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8" r:id="rId3"/>
    <p:sldId id="297" r:id="rId4"/>
    <p:sldId id="300" r:id="rId5"/>
    <p:sldId id="264" r:id="rId6"/>
    <p:sldId id="290" r:id="rId7"/>
    <p:sldId id="296" r:id="rId8"/>
    <p:sldId id="292" r:id="rId9"/>
    <p:sldId id="288" r:id="rId10"/>
    <p:sldId id="287" r:id="rId11"/>
    <p:sldId id="266" r:id="rId12"/>
    <p:sldId id="278" r:id="rId13"/>
    <p:sldId id="285" r:id="rId14"/>
  </p:sldIdLst>
  <p:sldSz cx="12192000" cy="6858000"/>
  <p:notesSz cx="6858000" cy="9144000"/>
  <p:embeddedFontLst>
    <p:embeddedFont>
      <p:font typeface="맑은 고딕" panose="020B0503020000020004" pitchFamily="34" charset="-127"/>
      <p:regular r:id="rId15"/>
      <p:bold r:id="rId16"/>
    </p:embeddedFont>
    <p:embeddedFont>
      <p:font typeface="Bebas" panose="020B0604020202020204" charset="0"/>
      <p:regular r:id="rId17"/>
    </p:embeddedFont>
  </p:embeddedFontLst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71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1C61"/>
    <a:srgbClr val="C00000"/>
    <a:srgbClr val="C60025"/>
    <a:srgbClr val="D9546D"/>
    <a:srgbClr val="7D2811"/>
    <a:srgbClr val="F7E18B"/>
    <a:srgbClr val="D65D2C"/>
    <a:srgbClr val="F0D294"/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339" autoAdjust="0"/>
    <p:restoredTop sz="94645" autoAdjust="0"/>
  </p:normalViewPr>
  <p:slideViewPr>
    <p:cSldViewPr snapToGrid="0">
      <p:cViewPr varScale="1">
        <p:scale>
          <a:sx n="83" d="100"/>
          <a:sy n="83" d="100"/>
        </p:scale>
        <p:origin x="549" y="54"/>
      </p:cViewPr>
      <p:guideLst>
        <p:guide orient="horz" pos="3271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08691" d="500000"/>
        <a:sy n="308691" d="5000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그림 개체 틀 7">
            <a:extLst>
              <a:ext uri="{FF2B5EF4-FFF2-40B4-BE49-F238E27FC236}">
                <a16:creationId xmlns:a16="http://schemas.microsoft.com/office/drawing/2014/main" id="{217B1699-0A91-4F71-ABA4-8DCE9742D32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 dirty="0"/>
          </a:p>
        </p:txBody>
      </p:sp>
      <p:sp>
        <p:nvSpPr>
          <p:cNvPr id="10" name="그림 개체 틀 9">
            <a:extLst>
              <a:ext uri="{FF2B5EF4-FFF2-40B4-BE49-F238E27FC236}">
                <a16:creationId xmlns:a16="http://schemas.microsoft.com/office/drawing/2014/main" id="{3A5CECE0-ACC6-4EAF-9F79-94C0F7023EE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97490" y="628650"/>
            <a:ext cx="3197020" cy="319702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5165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그림 개체 틀 7">
            <a:extLst>
              <a:ext uri="{FF2B5EF4-FFF2-40B4-BE49-F238E27FC236}">
                <a16:creationId xmlns:a16="http://schemas.microsoft.com/office/drawing/2014/main" id="{235DE990-9DA1-469F-A4EA-B3B0AE79A3E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41148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61426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그림 개체 틀 7">
            <a:extLst>
              <a:ext uri="{FF2B5EF4-FFF2-40B4-BE49-F238E27FC236}">
                <a16:creationId xmlns:a16="http://schemas.microsoft.com/office/drawing/2014/main" id="{90511FA3-83A7-4F54-A111-CF920CDC69E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4591050"/>
            <a:ext cx="12192000" cy="226695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491187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콘텐츠 2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그림 개체 틀 8">
            <a:extLst>
              <a:ext uri="{FF2B5EF4-FFF2-40B4-BE49-F238E27FC236}">
                <a16:creationId xmlns:a16="http://schemas.microsoft.com/office/drawing/2014/main" id="{499ABE26-100D-4E5A-82BF-F6B3516B366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24750" y="0"/>
            <a:ext cx="466725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77535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비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그림 개체 틀 10">
            <a:extLst>
              <a:ext uri="{FF2B5EF4-FFF2-40B4-BE49-F238E27FC236}">
                <a16:creationId xmlns:a16="http://schemas.microsoft.com/office/drawing/2014/main" id="{FE37113D-4795-4CAA-9918-B2DC65D12EC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91951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그림 개체 틀 6">
            <a:extLst>
              <a:ext uri="{FF2B5EF4-FFF2-40B4-BE49-F238E27FC236}">
                <a16:creationId xmlns:a16="http://schemas.microsoft.com/office/drawing/2014/main" id="{E18B35B6-EDA2-4BC7-906A-4024EC02AE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65999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빈 화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그림 개체 틀 5">
            <a:extLst>
              <a:ext uri="{FF2B5EF4-FFF2-40B4-BE49-F238E27FC236}">
                <a16:creationId xmlns:a16="http://schemas.microsoft.com/office/drawing/2014/main" id="{FC127454-A61A-4B38-AAAC-A7C69FC2C2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16679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캡션 있는 콘텐츠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그림 개체 틀 27">
            <a:extLst>
              <a:ext uri="{FF2B5EF4-FFF2-40B4-BE49-F238E27FC236}">
                <a16:creationId xmlns:a16="http://schemas.microsoft.com/office/drawing/2014/main" id="{F0D75F73-A289-4EAD-94EA-96A9357D7C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2528" y="0"/>
            <a:ext cx="6504317" cy="3252159"/>
          </a:xfrm>
          <a:custGeom>
            <a:avLst/>
            <a:gdLst>
              <a:gd name="connsiteX0" fmla="*/ 0 w 6838950"/>
              <a:gd name="connsiteY0" fmla="*/ 0 h 3419475"/>
              <a:gd name="connsiteX1" fmla="*/ 6838950 w 6838950"/>
              <a:gd name="connsiteY1" fmla="*/ 0 h 3419475"/>
              <a:gd name="connsiteX2" fmla="*/ 3419475 w 6838950"/>
              <a:gd name="connsiteY2" fmla="*/ 3419475 h 3419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38950" h="3419475">
                <a:moveTo>
                  <a:pt x="0" y="0"/>
                </a:moveTo>
                <a:lnTo>
                  <a:pt x="6838950" y="0"/>
                </a:lnTo>
                <a:lnTo>
                  <a:pt x="3419475" y="34194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31" name="그림 개체 틀 30">
            <a:extLst>
              <a:ext uri="{FF2B5EF4-FFF2-40B4-BE49-F238E27FC236}">
                <a16:creationId xmlns:a16="http://schemas.microsoft.com/office/drawing/2014/main" id="{667808DF-035D-40CE-B090-4D2D53E3AED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2528" y="3592901"/>
            <a:ext cx="6530197" cy="3265099"/>
          </a:xfrm>
          <a:custGeom>
            <a:avLst/>
            <a:gdLst>
              <a:gd name="connsiteX0" fmla="*/ 3419475 w 6838950"/>
              <a:gd name="connsiteY0" fmla="*/ 0 h 3419475"/>
              <a:gd name="connsiteX1" fmla="*/ 6838950 w 6838950"/>
              <a:gd name="connsiteY1" fmla="*/ 3419475 h 3419475"/>
              <a:gd name="connsiteX2" fmla="*/ 0 w 6838950"/>
              <a:gd name="connsiteY2" fmla="*/ 3419475 h 3419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38950" h="3419475">
                <a:moveTo>
                  <a:pt x="3419475" y="0"/>
                </a:moveTo>
                <a:lnTo>
                  <a:pt x="6838950" y="3419475"/>
                </a:lnTo>
                <a:lnTo>
                  <a:pt x="0" y="34194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34" name="그림 개체 틀 33">
            <a:extLst>
              <a:ext uri="{FF2B5EF4-FFF2-40B4-BE49-F238E27FC236}">
                <a16:creationId xmlns:a16="http://schemas.microsoft.com/office/drawing/2014/main" id="{683305B3-685A-4FE8-8CA6-D70F84FCD46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" y="181155"/>
            <a:ext cx="3256472" cy="6512943"/>
          </a:xfrm>
          <a:custGeom>
            <a:avLst/>
            <a:gdLst>
              <a:gd name="connsiteX0" fmla="*/ 0 w 3419475"/>
              <a:gd name="connsiteY0" fmla="*/ 0 h 6838950"/>
              <a:gd name="connsiteX1" fmla="*/ 3419475 w 3419475"/>
              <a:gd name="connsiteY1" fmla="*/ 3419475 h 6838950"/>
              <a:gd name="connsiteX2" fmla="*/ 0 w 3419475"/>
              <a:gd name="connsiteY2" fmla="*/ 6838950 h 6838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19475" h="6838950">
                <a:moveTo>
                  <a:pt x="0" y="0"/>
                </a:moveTo>
                <a:lnTo>
                  <a:pt x="3419475" y="3419475"/>
                </a:lnTo>
                <a:lnTo>
                  <a:pt x="0" y="68389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085249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캡션 있는 그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자유형: 도형 7">
            <a:extLst>
              <a:ext uri="{FF2B5EF4-FFF2-40B4-BE49-F238E27FC236}">
                <a16:creationId xmlns:a16="http://schemas.microsoft.com/office/drawing/2014/main" id="{D84A949E-1A49-4B55-B30C-426288569F0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80571" y="1214929"/>
            <a:ext cx="5306744" cy="5643072"/>
          </a:xfrm>
          <a:custGeom>
            <a:avLst/>
            <a:gdLst>
              <a:gd name="connsiteX0" fmla="*/ 5438343 w 5438343"/>
              <a:gd name="connsiteY0" fmla="*/ 0 h 5783011"/>
              <a:gd name="connsiteX1" fmla="*/ 5091906 w 5438343"/>
              <a:gd name="connsiteY1" fmla="*/ 5783011 h 5783011"/>
              <a:gd name="connsiteX2" fmla="*/ 3798793 w 5438343"/>
              <a:gd name="connsiteY2" fmla="*/ 5783011 h 5783011"/>
              <a:gd name="connsiteX3" fmla="*/ 0 w 5438343"/>
              <a:gd name="connsiteY3" fmla="*/ 3589777 h 5783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38343" h="5783011">
                <a:moveTo>
                  <a:pt x="5438343" y="0"/>
                </a:moveTo>
                <a:lnTo>
                  <a:pt x="5091906" y="5783011"/>
                </a:lnTo>
                <a:lnTo>
                  <a:pt x="3798793" y="5783011"/>
                </a:lnTo>
                <a:lnTo>
                  <a:pt x="0" y="358977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376676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세로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그림 개체 틀 5">
            <a:extLst>
              <a:ext uri="{FF2B5EF4-FFF2-40B4-BE49-F238E27FC236}">
                <a16:creationId xmlns:a16="http://schemas.microsoft.com/office/drawing/2014/main" id="{A7AC2043-02DE-42B3-9EBC-6C696C9D0B2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424815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8" name="그림 개체 틀 5">
            <a:extLst>
              <a:ext uri="{FF2B5EF4-FFF2-40B4-BE49-F238E27FC236}">
                <a16:creationId xmlns:a16="http://schemas.microsoft.com/office/drawing/2014/main" id="{58937A18-C19E-420E-A4AB-6CFD27BF5EA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257675" y="0"/>
            <a:ext cx="1698988" cy="6858000"/>
          </a:xfrm>
          <a:prstGeom prst="rect">
            <a:avLst/>
          </a:prstGeom>
        </p:spPr>
        <p:txBody>
          <a:bodyPr/>
          <a:lstStyle/>
          <a:p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58996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세로 제목 및 텍스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그림 개체 틀 5">
            <a:extLst>
              <a:ext uri="{FF2B5EF4-FFF2-40B4-BE49-F238E27FC236}">
                <a16:creationId xmlns:a16="http://schemas.microsoft.com/office/drawing/2014/main" id="{AFA96DF6-5617-467A-9AE7-AEA10BCD43D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6782753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01644308-0D00-443F-BD88-F39493057BD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83575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그림 개체 틀 6">
            <a:extLst>
              <a:ext uri="{FF2B5EF4-FFF2-40B4-BE49-F238E27FC236}">
                <a16:creationId xmlns:a16="http://schemas.microsoft.com/office/drawing/2014/main" id="{5B950D91-6D29-4C80-BA7F-3E336A364D6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038850" y="169919"/>
            <a:ext cx="6095999" cy="6095999"/>
          </a:xfrm>
          <a:prstGeom prst="diamond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12" name="그림 개체 틀 11">
            <a:extLst>
              <a:ext uri="{FF2B5EF4-FFF2-40B4-BE49-F238E27FC236}">
                <a16:creationId xmlns:a16="http://schemas.microsoft.com/office/drawing/2014/main" id="{094ABC83-7FC6-49F9-877C-DDDE6085A21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144000" y="-1"/>
            <a:ext cx="3048000" cy="3048000"/>
          </a:xfrm>
          <a:custGeom>
            <a:avLst/>
            <a:gdLst>
              <a:gd name="connsiteX0" fmla="*/ 1 w 3048000"/>
              <a:gd name="connsiteY0" fmla="*/ 0 h 3048000"/>
              <a:gd name="connsiteX1" fmla="*/ 3048000 w 3048000"/>
              <a:gd name="connsiteY1" fmla="*/ 0 h 3048000"/>
              <a:gd name="connsiteX2" fmla="*/ 3048000 w 3048000"/>
              <a:gd name="connsiteY2" fmla="*/ 3048000 h 3048000"/>
              <a:gd name="connsiteX3" fmla="*/ 0 w 3048000"/>
              <a:gd name="connsiteY3" fmla="*/ 1 h 304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8000" h="3048000">
                <a:moveTo>
                  <a:pt x="1" y="0"/>
                </a:moveTo>
                <a:lnTo>
                  <a:pt x="3048000" y="0"/>
                </a:lnTo>
                <a:lnTo>
                  <a:pt x="3048000" y="3048000"/>
                </a:lnTo>
                <a:lnTo>
                  <a:pt x="0" y="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15" name="그림 개체 틀 14">
            <a:extLst>
              <a:ext uri="{FF2B5EF4-FFF2-40B4-BE49-F238E27FC236}">
                <a16:creationId xmlns:a16="http://schemas.microsoft.com/office/drawing/2014/main" id="{898B7136-0184-4641-A66D-087E83778C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9144000" y="3429000"/>
            <a:ext cx="3048000" cy="3429000"/>
          </a:xfrm>
          <a:custGeom>
            <a:avLst/>
            <a:gdLst>
              <a:gd name="connsiteX0" fmla="*/ 3048000 w 3048000"/>
              <a:gd name="connsiteY0" fmla="*/ 0 h 3429000"/>
              <a:gd name="connsiteX1" fmla="*/ 3048000 w 3048000"/>
              <a:gd name="connsiteY1" fmla="*/ 3429000 h 3429000"/>
              <a:gd name="connsiteX2" fmla="*/ 381000 w 3048000"/>
              <a:gd name="connsiteY2" fmla="*/ 3429000 h 3429000"/>
              <a:gd name="connsiteX3" fmla="*/ 0 w 3048000"/>
              <a:gd name="connsiteY3" fmla="*/ 3048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8000" h="3429000">
                <a:moveTo>
                  <a:pt x="3048000" y="0"/>
                </a:moveTo>
                <a:lnTo>
                  <a:pt x="3048000" y="3429000"/>
                </a:lnTo>
                <a:lnTo>
                  <a:pt x="381000" y="3429000"/>
                </a:lnTo>
                <a:lnTo>
                  <a:pt x="0" y="304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20759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14FB952C-BE94-4518-BFA1-7CC0B757268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89535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41060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그림 개체 틀 3">
            <a:extLst>
              <a:ext uri="{FF2B5EF4-FFF2-40B4-BE49-F238E27FC236}">
                <a16:creationId xmlns:a16="http://schemas.microsoft.com/office/drawing/2014/main" id="{D1A79399-C19A-41B7-89A1-CB76A807CB6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048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9" name="그림 개체 틀 3">
            <a:extLst>
              <a:ext uri="{FF2B5EF4-FFF2-40B4-BE49-F238E27FC236}">
                <a16:creationId xmlns:a16="http://schemas.microsoft.com/office/drawing/2014/main" id="{36420883-74B8-4891-BC6B-633B2074862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047999" y="0"/>
            <a:ext cx="3048001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10" name="그림 개체 틀 3">
            <a:extLst>
              <a:ext uri="{FF2B5EF4-FFF2-40B4-BE49-F238E27FC236}">
                <a16:creationId xmlns:a16="http://schemas.microsoft.com/office/drawing/2014/main" id="{B5DC8B80-E2EA-4D2D-BE31-87606E2CCAF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2" y="0"/>
            <a:ext cx="3048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11" name="그림 개체 틀 3">
            <a:extLst>
              <a:ext uri="{FF2B5EF4-FFF2-40B4-BE49-F238E27FC236}">
                <a16:creationId xmlns:a16="http://schemas.microsoft.com/office/drawing/2014/main" id="{85585290-4AF2-44D8-9A60-FDA50D71C7C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44001" y="0"/>
            <a:ext cx="3048001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449279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5DD60C83-5B89-4C53-85AE-71822676CFD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13639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그림 개체 틀 3">
            <a:extLst>
              <a:ext uri="{FF2B5EF4-FFF2-40B4-BE49-F238E27FC236}">
                <a16:creationId xmlns:a16="http://schemas.microsoft.com/office/drawing/2014/main" id="{5CAD4BB3-3C17-4980-BF24-ED13CE64DE86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142516" y="0"/>
            <a:ext cx="4049484" cy="1799771"/>
          </a:xfrm>
          <a:prstGeom prst="rect">
            <a:avLst/>
          </a:prstGeom>
        </p:spPr>
        <p:txBody>
          <a:bodyPr/>
          <a:lstStyle/>
          <a:p>
            <a:endParaRPr lang="ko-KR" altLang="en-US" dirty="0"/>
          </a:p>
        </p:txBody>
      </p:sp>
      <p:sp>
        <p:nvSpPr>
          <p:cNvPr id="24" name="그림 개체 틀 3">
            <a:extLst>
              <a:ext uri="{FF2B5EF4-FFF2-40B4-BE49-F238E27FC236}">
                <a16:creationId xmlns:a16="http://schemas.microsoft.com/office/drawing/2014/main" id="{A412F309-C14E-4C3C-A352-E78F8BB7AC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060372" y="-1"/>
            <a:ext cx="4082144" cy="3062515"/>
          </a:xfrm>
          <a:prstGeom prst="rect">
            <a:avLst/>
          </a:prstGeom>
        </p:spPr>
        <p:txBody>
          <a:bodyPr/>
          <a:lstStyle/>
          <a:p>
            <a:endParaRPr lang="ko-KR" altLang="en-US" dirty="0"/>
          </a:p>
        </p:txBody>
      </p:sp>
      <p:sp>
        <p:nvSpPr>
          <p:cNvPr id="25" name="그림 개체 틀 3">
            <a:extLst>
              <a:ext uri="{FF2B5EF4-FFF2-40B4-BE49-F238E27FC236}">
                <a16:creationId xmlns:a16="http://schemas.microsoft.com/office/drawing/2014/main" id="{3E994C9D-67E3-4808-A6C6-39348D1698B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4049486" cy="4470400"/>
          </a:xfrm>
          <a:prstGeom prst="rect">
            <a:avLst/>
          </a:prstGeom>
        </p:spPr>
        <p:txBody>
          <a:bodyPr/>
          <a:lstStyle/>
          <a:p>
            <a:endParaRPr lang="ko-KR" altLang="en-US" dirty="0"/>
          </a:p>
        </p:txBody>
      </p:sp>
      <p:sp>
        <p:nvSpPr>
          <p:cNvPr id="26" name="그림 개체 틀 3">
            <a:extLst>
              <a:ext uri="{FF2B5EF4-FFF2-40B4-BE49-F238E27FC236}">
                <a16:creationId xmlns:a16="http://schemas.microsoft.com/office/drawing/2014/main" id="{9673F552-9B1A-4486-9695-83481D24062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0" y="4470400"/>
            <a:ext cx="4049486" cy="2387600"/>
          </a:xfrm>
          <a:prstGeom prst="rect">
            <a:avLst/>
          </a:prstGeom>
        </p:spPr>
        <p:txBody>
          <a:bodyPr/>
          <a:lstStyle/>
          <a:p>
            <a:endParaRPr lang="ko-KR" altLang="en-US" dirty="0"/>
          </a:p>
        </p:txBody>
      </p:sp>
      <p:sp>
        <p:nvSpPr>
          <p:cNvPr id="28" name="그림 개체 틀 3">
            <a:extLst>
              <a:ext uri="{FF2B5EF4-FFF2-40B4-BE49-F238E27FC236}">
                <a16:creationId xmlns:a16="http://schemas.microsoft.com/office/drawing/2014/main" id="{60896CAC-CB53-47B3-B8CD-394B332C17AF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049487" y="3062514"/>
            <a:ext cx="4103914" cy="3795486"/>
          </a:xfrm>
          <a:prstGeom prst="rect">
            <a:avLst/>
          </a:prstGeom>
        </p:spPr>
        <p:txBody>
          <a:bodyPr/>
          <a:lstStyle/>
          <a:p>
            <a:r>
              <a:rPr lang="en-US" altLang="ko-KR" dirty="0"/>
              <a:t> </a:t>
            </a:r>
            <a:endParaRPr lang="ko-KR" altLang="en-US" dirty="0"/>
          </a:p>
        </p:txBody>
      </p:sp>
      <p:sp>
        <p:nvSpPr>
          <p:cNvPr id="29" name="그림 개체 틀 3">
            <a:extLst>
              <a:ext uri="{FF2B5EF4-FFF2-40B4-BE49-F238E27FC236}">
                <a16:creationId xmlns:a16="http://schemas.microsoft.com/office/drawing/2014/main" id="{8554684F-B795-490C-B05C-ABF866EEA57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164285" y="1799771"/>
            <a:ext cx="4038600" cy="5058229"/>
          </a:xfrm>
          <a:prstGeom prst="rect">
            <a:avLst/>
          </a:prstGeom>
        </p:spPr>
        <p:txBody>
          <a:bodyPr/>
          <a:lstStyle/>
          <a:p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1932241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그림 개체 틀 4">
            <a:extLst>
              <a:ext uri="{FF2B5EF4-FFF2-40B4-BE49-F238E27FC236}">
                <a16:creationId xmlns:a16="http://schemas.microsoft.com/office/drawing/2014/main" id="{021D037D-DF4B-4FC4-ACD0-BF415151743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81417" y="972304"/>
            <a:ext cx="5257811" cy="5885697"/>
          </a:xfrm>
          <a:custGeom>
            <a:avLst/>
            <a:gdLst>
              <a:gd name="connsiteX0" fmla="*/ 336754 w 5257811"/>
              <a:gd name="connsiteY0" fmla="*/ 0 h 5885697"/>
              <a:gd name="connsiteX1" fmla="*/ 5257811 w 5257811"/>
              <a:gd name="connsiteY1" fmla="*/ 4150456 h 5885697"/>
              <a:gd name="connsiteX2" fmla="*/ 1226768 w 5257811"/>
              <a:gd name="connsiteY2" fmla="*/ 5885697 h 5885697"/>
              <a:gd name="connsiteX3" fmla="*/ 0 w 5257811"/>
              <a:gd name="connsiteY3" fmla="*/ 5885697 h 5885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57811" h="5885697">
                <a:moveTo>
                  <a:pt x="336754" y="0"/>
                </a:moveTo>
                <a:lnTo>
                  <a:pt x="5257811" y="4150456"/>
                </a:lnTo>
                <a:lnTo>
                  <a:pt x="1226768" y="5885697"/>
                </a:lnTo>
                <a:lnTo>
                  <a:pt x="0" y="588569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956551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90A0059F-5850-4450-A3F5-47A20903C0A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53050" y="0"/>
            <a:ext cx="6838950" cy="6858000"/>
          </a:xfrm>
          <a:custGeom>
            <a:avLst/>
            <a:gdLst>
              <a:gd name="connsiteX0" fmla="*/ 0 w 5391150"/>
              <a:gd name="connsiteY0" fmla="*/ 0 h 6858000"/>
              <a:gd name="connsiteX1" fmla="*/ 5391150 w 5391150"/>
              <a:gd name="connsiteY1" fmla="*/ 0 h 6858000"/>
              <a:gd name="connsiteX2" fmla="*/ 5391150 w 5391150"/>
              <a:gd name="connsiteY2" fmla="*/ 6858000 h 6858000"/>
              <a:gd name="connsiteX3" fmla="*/ 0 w 5391150"/>
              <a:gd name="connsiteY3" fmla="*/ 6858000 h 6858000"/>
              <a:gd name="connsiteX4" fmla="*/ 0 w 5391150"/>
              <a:gd name="connsiteY4" fmla="*/ 0 h 6858000"/>
              <a:gd name="connsiteX0" fmla="*/ 1943100 w 7334250"/>
              <a:gd name="connsiteY0" fmla="*/ 0 h 6858000"/>
              <a:gd name="connsiteX1" fmla="*/ 7334250 w 7334250"/>
              <a:gd name="connsiteY1" fmla="*/ 0 h 6858000"/>
              <a:gd name="connsiteX2" fmla="*/ 7334250 w 7334250"/>
              <a:gd name="connsiteY2" fmla="*/ 6858000 h 6858000"/>
              <a:gd name="connsiteX3" fmla="*/ 0 w 7334250"/>
              <a:gd name="connsiteY3" fmla="*/ 6838950 h 6858000"/>
              <a:gd name="connsiteX4" fmla="*/ 1943100 w 7334250"/>
              <a:gd name="connsiteY4" fmla="*/ 0 h 6858000"/>
              <a:gd name="connsiteX0" fmla="*/ 1447800 w 6838950"/>
              <a:gd name="connsiteY0" fmla="*/ 0 h 6858000"/>
              <a:gd name="connsiteX1" fmla="*/ 6838950 w 6838950"/>
              <a:gd name="connsiteY1" fmla="*/ 0 h 6858000"/>
              <a:gd name="connsiteX2" fmla="*/ 6838950 w 6838950"/>
              <a:gd name="connsiteY2" fmla="*/ 6858000 h 6858000"/>
              <a:gd name="connsiteX3" fmla="*/ 0 w 6838950"/>
              <a:gd name="connsiteY3" fmla="*/ 6858000 h 6858000"/>
              <a:gd name="connsiteX4" fmla="*/ 1447800 w 6838950"/>
              <a:gd name="connsiteY4" fmla="*/ 0 h 6858000"/>
              <a:gd name="connsiteX0" fmla="*/ 1828800 w 6838950"/>
              <a:gd name="connsiteY0" fmla="*/ 0 h 6858000"/>
              <a:gd name="connsiteX1" fmla="*/ 6838950 w 6838950"/>
              <a:gd name="connsiteY1" fmla="*/ 0 h 6858000"/>
              <a:gd name="connsiteX2" fmla="*/ 6838950 w 6838950"/>
              <a:gd name="connsiteY2" fmla="*/ 6858000 h 6858000"/>
              <a:gd name="connsiteX3" fmla="*/ 0 w 6838950"/>
              <a:gd name="connsiteY3" fmla="*/ 6858000 h 6858000"/>
              <a:gd name="connsiteX4" fmla="*/ 1828800 w 683895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38950" h="6858000">
                <a:moveTo>
                  <a:pt x="1828800" y="0"/>
                </a:moveTo>
                <a:lnTo>
                  <a:pt x="6838950" y="0"/>
                </a:lnTo>
                <a:lnTo>
                  <a:pt x="6838950" y="6858000"/>
                </a:lnTo>
                <a:lnTo>
                  <a:pt x="0" y="6858000"/>
                </a:lnTo>
                <a:lnTo>
                  <a:pt x="1828800" y="0"/>
                </a:lnTo>
                <a:close/>
              </a:path>
            </a:pathLst>
          </a:cu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36388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3">
            <a:extLst>
              <a:ext uri="{FF2B5EF4-FFF2-40B4-BE49-F238E27FC236}">
                <a16:creationId xmlns:a16="http://schemas.microsoft.com/office/drawing/2014/main" id="{ADF1355D-BFD4-4DC3-AA7E-6BA47AB1498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6750" y="838200"/>
            <a:ext cx="5429250" cy="5429250"/>
          </a:xfrm>
          <a:prstGeom prst="rtTriangle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542729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그림 개체 틀 4">
            <a:extLst>
              <a:ext uri="{FF2B5EF4-FFF2-40B4-BE49-F238E27FC236}">
                <a16:creationId xmlns:a16="http://schemas.microsoft.com/office/drawing/2014/main" id="{B90A8384-A647-4884-B044-3C74D1D7096E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381500" y="0"/>
            <a:ext cx="6800850" cy="6858000"/>
          </a:xfrm>
          <a:custGeom>
            <a:avLst/>
            <a:gdLst>
              <a:gd name="connsiteX0" fmla="*/ 0 w 6800850"/>
              <a:gd name="connsiteY0" fmla="*/ 1104900 h 6858000"/>
              <a:gd name="connsiteX1" fmla="*/ 3333750 w 6800850"/>
              <a:gd name="connsiteY1" fmla="*/ 1104900 h 6858000"/>
              <a:gd name="connsiteX2" fmla="*/ 3333750 w 6800850"/>
              <a:gd name="connsiteY2" fmla="*/ 6858000 h 6858000"/>
              <a:gd name="connsiteX3" fmla="*/ 0 w 6800850"/>
              <a:gd name="connsiteY3" fmla="*/ 6858000 h 6858000"/>
              <a:gd name="connsiteX4" fmla="*/ 3467100 w 6800850"/>
              <a:gd name="connsiteY4" fmla="*/ 0 h 6858000"/>
              <a:gd name="connsiteX5" fmla="*/ 6800850 w 6800850"/>
              <a:gd name="connsiteY5" fmla="*/ 0 h 6858000"/>
              <a:gd name="connsiteX6" fmla="*/ 6800850 w 6800850"/>
              <a:gd name="connsiteY6" fmla="*/ 5753100 h 6858000"/>
              <a:gd name="connsiteX7" fmla="*/ 3467100 w 6800850"/>
              <a:gd name="connsiteY7" fmla="*/ 57531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00850" h="6858000">
                <a:moveTo>
                  <a:pt x="0" y="1104900"/>
                </a:moveTo>
                <a:lnTo>
                  <a:pt x="3333750" y="1104900"/>
                </a:lnTo>
                <a:lnTo>
                  <a:pt x="3333750" y="6858000"/>
                </a:lnTo>
                <a:lnTo>
                  <a:pt x="0" y="6858000"/>
                </a:lnTo>
                <a:close/>
                <a:moveTo>
                  <a:pt x="3467100" y="0"/>
                </a:moveTo>
                <a:lnTo>
                  <a:pt x="6800850" y="0"/>
                </a:lnTo>
                <a:lnTo>
                  <a:pt x="6800850" y="5753100"/>
                </a:lnTo>
                <a:lnTo>
                  <a:pt x="3467100" y="57531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667681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5D34419C-8E4F-47F8-9515-90574075642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666299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DCDA1752-C2A6-44AD-9E8C-179A68E211D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3429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4" name="그림 개체 틀 5">
            <a:extLst>
              <a:ext uri="{FF2B5EF4-FFF2-40B4-BE49-F238E27FC236}">
                <a16:creationId xmlns:a16="http://schemas.microsoft.com/office/drawing/2014/main" id="{81043430-41F4-4A91-BA8B-93EE738505A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34290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5" name="그림 개체 틀 5">
            <a:extLst>
              <a:ext uri="{FF2B5EF4-FFF2-40B4-BE49-F238E27FC236}">
                <a16:creationId xmlns:a16="http://schemas.microsoft.com/office/drawing/2014/main" id="{502A831A-0130-42DE-8264-9786F834A49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6000" y="0"/>
            <a:ext cx="6096000" cy="3429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6" name="그림 개체 틀 5">
            <a:extLst>
              <a:ext uri="{FF2B5EF4-FFF2-40B4-BE49-F238E27FC236}">
                <a16:creationId xmlns:a16="http://schemas.microsoft.com/office/drawing/2014/main" id="{C78328A2-988E-4205-896E-ACE187F6FE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3429000"/>
            <a:ext cx="6096000" cy="3429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783147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6">
            <a:extLst>
              <a:ext uri="{FF2B5EF4-FFF2-40B4-BE49-F238E27FC236}">
                <a16:creationId xmlns:a16="http://schemas.microsoft.com/office/drawing/2014/main" id="{70259D4E-5B72-4A0A-861E-057A4A61D4B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" y="381000"/>
            <a:ext cx="6095999" cy="6095999"/>
          </a:xfrm>
          <a:prstGeom prst="diamond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10" name="그림 개체 틀 9">
            <a:extLst>
              <a:ext uri="{FF2B5EF4-FFF2-40B4-BE49-F238E27FC236}">
                <a16:creationId xmlns:a16="http://schemas.microsoft.com/office/drawing/2014/main" id="{FB481A56-D3A5-414C-9D65-1319F406B6D9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2967718" cy="2967718"/>
          </a:xfrm>
          <a:custGeom>
            <a:avLst/>
            <a:gdLst>
              <a:gd name="connsiteX0" fmla="*/ 0 w 2967718"/>
              <a:gd name="connsiteY0" fmla="*/ 0 h 2967718"/>
              <a:gd name="connsiteX1" fmla="*/ 2967718 w 2967718"/>
              <a:gd name="connsiteY1" fmla="*/ 0 h 2967718"/>
              <a:gd name="connsiteX2" fmla="*/ 0 w 2967718"/>
              <a:gd name="connsiteY2" fmla="*/ 2967718 h 29677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67718" h="2967718">
                <a:moveTo>
                  <a:pt x="0" y="0"/>
                </a:moveTo>
                <a:lnTo>
                  <a:pt x="2967718" y="0"/>
                </a:lnTo>
                <a:lnTo>
                  <a:pt x="0" y="296771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13" name="그림 개체 틀 12">
            <a:extLst>
              <a:ext uri="{FF2B5EF4-FFF2-40B4-BE49-F238E27FC236}">
                <a16:creationId xmlns:a16="http://schemas.microsoft.com/office/drawing/2014/main" id="{3A8A2FDB-4E2E-4814-ADA0-F725FE18A5B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" y="3810000"/>
            <a:ext cx="3047999" cy="3047999"/>
          </a:xfrm>
          <a:custGeom>
            <a:avLst/>
            <a:gdLst>
              <a:gd name="connsiteX0" fmla="*/ 1 w 3047999"/>
              <a:gd name="connsiteY0" fmla="*/ 0 h 3047999"/>
              <a:gd name="connsiteX1" fmla="*/ 3047999 w 3047999"/>
              <a:gd name="connsiteY1" fmla="*/ 3047999 h 3047999"/>
              <a:gd name="connsiteX2" fmla="*/ 0 w 3047999"/>
              <a:gd name="connsiteY2" fmla="*/ 3047999 h 3047999"/>
              <a:gd name="connsiteX3" fmla="*/ 0 w 3047999"/>
              <a:gd name="connsiteY3" fmla="*/ 1 h 304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47999" h="3047999">
                <a:moveTo>
                  <a:pt x="1" y="0"/>
                </a:moveTo>
                <a:lnTo>
                  <a:pt x="3047999" y="3047999"/>
                </a:lnTo>
                <a:lnTo>
                  <a:pt x="0" y="3047999"/>
                </a:lnTo>
                <a:lnTo>
                  <a:pt x="0" y="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5464765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5">
            <a:extLst>
              <a:ext uri="{FF2B5EF4-FFF2-40B4-BE49-F238E27FC236}">
                <a16:creationId xmlns:a16="http://schemas.microsoft.com/office/drawing/2014/main" id="{58619B1E-CA39-4669-9902-0A518879C71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8219154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02011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그림 개체 틀 9"/>
          <p:cNvSpPr>
            <a:spLocks noGrp="1"/>
          </p:cNvSpPr>
          <p:nvPr>
            <p:ph type="pic" sz="quarter" idx="10"/>
          </p:nvPr>
        </p:nvSpPr>
        <p:spPr>
          <a:xfrm>
            <a:off x="929655" y="2951781"/>
            <a:ext cx="2335283" cy="1395601"/>
          </a:xfrm>
          <a:custGeom>
            <a:avLst/>
            <a:gdLst>
              <a:gd name="connsiteX0" fmla="*/ 0 w 2335283"/>
              <a:gd name="connsiteY0" fmla="*/ 0 h 1395601"/>
              <a:gd name="connsiteX1" fmla="*/ 1761845 w 2335283"/>
              <a:gd name="connsiteY1" fmla="*/ 0 h 1395601"/>
              <a:gd name="connsiteX2" fmla="*/ 2335283 w 2335283"/>
              <a:gd name="connsiteY2" fmla="*/ 697801 h 1395601"/>
              <a:gd name="connsiteX3" fmla="*/ 1761845 w 2335283"/>
              <a:gd name="connsiteY3" fmla="*/ 1395601 h 1395601"/>
              <a:gd name="connsiteX4" fmla="*/ 0 w 2335283"/>
              <a:gd name="connsiteY4" fmla="*/ 1395601 h 1395601"/>
              <a:gd name="connsiteX5" fmla="*/ 573438 w 2335283"/>
              <a:gd name="connsiteY5" fmla="*/ 697801 h 1395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5283" h="1395601">
                <a:moveTo>
                  <a:pt x="0" y="0"/>
                </a:moveTo>
                <a:lnTo>
                  <a:pt x="1761845" y="0"/>
                </a:lnTo>
                <a:lnTo>
                  <a:pt x="2335283" y="697801"/>
                </a:lnTo>
                <a:lnTo>
                  <a:pt x="1761845" y="1395601"/>
                </a:lnTo>
                <a:lnTo>
                  <a:pt x="0" y="1395601"/>
                </a:lnTo>
                <a:lnTo>
                  <a:pt x="573438" y="6978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12" name="그림 개체 틀 11"/>
          <p:cNvSpPr>
            <a:spLocks noGrp="1"/>
          </p:cNvSpPr>
          <p:nvPr>
            <p:ph type="pic" sz="quarter" idx="11"/>
          </p:nvPr>
        </p:nvSpPr>
        <p:spPr>
          <a:xfrm>
            <a:off x="2929006" y="2951779"/>
            <a:ext cx="2335283" cy="1395601"/>
          </a:xfrm>
          <a:custGeom>
            <a:avLst/>
            <a:gdLst>
              <a:gd name="connsiteX0" fmla="*/ 0 w 2335283"/>
              <a:gd name="connsiteY0" fmla="*/ 0 h 1395601"/>
              <a:gd name="connsiteX1" fmla="*/ 1761845 w 2335283"/>
              <a:gd name="connsiteY1" fmla="*/ 0 h 1395601"/>
              <a:gd name="connsiteX2" fmla="*/ 2335283 w 2335283"/>
              <a:gd name="connsiteY2" fmla="*/ 697801 h 1395601"/>
              <a:gd name="connsiteX3" fmla="*/ 1761845 w 2335283"/>
              <a:gd name="connsiteY3" fmla="*/ 1395601 h 1395601"/>
              <a:gd name="connsiteX4" fmla="*/ 0 w 2335283"/>
              <a:gd name="connsiteY4" fmla="*/ 1395601 h 1395601"/>
              <a:gd name="connsiteX5" fmla="*/ 573438 w 2335283"/>
              <a:gd name="connsiteY5" fmla="*/ 697801 h 1395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5283" h="1395601">
                <a:moveTo>
                  <a:pt x="0" y="0"/>
                </a:moveTo>
                <a:lnTo>
                  <a:pt x="1761845" y="0"/>
                </a:lnTo>
                <a:lnTo>
                  <a:pt x="2335283" y="697801"/>
                </a:lnTo>
                <a:lnTo>
                  <a:pt x="1761845" y="1395601"/>
                </a:lnTo>
                <a:lnTo>
                  <a:pt x="0" y="1395601"/>
                </a:lnTo>
                <a:lnTo>
                  <a:pt x="573438" y="6978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13" name="그림 개체 틀 12"/>
          <p:cNvSpPr>
            <a:spLocks noGrp="1"/>
          </p:cNvSpPr>
          <p:nvPr>
            <p:ph type="pic" sz="quarter" idx="12"/>
          </p:nvPr>
        </p:nvSpPr>
        <p:spPr>
          <a:xfrm>
            <a:off x="4928357" y="2951777"/>
            <a:ext cx="2335283" cy="1395601"/>
          </a:xfrm>
          <a:custGeom>
            <a:avLst/>
            <a:gdLst>
              <a:gd name="connsiteX0" fmla="*/ 0 w 2335283"/>
              <a:gd name="connsiteY0" fmla="*/ 0 h 1395601"/>
              <a:gd name="connsiteX1" fmla="*/ 1761845 w 2335283"/>
              <a:gd name="connsiteY1" fmla="*/ 0 h 1395601"/>
              <a:gd name="connsiteX2" fmla="*/ 2335283 w 2335283"/>
              <a:gd name="connsiteY2" fmla="*/ 697801 h 1395601"/>
              <a:gd name="connsiteX3" fmla="*/ 1761845 w 2335283"/>
              <a:gd name="connsiteY3" fmla="*/ 1395601 h 1395601"/>
              <a:gd name="connsiteX4" fmla="*/ 0 w 2335283"/>
              <a:gd name="connsiteY4" fmla="*/ 1395601 h 1395601"/>
              <a:gd name="connsiteX5" fmla="*/ 573438 w 2335283"/>
              <a:gd name="connsiteY5" fmla="*/ 697801 h 1395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5283" h="1395601">
                <a:moveTo>
                  <a:pt x="0" y="0"/>
                </a:moveTo>
                <a:lnTo>
                  <a:pt x="1761845" y="0"/>
                </a:lnTo>
                <a:lnTo>
                  <a:pt x="2335283" y="697801"/>
                </a:lnTo>
                <a:lnTo>
                  <a:pt x="1761845" y="1395601"/>
                </a:lnTo>
                <a:lnTo>
                  <a:pt x="0" y="1395601"/>
                </a:lnTo>
                <a:lnTo>
                  <a:pt x="573438" y="6978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14" name="그림 개체 틀 13"/>
          <p:cNvSpPr>
            <a:spLocks noGrp="1"/>
          </p:cNvSpPr>
          <p:nvPr>
            <p:ph type="pic" sz="quarter" idx="13"/>
          </p:nvPr>
        </p:nvSpPr>
        <p:spPr>
          <a:xfrm>
            <a:off x="6927708" y="2951775"/>
            <a:ext cx="2335283" cy="1395601"/>
          </a:xfrm>
          <a:custGeom>
            <a:avLst/>
            <a:gdLst>
              <a:gd name="connsiteX0" fmla="*/ 0 w 2335283"/>
              <a:gd name="connsiteY0" fmla="*/ 0 h 1395601"/>
              <a:gd name="connsiteX1" fmla="*/ 1761845 w 2335283"/>
              <a:gd name="connsiteY1" fmla="*/ 0 h 1395601"/>
              <a:gd name="connsiteX2" fmla="*/ 2335283 w 2335283"/>
              <a:gd name="connsiteY2" fmla="*/ 697801 h 1395601"/>
              <a:gd name="connsiteX3" fmla="*/ 1761845 w 2335283"/>
              <a:gd name="connsiteY3" fmla="*/ 1395601 h 1395601"/>
              <a:gd name="connsiteX4" fmla="*/ 0 w 2335283"/>
              <a:gd name="connsiteY4" fmla="*/ 1395601 h 1395601"/>
              <a:gd name="connsiteX5" fmla="*/ 573438 w 2335283"/>
              <a:gd name="connsiteY5" fmla="*/ 697801 h 1395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5283" h="1395601">
                <a:moveTo>
                  <a:pt x="0" y="0"/>
                </a:moveTo>
                <a:lnTo>
                  <a:pt x="1761845" y="0"/>
                </a:lnTo>
                <a:lnTo>
                  <a:pt x="2335283" y="697801"/>
                </a:lnTo>
                <a:lnTo>
                  <a:pt x="1761845" y="1395601"/>
                </a:lnTo>
                <a:lnTo>
                  <a:pt x="0" y="1395601"/>
                </a:lnTo>
                <a:lnTo>
                  <a:pt x="573438" y="6978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16" name="그림 개체 틀 15"/>
          <p:cNvSpPr>
            <a:spLocks noGrp="1"/>
          </p:cNvSpPr>
          <p:nvPr>
            <p:ph type="pic" sz="quarter" idx="14"/>
          </p:nvPr>
        </p:nvSpPr>
        <p:spPr>
          <a:xfrm>
            <a:off x="8927059" y="2951775"/>
            <a:ext cx="2335283" cy="1395601"/>
          </a:xfrm>
          <a:custGeom>
            <a:avLst/>
            <a:gdLst>
              <a:gd name="connsiteX0" fmla="*/ 0 w 2335283"/>
              <a:gd name="connsiteY0" fmla="*/ 0 h 1395601"/>
              <a:gd name="connsiteX1" fmla="*/ 1761845 w 2335283"/>
              <a:gd name="connsiteY1" fmla="*/ 0 h 1395601"/>
              <a:gd name="connsiteX2" fmla="*/ 2335283 w 2335283"/>
              <a:gd name="connsiteY2" fmla="*/ 697801 h 1395601"/>
              <a:gd name="connsiteX3" fmla="*/ 1761845 w 2335283"/>
              <a:gd name="connsiteY3" fmla="*/ 1395601 h 1395601"/>
              <a:gd name="connsiteX4" fmla="*/ 0 w 2335283"/>
              <a:gd name="connsiteY4" fmla="*/ 1395601 h 1395601"/>
              <a:gd name="connsiteX5" fmla="*/ 573438 w 2335283"/>
              <a:gd name="connsiteY5" fmla="*/ 697801 h 1395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5283" h="1395601">
                <a:moveTo>
                  <a:pt x="0" y="0"/>
                </a:moveTo>
                <a:lnTo>
                  <a:pt x="1761845" y="0"/>
                </a:lnTo>
                <a:lnTo>
                  <a:pt x="2335283" y="697801"/>
                </a:lnTo>
                <a:lnTo>
                  <a:pt x="1761845" y="1395601"/>
                </a:lnTo>
                <a:lnTo>
                  <a:pt x="0" y="1395601"/>
                </a:lnTo>
                <a:lnTo>
                  <a:pt x="573438" y="69780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ko-KR" altLang="en-US"/>
          </a:p>
        </p:txBody>
      </p:sp>
      <p:sp>
        <p:nvSpPr>
          <p:cNvPr id="17" name="제목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ko-KR" altLang="en-US" dirty="0"/>
              <a:t>마스터 제목 스타일 편집</a:t>
            </a:r>
          </a:p>
        </p:txBody>
      </p:sp>
    </p:spTree>
    <p:extLst>
      <p:ext uri="{BB962C8B-B14F-4D97-AF65-F5344CB8AC3E}">
        <p14:creationId xmlns:p14="http://schemas.microsoft.com/office/powerpoint/2010/main" val="335636647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ko-KR" altLang="en-US" dirty="0"/>
              <a:t>마스터 제목 스타일 편집</a:t>
            </a:r>
          </a:p>
        </p:txBody>
      </p:sp>
    </p:spTree>
    <p:extLst>
      <p:ext uri="{BB962C8B-B14F-4D97-AF65-F5344CB8AC3E}">
        <p14:creationId xmlns:p14="http://schemas.microsoft.com/office/powerpoint/2010/main" val="9182606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ko-KR" altLang="en-US" dirty="0"/>
              <a:t>마스터 제목 스타일 편집</a:t>
            </a:r>
          </a:p>
        </p:txBody>
      </p:sp>
      <p:sp>
        <p:nvSpPr>
          <p:cNvPr id="10" name="그림 개체 틀 8"/>
          <p:cNvSpPr>
            <a:spLocks noGrp="1"/>
          </p:cNvSpPr>
          <p:nvPr>
            <p:ph type="pic" sz="quarter" idx="10"/>
          </p:nvPr>
        </p:nvSpPr>
        <p:spPr>
          <a:xfrm>
            <a:off x="1784833" y="2386957"/>
            <a:ext cx="1595437" cy="1597025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12" name="그림 개체 틀 8"/>
          <p:cNvSpPr>
            <a:spLocks noGrp="1"/>
          </p:cNvSpPr>
          <p:nvPr>
            <p:ph type="pic" sz="quarter" idx="11"/>
          </p:nvPr>
        </p:nvSpPr>
        <p:spPr>
          <a:xfrm>
            <a:off x="4092520" y="2386956"/>
            <a:ext cx="1595437" cy="1597025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14" name="그림 개체 틀 8"/>
          <p:cNvSpPr>
            <a:spLocks noGrp="1"/>
          </p:cNvSpPr>
          <p:nvPr>
            <p:ph type="pic" sz="quarter" idx="12"/>
          </p:nvPr>
        </p:nvSpPr>
        <p:spPr>
          <a:xfrm>
            <a:off x="6398280" y="2386955"/>
            <a:ext cx="1595437" cy="1597025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16" name="그림 개체 틀 8"/>
          <p:cNvSpPr>
            <a:spLocks noGrp="1"/>
          </p:cNvSpPr>
          <p:nvPr>
            <p:ph type="pic" sz="quarter" idx="13"/>
          </p:nvPr>
        </p:nvSpPr>
        <p:spPr>
          <a:xfrm>
            <a:off x="8704040" y="2386954"/>
            <a:ext cx="1595437" cy="1597025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819230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082951" y="691977"/>
            <a:ext cx="3270849" cy="2388973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ko-KR" altLang="en-US" dirty="0"/>
              <a:t>마스터 제목 스타일 편집</a:t>
            </a:r>
          </a:p>
        </p:txBody>
      </p:sp>
    </p:spTree>
    <p:extLst>
      <p:ext uri="{BB962C8B-B14F-4D97-AF65-F5344CB8AC3E}">
        <p14:creationId xmlns:p14="http://schemas.microsoft.com/office/powerpoint/2010/main" val="11125114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2513013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  <p:sp>
        <p:nvSpPr>
          <p:cNvPr id="6" name="그림 개체 틀 5"/>
          <p:cNvSpPr>
            <a:spLocks noGrp="1"/>
          </p:cNvSpPr>
          <p:nvPr>
            <p:ph type="pic" sz="quarter" idx="11"/>
          </p:nvPr>
        </p:nvSpPr>
        <p:spPr>
          <a:xfrm>
            <a:off x="2157643" y="1441843"/>
            <a:ext cx="2140789" cy="2142339"/>
          </a:xfrm>
          <a:prstGeom prst="diamond">
            <a:avLst/>
          </a:prstGeom>
        </p:spPr>
        <p:txBody>
          <a:bodyPr/>
          <a:lstStyle/>
          <a:p>
            <a:endParaRPr lang="ko-KR" altLang="en-US" dirty="0"/>
          </a:p>
        </p:txBody>
      </p:sp>
      <p:sp>
        <p:nvSpPr>
          <p:cNvPr id="9" name="그림 개체 틀 5"/>
          <p:cNvSpPr>
            <a:spLocks noGrp="1"/>
          </p:cNvSpPr>
          <p:nvPr>
            <p:ph type="pic" sz="quarter" idx="12"/>
          </p:nvPr>
        </p:nvSpPr>
        <p:spPr>
          <a:xfrm>
            <a:off x="5025605" y="1441842"/>
            <a:ext cx="2140789" cy="2142339"/>
          </a:xfrm>
          <a:prstGeom prst="diamond">
            <a:avLst/>
          </a:prstGeom>
        </p:spPr>
        <p:txBody>
          <a:bodyPr/>
          <a:lstStyle/>
          <a:p>
            <a:endParaRPr lang="ko-KR" altLang="en-US" dirty="0"/>
          </a:p>
        </p:txBody>
      </p:sp>
      <p:sp>
        <p:nvSpPr>
          <p:cNvPr id="10" name="그림 개체 틀 5"/>
          <p:cNvSpPr>
            <a:spLocks noGrp="1"/>
          </p:cNvSpPr>
          <p:nvPr>
            <p:ph type="pic" sz="quarter" idx="13"/>
          </p:nvPr>
        </p:nvSpPr>
        <p:spPr>
          <a:xfrm>
            <a:off x="7893567" y="1441841"/>
            <a:ext cx="2140789" cy="2142339"/>
          </a:xfrm>
          <a:prstGeom prst="diamond">
            <a:avLst/>
          </a:prstGeom>
        </p:spPr>
        <p:txBody>
          <a:bodyPr/>
          <a:lstStyle/>
          <a:p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1514709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38200" y="757880"/>
            <a:ext cx="2761735" cy="217478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ko-KR" altLang="en-US" dirty="0"/>
              <a:t>마스터 제목 스타일 편집</a:t>
            </a:r>
          </a:p>
        </p:txBody>
      </p:sp>
    </p:spTree>
    <p:extLst>
      <p:ext uri="{BB962C8B-B14F-4D97-AF65-F5344CB8AC3E}">
        <p14:creationId xmlns:p14="http://schemas.microsoft.com/office/powerpoint/2010/main" val="166931028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사용자 지정 레이아웃"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그림 개체 틀 6"/>
          <p:cNvSpPr>
            <a:spLocks noGrp="1"/>
          </p:cNvSpPr>
          <p:nvPr>
            <p:ph type="pic" sz="quarter" idx="10"/>
          </p:nvPr>
        </p:nvSpPr>
        <p:spPr>
          <a:xfrm>
            <a:off x="4842862" y="-17531"/>
            <a:ext cx="7336168" cy="6885242"/>
          </a:xfrm>
          <a:custGeom>
            <a:avLst/>
            <a:gdLst>
              <a:gd name="connsiteX0" fmla="*/ 8 w 7319962"/>
              <a:gd name="connsiteY0" fmla="*/ 2217493 h 5805487"/>
              <a:gd name="connsiteX1" fmla="*/ 3659981 w 7319962"/>
              <a:gd name="connsiteY1" fmla="*/ 0 h 5805487"/>
              <a:gd name="connsiteX2" fmla="*/ 7319954 w 7319962"/>
              <a:gd name="connsiteY2" fmla="*/ 2217493 h 5805487"/>
              <a:gd name="connsiteX3" fmla="*/ 5921969 w 7319962"/>
              <a:gd name="connsiteY3" fmla="*/ 5805472 h 5805487"/>
              <a:gd name="connsiteX4" fmla="*/ 1397993 w 7319962"/>
              <a:gd name="connsiteY4" fmla="*/ 5805472 h 5805487"/>
              <a:gd name="connsiteX5" fmla="*/ 8 w 7319962"/>
              <a:gd name="connsiteY5" fmla="*/ 2217493 h 5805487"/>
              <a:gd name="connsiteX0" fmla="*/ 0 w 7329674"/>
              <a:gd name="connsiteY0" fmla="*/ 0 h 5805885"/>
              <a:gd name="connsiteX1" fmla="*/ 3669701 w 7329674"/>
              <a:gd name="connsiteY1" fmla="*/ 413 h 5805885"/>
              <a:gd name="connsiteX2" fmla="*/ 7329674 w 7329674"/>
              <a:gd name="connsiteY2" fmla="*/ 2217906 h 5805885"/>
              <a:gd name="connsiteX3" fmla="*/ 5931689 w 7329674"/>
              <a:gd name="connsiteY3" fmla="*/ 5805885 h 5805885"/>
              <a:gd name="connsiteX4" fmla="*/ 1407713 w 7329674"/>
              <a:gd name="connsiteY4" fmla="*/ 5805885 h 5805885"/>
              <a:gd name="connsiteX5" fmla="*/ 0 w 7329674"/>
              <a:gd name="connsiteY5" fmla="*/ 0 h 5805885"/>
              <a:gd name="connsiteX0" fmla="*/ 0 w 7329674"/>
              <a:gd name="connsiteY0" fmla="*/ 0 h 5805885"/>
              <a:gd name="connsiteX1" fmla="*/ 3669701 w 7329674"/>
              <a:gd name="connsiteY1" fmla="*/ 413 h 5805885"/>
              <a:gd name="connsiteX2" fmla="*/ 7329674 w 7329674"/>
              <a:gd name="connsiteY2" fmla="*/ 2217906 h 5805885"/>
              <a:gd name="connsiteX3" fmla="*/ 5931689 w 7329674"/>
              <a:gd name="connsiteY3" fmla="*/ 5805885 h 5805885"/>
              <a:gd name="connsiteX4" fmla="*/ 3576981 w 7329674"/>
              <a:gd name="connsiteY4" fmla="*/ 5786429 h 5805885"/>
              <a:gd name="connsiteX5" fmla="*/ 0 w 7329674"/>
              <a:gd name="connsiteY5" fmla="*/ 0 h 5805885"/>
              <a:gd name="connsiteX0" fmla="*/ 0 w 7349129"/>
              <a:gd name="connsiteY0" fmla="*/ 0 h 5805885"/>
              <a:gd name="connsiteX1" fmla="*/ 3689156 w 7349129"/>
              <a:gd name="connsiteY1" fmla="*/ 413 h 5805885"/>
              <a:gd name="connsiteX2" fmla="*/ 7349129 w 7349129"/>
              <a:gd name="connsiteY2" fmla="*/ 2217906 h 5805885"/>
              <a:gd name="connsiteX3" fmla="*/ 5951144 w 7349129"/>
              <a:gd name="connsiteY3" fmla="*/ 5805885 h 5805885"/>
              <a:gd name="connsiteX4" fmla="*/ 3596436 w 7349129"/>
              <a:gd name="connsiteY4" fmla="*/ 5786429 h 5805885"/>
              <a:gd name="connsiteX5" fmla="*/ 0 w 7349129"/>
              <a:gd name="connsiteY5" fmla="*/ 0 h 5805885"/>
              <a:gd name="connsiteX0" fmla="*/ 0 w 7349129"/>
              <a:gd name="connsiteY0" fmla="*/ 1069629 h 6875514"/>
              <a:gd name="connsiteX1" fmla="*/ 3319505 w 7349129"/>
              <a:gd name="connsiteY1" fmla="*/ 0 h 6875514"/>
              <a:gd name="connsiteX2" fmla="*/ 7349129 w 7349129"/>
              <a:gd name="connsiteY2" fmla="*/ 3287535 h 6875514"/>
              <a:gd name="connsiteX3" fmla="*/ 5951144 w 7349129"/>
              <a:gd name="connsiteY3" fmla="*/ 6875514 h 6875514"/>
              <a:gd name="connsiteX4" fmla="*/ 3596436 w 7349129"/>
              <a:gd name="connsiteY4" fmla="*/ 6856058 h 6875514"/>
              <a:gd name="connsiteX5" fmla="*/ 0 w 7349129"/>
              <a:gd name="connsiteY5" fmla="*/ 1069629 h 6875514"/>
              <a:gd name="connsiteX0" fmla="*/ 0 w 7349129"/>
              <a:gd name="connsiteY0" fmla="*/ 1069629 h 6875514"/>
              <a:gd name="connsiteX1" fmla="*/ 3319505 w 7349129"/>
              <a:gd name="connsiteY1" fmla="*/ 0 h 6875514"/>
              <a:gd name="connsiteX2" fmla="*/ 7349129 w 7349129"/>
              <a:gd name="connsiteY2" fmla="*/ 3287535 h 6875514"/>
              <a:gd name="connsiteX3" fmla="*/ 5951144 w 7349129"/>
              <a:gd name="connsiteY3" fmla="*/ 6875514 h 6875514"/>
              <a:gd name="connsiteX4" fmla="*/ 3596436 w 7349129"/>
              <a:gd name="connsiteY4" fmla="*/ 6856058 h 6875514"/>
              <a:gd name="connsiteX5" fmla="*/ 0 w 7349129"/>
              <a:gd name="connsiteY5" fmla="*/ 1069629 h 6875514"/>
              <a:gd name="connsiteX0" fmla="*/ 0 w 6716831"/>
              <a:gd name="connsiteY0" fmla="*/ 1088199 h 6894084"/>
              <a:gd name="connsiteX1" fmla="*/ 3319505 w 6716831"/>
              <a:gd name="connsiteY1" fmla="*/ 18570 h 6894084"/>
              <a:gd name="connsiteX2" fmla="*/ 6716831 w 6716831"/>
              <a:gd name="connsiteY2" fmla="*/ 368352 h 6894084"/>
              <a:gd name="connsiteX3" fmla="*/ 5951144 w 6716831"/>
              <a:gd name="connsiteY3" fmla="*/ 6894084 h 6894084"/>
              <a:gd name="connsiteX4" fmla="*/ 3596436 w 6716831"/>
              <a:gd name="connsiteY4" fmla="*/ 6874628 h 6894084"/>
              <a:gd name="connsiteX5" fmla="*/ 0 w 6716831"/>
              <a:gd name="connsiteY5" fmla="*/ 1088199 h 6894084"/>
              <a:gd name="connsiteX0" fmla="*/ 0 w 6716831"/>
              <a:gd name="connsiteY0" fmla="*/ 1309700 h 7115585"/>
              <a:gd name="connsiteX1" fmla="*/ 3319505 w 6716831"/>
              <a:gd name="connsiteY1" fmla="*/ 240071 h 7115585"/>
              <a:gd name="connsiteX2" fmla="*/ 6716831 w 6716831"/>
              <a:gd name="connsiteY2" fmla="*/ 589853 h 7115585"/>
              <a:gd name="connsiteX3" fmla="*/ 5951144 w 6716831"/>
              <a:gd name="connsiteY3" fmla="*/ 7115585 h 7115585"/>
              <a:gd name="connsiteX4" fmla="*/ 3596436 w 6716831"/>
              <a:gd name="connsiteY4" fmla="*/ 7096129 h 7115585"/>
              <a:gd name="connsiteX5" fmla="*/ 0 w 6716831"/>
              <a:gd name="connsiteY5" fmla="*/ 1309700 h 7115585"/>
              <a:gd name="connsiteX0" fmla="*/ 0 w 6434728"/>
              <a:gd name="connsiteY0" fmla="*/ 1544051 h 7349936"/>
              <a:gd name="connsiteX1" fmla="*/ 3319505 w 6434728"/>
              <a:gd name="connsiteY1" fmla="*/ 474422 h 7349936"/>
              <a:gd name="connsiteX2" fmla="*/ 6434728 w 6434728"/>
              <a:gd name="connsiteY2" fmla="*/ 483736 h 7349936"/>
              <a:gd name="connsiteX3" fmla="*/ 5951144 w 6434728"/>
              <a:gd name="connsiteY3" fmla="*/ 7349936 h 7349936"/>
              <a:gd name="connsiteX4" fmla="*/ 3596436 w 6434728"/>
              <a:gd name="connsiteY4" fmla="*/ 7330480 h 7349936"/>
              <a:gd name="connsiteX5" fmla="*/ 0 w 6434728"/>
              <a:gd name="connsiteY5" fmla="*/ 1544051 h 7349936"/>
              <a:gd name="connsiteX0" fmla="*/ 0 w 6434728"/>
              <a:gd name="connsiteY0" fmla="*/ 1069629 h 6875514"/>
              <a:gd name="connsiteX1" fmla="*/ 3319505 w 6434728"/>
              <a:gd name="connsiteY1" fmla="*/ 0 h 6875514"/>
              <a:gd name="connsiteX2" fmla="*/ 6434728 w 6434728"/>
              <a:gd name="connsiteY2" fmla="*/ 9314 h 6875514"/>
              <a:gd name="connsiteX3" fmla="*/ 5951144 w 6434728"/>
              <a:gd name="connsiteY3" fmla="*/ 6875514 h 6875514"/>
              <a:gd name="connsiteX4" fmla="*/ 3596436 w 6434728"/>
              <a:gd name="connsiteY4" fmla="*/ 6856058 h 6875514"/>
              <a:gd name="connsiteX5" fmla="*/ 0 w 6434728"/>
              <a:gd name="connsiteY5" fmla="*/ 1069629 h 6875514"/>
              <a:gd name="connsiteX0" fmla="*/ 0 w 6434728"/>
              <a:gd name="connsiteY0" fmla="*/ 1069629 h 6875514"/>
              <a:gd name="connsiteX1" fmla="*/ 3319505 w 6434728"/>
              <a:gd name="connsiteY1" fmla="*/ 0 h 6875514"/>
              <a:gd name="connsiteX2" fmla="*/ 6434728 w 6434728"/>
              <a:gd name="connsiteY2" fmla="*/ 9314 h 6875514"/>
              <a:gd name="connsiteX3" fmla="*/ 6207759 w 6434728"/>
              <a:gd name="connsiteY3" fmla="*/ 2955284 h 6875514"/>
              <a:gd name="connsiteX4" fmla="*/ 5951144 w 6434728"/>
              <a:gd name="connsiteY4" fmla="*/ 6875514 h 6875514"/>
              <a:gd name="connsiteX5" fmla="*/ 3596436 w 6434728"/>
              <a:gd name="connsiteY5" fmla="*/ 6856058 h 6875514"/>
              <a:gd name="connsiteX6" fmla="*/ 0 w 6434728"/>
              <a:gd name="connsiteY6" fmla="*/ 1069629 h 6875514"/>
              <a:gd name="connsiteX0" fmla="*/ 0 w 7336168"/>
              <a:gd name="connsiteY0" fmla="*/ 1069629 h 6875514"/>
              <a:gd name="connsiteX1" fmla="*/ 3319505 w 7336168"/>
              <a:gd name="connsiteY1" fmla="*/ 0 h 6875514"/>
              <a:gd name="connsiteX2" fmla="*/ 6434728 w 7336168"/>
              <a:gd name="connsiteY2" fmla="*/ 9314 h 6875514"/>
              <a:gd name="connsiteX3" fmla="*/ 7336168 w 7336168"/>
              <a:gd name="connsiteY3" fmla="*/ 1136211 h 6875514"/>
              <a:gd name="connsiteX4" fmla="*/ 5951144 w 7336168"/>
              <a:gd name="connsiteY4" fmla="*/ 6875514 h 6875514"/>
              <a:gd name="connsiteX5" fmla="*/ 3596436 w 7336168"/>
              <a:gd name="connsiteY5" fmla="*/ 6856058 h 6875514"/>
              <a:gd name="connsiteX6" fmla="*/ 0 w 7336168"/>
              <a:gd name="connsiteY6" fmla="*/ 1069629 h 6875514"/>
              <a:gd name="connsiteX0" fmla="*/ 0 w 7336168"/>
              <a:gd name="connsiteY0" fmla="*/ 1069629 h 6885242"/>
              <a:gd name="connsiteX1" fmla="*/ 3319505 w 7336168"/>
              <a:gd name="connsiteY1" fmla="*/ 0 h 6885242"/>
              <a:gd name="connsiteX2" fmla="*/ 6434728 w 7336168"/>
              <a:gd name="connsiteY2" fmla="*/ 9314 h 6885242"/>
              <a:gd name="connsiteX3" fmla="*/ 7336168 w 7336168"/>
              <a:gd name="connsiteY3" fmla="*/ 1136211 h 6885242"/>
              <a:gd name="connsiteX4" fmla="*/ 7332472 w 7336168"/>
              <a:gd name="connsiteY4" fmla="*/ 6885242 h 6885242"/>
              <a:gd name="connsiteX5" fmla="*/ 3596436 w 7336168"/>
              <a:gd name="connsiteY5" fmla="*/ 6856058 h 6885242"/>
              <a:gd name="connsiteX6" fmla="*/ 0 w 7336168"/>
              <a:gd name="connsiteY6" fmla="*/ 1069629 h 6885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336168" h="6885242">
                <a:moveTo>
                  <a:pt x="0" y="1069629"/>
                </a:moveTo>
                <a:lnTo>
                  <a:pt x="3319505" y="0"/>
                </a:lnTo>
                <a:cubicBezTo>
                  <a:pt x="4701624" y="25802"/>
                  <a:pt x="6414481" y="12695"/>
                  <a:pt x="6434728" y="9314"/>
                </a:cubicBezTo>
                <a:lnTo>
                  <a:pt x="7336168" y="1136211"/>
                </a:lnTo>
                <a:lnTo>
                  <a:pt x="7332472" y="6885242"/>
                </a:lnTo>
                <a:lnTo>
                  <a:pt x="3596436" y="6856058"/>
                </a:lnTo>
                <a:lnTo>
                  <a:pt x="0" y="1069629"/>
                </a:lnTo>
                <a:close/>
              </a:path>
            </a:pathLst>
          </a:cu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672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사용자 지정 레이아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263978" cy="6858000"/>
          </a:xfrm>
          <a:prstGeom prst="rect">
            <a:avLst/>
          </a:prstGeom>
        </p:spPr>
        <p:txBody>
          <a:bodyPr/>
          <a:lstStyle/>
          <a:p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87663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81300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90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92" r:id="rId27"/>
    <p:sldLayoutId id="2147483675" r:id="rId28"/>
    <p:sldLayoutId id="2147483681" r:id="rId29"/>
    <p:sldLayoutId id="2147483679" r:id="rId30"/>
    <p:sldLayoutId id="2147483678" r:id="rId31"/>
    <p:sldLayoutId id="2147483676" r:id="rId32"/>
    <p:sldLayoutId id="2147483677" r:id="rId33"/>
    <p:sldLayoutId id="2147483680" r:id="rId34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9.jp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3.png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개체 틀 5">
            <a:extLst>
              <a:ext uri="{FF2B5EF4-FFF2-40B4-BE49-F238E27FC236}">
                <a16:creationId xmlns:a16="http://schemas.microsoft.com/office/drawing/2014/main" id="{96EA22EE-01D5-4D91-99C4-CA8C032F792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50" b="31250"/>
          <a:stretch>
            <a:fillRect/>
          </a:stretch>
        </p:blipFill>
        <p:spPr/>
      </p:pic>
      <p:sp>
        <p:nvSpPr>
          <p:cNvPr id="9" name="직사각형 8">
            <a:extLst>
              <a:ext uri="{FF2B5EF4-FFF2-40B4-BE49-F238E27FC236}">
                <a16:creationId xmlns:a16="http://schemas.microsoft.com/office/drawing/2014/main" id="{FDCE5337-B73C-4A17-B817-47E2EC4E724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7" name="그림 개체 틀 16">
            <a:extLst>
              <a:ext uri="{FF2B5EF4-FFF2-40B4-BE49-F238E27FC236}">
                <a16:creationId xmlns:a16="http://schemas.microsoft.com/office/drawing/2014/main" id="{723A5337-051D-4916-AD16-96C2F97DE6E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473" t="-12391" r="-16473" b="-4883"/>
          <a:stretch/>
        </p:blipFill>
        <p:spPr>
          <a:xfrm rot="19515846">
            <a:off x="7138370" y="621733"/>
            <a:ext cx="2183607" cy="218360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75E3B3-8782-4A2D-BB71-0CE420BA82F7}"/>
              </a:ext>
            </a:extLst>
          </p:cNvPr>
          <p:cNvSpPr txBox="1"/>
          <p:nvPr/>
        </p:nvSpPr>
        <p:spPr>
          <a:xfrm>
            <a:off x="5578454" y="3330552"/>
            <a:ext cx="54132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0" b="1" spc="1000" dirty="0">
                <a:solidFill>
                  <a:schemeClr val="bg1"/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Domino’s</a:t>
            </a:r>
          </a:p>
        </p:txBody>
      </p:sp>
      <p:sp>
        <p:nvSpPr>
          <p:cNvPr id="8" name="TextBox 17">
            <a:extLst>
              <a:ext uri="{FF2B5EF4-FFF2-40B4-BE49-F238E27FC236}">
                <a16:creationId xmlns:a16="http://schemas.microsoft.com/office/drawing/2014/main" id="{AC9460FD-E649-4492-BB57-AEE8E8BF023C}"/>
              </a:ext>
            </a:extLst>
          </p:cNvPr>
          <p:cNvSpPr txBox="1"/>
          <p:nvPr/>
        </p:nvSpPr>
        <p:spPr>
          <a:xfrm>
            <a:off x="6096000" y="4707803"/>
            <a:ext cx="46979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pc="300" dirty="0">
                <a:solidFill>
                  <a:schemeClr val="bg1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PRESENTATION</a:t>
            </a:r>
          </a:p>
          <a:p>
            <a:pPr algn="ctr"/>
            <a:endParaRPr lang="en-US" spc="300" dirty="0">
              <a:solidFill>
                <a:schemeClr val="bg1"/>
              </a:solidFill>
              <a:latin typeface="Bebas" pitchFamily="2" charset="0"/>
              <a:ea typeface="Calibri" panose="020B0906040504020204" pitchFamily="34"/>
              <a:cs typeface="Calibri" panose="020B0906040504020204" pitchFamily="34"/>
            </a:endParaRPr>
          </a:p>
          <a:p>
            <a:pPr algn="ctr"/>
            <a:r>
              <a:rPr lang="en-US" b="1" u="sng" spc="300" dirty="0">
                <a:solidFill>
                  <a:schemeClr val="bg1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INTRODUCTION TO BUSINESS</a:t>
            </a:r>
          </a:p>
          <a:p>
            <a:pPr algn="ctr"/>
            <a:endParaRPr lang="en-US" spc="300" dirty="0">
              <a:solidFill>
                <a:schemeClr val="bg1"/>
              </a:solidFill>
              <a:latin typeface="Bebas" pitchFamily="2" charset="0"/>
              <a:ea typeface="Calibri" panose="020B0906040504020204" pitchFamily="34"/>
              <a:cs typeface="Calibri" panose="020B0906040504020204" pitchFamily="34"/>
            </a:endParaRPr>
          </a:p>
          <a:p>
            <a:pPr algn="ctr"/>
            <a:r>
              <a:rPr lang="en-US" spc="300" dirty="0">
                <a:solidFill>
                  <a:schemeClr val="bg1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LCBB4007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DBAD542-AD73-8882-2BE8-F2B279DD8B25}"/>
              </a:ext>
            </a:extLst>
          </p:cNvPr>
          <p:cNvSpPr/>
          <p:nvPr/>
        </p:nvSpPr>
        <p:spPr>
          <a:xfrm>
            <a:off x="271167" y="5137883"/>
            <a:ext cx="2976530" cy="1405487"/>
          </a:xfrm>
          <a:prstGeom prst="roundRect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8FF969C-1AF7-E9AF-5EA3-BE0C888F81FC}"/>
              </a:ext>
            </a:extLst>
          </p:cNvPr>
          <p:cNvSpPr/>
          <p:nvPr/>
        </p:nvSpPr>
        <p:spPr>
          <a:xfrm>
            <a:off x="230751" y="242789"/>
            <a:ext cx="3016946" cy="513956"/>
          </a:xfrm>
          <a:prstGeom prst="roundRect">
            <a:avLst/>
          </a:prstGeom>
          <a:solidFill>
            <a:schemeClr val="accent1">
              <a:alpha val="48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A98983-F1A4-26F6-2075-B93D3B6D9DCA}"/>
              </a:ext>
            </a:extLst>
          </p:cNvPr>
          <p:cNvSpPr txBox="1"/>
          <p:nvPr/>
        </p:nvSpPr>
        <p:spPr>
          <a:xfrm>
            <a:off x="340534" y="314630"/>
            <a:ext cx="2402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Lecturer: </a:t>
            </a:r>
            <a:r>
              <a:rPr lang="en-GB" b="1" dirty="0">
                <a:solidFill>
                  <a:schemeClr val="bg1"/>
                </a:solidFill>
              </a:rPr>
              <a:t>Dr </a:t>
            </a:r>
            <a:r>
              <a:rPr lang="en-GB" b="1" dirty="0" err="1">
                <a:solidFill>
                  <a:schemeClr val="bg1"/>
                </a:solidFill>
              </a:rPr>
              <a:t>Faizu</a:t>
            </a:r>
            <a:r>
              <a:rPr lang="en-GB" b="1" dirty="0">
                <a:solidFill>
                  <a:schemeClr val="bg1"/>
                </a:solidFill>
              </a:rPr>
              <a:t> Edu</a:t>
            </a:r>
            <a:endParaRPr lang="en-GB" sz="1800" b="1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8E2BF5-6B2E-67C8-DC43-D7948BB53207}"/>
              </a:ext>
            </a:extLst>
          </p:cNvPr>
          <p:cNvSpPr txBox="1"/>
          <p:nvPr/>
        </p:nvSpPr>
        <p:spPr>
          <a:xfrm>
            <a:off x="385252" y="5259278"/>
            <a:ext cx="29765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2323029 </a:t>
            </a:r>
            <a:r>
              <a:rPr lang="en-GB" b="1" dirty="0">
                <a:solidFill>
                  <a:schemeClr val="bg1"/>
                </a:solidFill>
              </a:rPr>
              <a:t>Klaudia Budzinska</a:t>
            </a:r>
          </a:p>
          <a:p>
            <a:r>
              <a:rPr lang="en-GB" dirty="0">
                <a:solidFill>
                  <a:schemeClr val="bg1"/>
                </a:solidFill>
              </a:rPr>
              <a:t>2323030 </a:t>
            </a:r>
            <a:r>
              <a:rPr lang="en-GB" b="1" dirty="0">
                <a:solidFill>
                  <a:schemeClr val="bg1"/>
                </a:solidFill>
              </a:rPr>
              <a:t>Andrzej Paw</a:t>
            </a:r>
          </a:p>
          <a:p>
            <a:r>
              <a:rPr lang="en-GB" dirty="0">
                <a:solidFill>
                  <a:schemeClr val="bg1"/>
                </a:solidFill>
              </a:rPr>
              <a:t>2327125 </a:t>
            </a:r>
            <a:r>
              <a:rPr lang="en-GB" b="1" dirty="0">
                <a:solidFill>
                  <a:schemeClr val="bg1"/>
                </a:solidFill>
              </a:rPr>
              <a:t>Bogdan Banu</a:t>
            </a:r>
          </a:p>
          <a:p>
            <a:r>
              <a:rPr lang="en-GB" dirty="0">
                <a:solidFill>
                  <a:schemeClr val="bg1"/>
                </a:solidFill>
              </a:rPr>
              <a:t>2328064 </a:t>
            </a:r>
            <a:r>
              <a:rPr lang="en-GB" b="1" dirty="0">
                <a:solidFill>
                  <a:schemeClr val="bg1"/>
                </a:solidFill>
              </a:rPr>
              <a:t>Vlad </a:t>
            </a:r>
            <a:r>
              <a:rPr lang="en-GB" b="1" dirty="0" err="1">
                <a:solidFill>
                  <a:schemeClr val="bg1"/>
                </a:solidFill>
              </a:rPr>
              <a:t>Barsan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534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이등변 삼각형 7">
            <a:extLst>
              <a:ext uri="{FF2B5EF4-FFF2-40B4-BE49-F238E27FC236}">
                <a16:creationId xmlns:a16="http://schemas.microsoft.com/office/drawing/2014/main" id="{2DED347B-D521-4C52-AECE-DB92365B2858}"/>
              </a:ext>
            </a:extLst>
          </p:cNvPr>
          <p:cNvSpPr/>
          <p:nvPr/>
        </p:nvSpPr>
        <p:spPr>
          <a:xfrm>
            <a:off x="9271000" y="3176060"/>
            <a:ext cx="2654300" cy="2653240"/>
          </a:xfrm>
          <a:custGeom>
            <a:avLst/>
            <a:gdLst>
              <a:gd name="connsiteX0" fmla="*/ 0 w 4983885"/>
              <a:gd name="connsiteY0" fmla="*/ 4296454 h 4296454"/>
              <a:gd name="connsiteX1" fmla="*/ 2491943 w 4983885"/>
              <a:gd name="connsiteY1" fmla="*/ 0 h 4296454"/>
              <a:gd name="connsiteX2" fmla="*/ 4983885 w 4983885"/>
              <a:gd name="connsiteY2" fmla="*/ 4296454 h 4296454"/>
              <a:gd name="connsiteX3" fmla="*/ 0 w 4983885"/>
              <a:gd name="connsiteY3" fmla="*/ 4296454 h 4296454"/>
              <a:gd name="connsiteX0" fmla="*/ 0 w 4983885"/>
              <a:gd name="connsiteY0" fmla="*/ 4296454 h 4302268"/>
              <a:gd name="connsiteX1" fmla="*/ 2491943 w 4983885"/>
              <a:gd name="connsiteY1" fmla="*/ 0 h 4302268"/>
              <a:gd name="connsiteX2" fmla="*/ 4983885 w 4983885"/>
              <a:gd name="connsiteY2" fmla="*/ 4296454 h 4302268"/>
              <a:gd name="connsiteX3" fmla="*/ 564132 w 4983885"/>
              <a:gd name="connsiteY3" fmla="*/ 4302268 h 4302268"/>
              <a:gd name="connsiteX4" fmla="*/ 0 w 4983885"/>
              <a:gd name="connsiteY4" fmla="*/ 4296454 h 4302268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5" fmla="*/ 0 w 4983885"/>
              <a:gd name="connsiteY5" fmla="*/ 4296454 h 4302268"/>
              <a:gd name="connsiteX0" fmla="*/ 0 w 4983885"/>
              <a:gd name="connsiteY0" fmla="*/ 4296454 h 4387894"/>
              <a:gd name="connsiteX1" fmla="*/ 191867 w 4983885"/>
              <a:gd name="connsiteY1" fmla="*/ 3972064 h 4387894"/>
              <a:gd name="connsiteX2" fmla="*/ 2491943 w 4983885"/>
              <a:gd name="connsiteY2" fmla="*/ 0 h 4387894"/>
              <a:gd name="connsiteX3" fmla="*/ 4983885 w 4983885"/>
              <a:gd name="connsiteY3" fmla="*/ 4296454 h 4387894"/>
              <a:gd name="connsiteX4" fmla="*/ 564132 w 4983885"/>
              <a:gd name="connsiteY4" fmla="*/ 4302268 h 4387894"/>
              <a:gd name="connsiteX5" fmla="*/ 91440 w 4983885"/>
              <a:gd name="connsiteY5" fmla="*/ 4387894 h 4387894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0" fmla="*/ 0 w 4792018"/>
              <a:gd name="connsiteY0" fmla="*/ 3972064 h 4302268"/>
              <a:gd name="connsiteX1" fmla="*/ 2300076 w 4792018"/>
              <a:gd name="connsiteY1" fmla="*/ 0 h 4302268"/>
              <a:gd name="connsiteX2" fmla="*/ 4792018 w 4792018"/>
              <a:gd name="connsiteY2" fmla="*/ 4296454 h 4302268"/>
              <a:gd name="connsiteX3" fmla="*/ 372265 w 4792018"/>
              <a:gd name="connsiteY3" fmla="*/ 4302268 h 4302268"/>
              <a:gd name="connsiteX0" fmla="*/ 0 w 4792018"/>
              <a:gd name="connsiteY0" fmla="*/ 3972064 h 4302268"/>
              <a:gd name="connsiteX1" fmla="*/ 2300076 w 4792018"/>
              <a:gd name="connsiteY1" fmla="*/ 0 h 4302268"/>
              <a:gd name="connsiteX2" fmla="*/ 3389628 w 4792018"/>
              <a:gd name="connsiteY2" fmla="*/ 1865840 h 4302268"/>
              <a:gd name="connsiteX3" fmla="*/ 4792018 w 4792018"/>
              <a:gd name="connsiteY3" fmla="*/ 4296454 h 4302268"/>
              <a:gd name="connsiteX4" fmla="*/ 372265 w 4792018"/>
              <a:gd name="connsiteY4" fmla="*/ 4302268 h 4302268"/>
              <a:gd name="connsiteX0" fmla="*/ 0 w 4792018"/>
              <a:gd name="connsiteY0" fmla="*/ 3972064 h 4302268"/>
              <a:gd name="connsiteX1" fmla="*/ 735328 w 4792018"/>
              <a:gd name="connsiteY1" fmla="*/ 2653240 h 4302268"/>
              <a:gd name="connsiteX2" fmla="*/ 2300076 w 4792018"/>
              <a:gd name="connsiteY2" fmla="*/ 0 h 4302268"/>
              <a:gd name="connsiteX3" fmla="*/ 3389628 w 4792018"/>
              <a:gd name="connsiteY3" fmla="*/ 1865840 h 4302268"/>
              <a:gd name="connsiteX4" fmla="*/ 4792018 w 4792018"/>
              <a:gd name="connsiteY4" fmla="*/ 4296454 h 4302268"/>
              <a:gd name="connsiteX5" fmla="*/ 372265 w 4792018"/>
              <a:gd name="connsiteY5" fmla="*/ 4302268 h 4302268"/>
              <a:gd name="connsiteX0" fmla="*/ 0 w 3389628"/>
              <a:gd name="connsiteY0" fmla="*/ 3972064 h 4302268"/>
              <a:gd name="connsiteX1" fmla="*/ 735328 w 3389628"/>
              <a:gd name="connsiteY1" fmla="*/ 2653240 h 4302268"/>
              <a:gd name="connsiteX2" fmla="*/ 2300076 w 3389628"/>
              <a:gd name="connsiteY2" fmla="*/ 0 h 4302268"/>
              <a:gd name="connsiteX3" fmla="*/ 3389628 w 3389628"/>
              <a:gd name="connsiteY3" fmla="*/ 1865840 h 4302268"/>
              <a:gd name="connsiteX4" fmla="*/ 372265 w 3389628"/>
              <a:gd name="connsiteY4" fmla="*/ 4302268 h 4302268"/>
              <a:gd name="connsiteX0" fmla="*/ 0 w 3389628"/>
              <a:gd name="connsiteY0" fmla="*/ 3972064 h 3972064"/>
              <a:gd name="connsiteX1" fmla="*/ 735328 w 3389628"/>
              <a:gd name="connsiteY1" fmla="*/ 2653240 h 3972064"/>
              <a:gd name="connsiteX2" fmla="*/ 2300076 w 3389628"/>
              <a:gd name="connsiteY2" fmla="*/ 0 h 3972064"/>
              <a:gd name="connsiteX3" fmla="*/ 3389628 w 3389628"/>
              <a:gd name="connsiteY3" fmla="*/ 1865840 h 3972064"/>
              <a:gd name="connsiteX0" fmla="*/ 0 w 2654300"/>
              <a:gd name="connsiteY0" fmla="*/ 2653240 h 2653240"/>
              <a:gd name="connsiteX1" fmla="*/ 1564748 w 2654300"/>
              <a:gd name="connsiteY1" fmla="*/ 0 h 2653240"/>
              <a:gd name="connsiteX2" fmla="*/ 2654300 w 2654300"/>
              <a:gd name="connsiteY2" fmla="*/ 1865840 h 265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54300" h="2653240">
                <a:moveTo>
                  <a:pt x="0" y="2653240"/>
                </a:moveTo>
                <a:lnTo>
                  <a:pt x="1564748" y="0"/>
                </a:lnTo>
                <a:lnTo>
                  <a:pt x="2654300" y="1865840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8" name="이등변 삼각형 7">
            <a:extLst>
              <a:ext uri="{FF2B5EF4-FFF2-40B4-BE49-F238E27FC236}">
                <a16:creationId xmlns:a16="http://schemas.microsoft.com/office/drawing/2014/main" id="{A5A6279E-3D07-45FB-92AF-98EBD077D75B}"/>
              </a:ext>
            </a:extLst>
          </p:cNvPr>
          <p:cNvSpPr/>
          <p:nvPr/>
        </p:nvSpPr>
        <p:spPr>
          <a:xfrm rot="3146441">
            <a:off x="490629" y="-90319"/>
            <a:ext cx="4792018" cy="4302268"/>
          </a:xfrm>
          <a:custGeom>
            <a:avLst/>
            <a:gdLst>
              <a:gd name="connsiteX0" fmla="*/ 0 w 4983885"/>
              <a:gd name="connsiteY0" fmla="*/ 4296454 h 4296454"/>
              <a:gd name="connsiteX1" fmla="*/ 2491943 w 4983885"/>
              <a:gd name="connsiteY1" fmla="*/ 0 h 4296454"/>
              <a:gd name="connsiteX2" fmla="*/ 4983885 w 4983885"/>
              <a:gd name="connsiteY2" fmla="*/ 4296454 h 4296454"/>
              <a:gd name="connsiteX3" fmla="*/ 0 w 4983885"/>
              <a:gd name="connsiteY3" fmla="*/ 4296454 h 4296454"/>
              <a:gd name="connsiteX0" fmla="*/ 0 w 4983885"/>
              <a:gd name="connsiteY0" fmla="*/ 4296454 h 4302268"/>
              <a:gd name="connsiteX1" fmla="*/ 2491943 w 4983885"/>
              <a:gd name="connsiteY1" fmla="*/ 0 h 4302268"/>
              <a:gd name="connsiteX2" fmla="*/ 4983885 w 4983885"/>
              <a:gd name="connsiteY2" fmla="*/ 4296454 h 4302268"/>
              <a:gd name="connsiteX3" fmla="*/ 564132 w 4983885"/>
              <a:gd name="connsiteY3" fmla="*/ 4302268 h 4302268"/>
              <a:gd name="connsiteX4" fmla="*/ 0 w 4983885"/>
              <a:gd name="connsiteY4" fmla="*/ 4296454 h 4302268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5" fmla="*/ 0 w 4983885"/>
              <a:gd name="connsiteY5" fmla="*/ 4296454 h 4302268"/>
              <a:gd name="connsiteX0" fmla="*/ 0 w 4983885"/>
              <a:gd name="connsiteY0" fmla="*/ 4296454 h 4387894"/>
              <a:gd name="connsiteX1" fmla="*/ 191867 w 4983885"/>
              <a:gd name="connsiteY1" fmla="*/ 3972064 h 4387894"/>
              <a:gd name="connsiteX2" fmla="*/ 2491943 w 4983885"/>
              <a:gd name="connsiteY2" fmla="*/ 0 h 4387894"/>
              <a:gd name="connsiteX3" fmla="*/ 4983885 w 4983885"/>
              <a:gd name="connsiteY3" fmla="*/ 4296454 h 4387894"/>
              <a:gd name="connsiteX4" fmla="*/ 564132 w 4983885"/>
              <a:gd name="connsiteY4" fmla="*/ 4302268 h 4387894"/>
              <a:gd name="connsiteX5" fmla="*/ 91440 w 4983885"/>
              <a:gd name="connsiteY5" fmla="*/ 4387894 h 4387894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0" fmla="*/ 0 w 4792018"/>
              <a:gd name="connsiteY0" fmla="*/ 3972064 h 4302268"/>
              <a:gd name="connsiteX1" fmla="*/ 2300076 w 4792018"/>
              <a:gd name="connsiteY1" fmla="*/ 0 h 4302268"/>
              <a:gd name="connsiteX2" fmla="*/ 4792018 w 4792018"/>
              <a:gd name="connsiteY2" fmla="*/ 4296454 h 4302268"/>
              <a:gd name="connsiteX3" fmla="*/ 372265 w 4792018"/>
              <a:gd name="connsiteY3" fmla="*/ 4302268 h 4302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2018" h="4302268">
                <a:moveTo>
                  <a:pt x="0" y="3972064"/>
                </a:moveTo>
                <a:lnTo>
                  <a:pt x="2300076" y="0"/>
                </a:lnTo>
                <a:lnTo>
                  <a:pt x="4792018" y="4296454"/>
                </a:lnTo>
                <a:lnTo>
                  <a:pt x="372265" y="4302268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pic>
        <p:nvPicPr>
          <p:cNvPr id="26" name="그림 개체 틀 25">
            <a:extLst>
              <a:ext uri="{FF2B5EF4-FFF2-40B4-BE49-F238E27FC236}">
                <a16:creationId xmlns:a16="http://schemas.microsoft.com/office/drawing/2014/main" id="{566781D7-333E-4784-A22D-B4EB442F17B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55" b="36055"/>
          <a:stretch>
            <a:fillRect/>
          </a:stretch>
        </p:blipFill>
        <p:spPr/>
      </p:pic>
      <p:pic>
        <p:nvPicPr>
          <p:cNvPr id="16" name="그림 개체 틀 15">
            <a:extLst>
              <a:ext uri="{FF2B5EF4-FFF2-40B4-BE49-F238E27FC236}">
                <a16:creationId xmlns:a16="http://schemas.microsoft.com/office/drawing/2014/main" id="{178DA525-DB9E-4B65-A688-C4983F1C2156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1355" t="-37557" r="-33225" b="-25261"/>
          <a:stretch/>
        </p:blipFill>
        <p:spPr>
          <a:xfrm rot="3133931">
            <a:off x="2307498" y="4208"/>
            <a:ext cx="2512226" cy="2512226"/>
          </a:xfrm>
          <a:prstGeom prst="rect">
            <a:avLst/>
          </a:prstGeom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A8962FEE-2A14-4ECE-A9B7-EE0A4A8A9FEE}"/>
              </a:ext>
            </a:extLst>
          </p:cNvPr>
          <p:cNvSpPr txBox="1"/>
          <p:nvPr/>
        </p:nvSpPr>
        <p:spPr>
          <a:xfrm>
            <a:off x="4540397" y="312245"/>
            <a:ext cx="652727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000" dirty="0"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i</a:t>
            </a:r>
            <a:r>
              <a:rPr lang="en-US" sz="5000" dirty="0"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ntroduction</a:t>
            </a:r>
            <a:endParaRPr lang="en-US" sz="5000" dirty="0">
              <a:effectLst/>
              <a:latin typeface="Bebas" pitchFamily="2" charset="0"/>
              <a:ea typeface="Calibri" panose="020B0906040504020204" pitchFamily="34"/>
              <a:cs typeface="Calibri" panose="020B0906040504020204" pitchFamily="34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72A40F-B60D-48DE-9240-CBDE6EE6BC2E}"/>
              </a:ext>
            </a:extLst>
          </p:cNvPr>
          <p:cNvSpPr txBox="1"/>
          <p:nvPr/>
        </p:nvSpPr>
        <p:spPr>
          <a:xfrm>
            <a:off x="4898803" y="1405812"/>
            <a:ext cx="58104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>
                <a:solidFill>
                  <a:schemeClr val="accent1"/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***  the w</a:t>
            </a:r>
            <a:r>
              <a:rPr lang="en-US" sz="2800" dirty="0">
                <a:solidFill>
                  <a:schemeClr val="accent1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orld’s   leading  ***</a:t>
            </a:r>
          </a:p>
          <a:p>
            <a:pPr algn="ctr"/>
            <a:r>
              <a:rPr lang="en-US" sz="2800" dirty="0">
                <a:solidFill>
                  <a:schemeClr val="accent1"/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Pizza   delivery   company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25113DF1-6EB6-D670-17DE-C040808C47CC}"/>
              </a:ext>
            </a:extLst>
          </p:cNvPr>
          <p:cNvSpPr txBox="1"/>
          <p:nvPr/>
        </p:nvSpPr>
        <p:spPr>
          <a:xfrm rot="21103269">
            <a:off x="-970278" y="1147702"/>
            <a:ext cx="6527278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500" dirty="0"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Founded   </a:t>
            </a:r>
            <a:br>
              <a:rPr lang="en-US" sz="3500" dirty="0"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</a:br>
            <a:r>
              <a:rPr lang="en-US" sz="3500" dirty="0"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in   </a:t>
            </a:r>
            <a:r>
              <a:rPr lang="en-US" sz="3500" dirty="0">
                <a:solidFill>
                  <a:srgbClr val="D9546D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1960</a:t>
            </a:r>
          </a:p>
          <a:p>
            <a:pPr algn="ctr"/>
            <a:endParaRPr lang="en-US" sz="3500" dirty="0">
              <a:solidFill>
                <a:srgbClr val="D9546D"/>
              </a:solidFill>
              <a:latin typeface="Bebas" pitchFamily="2" charset="0"/>
              <a:ea typeface="Calibri" panose="020B0906040504020204" pitchFamily="34"/>
              <a:cs typeface="Calibri" panose="020B0906040504020204" pitchFamily="34"/>
            </a:endParaRPr>
          </a:p>
          <a:p>
            <a:pPr algn="ctr"/>
            <a:r>
              <a:rPr lang="en-US" sz="3500" dirty="0">
                <a:solidFill>
                  <a:srgbClr val="D9546D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Ypsilanti,</a:t>
            </a:r>
          </a:p>
          <a:p>
            <a:pPr algn="ctr"/>
            <a:r>
              <a:rPr lang="en-US" sz="3500" dirty="0">
                <a:solidFill>
                  <a:srgbClr val="D9546D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MI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EED02E-9F5B-2242-0D32-CB5081AC212D}"/>
              </a:ext>
            </a:extLst>
          </p:cNvPr>
          <p:cNvSpPr txBox="1"/>
          <p:nvPr/>
        </p:nvSpPr>
        <p:spPr>
          <a:xfrm>
            <a:off x="5289550" y="2615531"/>
            <a:ext cx="5308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company’s goal is simple. </a:t>
            </a:r>
            <a:br>
              <a:rPr lang="en-GB" dirty="0"/>
            </a:br>
            <a:r>
              <a:rPr lang="en-GB" dirty="0"/>
              <a:t>With pizza at its core, it aspires to be the most popular food delivery and pickup brand. The goal is to use food that brings people together for a better future.</a:t>
            </a:r>
          </a:p>
        </p:txBody>
      </p:sp>
    </p:spTree>
    <p:extLst>
      <p:ext uri="{BB962C8B-B14F-4D97-AF65-F5344CB8AC3E}">
        <p14:creationId xmlns:p14="http://schemas.microsoft.com/office/powerpoint/2010/main" val="3873171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8107825" y="692314"/>
            <a:ext cx="3702649" cy="787573"/>
          </a:xfrm>
        </p:spPr>
        <p:txBody>
          <a:bodyPr/>
          <a:lstStyle/>
          <a:p>
            <a:r>
              <a:rPr lang="en-US" altLang="ko-KR" sz="5000" dirty="0"/>
              <a:t>overview</a:t>
            </a:r>
            <a:endParaRPr lang="ko-KR" altLang="en-US" sz="5000" dirty="0"/>
          </a:p>
        </p:txBody>
      </p:sp>
      <p:sp>
        <p:nvSpPr>
          <p:cNvPr id="48" name="직사각형 47">
            <a:extLst>
              <a:ext uri="{FF2B5EF4-FFF2-40B4-BE49-F238E27FC236}">
                <a16:creationId xmlns:a16="http://schemas.microsoft.com/office/drawing/2014/main" id="{3B96B619-817B-4E8A-8286-A6338B1832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1985" y="2216194"/>
            <a:ext cx="3397792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-KR" sz="2000" dirty="0">
                <a:solidFill>
                  <a:schemeClr val="accent2"/>
                </a:solidFill>
                <a:latin typeface="+mj-lt"/>
              </a:rPr>
              <a:t>KEY   ACHIEVMENTS</a:t>
            </a:r>
          </a:p>
        </p:txBody>
      </p:sp>
      <p:sp>
        <p:nvSpPr>
          <p:cNvPr id="46" name="직사각형 45">
            <a:extLst>
              <a:ext uri="{FF2B5EF4-FFF2-40B4-BE49-F238E27FC236}">
                <a16:creationId xmlns:a16="http://schemas.microsoft.com/office/drawing/2014/main" id="{137F2CE5-4F71-42B7-91A5-8D1ED99547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1985" y="5192557"/>
            <a:ext cx="3397792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" sz="2000" dirty="0">
                <a:solidFill>
                  <a:schemeClr val="accent3"/>
                </a:solidFill>
                <a:latin typeface="+mj-lt"/>
              </a:rPr>
              <a:t>BRAND   IDENTITY</a:t>
            </a:r>
            <a:endParaRPr lang="en-US" altLang="ko-KR" sz="2000" dirty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44" name="직사각형 43">
            <a:extLst>
              <a:ext uri="{FF2B5EF4-FFF2-40B4-BE49-F238E27FC236}">
                <a16:creationId xmlns:a16="http://schemas.microsoft.com/office/drawing/2014/main" id="{CAD4CF17-AEEB-4CD3-8AC3-B61449758C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2567" y="2204856"/>
            <a:ext cx="3397792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" sz="2000" dirty="0">
                <a:solidFill>
                  <a:schemeClr val="accent4"/>
                </a:solidFill>
                <a:latin typeface="+mj-lt"/>
              </a:rPr>
              <a:t>Core   values</a:t>
            </a:r>
            <a:endParaRPr lang="en-US" altLang="ko-KR" sz="2000" dirty="0">
              <a:solidFill>
                <a:schemeClr val="accent4"/>
              </a:solidFill>
              <a:latin typeface="+mj-lt"/>
            </a:endParaRPr>
          </a:p>
        </p:txBody>
      </p:sp>
      <p:sp>
        <p:nvSpPr>
          <p:cNvPr id="42" name="직사각형 41">
            <a:extLst>
              <a:ext uri="{FF2B5EF4-FFF2-40B4-BE49-F238E27FC236}">
                <a16:creationId xmlns:a16="http://schemas.microsoft.com/office/drawing/2014/main" id="{09DE7E71-C507-4E4A-8EF0-C635D6F129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927" y="5176618"/>
            <a:ext cx="3397792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-KR" sz="2000" dirty="0">
                <a:solidFill>
                  <a:schemeClr val="accent5"/>
                </a:solidFill>
                <a:latin typeface="+mj-lt"/>
              </a:rPr>
              <a:t>FRANCHISE   MODEL</a:t>
            </a:r>
          </a:p>
        </p:txBody>
      </p:sp>
      <p:grpSp>
        <p:nvGrpSpPr>
          <p:cNvPr id="18" name="그룹 17"/>
          <p:cNvGrpSpPr/>
          <p:nvPr/>
        </p:nvGrpSpPr>
        <p:grpSpPr>
          <a:xfrm>
            <a:off x="3837361" y="2208923"/>
            <a:ext cx="4447684" cy="3254646"/>
            <a:chOff x="3852316" y="2821588"/>
            <a:chExt cx="4447684" cy="3254646"/>
          </a:xfrm>
        </p:grpSpPr>
        <p:sp>
          <p:nvSpPr>
            <p:cNvPr id="8" name="자유형: 도형 194">
              <a:extLst>
                <a:ext uri="{FF2B5EF4-FFF2-40B4-BE49-F238E27FC236}">
                  <a16:creationId xmlns:a16="http://schemas.microsoft.com/office/drawing/2014/main" id="{23AC9413-06DC-4F2B-BE71-34EAD31C10B7}"/>
                </a:ext>
              </a:extLst>
            </p:cNvPr>
            <p:cNvSpPr/>
            <p:nvPr/>
          </p:nvSpPr>
          <p:spPr>
            <a:xfrm rot="16200000">
              <a:off x="6172365" y="4242959"/>
              <a:ext cx="3254645" cy="411906"/>
            </a:xfrm>
            <a:custGeom>
              <a:avLst/>
              <a:gdLst>
                <a:gd name="connsiteX0" fmla="*/ 2950490 w 2950490"/>
                <a:gd name="connsiteY0" fmla="*/ 373412 h 373412"/>
                <a:gd name="connsiteX1" fmla="*/ 0 w 2950490"/>
                <a:gd name="connsiteY1" fmla="*/ 373412 h 373412"/>
                <a:gd name="connsiteX2" fmla="*/ 216579 w 2950490"/>
                <a:gd name="connsiteY2" fmla="*/ 0 h 373412"/>
                <a:gd name="connsiteX3" fmla="*/ 2733911 w 2950490"/>
                <a:gd name="connsiteY3" fmla="*/ 0 h 37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50490" h="373412">
                  <a:moveTo>
                    <a:pt x="2950490" y="373412"/>
                  </a:moveTo>
                  <a:lnTo>
                    <a:pt x="0" y="373412"/>
                  </a:lnTo>
                  <a:lnTo>
                    <a:pt x="216579" y="0"/>
                  </a:lnTo>
                  <a:lnTo>
                    <a:pt x="273391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sp>
          <p:nvSpPr>
            <p:cNvPr id="38" name="타원 37">
              <a:extLst>
                <a:ext uri="{FF2B5EF4-FFF2-40B4-BE49-F238E27FC236}">
                  <a16:creationId xmlns:a16="http://schemas.microsoft.com/office/drawing/2014/main" id="{6E1F94FA-BF85-4900-8A98-A2FFCD34A6A8}"/>
                </a:ext>
              </a:extLst>
            </p:cNvPr>
            <p:cNvSpPr/>
            <p:nvPr/>
          </p:nvSpPr>
          <p:spPr>
            <a:xfrm>
              <a:off x="7299376" y="3965307"/>
              <a:ext cx="1000624" cy="10006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sp>
          <p:nvSpPr>
            <p:cNvPr id="39" name="타원 38">
              <a:extLst>
                <a:ext uri="{FF2B5EF4-FFF2-40B4-BE49-F238E27FC236}">
                  <a16:creationId xmlns:a16="http://schemas.microsoft.com/office/drawing/2014/main" id="{99DCF327-EDB5-4296-A15E-CFC9B7A98AEA}"/>
                </a:ext>
              </a:extLst>
            </p:cNvPr>
            <p:cNvSpPr/>
            <p:nvPr/>
          </p:nvSpPr>
          <p:spPr>
            <a:xfrm>
              <a:off x="7362865" y="4028796"/>
              <a:ext cx="873645" cy="87364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40" name="타원 39">
              <a:extLst>
                <a:ext uri="{FF2B5EF4-FFF2-40B4-BE49-F238E27FC236}">
                  <a16:creationId xmlns:a16="http://schemas.microsoft.com/office/drawing/2014/main" id="{B8683652-6EB7-47EC-8368-0B6596159940}"/>
                </a:ext>
              </a:extLst>
            </p:cNvPr>
            <p:cNvSpPr/>
            <p:nvPr/>
          </p:nvSpPr>
          <p:spPr>
            <a:xfrm>
              <a:off x="7436591" y="4102521"/>
              <a:ext cx="726193" cy="72619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9" name="자유형: 도형 195">
              <a:extLst>
                <a:ext uri="{FF2B5EF4-FFF2-40B4-BE49-F238E27FC236}">
                  <a16:creationId xmlns:a16="http://schemas.microsoft.com/office/drawing/2014/main" id="{DA5339F8-8B9B-4AB8-A037-31009F63C342}"/>
                </a:ext>
              </a:extLst>
            </p:cNvPr>
            <p:cNvSpPr/>
            <p:nvPr/>
          </p:nvSpPr>
          <p:spPr>
            <a:xfrm rot="5400000" flipH="1">
              <a:off x="4749562" y="2878401"/>
              <a:ext cx="1567077" cy="1949037"/>
            </a:xfrm>
            <a:custGeom>
              <a:avLst/>
              <a:gdLst>
                <a:gd name="connsiteX0" fmla="*/ 1420630 w 1420630"/>
                <a:gd name="connsiteY0" fmla="*/ 1766894 h 1766894"/>
                <a:gd name="connsiteX1" fmla="*/ 967189 w 1420630"/>
                <a:gd name="connsiteY1" fmla="*/ 1766894 h 1766894"/>
                <a:gd name="connsiteX2" fmla="*/ 170019 w 1420630"/>
                <a:gd name="connsiteY2" fmla="*/ 392464 h 1766894"/>
                <a:gd name="connsiteX3" fmla="*/ 0 w 1420630"/>
                <a:gd name="connsiteY3" fmla="*/ 685601 h 1766894"/>
                <a:gd name="connsiteX4" fmla="*/ 395832 w 1420630"/>
                <a:gd name="connsiteY4" fmla="*/ 0 h 1766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630" h="1766894">
                  <a:moveTo>
                    <a:pt x="1420630" y="1766894"/>
                  </a:moveTo>
                  <a:lnTo>
                    <a:pt x="967189" y="1766894"/>
                  </a:lnTo>
                  <a:lnTo>
                    <a:pt x="170019" y="392464"/>
                  </a:lnTo>
                  <a:lnTo>
                    <a:pt x="0" y="685601"/>
                  </a:lnTo>
                  <a:lnTo>
                    <a:pt x="39583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sp>
          <p:nvSpPr>
            <p:cNvPr id="10" name="자유형: 도형 196">
              <a:extLst>
                <a:ext uri="{FF2B5EF4-FFF2-40B4-BE49-F238E27FC236}">
                  <a16:creationId xmlns:a16="http://schemas.microsoft.com/office/drawing/2014/main" id="{597F8AA1-CB5D-4136-B7CC-6797C97A6AEE}"/>
                </a:ext>
              </a:extLst>
            </p:cNvPr>
            <p:cNvSpPr/>
            <p:nvPr/>
          </p:nvSpPr>
          <p:spPr>
            <a:xfrm rot="16200000">
              <a:off x="5835677" y="2878401"/>
              <a:ext cx="1567077" cy="1949037"/>
            </a:xfrm>
            <a:custGeom>
              <a:avLst/>
              <a:gdLst>
                <a:gd name="connsiteX0" fmla="*/ 1420630 w 1420630"/>
                <a:gd name="connsiteY0" fmla="*/ 1766894 h 1766894"/>
                <a:gd name="connsiteX1" fmla="*/ 967189 w 1420630"/>
                <a:gd name="connsiteY1" fmla="*/ 1766894 h 1766894"/>
                <a:gd name="connsiteX2" fmla="*/ 170019 w 1420630"/>
                <a:gd name="connsiteY2" fmla="*/ 392464 h 1766894"/>
                <a:gd name="connsiteX3" fmla="*/ 0 w 1420630"/>
                <a:gd name="connsiteY3" fmla="*/ 685601 h 1766894"/>
                <a:gd name="connsiteX4" fmla="*/ 395832 w 1420630"/>
                <a:gd name="connsiteY4" fmla="*/ 0 h 1766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630" h="1766894">
                  <a:moveTo>
                    <a:pt x="1420630" y="1766894"/>
                  </a:moveTo>
                  <a:lnTo>
                    <a:pt x="967189" y="1766894"/>
                  </a:lnTo>
                  <a:lnTo>
                    <a:pt x="170019" y="392464"/>
                  </a:lnTo>
                  <a:lnTo>
                    <a:pt x="0" y="685601"/>
                  </a:lnTo>
                  <a:lnTo>
                    <a:pt x="39583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sp>
          <p:nvSpPr>
            <p:cNvPr id="11" name="자유형: 도형 197">
              <a:extLst>
                <a:ext uri="{FF2B5EF4-FFF2-40B4-BE49-F238E27FC236}">
                  <a16:creationId xmlns:a16="http://schemas.microsoft.com/office/drawing/2014/main" id="{55451268-88A9-4AB3-A599-CF68005E63EB}"/>
                </a:ext>
              </a:extLst>
            </p:cNvPr>
            <p:cNvSpPr/>
            <p:nvPr/>
          </p:nvSpPr>
          <p:spPr>
            <a:xfrm rot="16200000">
              <a:off x="5676468" y="3744272"/>
              <a:ext cx="1867935" cy="2790410"/>
            </a:xfrm>
            <a:custGeom>
              <a:avLst/>
              <a:gdLst>
                <a:gd name="connsiteX0" fmla="*/ 1693372 w 1693372"/>
                <a:gd name="connsiteY0" fmla="*/ 389332 h 2529639"/>
                <a:gd name="connsiteX1" fmla="*/ 1297546 w 1693372"/>
                <a:gd name="connsiteY1" fmla="*/ 1074922 h 2529639"/>
                <a:gd name="connsiteX2" fmla="*/ 670389 w 1693372"/>
                <a:gd name="connsiteY2" fmla="*/ 2156227 h 2529639"/>
                <a:gd name="connsiteX3" fmla="*/ 674815 w 1693372"/>
                <a:gd name="connsiteY3" fmla="*/ 2156227 h 2529639"/>
                <a:gd name="connsiteX4" fmla="*/ 453608 w 1693372"/>
                <a:gd name="connsiteY4" fmla="*/ 2529639 h 2529639"/>
                <a:gd name="connsiteX5" fmla="*/ 0 w 1693372"/>
                <a:gd name="connsiteY5" fmla="*/ 2529639 h 2529639"/>
                <a:gd name="connsiteX6" fmla="*/ 216579 w 1693372"/>
                <a:gd name="connsiteY6" fmla="*/ 2156227 h 2529639"/>
                <a:gd name="connsiteX7" fmla="*/ 216948 w 1693372"/>
                <a:gd name="connsiteY7" fmla="*/ 2156227 h 2529639"/>
                <a:gd name="connsiteX8" fmla="*/ 1467559 w 1693372"/>
                <a:gd name="connsiteY8" fmla="*/ 0 h 2529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3372" h="2529639">
                  <a:moveTo>
                    <a:pt x="1693372" y="389332"/>
                  </a:moveTo>
                  <a:lnTo>
                    <a:pt x="1297546" y="1074922"/>
                  </a:lnTo>
                  <a:lnTo>
                    <a:pt x="670389" y="2156227"/>
                  </a:lnTo>
                  <a:lnTo>
                    <a:pt x="674815" y="2156227"/>
                  </a:lnTo>
                  <a:lnTo>
                    <a:pt x="453608" y="2529639"/>
                  </a:lnTo>
                  <a:lnTo>
                    <a:pt x="0" y="2529639"/>
                  </a:lnTo>
                  <a:lnTo>
                    <a:pt x="216579" y="2156227"/>
                  </a:lnTo>
                  <a:lnTo>
                    <a:pt x="216948" y="2156227"/>
                  </a:lnTo>
                  <a:lnTo>
                    <a:pt x="14675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sp>
          <p:nvSpPr>
            <p:cNvPr id="12" name="자유형: 도형 198">
              <a:extLst>
                <a:ext uri="{FF2B5EF4-FFF2-40B4-BE49-F238E27FC236}">
                  <a16:creationId xmlns:a16="http://schemas.microsoft.com/office/drawing/2014/main" id="{93D83539-8242-42E7-9DDD-7428D8F78B05}"/>
                </a:ext>
              </a:extLst>
            </p:cNvPr>
            <p:cNvSpPr/>
            <p:nvPr/>
          </p:nvSpPr>
          <p:spPr>
            <a:xfrm rot="5400000" flipH="1">
              <a:off x="2725307" y="4242958"/>
              <a:ext cx="3254645" cy="411906"/>
            </a:xfrm>
            <a:custGeom>
              <a:avLst/>
              <a:gdLst>
                <a:gd name="connsiteX0" fmla="*/ 2950490 w 2950490"/>
                <a:gd name="connsiteY0" fmla="*/ 373412 h 373412"/>
                <a:gd name="connsiteX1" fmla="*/ 0 w 2950490"/>
                <a:gd name="connsiteY1" fmla="*/ 373412 h 373412"/>
                <a:gd name="connsiteX2" fmla="*/ 216579 w 2950490"/>
                <a:gd name="connsiteY2" fmla="*/ 0 h 373412"/>
                <a:gd name="connsiteX3" fmla="*/ 2733911 w 2950490"/>
                <a:gd name="connsiteY3" fmla="*/ 0 h 373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50490" h="373412">
                  <a:moveTo>
                    <a:pt x="2950490" y="373412"/>
                  </a:moveTo>
                  <a:lnTo>
                    <a:pt x="0" y="373412"/>
                  </a:lnTo>
                  <a:lnTo>
                    <a:pt x="216579" y="0"/>
                  </a:lnTo>
                  <a:lnTo>
                    <a:pt x="273391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sp>
          <p:nvSpPr>
            <p:cNvPr id="13" name="자유형: 도형 207">
              <a:extLst>
                <a:ext uri="{FF2B5EF4-FFF2-40B4-BE49-F238E27FC236}">
                  <a16:creationId xmlns:a16="http://schemas.microsoft.com/office/drawing/2014/main" id="{1DFEA019-152F-4191-97FB-3D6ED6A9EC86}"/>
                </a:ext>
              </a:extLst>
            </p:cNvPr>
            <p:cNvSpPr/>
            <p:nvPr/>
          </p:nvSpPr>
          <p:spPr>
            <a:xfrm rot="5400000" flipH="1">
              <a:off x="4607913" y="3744272"/>
              <a:ext cx="1867935" cy="2790410"/>
            </a:xfrm>
            <a:custGeom>
              <a:avLst/>
              <a:gdLst>
                <a:gd name="connsiteX0" fmla="*/ 1693372 w 1693372"/>
                <a:gd name="connsiteY0" fmla="*/ 389332 h 2529639"/>
                <a:gd name="connsiteX1" fmla="*/ 1297546 w 1693372"/>
                <a:gd name="connsiteY1" fmla="*/ 1074922 h 2529639"/>
                <a:gd name="connsiteX2" fmla="*/ 670389 w 1693372"/>
                <a:gd name="connsiteY2" fmla="*/ 2156227 h 2529639"/>
                <a:gd name="connsiteX3" fmla="*/ 674815 w 1693372"/>
                <a:gd name="connsiteY3" fmla="*/ 2156227 h 2529639"/>
                <a:gd name="connsiteX4" fmla="*/ 453608 w 1693372"/>
                <a:gd name="connsiteY4" fmla="*/ 2529639 h 2529639"/>
                <a:gd name="connsiteX5" fmla="*/ 0 w 1693372"/>
                <a:gd name="connsiteY5" fmla="*/ 2529639 h 2529639"/>
                <a:gd name="connsiteX6" fmla="*/ 216579 w 1693372"/>
                <a:gd name="connsiteY6" fmla="*/ 2156227 h 2529639"/>
                <a:gd name="connsiteX7" fmla="*/ 216948 w 1693372"/>
                <a:gd name="connsiteY7" fmla="*/ 2156227 h 2529639"/>
                <a:gd name="connsiteX8" fmla="*/ 1467559 w 1693372"/>
                <a:gd name="connsiteY8" fmla="*/ 0 h 2529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3372" h="2529639">
                  <a:moveTo>
                    <a:pt x="1693372" y="389332"/>
                  </a:moveTo>
                  <a:lnTo>
                    <a:pt x="1297546" y="1074922"/>
                  </a:lnTo>
                  <a:lnTo>
                    <a:pt x="670389" y="2156227"/>
                  </a:lnTo>
                  <a:lnTo>
                    <a:pt x="674815" y="2156227"/>
                  </a:lnTo>
                  <a:lnTo>
                    <a:pt x="453608" y="2529639"/>
                  </a:lnTo>
                  <a:lnTo>
                    <a:pt x="0" y="2529639"/>
                  </a:lnTo>
                  <a:lnTo>
                    <a:pt x="216579" y="2156227"/>
                  </a:lnTo>
                  <a:lnTo>
                    <a:pt x="216948" y="2156227"/>
                  </a:lnTo>
                  <a:lnTo>
                    <a:pt x="1467559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grpSp>
          <p:nvGrpSpPr>
            <p:cNvPr id="15" name="그룹 14">
              <a:extLst>
                <a:ext uri="{FF2B5EF4-FFF2-40B4-BE49-F238E27FC236}">
                  <a16:creationId xmlns:a16="http://schemas.microsoft.com/office/drawing/2014/main" id="{C2A5B229-D3DC-4D07-9010-40C87A7FFCAD}"/>
                </a:ext>
              </a:extLst>
            </p:cNvPr>
            <p:cNvGrpSpPr/>
            <p:nvPr/>
          </p:nvGrpSpPr>
          <p:grpSpPr>
            <a:xfrm>
              <a:off x="3852316" y="3965303"/>
              <a:ext cx="1000623" cy="1000623"/>
              <a:chOff x="-246623" y="3963704"/>
              <a:chExt cx="907112" cy="907112"/>
            </a:xfrm>
          </p:grpSpPr>
          <p:sp>
            <p:nvSpPr>
              <p:cNvPr id="34" name="타원 33">
                <a:extLst>
                  <a:ext uri="{FF2B5EF4-FFF2-40B4-BE49-F238E27FC236}">
                    <a16:creationId xmlns:a16="http://schemas.microsoft.com/office/drawing/2014/main" id="{637716E2-CEB1-4C8E-AB01-A9CAAA65D8DC}"/>
                  </a:ext>
                </a:extLst>
              </p:cNvPr>
              <p:cNvSpPr/>
              <p:nvPr/>
            </p:nvSpPr>
            <p:spPr>
              <a:xfrm>
                <a:off x="-246623" y="3963704"/>
                <a:ext cx="907112" cy="90711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35" name="타원 34">
                <a:extLst>
                  <a:ext uri="{FF2B5EF4-FFF2-40B4-BE49-F238E27FC236}">
                    <a16:creationId xmlns:a16="http://schemas.microsoft.com/office/drawing/2014/main" id="{EB9B8459-BC43-44FC-BA45-04144B299858}"/>
                  </a:ext>
                </a:extLst>
              </p:cNvPr>
              <p:cNvSpPr/>
              <p:nvPr/>
            </p:nvSpPr>
            <p:spPr>
              <a:xfrm>
                <a:off x="-189067" y="4021260"/>
                <a:ext cx="792000" cy="792000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/>
              </a:p>
            </p:txBody>
          </p:sp>
          <p:sp>
            <p:nvSpPr>
              <p:cNvPr id="36" name="타원 35">
                <a:extLst>
                  <a:ext uri="{FF2B5EF4-FFF2-40B4-BE49-F238E27FC236}">
                    <a16:creationId xmlns:a16="http://schemas.microsoft.com/office/drawing/2014/main" id="{834A7C98-EF7E-4CB9-80CF-86748001A3E1}"/>
                  </a:ext>
                </a:extLst>
              </p:cNvPr>
              <p:cNvSpPr/>
              <p:nvPr/>
            </p:nvSpPr>
            <p:spPr>
              <a:xfrm>
                <a:off x="-122231" y="4088096"/>
                <a:ext cx="658328" cy="658328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</p:grpSp>
        <p:grpSp>
          <p:nvGrpSpPr>
            <p:cNvPr id="50" name="그룹 49"/>
            <p:cNvGrpSpPr/>
            <p:nvPr/>
          </p:nvGrpSpPr>
          <p:grpSpPr>
            <a:xfrm rot="17873157">
              <a:off x="4087642" y="4201458"/>
              <a:ext cx="554876" cy="557869"/>
              <a:chOff x="1499376" y="650667"/>
              <a:chExt cx="5594898" cy="5625072"/>
            </a:xfrm>
          </p:grpSpPr>
          <p:sp>
            <p:nvSpPr>
              <p:cNvPr id="51" name="이등변 삼각형 50"/>
              <p:cNvSpPr/>
              <p:nvPr/>
            </p:nvSpPr>
            <p:spPr>
              <a:xfrm rot="2681221">
                <a:off x="2826797" y="650667"/>
                <a:ext cx="4267477" cy="4435182"/>
              </a:xfrm>
              <a:prstGeom prst="triangle">
                <a:avLst/>
              </a:prstGeom>
              <a:solidFill>
                <a:srgbClr val="F7E1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2" name="자유형 51"/>
              <p:cNvSpPr/>
              <p:nvPr/>
            </p:nvSpPr>
            <p:spPr>
              <a:xfrm>
                <a:off x="1499376" y="2698940"/>
                <a:ext cx="3598410" cy="3576799"/>
              </a:xfrm>
              <a:custGeom>
                <a:avLst/>
                <a:gdLst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301851 w 3535502"/>
                  <a:gd name="connsiteY0" fmla="*/ 0 h 3532909"/>
                  <a:gd name="connsiteX1" fmla="*/ 10906 w 3535502"/>
                  <a:gd name="connsiteY1" fmla="*/ 482138 h 3532909"/>
                  <a:gd name="connsiteX2" fmla="*/ 3069989 w 3535502"/>
                  <a:gd name="connsiteY2" fmla="*/ 3532909 h 3532909"/>
                  <a:gd name="connsiteX3" fmla="*/ 3535502 w 3535502"/>
                  <a:gd name="connsiteY3" fmla="*/ 3333404 h 3532909"/>
                  <a:gd name="connsiteX4" fmla="*/ 3510564 w 3535502"/>
                  <a:gd name="connsiteY4" fmla="*/ 2867891 h 3532909"/>
                  <a:gd name="connsiteX5" fmla="*/ 808927 w 3535502"/>
                  <a:gd name="connsiteY5" fmla="*/ 108066 h 3532909"/>
                  <a:gd name="connsiteX6" fmla="*/ 301851 w 3535502"/>
                  <a:gd name="connsiteY6" fmla="*/ 0 h 3532909"/>
                  <a:gd name="connsiteX0" fmla="*/ 296174 w 3529825"/>
                  <a:gd name="connsiteY0" fmla="*/ 0 h 3532909"/>
                  <a:gd name="connsiteX1" fmla="*/ 5229 w 3529825"/>
                  <a:gd name="connsiteY1" fmla="*/ 482138 h 3532909"/>
                  <a:gd name="connsiteX2" fmla="*/ 3064312 w 3529825"/>
                  <a:gd name="connsiteY2" fmla="*/ 3532909 h 3532909"/>
                  <a:gd name="connsiteX3" fmla="*/ 3529825 w 3529825"/>
                  <a:gd name="connsiteY3" fmla="*/ 3333404 h 3532909"/>
                  <a:gd name="connsiteX4" fmla="*/ 3504887 w 3529825"/>
                  <a:gd name="connsiteY4" fmla="*/ 2867891 h 3532909"/>
                  <a:gd name="connsiteX5" fmla="*/ 803250 w 3529825"/>
                  <a:gd name="connsiteY5" fmla="*/ 108066 h 3532909"/>
                  <a:gd name="connsiteX6" fmla="*/ 296174 w 3529825"/>
                  <a:gd name="connsiteY6" fmla="*/ 0 h 3532909"/>
                  <a:gd name="connsiteX0" fmla="*/ 296174 w 3529825"/>
                  <a:gd name="connsiteY0" fmla="*/ 19549 h 3552458"/>
                  <a:gd name="connsiteX1" fmla="*/ 5229 w 3529825"/>
                  <a:gd name="connsiteY1" fmla="*/ 501687 h 3552458"/>
                  <a:gd name="connsiteX2" fmla="*/ 3064312 w 3529825"/>
                  <a:gd name="connsiteY2" fmla="*/ 3552458 h 3552458"/>
                  <a:gd name="connsiteX3" fmla="*/ 3529825 w 3529825"/>
                  <a:gd name="connsiteY3" fmla="*/ 3352953 h 3552458"/>
                  <a:gd name="connsiteX4" fmla="*/ 3504887 w 3529825"/>
                  <a:gd name="connsiteY4" fmla="*/ 2887440 h 3552458"/>
                  <a:gd name="connsiteX5" fmla="*/ 803250 w 3529825"/>
                  <a:gd name="connsiteY5" fmla="*/ 127615 h 3552458"/>
                  <a:gd name="connsiteX6" fmla="*/ 296174 w 3529825"/>
                  <a:gd name="connsiteY6" fmla="*/ 19549 h 3552458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5946 h 3568855"/>
                  <a:gd name="connsiteX1" fmla="*/ 5229 w 3529825"/>
                  <a:gd name="connsiteY1" fmla="*/ 518084 h 3568855"/>
                  <a:gd name="connsiteX2" fmla="*/ 3064312 w 3529825"/>
                  <a:gd name="connsiteY2" fmla="*/ 3568855 h 3568855"/>
                  <a:gd name="connsiteX3" fmla="*/ 3529825 w 3529825"/>
                  <a:gd name="connsiteY3" fmla="*/ 3369350 h 3568855"/>
                  <a:gd name="connsiteX4" fmla="*/ 3504887 w 3529825"/>
                  <a:gd name="connsiteY4" fmla="*/ 2903837 h 3568855"/>
                  <a:gd name="connsiteX5" fmla="*/ 803250 w 3529825"/>
                  <a:gd name="connsiteY5" fmla="*/ 144012 h 3568855"/>
                  <a:gd name="connsiteX6" fmla="*/ 296174 w 3529825"/>
                  <a:gd name="connsiteY6" fmla="*/ 35946 h 3568855"/>
                  <a:gd name="connsiteX0" fmla="*/ 296174 w 3562375"/>
                  <a:gd name="connsiteY0" fmla="*/ 35946 h 3568855"/>
                  <a:gd name="connsiteX1" fmla="*/ 5229 w 3562375"/>
                  <a:gd name="connsiteY1" fmla="*/ 518084 h 3568855"/>
                  <a:gd name="connsiteX2" fmla="*/ 3064312 w 3562375"/>
                  <a:gd name="connsiteY2" fmla="*/ 3568855 h 3568855"/>
                  <a:gd name="connsiteX3" fmla="*/ 3529825 w 3562375"/>
                  <a:gd name="connsiteY3" fmla="*/ 3369350 h 3568855"/>
                  <a:gd name="connsiteX4" fmla="*/ 3504887 w 3562375"/>
                  <a:gd name="connsiteY4" fmla="*/ 2903837 h 3568855"/>
                  <a:gd name="connsiteX5" fmla="*/ 803250 w 3562375"/>
                  <a:gd name="connsiteY5" fmla="*/ 144012 h 3568855"/>
                  <a:gd name="connsiteX6" fmla="*/ 296174 w 3562375"/>
                  <a:gd name="connsiteY6" fmla="*/ 35946 h 3568855"/>
                  <a:gd name="connsiteX0" fmla="*/ 296174 w 3596189"/>
                  <a:gd name="connsiteY0" fmla="*/ 35946 h 3568855"/>
                  <a:gd name="connsiteX1" fmla="*/ 5229 w 3596189"/>
                  <a:gd name="connsiteY1" fmla="*/ 518084 h 3568855"/>
                  <a:gd name="connsiteX2" fmla="*/ 3064312 w 3596189"/>
                  <a:gd name="connsiteY2" fmla="*/ 3568855 h 3568855"/>
                  <a:gd name="connsiteX3" fmla="*/ 3529825 w 3596189"/>
                  <a:gd name="connsiteY3" fmla="*/ 3369350 h 3568855"/>
                  <a:gd name="connsiteX4" fmla="*/ 3504887 w 3596189"/>
                  <a:gd name="connsiteY4" fmla="*/ 2903837 h 3568855"/>
                  <a:gd name="connsiteX5" fmla="*/ 803250 w 3596189"/>
                  <a:gd name="connsiteY5" fmla="*/ 144012 h 3568855"/>
                  <a:gd name="connsiteX6" fmla="*/ 296174 w 3596189"/>
                  <a:gd name="connsiteY6" fmla="*/ 35946 h 3568855"/>
                  <a:gd name="connsiteX0" fmla="*/ 296174 w 3596189"/>
                  <a:gd name="connsiteY0" fmla="*/ 35946 h 3568855"/>
                  <a:gd name="connsiteX1" fmla="*/ 5229 w 3596189"/>
                  <a:gd name="connsiteY1" fmla="*/ 518084 h 3568855"/>
                  <a:gd name="connsiteX2" fmla="*/ 3064312 w 3596189"/>
                  <a:gd name="connsiteY2" fmla="*/ 3568855 h 3568855"/>
                  <a:gd name="connsiteX3" fmla="*/ 3529825 w 3596189"/>
                  <a:gd name="connsiteY3" fmla="*/ 3369350 h 3568855"/>
                  <a:gd name="connsiteX4" fmla="*/ 3504887 w 3596189"/>
                  <a:gd name="connsiteY4" fmla="*/ 2903837 h 3568855"/>
                  <a:gd name="connsiteX5" fmla="*/ 803250 w 3596189"/>
                  <a:gd name="connsiteY5" fmla="*/ 144012 h 3568855"/>
                  <a:gd name="connsiteX6" fmla="*/ 296174 w 3596189"/>
                  <a:gd name="connsiteY6" fmla="*/ 35946 h 3568855"/>
                  <a:gd name="connsiteX0" fmla="*/ 296174 w 3596189"/>
                  <a:gd name="connsiteY0" fmla="*/ 35946 h 3576798"/>
                  <a:gd name="connsiteX1" fmla="*/ 5229 w 3596189"/>
                  <a:gd name="connsiteY1" fmla="*/ 518084 h 3576798"/>
                  <a:gd name="connsiteX2" fmla="*/ 3064312 w 3596189"/>
                  <a:gd name="connsiteY2" fmla="*/ 3568855 h 3576798"/>
                  <a:gd name="connsiteX3" fmla="*/ 3529825 w 3596189"/>
                  <a:gd name="connsiteY3" fmla="*/ 3369350 h 3576798"/>
                  <a:gd name="connsiteX4" fmla="*/ 3504887 w 3596189"/>
                  <a:gd name="connsiteY4" fmla="*/ 2903837 h 3576798"/>
                  <a:gd name="connsiteX5" fmla="*/ 803250 w 3596189"/>
                  <a:gd name="connsiteY5" fmla="*/ 144012 h 3576798"/>
                  <a:gd name="connsiteX6" fmla="*/ 296174 w 3596189"/>
                  <a:gd name="connsiteY6" fmla="*/ 35946 h 3576798"/>
                  <a:gd name="connsiteX0" fmla="*/ 296174 w 3598408"/>
                  <a:gd name="connsiteY0" fmla="*/ 35946 h 3576798"/>
                  <a:gd name="connsiteX1" fmla="*/ 5229 w 3598408"/>
                  <a:gd name="connsiteY1" fmla="*/ 518084 h 3576798"/>
                  <a:gd name="connsiteX2" fmla="*/ 3064312 w 3598408"/>
                  <a:gd name="connsiteY2" fmla="*/ 3568855 h 3576798"/>
                  <a:gd name="connsiteX3" fmla="*/ 3529825 w 3598408"/>
                  <a:gd name="connsiteY3" fmla="*/ 3369350 h 3576798"/>
                  <a:gd name="connsiteX4" fmla="*/ 3509649 w 3598408"/>
                  <a:gd name="connsiteY4" fmla="*/ 2899074 h 3576798"/>
                  <a:gd name="connsiteX5" fmla="*/ 803250 w 3598408"/>
                  <a:gd name="connsiteY5" fmla="*/ 144012 h 3576798"/>
                  <a:gd name="connsiteX6" fmla="*/ 296174 w 3598408"/>
                  <a:gd name="connsiteY6" fmla="*/ 35946 h 3576798"/>
                  <a:gd name="connsiteX0" fmla="*/ 296174 w 3598408"/>
                  <a:gd name="connsiteY0" fmla="*/ 35946 h 3576798"/>
                  <a:gd name="connsiteX1" fmla="*/ 5229 w 3598408"/>
                  <a:gd name="connsiteY1" fmla="*/ 518084 h 3576798"/>
                  <a:gd name="connsiteX2" fmla="*/ 3064312 w 3598408"/>
                  <a:gd name="connsiteY2" fmla="*/ 3568855 h 3576798"/>
                  <a:gd name="connsiteX3" fmla="*/ 3529825 w 3598408"/>
                  <a:gd name="connsiteY3" fmla="*/ 3369350 h 3576798"/>
                  <a:gd name="connsiteX4" fmla="*/ 3509649 w 3598408"/>
                  <a:gd name="connsiteY4" fmla="*/ 2899074 h 3576798"/>
                  <a:gd name="connsiteX5" fmla="*/ 803250 w 3598408"/>
                  <a:gd name="connsiteY5" fmla="*/ 144012 h 3576798"/>
                  <a:gd name="connsiteX6" fmla="*/ 296174 w 3598408"/>
                  <a:gd name="connsiteY6" fmla="*/ 35946 h 3576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598408" h="3576798">
                    <a:moveTo>
                      <a:pt x="296174" y="35946"/>
                    </a:moveTo>
                    <a:cubicBezTo>
                      <a:pt x="135692" y="133159"/>
                      <a:pt x="-31933" y="222434"/>
                      <a:pt x="5229" y="518084"/>
                    </a:cubicBezTo>
                    <a:cubicBezTo>
                      <a:pt x="576035" y="1958957"/>
                      <a:pt x="1570793" y="2959255"/>
                      <a:pt x="3064312" y="3568855"/>
                    </a:cubicBezTo>
                    <a:cubicBezTo>
                      <a:pt x="3264726" y="3602365"/>
                      <a:pt x="3422279" y="3528721"/>
                      <a:pt x="3529825" y="3369350"/>
                    </a:cubicBezTo>
                    <a:cubicBezTo>
                      <a:pt x="3621524" y="3221323"/>
                      <a:pt x="3627499" y="3054245"/>
                      <a:pt x="3509649" y="2899074"/>
                    </a:cubicBezTo>
                    <a:cubicBezTo>
                      <a:pt x="2116650" y="2085330"/>
                      <a:pt x="1656171" y="1640217"/>
                      <a:pt x="803250" y="144012"/>
                    </a:cubicBezTo>
                    <a:cubicBezTo>
                      <a:pt x="719950" y="-1547"/>
                      <a:pt x="517587" y="-35188"/>
                      <a:pt x="296174" y="35946"/>
                    </a:cubicBezTo>
                    <a:close/>
                  </a:path>
                </a:pathLst>
              </a:custGeom>
              <a:solidFill>
                <a:srgbClr val="D65D2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3" name="타원 52"/>
              <p:cNvSpPr/>
              <p:nvPr/>
            </p:nvSpPr>
            <p:spPr>
              <a:xfrm>
                <a:off x="4153453" y="2565746"/>
                <a:ext cx="764034" cy="764034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4" name="타원 53"/>
              <p:cNvSpPr/>
              <p:nvPr/>
            </p:nvSpPr>
            <p:spPr>
              <a:xfrm>
                <a:off x="4153453" y="3830918"/>
                <a:ext cx="761536" cy="76153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5" name="현 54"/>
              <p:cNvSpPr/>
              <p:nvPr/>
            </p:nvSpPr>
            <p:spPr>
              <a:xfrm rot="16465492">
                <a:off x="2812968" y="2274632"/>
                <a:ext cx="717335" cy="714267"/>
              </a:xfrm>
              <a:prstGeom prst="chord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6" name="현 55"/>
              <p:cNvSpPr/>
              <p:nvPr/>
            </p:nvSpPr>
            <p:spPr>
              <a:xfrm rot="2464982">
                <a:off x="5521767" y="2339624"/>
                <a:ext cx="717335" cy="714267"/>
              </a:xfrm>
              <a:prstGeom prst="chord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7" name="모서리가 둥근 직사각형 56"/>
              <p:cNvSpPr/>
              <p:nvPr/>
            </p:nvSpPr>
            <p:spPr>
              <a:xfrm rot="717525">
                <a:off x="3476743" y="3308451"/>
                <a:ext cx="529805" cy="167640"/>
              </a:xfrm>
              <a:prstGeom prst="roundRect">
                <a:avLst>
                  <a:gd name="adj" fmla="val 36498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8" name="모서리가 둥근 직사각형 57"/>
              <p:cNvSpPr/>
              <p:nvPr/>
            </p:nvSpPr>
            <p:spPr>
              <a:xfrm rot="5055817">
                <a:off x="3475769" y="3917218"/>
                <a:ext cx="309518" cy="171772"/>
              </a:xfrm>
              <a:prstGeom prst="roundRect">
                <a:avLst>
                  <a:gd name="adj" fmla="val 36498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9" name="모서리가 둥근 직사각형 58"/>
              <p:cNvSpPr/>
              <p:nvPr/>
            </p:nvSpPr>
            <p:spPr>
              <a:xfrm rot="4439422">
                <a:off x="4820171" y="2021111"/>
                <a:ext cx="291437" cy="203607"/>
              </a:xfrm>
              <a:prstGeom prst="roundRect">
                <a:avLst>
                  <a:gd name="adj" fmla="val 36498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grpSp>
            <p:nvGrpSpPr>
              <p:cNvPr id="60" name="그룹 59"/>
              <p:cNvGrpSpPr/>
              <p:nvPr/>
            </p:nvGrpSpPr>
            <p:grpSpPr>
              <a:xfrm rot="21219880">
                <a:off x="5189540" y="3420571"/>
                <a:ext cx="528210" cy="276201"/>
                <a:chOff x="4992690" y="3361595"/>
                <a:chExt cx="528210" cy="276201"/>
              </a:xfrm>
              <a:solidFill>
                <a:schemeClr val="tx1">
                  <a:lumMod val="75000"/>
                  <a:lumOff val="25000"/>
                </a:schemeClr>
              </a:solidFill>
            </p:grpSpPr>
            <p:sp>
              <p:nvSpPr>
                <p:cNvPr id="61" name="모서리가 둥근 직사각형 60"/>
                <p:cNvSpPr/>
                <p:nvPr/>
              </p:nvSpPr>
              <p:spPr>
                <a:xfrm rot="1616959">
                  <a:off x="4992690" y="3361595"/>
                  <a:ext cx="517518" cy="203607"/>
                </a:xfrm>
                <a:prstGeom prst="roundRect">
                  <a:avLst>
                    <a:gd name="adj" fmla="val 36498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2" name="직사각형 61"/>
                <p:cNvSpPr/>
                <p:nvPr/>
              </p:nvSpPr>
              <p:spPr>
                <a:xfrm rot="1564407">
                  <a:off x="5267315" y="3434894"/>
                  <a:ext cx="253585" cy="202902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</p:grpSp>
        </p:grpSp>
        <p:grpSp>
          <p:nvGrpSpPr>
            <p:cNvPr id="76" name="그룹 75"/>
            <p:cNvGrpSpPr/>
            <p:nvPr/>
          </p:nvGrpSpPr>
          <p:grpSpPr>
            <a:xfrm rot="17873157">
              <a:off x="7535460" y="4210119"/>
              <a:ext cx="554876" cy="557869"/>
              <a:chOff x="1499376" y="650667"/>
              <a:chExt cx="5594898" cy="5625072"/>
            </a:xfrm>
          </p:grpSpPr>
          <p:sp>
            <p:nvSpPr>
              <p:cNvPr id="77" name="이등변 삼각형 76"/>
              <p:cNvSpPr/>
              <p:nvPr/>
            </p:nvSpPr>
            <p:spPr>
              <a:xfrm rot="2681221">
                <a:off x="2826797" y="650667"/>
                <a:ext cx="4267477" cy="4435182"/>
              </a:xfrm>
              <a:prstGeom prst="triangle">
                <a:avLst/>
              </a:prstGeom>
              <a:solidFill>
                <a:srgbClr val="F7E1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78" name="자유형 77"/>
              <p:cNvSpPr/>
              <p:nvPr/>
            </p:nvSpPr>
            <p:spPr>
              <a:xfrm>
                <a:off x="1499376" y="2698940"/>
                <a:ext cx="3598410" cy="3576799"/>
              </a:xfrm>
              <a:custGeom>
                <a:avLst/>
                <a:gdLst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290945 w 3524596"/>
                  <a:gd name="connsiteY0" fmla="*/ 0 h 3532909"/>
                  <a:gd name="connsiteX1" fmla="*/ 0 w 3524596"/>
                  <a:gd name="connsiteY1" fmla="*/ 482138 h 3532909"/>
                  <a:gd name="connsiteX2" fmla="*/ 3059083 w 3524596"/>
                  <a:gd name="connsiteY2" fmla="*/ 3532909 h 3532909"/>
                  <a:gd name="connsiteX3" fmla="*/ 3524596 w 3524596"/>
                  <a:gd name="connsiteY3" fmla="*/ 3333404 h 3532909"/>
                  <a:gd name="connsiteX4" fmla="*/ 3499658 w 3524596"/>
                  <a:gd name="connsiteY4" fmla="*/ 2867891 h 3532909"/>
                  <a:gd name="connsiteX5" fmla="*/ 798021 w 3524596"/>
                  <a:gd name="connsiteY5" fmla="*/ 108066 h 3532909"/>
                  <a:gd name="connsiteX6" fmla="*/ 290945 w 3524596"/>
                  <a:gd name="connsiteY6" fmla="*/ 0 h 3532909"/>
                  <a:gd name="connsiteX0" fmla="*/ 301851 w 3535502"/>
                  <a:gd name="connsiteY0" fmla="*/ 0 h 3532909"/>
                  <a:gd name="connsiteX1" fmla="*/ 10906 w 3535502"/>
                  <a:gd name="connsiteY1" fmla="*/ 482138 h 3532909"/>
                  <a:gd name="connsiteX2" fmla="*/ 3069989 w 3535502"/>
                  <a:gd name="connsiteY2" fmla="*/ 3532909 h 3532909"/>
                  <a:gd name="connsiteX3" fmla="*/ 3535502 w 3535502"/>
                  <a:gd name="connsiteY3" fmla="*/ 3333404 h 3532909"/>
                  <a:gd name="connsiteX4" fmla="*/ 3510564 w 3535502"/>
                  <a:gd name="connsiteY4" fmla="*/ 2867891 h 3532909"/>
                  <a:gd name="connsiteX5" fmla="*/ 808927 w 3535502"/>
                  <a:gd name="connsiteY5" fmla="*/ 108066 h 3532909"/>
                  <a:gd name="connsiteX6" fmla="*/ 301851 w 3535502"/>
                  <a:gd name="connsiteY6" fmla="*/ 0 h 3532909"/>
                  <a:gd name="connsiteX0" fmla="*/ 296174 w 3529825"/>
                  <a:gd name="connsiteY0" fmla="*/ 0 h 3532909"/>
                  <a:gd name="connsiteX1" fmla="*/ 5229 w 3529825"/>
                  <a:gd name="connsiteY1" fmla="*/ 482138 h 3532909"/>
                  <a:gd name="connsiteX2" fmla="*/ 3064312 w 3529825"/>
                  <a:gd name="connsiteY2" fmla="*/ 3532909 h 3532909"/>
                  <a:gd name="connsiteX3" fmla="*/ 3529825 w 3529825"/>
                  <a:gd name="connsiteY3" fmla="*/ 3333404 h 3532909"/>
                  <a:gd name="connsiteX4" fmla="*/ 3504887 w 3529825"/>
                  <a:gd name="connsiteY4" fmla="*/ 2867891 h 3532909"/>
                  <a:gd name="connsiteX5" fmla="*/ 803250 w 3529825"/>
                  <a:gd name="connsiteY5" fmla="*/ 108066 h 3532909"/>
                  <a:gd name="connsiteX6" fmla="*/ 296174 w 3529825"/>
                  <a:gd name="connsiteY6" fmla="*/ 0 h 3532909"/>
                  <a:gd name="connsiteX0" fmla="*/ 296174 w 3529825"/>
                  <a:gd name="connsiteY0" fmla="*/ 19549 h 3552458"/>
                  <a:gd name="connsiteX1" fmla="*/ 5229 w 3529825"/>
                  <a:gd name="connsiteY1" fmla="*/ 501687 h 3552458"/>
                  <a:gd name="connsiteX2" fmla="*/ 3064312 w 3529825"/>
                  <a:gd name="connsiteY2" fmla="*/ 3552458 h 3552458"/>
                  <a:gd name="connsiteX3" fmla="*/ 3529825 w 3529825"/>
                  <a:gd name="connsiteY3" fmla="*/ 3352953 h 3552458"/>
                  <a:gd name="connsiteX4" fmla="*/ 3504887 w 3529825"/>
                  <a:gd name="connsiteY4" fmla="*/ 2887440 h 3552458"/>
                  <a:gd name="connsiteX5" fmla="*/ 803250 w 3529825"/>
                  <a:gd name="connsiteY5" fmla="*/ 127615 h 3552458"/>
                  <a:gd name="connsiteX6" fmla="*/ 296174 w 3529825"/>
                  <a:gd name="connsiteY6" fmla="*/ 19549 h 3552458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3383 h 3566292"/>
                  <a:gd name="connsiteX1" fmla="*/ 5229 w 3529825"/>
                  <a:gd name="connsiteY1" fmla="*/ 515521 h 3566292"/>
                  <a:gd name="connsiteX2" fmla="*/ 3064312 w 3529825"/>
                  <a:gd name="connsiteY2" fmla="*/ 3566292 h 3566292"/>
                  <a:gd name="connsiteX3" fmla="*/ 3529825 w 3529825"/>
                  <a:gd name="connsiteY3" fmla="*/ 3366787 h 3566292"/>
                  <a:gd name="connsiteX4" fmla="*/ 3504887 w 3529825"/>
                  <a:gd name="connsiteY4" fmla="*/ 2901274 h 3566292"/>
                  <a:gd name="connsiteX5" fmla="*/ 803250 w 3529825"/>
                  <a:gd name="connsiteY5" fmla="*/ 141449 h 3566292"/>
                  <a:gd name="connsiteX6" fmla="*/ 296174 w 3529825"/>
                  <a:gd name="connsiteY6" fmla="*/ 33383 h 3566292"/>
                  <a:gd name="connsiteX0" fmla="*/ 296174 w 3529825"/>
                  <a:gd name="connsiteY0" fmla="*/ 35946 h 3568855"/>
                  <a:gd name="connsiteX1" fmla="*/ 5229 w 3529825"/>
                  <a:gd name="connsiteY1" fmla="*/ 518084 h 3568855"/>
                  <a:gd name="connsiteX2" fmla="*/ 3064312 w 3529825"/>
                  <a:gd name="connsiteY2" fmla="*/ 3568855 h 3568855"/>
                  <a:gd name="connsiteX3" fmla="*/ 3529825 w 3529825"/>
                  <a:gd name="connsiteY3" fmla="*/ 3369350 h 3568855"/>
                  <a:gd name="connsiteX4" fmla="*/ 3504887 w 3529825"/>
                  <a:gd name="connsiteY4" fmla="*/ 2903837 h 3568855"/>
                  <a:gd name="connsiteX5" fmla="*/ 803250 w 3529825"/>
                  <a:gd name="connsiteY5" fmla="*/ 144012 h 3568855"/>
                  <a:gd name="connsiteX6" fmla="*/ 296174 w 3529825"/>
                  <a:gd name="connsiteY6" fmla="*/ 35946 h 3568855"/>
                  <a:gd name="connsiteX0" fmla="*/ 296174 w 3562375"/>
                  <a:gd name="connsiteY0" fmla="*/ 35946 h 3568855"/>
                  <a:gd name="connsiteX1" fmla="*/ 5229 w 3562375"/>
                  <a:gd name="connsiteY1" fmla="*/ 518084 h 3568855"/>
                  <a:gd name="connsiteX2" fmla="*/ 3064312 w 3562375"/>
                  <a:gd name="connsiteY2" fmla="*/ 3568855 h 3568855"/>
                  <a:gd name="connsiteX3" fmla="*/ 3529825 w 3562375"/>
                  <a:gd name="connsiteY3" fmla="*/ 3369350 h 3568855"/>
                  <a:gd name="connsiteX4" fmla="*/ 3504887 w 3562375"/>
                  <a:gd name="connsiteY4" fmla="*/ 2903837 h 3568855"/>
                  <a:gd name="connsiteX5" fmla="*/ 803250 w 3562375"/>
                  <a:gd name="connsiteY5" fmla="*/ 144012 h 3568855"/>
                  <a:gd name="connsiteX6" fmla="*/ 296174 w 3562375"/>
                  <a:gd name="connsiteY6" fmla="*/ 35946 h 3568855"/>
                  <a:gd name="connsiteX0" fmla="*/ 296174 w 3596189"/>
                  <a:gd name="connsiteY0" fmla="*/ 35946 h 3568855"/>
                  <a:gd name="connsiteX1" fmla="*/ 5229 w 3596189"/>
                  <a:gd name="connsiteY1" fmla="*/ 518084 h 3568855"/>
                  <a:gd name="connsiteX2" fmla="*/ 3064312 w 3596189"/>
                  <a:gd name="connsiteY2" fmla="*/ 3568855 h 3568855"/>
                  <a:gd name="connsiteX3" fmla="*/ 3529825 w 3596189"/>
                  <a:gd name="connsiteY3" fmla="*/ 3369350 h 3568855"/>
                  <a:gd name="connsiteX4" fmla="*/ 3504887 w 3596189"/>
                  <a:gd name="connsiteY4" fmla="*/ 2903837 h 3568855"/>
                  <a:gd name="connsiteX5" fmla="*/ 803250 w 3596189"/>
                  <a:gd name="connsiteY5" fmla="*/ 144012 h 3568855"/>
                  <a:gd name="connsiteX6" fmla="*/ 296174 w 3596189"/>
                  <a:gd name="connsiteY6" fmla="*/ 35946 h 3568855"/>
                  <a:gd name="connsiteX0" fmla="*/ 296174 w 3596189"/>
                  <a:gd name="connsiteY0" fmla="*/ 35946 h 3568855"/>
                  <a:gd name="connsiteX1" fmla="*/ 5229 w 3596189"/>
                  <a:gd name="connsiteY1" fmla="*/ 518084 h 3568855"/>
                  <a:gd name="connsiteX2" fmla="*/ 3064312 w 3596189"/>
                  <a:gd name="connsiteY2" fmla="*/ 3568855 h 3568855"/>
                  <a:gd name="connsiteX3" fmla="*/ 3529825 w 3596189"/>
                  <a:gd name="connsiteY3" fmla="*/ 3369350 h 3568855"/>
                  <a:gd name="connsiteX4" fmla="*/ 3504887 w 3596189"/>
                  <a:gd name="connsiteY4" fmla="*/ 2903837 h 3568855"/>
                  <a:gd name="connsiteX5" fmla="*/ 803250 w 3596189"/>
                  <a:gd name="connsiteY5" fmla="*/ 144012 h 3568855"/>
                  <a:gd name="connsiteX6" fmla="*/ 296174 w 3596189"/>
                  <a:gd name="connsiteY6" fmla="*/ 35946 h 3568855"/>
                  <a:gd name="connsiteX0" fmla="*/ 296174 w 3596189"/>
                  <a:gd name="connsiteY0" fmla="*/ 35946 h 3576798"/>
                  <a:gd name="connsiteX1" fmla="*/ 5229 w 3596189"/>
                  <a:gd name="connsiteY1" fmla="*/ 518084 h 3576798"/>
                  <a:gd name="connsiteX2" fmla="*/ 3064312 w 3596189"/>
                  <a:gd name="connsiteY2" fmla="*/ 3568855 h 3576798"/>
                  <a:gd name="connsiteX3" fmla="*/ 3529825 w 3596189"/>
                  <a:gd name="connsiteY3" fmla="*/ 3369350 h 3576798"/>
                  <a:gd name="connsiteX4" fmla="*/ 3504887 w 3596189"/>
                  <a:gd name="connsiteY4" fmla="*/ 2903837 h 3576798"/>
                  <a:gd name="connsiteX5" fmla="*/ 803250 w 3596189"/>
                  <a:gd name="connsiteY5" fmla="*/ 144012 h 3576798"/>
                  <a:gd name="connsiteX6" fmla="*/ 296174 w 3596189"/>
                  <a:gd name="connsiteY6" fmla="*/ 35946 h 3576798"/>
                  <a:gd name="connsiteX0" fmla="*/ 296174 w 3598408"/>
                  <a:gd name="connsiteY0" fmla="*/ 35946 h 3576798"/>
                  <a:gd name="connsiteX1" fmla="*/ 5229 w 3598408"/>
                  <a:gd name="connsiteY1" fmla="*/ 518084 h 3576798"/>
                  <a:gd name="connsiteX2" fmla="*/ 3064312 w 3598408"/>
                  <a:gd name="connsiteY2" fmla="*/ 3568855 h 3576798"/>
                  <a:gd name="connsiteX3" fmla="*/ 3529825 w 3598408"/>
                  <a:gd name="connsiteY3" fmla="*/ 3369350 h 3576798"/>
                  <a:gd name="connsiteX4" fmla="*/ 3509649 w 3598408"/>
                  <a:gd name="connsiteY4" fmla="*/ 2899074 h 3576798"/>
                  <a:gd name="connsiteX5" fmla="*/ 803250 w 3598408"/>
                  <a:gd name="connsiteY5" fmla="*/ 144012 h 3576798"/>
                  <a:gd name="connsiteX6" fmla="*/ 296174 w 3598408"/>
                  <a:gd name="connsiteY6" fmla="*/ 35946 h 3576798"/>
                  <a:gd name="connsiteX0" fmla="*/ 296174 w 3598408"/>
                  <a:gd name="connsiteY0" fmla="*/ 35946 h 3576798"/>
                  <a:gd name="connsiteX1" fmla="*/ 5229 w 3598408"/>
                  <a:gd name="connsiteY1" fmla="*/ 518084 h 3576798"/>
                  <a:gd name="connsiteX2" fmla="*/ 3064312 w 3598408"/>
                  <a:gd name="connsiteY2" fmla="*/ 3568855 h 3576798"/>
                  <a:gd name="connsiteX3" fmla="*/ 3529825 w 3598408"/>
                  <a:gd name="connsiteY3" fmla="*/ 3369350 h 3576798"/>
                  <a:gd name="connsiteX4" fmla="*/ 3509649 w 3598408"/>
                  <a:gd name="connsiteY4" fmla="*/ 2899074 h 3576798"/>
                  <a:gd name="connsiteX5" fmla="*/ 803250 w 3598408"/>
                  <a:gd name="connsiteY5" fmla="*/ 144012 h 3576798"/>
                  <a:gd name="connsiteX6" fmla="*/ 296174 w 3598408"/>
                  <a:gd name="connsiteY6" fmla="*/ 35946 h 35767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598408" h="3576798">
                    <a:moveTo>
                      <a:pt x="296174" y="35946"/>
                    </a:moveTo>
                    <a:cubicBezTo>
                      <a:pt x="135692" y="133159"/>
                      <a:pt x="-31933" y="222434"/>
                      <a:pt x="5229" y="518084"/>
                    </a:cubicBezTo>
                    <a:cubicBezTo>
                      <a:pt x="576035" y="1958957"/>
                      <a:pt x="1570793" y="2959255"/>
                      <a:pt x="3064312" y="3568855"/>
                    </a:cubicBezTo>
                    <a:cubicBezTo>
                      <a:pt x="3264726" y="3602365"/>
                      <a:pt x="3422279" y="3528721"/>
                      <a:pt x="3529825" y="3369350"/>
                    </a:cubicBezTo>
                    <a:cubicBezTo>
                      <a:pt x="3621524" y="3221323"/>
                      <a:pt x="3627499" y="3054245"/>
                      <a:pt x="3509649" y="2899074"/>
                    </a:cubicBezTo>
                    <a:cubicBezTo>
                      <a:pt x="2116650" y="2085330"/>
                      <a:pt x="1656171" y="1640217"/>
                      <a:pt x="803250" y="144012"/>
                    </a:cubicBezTo>
                    <a:cubicBezTo>
                      <a:pt x="719950" y="-1547"/>
                      <a:pt x="517587" y="-35188"/>
                      <a:pt x="296174" y="35946"/>
                    </a:cubicBezTo>
                    <a:close/>
                  </a:path>
                </a:pathLst>
              </a:custGeom>
              <a:solidFill>
                <a:srgbClr val="D65D2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79" name="타원 78"/>
              <p:cNvSpPr/>
              <p:nvPr/>
            </p:nvSpPr>
            <p:spPr>
              <a:xfrm>
                <a:off x="4153453" y="2565746"/>
                <a:ext cx="764034" cy="764034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80" name="타원 79"/>
              <p:cNvSpPr/>
              <p:nvPr/>
            </p:nvSpPr>
            <p:spPr>
              <a:xfrm>
                <a:off x="4153453" y="3830918"/>
                <a:ext cx="761536" cy="76153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81" name="현 80"/>
              <p:cNvSpPr/>
              <p:nvPr/>
            </p:nvSpPr>
            <p:spPr>
              <a:xfrm rot="16465492">
                <a:off x="2812968" y="2274632"/>
                <a:ext cx="717335" cy="714267"/>
              </a:xfrm>
              <a:prstGeom prst="chord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82" name="현 81"/>
              <p:cNvSpPr/>
              <p:nvPr/>
            </p:nvSpPr>
            <p:spPr>
              <a:xfrm rot="2464982">
                <a:off x="5521767" y="2339624"/>
                <a:ext cx="717335" cy="714267"/>
              </a:xfrm>
              <a:prstGeom prst="chord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83" name="모서리가 둥근 직사각형 82"/>
              <p:cNvSpPr/>
              <p:nvPr/>
            </p:nvSpPr>
            <p:spPr>
              <a:xfrm rot="717525">
                <a:off x="3476743" y="3308451"/>
                <a:ext cx="529805" cy="167640"/>
              </a:xfrm>
              <a:prstGeom prst="roundRect">
                <a:avLst>
                  <a:gd name="adj" fmla="val 36498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84" name="모서리가 둥근 직사각형 83"/>
              <p:cNvSpPr/>
              <p:nvPr/>
            </p:nvSpPr>
            <p:spPr>
              <a:xfrm rot="5055817">
                <a:off x="3475769" y="3917218"/>
                <a:ext cx="309518" cy="171772"/>
              </a:xfrm>
              <a:prstGeom prst="roundRect">
                <a:avLst>
                  <a:gd name="adj" fmla="val 36498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85" name="모서리가 둥근 직사각형 84"/>
              <p:cNvSpPr/>
              <p:nvPr/>
            </p:nvSpPr>
            <p:spPr>
              <a:xfrm rot="4439422">
                <a:off x="4820171" y="2021111"/>
                <a:ext cx="291437" cy="203607"/>
              </a:xfrm>
              <a:prstGeom prst="roundRect">
                <a:avLst>
                  <a:gd name="adj" fmla="val 36498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grpSp>
            <p:nvGrpSpPr>
              <p:cNvPr id="86" name="그룹 85"/>
              <p:cNvGrpSpPr/>
              <p:nvPr/>
            </p:nvGrpSpPr>
            <p:grpSpPr>
              <a:xfrm rot="21219880">
                <a:off x="5189540" y="3420571"/>
                <a:ext cx="528210" cy="276201"/>
                <a:chOff x="4992690" y="3361595"/>
                <a:chExt cx="528210" cy="276201"/>
              </a:xfrm>
              <a:solidFill>
                <a:schemeClr val="tx1">
                  <a:lumMod val="75000"/>
                  <a:lumOff val="25000"/>
                </a:schemeClr>
              </a:solidFill>
            </p:grpSpPr>
            <p:sp>
              <p:nvSpPr>
                <p:cNvPr id="87" name="모서리가 둥근 직사각형 86"/>
                <p:cNvSpPr/>
                <p:nvPr/>
              </p:nvSpPr>
              <p:spPr>
                <a:xfrm rot="1616959">
                  <a:off x="4992690" y="3361595"/>
                  <a:ext cx="517518" cy="203607"/>
                </a:xfrm>
                <a:prstGeom prst="roundRect">
                  <a:avLst>
                    <a:gd name="adj" fmla="val 36498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88" name="직사각형 87"/>
                <p:cNvSpPr/>
                <p:nvPr/>
              </p:nvSpPr>
              <p:spPr>
                <a:xfrm rot="1564407">
                  <a:off x="5267315" y="3434894"/>
                  <a:ext cx="253585" cy="202902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</p:grpSp>
        </p:grpSp>
      </p:grpSp>
      <p:sp>
        <p:nvSpPr>
          <p:cNvPr id="14" name="직사각형 43">
            <a:extLst>
              <a:ext uri="{FF2B5EF4-FFF2-40B4-BE49-F238E27FC236}">
                <a16:creationId xmlns:a16="http://schemas.microsoft.com/office/drawing/2014/main" id="{BC9B668C-20A7-52B8-10C4-344A73C6A5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3871" y="2552403"/>
            <a:ext cx="3397792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-KR" sz="15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LARGEST  PIZZA  DELIVERY  COMPANY</a:t>
            </a:r>
          </a:p>
        </p:txBody>
      </p:sp>
      <p:sp>
        <p:nvSpPr>
          <p:cNvPr id="19" name="직사각형 43">
            <a:extLst>
              <a:ext uri="{FF2B5EF4-FFF2-40B4-BE49-F238E27FC236}">
                <a16:creationId xmlns:a16="http://schemas.microsoft.com/office/drawing/2014/main" id="{8ADE7428-7A9C-001B-F7F6-03F347CBBD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57" y="2532525"/>
            <a:ext cx="3397792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-KR" sz="15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QUALITY  -  CONVENIENCE  -  INNOVATION</a:t>
            </a:r>
          </a:p>
        </p:txBody>
      </p:sp>
      <p:sp>
        <p:nvSpPr>
          <p:cNvPr id="22" name="직사각형 43">
            <a:extLst>
              <a:ext uri="{FF2B5EF4-FFF2-40B4-BE49-F238E27FC236}">
                <a16:creationId xmlns:a16="http://schemas.microsoft.com/office/drawing/2014/main" id="{F769CACE-8CFD-B73F-7A39-90F478D45B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3231" y="4843005"/>
            <a:ext cx="3397792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-KR" sz="15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ESTABLISHED  IN  1985  IN  UK &amp; ROI</a:t>
            </a:r>
          </a:p>
        </p:txBody>
      </p:sp>
      <p:grpSp>
        <p:nvGrpSpPr>
          <p:cNvPr id="24" name="그룹 2">
            <a:extLst>
              <a:ext uri="{FF2B5EF4-FFF2-40B4-BE49-F238E27FC236}">
                <a16:creationId xmlns:a16="http://schemas.microsoft.com/office/drawing/2014/main" id="{2E9BD5ED-A536-BFE7-826D-B36044C5E1C8}"/>
              </a:ext>
            </a:extLst>
          </p:cNvPr>
          <p:cNvGrpSpPr/>
          <p:nvPr/>
        </p:nvGrpSpPr>
        <p:grpSpPr>
          <a:xfrm>
            <a:off x="7623871" y="4810546"/>
            <a:ext cx="4195866" cy="374437"/>
            <a:chOff x="771006" y="3189711"/>
            <a:chExt cx="4195866" cy="374437"/>
          </a:xfrm>
        </p:grpSpPr>
        <p:sp>
          <p:nvSpPr>
            <p:cNvPr id="25" name="직사각형 43">
              <a:extLst>
                <a:ext uri="{FF2B5EF4-FFF2-40B4-BE49-F238E27FC236}">
                  <a16:creationId xmlns:a16="http://schemas.microsoft.com/office/drawing/2014/main" id="{69E44649-EB44-3E0F-C3DE-703391B637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4964" y="3287149"/>
              <a:ext cx="3671908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 defTabSz="914400">
                <a:lnSpc>
                  <a:spcPct val="80000"/>
                </a:lnSpc>
                <a:spcAft>
                  <a:spcPts val="200"/>
                </a:spcAft>
                <a:defRPr/>
              </a:pPr>
              <a:r>
                <a:rPr lang="en-US" altLang="ko-KR" sz="1500" dirty="0">
                  <a:solidFill>
                    <a:schemeClr val="bg1">
                      <a:lumMod val="50000"/>
                    </a:schemeClr>
                  </a:solidFill>
                  <a:latin typeface="+mj-lt"/>
                </a:rPr>
                <a:t>PROVIDING  EXCEPTIONAL  CUSTOMER  SERVICE</a:t>
              </a:r>
            </a:p>
          </p:txBody>
        </p:sp>
        <p:sp>
          <p:nvSpPr>
            <p:cNvPr id="26" name="직사각형 44">
              <a:extLst>
                <a:ext uri="{FF2B5EF4-FFF2-40B4-BE49-F238E27FC236}">
                  <a16:creationId xmlns:a16="http://schemas.microsoft.com/office/drawing/2014/main" id="{142901BB-213D-BA4D-9EA6-5AF5AD4BF431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771006" y="3189711"/>
              <a:ext cx="3397791" cy="24840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 defTabSz="914400" latinLnBrk="1">
                <a:lnSpc>
                  <a:spcPts val="1200"/>
                </a:lnSpc>
              </a:pPr>
              <a:endParaRPr lang="en-US" altLang="ko" sz="1200" dirty="0">
                <a:solidFill>
                  <a:schemeClr val="tx1">
                    <a:lumMod val="75000"/>
                    <a:lumOff val="25000"/>
                  </a:schemeClr>
                </a:solidFill>
                <a:ea typeface="맑은 고딕" pitchFamily="50" charset="-127"/>
              </a:endParaRPr>
            </a:p>
          </p:txBody>
        </p:sp>
      </p:grpSp>
      <p:sp>
        <p:nvSpPr>
          <p:cNvPr id="28" name="직사각형 43">
            <a:extLst>
              <a:ext uri="{FF2B5EF4-FFF2-40B4-BE49-F238E27FC236}">
                <a16:creationId xmlns:a16="http://schemas.microsoft.com/office/drawing/2014/main" id="{D46C2B33-0FEB-487F-801F-74E7F7335B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26455" y="955443"/>
            <a:ext cx="9372601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400">
              <a:lnSpc>
                <a:spcPct val="80000"/>
              </a:lnSpc>
              <a:spcAft>
                <a:spcPts val="200"/>
              </a:spcAft>
              <a:defRPr/>
            </a:pPr>
            <a:r>
              <a:rPr lang="en-US" altLang="ko-KR" sz="20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WHAT  SETS  DOMINO’S  APART  IN  THE  COMPETITIVE  PIZZA  DELIVERY  MARKET</a:t>
            </a:r>
          </a:p>
        </p:txBody>
      </p:sp>
    </p:spTree>
    <p:extLst>
      <p:ext uri="{BB962C8B-B14F-4D97-AF65-F5344CB8AC3E}">
        <p14:creationId xmlns:p14="http://schemas.microsoft.com/office/powerpoint/2010/main" val="3494630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그림 개체 틀 2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33" b="5133"/>
          <a:stretch>
            <a:fillRect/>
          </a:stretch>
        </p:blipFill>
        <p:spPr/>
      </p:pic>
      <p:pic>
        <p:nvPicPr>
          <p:cNvPr id="27" name="그림 개체 틀 26"/>
          <p:cNvPicPr>
            <a:picLocks noGrp="1" noChangeAspect="1"/>
          </p:cNvPicPr>
          <p:nvPr>
            <p:ph type="pic" sz="quarter" idx="11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33" b="5133"/>
          <a:stretch>
            <a:fillRect/>
          </a:stretch>
        </p:blipFill>
        <p:spPr/>
      </p:pic>
      <p:pic>
        <p:nvPicPr>
          <p:cNvPr id="31" name="그림 개체 틀 30"/>
          <p:cNvPicPr>
            <a:picLocks noGrp="1" noChangeAspect="1"/>
          </p:cNvPicPr>
          <p:nvPr>
            <p:ph type="pic" sz="quarter" idx="12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" b="181"/>
          <a:stretch>
            <a:fillRect/>
          </a:stretch>
        </p:blipFill>
        <p:spPr/>
      </p:pic>
      <p:pic>
        <p:nvPicPr>
          <p:cNvPr id="32" name="그림 개체 틀 31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2" b="5302"/>
          <a:stretch>
            <a:fillRect/>
          </a:stretch>
        </p:blipFill>
        <p:spPr/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THE   HIERARCHY  UK  &amp;   ROI</a:t>
            </a:r>
            <a:endParaRPr lang="ko-KR" altLang="en-US" dirty="0"/>
          </a:p>
        </p:txBody>
      </p:sp>
      <p:sp>
        <p:nvSpPr>
          <p:cNvPr id="3" name="Freeform 5"/>
          <p:cNvSpPr>
            <a:spLocks/>
          </p:cNvSpPr>
          <p:nvPr/>
        </p:nvSpPr>
        <p:spPr bwMode="auto">
          <a:xfrm>
            <a:off x="6108168" y="1048237"/>
            <a:ext cx="0" cy="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ko-KR" altLang="en-US"/>
          </a:p>
        </p:txBody>
      </p:sp>
      <p:sp>
        <p:nvSpPr>
          <p:cNvPr id="40" name="타원 39"/>
          <p:cNvSpPr/>
          <p:nvPr/>
        </p:nvSpPr>
        <p:spPr>
          <a:xfrm>
            <a:off x="1870541" y="2207274"/>
            <a:ext cx="453507" cy="453507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0">
              <a:defRPr/>
            </a:pPr>
            <a:r>
              <a:rPr lang="en-US" altLang="ko-KR" dirty="0">
                <a:ln>
                  <a:solidFill>
                    <a:srgbClr val="6A8797">
                      <a:alpha val="0"/>
                    </a:srgb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맑은 고딕" pitchFamily="50" charset="-127"/>
                <a:cs typeface="Calibri" panose="020F0502020204030204" pitchFamily="34" charset="0"/>
              </a:rPr>
              <a:t>01</a:t>
            </a:r>
            <a:endParaRPr lang="ko-KR" altLang="en-US" dirty="0">
              <a:ln>
                <a:solidFill>
                  <a:srgbClr val="6A8797">
                    <a:alpha val="0"/>
                  </a:srgbClr>
                </a:solidFill>
              </a:ln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맑은 고딕" pitchFamily="50" charset="-127"/>
              <a:cs typeface="Calibri" panose="020F0502020204030204" pitchFamily="34" charset="0"/>
            </a:endParaRPr>
          </a:p>
        </p:txBody>
      </p:sp>
      <p:grpSp>
        <p:nvGrpSpPr>
          <p:cNvPr id="42" name="그룹 41"/>
          <p:cNvGrpSpPr/>
          <p:nvPr/>
        </p:nvGrpSpPr>
        <p:grpSpPr>
          <a:xfrm>
            <a:off x="1143683" y="4598306"/>
            <a:ext cx="1907223" cy="1297387"/>
            <a:chOff x="776427" y="4450080"/>
            <a:chExt cx="1536345" cy="1004320"/>
          </a:xfrm>
        </p:grpSpPr>
        <p:sp>
          <p:nvSpPr>
            <p:cNvPr id="43" name="TextBox 93"/>
            <p:cNvSpPr txBox="1"/>
            <p:nvPr/>
          </p:nvSpPr>
          <p:spPr>
            <a:xfrm>
              <a:off x="848648" y="4450080"/>
              <a:ext cx="1391903" cy="28863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CEO</a:t>
              </a:r>
            </a:p>
          </p:txBody>
        </p:sp>
        <p:sp>
          <p:nvSpPr>
            <p:cNvPr id="44" name="직사각형 43"/>
            <p:cNvSpPr/>
            <p:nvPr/>
          </p:nvSpPr>
          <p:spPr>
            <a:xfrm>
              <a:off x="776427" y="5111762"/>
              <a:ext cx="1536345" cy="342638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OVERALL  OPERATIONS  AND  STRATEGIC  DIRECTION</a:t>
              </a:r>
              <a:endParaRPr lang="ko-KR" altLang="en-US" sz="800" dirty="0">
                <a:ln>
                  <a:solidFill>
                    <a:schemeClr val="accent1">
                      <a:alpha val="0"/>
                    </a:scheme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ea typeface="맑은 고딕" pitchFamily="50" charset="-127"/>
              </a:endParaRPr>
            </a:p>
          </p:txBody>
        </p:sp>
      </p:grpSp>
      <p:sp>
        <p:nvSpPr>
          <p:cNvPr id="34" name="타원 33"/>
          <p:cNvSpPr/>
          <p:nvPr/>
        </p:nvSpPr>
        <p:spPr>
          <a:xfrm>
            <a:off x="3869892" y="2203910"/>
            <a:ext cx="453507" cy="453507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0"/>
            <a:r>
              <a:rPr lang="en-US" altLang="ko-KR" dirty="0">
                <a:ln>
                  <a:solidFill>
                    <a:srgbClr val="6A8797">
                      <a:alpha val="0"/>
                    </a:srgb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맑은 고딕" pitchFamily="50" charset="-127"/>
                <a:cs typeface="Calibri" panose="020F0502020204030204" pitchFamily="34" charset="0"/>
              </a:rPr>
              <a:t>02</a:t>
            </a:r>
            <a:endParaRPr lang="ko-KR" altLang="en-US" dirty="0">
              <a:ln>
                <a:solidFill>
                  <a:srgbClr val="6A8797">
                    <a:alpha val="0"/>
                  </a:srgbClr>
                </a:solidFill>
              </a:ln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맑은 고딕" pitchFamily="50" charset="-127"/>
              <a:cs typeface="Calibri" panose="020F0502020204030204" pitchFamily="34" charset="0"/>
            </a:endParaRPr>
          </a:p>
        </p:txBody>
      </p:sp>
      <p:grpSp>
        <p:nvGrpSpPr>
          <p:cNvPr id="36" name="그룹 35"/>
          <p:cNvGrpSpPr/>
          <p:nvPr/>
        </p:nvGrpSpPr>
        <p:grpSpPr>
          <a:xfrm>
            <a:off x="3143035" y="4432114"/>
            <a:ext cx="1907223" cy="1555917"/>
            <a:chOff x="776427" y="4321423"/>
            <a:chExt cx="1536345" cy="1204449"/>
          </a:xfrm>
        </p:grpSpPr>
        <p:sp>
          <p:nvSpPr>
            <p:cNvPr id="37" name="TextBox 96"/>
            <p:cNvSpPr txBox="1"/>
            <p:nvPr/>
          </p:nvSpPr>
          <p:spPr>
            <a:xfrm>
              <a:off x="848648" y="4321423"/>
              <a:ext cx="1391903" cy="545947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REGIONAL MANAGERS</a:t>
              </a:r>
            </a:p>
          </p:txBody>
        </p:sp>
        <p:sp>
          <p:nvSpPr>
            <p:cNvPr id="38" name="직사각형 37"/>
            <p:cNvSpPr/>
            <p:nvPr/>
          </p:nvSpPr>
          <p:spPr>
            <a:xfrm>
              <a:off x="776427" y="5040283"/>
              <a:ext cx="1536345" cy="485589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REPORT  DIRECTLY  TO  CEO</a:t>
              </a:r>
            </a:p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RESPONSIBILITY  WITHIN  SPECIFIC  REGION</a:t>
              </a:r>
              <a:endParaRPr lang="ko-KR" altLang="en-US" sz="800" dirty="0">
                <a:ln>
                  <a:solidFill>
                    <a:schemeClr val="accent1">
                      <a:alpha val="0"/>
                    </a:scheme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ea typeface="맑은 고딕" pitchFamily="50" charset="-127"/>
              </a:endParaRPr>
            </a:p>
          </p:txBody>
        </p:sp>
      </p:grpSp>
      <p:sp>
        <p:nvSpPr>
          <p:cNvPr id="26" name="타원 25"/>
          <p:cNvSpPr/>
          <p:nvPr/>
        </p:nvSpPr>
        <p:spPr>
          <a:xfrm>
            <a:off x="5882914" y="2207274"/>
            <a:ext cx="453507" cy="453507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latinLnBrk="0"/>
            <a:r>
              <a:rPr lang="en-US" altLang="ko-KR" dirty="0">
                <a:ln>
                  <a:solidFill>
                    <a:srgbClr val="6A8797">
                      <a:alpha val="0"/>
                    </a:srgb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맑은 고딕" pitchFamily="50" charset="-127"/>
                <a:cs typeface="Calibri" panose="020F0502020204030204" pitchFamily="34" charset="0"/>
              </a:rPr>
              <a:t>03</a:t>
            </a:r>
            <a:endParaRPr lang="ko-KR" altLang="en-US" dirty="0">
              <a:ln>
                <a:solidFill>
                  <a:srgbClr val="6A8797">
                    <a:alpha val="0"/>
                  </a:srgbClr>
                </a:solidFill>
              </a:ln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맑은 고딕" pitchFamily="50" charset="-127"/>
              <a:cs typeface="Calibri" panose="020F0502020204030204" pitchFamily="34" charset="0"/>
            </a:endParaRPr>
          </a:p>
        </p:txBody>
      </p:sp>
      <p:sp>
        <p:nvSpPr>
          <p:cNvPr id="16" name="타원 15"/>
          <p:cNvSpPr/>
          <p:nvPr/>
        </p:nvSpPr>
        <p:spPr>
          <a:xfrm>
            <a:off x="7868598" y="2203910"/>
            <a:ext cx="453507" cy="453507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latinLnBrk="0"/>
            <a:r>
              <a:rPr lang="en-US" altLang="ko-KR" dirty="0">
                <a:ln>
                  <a:solidFill>
                    <a:srgbClr val="6A8797">
                      <a:alpha val="0"/>
                    </a:srgb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맑은 고딕" pitchFamily="50" charset="-127"/>
                <a:cs typeface="Calibri" panose="020F0502020204030204" pitchFamily="34" charset="0"/>
              </a:rPr>
              <a:t>04</a:t>
            </a:r>
            <a:endParaRPr lang="ko-KR" altLang="en-US" dirty="0">
              <a:ln>
                <a:solidFill>
                  <a:srgbClr val="6A8797">
                    <a:alpha val="0"/>
                  </a:srgbClr>
                </a:solidFill>
              </a:ln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맑은 고딕" pitchFamily="50" charset="-127"/>
              <a:cs typeface="Calibri" panose="020F0502020204030204" pitchFamily="34" charset="0"/>
            </a:endParaRPr>
          </a:p>
        </p:txBody>
      </p:sp>
      <p:sp>
        <p:nvSpPr>
          <p:cNvPr id="10" name="타원 9"/>
          <p:cNvSpPr/>
          <p:nvPr/>
        </p:nvSpPr>
        <p:spPr>
          <a:xfrm>
            <a:off x="9867949" y="2203910"/>
            <a:ext cx="453507" cy="453507"/>
          </a:xfrm>
          <a:prstGeom prst="ellipse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latinLnBrk="0"/>
            <a:r>
              <a:rPr lang="en-US" altLang="ko-KR" dirty="0">
                <a:ln>
                  <a:solidFill>
                    <a:srgbClr val="6A8797">
                      <a:alpha val="0"/>
                    </a:srgb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맑은 고딕" pitchFamily="50" charset="-127"/>
                <a:cs typeface="Calibri" panose="020F0502020204030204" pitchFamily="34" charset="0"/>
              </a:rPr>
              <a:t>05</a:t>
            </a:r>
            <a:endParaRPr lang="ko-KR" altLang="en-US" dirty="0">
              <a:ln>
                <a:solidFill>
                  <a:srgbClr val="6A8797">
                    <a:alpha val="0"/>
                  </a:srgbClr>
                </a:solidFill>
              </a:ln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맑은 고딕" pitchFamily="50" charset="-127"/>
              <a:cs typeface="Calibri" panose="020F0502020204030204" pitchFamily="34" charset="0"/>
            </a:endParaRPr>
          </a:p>
        </p:txBody>
      </p:sp>
      <p:pic>
        <p:nvPicPr>
          <p:cNvPr id="49" name="그림 개체 틀 48"/>
          <p:cNvPicPr>
            <a:picLocks noGrp="1" noChangeAspect="1"/>
          </p:cNvPicPr>
          <p:nvPr>
            <p:ph type="pic" sz="quarter" idx="14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5" r="2945"/>
          <a:stretch>
            <a:fillRect/>
          </a:stretch>
        </p:blipFill>
        <p:spPr/>
      </p:pic>
      <p:grpSp>
        <p:nvGrpSpPr>
          <p:cNvPr id="5" name="그룹 35">
            <a:extLst>
              <a:ext uri="{FF2B5EF4-FFF2-40B4-BE49-F238E27FC236}">
                <a16:creationId xmlns:a16="http://schemas.microsoft.com/office/drawing/2014/main" id="{755FAF4A-CA9C-EE45-D56B-3919EB6FD487}"/>
              </a:ext>
            </a:extLst>
          </p:cNvPr>
          <p:cNvGrpSpPr/>
          <p:nvPr/>
        </p:nvGrpSpPr>
        <p:grpSpPr>
          <a:xfrm>
            <a:off x="5020485" y="4445227"/>
            <a:ext cx="1907223" cy="1555918"/>
            <a:chOff x="776427" y="4321423"/>
            <a:chExt cx="1536345" cy="1204449"/>
          </a:xfrm>
        </p:grpSpPr>
        <p:sp>
          <p:nvSpPr>
            <p:cNvPr id="6" name="TextBox 96">
              <a:extLst>
                <a:ext uri="{FF2B5EF4-FFF2-40B4-BE49-F238E27FC236}">
                  <a16:creationId xmlns:a16="http://schemas.microsoft.com/office/drawing/2014/main" id="{C51E2E91-7018-DFC5-D5C3-C7378D43BA74}"/>
                </a:ext>
              </a:extLst>
            </p:cNvPr>
            <p:cNvSpPr txBox="1"/>
            <p:nvPr/>
          </p:nvSpPr>
          <p:spPr>
            <a:xfrm>
              <a:off x="848648" y="4321423"/>
              <a:ext cx="1391903" cy="54594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AREA</a:t>
              </a:r>
            </a:p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MANAGERS</a:t>
              </a:r>
            </a:p>
          </p:txBody>
        </p:sp>
        <p:sp>
          <p:nvSpPr>
            <p:cNvPr id="7" name="직사각형 37">
              <a:extLst>
                <a:ext uri="{FF2B5EF4-FFF2-40B4-BE49-F238E27FC236}">
                  <a16:creationId xmlns:a16="http://schemas.microsoft.com/office/drawing/2014/main" id="{923586DC-6743-8179-1BD7-77CD9F74D6ED}"/>
                </a:ext>
              </a:extLst>
            </p:cNvPr>
            <p:cNvSpPr/>
            <p:nvPr/>
          </p:nvSpPr>
          <p:spPr>
            <a:xfrm>
              <a:off x="776427" y="5040283"/>
              <a:ext cx="1536345" cy="485589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REPORT  TO REGIONAL MANAGER</a:t>
              </a:r>
            </a:p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OPERATION  AND  MANAGEMENT  FOR  </a:t>
              </a:r>
              <a:b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</a:b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A GROUP  OF  STORES</a:t>
              </a:r>
              <a:endParaRPr lang="ko-KR" altLang="en-US" sz="800" dirty="0">
                <a:ln>
                  <a:solidFill>
                    <a:schemeClr val="accent1">
                      <a:alpha val="0"/>
                    </a:scheme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ea typeface="맑은 고딕" pitchFamily="50" charset="-127"/>
              </a:endParaRPr>
            </a:p>
          </p:txBody>
        </p:sp>
      </p:grpSp>
      <p:grpSp>
        <p:nvGrpSpPr>
          <p:cNvPr id="8" name="그룹 35">
            <a:extLst>
              <a:ext uri="{FF2B5EF4-FFF2-40B4-BE49-F238E27FC236}">
                <a16:creationId xmlns:a16="http://schemas.microsoft.com/office/drawing/2014/main" id="{37E0D089-1B0A-DC99-FD4F-84D5426DB1B7}"/>
              </a:ext>
            </a:extLst>
          </p:cNvPr>
          <p:cNvGrpSpPr/>
          <p:nvPr/>
        </p:nvGrpSpPr>
        <p:grpSpPr>
          <a:xfrm>
            <a:off x="6897935" y="4445464"/>
            <a:ext cx="1907223" cy="1740581"/>
            <a:chOff x="776427" y="4321423"/>
            <a:chExt cx="1536345" cy="1347400"/>
          </a:xfrm>
        </p:grpSpPr>
        <p:sp>
          <p:nvSpPr>
            <p:cNvPr id="9" name="TextBox 96">
              <a:extLst>
                <a:ext uri="{FF2B5EF4-FFF2-40B4-BE49-F238E27FC236}">
                  <a16:creationId xmlns:a16="http://schemas.microsoft.com/office/drawing/2014/main" id="{7A0712C5-C329-8ACB-8843-192095F9B028}"/>
                </a:ext>
              </a:extLst>
            </p:cNvPr>
            <p:cNvSpPr txBox="1"/>
            <p:nvPr/>
          </p:nvSpPr>
          <p:spPr>
            <a:xfrm>
              <a:off x="848648" y="4321423"/>
              <a:ext cx="1391903" cy="54594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STORE </a:t>
              </a:r>
            </a:p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MANAGERS</a:t>
              </a:r>
            </a:p>
          </p:txBody>
        </p:sp>
        <p:sp>
          <p:nvSpPr>
            <p:cNvPr id="11" name="직사각형 37">
              <a:extLst>
                <a:ext uri="{FF2B5EF4-FFF2-40B4-BE49-F238E27FC236}">
                  <a16:creationId xmlns:a16="http://schemas.microsoft.com/office/drawing/2014/main" id="{7B95DACA-6410-B31D-C25B-BCCB6C593A92}"/>
                </a:ext>
              </a:extLst>
            </p:cNvPr>
            <p:cNvSpPr/>
            <p:nvPr/>
          </p:nvSpPr>
          <p:spPr>
            <a:xfrm>
              <a:off x="776427" y="4897331"/>
              <a:ext cx="1536345" cy="771492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REPORT  TO AREA MANAGER</a:t>
              </a:r>
            </a:p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OVERSEE  THE  DAY-TO-DAY  OPERATIONS</a:t>
              </a:r>
            </a:p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RESPONSIBLE  FOR  STAFFING,  INVENTORY,  MANAGEMENT,  CUSTOMER SERVICE  AND  SALES</a:t>
              </a:r>
            </a:p>
          </p:txBody>
        </p:sp>
      </p:grpSp>
      <p:grpSp>
        <p:nvGrpSpPr>
          <p:cNvPr id="15" name="그룹 35">
            <a:extLst>
              <a:ext uri="{FF2B5EF4-FFF2-40B4-BE49-F238E27FC236}">
                <a16:creationId xmlns:a16="http://schemas.microsoft.com/office/drawing/2014/main" id="{A9B10390-D824-BB33-9847-FFBC21B510C2}"/>
              </a:ext>
            </a:extLst>
          </p:cNvPr>
          <p:cNvGrpSpPr/>
          <p:nvPr/>
        </p:nvGrpSpPr>
        <p:grpSpPr>
          <a:xfrm>
            <a:off x="8954696" y="4482071"/>
            <a:ext cx="1907223" cy="1648248"/>
            <a:chOff x="776427" y="4321423"/>
            <a:chExt cx="1536345" cy="1275925"/>
          </a:xfrm>
        </p:grpSpPr>
        <p:sp>
          <p:nvSpPr>
            <p:cNvPr id="17" name="TextBox 96">
              <a:extLst>
                <a:ext uri="{FF2B5EF4-FFF2-40B4-BE49-F238E27FC236}">
                  <a16:creationId xmlns:a16="http://schemas.microsoft.com/office/drawing/2014/main" id="{1804B0F3-F315-B64C-035D-180399969C07}"/>
                </a:ext>
              </a:extLst>
            </p:cNvPr>
            <p:cNvSpPr txBox="1"/>
            <p:nvPr/>
          </p:nvSpPr>
          <p:spPr>
            <a:xfrm>
              <a:off x="848648" y="4321423"/>
              <a:ext cx="1391903" cy="54594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TEAM</a:t>
              </a:r>
            </a:p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MEMBERS</a:t>
              </a:r>
            </a:p>
          </p:txBody>
        </p:sp>
        <p:sp>
          <p:nvSpPr>
            <p:cNvPr id="21" name="직사각형 37">
              <a:extLst>
                <a:ext uri="{FF2B5EF4-FFF2-40B4-BE49-F238E27FC236}">
                  <a16:creationId xmlns:a16="http://schemas.microsoft.com/office/drawing/2014/main" id="{537B08ED-77D0-F512-923E-37F44DC14F0F}"/>
                </a:ext>
              </a:extLst>
            </p:cNvPr>
            <p:cNvSpPr/>
            <p:nvPr/>
          </p:nvSpPr>
          <p:spPr>
            <a:xfrm>
              <a:off x="776427" y="4968806"/>
              <a:ext cx="1536345" cy="628542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REPORT TO STORE </a:t>
              </a:r>
              <a:b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</a:b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AND ASSISTANT MANAGERS</a:t>
              </a:r>
              <a:b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</a:br>
              <a:r>
                <a:rPr lang="en-GB" altLang="ko-KR" sz="8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a typeface="맑은 고딕" pitchFamily="50" charset="-127"/>
                </a:rPr>
                <a:t>VARIOUS  TASKS  FROM  FOOD  PREPARATION  TO  DELIVERY</a:t>
              </a:r>
              <a:endParaRPr lang="ko-KR" altLang="en-US" sz="800" dirty="0">
                <a:ln>
                  <a:solidFill>
                    <a:schemeClr val="accent1">
                      <a:alpha val="0"/>
                    </a:schemeClr>
                  </a:solidFill>
                </a:ln>
                <a:solidFill>
                  <a:schemeClr val="tx1">
                    <a:lumMod val="75000"/>
                    <a:lumOff val="25000"/>
                  </a:schemeClr>
                </a:solidFill>
                <a:ea typeface="맑은 고딕" pitchFamily="50" charset="-127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5901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이등변 삼각형 45">
            <a:extLst>
              <a:ext uri="{FF2B5EF4-FFF2-40B4-BE49-F238E27FC236}">
                <a16:creationId xmlns:a16="http://schemas.microsoft.com/office/drawing/2014/main" id="{C39C83DC-4719-4261-9950-6AF15A473952}"/>
              </a:ext>
            </a:extLst>
          </p:cNvPr>
          <p:cNvSpPr/>
          <p:nvPr/>
        </p:nvSpPr>
        <p:spPr>
          <a:xfrm rot="445935">
            <a:off x="4985979" y="-384646"/>
            <a:ext cx="5033937" cy="647445"/>
          </a:xfrm>
          <a:custGeom>
            <a:avLst/>
            <a:gdLst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0 w 6723651"/>
              <a:gd name="connsiteY3" fmla="*/ 5796251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1689714 w 6723651"/>
              <a:gd name="connsiteY3" fmla="*/ 5792776 h 5796251"/>
              <a:gd name="connsiteX4" fmla="*/ 0 w 6723651"/>
              <a:gd name="connsiteY4" fmla="*/ 5796251 h 5796251"/>
              <a:gd name="connsiteX0" fmla="*/ 0 w 6723651"/>
              <a:gd name="connsiteY0" fmla="*/ 5796251 h 5887691"/>
              <a:gd name="connsiteX1" fmla="*/ 3361826 w 6723651"/>
              <a:gd name="connsiteY1" fmla="*/ 0 h 5887691"/>
              <a:gd name="connsiteX2" fmla="*/ 6723651 w 6723651"/>
              <a:gd name="connsiteY2" fmla="*/ 5796251 h 5887691"/>
              <a:gd name="connsiteX3" fmla="*/ 1689714 w 6723651"/>
              <a:gd name="connsiteY3" fmla="*/ 5792776 h 5887691"/>
              <a:gd name="connsiteX4" fmla="*/ 91440 w 6723651"/>
              <a:gd name="connsiteY4" fmla="*/ 5887691 h 5887691"/>
              <a:gd name="connsiteX0" fmla="*/ 0 w 6723651"/>
              <a:gd name="connsiteY0" fmla="*/ 5796251 h 5887691"/>
              <a:gd name="connsiteX1" fmla="*/ 3361826 w 6723651"/>
              <a:gd name="connsiteY1" fmla="*/ 0 h 5887691"/>
              <a:gd name="connsiteX2" fmla="*/ 6723651 w 6723651"/>
              <a:gd name="connsiteY2" fmla="*/ 5796251 h 5887691"/>
              <a:gd name="connsiteX3" fmla="*/ 1689714 w 6723651"/>
              <a:gd name="connsiteY3" fmla="*/ 5792776 h 5887691"/>
              <a:gd name="connsiteX4" fmla="*/ 643921 w 6723651"/>
              <a:gd name="connsiteY4" fmla="*/ 5826739 h 5887691"/>
              <a:gd name="connsiteX5" fmla="*/ 91440 w 6723651"/>
              <a:gd name="connsiteY5" fmla="*/ 5887691 h 5887691"/>
              <a:gd name="connsiteX0" fmla="*/ 0 w 6723651"/>
              <a:gd name="connsiteY0" fmla="*/ 5796251 h 5887691"/>
              <a:gd name="connsiteX1" fmla="*/ 3361826 w 6723651"/>
              <a:gd name="connsiteY1" fmla="*/ 0 h 5887691"/>
              <a:gd name="connsiteX2" fmla="*/ 6723651 w 6723651"/>
              <a:gd name="connsiteY2" fmla="*/ 5796251 h 5887691"/>
              <a:gd name="connsiteX3" fmla="*/ 1689714 w 6723651"/>
              <a:gd name="connsiteY3" fmla="*/ 5792776 h 5887691"/>
              <a:gd name="connsiteX4" fmla="*/ 91440 w 6723651"/>
              <a:gd name="connsiteY4" fmla="*/ 5887691 h 588769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1689714 w 6723651"/>
              <a:gd name="connsiteY3" fmla="*/ 5792776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331713 w 6723651"/>
              <a:gd name="connsiteY2" fmla="*/ 5148806 h 5796251"/>
              <a:gd name="connsiteX3" fmla="*/ 6723651 w 6723651"/>
              <a:gd name="connsiteY3" fmla="*/ 5796251 h 5796251"/>
              <a:gd name="connsiteX4" fmla="*/ 1689714 w 6723651"/>
              <a:gd name="connsiteY4" fmla="*/ 5792776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331713 w 6723651"/>
              <a:gd name="connsiteY2" fmla="*/ 5148806 h 5796251"/>
              <a:gd name="connsiteX3" fmla="*/ 6355257 w 6723651"/>
              <a:gd name="connsiteY3" fmla="*/ 5132927 h 5796251"/>
              <a:gd name="connsiteX4" fmla="*/ 6723651 w 6723651"/>
              <a:gd name="connsiteY4" fmla="*/ 5796251 h 5796251"/>
              <a:gd name="connsiteX5" fmla="*/ 1689714 w 6723651"/>
              <a:gd name="connsiteY5" fmla="*/ 5792776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331713 w 6723651"/>
              <a:gd name="connsiteY2" fmla="*/ 5148806 h 5796251"/>
              <a:gd name="connsiteX3" fmla="*/ 6723651 w 6723651"/>
              <a:gd name="connsiteY3" fmla="*/ 5796251 h 5796251"/>
              <a:gd name="connsiteX4" fmla="*/ 1689714 w 6723651"/>
              <a:gd name="connsiteY4" fmla="*/ 5792776 h 5796251"/>
              <a:gd name="connsiteX0" fmla="*/ 0 w 6723651"/>
              <a:gd name="connsiteY0" fmla="*/ 647445 h 647445"/>
              <a:gd name="connsiteX1" fmla="*/ 6331713 w 6723651"/>
              <a:gd name="connsiteY1" fmla="*/ 0 h 647445"/>
              <a:gd name="connsiteX2" fmla="*/ 6723651 w 6723651"/>
              <a:gd name="connsiteY2" fmla="*/ 647445 h 647445"/>
              <a:gd name="connsiteX3" fmla="*/ 1689714 w 6723651"/>
              <a:gd name="connsiteY3" fmla="*/ 643970 h 647445"/>
              <a:gd name="connsiteX0" fmla="*/ 4641999 w 5033937"/>
              <a:gd name="connsiteY0" fmla="*/ 0 h 647445"/>
              <a:gd name="connsiteX1" fmla="*/ 5033937 w 5033937"/>
              <a:gd name="connsiteY1" fmla="*/ 647445 h 647445"/>
              <a:gd name="connsiteX2" fmla="*/ 0 w 5033937"/>
              <a:gd name="connsiteY2" fmla="*/ 643970 h 647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33937" h="647445">
                <a:moveTo>
                  <a:pt x="4641999" y="0"/>
                </a:moveTo>
                <a:lnTo>
                  <a:pt x="5033937" y="647445"/>
                </a:lnTo>
                <a:lnTo>
                  <a:pt x="0" y="643970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  <p:sp>
        <p:nvSpPr>
          <p:cNvPr id="44" name="이등변 삼각형 43">
            <a:extLst>
              <a:ext uri="{FF2B5EF4-FFF2-40B4-BE49-F238E27FC236}">
                <a16:creationId xmlns:a16="http://schemas.microsoft.com/office/drawing/2014/main" id="{F0EC5729-D0D5-4A3A-92F7-C23438DCA654}"/>
              </a:ext>
            </a:extLst>
          </p:cNvPr>
          <p:cNvSpPr/>
          <p:nvPr/>
        </p:nvSpPr>
        <p:spPr>
          <a:xfrm rot="19001348">
            <a:off x="4371599" y="1950607"/>
            <a:ext cx="5039820" cy="5243091"/>
          </a:xfrm>
          <a:custGeom>
            <a:avLst/>
            <a:gdLst>
              <a:gd name="connsiteX0" fmla="*/ 0 w 6081752"/>
              <a:gd name="connsiteY0" fmla="*/ 5242889 h 5242889"/>
              <a:gd name="connsiteX1" fmla="*/ 3040876 w 6081752"/>
              <a:gd name="connsiteY1" fmla="*/ 0 h 5242889"/>
              <a:gd name="connsiteX2" fmla="*/ 6081752 w 6081752"/>
              <a:gd name="connsiteY2" fmla="*/ 5242889 h 5242889"/>
              <a:gd name="connsiteX3" fmla="*/ 0 w 6081752"/>
              <a:gd name="connsiteY3" fmla="*/ 5242889 h 5242889"/>
              <a:gd name="connsiteX0" fmla="*/ 0 w 6081752"/>
              <a:gd name="connsiteY0" fmla="*/ 5242889 h 5242889"/>
              <a:gd name="connsiteX1" fmla="*/ 1041932 w 6081752"/>
              <a:gd name="connsiteY1" fmla="*/ 3426712 h 5242889"/>
              <a:gd name="connsiteX2" fmla="*/ 3040876 w 6081752"/>
              <a:gd name="connsiteY2" fmla="*/ 0 h 5242889"/>
              <a:gd name="connsiteX3" fmla="*/ 6081752 w 6081752"/>
              <a:gd name="connsiteY3" fmla="*/ 5242889 h 5242889"/>
              <a:gd name="connsiteX4" fmla="*/ 0 w 6081752"/>
              <a:gd name="connsiteY4" fmla="*/ 5242889 h 5242889"/>
              <a:gd name="connsiteX0" fmla="*/ 1041932 w 6081752"/>
              <a:gd name="connsiteY0" fmla="*/ 3426712 h 5242889"/>
              <a:gd name="connsiteX1" fmla="*/ 3040876 w 6081752"/>
              <a:gd name="connsiteY1" fmla="*/ 0 h 5242889"/>
              <a:gd name="connsiteX2" fmla="*/ 6081752 w 6081752"/>
              <a:gd name="connsiteY2" fmla="*/ 5242889 h 5242889"/>
              <a:gd name="connsiteX3" fmla="*/ 0 w 6081752"/>
              <a:gd name="connsiteY3" fmla="*/ 5242889 h 5242889"/>
              <a:gd name="connsiteX4" fmla="*/ 1133372 w 6081752"/>
              <a:gd name="connsiteY4" fmla="*/ 3518152 h 5242889"/>
              <a:gd name="connsiteX0" fmla="*/ 1041932 w 6081752"/>
              <a:gd name="connsiteY0" fmla="*/ 3426712 h 5242889"/>
              <a:gd name="connsiteX1" fmla="*/ 3040876 w 6081752"/>
              <a:gd name="connsiteY1" fmla="*/ 0 h 5242889"/>
              <a:gd name="connsiteX2" fmla="*/ 6081752 w 6081752"/>
              <a:gd name="connsiteY2" fmla="*/ 5242889 h 5242889"/>
              <a:gd name="connsiteX3" fmla="*/ 0 w 6081752"/>
              <a:gd name="connsiteY3" fmla="*/ 5242889 h 5242889"/>
              <a:gd name="connsiteX0" fmla="*/ 1041932 w 6081752"/>
              <a:gd name="connsiteY0" fmla="*/ 3426712 h 5243091"/>
              <a:gd name="connsiteX1" fmla="*/ 3040876 w 6081752"/>
              <a:gd name="connsiteY1" fmla="*/ 0 h 5243091"/>
              <a:gd name="connsiteX2" fmla="*/ 6081752 w 6081752"/>
              <a:gd name="connsiteY2" fmla="*/ 5242889 h 5243091"/>
              <a:gd name="connsiteX3" fmla="*/ 2968694 w 6081752"/>
              <a:gd name="connsiteY3" fmla="*/ 5243091 h 5243091"/>
              <a:gd name="connsiteX4" fmla="*/ 0 w 6081752"/>
              <a:gd name="connsiteY4" fmla="*/ 5242889 h 5243091"/>
              <a:gd name="connsiteX0" fmla="*/ 0 w 5039820"/>
              <a:gd name="connsiteY0" fmla="*/ 3426712 h 5243091"/>
              <a:gd name="connsiteX1" fmla="*/ 1998944 w 5039820"/>
              <a:gd name="connsiteY1" fmla="*/ 0 h 5243091"/>
              <a:gd name="connsiteX2" fmla="*/ 5039820 w 5039820"/>
              <a:gd name="connsiteY2" fmla="*/ 5242889 h 5243091"/>
              <a:gd name="connsiteX3" fmla="*/ 1926762 w 5039820"/>
              <a:gd name="connsiteY3" fmla="*/ 5243091 h 524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39820" h="5243091">
                <a:moveTo>
                  <a:pt x="0" y="3426712"/>
                </a:moveTo>
                <a:lnTo>
                  <a:pt x="1998944" y="0"/>
                </a:lnTo>
                <a:lnTo>
                  <a:pt x="5039820" y="5242889"/>
                </a:lnTo>
                <a:lnTo>
                  <a:pt x="1926762" y="5243091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dirty="0"/>
          </a:p>
        </p:txBody>
      </p:sp>
      <p:sp>
        <p:nvSpPr>
          <p:cNvPr id="15" name="이등변 삼각형 14">
            <a:extLst>
              <a:ext uri="{FF2B5EF4-FFF2-40B4-BE49-F238E27FC236}">
                <a16:creationId xmlns:a16="http://schemas.microsoft.com/office/drawing/2014/main" id="{E02CE0D4-C223-4920-BFFF-004E621A5CE5}"/>
              </a:ext>
            </a:extLst>
          </p:cNvPr>
          <p:cNvSpPr/>
          <p:nvPr/>
        </p:nvSpPr>
        <p:spPr>
          <a:xfrm rot="1682565">
            <a:off x="6487527" y="289396"/>
            <a:ext cx="6444409" cy="5800333"/>
          </a:xfrm>
          <a:custGeom>
            <a:avLst/>
            <a:gdLst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0 w 6723651"/>
              <a:gd name="connsiteY3" fmla="*/ 5796251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444409 w 6723651"/>
              <a:gd name="connsiteY2" fmla="*/ 5351009 h 5796251"/>
              <a:gd name="connsiteX3" fmla="*/ 6723651 w 6723651"/>
              <a:gd name="connsiteY3" fmla="*/ 5796251 h 5796251"/>
              <a:gd name="connsiteX4" fmla="*/ 0 w 6723651"/>
              <a:gd name="connsiteY4" fmla="*/ 5796251 h 5796251"/>
              <a:gd name="connsiteX0" fmla="*/ 6723651 w 6815091"/>
              <a:gd name="connsiteY0" fmla="*/ 5796251 h 5887691"/>
              <a:gd name="connsiteX1" fmla="*/ 0 w 6815091"/>
              <a:gd name="connsiteY1" fmla="*/ 5796251 h 5887691"/>
              <a:gd name="connsiteX2" fmla="*/ 3361826 w 6815091"/>
              <a:gd name="connsiteY2" fmla="*/ 0 h 5887691"/>
              <a:gd name="connsiteX3" fmla="*/ 6444409 w 6815091"/>
              <a:gd name="connsiteY3" fmla="*/ 5351009 h 5887691"/>
              <a:gd name="connsiteX4" fmla="*/ 6815091 w 6815091"/>
              <a:gd name="connsiteY4" fmla="*/ 5887691 h 5887691"/>
              <a:gd name="connsiteX0" fmla="*/ 6723651 w 6723651"/>
              <a:gd name="connsiteY0" fmla="*/ 5796251 h 5796251"/>
              <a:gd name="connsiteX1" fmla="*/ 0 w 6723651"/>
              <a:gd name="connsiteY1" fmla="*/ 5796251 h 5796251"/>
              <a:gd name="connsiteX2" fmla="*/ 3361826 w 6723651"/>
              <a:gd name="connsiteY2" fmla="*/ 0 h 5796251"/>
              <a:gd name="connsiteX3" fmla="*/ 6444409 w 6723651"/>
              <a:gd name="connsiteY3" fmla="*/ 5351009 h 5796251"/>
              <a:gd name="connsiteX0" fmla="*/ 6723651 w 6723651"/>
              <a:gd name="connsiteY0" fmla="*/ 5796251 h 5800333"/>
              <a:gd name="connsiteX1" fmla="*/ 4223170 w 6723651"/>
              <a:gd name="connsiteY1" fmla="*/ 5800333 h 5800333"/>
              <a:gd name="connsiteX2" fmla="*/ 0 w 6723651"/>
              <a:gd name="connsiteY2" fmla="*/ 5796251 h 5800333"/>
              <a:gd name="connsiteX3" fmla="*/ 3361826 w 6723651"/>
              <a:gd name="connsiteY3" fmla="*/ 0 h 5800333"/>
              <a:gd name="connsiteX4" fmla="*/ 6444409 w 6723651"/>
              <a:gd name="connsiteY4" fmla="*/ 5351009 h 5800333"/>
              <a:gd name="connsiteX0" fmla="*/ 4223170 w 6444409"/>
              <a:gd name="connsiteY0" fmla="*/ 5800333 h 5800333"/>
              <a:gd name="connsiteX1" fmla="*/ 0 w 6444409"/>
              <a:gd name="connsiteY1" fmla="*/ 5796251 h 5800333"/>
              <a:gd name="connsiteX2" fmla="*/ 3361826 w 6444409"/>
              <a:gd name="connsiteY2" fmla="*/ 0 h 5800333"/>
              <a:gd name="connsiteX3" fmla="*/ 6444409 w 6444409"/>
              <a:gd name="connsiteY3" fmla="*/ 5351009 h 580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44409" h="5800333">
                <a:moveTo>
                  <a:pt x="4223170" y="5800333"/>
                </a:moveTo>
                <a:lnTo>
                  <a:pt x="0" y="5796251"/>
                </a:lnTo>
                <a:lnTo>
                  <a:pt x="3361826" y="0"/>
                </a:lnTo>
                <a:lnTo>
                  <a:pt x="6444409" y="5351009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  <p:pic>
        <p:nvPicPr>
          <p:cNvPr id="4" name="그림 개체 틀 3">
            <a:extLst>
              <a:ext uri="{FF2B5EF4-FFF2-40B4-BE49-F238E27FC236}">
                <a16:creationId xmlns:a16="http://schemas.microsoft.com/office/drawing/2014/main" id="{DCDD78D6-1C2A-4B5B-8153-66C39CBD24A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654" r="18654"/>
          <a:stretch>
            <a:fillRect/>
          </a:stretch>
        </p:blipFill>
        <p:spPr/>
      </p:pic>
      <p:grpSp>
        <p:nvGrpSpPr>
          <p:cNvPr id="3" name="그룹 164">
            <a:extLst>
              <a:ext uri="{FF2B5EF4-FFF2-40B4-BE49-F238E27FC236}">
                <a16:creationId xmlns:a16="http://schemas.microsoft.com/office/drawing/2014/main" id="{CBB0E381-0E1E-4FF7-0151-FFBAE6465F9F}"/>
              </a:ext>
            </a:extLst>
          </p:cNvPr>
          <p:cNvGrpSpPr/>
          <p:nvPr/>
        </p:nvGrpSpPr>
        <p:grpSpPr>
          <a:xfrm>
            <a:off x="329868" y="-238628"/>
            <a:ext cx="8042653" cy="3332599"/>
            <a:chOff x="1874520" y="821762"/>
            <a:chExt cx="8042653" cy="3332599"/>
          </a:xfrm>
        </p:grpSpPr>
        <p:sp>
          <p:nvSpPr>
            <p:cNvPr id="5" name="직사각형 72">
              <a:extLst>
                <a:ext uri="{FF2B5EF4-FFF2-40B4-BE49-F238E27FC236}">
                  <a16:creationId xmlns:a16="http://schemas.microsoft.com/office/drawing/2014/main" id="{36B8E12A-21D1-505C-8856-B1B7B8B50C7C}"/>
                </a:ext>
              </a:extLst>
            </p:cNvPr>
            <p:cNvSpPr/>
            <p:nvPr/>
          </p:nvSpPr>
          <p:spPr>
            <a:xfrm>
              <a:off x="1874520" y="1929321"/>
              <a:ext cx="7261860" cy="22250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8A245AD3-05C1-9111-D0ED-EA3C6183279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17744" y="82176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ko-KR" altLang="en-US"/>
            </a:p>
          </p:txBody>
        </p:sp>
        <p:cxnSp>
          <p:nvCxnSpPr>
            <p:cNvPr id="7" name="직선 연결선 40">
              <a:extLst>
                <a:ext uri="{FF2B5EF4-FFF2-40B4-BE49-F238E27FC236}">
                  <a16:creationId xmlns:a16="http://schemas.microsoft.com/office/drawing/2014/main" id="{EF3301AE-4268-3492-50A3-76EF849D4B44}"/>
                </a:ext>
              </a:extLst>
            </p:cNvPr>
            <p:cNvCxnSpPr/>
            <p:nvPr/>
          </p:nvCxnSpPr>
          <p:spPr>
            <a:xfrm flipH="1">
              <a:off x="3787241" y="3041867"/>
              <a:ext cx="843828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직선 연결선 41">
              <a:extLst>
                <a:ext uri="{FF2B5EF4-FFF2-40B4-BE49-F238E27FC236}">
                  <a16:creationId xmlns:a16="http://schemas.microsoft.com/office/drawing/2014/main" id="{757D2C38-6CE4-4078-ECC8-93177340D752}"/>
                </a:ext>
              </a:extLst>
            </p:cNvPr>
            <p:cNvCxnSpPr/>
            <p:nvPr/>
          </p:nvCxnSpPr>
          <p:spPr>
            <a:xfrm flipH="1">
              <a:off x="3787241" y="3738308"/>
              <a:ext cx="843828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타원 42">
              <a:extLst>
                <a:ext uri="{FF2B5EF4-FFF2-40B4-BE49-F238E27FC236}">
                  <a16:creationId xmlns:a16="http://schemas.microsoft.com/office/drawing/2014/main" id="{25E92F80-74C6-D9FD-4B3E-99C86E2AD8FF}"/>
                </a:ext>
              </a:extLst>
            </p:cNvPr>
            <p:cNvSpPr/>
            <p:nvPr/>
          </p:nvSpPr>
          <p:spPr>
            <a:xfrm>
              <a:off x="2274824" y="2119698"/>
              <a:ext cx="1844336" cy="184433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맑은 고딕" pitchFamily="50" charset="-127"/>
              </a:endParaRPr>
            </a:p>
          </p:txBody>
        </p:sp>
        <p:sp>
          <p:nvSpPr>
            <p:cNvPr id="10" name="TextBox 38">
              <a:extLst>
                <a:ext uri="{FF2B5EF4-FFF2-40B4-BE49-F238E27FC236}">
                  <a16:creationId xmlns:a16="http://schemas.microsoft.com/office/drawing/2014/main" id="{0C9559ED-636C-262A-4BC9-94D21AF27247}"/>
                </a:ext>
              </a:extLst>
            </p:cNvPr>
            <p:cNvSpPr txBox="1"/>
            <p:nvPr/>
          </p:nvSpPr>
          <p:spPr>
            <a:xfrm>
              <a:off x="2462725" y="3343486"/>
              <a:ext cx="1495347" cy="37285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latinLnBrk="0">
                <a:lnSpc>
                  <a:spcPct val="120000"/>
                </a:lnSpc>
                <a:defRPr/>
              </a:pPr>
              <a:r>
                <a:rPr lang="en-US" altLang="ko-KR" dirty="0">
                  <a:ln>
                    <a:solidFill>
                      <a:srgbClr val="6A8797">
                        <a:alpha val="0"/>
                      </a:srgbClr>
                    </a:solidFill>
                  </a:ln>
                  <a:solidFill>
                    <a:schemeClr val="bg1"/>
                  </a:solidFill>
                  <a:latin typeface="+mj-lt"/>
                  <a:ea typeface="맑은 고딕" pitchFamily="50" charset="-127"/>
                  <a:cs typeface="Calibri" panose="020F0502020204030204" pitchFamily="34" charset="0"/>
                </a:rPr>
                <a:t>GLOBALLY</a:t>
              </a:r>
            </a:p>
          </p:txBody>
        </p:sp>
        <p:grpSp>
          <p:nvGrpSpPr>
            <p:cNvPr id="11" name="그룹 45">
              <a:extLst>
                <a:ext uri="{FF2B5EF4-FFF2-40B4-BE49-F238E27FC236}">
                  <a16:creationId xmlns:a16="http://schemas.microsoft.com/office/drawing/2014/main" id="{7EB5FFC8-BB7E-B3F8-C8E6-466124A2F32C}"/>
                </a:ext>
              </a:extLst>
            </p:cNvPr>
            <p:cNvGrpSpPr/>
            <p:nvPr/>
          </p:nvGrpSpPr>
          <p:grpSpPr>
            <a:xfrm>
              <a:off x="4859602" y="2072530"/>
              <a:ext cx="5057571" cy="515241"/>
              <a:chOff x="3399682" y="1989905"/>
              <a:chExt cx="5178474" cy="527559"/>
            </a:xfrm>
          </p:grpSpPr>
          <p:sp>
            <p:nvSpPr>
              <p:cNvPr id="75" name="TextBox 47">
                <a:extLst>
                  <a:ext uri="{FF2B5EF4-FFF2-40B4-BE49-F238E27FC236}">
                    <a16:creationId xmlns:a16="http://schemas.microsoft.com/office/drawing/2014/main" id="{C19E886F-8DB0-C75F-E682-914F0A817B93}"/>
                  </a:ext>
                </a:extLst>
              </p:cNvPr>
              <p:cNvSpPr txBox="1"/>
              <p:nvPr/>
            </p:nvSpPr>
            <p:spPr>
              <a:xfrm>
                <a:off x="3399682" y="1989905"/>
                <a:ext cx="2765822" cy="317958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  <a:defRPr/>
                </a:pPr>
                <a:r>
                  <a:rPr lang="en-US" altLang="ko-KR" sz="1400" dirty="0">
                    <a:ln>
                      <a:solidFill>
                        <a:srgbClr val="6A8797">
                          <a:alpha val="0"/>
                        </a:srgbClr>
                      </a:solidFill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  <a:ea typeface="맑은 고딕" pitchFamily="50" charset="-127"/>
                    <a:cs typeface="Calibri" panose="020F0502020204030204" pitchFamily="34" charset="0"/>
                  </a:rPr>
                  <a:t>NUMBER  OF  THE  STORES  GLOBAL</a:t>
                </a:r>
              </a:p>
            </p:txBody>
          </p:sp>
          <p:sp>
            <p:nvSpPr>
              <p:cNvPr id="76" name="직사각형 71">
                <a:extLst>
                  <a:ext uri="{FF2B5EF4-FFF2-40B4-BE49-F238E27FC236}">
                    <a16:creationId xmlns:a16="http://schemas.microsoft.com/office/drawing/2014/main" id="{6E8EECD4-82FE-E3B9-16CF-9A0932844242}"/>
                  </a:ext>
                </a:extLst>
              </p:cNvPr>
              <p:cNvSpPr/>
              <p:nvPr/>
            </p:nvSpPr>
            <p:spPr>
              <a:xfrm>
                <a:off x="3399682" y="2233843"/>
                <a:ext cx="5178474" cy="283621"/>
              </a:xfrm>
              <a:prstGeom prst="rect">
                <a:avLst/>
              </a:prstGeom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r>
                  <a:rPr lang="en-US" altLang="ko-KR" sz="12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a typeface="맑은 고딕" pitchFamily="50" charset="-127"/>
                  </a:rPr>
                  <a:t>20 591 </a:t>
                </a:r>
              </a:p>
            </p:txBody>
          </p:sp>
        </p:grpSp>
        <p:grpSp>
          <p:nvGrpSpPr>
            <p:cNvPr id="12" name="그룹 46">
              <a:extLst>
                <a:ext uri="{FF2B5EF4-FFF2-40B4-BE49-F238E27FC236}">
                  <a16:creationId xmlns:a16="http://schemas.microsoft.com/office/drawing/2014/main" id="{904E2D8F-32B8-1B26-901A-6EF7967B0C05}"/>
                </a:ext>
              </a:extLst>
            </p:cNvPr>
            <p:cNvGrpSpPr/>
            <p:nvPr/>
          </p:nvGrpSpPr>
          <p:grpSpPr>
            <a:xfrm>
              <a:off x="4859602" y="2731575"/>
              <a:ext cx="5057571" cy="533259"/>
              <a:chOff x="3399682" y="2597176"/>
              <a:chExt cx="5178474" cy="546008"/>
            </a:xfrm>
          </p:grpSpPr>
          <p:sp>
            <p:nvSpPr>
              <p:cNvPr id="73" name="TextBox 70">
                <a:extLst>
                  <a:ext uri="{FF2B5EF4-FFF2-40B4-BE49-F238E27FC236}">
                    <a16:creationId xmlns:a16="http://schemas.microsoft.com/office/drawing/2014/main" id="{A2966DBD-7286-45F6-303A-5F40F324D8E7}"/>
                  </a:ext>
                </a:extLst>
              </p:cNvPr>
              <p:cNvSpPr txBox="1"/>
              <p:nvPr/>
            </p:nvSpPr>
            <p:spPr>
              <a:xfrm>
                <a:off x="3399682" y="2597176"/>
                <a:ext cx="2239708" cy="317958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  <a:defRPr/>
                </a:pPr>
                <a:r>
                  <a:rPr lang="en-US" altLang="ko-KR" sz="1400" dirty="0">
                    <a:ln>
                      <a:solidFill>
                        <a:srgbClr val="6A8797">
                          <a:alpha val="0"/>
                        </a:srgbClr>
                      </a:solidFill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  <a:ea typeface="맑은 고딕" pitchFamily="50" charset="-127"/>
                    <a:cs typeface="Calibri" panose="020F0502020204030204" pitchFamily="34" charset="0"/>
                  </a:rPr>
                  <a:t>NUMBER of the stores us.  </a:t>
                </a:r>
              </a:p>
            </p:txBody>
          </p:sp>
          <p:sp>
            <p:nvSpPr>
              <p:cNvPr id="74" name="직사각형 69">
                <a:extLst>
                  <a:ext uri="{FF2B5EF4-FFF2-40B4-BE49-F238E27FC236}">
                    <a16:creationId xmlns:a16="http://schemas.microsoft.com/office/drawing/2014/main" id="{800E82EE-281C-75B6-FAA3-6D6B42E6FEB5}"/>
                  </a:ext>
                </a:extLst>
              </p:cNvPr>
              <p:cNvSpPr/>
              <p:nvPr/>
            </p:nvSpPr>
            <p:spPr>
              <a:xfrm>
                <a:off x="3399682" y="2822666"/>
                <a:ext cx="5178474" cy="320518"/>
              </a:xfrm>
              <a:prstGeom prst="rect">
                <a:avLst/>
              </a:prstGeom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  <a:defRPr/>
                </a:pPr>
                <a:r>
                  <a:rPr lang="en-US" altLang="ko-KR" sz="12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a typeface="맑은 고딕" pitchFamily="50" charset="-127"/>
                  </a:rPr>
                  <a:t>6854</a:t>
                </a:r>
              </a:p>
            </p:txBody>
          </p:sp>
        </p:grpSp>
        <p:grpSp>
          <p:nvGrpSpPr>
            <p:cNvPr id="13" name="그룹 47">
              <a:extLst>
                <a:ext uri="{FF2B5EF4-FFF2-40B4-BE49-F238E27FC236}">
                  <a16:creationId xmlns:a16="http://schemas.microsoft.com/office/drawing/2014/main" id="{F255F478-58BB-B292-98CD-71E3F94D35D9}"/>
                </a:ext>
              </a:extLst>
            </p:cNvPr>
            <p:cNvGrpSpPr/>
            <p:nvPr/>
          </p:nvGrpSpPr>
          <p:grpSpPr>
            <a:xfrm>
              <a:off x="4859602" y="3466998"/>
              <a:ext cx="5057571" cy="533259"/>
              <a:chOff x="3399682" y="3295138"/>
              <a:chExt cx="5178474" cy="546008"/>
            </a:xfrm>
          </p:grpSpPr>
          <p:sp>
            <p:nvSpPr>
              <p:cNvPr id="71" name="TextBox 73">
                <a:extLst>
                  <a:ext uri="{FF2B5EF4-FFF2-40B4-BE49-F238E27FC236}">
                    <a16:creationId xmlns:a16="http://schemas.microsoft.com/office/drawing/2014/main" id="{800AC9D9-B21F-C9FD-6ED5-7EC9544C8044}"/>
                  </a:ext>
                </a:extLst>
              </p:cNvPr>
              <p:cNvSpPr txBox="1"/>
              <p:nvPr/>
            </p:nvSpPr>
            <p:spPr>
              <a:xfrm>
                <a:off x="3399682" y="3295138"/>
                <a:ext cx="2037884" cy="317958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atinLnBrk="0">
                  <a:lnSpc>
                    <a:spcPct val="120000"/>
                  </a:lnSpc>
                  <a:defRPr/>
                </a:pPr>
                <a:r>
                  <a:rPr lang="en-US" altLang="ko-KR" sz="1400" dirty="0">
                    <a:ln>
                      <a:solidFill>
                        <a:srgbClr val="6A8797">
                          <a:alpha val="0"/>
                        </a:srgbClr>
                      </a:solidFill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  <a:ea typeface="맑은 고딕" pitchFamily="50" charset="-127"/>
                    <a:cs typeface="Calibri" panose="020F0502020204030204" pitchFamily="34" charset="0"/>
                  </a:rPr>
                  <a:t>Global revenue</a:t>
                </a:r>
              </a:p>
            </p:txBody>
          </p:sp>
          <p:sp>
            <p:nvSpPr>
              <p:cNvPr id="72" name="직사각형 67">
                <a:extLst>
                  <a:ext uri="{FF2B5EF4-FFF2-40B4-BE49-F238E27FC236}">
                    <a16:creationId xmlns:a16="http://schemas.microsoft.com/office/drawing/2014/main" id="{144281B4-575B-C807-6268-7556444B2270}"/>
                  </a:ext>
                </a:extLst>
              </p:cNvPr>
              <p:cNvSpPr/>
              <p:nvPr/>
            </p:nvSpPr>
            <p:spPr>
              <a:xfrm>
                <a:off x="3399682" y="3520628"/>
                <a:ext cx="5178474" cy="320518"/>
              </a:xfrm>
              <a:prstGeom prst="rect">
                <a:avLst/>
              </a:prstGeom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  <a:defRPr/>
                </a:pPr>
                <a:r>
                  <a:rPr lang="en-US" altLang="ko-KR" sz="12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a typeface="맑은 고딕" pitchFamily="50" charset="-127"/>
                  </a:rPr>
                  <a:t>£3,555 MLN</a:t>
                </a:r>
              </a:p>
            </p:txBody>
          </p:sp>
        </p:grpSp>
        <p:cxnSp>
          <p:nvCxnSpPr>
            <p:cNvPr id="14" name="직선 연결선 48">
              <a:extLst>
                <a:ext uri="{FF2B5EF4-FFF2-40B4-BE49-F238E27FC236}">
                  <a16:creationId xmlns:a16="http://schemas.microsoft.com/office/drawing/2014/main" id="{45EF49D3-D080-90F5-D8F2-173CA8B8BB54}"/>
                </a:ext>
              </a:extLst>
            </p:cNvPr>
            <p:cNvCxnSpPr/>
            <p:nvPr/>
          </p:nvCxnSpPr>
          <p:spPr>
            <a:xfrm flipH="1">
              <a:off x="3787241" y="2345425"/>
              <a:ext cx="843828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타원 50">
              <a:extLst>
                <a:ext uri="{FF2B5EF4-FFF2-40B4-BE49-F238E27FC236}">
                  <a16:creationId xmlns:a16="http://schemas.microsoft.com/office/drawing/2014/main" id="{368FA981-865F-1F48-73FD-F1920DCA1006}"/>
                </a:ext>
              </a:extLst>
            </p:cNvPr>
            <p:cNvSpPr/>
            <p:nvPr/>
          </p:nvSpPr>
          <p:spPr>
            <a:xfrm>
              <a:off x="4388026" y="2119698"/>
              <a:ext cx="451453" cy="451455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맑은 고딕" pitchFamily="50" charset="-127"/>
              </a:endParaRPr>
            </a:p>
          </p:txBody>
        </p:sp>
        <p:grpSp>
          <p:nvGrpSpPr>
            <p:cNvPr id="47" name="그룹 78">
              <a:extLst>
                <a:ext uri="{FF2B5EF4-FFF2-40B4-BE49-F238E27FC236}">
                  <a16:creationId xmlns:a16="http://schemas.microsoft.com/office/drawing/2014/main" id="{F433F77D-0EB9-4412-B8C1-51897B413A0B}"/>
                </a:ext>
              </a:extLst>
            </p:cNvPr>
            <p:cNvGrpSpPr/>
            <p:nvPr/>
          </p:nvGrpSpPr>
          <p:grpSpPr>
            <a:xfrm>
              <a:off x="4482753" y="2211757"/>
              <a:ext cx="252534" cy="246706"/>
              <a:chOff x="5014763" y="3762375"/>
              <a:chExt cx="963613" cy="941388"/>
            </a:xfrm>
            <a:solidFill>
              <a:schemeClr val="bg1"/>
            </a:solidFill>
          </p:grpSpPr>
          <p:sp>
            <p:nvSpPr>
              <p:cNvPr id="68" name="Freeform 10">
                <a:extLst>
                  <a:ext uri="{FF2B5EF4-FFF2-40B4-BE49-F238E27FC236}">
                    <a16:creationId xmlns:a16="http://schemas.microsoft.com/office/drawing/2014/main" id="{B2D44503-2BD7-44C2-9025-35B61E0936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60888" y="3762375"/>
                <a:ext cx="217488" cy="215900"/>
              </a:xfrm>
              <a:custGeom>
                <a:avLst/>
                <a:gdLst>
                  <a:gd name="T0" fmla="*/ 65 w 199"/>
                  <a:gd name="T1" fmla="*/ 197 h 197"/>
                  <a:gd name="T2" fmla="*/ 55 w 199"/>
                  <a:gd name="T3" fmla="*/ 193 h 197"/>
                  <a:gd name="T4" fmla="*/ 55 w 199"/>
                  <a:gd name="T5" fmla="*/ 173 h 197"/>
                  <a:gd name="T6" fmla="*/ 73 w 199"/>
                  <a:gd name="T7" fmla="*/ 155 h 197"/>
                  <a:gd name="T8" fmla="*/ 86 w 199"/>
                  <a:gd name="T9" fmla="*/ 151 h 197"/>
                  <a:gd name="T10" fmla="*/ 144 w 199"/>
                  <a:gd name="T11" fmla="*/ 135 h 197"/>
                  <a:gd name="T12" fmla="*/ 144 w 199"/>
                  <a:gd name="T13" fmla="*/ 47 h 197"/>
                  <a:gd name="T14" fmla="*/ 101 w 199"/>
                  <a:gd name="T15" fmla="*/ 29 h 197"/>
                  <a:gd name="T16" fmla="*/ 57 w 199"/>
                  <a:gd name="T17" fmla="*/ 47 h 197"/>
                  <a:gd name="T18" fmla="*/ 42 w 199"/>
                  <a:gd name="T19" fmla="*/ 113 h 197"/>
                  <a:gd name="T20" fmla="*/ 39 w 199"/>
                  <a:gd name="T21" fmla="*/ 127 h 197"/>
                  <a:gd name="T22" fmla="*/ 25 w 199"/>
                  <a:gd name="T23" fmla="*/ 141 h 197"/>
                  <a:gd name="T24" fmla="*/ 5 w 199"/>
                  <a:gd name="T25" fmla="*/ 141 h 197"/>
                  <a:gd name="T26" fmla="*/ 5 w 199"/>
                  <a:gd name="T27" fmla="*/ 121 h 197"/>
                  <a:gd name="T28" fmla="*/ 13 w 199"/>
                  <a:gd name="T29" fmla="*/ 113 h 197"/>
                  <a:gd name="T30" fmla="*/ 37 w 199"/>
                  <a:gd name="T31" fmla="*/ 27 h 197"/>
                  <a:gd name="T32" fmla="*/ 102 w 199"/>
                  <a:gd name="T33" fmla="*/ 1 h 197"/>
                  <a:gd name="T34" fmla="*/ 164 w 199"/>
                  <a:gd name="T35" fmla="*/ 27 h 197"/>
                  <a:gd name="T36" fmla="*/ 164 w 199"/>
                  <a:gd name="T37" fmla="*/ 155 h 197"/>
                  <a:gd name="T38" fmla="*/ 88 w 199"/>
                  <a:gd name="T39" fmla="*/ 180 h 197"/>
                  <a:gd name="T40" fmla="*/ 75 w 199"/>
                  <a:gd name="T41" fmla="*/ 193 h 197"/>
                  <a:gd name="T42" fmla="*/ 65 w 199"/>
                  <a:gd name="T43" fmla="*/ 197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9" h="197">
                    <a:moveTo>
                      <a:pt x="65" y="197"/>
                    </a:moveTo>
                    <a:cubicBezTo>
                      <a:pt x="61" y="197"/>
                      <a:pt x="58" y="196"/>
                      <a:pt x="55" y="193"/>
                    </a:cubicBezTo>
                    <a:cubicBezTo>
                      <a:pt x="50" y="187"/>
                      <a:pt x="50" y="179"/>
                      <a:pt x="55" y="173"/>
                    </a:cubicBezTo>
                    <a:cubicBezTo>
                      <a:pt x="73" y="155"/>
                      <a:pt x="73" y="155"/>
                      <a:pt x="73" y="155"/>
                    </a:cubicBezTo>
                    <a:cubicBezTo>
                      <a:pt x="77" y="152"/>
                      <a:pt x="82" y="150"/>
                      <a:pt x="86" y="151"/>
                    </a:cubicBezTo>
                    <a:cubicBezTo>
                      <a:pt x="107" y="156"/>
                      <a:pt x="129" y="150"/>
                      <a:pt x="144" y="135"/>
                    </a:cubicBezTo>
                    <a:cubicBezTo>
                      <a:pt x="169" y="110"/>
                      <a:pt x="169" y="72"/>
                      <a:pt x="144" y="47"/>
                    </a:cubicBezTo>
                    <a:cubicBezTo>
                      <a:pt x="133" y="35"/>
                      <a:pt x="118" y="29"/>
                      <a:pt x="101" y="29"/>
                    </a:cubicBezTo>
                    <a:cubicBezTo>
                      <a:pt x="85" y="28"/>
                      <a:pt x="69" y="35"/>
                      <a:pt x="57" y="47"/>
                    </a:cubicBezTo>
                    <a:cubicBezTo>
                      <a:pt x="40" y="64"/>
                      <a:pt x="34" y="89"/>
                      <a:pt x="42" y="113"/>
                    </a:cubicBezTo>
                    <a:cubicBezTo>
                      <a:pt x="44" y="118"/>
                      <a:pt x="43" y="123"/>
                      <a:pt x="39" y="127"/>
                    </a:cubicBezTo>
                    <a:cubicBezTo>
                      <a:pt x="25" y="141"/>
                      <a:pt x="25" y="141"/>
                      <a:pt x="25" y="141"/>
                    </a:cubicBezTo>
                    <a:cubicBezTo>
                      <a:pt x="19" y="146"/>
                      <a:pt x="11" y="146"/>
                      <a:pt x="5" y="141"/>
                    </a:cubicBezTo>
                    <a:cubicBezTo>
                      <a:pt x="0" y="135"/>
                      <a:pt x="0" y="127"/>
                      <a:pt x="5" y="121"/>
                    </a:cubicBezTo>
                    <a:cubicBezTo>
                      <a:pt x="13" y="113"/>
                      <a:pt x="13" y="113"/>
                      <a:pt x="13" y="113"/>
                    </a:cubicBezTo>
                    <a:cubicBezTo>
                      <a:pt x="6" y="82"/>
                      <a:pt x="15" y="49"/>
                      <a:pt x="37" y="27"/>
                    </a:cubicBezTo>
                    <a:cubicBezTo>
                      <a:pt x="54" y="10"/>
                      <a:pt x="77" y="0"/>
                      <a:pt x="102" y="1"/>
                    </a:cubicBezTo>
                    <a:cubicBezTo>
                      <a:pt x="125" y="1"/>
                      <a:pt x="148" y="10"/>
                      <a:pt x="164" y="27"/>
                    </a:cubicBezTo>
                    <a:cubicBezTo>
                      <a:pt x="199" y="62"/>
                      <a:pt x="199" y="120"/>
                      <a:pt x="164" y="155"/>
                    </a:cubicBezTo>
                    <a:cubicBezTo>
                      <a:pt x="144" y="175"/>
                      <a:pt x="116" y="184"/>
                      <a:pt x="88" y="180"/>
                    </a:cubicBezTo>
                    <a:cubicBezTo>
                      <a:pt x="75" y="193"/>
                      <a:pt x="75" y="193"/>
                      <a:pt x="75" y="193"/>
                    </a:cubicBezTo>
                    <a:cubicBezTo>
                      <a:pt x="72" y="196"/>
                      <a:pt x="69" y="197"/>
                      <a:pt x="65" y="19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/>
              </a:p>
            </p:txBody>
          </p:sp>
          <p:sp>
            <p:nvSpPr>
              <p:cNvPr id="69" name="Freeform 11">
                <a:extLst>
                  <a:ext uri="{FF2B5EF4-FFF2-40B4-BE49-F238E27FC236}">
                    <a16:creationId xmlns:a16="http://schemas.microsoft.com/office/drawing/2014/main" id="{4706B1D7-2452-4E7C-B595-8EA876AC058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14763" y="4494213"/>
                <a:ext cx="225425" cy="209550"/>
              </a:xfrm>
              <a:custGeom>
                <a:avLst/>
                <a:gdLst>
                  <a:gd name="T0" fmla="*/ 99 w 205"/>
                  <a:gd name="T1" fmla="*/ 191 h 191"/>
                  <a:gd name="T2" fmla="*/ 35 w 205"/>
                  <a:gd name="T3" fmla="*/ 165 h 191"/>
                  <a:gd name="T4" fmla="*/ 35 w 205"/>
                  <a:gd name="T5" fmla="*/ 37 h 191"/>
                  <a:gd name="T6" fmla="*/ 121 w 205"/>
                  <a:gd name="T7" fmla="*/ 13 h 191"/>
                  <a:gd name="T8" fmla="*/ 129 w 205"/>
                  <a:gd name="T9" fmla="*/ 5 h 191"/>
                  <a:gd name="T10" fmla="*/ 149 w 205"/>
                  <a:gd name="T11" fmla="*/ 5 h 191"/>
                  <a:gd name="T12" fmla="*/ 149 w 205"/>
                  <a:gd name="T13" fmla="*/ 25 h 191"/>
                  <a:gd name="T14" fmla="*/ 135 w 205"/>
                  <a:gd name="T15" fmla="*/ 39 h 191"/>
                  <a:gd name="T16" fmla="*/ 121 w 205"/>
                  <a:gd name="T17" fmla="*/ 42 h 191"/>
                  <a:gd name="T18" fmla="*/ 55 w 205"/>
                  <a:gd name="T19" fmla="*/ 57 h 191"/>
                  <a:gd name="T20" fmla="*/ 37 w 205"/>
                  <a:gd name="T21" fmla="*/ 101 h 191"/>
                  <a:gd name="T22" fmla="*/ 55 w 205"/>
                  <a:gd name="T23" fmla="*/ 145 h 191"/>
                  <a:gd name="T24" fmla="*/ 143 w 205"/>
                  <a:gd name="T25" fmla="*/ 145 h 191"/>
                  <a:gd name="T26" fmla="*/ 159 w 205"/>
                  <a:gd name="T27" fmla="*/ 86 h 191"/>
                  <a:gd name="T28" fmla="*/ 163 w 205"/>
                  <a:gd name="T29" fmla="*/ 73 h 191"/>
                  <a:gd name="T30" fmla="*/ 179 w 205"/>
                  <a:gd name="T31" fmla="*/ 58 h 191"/>
                  <a:gd name="T32" fmla="*/ 199 w 205"/>
                  <a:gd name="T33" fmla="*/ 58 h 191"/>
                  <a:gd name="T34" fmla="*/ 199 w 205"/>
                  <a:gd name="T35" fmla="*/ 78 h 191"/>
                  <a:gd name="T36" fmla="*/ 188 w 205"/>
                  <a:gd name="T37" fmla="*/ 88 h 191"/>
                  <a:gd name="T38" fmla="*/ 163 w 205"/>
                  <a:gd name="T39" fmla="*/ 165 h 191"/>
                  <a:gd name="T40" fmla="*/ 163 w 205"/>
                  <a:gd name="T41" fmla="*/ 165 h 191"/>
                  <a:gd name="T42" fmla="*/ 99 w 205"/>
                  <a:gd name="T43" fmla="*/ 191 h 1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5" h="191">
                    <a:moveTo>
                      <a:pt x="99" y="191"/>
                    </a:moveTo>
                    <a:cubicBezTo>
                      <a:pt x="76" y="191"/>
                      <a:pt x="53" y="182"/>
                      <a:pt x="35" y="165"/>
                    </a:cubicBezTo>
                    <a:cubicBezTo>
                      <a:pt x="0" y="130"/>
                      <a:pt x="0" y="72"/>
                      <a:pt x="35" y="37"/>
                    </a:cubicBezTo>
                    <a:cubicBezTo>
                      <a:pt x="57" y="15"/>
                      <a:pt x="90" y="6"/>
                      <a:pt x="121" y="13"/>
                    </a:cubicBezTo>
                    <a:cubicBezTo>
                      <a:pt x="129" y="5"/>
                      <a:pt x="129" y="5"/>
                      <a:pt x="129" y="5"/>
                    </a:cubicBezTo>
                    <a:cubicBezTo>
                      <a:pt x="135" y="0"/>
                      <a:pt x="143" y="0"/>
                      <a:pt x="149" y="5"/>
                    </a:cubicBezTo>
                    <a:cubicBezTo>
                      <a:pt x="154" y="11"/>
                      <a:pt x="154" y="19"/>
                      <a:pt x="149" y="25"/>
                    </a:cubicBezTo>
                    <a:cubicBezTo>
                      <a:pt x="135" y="39"/>
                      <a:pt x="135" y="39"/>
                      <a:pt x="135" y="39"/>
                    </a:cubicBezTo>
                    <a:cubicBezTo>
                      <a:pt x="131" y="43"/>
                      <a:pt x="126" y="44"/>
                      <a:pt x="121" y="42"/>
                    </a:cubicBezTo>
                    <a:cubicBezTo>
                      <a:pt x="97" y="34"/>
                      <a:pt x="72" y="40"/>
                      <a:pt x="55" y="57"/>
                    </a:cubicBezTo>
                    <a:cubicBezTo>
                      <a:pt x="43" y="69"/>
                      <a:pt x="37" y="84"/>
                      <a:pt x="37" y="101"/>
                    </a:cubicBezTo>
                    <a:cubicBezTo>
                      <a:pt x="37" y="118"/>
                      <a:pt x="43" y="133"/>
                      <a:pt x="55" y="145"/>
                    </a:cubicBezTo>
                    <a:cubicBezTo>
                      <a:pt x="79" y="168"/>
                      <a:pt x="119" y="169"/>
                      <a:pt x="143" y="145"/>
                    </a:cubicBezTo>
                    <a:cubicBezTo>
                      <a:pt x="158" y="129"/>
                      <a:pt x="164" y="108"/>
                      <a:pt x="159" y="86"/>
                    </a:cubicBezTo>
                    <a:cubicBezTo>
                      <a:pt x="158" y="81"/>
                      <a:pt x="160" y="76"/>
                      <a:pt x="163" y="73"/>
                    </a:cubicBezTo>
                    <a:cubicBezTo>
                      <a:pt x="179" y="58"/>
                      <a:pt x="179" y="58"/>
                      <a:pt x="179" y="58"/>
                    </a:cubicBezTo>
                    <a:cubicBezTo>
                      <a:pt x="185" y="52"/>
                      <a:pt x="194" y="53"/>
                      <a:pt x="199" y="58"/>
                    </a:cubicBezTo>
                    <a:cubicBezTo>
                      <a:pt x="205" y="64"/>
                      <a:pt x="204" y="73"/>
                      <a:pt x="199" y="78"/>
                    </a:cubicBezTo>
                    <a:cubicBezTo>
                      <a:pt x="188" y="88"/>
                      <a:pt x="188" y="88"/>
                      <a:pt x="188" y="88"/>
                    </a:cubicBezTo>
                    <a:cubicBezTo>
                      <a:pt x="191" y="117"/>
                      <a:pt x="183" y="144"/>
                      <a:pt x="163" y="165"/>
                    </a:cubicBezTo>
                    <a:cubicBezTo>
                      <a:pt x="163" y="165"/>
                      <a:pt x="163" y="165"/>
                      <a:pt x="163" y="165"/>
                    </a:cubicBezTo>
                    <a:cubicBezTo>
                      <a:pt x="145" y="182"/>
                      <a:pt x="122" y="191"/>
                      <a:pt x="99" y="19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/>
              </a:p>
            </p:txBody>
          </p:sp>
          <p:sp>
            <p:nvSpPr>
              <p:cNvPr id="70" name="Freeform 25">
                <a:extLst>
                  <a:ext uri="{FF2B5EF4-FFF2-40B4-BE49-F238E27FC236}">
                    <a16:creationId xmlns:a16="http://schemas.microsoft.com/office/drawing/2014/main" id="{C3008C44-8609-42BD-8E76-606403D1979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144938" y="3881438"/>
                <a:ext cx="736600" cy="715963"/>
              </a:xfrm>
              <a:custGeom>
                <a:avLst/>
                <a:gdLst>
                  <a:gd name="T0" fmla="*/ 194 w 670"/>
                  <a:gd name="T1" fmla="*/ 652 h 652"/>
                  <a:gd name="T2" fmla="*/ 127 w 670"/>
                  <a:gd name="T3" fmla="*/ 624 h 652"/>
                  <a:gd name="T4" fmla="*/ 37 w 670"/>
                  <a:gd name="T5" fmla="*/ 534 h 652"/>
                  <a:gd name="T6" fmla="*/ 37 w 670"/>
                  <a:gd name="T7" fmla="*/ 401 h 652"/>
                  <a:gd name="T8" fmla="*/ 410 w 670"/>
                  <a:gd name="T9" fmla="*/ 27 h 652"/>
                  <a:gd name="T10" fmla="*/ 477 w 670"/>
                  <a:gd name="T11" fmla="*/ 0 h 652"/>
                  <a:gd name="T12" fmla="*/ 543 w 670"/>
                  <a:gd name="T13" fmla="*/ 27 h 652"/>
                  <a:gd name="T14" fmla="*/ 633 w 670"/>
                  <a:gd name="T15" fmla="*/ 118 h 652"/>
                  <a:gd name="T16" fmla="*/ 633 w 670"/>
                  <a:gd name="T17" fmla="*/ 251 h 652"/>
                  <a:gd name="T18" fmla="*/ 260 w 670"/>
                  <a:gd name="T19" fmla="*/ 624 h 652"/>
                  <a:gd name="T20" fmla="*/ 194 w 670"/>
                  <a:gd name="T21" fmla="*/ 652 h 652"/>
                  <a:gd name="T22" fmla="*/ 477 w 670"/>
                  <a:gd name="T23" fmla="*/ 28 h 652"/>
                  <a:gd name="T24" fmla="*/ 429 w 670"/>
                  <a:gd name="T25" fmla="*/ 47 h 652"/>
                  <a:gd name="T26" fmla="*/ 56 w 670"/>
                  <a:gd name="T27" fmla="*/ 421 h 652"/>
                  <a:gd name="T28" fmla="*/ 56 w 670"/>
                  <a:gd name="T29" fmla="*/ 514 h 652"/>
                  <a:gd name="T30" fmla="*/ 147 w 670"/>
                  <a:gd name="T31" fmla="*/ 604 h 652"/>
                  <a:gd name="T32" fmla="*/ 194 w 670"/>
                  <a:gd name="T33" fmla="*/ 624 h 652"/>
                  <a:gd name="T34" fmla="*/ 240 w 670"/>
                  <a:gd name="T35" fmla="*/ 604 h 652"/>
                  <a:gd name="T36" fmla="*/ 614 w 670"/>
                  <a:gd name="T37" fmla="*/ 231 h 652"/>
                  <a:gd name="T38" fmla="*/ 614 w 670"/>
                  <a:gd name="T39" fmla="*/ 138 h 652"/>
                  <a:gd name="T40" fmla="*/ 524 w 670"/>
                  <a:gd name="T41" fmla="*/ 47 h 652"/>
                  <a:gd name="T42" fmla="*/ 477 w 670"/>
                  <a:gd name="T43" fmla="*/ 28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70" h="652">
                    <a:moveTo>
                      <a:pt x="194" y="652"/>
                    </a:moveTo>
                    <a:cubicBezTo>
                      <a:pt x="169" y="652"/>
                      <a:pt x="145" y="642"/>
                      <a:pt x="127" y="624"/>
                    </a:cubicBezTo>
                    <a:cubicBezTo>
                      <a:pt x="37" y="534"/>
                      <a:pt x="37" y="534"/>
                      <a:pt x="37" y="534"/>
                    </a:cubicBezTo>
                    <a:cubicBezTo>
                      <a:pt x="0" y="497"/>
                      <a:pt x="0" y="438"/>
                      <a:pt x="37" y="401"/>
                    </a:cubicBezTo>
                    <a:cubicBezTo>
                      <a:pt x="410" y="27"/>
                      <a:pt x="410" y="27"/>
                      <a:pt x="410" y="27"/>
                    </a:cubicBezTo>
                    <a:cubicBezTo>
                      <a:pt x="428" y="9"/>
                      <a:pt x="452" y="0"/>
                      <a:pt x="477" y="0"/>
                    </a:cubicBezTo>
                    <a:cubicBezTo>
                      <a:pt x="501" y="0"/>
                      <a:pt x="525" y="9"/>
                      <a:pt x="543" y="27"/>
                    </a:cubicBezTo>
                    <a:cubicBezTo>
                      <a:pt x="633" y="118"/>
                      <a:pt x="633" y="118"/>
                      <a:pt x="633" y="118"/>
                    </a:cubicBezTo>
                    <a:cubicBezTo>
                      <a:pt x="670" y="155"/>
                      <a:pt x="670" y="214"/>
                      <a:pt x="633" y="251"/>
                    </a:cubicBezTo>
                    <a:cubicBezTo>
                      <a:pt x="260" y="624"/>
                      <a:pt x="260" y="624"/>
                      <a:pt x="260" y="624"/>
                    </a:cubicBezTo>
                    <a:cubicBezTo>
                      <a:pt x="243" y="642"/>
                      <a:pt x="219" y="652"/>
                      <a:pt x="194" y="652"/>
                    </a:cubicBezTo>
                    <a:close/>
                    <a:moveTo>
                      <a:pt x="477" y="28"/>
                    </a:moveTo>
                    <a:cubicBezTo>
                      <a:pt x="459" y="28"/>
                      <a:pt x="442" y="35"/>
                      <a:pt x="429" y="47"/>
                    </a:cubicBezTo>
                    <a:cubicBezTo>
                      <a:pt x="56" y="421"/>
                      <a:pt x="56" y="421"/>
                      <a:pt x="56" y="421"/>
                    </a:cubicBezTo>
                    <a:cubicBezTo>
                      <a:pt x="31" y="447"/>
                      <a:pt x="31" y="488"/>
                      <a:pt x="56" y="514"/>
                    </a:cubicBezTo>
                    <a:cubicBezTo>
                      <a:pt x="147" y="604"/>
                      <a:pt x="147" y="604"/>
                      <a:pt x="147" y="604"/>
                    </a:cubicBezTo>
                    <a:cubicBezTo>
                      <a:pt x="160" y="617"/>
                      <a:pt x="176" y="624"/>
                      <a:pt x="194" y="624"/>
                    </a:cubicBezTo>
                    <a:cubicBezTo>
                      <a:pt x="212" y="624"/>
                      <a:pt x="228" y="617"/>
                      <a:pt x="240" y="604"/>
                    </a:cubicBezTo>
                    <a:cubicBezTo>
                      <a:pt x="614" y="231"/>
                      <a:pt x="614" y="231"/>
                      <a:pt x="614" y="231"/>
                    </a:cubicBezTo>
                    <a:cubicBezTo>
                      <a:pt x="639" y="205"/>
                      <a:pt x="639" y="164"/>
                      <a:pt x="614" y="138"/>
                    </a:cubicBezTo>
                    <a:cubicBezTo>
                      <a:pt x="524" y="47"/>
                      <a:pt x="524" y="47"/>
                      <a:pt x="524" y="47"/>
                    </a:cubicBezTo>
                    <a:cubicBezTo>
                      <a:pt x="511" y="35"/>
                      <a:pt x="494" y="28"/>
                      <a:pt x="477" y="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/>
              </a:p>
            </p:txBody>
          </p:sp>
        </p:grpSp>
        <p:grpSp>
          <p:nvGrpSpPr>
            <p:cNvPr id="48" name="그룹 151">
              <a:extLst>
                <a:ext uri="{FF2B5EF4-FFF2-40B4-BE49-F238E27FC236}">
                  <a16:creationId xmlns:a16="http://schemas.microsoft.com/office/drawing/2014/main" id="{2675B0F4-414E-E1C5-D62C-D976296E63A6}"/>
                </a:ext>
              </a:extLst>
            </p:cNvPr>
            <p:cNvGrpSpPr/>
            <p:nvPr/>
          </p:nvGrpSpPr>
          <p:grpSpPr>
            <a:xfrm>
              <a:off x="4388026" y="2816140"/>
              <a:ext cx="451453" cy="451455"/>
              <a:chOff x="4388026" y="2816140"/>
              <a:chExt cx="451453" cy="451455"/>
            </a:xfrm>
          </p:grpSpPr>
          <p:sp>
            <p:nvSpPr>
              <p:cNvPr id="61" name="타원 54">
                <a:extLst>
                  <a:ext uri="{FF2B5EF4-FFF2-40B4-BE49-F238E27FC236}">
                    <a16:creationId xmlns:a16="http://schemas.microsoft.com/office/drawing/2014/main" id="{1B89545C-44E6-426A-D419-1A5D5146ADB7}"/>
                  </a:ext>
                </a:extLst>
              </p:cNvPr>
              <p:cNvSpPr/>
              <p:nvPr/>
            </p:nvSpPr>
            <p:spPr>
              <a:xfrm>
                <a:off x="4388026" y="2816140"/>
                <a:ext cx="451453" cy="451455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맑은 고딕" pitchFamily="50" charset="-127"/>
                </a:endParaRPr>
              </a:p>
            </p:txBody>
          </p:sp>
          <p:grpSp>
            <p:nvGrpSpPr>
              <p:cNvPr id="62" name="그룹 82">
                <a:extLst>
                  <a:ext uri="{FF2B5EF4-FFF2-40B4-BE49-F238E27FC236}">
                    <a16:creationId xmlns:a16="http://schemas.microsoft.com/office/drawing/2014/main" id="{23FEF722-53EC-458D-A11A-9D5E8848EB21}"/>
                  </a:ext>
                </a:extLst>
              </p:cNvPr>
              <p:cNvGrpSpPr/>
              <p:nvPr/>
            </p:nvGrpSpPr>
            <p:grpSpPr>
              <a:xfrm>
                <a:off x="4512398" y="2907799"/>
                <a:ext cx="207971" cy="268140"/>
                <a:chOff x="6714712" y="2284413"/>
                <a:chExt cx="757238" cy="976312"/>
              </a:xfrm>
              <a:solidFill>
                <a:schemeClr val="bg1"/>
              </a:solidFill>
            </p:grpSpPr>
            <p:sp>
              <p:nvSpPr>
                <p:cNvPr id="63" name="Freeform 14">
                  <a:extLst>
                    <a:ext uri="{FF2B5EF4-FFF2-40B4-BE49-F238E27FC236}">
                      <a16:creationId xmlns:a16="http://schemas.microsoft.com/office/drawing/2014/main" id="{CB1B2DB4-7F6A-4DA0-B7CC-292B6CF682F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790912" y="3140075"/>
                  <a:ext cx="603250" cy="120650"/>
                </a:xfrm>
                <a:custGeom>
                  <a:avLst/>
                  <a:gdLst>
                    <a:gd name="T0" fmla="*/ 535 w 550"/>
                    <a:gd name="T1" fmla="*/ 110 h 110"/>
                    <a:gd name="T2" fmla="*/ 15 w 550"/>
                    <a:gd name="T3" fmla="*/ 110 h 110"/>
                    <a:gd name="T4" fmla="*/ 2 w 550"/>
                    <a:gd name="T5" fmla="*/ 102 h 110"/>
                    <a:gd name="T6" fmla="*/ 4 w 550"/>
                    <a:gd name="T7" fmla="*/ 87 h 110"/>
                    <a:gd name="T8" fmla="*/ 99 w 550"/>
                    <a:gd name="T9" fmla="*/ 4 h 110"/>
                    <a:gd name="T10" fmla="*/ 118 w 550"/>
                    <a:gd name="T11" fmla="*/ 9 h 110"/>
                    <a:gd name="T12" fmla="*/ 113 w 550"/>
                    <a:gd name="T13" fmla="*/ 28 h 110"/>
                    <a:gd name="T14" fmla="*/ 45 w 550"/>
                    <a:gd name="T15" fmla="*/ 82 h 110"/>
                    <a:gd name="T16" fmla="*/ 505 w 550"/>
                    <a:gd name="T17" fmla="*/ 82 h 110"/>
                    <a:gd name="T18" fmla="*/ 440 w 550"/>
                    <a:gd name="T19" fmla="*/ 30 h 110"/>
                    <a:gd name="T20" fmla="*/ 435 w 550"/>
                    <a:gd name="T21" fmla="*/ 11 h 110"/>
                    <a:gd name="T22" fmla="*/ 454 w 550"/>
                    <a:gd name="T23" fmla="*/ 6 h 110"/>
                    <a:gd name="T24" fmla="*/ 546 w 550"/>
                    <a:gd name="T25" fmla="*/ 87 h 110"/>
                    <a:gd name="T26" fmla="*/ 548 w 550"/>
                    <a:gd name="T27" fmla="*/ 102 h 110"/>
                    <a:gd name="T28" fmla="*/ 535 w 550"/>
                    <a:gd name="T29" fmla="*/ 110 h 1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50" h="110">
                      <a:moveTo>
                        <a:pt x="535" y="110"/>
                      </a:moveTo>
                      <a:cubicBezTo>
                        <a:pt x="15" y="110"/>
                        <a:pt x="15" y="110"/>
                        <a:pt x="15" y="110"/>
                      </a:cubicBezTo>
                      <a:cubicBezTo>
                        <a:pt x="10" y="110"/>
                        <a:pt x="5" y="107"/>
                        <a:pt x="2" y="102"/>
                      </a:cubicBezTo>
                      <a:cubicBezTo>
                        <a:pt x="0" y="97"/>
                        <a:pt x="1" y="92"/>
                        <a:pt x="4" y="87"/>
                      </a:cubicBezTo>
                      <a:cubicBezTo>
                        <a:pt x="30" y="55"/>
                        <a:pt x="56" y="28"/>
                        <a:pt x="99" y="4"/>
                      </a:cubicBezTo>
                      <a:cubicBezTo>
                        <a:pt x="106" y="0"/>
                        <a:pt x="114" y="2"/>
                        <a:pt x="118" y="9"/>
                      </a:cubicBezTo>
                      <a:cubicBezTo>
                        <a:pt x="122" y="16"/>
                        <a:pt x="120" y="24"/>
                        <a:pt x="113" y="28"/>
                      </a:cubicBezTo>
                      <a:cubicBezTo>
                        <a:pt x="84" y="44"/>
                        <a:pt x="63" y="62"/>
                        <a:pt x="45" y="82"/>
                      </a:cubicBezTo>
                      <a:cubicBezTo>
                        <a:pt x="505" y="82"/>
                        <a:pt x="505" y="82"/>
                        <a:pt x="505" y="82"/>
                      </a:cubicBezTo>
                      <a:cubicBezTo>
                        <a:pt x="485" y="60"/>
                        <a:pt x="465" y="44"/>
                        <a:pt x="440" y="30"/>
                      </a:cubicBezTo>
                      <a:cubicBezTo>
                        <a:pt x="433" y="26"/>
                        <a:pt x="431" y="18"/>
                        <a:pt x="435" y="11"/>
                      </a:cubicBezTo>
                      <a:cubicBezTo>
                        <a:pt x="439" y="4"/>
                        <a:pt x="447" y="2"/>
                        <a:pt x="454" y="6"/>
                      </a:cubicBezTo>
                      <a:cubicBezTo>
                        <a:pt x="490" y="26"/>
                        <a:pt x="516" y="50"/>
                        <a:pt x="546" y="87"/>
                      </a:cubicBezTo>
                      <a:cubicBezTo>
                        <a:pt x="549" y="92"/>
                        <a:pt x="550" y="97"/>
                        <a:pt x="548" y="102"/>
                      </a:cubicBezTo>
                      <a:cubicBezTo>
                        <a:pt x="545" y="107"/>
                        <a:pt x="540" y="110"/>
                        <a:pt x="535" y="11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64" name="Freeform 26">
                  <a:extLst>
                    <a:ext uri="{FF2B5EF4-FFF2-40B4-BE49-F238E27FC236}">
                      <a16:creationId xmlns:a16="http://schemas.microsoft.com/office/drawing/2014/main" id="{E184F850-0E1D-4183-82B9-CF1D4FD6AED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714712" y="2416175"/>
                  <a:ext cx="757238" cy="757238"/>
                </a:xfrm>
                <a:custGeom>
                  <a:avLst/>
                  <a:gdLst>
                    <a:gd name="T0" fmla="*/ 345 w 690"/>
                    <a:gd name="T1" fmla="*/ 689 h 689"/>
                    <a:gd name="T2" fmla="*/ 0 w 690"/>
                    <a:gd name="T3" fmla="*/ 344 h 689"/>
                    <a:gd name="T4" fmla="*/ 80 w 690"/>
                    <a:gd name="T5" fmla="*/ 123 h 689"/>
                    <a:gd name="T6" fmla="*/ 100 w 690"/>
                    <a:gd name="T7" fmla="*/ 123 h 689"/>
                    <a:gd name="T8" fmla="*/ 100 w 690"/>
                    <a:gd name="T9" fmla="*/ 143 h 689"/>
                    <a:gd name="T10" fmla="*/ 28 w 690"/>
                    <a:gd name="T11" fmla="*/ 344 h 689"/>
                    <a:gd name="T12" fmla="*/ 345 w 690"/>
                    <a:gd name="T13" fmla="*/ 661 h 689"/>
                    <a:gd name="T14" fmla="*/ 662 w 690"/>
                    <a:gd name="T15" fmla="*/ 344 h 689"/>
                    <a:gd name="T16" fmla="*/ 345 w 690"/>
                    <a:gd name="T17" fmla="*/ 28 h 689"/>
                    <a:gd name="T18" fmla="*/ 149 w 690"/>
                    <a:gd name="T19" fmla="*/ 96 h 689"/>
                    <a:gd name="T20" fmla="*/ 129 w 690"/>
                    <a:gd name="T21" fmla="*/ 96 h 689"/>
                    <a:gd name="T22" fmla="*/ 129 w 690"/>
                    <a:gd name="T23" fmla="*/ 76 h 689"/>
                    <a:gd name="T24" fmla="*/ 345 w 690"/>
                    <a:gd name="T25" fmla="*/ 0 h 689"/>
                    <a:gd name="T26" fmla="*/ 690 w 690"/>
                    <a:gd name="T27" fmla="*/ 344 h 689"/>
                    <a:gd name="T28" fmla="*/ 345 w 690"/>
                    <a:gd name="T29" fmla="*/ 689 h 6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690" h="689">
                      <a:moveTo>
                        <a:pt x="345" y="689"/>
                      </a:moveTo>
                      <a:cubicBezTo>
                        <a:pt x="155" y="689"/>
                        <a:pt x="0" y="534"/>
                        <a:pt x="0" y="344"/>
                      </a:cubicBezTo>
                      <a:cubicBezTo>
                        <a:pt x="0" y="260"/>
                        <a:pt x="31" y="176"/>
                        <a:pt x="80" y="123"/>
                      </a:cubicBezTo>
                      <a:cubicBezTo>
                        <a:pt x="85" y="118"/>
                        <a:pt x="94" y="118"/>
                        <a:pt x="100" y="123"/>
                      </a:cubicBezTo>
                      <a:cubicBezTo>
                        <a:pt x="105" y="128"/>
                        <a:pt x="105" y="137"/>
                        <a:pt x="100" y="143"/>
                      </a:cubicBezTo>
                      <a:cubicBezTo>
                        <a:pt x="56" y="190"/>
                        <a:pt x="28" y="267"/>
                        <a:pt x="28" y="344"/>
                      </a:cubicBezTo>
                      <a:cubicBezTo>
                        <a:pt x="28" y="519"/>
                        <a:pt x="170" y="661"/>
                        <a:pt x="345" y="661"/>
                      </a:cubicBezTo>
                      <a:cubicBezTo>
                        <a:pt x="520" y="661"/>
                        <a:pt x="662" y="519"/>
                        <a:pt x="662" y="344"/>
                      </a:cubicBezTo>
                      <a:cubicBezTo>
                        <a:pt x="662" y="170"/>
                        <a:pt x="520" y="28"/>
                        <a:pt x="345" y="28"/>
                      </a:cubicBezTo>
                      <a:cubicBezTo>
                        <a:pt x="283" y="28"/>
                        <a:pt x="198" y="49"/>
                        <a:pt x="149" y="96"/>
                      </a:cubicBezTo>
                      <a:cubicBezTo>
                        <a:pt x="143" y="101"/>
                        <a:pt x="134" y="101"/>
                        <a:pt x="129" y="96"/>
                      </a:cubicBezTo>
                      <a:cubicBezTo>
                        <a:pt x="124" y="90"/>
                        <a:pt x="124" y="81"/>
                        <a:pt x="129" y="76"/>
                      </a:cubicBezTo>
                      <a:cubicBezTo>
                        <a:pt x="184" y="23"/>
                        <a:pt x="277" y="0"/>
                        <a:pt x="345" y="0"/>
                      </a:cubicBezTo>
                      <a:cubicBezTo>
                        <a:pt x="535" y="0"/>
                        <a:pt x="690" y="154"/>
                        <a:pt x="690" y="344"/>
                      </a:cubicBezTo>
                      <a:cubicBezTo>
                        <a:pt x="690" y="534"/>
                        <a:pt x="535" y="689"/>
                        <a:pt x="345" y="689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65" name="Freeform 27">
                  <a:extLst>
                    <a:ext uri="{FF2B5EF4-FFF2-40B4-BE49-F238E27FC236}">
                      <a16:creationId xmlns:a16="http://schemas.microsoft.com/office/drawing/2014/main" id="{AB73B466-7D91-4A74-A9D8-4579FEF54ED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084600" y="2344738"/>
                  <a:ext cx="31750" cy="95250"/>
                </a:xfrm>
                <a:custGeom>
                  <a:avLst/>
                  <a:gdLst>
                    <a:gd name="T0" fmla="*/ 14 w 28"/>
                    <a:gd name="T1" fmla="*/ 86 h 86"/>
                    <a:gd name="T2" fmla="*/ 0 w 28"/>
                    <a:gd name="T3" fmla="*/ 72 h 86"/>
                    <a:gd name="T4" fmla="*/ 0 w 28"/>
                    <a:gd name="T5" fmla="*/ 14 h 86"/>
                    <a:gd name="T6" fmla="*/ 14 w 28"/>
                    <a:gd name="T7" fmla="*/ 0 h 86"/>
                    <a:gd name="T8" fmla="*/ 28 w 28"/>
                    <a:gd name="T9" fmla="*/ 14 h 86"/>
                    <a:gd name="T10" fmla="*/ 28 w 28"/>
                    <a:gd name="T11" fmla="*/ 72 h 86"/>
                    <a:gd name="T12" fmla="*/ 14 w 28"/>
                    <a:gd name="T13" fmla="*/ 86 h 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8" h="86">
                      <a:moveTo>
                        <a:pt x="14" y="86"/>
                      </a:moveTo>
                      <a:cubicBezTo>
                        <a:pt x="6" y="86"/>
                        <a:pt x="0" y="80"/>
                        <a:pt x="0" y="72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6"/>
                        <a:pt x="6" y="0"/>
                        <a:pt x="14" y="0"/>
                      </a:cubicBezTo>
                      <a:cubicBezTo>
                        <a:pt x="22" y="0"/>
                        <a:pt x="28" y="6"/>
                        <a:pt x="28" y="14"/>
                      </a:cubicBezTo>
                      <a:cubicBezTo>
                        <a:pt x="28" y="72"/>
                        <a:pt x="28" y="72"/>
                        <a:pt x="28" y="72"/>
                      </a:cubicBezTo>
                      <a:cubicBezTo>
                        <a:pt x="28" y="80"/>
                        <a:pt x="22" y="86"/>
                        <a:pt x="14" y="8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66" name="Freeform 28">
                  <a:extLst>
                    <a:ext uri="{FF2B5EF4-FFF2-40B4-BE49-F238E27FC236}">
                      <a16:creationId xmlns:a16="http://schemas.microsoft.com/office/drawing/2014/main" id="{B9260FA3-D36E-4798-B6B2-876AB04897F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62350" y="2284413"/>
                  <a:ext cx="476250" cy="92075"/>
                </a:xfrm>
                <a:custGeom>
                  <a:avLst/>
                  <a:gdLst>
                    <a:gd name="T0" fmla="*/ 419 w 433"/>
                    <a:gd name="T1" fmla="*/ 84 h 84"/>
                    <a:gd name="T2" fmla="*/ 14 w 433"/>
                    <a:gd name="T3" fmla="*/ 84 h 84"/>
                    <a:gd name="T4" fmla="*/ 0 w 433"/>
                    <a:gd name="T5" fmla="*/ 70 h 84"/>
                    <a:gd name="T6" fmla="*/ 0 w 433"/>
                    <a:gd name="T7" fmla="*/ 14 h 84"/>
                    <a:gd name="T8" fmla="*/ 14 w 433"/>
                    <a:gd name="T9" fmla="*/ 0 h 84"/>
                    <a:gd name="T10" fmla="*/ 28 w 433"/>
                    <a:gd name="T11" fmla="*/ 14 h 84"/>
                    <a:gd name="T12" fmla="*/ 28 w 433"/>
                    <a:gd name="T13" fmla="*/ 56 h 84"/>
                    <a:gd name="T14" fmla="*/ 405 w 433"/>
                    <a:gd name="T15" fmla="*/ 56 h 84"/>
                    <a:gd name="T16" fmla="*/ 405 w 433"/>
                    <a:gd name="T17" fmla="*/ 14 h 84"/>
                    <a:gd name="T18" fmla="*/ 419 w 433"/>
                    <a:gd name="T19" fmla="*/ 0 h 84"/>
                    <a:gd name="T20" fmla="*/ 433 w 433"/>
                    <a:gd name="T21" fmla="*/ 14 h 84"/>
                    <a:gd name="T22" fmla="*/ 433 w 433"/>
                    <a:gd name="T23" fmla="*/ 70 h 84"/>
                    <a:gd name="T24" fmla="*/ 419 w 433"/>
                    <a:gd name="T25" fmla="*/ 84 h 8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433" h="84">
                      <a:moveTo>
                        <a:pt x="419" y="84"/>
                      </a:moveTo>
                      <a:cubicBezTo>
                        <a:pt x="14" y="84"/>
                        <a:pt x="14" y="84"/>
                        <a:pt x="14" y="84"/>
                      </a:cubicBezTo>
                      <a:cubicBezTo>
                        <a:pt x="6" y="84"/>
                        <a:pt x="0" y="78"/>
                        <a:pt x="0" y="70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6"/>
                        <a:pt x="6" y="0"/>
                        <a:pt x="14" y="0"/>
                      </a:cubicBezTo>
                      <a:cubicBezTo>
                        <a:pt x="22" y="0"/>
                        <a:pt x="28" y="6"/>
                        <a:pt x="28" y="14"/>
                      </a:cubicBezTo>
                      <a:cubicBezTo>
                        <a:pt x="28" y="56"/>
                        <a:pt x="28" y="56"/>
                        <a:pt x="28" y="56"/>
                      </a:cubicBezTo>
                      <a:cubicBezTo>
                        <a:pt x="405" y="56"/>
                        <a:pt x="405" y="56"/>
                        <a:pt x="405" y="56"/>
                      </a:cubicBezTo>
                      <a:cubicBezTo>
                        <a:pt x="405" y="14"/>
                        <a:pt x="405" y="14"/>
                        <a:pt x="405" y="14"/>
                      </a:cubicBezTo>
                      <a:cubicBezTo>
                        <a:pt x="405" y="6"/>
                        <a:pt x="411" y="0"/>
                        <a:pt x="419" y="0"/>
                      </a:cubicBezTo>
                      <a:cubicBezTo>
                        <a:pt x="427" y="0"/>
                        <a:pt x="433" y="6"/>
                        <a:pt x="433" y="14"/>
                      </a:cubicBezTo>
                      <a:cubicBezTo>
                        <a:pt x="433" y="70"/>
                        <a:pt x="433" y="70"/>
                        <a:pt x="433" y="70"/>
                      </a:cubicBezTo>
                      <a:cubicBezTo>
                        <a:pt x="433" y="78"/>
                        <a:pt x="427" y="84"/>
                        <a:pt x="419" y="8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67" name="Freeform 29">
                  <a:extLst>
                    <a:ext uri="{FF2B5EF4-FFF2-40B4-BE49-F238E27FC236}">
                      <a16:creationId xmlns:a16="http://schemas.microsoft.com/office/drawing/2014/main" id="{EB97E659-BB5C-4DE3-A32F-27E62069E75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078250" y="2563813"/>
                  <a:ext cx="30163" cy="246063"/>
                </a:xfrm>
                <a:custGeom>
                  <a:avLst/>
                  <a:gdLst>
                    <a:gd name="T0" fmla="*/ 14 w 28"/>
                    <a:gd name="T1" fmla="*/ 224 h 224"/>
                    <a:gd name="T2" fmla="*/ 0 w 28"/>
                    <a:gd name="T3" fmla="*/ 210 h 224"/>
                    <a:gd name="T4" fmla="*/ 0 w 28"/>
                    <a:gd name="T5" fmla="*/ 14 h 224"/>
                    <a:gd name="T6" fmla="*/ 14 w 28"/>
                    <a:gd name="T7" fmla="*/ 0 h 224"/>
                    <a:gd name="T8" fmla="*/ 28 w 28"/>
                    <a:gd name="T9" fmla="*/ 14 h 224"/>
                    <a:gd name="T10" fmla="*/ 28 w 28"/>
                    <a:gd name="T11" fmla="*/ 210 h 224"/>
                    <a:gd name="T12" fmla="*/ 14 w 28"/>
                    <a:gd name="T13" fmla="*/ 224 h 2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8" h="224">
                      <a:moveTo>
                        <a:pt x="14" y="224"/>
                      </a:moveTo>
                      <a:cubicBezTo>
                        <a:pt x="6" y="224"/>
                        <a:pt x="0" y="218"/>
                        <a:pt x="0" y="210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6"/>
                        <a:pt x="6" y="0"/>
                        <a:pt x="14" y="0"/>
                      </a:cubicBezTo>
                      <a:cubicBezTo>
                        <a:pt x="22" y="0"/>
                        <a:pt x="28" y="6"/>
                        <a:pt x="28" y="14"/>
                      </a:cubicBezTo>
                      <a:cubicBezTo>
                        <a:pt x="28" y="210"/>
                        <a:pt x="28" y="210"/>
                        <a:pt x="28" y="210"/>
                      </a:cubicBezTo>
                      <a:cubicBezTo>
                        <a:pt x="28" y="218"/>
                        <a:pt x="22" y="224"/>
                        <a:pt x="14" y="22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</p:grpSp>
        </p:grpSp>
        <p:grpSp>
          <p:nvGrpSpPr>
            <p:cNvPr id="49" name="그룹 150">
              <a:extLst>
                <a:ext uri="{FF2B5EF4-FFF2-40B4-BE49-F238E27FC236}">
                  <a16:creationId xmlns:a16="http://schemas.microsoft.com/office/drawing/2014/main" id="{95D0241F-82CD-3F1D-9769-FB22BC361007}"/>
                </a:ext>
              </a:extLst>
            </p:cNvPr>
            <p:cNvGrpSpPr/>
            <p:nvPr/>
          </p:nvGrpSpPr>
          <p:grpSpPr>
            <a:xfrm>
              <a:off x="4388026" y="3512580"/>
              <a:ext cx="451453" cy="451455"/>
              <a:chOff x="4388026" y="3512580"/>
              <a:chExt cx="451453" cy="451455"/>
            </a:xfrm>
          </p:grpSpPr>
          <p:sp>
            <p:nvSpPr>
              <p:cNvPr id="51" name="타원 52">
                <a:extLst>
                  <a:ext uri="{FF2B5EF4-FFF2-40B4-BE49-F238E27FC236}">
                    <a16:creationId xmlns:a16="http://schemas.microsoft.com/office/drawing/2014/main" id="{72928C9A-A374-64EC-59A6-1999339E461B}"/>
                  </a:ext>
                </a:extLst>
              </p:cNvPr>
              <p:cNvSpPr/>
              <p:nvPr/>
            </p:nvSpPr>
            <p:spPr>
              <a:xfrm>
                <a:off x="4388026" y="3512580"/>
                <a:ext cx="451453" cy="451455"/>
              </a:xfrm>
              <a:prstGeom prst="ellipse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Calibri" panose="020F0502020204030204" pitchFamily="34" charset="0"/>
                  <a:ea typeface="맑은 고딕" pitchFamily="50" charset="-127"/>
                </a:endParaRPr>
              </a:p>
            </p:txBody>
          </p:sp>
          <p:grpSp>
            <p:nvGrpSpPr>
              <p:cNvPr id="52" name="그룹 88">
                <a:extLst>
                  <a:ext uri="{FF2B5EF4-FFF2-40B4-BE49-F238E27FC236}">
                    <a16:creationId xmlns:a16="http://schemas.microsoft.com/office/drawing/2014/main" id="{16B331BA-398C-424A-9823-E1DD0167E9A6}"/>
                  </a:ext>
                </a:extLst>
              </p:cNvPr>
              <p:cNvGrpSpPr/>
              <p:nvPr/>
            </p:nvGrpSpPr>
            <p:grpSpPr>
              <a:xfrm>
                <a:off x="4490212" y="3644223"/>
                <a:ext cx="253076" cy="212905"/>
                <a:chOff x="6662325" y="3851275"/>
                <a:chExt cx="900113" cy="757238"/>
              </a:xfrm>
              <a:solidFill>
                <a:schemeClr val="bg1"/>
              </a:solidFill>
            </p:grpSpPr>
            <p:sp>
              <p:nvSpPr>
                <p:cNvPr id="53" name="Freeform 30">
                  <a:extLst>
                    <a:ext uri="{FF2B5EF4-FFF2-40B4-BE49-F238E27FC236}">
                      <a16:creationId xmlns:a16="http://schemas.microsoft.com/office/drawing/2014/main" id="{7D75AAC4-1B46-4661-B546-D2CF2F1A21D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662325" y="3851275"/>
                  <a:ext cx="900113" cy="666750"/>
                </a:xfrm>
                <a:custGeom>
                  <a:avLst/>
                  <a:gdLst>
                    <a:gd name="T0" fmla="*/ 806 w 820"/>
                    <a:gd name="T1" fmla="*/ 608 h 608"/>
                    <a:gd name="T2" fmla="*/ 14 w 820"/>
                    <a:gd name="T3" fmla="*/ 608 h 608"/>
                    <a:gd name="T4" fmla="*/ 0 w 820"/>
                    <a:gd name="T5" fmla="*/ 594 h 608"/>
                    <a:gd name="T6" fmla="*/ 0 w 820"/>
                    <a:gd name="T7" fmla="*/ 14 h 608"/>
                    <a:gd name="T8" fmla="*/ 14 w 820"/>
                    <a:gd name="T9" fmla="*/ 0 h 608"/>
                    <a:gd name="T10" fmla="*/ 82 w 820"/>
                    <a:gd name="T11" fmla="*/ 0 h 608"/>
                    <a:gd name="T12" fmla="*/ 96 w 820"/>
                    <a:gd name="T13" fmla="*/ 14 h 608"/>
                    <a:gd name="T14" fmla="*/ 82 w 820"/>
                    <a:gd name="T15" fmla="*/ 28 h 608"/>
                    <a:gd name="T16" fmla="*/ 28 w 820"/>
                    <a:gd name="T17" fmla="*/ 28 h 608"/>
                    <a:gd name="T18" fmla="*/ 28 w 820"/>
                    <a:gd name="T19" fmla="*/ 580 h 608"/>
                    <a:gd name="T20" fmla="*/ 792 w 820"/>
                    <a:gd name="T21" fmla="*/ 580 h 608"/>
                    <a:gd name="T22" fmla="*/ 792 w 820"/>
                    <a:gd name="T23" fmla="*/ 28 h 608"/>
                    <a:gd name="T24" fmla="*/ 154 w 820"/>
                    <a:gd name="T25" fmla="*/ 28 h 608"/>
                    <a:gd name="T26" fmla="*/ 140 w 820"/>
                    <a:gd name="T27" fmla="*/ 14 h 608"/>
                    <a:gd name="T28" fmla="*/ 154 w 820"/>
                    <a:gd name="T29" fmla="*/ 0 h 608"/>
                    <a:gd name="T30" fmla="*/ 806 w 820"/>
                    <a:gd name="T31" fmla="*/ 0 h 608"/>
                    <a:gd name="T32" fmla="*/ 820 w 820"/>
                    <a:gd name="T33" fmla="*/ 14 h 608"/>
                    <a:gd name="T34" fmla="*/ 820 w 820"/>
                    <a:gd name="T35" fmla="*/ 594 h 608"/>
                    <a:gd name="T36" fmla="*/ 806 w 820"/>
                    <a:gd name="T37" fmla="*/ 608 h 6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820" h="608">
                      <a:moveTo>
                        <a:pt x="806" y="608"/>
                      </a:moveTo>
                      <a:cubicBezTo>
                        <a:pt x="14" y="608"/>
                        <a:pt x="14" y="608"/>
                        <a:pt x="14" y="608"/>
                      </a:cubicBezTo>
                      <a:cubicBezTo>
                        <a:pt x="6" y="608"/>
                        <a:pt x="0" y="602"/>
                        <a:pt x="0" y="594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6"/>
                        <a:pt x="6" y="0"/>
                        <a:pt x="14" y="0"/>
                      </a:cubicBezTo>
                      <a:cubicBezTo>
                        <a:pt x="82" y="0"/>
                        <a:pt x="82" y="0"/>
                        <a:pt x="82" y="0"/>
                      </a:cubicBezTo>
                      <a:cubicBezTo>
                        <a:pt x="90" y="0"/>
                        <a:pt x="96" y="6"/>
                        <a:pt x="96" y="14"/>
                      </a:cubicBezTo>
                      <a:cubicBezTo>
                        <a:pt x="96" y="22"/>
                        <a:pt x="90" y="28"/>
                        <a:pt x="82" y="28"/>
                      </a:cubicBezTo>
                      <a:cubicBezTo>
                        <a:pt x="28" y="28"/>
                        <a:pt x="28" y="28"/>
                        <a:pt x="28" y="28"/>
                      </a:cubicBezTo>
                      <a:cubicBezTo>
                        <a:pt x="28" y="580"/>
                        <a:pt x="28" y="580"/>
                        <a:pt x="28" y="580"/>
                      </a:cubicBezTo>
                      <a:cubicBezTo>
                        <a:pt x="792" y="580"/>
                        <a:pt x="792" y="580"/>
                        <a:pt x="792" y="580"/>
                      </a:cubicBezTo>
                      <a:cubicBezTo>
                        <a:pt x="792" y="28"/>
                        <a:pt x="792" y="28"/>
                        <a:pt x="792" y="28"/>
                      </a:cubicBezTo>
                      <a:cubicBezTo>
                        <a:pt x="154" y="28"/>
                        <a:pt x="154" y="28"/>
                        <a:pt x="154" y="28"/>
                      </a:cubicBezTo>
                      <a:cubicBezTo>
                        <a:pt x="146" y="28"/>
                        <a:pt x="140" y="22"/>
                        <a:pt x="140" y="14"/>
                      </a:cubicBezTo>
                      <a:cubicBezTo>
                        <a:pt x="140" y="6"/>
                        <a:pt x="146" y="0"/>
                        <a:pt x="154" y="0"/>
                      </a:cubicBezTo>
                      <a:cubicBezTo>
                        <a:pt x="806" y="0"/>
                        <a:pt x="806" y="0"/>
                        <a:pt x="806" y="0"/>
                      </a:cubicBezTo>
                      <a:cubicBezTo>
                        <a:pt x="814" y="0"/>
                        <a:pt x="820" y="6"/>
                        <a:pt x="820" y="14"/>
                      </a:cubicBezTo>
                      <a:cubicBezTo>
                        <a:pt x="820" y="594"/>
                        <a:pt x="820" y="594"/>
                        <a:pt x="820" y="594"/>
                      </a:cubicBezTo>
                      <a:cubicBezTo>
                        <a:pt x="820" y="602"/>
                        <a:pt x="814" y="608"/>
                        <a:pt x="806" y="60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54" name="Freeform 31">
                  <a:extLst>
                    <a:ext uri="{FF2B5EF4-FFF2-40B4-BE49-F238E27FC236}">
                      <a16:creationId xmlns:a16="http://schemas.microsoft.com/office/drawing/2014/main" id="{406A414C-4165-4935-8613-1325D408588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730587" y="4533900"/>
                  <a:ext cx="161925" cy="74613"/>
                </a:xfrm>
                <a:custGeom>
                  <a:avLst/>
                  <a:gdLst>
                    <a:gd name="T0" fmla="*/ 134 w 148"/>
                    <a:gd name="T1" fmla="*/ 67 h 67"/>
                    <a:gd name="T2" fmla="*/ 14 w 148"/>
                    <a:gd name="T3" fmla="*/ 67 h 67"/>
                    <a:gd name="T4" fmla="*/ 0 w 148"/>
                    <a:gd name="T5" fmla="*/ 53 h 67"/>
                    <a:gd name="T6" fmla="*/ 0 w 148"/>
                    <a:gd name="T7" fmla="*/ 15 h 67"/>
                    <a:gd name="T8" fmla="*/ 14 w 148"/>
                    <a:gd name="T9" fmla="*/ 1 h 67"/>
                    <a:gd name="T10" fmla="*/ 28 w 148"/>
                    <a:gd name="T11" fmla="*/ 15 h 67"/>
                    <a:gd name="T12" fmla="*/ 28 w 148"/>
                    <a:gd name="T13" fmla="*/ 39 h 67"/>
                    <a:gd name="T14" fmla="*/ 120 w 148"/>
                    <a:gd name="T15" fmla="*/ 39 h 67"/>
                    <a:gd name="T16" fmla="*/ 120 w 148"/>
                    <a:gd name="T17" fmla="*/ 14 h 67"/>
                    <a:gd name="T18" fmla="*/ 134 w 148"/>
                    <a:gd name="T19" fmla="*/ 0 h 67"/>
                    <a:gd name="T20" fmla="*/ 148 w 148"/>
                    <a:gd name="T21" fmla="*/ 14 h 67"/>
                    <a:gd name="T22" fmla="*/ 148 w 148"/>
                    <a:gd name="T23" fmla="*/ 53 h 67"/>
                    <a:gd name="T24" fmla="*/ 134 w 148"/>
                    <a:gd name="T25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48" h="67">
                      <a:moveTo>
                        <a:pt x="134" y="67"/>
                      </a:moveTo>
                      <a:cubicBezTo>
                        <a:pt x="14" y="67"/>
                        <a:pt x="14" y="67"/>
                        <a:pt x="14" y="67"/>
                      </a:cubicBezTo>
                      <a:cubicBezTo>
                        <a:pt x="6" y="67"/>
                        <a:pt x="0" y="61"/>
                        <a:pt x="0" y="53"/>
                      </a:cubicBez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7"/>
                        <a:pt x="6" y="1"/>
                        <a:pt x="14" y="1"/>
                      </a:cubicBezTo>
                      <a:cubicBezTo>
                        <a:pt x="22" y="1"/>
                        <a:pt x="28" y="7"/>
                        <a:pt x="28" y="15"/>
                      </a:cubicBezTo>
                      <a:cubicBezTo>
                        <a:pt x="28" y="39"/>
                        <a:pt x="28" y="39"/>
                        <a:pt x="28" y="39"/>
                      </a:cubicBezTo>
                      <a:cubicBezTo>
                        <a:pt x="120" y="39"/>
                        <a:pt x="120" y="39"/>
                        <a:pt x="120" y="39"/>
                      </a:cubicBezTo>
                      <a:cubicBezTo>
                        <a:pt x="120" y="14"/>
                        <a:pt x="120" y="14"/>
                        <a:pt x="120" y="14"/>
                      </a:cubicBezTo>
                      <a:cubicBezTo>
                        <a:pt x="120" y="6"/>
                        <a:pt x="126" y="0"/>
                        <a:pt x="134" y="0"/>
                      </a:cubicBezTo>
                      <a:cubicBezTo>
                        <a:pt x="142" y="0"/>
                        <a:pt x="148" y="6"/>
                        <a:pt x="148" y="14"/>
                      </a:cubicBezTo>
                      <a:cubicBezTo>
                        <a:pt x="148" y="53"/>
                        <a:pt x="148" y="53"/>
                        <a:pt x="148" y="53"/>
                      </a:cubicBezTo>
                      <a:cubicBezTo>
                        <a:pt x="148" y="61"/>
                        <a:pt x="142" y="67"/>
                        <a:pt x="134" y="67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55" name="Freeform 32">
                  <a:extLst>
                    <a:ext uri="{FF2B5EF4-FFF2-40B4-BE49-F238E27FC236}">
                      <a16:creationId xmlns:a16="http://schemas.microsoft.com/office/drawing/2014/main" id="{B66B2781-65F9-4AA7-9695-DE4EA1B3DE5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330662" y="4533900"/>
                  <a:ext cx="160338" cy="74613"/>
                </a:xfrm>
                <a:custGeom>
                  <a:avLst/>
                  <a:gdLst>
                    <a:gd name="T0" fmla="*/ 133 w 147"/>
                    <a:gd name="T1" fmla="*/ 67 h 67"/>
                    <a:gd name="T2" fmla="*/ 14 w 147"/>
                    <a:gd name="T3" fmla="*/ 67 h 67"/>
                    <a:gd name="T4" fmla="*/ 0 w 147"/>
                    <a:gd name="T5" fmla="*/ 53 h 67"/>
                    <a:gd name="T6" fmla="*/ 0 w 147"/>
                    <a:gd name="T7" fmla="*/ 15 h 67"/>
                    <a:gd name="T8" fmla="*/ 14 w 147"/>
                    <a:gd name="T9" fmla="*/ 1 h 67"/>
                    <a:gd name="T10" fmla="*/ 28 w 147"/>
                    <a:gd name="T11" fmla="*/ 15 h 67"/>
                    <a:gd name="T12" fmla="*/ 28 w 147"/>
                    <a:gd name="T13" fmla="*/ 39 h 67"/>
                    <a:gd name="T14" fmla="*/ 119 w 147"/>
                    <a:gd name="T15" fmla="*/ 39 h 67"/>
                    <a:gd name="T16" fmla="*/ 119 w 147"/>
                    <a:gd name="T17" fmla="*/ 14 h 67"/>
                    <a:gd name="T18" fmla="*/ 133 w 147"/>
                    <a:gd name="T19" fmla="*/ 0 h 67"/>
                    <a:gd name="T20" fmla="*/ 147 w 147"/>
                    <a:gd name="T21" fmla="*/ 14 h 67"/>
                    <a:gd name="T22" fmla="*/ 147 w 147"/>
                    <a:gd name="T23" fmla="*/ 53 h 67"/>
                    <a:gd name="T24" fmla="*/ 133 w 147"/>
                    <a:gd name="T25" fmla="*/ 67 h 6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47" h="67">
                      <a:moveTo>
                        <a:pt x="133" y="67"/>
                      </a:moveTo>
                      <a:cubicBezTo>
                        <a:pt x="14" y="67"/>
                        <a:pt x="14" y="67"/>
                        <a:pt x="14" y="67"/>
                      </a:cubicBezTo>
                      <a:cubicBezTo>
                        <a:pt x="6" y="67"/>
                        <a:pt x="0" y="61"/>
                        <a:pt x="0" y="53"/>
                      </a:cubicBez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7"/>
                        <a:pt x="6" y="1"/>
                        <a:pt x="14" y="1"/>
                      </a:cubicBezTo>
                      <a:cubicBezTo>
                        <a:pt x="22" y="1"/>
                        <a:pt x="28" y="7"/>
                        <a:pt x="28" y="15"/>
                      </a:cubicBezTo>
                      <a:cubicBezTo>
                        <a:pt x="28" y="39"/>
                        <a:pt x="28" y="39"/>
                        <a:pt x="28" y="39"/>
                      </a:cubicBezTo>
                      <a:cubicBezTo>
                        <a:pt x="119" y="39"/>
                        <a:pt x="119" y="39"/>
                        <a:pt x="119" y="39"/>
                      </a:cubicBezTo>
                      <a:cubicBezTo>
                        <a:pt x="119" y="14"/>
                        <a:pt x="119" y="14"/>
                        <a:pt x="119" y="14"/>
                      </a:cubicBezTo>
                      <a:cubicBezTo>
                        <a:pt x="119" y="6"/>
                        <a:pt x="125" y="0"/>
                        <a:pt x="133" y="0"/>
                      </a:cubicBezTo>
                      <a:cubicBezTo>
                        <a:pt x="141" y="0"/>
                        <a:pt x="147" y="6"/>
                        <a:pt x="147" y="14"/>
                      </a:cubicBezTo>
                      <a:cubicBezTo>
                        <a:pt x="147" y="53"/>
                        <a:pt x="147" y="53"/>
                        <a:pt x="147" y="53"/>
                      </a:cubicBezTo>
                      <a:cubicBezTo>
                        <a:pt x="147" y="61"/>
                        <a:pt x="141" y="67"/>
                        <a:pt x="133" y="67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56" name="Freeform 33">
                  <a:extLst>
                    <a:ext uri="{FF2B5EF4-FFF2-40B4-BE49-F238E27FC236}">
                      <a16:creationId xmlns:a16="http://schemas.microsoft.com/office/drawing/2014/main" id="{EA647AE9-F42D-4E3B-B352-866D170CCABF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7349712" y="4011613"/>
                  <a:ext cx="142875" cy="141288"/>
                </a:xfrm>
                <a:custGeom>
                  <a:avLst/>
                  <a:gdLst>
                    <a:gd name="T0" fmla="*/ 65 w 130"/>
                    <a:gd name="T1" fmla="*/ 129 h 129"/>
                    <a:gd name="T2" fmla="*/ 0 w 130"/>
                    <a:gd name="T3" fmla="*/ 64 h 129"/>
                    <a:gd name="T4" fmla="*/ 65 w 130"/>
                    <a:gd name="T5" fmla="*/ 0 h 129"/>
                    <a:gd name="T6" fmla="*/ 130 w 130"/>
                    <a:gd name="T7" fmla="*/ 64 h 129"/>
                    <a:gd name="T8" fmla="*/ 65 w 130"/>
                    <a:gd name="T9" fmla="*/ 129 h 129"/>
                    <a:gd name="T10" fmla="*/ 65 w 130"/>
                    <a:gd name="T11" fmla="*/ 28 h 129"/>
                    <a:gd name="T12" fmla="*/ 28 w 130"/>
                    <a:gd name="T13" fmla="*/ 64 h 129"/>
                    <a:gd name="T14" fmla="*/ 65 w 130"/>
                    <a:gd name="T15" fmla="*/ 101 h 129"/>
                    <a:gd name="T16" fmla="*/ 102 w 130"/>
                    <a:gd name="T17" fmla="*/ 64 h 129"/>
                    <a:gd name="T18" fmla="*/ 65 w 130"/>
                    <a:gd name="T19" fmla="*/ 28 h 1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30" h="129">
                      <a:moveTo>
                        <a:pt x="65" y="129"/>
                      </a:moveTo>
                      <a:cubicBezTo>
                        <a:pt x="29" y="129"/>
                        <a:pt x="0" y="100"/>
                        <a:pt x="0" y="64"/>
                      </a:cubicBezTo>
                      <a:cubicBezTo>
                        <a:pt x="0" y="29"/>
                        <a:pt x="29" y="0"/>
                        <a:pt x="65" y="0"/>
                      </a:cubicBezTo>
                      <a:cubicBezTo>
                        <a:pt x="101" y="0"/>
                        <a:pt x="130" y="29"/>
                        <a:pt x="130" y="64"/>
                      </a:cubicBezTo>
                      <a:cubicBezTo>
                        <a:pt x="130" y="100"/>
                        <a:pt x="101" y="129"/>
                        <a:pt x="65" y="129"/>
                      </a:cubicBezTo>
                      <a:close/>
                      <a:moveTo>
                        <a:pt x="65" y="28"/>
                      </a:moveTo>
                      <a:cubicBezTo>
                        <a:pt x="45" y="28"/>
                        <a:pt x="28" y="44"/>
                        <a:pt x="28" y="64"/>
                      </a:cubicBezTo>
                      <a:cubicBezTo>
                        <a:pt x="28" y="84"/>
                        <a:pt x="45" y="101"/>
                        <a:pt x="65" y="101"/>
                      </a:cubicBezTo>
                      <a:cubicBezTo>
                        <a:pt x="85" y="101"/>
                        <a:pt x="102" y="84"/>
                        <a:pt x="102" y="64"/>
                      </a:cubicBezTo>
                      <a:cubicBezTo>
                        <a:pt x="102" y="44"/>
                        <a:pt x="85" y="28"/>
                        <a:pt x="65" y="2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57" name="Freeform 34">
                  <a:extLst>
                    <a:ext uri="{FF2B5EF4-FFF2-40B4-BE49-F238E27FC236}">
                      <a16:creationId xmlns:a16="http://schemas.microsoft.com/office/drawing/2014/main" id="{0B570E9E-79A2-4542-90CA-F13204B31889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7349712" y="4205288"/>
                  <a:ext cx="142875" cy="141288"/>
                </a:xfrm>
                <a:custGeom>
                  <a:avLst/>
                  <a:gdLst>
                    <a:gd name="T0" fmla="*/ 65 w 130"/>
                    <a:gd name="T1" fmla="*/ 129 h 129"/>
                    <a:gd name="T2" fmla="*/ 0 w 130"/>
                    <a:gd name="T3" fmla="*/ 64 h 129"/>
                    <a:gd name="T4" fmla="*/ 65 w 130"/>
                    <a:gd name="T5" fmla="*/ 0 h 129"/>
                    <a:gd name="T6" fmla="*/ 130 w 130"/>
                    <a:gd name="T7" fmla="*/ 64 h 129"/>
                    <a:gd name="T8" fmla="*/ 65 w 130"/>
                    <a:gd name="T9" fmla="*/ 129 h 129"/>
                    <a:gd name="T10" fmla="*/ 65 w 130"/>
                    <a:gd name="T11" fmla="*/ 28 h 129"/>
                    <a:gd name="T12" fmla="*/ 28 w 130"/>
                    <a:gd name="T13" fmla="*/ 64 h 129"/>
                    <a:gd name="T14" fmla="*/ 65 w 130"/>
                    <a:gd name="T15" fmla="*/ 101 h 129"/>
                    <a:gd name="T16" fmla="*/ 102 w 130"/>
                    <a:gd name="T17" fmla="*/ 64 h 129"/>
                    <a:gd name="T18" fmla="*/ 65 w 130"/>
                    <a:gd name="T19" fmla="*/ 28 h 1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30" h="129">
                      <a:moveTo>
                        <a:pt x="65" y="129"/>
                      </a:moveTo>
                      <a:cubicBezTo>
                        <a:pt x="29" y="129"/>
                        <a:pt x="0" y="100"/>
                        <a:pt x="0" y="64"/>
                      </a:cubicBezTo>
                      <a:cubicBezTo>
                        <a:pt x="0" y="29"/>
                        <a:pt x="29" y="0"/>
                        <a:pt x="65" y="0"/>
                      </a:cubicBezTo>
                      <a:cubicBezTo>
                        <a:pt x="101" y="0"/>
                        <a:pt x="130" y="29"/>
                        <a:pt x="130" y="64"/>
                      </a:cubicBezTo>
                      <a:cubicBezTo>
                        <a:pt x="130" y="100"/>
                        <a:pt x="101" y="129"/>
                        <a:pt x="65" y="129"/>
                      </a:cubicBezTo>
                      <a:close/>
                      <a:moveTo>
                        <a:pt x="65" y="28"/>
                      </a:moveTo>
                      <a:cubicBezTo>
                        <a:pt x="45" y="28"/>
                        <a:pt x="28" y="44"/>
                        <a:pt x="28" y="64"/>
                      </a:cubicBezTo>
                      <a:cubicBezTo>
                        <a:pt x="28" y="84"/>
                        <a:pt x="45" y="101"/>
                        <a:pt x="65" y="101"/>
                      </a:cubicBezTo>
                      <a:cubicBezTo>
                        <a:pt x="85" y="101"/>
                        <a:pt x="102" y="84"/>
                        <a:pt x="102" y="64"/>
                      </a:cubicBezTo>
                      <a:cubicBezTo>
                        <a:pt x="102" y="44"/>
                        <a:pt x="85" y="28"/>
                        <a:pt x="65" y="2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58" name="Freeform 61">
                  <a:extLst>
                    <a:ext uri="{FF2B5EF4-FFF2-40B4-BE49-F238E27FC236}">
                      <a16:creationId xmlns:a16="http://schemas.microsoft.com/office/drawing/2014/main" id="{B0098C38-7DBE-4E85-B6CC-CE6BBA5BCD68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6781387" y="3937000"/>
                  <a:ext cx="531813" cy="493713"/>
                </a:xfrm>
                <a:custGeom>
                  <a:avLst/>
                  <a:gdLst>
                    <a:gd name="T0" fmla="*/ 470 w 484"/>
                    <a:gd name="T1" fmla="*/ 450 h 450"/>
                    <a:gd name="T2" fmla="*/ 14 w 484"/>
                    <a:gd name="T3" fmla="*/ 450 h 450"/>
                    <a:gd name="T4" fmla="*/ 0 w 484"/>
                    <a:gd name="T5" fmla="*/ 436 h 450"/>
                    <a:gd name="T6" fmla="*/ 0 w 484"/>
                    <a:gd name="T7" fmla="*/ 14 h 450"/>
                    <a:gd name="T8" fmla="*/ 14 w 484"/>
                    <a:gd name="T9" fmla="*/ 0 h 450"/>
                    <a:gd name="T10" fmla="*/ 470 w 484"/>
                    <a:gd name="T11" fmla="*/ 0 h 450"/>
                    <a:gd name="T12" fmla="*/ 484 w 484"/>
                    <a:gd name="T13" fmla="*/ 14 h 450"/>
                    <a:gd name="T14" fmla="*/ 484 w 484"/>
                    <a:gd name="T15" fmla="*/ 436 h 450"/>
                    <a:gd name="T16" fmla="*/ 470 w 484"/>
                    <a:gd name="T17" fmla="*/ 450 h 450"/>
                    <a:gd name="T18" fmla="*/ 28 w 484"/>
                    <a:gd name="T19" fmla="*/ 422 h 450"/>
                    <a:gd name="T20" fmla="*/ 456 w 484"/>
                    <a:gd name="T21" fmla="*/ 422 h 450"/>
                    <a:gd name="T22" fmla="*/ 456 w 484"/>
                    <a:gd name="T23" fmla="*/ 28 h 450"/>
                    <a:gd name="T24" fmla="*/ 28 w 484"/>
                    <a:gd name="T25" fmla="*/ 28 h 450"/>
                    <a:gd name="T26" fmla="*/ 28 w 484"/>
                    <a:gd name="T27" fmla="*/ 422 h 45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484" h="450">
                      <a:moveTo>
                        <a:pt x="470" y="450"/>
                      </a:moveTo>
                      <a:cubicBezTo>
                        <a:pt x="14" y="450"/>
                        <a:pt x="14" y="450"/>
                        <a:pt x="14" y="450"/>
                      </a:cubicBezTo>
                      <a:cubicBezTo>
                        <a:pt x="6" y="450"/>
                        <a:pt x="0" y="444"/>
                        <a:pt x="0" y="436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6"/>
                        <a:pt x="6" y="0"/>
                        <a:pt x="14" y="0"/>
                      </a:cubicBezTo>
                      <a:cubicBezTo>
                        <a:pt x="470" y="0"/>
                        <a:pt x="470" y="0"/>
                        <a:pt x="470" y="0"/>
                      </a:cubicBezTo>
                      <a:cubicBezTo>
                        <a:pt x="478" y="0"/>
                        <a:pt x="484" y="6"/>
                        <a:pt x="484" y="14"/>
                      </a:cubicBezTo>
                      <a:cubicBezTo>
                        <a:pt x="484" y="436"/>
                        <a:pt x="484" y="436"/>
                        <a:pt x="484" y="436"/>
                      </a:cubicBezTo>
                      <a:cubicBezTo>
                        <a:pt x="484" y="444"/>
                        <a:pt x="478" y="450"/>
                        <a:pt x="470" y="450"/>
                      </a:cubicBezTo>
                      <a:close/>
                      <a:moveTo>
                        <a:pt x="28" y="422"/>
                      </a:moveTo>
                      <a:cubicBezTo>
                        <a:pt x="456" y="422"/>
                        <a:pt x="456" y="422"/>
                        <a:pt x="456" y="422"/>
                      </a:cubicBezTo>
                      <a:cubicBezTo>
                        <a:pt x="456" y="28"/>
                        <a:pt x="456" y="28"/>
                        <a:pt x="456" y="28"/>
                      </a:cubicBezTo>
                      <a:cubicBezTo>
                        <a:pt x="28" y="28"/>
                        <a:pt x="28" y="28"/>
                        <a:pt x="28" y="28"/>
                      </a:cubicBezTo>
                      <a:lnTo>
                        <a:pt x="28" y="4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59" name="Freeform 62">
                  <a:extLst>
                    <a:ext uri="{FF2B5EF4-FFF2-40B4-BE49-F238E27FC236}">
                      <a16:creationId xmlns:a16="http://schemas.microsoft.com/office/drawing/2014/main" id="{C330E3F0-B6DD-47B4-9D8F-8A8B8DE19E7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003637" y="4114800"/>
                  <a:ext cx="247650" cy="244475"/>
                </a:xfrm>
                <a:custGeom>
                  <a:avLst/>
                  <a:gdLst>
                    <a:gd name="T0" fmla="*/ 15 w 225"/>
                    <a:gd name="T1" fmla="*/ 224 h 224"/>
                    <a:gd name="T2" fmla="*/ 5 w 225"/>
                    <a:gd name="T3" fmla="*/ 220 h 224"/>
                    <a:gd name="T4" fmla="*/ 5 w 225"/>
                    <a:gd name="T5" fmla="*/ 200 h 224"/>
                    <a:gd name="T6" fmla="*/ 200 w 225"/>
                    <a:gd name="T7" fmla="*/ 5 h 224"/>
                    <a:gd name="T8" fmla="*/ 220 w 225"/>
                    <a:gd name="T9" fmla="*/ 5 h 224"/>
                    <a:gd name="T10" fmla="*/ 220 w 225"/>
                    <a:gd name="T11" fmla="*/ 25 h 224"/>
                    <a:gd name="T12" fmla="*/ 25 w 225"/>
                    <a:gd name="T13" fmla="*/ 220 h 224"/>
                    <a:gd name="T14" fmla="*/ 15 w 225"/>
                    <a:gd name="T15" fmla="*/ 224 h 2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225" h="224">
                      <a:moveTo>
                        <a:pt x="15" y="224"/>
                      </a:moveTo>
                      <a:cubicBezTo>
                        <a:pt x="11" y="224"/>
                        <a:pt x="8" y="223"/>
                        <a:pt x="5" y="220"/>
                      </a:cubicBezTo>
                      <a:cubicBezTo>
                        <a:pt x="0" y="214"/>
                        <a:pt x="0" y="206"/>
                        <a:pt x="5" y="200"/>
                      </a:cubicBezTo>
                      <a:cubicBezTo>
                        <a:pt x="200" y="5"/>
                        <a:pt x="200" y="5"/>
                        <a:pt x="200" y="5"/>
                      </a:cubicBezTo>
                      <a:cubicBezTo>
                        <a:pt x="206" y="0"/>
                        <a:pt x="214" y="0"/>
                        <a:pt x="220" y="5"/>
                      </a:cubicBezTo>
                      <a:cubicBezTo>
                        <a:pt x="225" y="11"/>
                        <a:pt x="225" y="19"/>
                        <a:pt x="220" y="25"/>
                      </a:cubicBezTo>
                      <a:cubicBezTo>
                        <a:pt x="25" y="220"/>
                        <a:pt x="25" y="220"/>
                        <a:pt x="25" y="220"/>
                      </a:cubicBezTo>
                      <a:cubicBezTo>
                        <a:pt x="22" y="223"/>
                        <a:pt x="19" y="224"/>
                        <a:pt x="15" y="22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  <p:sp>
              <p:nvSpPr>
                <p:cNvPr id="60" name="Freeform 63">
                  <a:extLst>
                    <a:ext uri="{FF2B5EF4-FFF2-40B4-BE49-F238E27FC236}">
                      <a16:creationId xmlns:a16="http://schemas.microsoft.com/office/drawing/2014/main" id="{0C86937B-213A-406D-8D90-9749B73BE26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117937" y="4264025"/>
                  <a:ext cx="119063" cy="117475"/>
                </a:xfrm>
                <a:custGeom>
                  <a:avLst/>
                  <a:gdLst>
                    <a:gd name="T0" fmla="*/ 15 w 108"/>
                    <a:gd name="T1" fmla="*/ 107 h 107"/>
                    <a:gd name="T2" fmla="*/ 5 w 108"/>
                    <a:gd name="T3" fmla="*/ 103 h 107"/>
                    <a:gd name="T4" fmla="*/ 5 w 108"/>
                    <a:gd name="T5" fmla="*/ 83 h 107"/>
                    <a:gd name="T6" fmla="*/ 83 w 108"/>
                    <a:gd name="T7" fmla="*/ 5 h 107"/>
                    <a:gd name="T8" fmla="*/ 103 w 108"/>
                    <a:gd name="T9" fmla="*/ 5 h 107"/>
                    <a:gd name="T10" fmla="*/ 103 w 108"/>
                    <a:gd name="T11" fmla="*/ 25 h 107"/>
                    <a:gd name="T12" fmla="*/ 25 w 108"/>
                    <a:gd name="T13" fmla="*/ 103 h 107"/>
                    <a:gd name="T14" fmla="*/ 15 w 108"/>
                    <a:gd name="T15" fmla="*/ 107 h 10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08" h="107">
                      <a:moveTo>
                        <a:pt x="15" y="107"/>
                      </a:moveTo>
                      <a:cubicBezTo>
                        <a:pt x="11" y="107"/>
                        <a:pt x="8" y="106"/>
                        <a:pt x="5" y="103"/>
                      </a:cubicBezTo>
                      <a:cubicBezTo>
                        <a:pt x="0" y="97"/>
                        <a:pt x="0" y="89"/>
                        <a:pt x="5" y="83"/>
                      </a:cubicBezTo>
                      <a:cubicBezTo>
                        <a:pt x="83" y="5"/>
                        <a:pt x="83" y="5"/>
                        <a:pt x="83" y="5"/>
                      </a:cubicBezTo>
                      <a:cubicBezTo>
                        <a:pt x="89" y="0"/>
                        <a:pt x="97" y="0"/>
                        <a:pt x="103" y="5"/>
                      </a:cubicBezTo>
                      <a:cubicBezTo>
                        <a:pt x="108" y="11"/>
                        <a:pt x="108" y="19"/>
                        <a:pt x="103" y="25"/>
                      </a:cubicBezTo>
                      <a:cubicBezTo>
                        <a:pt x="25" y="103"/>
                        <a:pt x="25" y="103"/>
                        <a:pt x="25" y="103"/>
                      </a:cubicBezTo>
                      <a:cubicBezTo>
                        <a:pt x="22" y="106"/>
                        <a:pt x="19" y="107"/>
                        <a:pt x="15" y="107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ko-KR" altLang="en-US"/>
                </a:p>
              </p:txBody>
            </p:sp>
          </p:grpSp>
        </p:grpSp>
      </p:grpSp>
      <p:grpSp>
        <p:nvGrpSpPr>
          <p:cNvPr id="77" name="그룹 167">
            <a:extLst>
              <a:ext uri="{FF2B5EF4-FFF2-40B4-BE49-F238E27FC236}">
                <a16:creationId xmlns:a16="http://schemas.microsoft.com/office/drawing/2014/main" id="{E5E3A97E-01D4-8DCD-6276-EBE68554B4F8}"/>
              </a:ext>
            </a:extLst>
          </p:cNvPr>
          <p:cNvGrpSpPr/>
          <p:nvPr/>
        </p:nvGrpSpPr>
        <p:grpSpPr>
          <a:xfrm>
            <a:off x="329868" y="3463548"/>
            <a:ext cx="8090072" cy="2225040"/>
            <a:chOff x="1874520" y="4291270"/>
            <a:chExt cx="8090072" cy="2225040"/>
          </a:xfrm>
        </p:grpSpPr>
        <p:sp>
          <p:nvSpPr>
            <p:cNvPr id="78" name="직사각형 159">
              <a:extLst>
                <a:ext uri="{FF2B5EF4-FFF2-40B4-BE49-F238E27FC236}">
                  <a16:creationId xmlns:a16="http://schemas.microsoft.com/office/drawing/2014/main" id="{FE9022E1-5B3F-8EC0-6B17-4B63F9C538BF}"/>
                </a:ext>
              </a:extLst>
            </p:cNvPr>
            <p:cNvSpPr/>
            <p:nvPr/>
          </p:nvSpPr>
          <p:spPr>
            <a:xfrm>
              <a:off x="1874520" y="4291270"/>
              <a:ext cx="7261860" cy="22250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 dirty="0"/>
            </a:p>
          </p:txBody>
        </p:sp>
        <p:grpSp>
          <p:nvGrpSpPr>
            <p:cNvPr id="79" name="그룹 166">
              <a:extLst>
                <a:ext uri="{FF2B5EF4-FFF2-40B4-BE49-F238E27FC236}">
                  <a16:creationId xmlns:a16="http://schemas.microsoft.com/office/drawing/2014/main" id="{05FB4E6E-3A45-746F-50C2-43DAD5B29293}"/>
                </a:ext>
              </a:extLst>
            </p:cNvPr>
            <p:cNvGrpSpPr/>
            <p:nvPr/>
          </p:nvGrpSpPr>
          <p:grpSpPr>
            <a:xfrm>
              <a:off x="2274824" y="4475364"/>
              <a:ext cx="7689768" cy="1878978"/>
              <a:chOff x="2274824" y="4475364"/>
              <a:chExt cx="7689768" cy="1878978"/>
            </a:xfrm>
          </p:grpSpPr>
          <p:cxnSp>
            <p:nvCxnSpPr>
              <p:cNvPr id="80" name="직선 연결선 49">
                <a:extLst>
                  <a:ext uri="{FF2B5EF4-FFF2-40B4-BE49-F238E27FC236}">
                    <a16:creationId xmlns:a16="http://schemas.microsoft.com/office/drawing/2014/main" id="{AD5BE83B-6963-C6C1-961B-3D384DB67EE2}"/>
                  </a:ext>
                </a:extLst>
              </p:cNvPr>
              <p:cNvCxnSpPr/>
              <p:nvPr/>
            </p:nvCxnSpPr>
            <p:spPr>
              <a:xfrm flipH="1">
                <a:off x="3787241" y="4638896"/>
                <a:ext cx="843828" cy="0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직선 연결선 14">
                <a:extLst>
                  <a:ext uri="{FF2B5EF4-FFF2-40B4-BE49-F238E27FC236}">
                    <a16:creationId xmlns:a16="http://schemas.microsoft.com/office/drawing/2014/main" id="{F93C6D0E-58CD-CE25-1CEE-4F5F774797C5}"/>
                  </a:ext>
                </a:extLst>
              </p:cNvPr>
              <p:cNvCxnSpPr/>
              <p:nvPr/>
            </p:nvCxnSpPr>
            <p:spPr>
              <a:xfrm flipH="1">
                <a:off x="3787241" y="6031776"/>
                <a:ext cx="843828" cy="0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2" name="그룹 158">
                <a:extLst>
                  <a:ext uri="{FF2B5EF4-FFF2-40B4-BE49-F238E27FC236}">
                    <a16:creationId xmlns:a16="http://schemas.microsoft.com/office/drawing/2014/main" id="{C5453961-41EE-12C2-FAB2-BAAB8E174B81}"/>
                  </a:ext>
                </a:extLst>
              </p:cNvPr>
              <p:cNvGrpSpPr/>
              <p:nvPr/>
            </p:nvGrpSpPr>
            <p:grpSpPr>
              <a:xfrm>
                <a:off x="2274824" y="4475364"/>
                <a:ext cx="7689768" cy="1878978"/>
                <a:chOff x="2274824" y="4413167"/>
                <a:chExt cx="7689768" cy="1878978"/>
              </a:xfrm>
            </p:grpSpPr>
            <p:sp>
              <p:nvSpPr>
                <p:cNvPr id="121" name="직사각형 34">
                  <a:extLst>
                    <a:ext uri="{FF2B5EF4-FFF2-40B4-BE49-F238E27FC236}">
                      <a16:creationId xmlns:a16="http://schemas.microsoft.com/office/drawing/2014/main" id="{C12B1851-7E77-EB9D-E304-2C7302D8A553}"/>
                    </a:ext>
                  </a:extLst>
                </p:cNvPr>
                <p:cNvSpPr/>
                <p:nvPr/>
              </p:nvSpPr>
              <p:spPr>
                <a:xfrm>
                  <a:off x="4859602" y="4586227"/>
                  <a:ext cx="5057571" cy="313034"/>
                </a:xfrm>
                <a:prstGeom prst="rect">
                  <a:avLst/>
                </a:prstGeom>
              </p:spPr>
              <p:txBody>
                <a:bodyPr wrap="square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30000"/>
                    </a:lnSpc>
                    <a:defRPr/>
                  </a:pPr>
                  <a:endParaRPr lang="en-US" altLang="ko-KR" sz="12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tx1">
                        <a:lumMod val="75000"/>
                        <a:lumOff val="25000"/>
                      </a:schemeClr>
                    </a:solidFill>
                    <a:ea typeface="맑은 고딕" pitchFamily="50" charset="-127"/>
                  </a:endParaRPr>
                </a:p>
              </p:txBody>
            </p:sp>
            <p:grpSp>
              <p:nvGrpSpPr>
                <p:cNvPr id="85" name="그룹 12">
                  <a:extLst>
                    <a:ext uri="{FF2B5EF4-FFF2-40B4-BE49-F238E27FC236}">
                      <a16:creationId xmlns:a16="http://schemas.microsoft.com/office/drawing/2014/main" id="{0CA2CD1F-BEBE-6891-CDDC-4AC3B1221F6A}"/>
                    </a:ext>
                  </a:extLst>
                </p:cNvPr>
                <p:cNvGrpSpPr/>
                <p:nvPr/>
              </p:nvGrpSpPr>
              <p:grpSpPr>
                <a:xfrm>
                  <a:off x="4907021" y="4483623"/>
                  <a:ext cx="5057571" cy="511396"/>
                  <a:chOff x="3448235" y="2007215"/>
                  <a:chExt cx="5178474" cy="523622"/>
                </a:xfrm>
              </p:grpSpPr>
              <p:sp>
                <p:nvSpPr>
                  <p:cNvPr id="118" name="TextBox 79">
                    <a:extLst>
                      <a:ext uri="{FF2B5EF4-FFF2-40B4-BE49-F238E27FC236}">
                        <a16:creationId xmlns:a16="http://schemas.microsoft.com/office/drawing/2014/main" id="{1CEA2571-6C85-902A-F64D-E6BFEA19AF36}"/>
                      </a:ext>
                    </a:extLst>
                  </p:cNvPr>
                  <p:cNvSpPr txBox="1"/>
                  <p:nvPr/>
                </p:nvSpPr>
                <p:spPr>
                  <a:xfrm>
                    <a:off x="3448235" y="2007215"/>
                    <a:ext cx="2847532" cy="317957"/>
                  </a:xfrm>
                  <a:prstGeom prst="rect">
                    <a:avLst/>
                  </a:prstGeom>
                  <a:noFill/>
                </p:spPr>
                <p:txBody>
                  <a:bodyPr wrap="square" rtlCol="0" anchor="ctr">
                    <a:spAutoFit/>
                  </a:bodyPr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latinLnBrk="0">
                      <a:lnSpc>
                        <a:spcPct val="120000"/>
                      </a:lnSpc>
                      <a:defRPr/>
                    </a:pPr>
                    <a:r>
                      <a:rPr lang="en-US" altLang="ko-KR" sz="1400" dirty="0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Number of the stores </a:t>
                    </a:r>
                    <a:r>
                      <a:rPr lang="en-US" altLang="ko-KR" sz="1400" dirty="0" err="1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uk</a:t>
                    </a:r>
                    <a:r>
                      <a:rPr lang="en-US" altLang="ko-KR" sz="1400" dirty="0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  &amp;  </a:t>
                    </a:r>
                    <a:r>
                      <a:rPr lang="en-US" altLang="ko-KR" sz="1400" dirty="0" err="1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roi</a:t>
                    </a:r>
                    <a:endParaRPr lang="en-US" altLang="ko-KR" sz="1400" dirty="0">
                      <a:ln>
                        <a:solidFill>
                          <a:srgbClr val="6A8797">
                            <a:alpha val="0"/>
                          </a:srgbClr>
                        </a:solidFill>
                      </a:ln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j-lt"/>
                      <a:ea typeface="맑은 고딕" pitchFamily="50" charset="-127"/>
                      <a:cs typeface="Calibri" panose="020F0502020204030204" pitchFamily="34" charset="0"/>
                    </a:endParaRPr>
                  </a:p>
                </p:txBody>
              </p:sp>
              <p:sp>
                <p:nvSpPr>
                  <p:cNvPr id="119" name="직사각형 32">
                    <a:extLst>
                      <a:ext uri="{FF2B5EF4-FFF2-40B4-BE49-F238E27FC236}">
                        <a16:creationId xmlns:a16="http://schemas.microsoft.com/office/drawing/2014/main" id="{1366C072-7007-AC80-EACA-FC6438863A1D}"/>
                      </a:ext>
                    </a:extLst>
                  </p:cNvPr>
                  <p:cNvSpPr/>
                  <p:nvPr/>
                </p:nvSpPr>
                <p:spPr>
                  <a:xfrm>
                    <a:off x="3448235" y="2210320"/>
                    <a:ext cx="5178474" cy="320517"/>
                  </a:xfrm>
                  <a:prstGeom prst="rect">
                    <a:avLst/>
                  </a:prstGeom>
                </p:spPr>
                <p:txBody>
                  <a:bodyPr wrap="square" anchor="ctr">
                    <a:spAutoFit/>
                  </a:bodyPr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30000"/>
                      </a:lnSpc>
                      <a:defRPr/>
                    </a:pPr>
                    <a:r>
                      <a:rPr lang="en-US" altLang="ko-KR" sz="1200" dirty="0">
                        <a:ln>
                          <a:solidFill>
                            <a:schemeClr val="accent1">
                              <a:alpha val="0"/>
                            </a:scheme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a typeface="맑은 고딕" pitchFamily="50" charset="-127"/>
                      </a:rPr>
                      <a:t>1316</a:t>
                    </a:r>
                  </a:p>
                </p:txBody>
              </p:sp>
            </p:grpSp>
            <p:grpSp>
              <p:nvGrpSpPr>
                <p:cNvPr id="86" name="그룹 13">
                  <a:extLst>
                    <a:ext uri="{FF2B5EF4-FFF2-40B4-BE49-F238E27FC236}">
                      <a16:creationId xmlns:a16="http://schemas.microsoft.com/office/drawing/2014/main" id="{5B52DBE6-31D7-317C-5276-919EAC1083BA}"/>
                    </a:ext>
                  </a:extLst>
                </p:cNvPr>
                <p:cNvGrpSpPr/>
                <p:nvPr/>
              </p:nvGrpSpPr>
              <p:grpSpPr>
                <a:xfrm>
                  <a:off x="4859602" y="5758887"/>
                  <a:ext cx="5057571" cy="533258"/>
                  <a:chOff x="3399682" y="3295139"/>
                  <a:chExt cx="5178474" cy="546005"/>
                </a:xfrm>
              </p:grpSpPr>
              <p:sp>
                <p:nvSpPr>
                  <p:cNvPr id="116" name="TextBox 82">
                    <a:extLst>
                      <a:ext uri="{FF2B5EF4-FFF2-40B4-BE49-F238E27FC236}">
                        <a16:creationId xmlns:a16="http://schemas.microsoft.com/office/drawing/2014/main" id="{504C5491-28F9-E8CC-984C-C31BFD0EDAF8}"/>
                      </a:ext>
                    </a:extLst>
                  </p:cNvPr>
                  <p:cNvSpPr txBox="1"/>
                  <p:nvPr/>
                </p:nvSpPr>
                <p:spPr>
                  <a:xfrm>
                    <a:off x="3399682" y="3295139"/>
                    <a:ext cx="2037884" cy="317957"/>
                  </a:xfrm>
                  <a:prstGeom prst="rect">
                    <a:avLst/>
                  </a:prstGeom>
                  <a:noFill/>
                </p:spPr>
                <p:txBody>
                  <a:bodyPr wrap="square" rtlCol="0" anchor="ctr">
                    <a:spAutoFit/>
                  </a:bodyPr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latinLnBrk="0">
                      <a:lnSpc>
                        <a:spcPct val="120000"/>
                      </a:lnSpc>
                      <a:defRPr/>
                    </a:pPr>
                    <a:r>
                      <a:rPr lang="en-US" altLang="ko-KR" sz="1400" dirty="0" err="1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Uk</a:t>
                    </a:r>
                    <a:r>
                      <a:rPr lang="en-US" altLang="ko-KR" sz="1400" dirty="0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 &amp;  </a:t>
                    </a:r>
                    <a:r>
                      <a:rPr lang="en-US" altLang="ko-KR" sz="1400" dirty="0" err="1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roi</a:t>
                    </a:r>
                    <a:r>
                      <a:rPr lang="en-US" altLang="ko-KR" sz="1400" dirty="0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  revenue</a:t>
                    </a:r>
                  </a:p>
                </p:txBody>
              </p:sp>
              <p:sp>
                <p:nvSpPr>
                  <p:cNvPr id="117" name="직사각형 30">
                    <a:extLst>
                      <a:ext uri="{FF2B5EF4-FFF2-40B4-BE49-F238E27FC236}">
                        <a16:creationId xmlns:a16="http://schemas.microsoft.com/office/drawing/2014/main" id="{9F576C66-971A-8D1A-0870-0C3F972046F8}"/>
                      </a:ext>
                    </a:extLst>
                  </p:cNvPr>
                  <p:cNvSpPr/>
                  <p:nvPr/>
                </p:nvSpPr>
                <p:spPr>
                  <a:xfrm>
                    <a:off x="3399682" y="3520628"/>
                    <a:ext cx="5178474" cy="320516"/>
                  </a:xfrm>
                  <a:prstGeom prst="rect">
                    <a:avLst/>
                  </a:prstGeom>
                </p:spPr>
                <p:txBody>
                  <a:bodyPr wrap="square" anchor="ctr">
                    <a:spAutoFit/>
                  </a:bodyPr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30000"/>
                      </a:lnSpc>
                      <a:defRPr/>
                    </a:pPr>
                    <a:r>
                      <a:rPr lang="en-GB" sz="1200" dirty="0"/>
                      <a:t>£138 MLN</a:t>
                    </a:r>
                    <a:endParaRPr lang="en-US" altLang="ko-KR" sz="12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ea typeface="맑은 고딕" pitchFamily="50" charset="-127"/>
                    </a:endParaRPr>
                  </a:p>
                </p:txBody>
              </p:sp>
            </p:grpSp>
            <p:grpSp>
              <p:nvGrpSpPr>
                <p:cNvPr id="87" name="그룹 106">
                  <a:extLst>
                    <a:ext uri="{FF2B5EF4-FFF2-40B4-BE49-F238E27FC236}">
                      <a16:creationId xmlns:a16="http://schemas.microsoft.com/office/drawing/2014/main" id="{959E27E9-F28C-6485-A51E-5739A5D75C1B}"/>
                    </a:ext>
                  </a:extLst>
                </p:cNvPr>
                <p:cNvGrpSpPr/>
                <p:nvPr/>
              </p:nvGrpSpPr>
              <p:grpSpPr>
                <a:xfrm>
                  <a:off x="4388026" y="4413167"/>
                  <a:ext cx="451453" cy="451455"/>
                  <a:chOff x="4388026" y="4413167"/>
                  <a:chExt cx="451453" cy="451455"/>
                </a:xfrm>
              </p:grpSpPr>
              <p:sp>
                <p:nvSpPr>
                  <p:cNvPr id="111" name="타원 19">
                    <a:extLst>
                      <a:ext uri="{FF2B5EF4-FFF2-40B4-BE49-F238E27FC236}">
                        <a16:creationId xmlns:a16="http://schemas.microsoft.com/office/drawing/2014/main" id="{5E686338-78FD-B9FD-0148-64D5223378E2}"/>
                      </a:ext>
                    </a:extLst>
                  </p:cNvPr>
                  <p:cNvSpPr/>
                  <p:nvPr/>
                </p:nvSpPr>
                <p:spPr>
                  <a:xfrm>
                    <a:off x="4388026" y="4413167"/>
                    <a:ext cx="451453" cy="451455"/>
                  </a:xfrm>
                  <a:prstGeom prst="ellipse">
                    <a:avLst/>
                  </a:prstGeom>
                  <a:solidFill>
                    <a:schemeClr val="tx2">
                      <a:lumMod val="20000"/>
                      <a:lumOff val="8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ko-KR" altLang="en-US" sz="20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Calibri" panose="020F0502020204030204" pitchFamily="34" charset="0"/>
                      <a:ea typeface="맑은 고딕" pitchFamily="50" charset="-127"/>
                    </a:endParaRPr>
                  </a:p>
                </p:txBody>
              </p:sp>
              <p:grpSp>
                <p:nvGrpSpPr>
                  <p:cNvPr id="112" name="그룹 102">
                    <a:extLst>
                      <a:ext uri="{FF2B5EF4-FFF2-40B4-BE49-F238E27FC236}">
                        <a16:creationId xmlns:a16="http://schemas.microsoft.com/office/drawing/2014/main" id="{F433F77D-0EB9-4412-B8C1-51897B413A0B}"/>
                      </a:ext>
                    </a:extLst>
                  </p:cNvPr>
                  <p:cNvGrpSpPr/>
                  <p:nvPr/>
                </p:nvGrpSpPr>
                <p:grpSpPr>
                  <a:xfrm>
                    <a:off x="4482753" y="4515047"/>
                    <a:ext cx="252534" cy="246707"/>
                    <a:chOff x="5014763" y="3762373"/>
                    <a:chExt cx="963613" cy="941390"/>
                  </a:xfrm>
                  <a:solidFill>
                    <a:schemeClr val="bg1"/>
                  </a:solidFill>
                </p:grpSpPr>
                <p:sp>
                  <p:nvSpPr>
                    <p:cNvPr id="113" name="Freeform 10">
                      <a:extLst>
                        <a:ext uri="{FF2B5EF4-FFF2-40B4-BE49-F238E27FC236}">
                          <a16:creationId xmlns:a16="http://schemas.microsoft.com/office/drawing/2014/main" id="{B2D44503-2BD7-44C2-9025-35B61E093697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 bwMode="auto">
                    <a:xfrm>
                      <a:off x="5760888" y="3762373"/>
                      <a:ext cx="217488" cy="215899"/>
                    </a:xfrm>
                    <a:custGeom>
                      <a:avLst/>
                      <a:gdLst>
                        <a:gd name="T0" fmla="*/ 65 w 199"/>
                        <a:gd name="T1" fmla="*/ 197 h 197"/>
                        <a:gd name="T2" fmla="*/ 55 w 199"/>
                        <a:gd name="T3" fmla="*/ 193 h 197"/>
                        <a:gd name="T4" fmla="*/ 55 w 199"/>
                        <a:gd name="T5" fmla="*/ 173 h 197"/>
                        <a:gd name="T6" fmla="*/ 73 w 199"/>
                        <a:gd name="T7" fmla="*/ 155 h 197"/>
                        <a:gd name="T8" fmla="*/ 86 w 199"/>
                        <a:gd name="T9" fmla="*/ 151 h 197"/>
                        <a:gd name="T10" fmla="*/ 144 w 199"/>
                        <a:gd name="T11" fmla="*/ 135 h 197"/>
                        <a:gd name="T12" fmla="*/ 144 w 199"/>
                        <a:gd name="T13" fmla="*/ 47 h 197"/>
                        <a:gd name="T14" fmla="*/ 101 w 199"/>
                        <a:gd name="T15" fmla="*/ 29 h 197"/>
                        <a:gd name="T16" fmla="*/ 57 w 199"/>
                        <a:gd name="T17" fmla="*/ 47 h 197"/>
                        <a:gd name="T18" fmla="*/ 42 w 199"/>
                        <a:gd name="T19" fmla="*/ 113 h 197"/>
                        <a:gd name="T20" fmla="*/ 39 w 199"/>
                        <a:gd name="T21" fmla="*/ 127 h 197"/>
                        <a:gd name="T22" fmla="*/ 25 w 199"/>
                        <a:gd name="T23" fmla="*/ 141 h 197"/>
                        <a:gd name="T24" fmla="*/ 5 w 199"/>
                        <a:gd name="T25" fmla="*/ 141 h 197"/>
                        <a:gd name="T26" fmla="*/ 5 w 199"/>
                        <a:gd name="T27" fmla="*/ 121 h 197"/>
                        <a:gd name="T28" fmla="*/ 13 w 199"/>
                        <a:gd name="T29" fmla="*/ 113 h 197"/>
                        <a:gd name="T30" fmla="*/ 37 w 199"/>
                        <a:gd name="T31" fmla="*/ 27 h 197"/>
                        <a:gd name="T32" fmla="*/ 102 w 199"/>
                        <a:gd name="T33" fmla="*/ 1 h 197"/>
                        <a:gd name="T34" fmla="*/ 164 w 199"/>
                        <a:gd name="T35" fmla="*/ 27 h 197"/>
                        <a:gd name="T36" fmla="*/ 164 w 199"/>
                        <a:gd name="T37" fmla="*/ 155 h 197"/>
                        <a:gd name="T38" fmla="*/ 88 w 199"/>
                        <a:gd name="T39" fmla="*/ 180 h 197"/>
                        <a:gd name="T40" fmla="*/ 75 w 199"/>
                        <a:gd name="T41" fmla="*/ 193 h 197"/>
                        <a:gd name="T42" fmla="*/ 65 w 199"/>
                        <a:gd name="T43" fmla="*/ 197 h 197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</a:cxnLst>
                      <a:rect l="0" t="0" r="r" b="b"/>
                      <a:pathLst>
                        <a:path w="199" h="197">
                          <a:moveTo>
                            <a:pt x="65" y="197"/>
                          </a:moveTo>
                          <a:cubicBezTo>
                            <a:pt x="61" y="197"/>
                            <a:pt x="58" y="196"/>
                            <a:pt x="55" y="193"/>
                          </a:cubicBezTo>
                          <a:cubicBezTo>
                            <a:pt x="50" y="187"/>
                            <a:pt x="50" y="179"/>
                            <a:pt x="55" y="173"/>
                          </a:cubicBezTo>
                          <a:cubicBezTo>
                            <a:pt x="73" y="155"/>
                            <a:pt x="73" y="155"/>
                            <a:pt x="73" y="155"/>
                          </a:cubicBezTo>
                          <a:cubicBezTo>
                            <a:pt x="77" y="152"/>
                            <a:pt x="82" y="150"/>
                            <a:pt x="86" y="151"/>
                          </a:cubicBezTo>
                          <a:cubicBezTo>
                            <a:pt x="107" y="156"/>
                            <a:pt x="129" y="150"/>
                            <a:pt x="144" y="135"/>
                          </a:cubicBezTo>
                          <a:cubicBezTo>
                            <a:pt x="169" y="110"/>
                            <a:pt x="169" y="72"/>
                            <a:pt x="144" y="47"/>
                          </a:cubicBezTo>
                          <a:cubicBezTo>
                            <a:pt x="133" y="35"/>
                            <a:pt x="118" y="29"/>
                            <a:pt x="101" y="29"/>
                          </a:cubicBezTo>
                          <a:cubicBezTo>
                            <a:pt x="85" y="28"/>
                            <a:pt x="69" y="35"/>
                            <a:pt x="57" y="47"/>
                          </a:cubicBezTo>
                          <a:cubicBezTo>
                            <a:pt x="40" y="64"/>
                            <a:pt x="34" y="89"/>
                            <a:pt x="42" y="113"/>
                          </a:cubicBezTo>
                          <a:cubicBezTo>
                            <a:pt x="44" y="118"/>
                            <a:pt x="43" y="123"/>
                            <a:pt x="39" y="127"/>
                          </a:cubicBezTo>
                          <a:cubicBezTo>
                            <a:pt x="25" y="141"/>
                            <a:pt x="25" y="141"/>
                            <a:pt x="25" y="141"/>
                          </a:cubicBezTo>
                          <a:cubicBezTo>
                            <a:pt x="19" y="146"/>
                            <a:pt x="11" y="146"/>
                            <a:pt x="5" y="141"/>
                          </a:cubicBezTo>
                          <a:cubicBezTo>
                            <a:pt x="0" y="135"/>
                            <a:pt x="0" y="127"/>
                            <a:pt x="5" y="121"/>
                          </a:cubicBezTo>
                          <a:cubicBezTo>
                            <a:pt x="13" y="113"/>
                            <a:pt x="13" y="113"/>
                            <a:pt x="13" y="113"/>
                          </a:cubicBezTo>
                          <a:cubicBezTo>
                            <a:pt x="6" y="82"/>
                            <a:pt x="15" y="49"/>
                            <a:pt x="37" y="27"/>
                          </a:cubicBezTo>
                          <a:cubicBezTo>
                            <a:pt x="54" y="10"/>
                            <a:pt x="77" y="0"/>
                            <a:pt x="102" y="1"/>
                          </a:cubicBezTo>
                          <a:cubicBezTo>
                            <a:pt x="125" y="1"/>
                            <a:pt x="148" y="10"/>
                            <a:pt x="164" y="27"/>
                          </a:cubicBezTo>
                          <a:cubicBezTo>
                            <a:pt x="199" y="62"/>
                            <a:pt x="199" y="120"/>
                            <a:pt x="164" y="155"/>
                          </a:cubicBezTo>
                          <a:cubicBezTo>
                            <a:pt x="144" y="175"/>
                            <a:pt x="116" y="184"/>
                            <a:pt x="88" y="180"/>
                          </a:cubicBezTo>
                          <a:cubicBezTo>
                            <a:pt x="75" y="193"/>
                            <a:pt x="75" y="193"/>
                            <a:pt x="75" y="193"/>
                          </a:cubicBezTo>
                          <a:cubicBezTo>
                            <a:pt x="72" y="196"/>
                            <a:pt x="69" y="197"/>
                            <a:pt x="65" y="197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114" name="Freeform 11">
                      <a:extLst>
                        <a:ext uri="{FF2B5EF4-FFF2-40B4-BE49-F238E27FC236}">
                          <a16:creationId xmlns:a16="http://schemas.microsoft.com/office/drawing/2014/main" id="{4706B1D7-2452-4E7C-B595-8EA876AC058C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 bwMode="auto">
                    <a:xfrm>
                      <a:off x="5014763" y="4494213"/>
                      <a:ext cx="225425" cy="209550"/>
                    </a:xfrm>
                    <a:custGeom>
                      <a:avLst/>
                      <a:gdLst>
                        <a:gd name="T0" fmla="*/ 99 w 205"/>
                        <a:gd name="T1" fmla="*/ 191 h 191"/>
                        <a:gd name="T2" fmla="*/ 35 w 205"/>
                        <a:gd name="T3" fmla="*/ 165 h 191"/>
                        <a:gd name="T4" fmla="*/ 35 w 205"/>
                        <a:gd name="T5" fmla="*/ 37 h 191"/>
                        <a:gd name="T6" fmla="*/ 121 w 205"/>
                        <a:gd name="T7" fmla="*/ 13 h 191"/>
                        <a:gd name="T8" fmla="*/ 129 w 205"/>
                        <a:gd name="T9" fmla="*/ 5 h 191"/>
                        <a:gd name="T10" fmla="*/ 149 w 205"/>
                        <a:gd name="T11" fmla="*/ 5 h 191"/>
                        <a:gd name="T12" fmla="*/ 149 w 205"/>
                        <a:gd name="T13" fmla="*/ 25 h 191"/>
                        <a:gd name="T14" fmla="*/ 135 w 205"/>
                        <a:gd name="T15" fmla="*/ 39 h 191"/>
                        <a:gd name="T16" fmla="*/ 121 w 205"/>
                        <a:gd name="T17" fmla="*/ 42 h 191"/>
                        <a:gd name="T18" fmla="*/ 55 w 205"/>
                        <a:gd name="T19" fmla="*/ 57 h 191"/>
                        <a:gd name="T20" fmla="*/ 37 w 205"/>
                        <a:gd name="T21" fmla="*/ 101 h 191"/>
                        <a:gd name="T22" fmla="*/ 55 w 205"/>
                        <a:gd name="T23" fmla="*/ 145 h 191"/>
                        <a:gd name="T24" fmla="*/ 143 w 205"/>
                        <a:gd name="T25" fmla="*/ 145 h 191"/>
                        <a:gd name="T26" fmla="*/ 159 w 205"/>
                        <a:gd name="T27" fmla="*/ 86 h 191"/>
                        <a:gd name="T28" fmla="*/ 163 w 205"/>
                        <a:gd name="T29" fmla="*/ 73 h 191"/>
                        <a:gd name="T30" fmla="*/ 179 w 205"/>
                        <a:gd name="T31" fmla="*/ 58 h 191"/>
                        <a:gd name="T32" fmla="*/ 199 w 205"/>
                        <a:gd name="T33" fmla="*/ 58 h 191"/>
                        <a:gd name="T34" fmla="*/ 199 w 205"/>
                        <a:gd name="T35" fmla="*/ 78 h 191"/>
                        <a:gd name="T36" fmla="*/ 188 w 205"/>
                        <a:gd name="T37" fmla="*/ 88 h 191"/>
                        <a:gd name="T38" fmla="*/ 163 w 205"/>
                        <a:gd name="T39" fmla="*/ 165 h 191"/>
                        <a:gd name="T40" fmla="*/ 163 w 205"/>
                        <a:gd name="T41" fmla="*/ 165 h 191"/>
                        <a:gd name="T42" fmla="*/ 99 w 205"/>
                        <a:gd name="T43" fmla="*/ 191 h 1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</a:cxnLst>
                      <a:rect l="0" t="0" r="r" b="b"/>
                      <a:pathLst>
                        <a:path w="205" h="191">
                          <a:moveTo>
                            <a:pt x="99" y="191"/>
                          </a:moveTo>
                          <a:cubicBezTo>
                            <a:pt x="76" y="191"/>
                            <a:pt x="53" y="182"/>
                            <a:pt x="35" y="165"/>
                          </a:cubicBezTo>
                          <a:cubicBezTo>
                            <a:pt x="0" y="130"/>
                            <a:pt x="0" y="72"/>
                            <a:pt x="35" y="37"/>
                          </a:cubicBezTo>
                          <a:cubicBezTo>
                            <a:pt x="57" y="15"/>
                            <a:pt x="90" y="6"/>
                            <a:pt x="121" y="13"/>
                          </a:cubicBezTo>
                          <a:cubicBezTo>
                            <a:pt x="129" y="5"/>
                            <a:pt x="129" y="5"/>
                            <a:pt x="129" y="5"/>
                          </a:cubicBezTo>
                          <a:cubicBezTo>
                            <a:pt x="135" y="0"/>
                            <a:pt x="143" y="0"/>
                            <a:pt x="149" y="5"/>
                          </a:cubicBezTo>
                          <a:cubicBezTo>
                            <a:pt x="154" y="11"/>
                            <a:pt x="154" y="19"/>
                            <a:pt x="149" y="25"/>
                          </a:cubicBezTo>
                          <a:cubicBezTo>
                            <a:pt x="135" y="39"/>
                            <a:pt x="135" y="39"/>
                            <a:pt x="135" y="39"/>
                          </a:cubicBezTo>
                          <a:cubicBezTo>
                            <a:pt x="131" y="43"/>
                            <a:pt x="126" y="44"/>
                            <a:pt x="121" y="42"/>
                          </a:cubicBezTo>
                          <a:cubicBezTo>
                            <a:pt x="97" y="34"/>
                            <a:pt x="72" y="40"/>
                            <a:pt x="55" y="57"/>
                          </a:cubicBezTo>
                          <a:cubicBezTo>
                            <a:pt x="43" y="69"/>
                            <a:pt x="37" y="84"/>
                            <a:pt x="37" y="101"/>
                          </a:cubicBezTo>
                          <a:cubicBezTo>
                            <a:pt x="37" y="118"/>
                            <a:pt x="43" y="133"/>
                            <a:pt x="55" y="145"/>
                          </a:cubicBezTo>
                          <a:cubicBezTo>
                            <a:pt x="79" y="168"/>
                            <a:pt x="119" y="169"/>
                            <a:pt x="143" y="145"/>
                          </a:cubicBezTo>
                          <a:cubicBezTo>
                            <a:pt x="158" y="129"/>
                            <a:pt x="164" y="108"/>
                            <a:pt x="159" y="86"/>
                          </a:cubicBezTo>
                          <a:cubicBezTo>
                            <a:pt x="158" y="81"/>
                            <a:pt x="160" y="76"/>
                            <a:pt x="163" y="73"/>
                          </a:cubicBezTo>
                          <a:cubicBezTo>
                            <a:pt x="179" y="58"/>
                            <a:pt x="179" y="58"/>
                            <a:pt x="179" y="58"/>
                          </a:cubicBezTo>
                          <a:cubicBezTo>
                            <a:pt x="185" y="52"/>
                            <a:pt x="194" y="53"/>
                            <a:pt x="199" y="58"/>
                          </a:cubicBezTo>
                          <a:cubicBezTo>
                            <a:pt x="205" y="64"/>
                            <a:pt x="204" y="73"/>
                            <a:pt x="199" y="78"/>
                          </a:cubicBezTo>
                          <a:cubicBezTo>
                            <a:pt x="188" y="88"/>
                            <a:pt x="188" y="88"/>
                            <a:pt x="188" y="88"/>
                          </a:cubicBezTo>
                          <a:cubicBezTo>
                            <a:pt x="191" y="117"/>
                            <a:pt x="183" y="144"/>
                            <a:pt x="163" y="165"/>
                          </a:cubicBezTo>
                          <a:cubicBezTo>
                            <a:pt x="163" y="165"/>
                            <a:pt x="163" y="165"/>
                            <a:pt x="163" y="165"/>
                          </a:cubicBezTo>
                          <a:cubicBezTo>
                            <a:pt x="145" y="182"/>
                            <a:pt x="122" y="191"/>
                            <a:pt x="99" y="191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115" name="Freeform 25">
                      <a:extLst>
                        <a:ext uri="{FF2B5EF4-FFF2-40B4-BE49-F238E27FC236}">
                          <a16:creationId xmlns:a16="http://schemas.microsoft.com/office/drawing/2014/main" id="{C3008C44-8609-42BD-8E76-606403D19792}"/>
                        </a:ext>
                      </a:extLst>
                    </p:cNvPr>
                    <p:cNvSpPr>
                      <a:spLocks noEditPoints="1"/>
                    </p:cNvSpPr>
                    <p:nvPr/>
                  </p:nvSpPr>
                  <p:spPr bwMode="auto">
                    <a:xfrm>
                      <a:off x="5144938" y="3881438"/>
                      <a:ext cx="736600" cy="715963"/>
                    </a:xfrm>
                    <a:custGeom>
                      <a:avLst/>
                      <a:gdLst>
                        <a:gd name="T0" fmla="*/ 194 w 670"/>
                        <a:gd name="T1" fmla="*/ 652 h 652"/>
                        <a:gd name="T2" fmla="*/ 127 w 670"/>
                        <a:gd name="T3" fmla="*/ 624 h 652"/>
                        <a:gd name="T4" fmla="*/ 37 w 670"/>
                        <a:gd name="T5" fmla="*/ 534 h 652"/>
                        <a:gd name="T6" fmla="*/ 37 w 670"/>
                        <a:gd name="T7" fmla="*/ 401 h 652"/>
                        <a:gd name="T8" fmla="*/ 410 w 670"/>
                        <a:gd name="T9" fmla="*/ 27 h 652"/>
                        <a:gd name="T10" fmla="*/ 477 w 670"/>
                        <a:gd name="T11" fmla="*/ 0 h 652"/>
                        <a:gd name="T12" fmla="*/ 543 w 670"/>
                        <a:gd name="T13" fmla="*/ 27 h 652"/>
                        <a:gd name="T14" fmla="*/ 633 w 670"/>
                        <a:gd name="T15" fmla="*/ 118 h 652"/>
                        <a:gd name="T16" fmla="*/ 633 w 670"/>
                        <a:gd name="T17" fmla="*/ 251 h 652"/>
                        <a:gd name="T18" fmla="*/ 260 w 670"/>
                        <a:gd name="T19" fmla="*/ 624 h 652"/>
                        <a:gd name="T20" fmla="*/ 194 w 670"/>
                        <a:gd name="T21" fmla="*/ 652 h 652"/>
                        <a:gd name="T22" fmla="*/ 477 w 670"/>
                        <a:gd name="T23" fmla="*/ 28 h 652"/>
                        <a:gd name="T24" fmla="*/ 429 w 670"/>
                        <a:gd name="T25" fmla="*/ 47 h 652"/>
                        <a:gd name="T26" fmla="*/ 56 w 670"/>
                        <a:gd name="T27" fmla="*/ 421 h 652"/>
                        <a:gd name="T28" fmla="*/ 56 w 670"/>
                        <a:gd name="T29" fmla="*/ 514 h 652"/>
                        <a:gd name="T30" fmla="*/ 147 w 670"/>
                        <a:gd name="T31" fmla="*/ 604 h 652"/>
                        <a:gd name="T32" fmla="*/ 194 w 670"/>
                        <a:gd name="T33" fmla="*/ 624 h 652"/>
                        <a:gd name="T34" fmla="*/ 240 w 670"/>
                        <a:gd name="T35" fmla="*/ 604 h 652"/>
                        <a:gd name="T36" fmla="*/ 614 w 670"/>
                        <a:gd name="T37" fmla="*/ 231 h 652"/>
                        <a:gd name="T38" fmla="*/ 614 w 670"/>
                        <a:gd name="T39" fmla="*/ 138 h 652"/>
                        <a:gd name="T40" fmla="*/ 524 w 670"/>
                        <a:gd name="T41" fmla="*/ 47 h 652"/>
                        <a:gd name="T42" fmla="*/ 477 w 670"/>
                        <a:gd name="T43" fmla="*/ 28 h 652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</a:cxnLst>
                      <a:rect l="0" t="0" r="r" b="b"/>
                      <a:pathLst>
                        <a:path w="670" h="652">
                          <a:moveTo>
                            <a:pt x="194" y="652"/>
                          </a:moveTo>
                          <a:cubicBezTo>
                            <a:pt x="169" y="652"/>
                            <a:pt x="145" y="642"/>
                            <a:pt x="127" y="624"/>
                          </a:cubicBezTo>
                          <a:cubicBezTo>
                            <a:pt x="37" y="534"/>
                            <a:pt x="37" y="534"/>
                            <a:pt x="37" y="534"/>
                          </a:cubicBezTo>
                          <a:cubicBezTo>
                            <a:pt x="0" y="497"/>
                            <a:pt x="0" y="438"/>
                            <a:pt x="37" y="401"/>
                          </a:cubicBezTo>
                          <a:cubicBezTo>
                            <a:pt x="410" y="27"/>
                            <a:pt x="410" y="27"/>
                            <a:pt x="410" y="27"/>
                          </a:cubicBezTo>
                          <a:cubicBezTo>
                            <a:pt x="428" y="9"/>
                            <a:pt x="452" y="0"/>
                            <a:pt x="477" y="0"/>
                          </a:cubicBezTo>
                          <a:cubicBezTo>
                            <a:pt x="501" y="0"/>
                            <a:pt x="525" y="9"/>
                            <a:pt x="543" y="27"/>
                          </a:cubicBezTo>
                          <a:cubicBezTo>
                            <a:pt x="633" y="118"/>
                            <a:pt x="633" y="118"/>
                            <a:pt x="633" y="118"/>
                          </a:cubicBezTo>
                          <a:cubicBezTo>
                            <a:pt x="670" y="155"/>
                            <a:pt x="670" y="214"/>
                            <a:pt x="633" y="251"/>
                          </a:cubicBezTo>
                          <a:cubicBezTo>
                            <a:pt x="260" y="624"/>
                            <a:pt x="260" y="624"/>
                            <a:pt x="260" y="624"/>
                          </a:cubicBezTo>
                          <a:cubicBezTo>
                            <a:pt x="243" y="642"/>
                            <a:pt x="219" y="652"/>
                            <a:pt x="194" y="652"/>
                          </a:cubicBezTo>
                          <a:close/>
                          <a:moveTo>
                            <a:pt x="477" y="28"/>
                          </a:moveTo>
                          <a:cubicBezTo>
                            <a:pt x="459" y="28"/>
                            <a:pt x="442" y="35"/>
                            <a:pt x="429" y="47"/>
                          </a:cubicBezTo>
                          <a:cubicBezTo>
                            <a:pt x="56" y="421"/>
                            <a:pt x="56" y="421"/>
                            <a:pt x="56" y="421"/>
                          </a:cubicBezTo>
                          <a:cubicBezTo>
                            <a:pt x="31" y="447"/>
                            <a:pt x="31" y="488"/>
                            <a:pt x="56" y="514"/>
                          </a:cubicBezTo>
                          <a:cubicBezTo>
                            <a:pt x="147" y="604"/>
                            <a:pt x="147" y="604"/>
                            <a:pt x="147" y="604"/>
                          </a:cubicBezTo>
                          <a:cubicBezTo>
                            <a:pt x="160" y="617"/>
                            <a:pt x="176" y="624"/>
                            <a:pt x="194" y="624"/>
                          </a:cubicBezTo>
                          <a:cubicBezTo>
                            <a:pt x="212" y="624"/>
                            <a:pt x="228" y="617"/>
                            <a:pt x="240" y="604"/>
                          </a:cubicBezTo>
                          <a:cubicBezTo>
                            <a:pt x="614" y="231"/>
                            <a:pt x="614" y="231"/>
                            <a:pt x="614" y="231"/>
                          </a:cubicBezTo>
                          <a:cubicBezTo>
                            <a:pt x="639" y="205"/>
                            <a:pt x="639" y="164"/>
                            <a:pt x="614" y="138"/>
                          </a:cubicBezTo>
                          <a:cubicBezTo>
                            <a:pt x="524" y="47"/>
                            <a:pt x="524" y="47"/>
                            <a:pt x="524" y="47"/>
                          </a:cubicBezTo>
                          <a:cubicBezTo>
                            <a:pt x="511" y="35"/>
                            <a:pt x="494" y="28"/>
                            <a:pt x="477" y="28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</p:grpSp>
            </p:grpSp>
            <p:grpSp>
              <p:nvGrpSpPr>
                <p:cNvPr id="89" name="그룹 149">
                  <a:extLst>
                    <a:ext uri="{FF2B5EF4-FFF2-40B4-BE49-F238E27FC236}">
                      <a16:creationId xmlns:a16="http://schemas.microsoft.com/office/drawing/2014/main" id="{C90EB214-F2AF-62CE-F270-C0770F76F0DD}"/>
                    </a:ext>
                  </a:extLst>
                </p:cNvPr>
                <p:cNvGrpSpPr/>
                <p:nvPr/>
              </p:nvGrpSpPr>
              <p:grpSpPr>
                <a:xfrm>
                  <a:off x="4388026" y="5806049"/>
                  <a:ext cx="451453" cy="451455"/>
                  <a:chOff x="4388026" y="5806049"/>
                  <a:chExt cx="451453" cy="451455"/>
                </a:xfrm>
              </p:grpSpPr>
              <p:sp>
                <p:nvSpPr>
                  <p:cNvPr id="94" name="타원 15">
                    <a:extLst>
                      <a:ext uri="{FF2B5EF4-FFF2-40B4-BE49-F238E27FC236}">
                        <a16:creationId xmlns:a16="http://schemas.microsoft.com/office/drawing/2014/main" id="{0A6F56E1-CF35-FED8-B233-F9197B4969EA}"/>
                      </a:ext>
                    </a:extLst>
                  </p:cNvPr>
                  <p:cNvSpPr/>
                  <p:nvPr/>
                </p:nvSpPr>
                <p:spPr>
                  <a:xfrm>
                    <a:off x="4388026" y="5806049"/>
                    <a:ext cx="451453" cy="451455"/>
                  </a:xfrm>
                  <a:prstGeom prst="ellipse">
                    <a:avLst/>
                  </a:prstGeom>
                  <a:solidFill>
                    <a:schemeClr val="tx2">
                      <a:lumMod val="40000"/>
                      <a:lumOff val="6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ko-KR" altLang="en-US" sz="2000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Calibri" panose="020F0502020204030204" pitchFamily="34" charset="0"/>
                      <a:ea typeface="맑은 고딕" pitchFamily="50" charset="-127"/>
                    </a:endParaRPr>
                  </a:p>
                </p:txBody>
              </p:sp>
              <p:grpSp>
                <p:nvGrpSpPr>
                  <p:cNvPr id="95" name="그룹 140">
                    <a:extLst>
                      <a:ext uri="{FF2B5EF4-FFF2-40B4-BE49-F238E27FC236}">
                        <a16:creationId xmlns:a16="http://schemas.microsoft.com/office/drawing/2014/main" id="{16B331BA-398C-424A-9823-E1DD0167E9A6}"/>
                      </a:ext>
                    </a:extLst>
                  </p:cNvPr>
                  <p:cNvGrpSpPr/>
                  <p:nvPr/>
                </p:nvGrpSpPr>
                <p:grpSpPr>
                  <a:xfrm>
                    <a:off x="4496168" y="5929031"/>
                    <a:ext cx="253076" cy="212905"/>
                    <a:chOff x="6662325" y="3851275"/>
                    <a:chExt cx="900113" cy="757238"/>
                  </a:xfrm>
                  <a:solidFill>
                    <a:schemeClr val="bg1"/>
                  </a:solidFill>
                </p:grpSpPr>
                <p:sp>
                  <p:nvSpPr>
                    <p:cNvPr id="96" name="Freeform 30">
                      <a:extLst>
                        <a:ext uri="{FF2B5EF4-FFF2-40B4-BE49-F238E27FC236}">
                          <a16:creationId xmlns:a16="http://schemas.microsoft.com/office/drawing/2014/main" id="{7D75AAC4-1B46-4661-B546-D2CF2F1A21D3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 bwMode="auto">
                    <a:xfrm>
                      <a:off x="6662325" y="3851275"/>
                      <a:ext cx="900113" cy="666750"/>
                    </a:xfrm>
                    <a:custGeom>
                      <a:avLst/>
                      <a:gdLst>
                        <a:gd name="T0" fmla="*/ 806 w 820"/>
                        <a:gd name="T1" fmla="*/ 608 h 608"/>
                        <a:gd name="T2" fmla="*/ 14 w 820"/>
                        <a:gd name="T3" fmla="*/ 608 h 608"/>
                        <a:gd name="T4" fmla="*/ 0 w 820"/>
                        <a:gd name="T5" fmla="*/ 594 h 608"/>
                        <a:gd name="T6" fmla="*/ 0 w 820"/>
                        <a:gd name="T7" fmla="*/ 14 h 608"/>
                        <a:gd name="T8" fmla="*/ 14 w 820"/>
                        <a:gd name="T9" fmla="*/ 0 h 608"/>
                        <a:gd name="T10" fmla="*/ 82 w 820"/>
                        <a:gd name="T11" fmla="*/ 0 h 608"/>
                        <a:gd name="T12" fmla="*/ 96 w 820"/>
                        <a:gd name="T13" fmla="*/ 14 h 608"/>
                        <a:gd name="T14" fmla="*/ 82 w 820"/>
                        <a:gd name="T15" fmla="*/ 28 h 608"/>
                        <a:gd name="T16" fmla="*/ 28 w 820"/>
                        <a:gd name="T17" fmla="*/ 28 h 608"/>
                        <a:gd name="T18" fmla="*/ 28 w 820"/>
                        <a:gd name="T19" fmla="*/ 580 h 608"/>
                        <a:gd name="T20" fmla="*/ 792 w 820"/>
                        <a:gd name="T21" fmla="*/ 580 h 608"/>
                        <a:gd name="T22" fmla="*/ 792 w 820"/>
                        <a:gd name="T23" fmla="*/ 28 h 608"/>
                        <a:gd name="T24" fmla="*/ 154 w 820"/>
                        <a:gd name="T25" fmla="*/ 28 h 608"/>
                        <a:gd name="T26" fmla="*/ 140 w 820"/>
                        <a:gd name="T27" fmla="*/ 14 h 608"/>
                        <a:gd name="T28" fmla="*/ 154 w 820"/>
                        <a:gd name="T29" fmla="*/ 0 h 608"/>
                        <a:gd name="T30" fmla="*/ 806 w 820"/>
                        <a:gd name="T31" fmla="*/ 0 h 608"/>
                        <a:gd name="T32" fmla="*/ 820 w 820"/>
                        <a:gd name="T33" fmla="*/ 14 h 608"/>
                        <a:gd name="T34" fmla="*/ 820 w 820"/>
                        <a:gd name="T35" fmla="*/ 594 h 608"/>
                        <a:gd name="T36" fmla="*/ 806 w 820"/>
                        <a:gd name="T37" fmla="*/ 608 h 608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</a:cxnLst>
                      <a:rect l="0" t="0" r="r" b="b"/>
                      <a:pathLst>
                        <a:path w="820" h="608">
                          <a:moveTo>
                            <a:pt x="806" y="608"/>
                          </a:moveTo>
                          <a:cubicBezTo>
                            <a:pt x="14" y="608"/>
                            <a:pt x="14" y="608"/>
                            <a:pt x="14" y="608"/>
                          </a:cubicBezTo>
                          <a:cubicBezTo>
                            <a:pt x="6" y="608"/>
                            <a:pt x="0" y="602"/>
                            <a:pt x="0" y="594"/>
                          </a:cubicBezTo>
                          <a:cubicBezTo>
                            <a:pt x="0" y="14"/>
                            <a:pt x="0" y="14"/>
                            <a:pt x="0" y="14"/>
                          </a:cubicBezTo>
                          <a:cubicBezTo>
                            <a:pt x="0" y="6"/>
                            <a:pt x="6" y="0"/>
                            <a:pt x="14" y="0"/>
                          </a:cubicBezTo>
                          <a:cubicBezTo>
                            <a:pt x="82" y="0"/>
                            <a:pt x="82" y="0"/>
                            <a:pt x="82" y="0"/>
                          </a:cubicBezTo>
                          <a:cubicBezTo>
                            <a:pt x="90" y="0"/>
                            <a:pt x="96" y="6"/>
                            <a:pt x="96" y="14"/>
                          </a:cubicBezTo>
                          <a:cubicBezTo>
                            <a:pt x="96" y="22"/>
                            <a:pt x="90" y="28"/>
                            <a:pt x="82" y="28"/>
                          </a:cubicBezTo>
                          <a:cubicBezTo>
                            <a:pt x="28" y="28"/>
                            <a:pt x="28" y="28"/>
                            <a:pt x="28" y="28"/>
                          </a:cubicBezTo>
                          <a:cubicBezTo>
                            <a:pt x="28" y="580"/>
                            <a:pt x="28" y="580"/>
                            <a:pt x="28" y="580"/>
                          </a:cubicBezTo>
                          <a:cubicBezTo>
                            <a:pt x="792" y="580"/>
                            <a:pt x="792" y="580"/>
                            <a:pt x="792" y="580"/>
                          </a:cubicBezTo>
                          <a:cubicBezTo>
                            <a:pt x="792" y="28"/>
                            <a:pt x="792" y="28"/>
                            <a:pt x="792" y="28"/>
                          </a:cubicBezTo>
                          <a:cubicBezTo>
                            <a:pt x="154" y="28"/>
                            <a:pt x="154" y="28"/>
                            <a:pt x="154" y="28"/>
                          </a:cubicBezTo>
                          <a:cubicBezTo>
                            <a:pt x="146" y="28"/>
                            <a:pt x="140" y="22"/>
                            <a:pt x="140" y="14"/>
                          </a:cubicBezTo>
                          <a:cubicBezTo>
                            <a:pt x="140" y="6"/>
                            <a:pt x="146" y="0"/>
                            <a:pt x="154" y="0"/>
                          </a:cubicBezTo>
                          <a:cubicBezTo>
                            <a:pt x="806" y="0"/>
                            <a:pt x="806" y="0"/>
                            <a:pt x="806" y="0"/>
                          </a:cubicBezTo>
                          <a:cubicBezTo>
                            <a:pt x="814" y="0"/>
                            <a:pt x="820" y="6"/>
                            <a:pt x="820" y="14"/>
                          </a:cubicBezTo>
                          <a:cubicBezTo>
                            <a:pt x="820" y="594"/>
                            <a:pt x="820" y="594"/>
                            <a:pt x="820" y="594"/>
                          </a:cubicBezTo>
                          <a:cubicBezTo>
                            <a:pt x="820" y="602"/>
                            <a:pt x="814" y="608"/>
                            <a:pt x="806" y="608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97" name="Freeform 31">
                      <a:extLst>
                        <a:ext uri="{FF2B5EF4-FFF2-40B4-BE49-F238E27FC236}">
                          <a16:creationId xmlns:a16="http://schemas.microsoft.com/office/drawing/2014/main" id="{406A414C-4165-4935-8613-1325D408588D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 bwMode="auto">
                    <a:xfrm>
                      <a:off x="6730587" y="4533900"/>
                      <a:ext cx="161925" cy="74613"/>
                    </a:xfrm>
                    <a:custGeom>
                      <a:avLst/>
                      <a:gdLst>
                        <a:gd name="T0" fmla="*/ 134 w 148"/>
                        <a:gd name="T1" fmla="*/ 67 h 67"/>
                        <a:gd name="T2" fmla="*/ 14 w 148"/>
                        <a:gd name="T3" fmla="*/ 67 h 67"/>
                        <a:gd name="T4" fmla="*/ 0 w 148"/>
                        <a:gd name="T5" fmla="*/ 53 h 67"/>
                        <a:gd name="T6" fmla="*/ 0 w 148"/>
                        <a:gd name="T7" fmla="*/ 15 h 67"/>
                        <a:gd name="T8" fmla="*/ 14 w 148"/>
                        <a:gd name="T9" fmla="*/ 1 h 67"/>
                        <a:gd name="T10" fmla="*/ 28 w 148"/>
                        <a:gd name="T11" fmla="*/ 15 h 67"/>
                        <a:gd name="T12" fmla="*/ 28 w 148"/>
                        <a:gd name="T13" fmla="*/ 39 h 67"/>
                        <a:gd name="T14" fmla="*/ 120 w 148"/>
                        <a:gd name="T15" fmla="*/ 39 h 67"/>
                        <a:gd name="T16" fmla="*/ 120 w 148"/>
                        <a:gd name="T17" fmla="*/ 14 h 67"/>
                        <a:gd name="T18" fmla="*/ 134 w 148"/>
                        <a:gd name="T19" fmla="*/ 0 h 67"/>
                        <a:gd name="T20" fmla="*/ 148 w 148"/>
                        <a:gd name="T21" fmla="*/ 14 h 67"/>
                        <a:gd name="T22" fmla="*/ 148 w 148"/>
                        <a:gd name="T23" fmla="*/ 53 h 67"/>
                        <a:gd name="T24" fmla="*/ 134 w 148"/>
                        <a:gd name="T25" fmla="*/ 67 h 67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</a:cxnLst>
                      <a:rect l="0" t="0" r="r" b="b"/>
                      <a:pathLst>
                        <a:path w="148" h="67">
                          <a:moveTo>
                            <a:pt x="134" y="67"/>
                          </a:moveTo>
                          <a:cubicBezTo>
                            <a:pt x="14" y="67"/>
                            <a:pt x="14" y="67"/>
                            <a:pt x="14" y="67"/>
                          </a:cubicBezTo>
                          <a:cubicBezTo>
                            <a:pt x="6" y="67"/>
                            <a:pt x="0" y="61"/>
                            <a:pt x="0" y="53"/>
                          </a:cubicBezTo>
                          <a:cubicBezTo>
                            <a:pt x="0" y="15"/>
                            <a:pt x="0" y="15"/>
                            <a:pt x="0" y="15"/>
                          </a:cubicBezTo>
                          <a:cubicBezTo>
                            <a:pt x="0" y="7"/>
                            <a:pt x="6" y="1"/>
                            <a:pt x="14" y="1"/>
                          </a:cubicBezTo>
                          <a:cubicBezTo>
                            <a:pt x="22" y="1"/>
                            <a:pt x="28" y="7"/>
                            <a:pt x="28" y="15"/>
                          </a:cubicBezTo>
                          <a:cubicBezTo>
                            <a:pt x="28" y="39"/>
                            <a:pt x="28" y="39"/>
                            <a:pt x="28" y="39"/>
                          </a:cubicBezTo>
                          <a:cubicBezTo>
                            <a:pt x="120" y="39"/>
                            <a:pt x="120" y="39"/>
                            <a:pt x="120" y="39"/>
                          </a:cubicBezTo>
                          <a:cubicBezTo>
                            <a:pt x="120" y="14"/>
                            <a:pt x="120" y="14"/>
                            <a:pt x="120" y="14"/>
                          </a:cubicBezTo>
                          <a:cubicBezTo>
                            <a:pt x="120" y="6"/>
                            <a:pt x="126" y="0"/>
                            <a:pt x="134" y="0"/>
                          </a:cubicBezTo>
                          <a:cubicBezTo>
                            <a:pt x="142" y="0"/>
                            <a:pt x="148" y="6"/>
                            <a:pt x="148" y="14"/>
                          </a:cubicBezTo>
                          <a:cubicBezTo>
                            <a:pt x="148" y="53"/>
                            <a:pt x="148" y="53"/>
                            <a:pt x="148" y="53"/>
                          </a:cubicBezTo>
                          <a:cubicBezTo>
                            <a:pt x="148" y="61"/>
                            <a:pt x="142" y="67"/>
                            <a:pt x="134" y="67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98" name="Freeform 32">
                      <a:extLst>
                        <a:ext uri="{FF2B5EF4-FFF2-40B4-BE49-F238E27FC236}">
                          <a16:creationId xmlns:a16="http://schemas.microsoft.com/office/drawing/2014/main" id="{B66B2781-65F9-4AA7-9695-DE4EA1B3DE56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 bwMode="auto">
                    <a:xfrm>
                      <a:off x="7330662" y="4533900"/>
                      <a:ext cx="160338" cy="74613"/>
                    </a:xfrm>
                    <a:custGeom>
                      <a:avLst/>
                      <a:gdLst>
                        <a:gd name="T0" fmla="*/ 133 w 147"/>
                        <a:gd name="T1" fmla="*/ 67 h 67"/>
                        <a:gd name="T2" fmla="*/ 14 w 147"/>
                        <a:gd name="T3" fmla="*/ 67 h 67"/>
                        <a:gd name="T4" fmla="*/ 0 w 147"/>
                        <a:gd name="T5" fmla="*/ 53 h 67"/>
                        <a:gd name="T6" fmla="*/ 0 w 147"/>
                        <a:gd name="T7" fmla="*/ 15 h 67"/>
                        <a:gd name="T8" fmla="*/ 14 w 147"/>
                        <a:gd name="T9" fmla="*/ 1 h 67"/>
                        <a:gd name="T10" fmla="*/ 28 w 147"/>
                        <a:gd name="T11" fmla="*/ 15 h 67"/>
                        <a:gd name="T12" fmla="*/ 28 w 147"/>
                        <a:gd name="T13" fmla="*/ 39 h 67"/>
                        <a:gd name="T14" fmla="*/ 119 w 147"/>
                        <a:gd name="T15" fmla="*/ 39 h 67"/>
                        <a:gd name="T16" fmla="*/ 119 w 147"/>
                        <a:gd name="T17" fmla="*/ 14 h 67"/>
                        <a:gd name="T18" fmla="*/ 133 w 147"/>
                        <a:gd name="T19" fmla="*/ 0 h 67"/>
                        <a:gd name="T20" fmla="*/ 147 w 147"/>
                        <a:gd name="T21" fmla="*/ 14 h 67"/>
                        <a:gd name="T22" fmla="*/ 147 w 147"/>
                        <a:gd name="T23" fmla="*/ 53 h 67"/>
                        <a:gd name="T24" fmla="*/ 133 w 147"/>
                        <a:gd name="T25" fmla="*/ 67 h 67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</a:cxnLst>
                      <a:rect l="0" t="0" r="r" b="b"/>
                      <a:pathLst>
                        <a:path w="147" h="67">
                          <a:moveTo>
                            <a:pt x="133" y="67"/>
                          </a:moveTo>
                          <a:cubicBezTo>
                            <a:pt x="14" y="67"/>
                            <a:pt x="14" y="67"/>
                            <a:pt x="14" y="67"/>
                          </a:cubicBezTo>
                          <a:cubicBezTo>
                            <a:pt x="6" y="67"/>
                            <a:pt x="0" y="61"/>
                            <a:pt x="0" y="53"/>
                          </a:cubicBezTo>
                          <a:cubicBezTo>
                            <a:pt x="0" y="15"/>
                            <a:pt x="0" y="15"/>
                            <a:pt x="0" y="15"/>
                          </a:cubicBezTo>
                          <a:cubicBezTo>
                            <a:pt x="0" y="7"/>
                            <a:pt x="6" y="1"/>
                            <a:pt x="14" y="1"/>
                          </a:cubicBezTo>
                          <a:cubicBezTo>
                            <a:pt x="22" y="1"/>
                            <a:pt x="28" y="7"/>
                            <a:pt x="28" y="15"/>
                          </a:cubicBezTo>
                          <a:cubicBezTo>
                            <a:pt x="28" y="39"/>
                            <a:pt x="28" y="39"/>
                            <a:pt x="28" y="39"/>
                          </a:cubicBezTo>
                          <a:cubicBezTo>
                            <a:pt x="119" y="39"/>
                            <a:pt x="119" y="39"/>
                            <a:pt x="119" y="39"/>
                          </a:cubicBezTo>
                          <a:cubicBezTo>
                            <a:pt x="119" y="14"/>
                            <a:pt x="119" y="14"/>
                            <a:pt x="119" y="14"/>
                          </a:cubicBezTo>
                          <a:cubicBezTo>
                            <a:pt x="119" y="6"/>
                            <a:pt x="125" y="0"/>
                            <a:pt x="133" y="0"/>
                          </a:cubicBezTo>
                          <a:cubicBezTo>
                            <a:pt x="141" y="0"/>
                            <a:pt x="147" y="6"/>
                            <a:pt x="147" y="14"/>
                          </a:cubicBezTo>
                          <a:cubicBezTo>
                            <a:pt x="147" y="53"/>
                            <a:pt x="147" y="53"/>
                            <a:pt x="147" y="53"/>
                          </a:cubicBezTo>
                          <a:cubicBezTo>
                            <a:pt x="147" y="61"/>
                            <a:pt x="141" y="67"/>
                            <a:pt x="133" y="67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99" name="Freeform 33">
                      <a:extLst>
                        <a:ext uri="{FF2B5EF4-FFF2-40B4-BE49-F238E27FC236}">
                          <a16:creationId xmlns:a16="http://schemas.microsoft.com/office/drawing/2014/main" id="{EA647AE9-F42D-4E3B-B352-866D170CCABF}"/>
                        </a:ext>
                      </a:extLst>
                    </p:cNvPr>
                    <p:cNvSpPr>
                      <a:spLocks noEditPoints="1"/>
                    </p:cNvSpPr>
                    <p:nvPr/>
                  </p:nvSpPr>
                  <p:spPr bwMode="auto">
                    <a:xfrm>
                      <a:off x="7349712" y="4011613"/>
                      <a:ext cx="142875" cy="141288"/>
                    </a:xfrm>
                    <a:custGeom>
                      <a:avLst/>
                      <a:gdLst>
                        <a:gd name="T0" fmla="*/ 65 w 130"/>
                        <a:gd name="T1" fmla="*/ 129 h 129"/>
                        <a:gd name="T2" fmla="*/ 0 w 130"/>
                        <a:gd name="T3" fmla="*/ 64 h 129"/>
                        <a:gd name="T4" fmla="*/ 65 w 130"/>
                        <a:gd name="T5" fmla="*/ 0 h 129"/>
                        <a:gd name="T6" fmla="*/ 130 w 130"/>
                        <a:gd name="T7" fmla="*/ 64 h 129"/>
                        <a:gd name="T8" fmla="*/ 65 w 130"/>
                        <a:gd name="T9" fmla="*/ 129 h 129"/>
                        <a:gd name="T10" fmla="*/ 65 w 130"/>
                        <a:gd name="T11" fmla="*/ 28 h 129"/>
                        <a:gd name="T12" fmla="*/ 28 w 130"/>
                        <a:gd name="T13" fmla="*/ 64 h 129"/>
                        <a:gd name="T14" fmla="*/ 65 w 130"/>
                        <a:gd name="T15" fmla="*/ 101 h 129"/>
                        <a:gd name="T16" fmla="*/ 102 w 130"/>
                        <a:gd name="T17" fmla="*/ 64 h 129"/>
                        <a:gd name="T18" fmla="*/ 65 w 130"/>
                        <a:gd name="T19" fmla="*/ 28 h 129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</a:cxnLst>
                      <a:rect l="0" t="0" r="r" b="b"/>
                      <a:pathLst>
                        <a:path w="130" h="129">
                          <a:moveTo>
                            <a:pt x="65" y="129"/>
                          </a:moveTo>
                          <a:cubicBezTo>
                            <a:pt x="29" y="129"/>
                            <a:pt x="0" y="100"/>
                            <a:pt x="0" y="64"/>
                          </a:cubicBezTo>
                          <a:cubicBezTo>
                            <a:pt x="0" y="29"/>
                            <a:pt x="29" y="0"/>
                            <a:pt x="65" y="0"/>
                          </a:cubicBezTo>
                          <a:cubicBezTo>
                            <a:pt x="101" y="0"/>
                            <a:pt x="130" y="29"/>
                            <a:pt x="130" y="64"/>
                          </a:cubicBezTo>
                          <a:cubicBezTo>
                            <a:pt x="130" y="100"/>
                            <a:pt x="101" y="129"/>
                            <a:pt x="65" y="129"/>
                          </a:cubicBezTo>
                          <a:close/>
                          <a:moveTo>
                            <a:pt x="65" y="28"/>
                          </a:moveTo>
                          <a:cubicBezTo>
                            <a:pt x="45" y="28"/>
                            <a:pt x="28" y="44"/>
                            <a:pt x="28" y="64"/>
                          </a:cubicBezTo>
                          <a:cubicBezTo>
                            <a:pt x="28" y="84"/>
                            <a:pt x="45" y="101"/>
                            <a:pt x="65" y="101"/>
                          </a:cubicBezTo>
                          <a:cubicBezTo>
                            <a:pt x="85" y="101"/>
                            <a:pt x="102" y="84"/>
                            <a:pt x="102" y="64"/>
                          </a:cubicBezTo>
                          <a:cubicBezTo>
                            <a:pt x="102" y="44"/>
                            <a:pt x="85" y="28"/>
                            <a:pt x="65" y="28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100" name="Freeform 34">
                      <a:extLst>
                        <a:ext uri="{FF2B5EF4-FFF2-40B4-BE49-F238E27FC236}">
                          <a16:creationId xmlns:a16="http://schemas.microsoft.com/office/drawing/2014/main" id="{0B570E9E-79A2-4542-90CA-F13204B31889}"/>
                        </a:ext>
                      </a:extLst>
                    </p:cNvPr>
                    <p:cNvSpPr>
                      <a:spLocks noEditPoints="1"/>
                    </p:cNvSpPr>
                    <p:nvPr/>
                  </p:nvSpPr>
                  <p:spPr bwMode="auto">
                    <a:xfrm>
                      <a:off x="7349712" y="4205288"/>
                      <a:ext cx="142875" cy="141288"/>
                    </a:xfrm>
                    <a:custGeom>
                      <a:avLst/>
                      <a:gdLst>
                        <a:gd name="T0" fmla="*/ 65 w 130"/>
                        <a:gd name="T1" fmla="*/ 129 h 129"/>
                        <a:gd name="T2" fmla="*/ 0 w 130"/>
                        <a:gd name="T3" fmla="*/ 64 h 129"/>
                        <a:gd name="T4" fmla="*/ 65 w 130"/>
                        <a:gd name="T5" fmla="*/ 0 h 129"/>
                        <a:gd name="T6" fmla="*/ 130 w 130"/>
                        <a:gd name="T7" fmla="*/ 64 h 129"/>
                        <a:gd name="T8" fmla="*/ 65 w 130"/>
                        <a:gd name="T9" fmla="*/ 129 h 129"/>
                        <a:gd name="T10" fmla="*/ 65 w 130"/>
                        <a:gd name="T11" fmla="*/ 28 h 129"/>
                        <a:gd name="T12" fmla="*/ 28 w 130"/>
                        <a:gd name="T13" fmla="*/ 64 h 129"/>
                        <a:gd name="T14" fmla="*/ 65 w 130"/>
                        <a:gd name="T15" fmla="*/ 101 h 129"/>
                        <a:gd name="T16" fmla="*/ 102 w 130"/>
                        <a:gd name="T17" fmla="*/ 64 h 129"/>
                        <a:gd name="T18" fmla="*/ 65 w 130"/>
                        <a:gd name="T19" fmla="*/ 28 h 129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</a:cxnLst>
                      <a:rect l="0" t="0" r="r" b="b"/>
                      <a:pathLst>
                        <a:path w="130" h="129">
                          <a:moveTo>
                            <a:pt x="65" y="129"/>
                          </a:moveTo>
                          <a:cubicBezTo>
                            <a:pt x="29" y="129"/>
                            <a:pt x="0" y="100"/>
                            <a:pt x="0" y="64"/>
                          </a:cubicBezTo>
                          <a:cubicBezTo>
                            <a:pt x="0" y="29"/>
                            <a:pt x="29" y="0"/>
                            <a:pt x="65" y="0"/>
                          </a:cubicBezTo>
                          <a:cubicBezTo>
                            <a:pt x="101" y="0"/>
                            <a:pt x="130" y="29"/>
                            <a:pt x="130" y="64"/>
                          </a:cubicBezTo>
                          <a:cubicBezTo>
                            <a:pt x="130" y="100"/>
                            <a:pt x="101" y="129"/>
                            <a:pt x="65" y="129"/>
                          </a:cubicBezTo>
                          <a:close/>
                          <a:moveTo>
                            <a:pt x="65" y="28"/>
                          </a:moveTo>
                          <a:cubicBezTo>
                            <a:pt x="45" y="28"/>
                            <a:pt x="28" y="44"/>
                            <a:pt x="28" y="64"/>
                          </a:cubicBezTo>
                          <a:cubicBezTo>
                            <a:pt x="28" y="84"/>
                            <a:pt x="45" y="101"/>
                            <a:pt x="65" y="101"/>
                          </a:cubicBezTo>
                          <a:cubicBezTo>
                            <a:pt x="85" y="101"/>
                            <a:pt x="102" y="84"/>
                            <a:pt x="102" y="64"/>
                          </a:cubicBezTo>
                          <a:cubicBezTo>
                            <a:pt x="102" y="44"/>
                            <a:pt x="85" y="28"/>
                            <a:pt x="65" y="28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101" name="Freeform 61">
                      <a:extLst>
                        <a:ext uri="{FF2B5EF4-FFF2-40B4-BE49-F238E27FC236}">
                          <a16:creationId xmlns:a16="http://schemas.microsoft.com/office/drawing/2014/main" id="{B0098C38-7DBE-4E85-B6CC-CE6BBA5BCD68}"/>
                        </a:ext>
                      </a:extLst>
                    </p:cNvPr>
                    <p:cNvSpPr>
                      <a:spLocks noEditPoints="1"/>
                    </p:cNvSpPr>
                    <p:nvPr/>
                  </p:nvSpPr>
                  <p:spPr bwMode="auto">
                    <a:xfrm>
                      <a:off x="6781387" y="3937000"/>
                      <a:ext cx="531813" cy="493713"/>
                    </a:xfrm>
                    <a:custGeom>
                      <a:avLst/>
                      <a:gdLst>
                        <a:gd name="T0" fmla="*/ 470 w 484"/>
                        <a:gd name="T1" fmla="*/ 450 h 450"/>
                        <a:gd name="T2" fmla="*/ 14 w 484"/>
                        <a:gd name="T3" fmla="*/ 450 h 450"/>
                        <a:gd name="T4" fmla="*/ 0 w 484"/>
                        <a:gd name="T5" fmla="*/ 436 h 450"/>
                        <a:gd name="T6" fmla="*/ 0 w 484"/>
                        <a:gd name="T7" fmla="*/ 14 h 450"/>
                        <a:gd name="T8" fmla="*/ 14 w 484"/>
                        <a:gd name="T9" fmla="*/ 0 h 450"/>
                        <a:gd name="T10" fmla="*/ 470 w 484"/>
                        <a:gd name="T11" fmla="*/ 0 h 450"/>
                        <a:gd name="T12" fmla="*/ 484 w 484"/>
                        <a:gd name="T13" fmla="*/ 14 h 450"/>
                        <a:gd name="T14" fmla="*/ 484 w 484"/>
                        <a:gd name="T15" fmla="*/ 436 h 450"/>
                        <a:gd name="T16" fmla="*/ 470 w 484"/>
                        <a:gd name="T17" fmla="*/ 450 h 450"/>
                        <a:gd name="T18" fmla="*/ 28 w 484"/>
                        <a:gd name="T19" fmla="*/ 422 h 450"/>
                        <a:gd name="T20" fmla="*/ 456 w 484"/>
                        <a:gd name="T21" fmla="*/ 422 h 450"/>
                        <a:gd name="T22" fmla="*/ 456 w 484"/>
                        <a:gd name="T23" fmla="*/ 28 h 450"/>
                        <a:gd name="T24" fmla="*/ 28 w 484"/>
                        <a:gd name="T25" fmla="*/ 28 h 450"/>
                        <a:gd name="T26" fmla="*/ 28 w 484"/>
                        <a:gd name="T27" fmla="*/ 422 h 45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</a:cxnLst>
                      <a:rect l="0" t="0" r="r" b="b"/>
                      <a:pathLst>
                        <a:path w="484" h="450">
                          <a:moveTo>
                            <a:pt x="470" y="450"/>
                          </a:moveTo>
                          <a:cubicBezTo>
                            <a:pt x="14" y="450"/>
                            <a:pt x="14" y="450"/>
                            <a:pt x="14" y="450"/>
                          </a:cubicBezTo>
                          <a:cubicBezTo>
                            <a:pt x="6" y="450"/>
                            <a:pt x="0" y="444"/>
                            <a:pt x="0" y="436"/>
                          </a:cubicBezTo>
                          <a:cubicBezTo>
                            <a:pt x="0" y="14"/>
                            <a:pt x="0" y="14"/>
                            <a:pt x="0" y="14"/>
                          </a:cubicBezTo>
                          <a:cubicBezTo>
                            <a:pt x="0" y="6"/>
                            <a:pt x="6" y="0"/>
                            <a:pt x="14" y="0"/>
                          </a:cubicBezTo>
                          <a:cubicBezTo>
                            <a:pt x="470" y="0"/>
                            <a:pt x="470" y="0"/>
                            <a:pt x="470" y="0"/>
                          </a:cubicBezTo>
                          <a:cubicBezTo>
                            <a:pt x="478" y="0"/>
                            <a:pt x="484" y="6"/>
                            <a:pt x="484" y="14"/>
                          </a:cubicBezTo>
                          <a:cubicBezTo>
                            <a:pt x="484" y="436"/>
                            <a:pt x="484" y="436"/>
                            <a:pt x="484" y="436"/>
                          </a:cubicBezTo>
                          <a:cubicBezTo>
                            <a:pt x="484" y="444"/>
                            <a:pt x="478" y="450"/>
                            <a:pt x="470" y="450"/>
                          </a:cubicBezTo>
                          <a:close/>
                          <a:moveTo>
                            <a:pt x="28" y="422"/>
                          </a:moveTo>
                          <a:cubicBezTo>
                            <a:pt x="456" y="422"/>
                            <a:pt x="456" y="422"/>
                            <a:pt x="456" y="422"/>
                          </a:cubicBezTo>
                          <a:cubicBezTo>
                            <a:pt x="456" y="28"/>
                            <a:pt x="456" y="28"/>
                            <a:pt x="456" y="28"/>
                          </a:cubicBezTo>
                          <a:cubicBezTo>
                            <a:pt x="28" y="28"/>
                            <a:pt x="28" y="28"/>
                            <a:pt x="28" y="28"/>
                          </a:cubicBezTo>
                          <a:lnTo>
                            <a:pt x="28" y="422"/>
                          </a:ln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102" name="Freeform 62">
                      <a:extLst>
                        <a:ext uri="{FF2B5EF4-FFF2-40B4-BE49-F238E27FC236}">
                          <a16:creationId xmlns:a16="http://schemas.microsoft.com/office/drawing/2014/main" id="{C330E3F0-B6DD-47B4-9D8F-8A8B8DE19E7E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 bwMode="auto">
                    <a:xfrm>
                      <a:off x="7003637" y="4114800"/>
                      <a:ext cx="247650" cy="244475"/>
                    </a:xfrm>
                    <a:custGeom>
                      <a:avLst/>
                      <a:gdLst>
                        <a:gd name="T0" fmla="*/ 15 w 225"/>
                        <a:gd name="T1" fmla="*/ 224 h 224"/>
                        <a:gd name="T2" fmla="*/ 5 w 225"/>
                        <a:gd name="T3" fmla="*/ 220 h 224"/>
                        <a:gd name="T4" fmla="*/ 5 w 225"/>
                        <a:gd name="T5" fmla="*/ 200 h 224"/>
                        <a:gd name="T6" fmla="*/ 200 w 225"/>
                        <a:gd name="T7" fmla="*/ 5 h 224"/>
                        <a:gd name="T8" fmla="*/ 220 w 225"/>
                        <a:gd name="T9" fmla="*/ 5 h 224"/>
                        <a:gd name="T10" fmla="*/ 220 w 225"/>
                        <a:gd name="T11" fmla="*/ 25 h 224"/>
                        <a:gd name="T12" fmla="*/ 25 w 225"/>
                        <a:gd name="T13" fmla="*/ 220 h 224"/>
                        <a:gd name="T14" fmla="*/ 15 w 225"/>
                        <a:gd name="T15" fmla="*/ 224 h 22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25" h="224">
                          <a:moveTo>
                            <a:pt x="15" y="224"/>
                          </a:moveTo>
                          <a:cubicBezTo>
                            <a:pt x="11" y="224"/>
                            <a:pt x="8" y="223"/>
                            <a:pt x="5" y="220"/>
                          </a:cubicBezTo>
                          <a:cubicBezTo>
                            <a:pt x="0" y="214"/>
                            <a:pt x="0" y="206"/>
                            <a:pt x="5" y="200"/>
                          </a:cubicBezTo>
                          <a:cubicBezTo>
                            <a:pt x="200" y="5"/>
                            <a:pt x="200" y="5"/>
                            <a:pt x="200" y="5"/>
                          </a:cubicBezTo>
                          <a:cubicBezTo>
                            <a:pt x="206" y="0"/>
                            <a:pt x="214" y="0"/>
                            <a:pt x="220" y="5"/>
                          </a:cubicBezTo>
                          <a:cubicBezTo>
                            <a:pt x="225" y="11"/>
                            <a:pt x="225" y="19"/>
                            <a:pt x="220" y="25"/>
                          </a:cubicBezTo>
                          <a:cubicBezTo>
                            <a:pt x="25" y="220"/>
                            <a:pt x="25" y="220"/>
                            <a:pt x="25" y="220"/>
                          </a:cubicBezTo>
                          <a:cubicBezTo>
                            <a:pt x="22" y="223"/>
                            <a:pt x="19" y="224"/>
                            <a:pt x="15" y="224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  <p:sp>
                  <p:nvSpPr>
                    <p:cNvPr id="103" name="Freeform 63">
                      <a:extLst>
                        <a:ext uri="{FF2B5EF4-FFF2-40B4-BE49-F238E27FC236}">
                          <a16:creationId xmlns:a16="http://schemas.microsoft.com/office/drawing/2014/main" id="{0C86937B-213A-406D-8D90-9749B73BE26F}"/>
                        </a:ext>
                      </a:extLst>
                    </p:cNvPr>
                    <p:cNvSpPr>
                      <a:spLocks/>
                    </p:cNvSpPr>
                    <p:nvPr/>
                  </p:nvSpPr>
                  <p:spPr bwMode="auto">
                    <a:xfrm>
                      <a:off x="7117937" y="4264025"/>
                      <a:ext cx="119063" cy="117475"/>
                    </a:xfrm>
                    <a:custGeom>
                      <a:avLst/>
                      <a:gdLst>
                        <a:gd name="T0" fmla="*/ 15 w 108"/>
                        <a:gd name="T1" fmla="*/ 107 h 107"/>
                        <a:gd name="T2" fmla="*/ 5 w 108"/>
                        <a:gd name="T3" fmla="*/ 103 h 107"/>
                        <a:gd name="T4" fmla="*/ 5 w 108"/>
                        <a:gd name="T5" fmla="*/ 83 h 107"/>
                        <a:gd name="T6" fmla="*/ 83 w 108"/>
                        <a:gd name="T7" fmla="*/ 5 h 107"/>
                        <a:gd name="T8" fmla="*/ 103 w 108"/>
                        <a:gd name="T9" fmla="*/ 5 h 107"/>
                        <a:gd name="T10" fmla="*/ 103 w 108"/>
                        <a:gd name="T11" fmla="*/ 25 h 107"/>
                        <a:gd name="T12" fmla="*/ 25 w 108"/>
                        <a:gd name="T13" fmla="*/ 103 h 107"/>
                        <a:gd name="T14" fmla="*/ 15 w 108"/>
                        <a:gd name="T15" fmla="*/ 107 h 107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108" h="107">
                          <a:moveTo>
                            <a:pt x="15" y="107"/>
                          </a:moveTo>
                          <a:cubicBezTo>
                            <a:pt x="11" y="107"/>
                            <a:pt x="8" y="106"/>
                            <a:pt x="5" y="103"/>
                          </a:cubicBezTo>
                          <a:cubicBezTo>
                            <a:pt x="0" y="97"/>
                            <a:pt x="0" y="89"/>
                            <a:pt x="5" y="83"/>
                          </a:cubicBezTo>
                          <a:cubicBezTo>
                            <a:pt x="83" y="5"/>
                            <a:pt x="83" y="5"/>
                            <a:pt x="83" y="5"/>
                          </a:cubicBezTo>
                          <a:cubicBezTo>
                            <a:pt x="89" y="0"/>
                            <a:pt x="97" y="0"/>
                            <a:pt x="103" y="5"/>
                          </a:cubicBezTo>
                          <a:cubicBezTo>
                            <a:pt x="108" y="11"/>
                            <a:pt x="108" y="19"/>
                            <a:pt x="103" y="25"/>
                          </a:cubicBezTo>
                          <a:cubicBezTo>
                            <a:pt x="25" y="103"/>
                            <a:pt x="25" y="103"/>
                            <a:pt x="25" y="103"/>
                          </a:cubicBezTo>
                          <a:cubicBezTo>
                            <a:pt x="22" y="106"/>
                            <a:pt x="19" y="107"/>
                            <a:pt x="15" y="107"/>
                          </a:cubicBezTo>
                          <a:close/>
                        </a:path>
                      </a:pathLst>
                    </a:custGeom>
                    <a:grpFill/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ko-KR"/>
                      </a:defPPr>
                      <a:lvl1pPr marL="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1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ko-KR" altLang="en-US"/>
                    </a:p>
                  </p:txBody>
                </p:sp>
              </p:grpSp>
            </p:grpSp>
            <p:grpSp>
              <p:nvGrpSpPr>
                <p:cNvPr id="90" name="그룹 156">
                  <a:extLst>
                    <a:ext uri="{FF2B5EF4-FFF2-40B4-BE49-F238E27FC236}">
                      <a16:creationId xmlns:a16="http://schemas.microsoft.com/office/drawing/2014/main" id="{A0D1D7B2-D690-388A-8D5A-4D3931C8D0FC}"/>
                    </a:ext>
                  </a:extLst>
                </p:cNvPr>
                <p:cNvGrpSpPr/>
                <p:nvPr/>
              </p:nvGrpSpPr>
              <p:grpSpPr>
                <a:xfrm>
                  <a:off x="2274824" y="4413167"/>
                  <a:ext cx="1844336" cy="1844336"/>
                  <a:chOff x="2274824" y="4413167"/>
                  <a:chExt cx="1844336" cy="1844336"/>
                </a:xfrm>
              </p:grpSpPr>
              <p:sp>
                <p:nvSpPr>
                  <p:cNvPr id="91" name="타원 8">
                    <a:extLst>
                      <a:ext uri="{FF2B5EF4-FFF2-40B4-BE49-F238E27FC236}">
                        <a16:creationId xmlns:a16="http://schemas.microsoft.com/office/drawing/2014/main" id="{7683ECE2-974A-75F0-6370-C0E0093BA2D4}"/>
                      </a:ext>
                    </a:extLst>
                  </p:cNvPr>
                  <p:cNvSpPr/>
                  <p:nvPr/>
                </p:nvSpPr>
                <p:spPr>
                  <a:xfrm>
                    <a:off x="2274824" y="4413167"/>
                    <a:ext cx="1844336" cy="1844336"/>
                  </a:xfrm>
                  <a:prstGeom prst="ellipse">
                    <a:avLst/>
                  </a:prstGeom>
                  <a:solidFill>
                    <a:schemeClr val="tx2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ko-KR" altLang="en-US" dirty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Calibri" panose="020F0502020204030204" pitchFamily="34" charset="0"/>
                      <a:ea typeface="맑은 고딕" pitchFamily="50" charset="-127"/>
                    </a:endParaRPr>
                  </a:p>
                </p:txBody>
              </p:sp>
              <p:sp>
                <p:nvSpPr>
                  <p:cNvPr id="92" name="TextBox 39">
                    <a:extLst>
                      <a:ext uri="{FF2B5EF4-FFF2-40B4-BE49-F238E27FC236}">
                        <a16:creationId xmlns:a16="http://schemas.microsoft.com/office/drawing/2014/main" id="{2D1606B7-904D-5D63-0A73-B50F24A15B92}"/>
                      </a:ext>
                    </a:extLst>
                  </p:cNvPr>
                  <p:cNvSpPr txBox="1"/>
                  <p:nvPr/>
                </p:nvSpPr>
                <p:spPr>
                  <a:xfrm>
                    <a:off x="2468987" y="5630837"/>
                    <a:ext cx="1495347" cy="372859"/>
                  </a:xfrm>
                  <a:prstGeom prst="rect">
                    <a:avLst/>
                  </a:prstGeom>
                  <a:noFill/>
                </p:spPr>
                <p:txBody>
                  <a:bodyPr wrap="square" rtlCol="0" anchor="ctr">
                    <a:spAutoFit/>
                  </a:bodyPr>
                  <a:lstStyle>
                    <a:defPPr>
                      <a:defRPr lang="ko-KR"/>
                    </a:defPPr>
                    <a:lvl1pPr marL="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1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latinLnBrk="0">
                      <a:lnSpc>
                        <a:spcPct val="120000"/>
                      </a:lnSpc>
                      <a:defRPr/>
                    </a:pPr>
                    <a:r>
                      <a:rPr lang="en-US" altLang="ko-KR" dirty="0" err="1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bg1"/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Uk</a:t>
                    </a:r>
                    <a:r>
                      <a:rPr lang="en-US" altLang="ko-KR" dirty="0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bg1"/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  &amp;  </a:t>
                    </a:r>
                    <a:r>
                      <a:rPr lang="en-US" altLang="ko-KR" dirty="0" err="1">
                        <a:ln>
                          <a:solidFill>
                            <a:srgbClr val="6A8797">
                              <a:alpha val="0"/>
                            </a:srgbClr>
                          </a:solidFill>
                        </a:ln>
                        <a:solidFill>
                          <a:schemeClr val="bg1"/>
                        </a:solidFill>
                        <a:latin typeface="+mj-lt"/>
                        <a:ea typeface="맑은 고딕" pitchFamily="50" charset="-127"/>
                        <a:cs typeface="Calibri" panose="020F0502020204030204" pitchFamily="34" charset="0"/>
                      </a:rPr>
                      <a:t>roi</a:t>
                    </a:r>
                    <a:endParaRPr lang="en-US" altLang="ko-KR" dirty="0">
                      <a:ln>
                        <a:solidFill>
                          <a:srgbClr val="6A8797">
                            <a:alpha val="0"/>
                          </a:srgbClr>
                        </a:solidFill>
                      </a:ln>
                      <a:solidFill>
                        <a:schemeClr val="bg1"/>
                      </a:solidFill>
                      <a:latin typeface="+mj-lt"/>
                      <a:ea typeface="맑은 고딕" pitchFamily="50" charset="-127"/>
                      <a:cs typeface="Calibri" panose="020F0502020204030204" pitchFamily="34" charset="0"/>
                    </a:endParaRPr>
                  </a:p>
                </p:txBody>
              </p:sp>
              <p:pic>
                <p:nvPicPr>
                  <p:cNvPr id="93" name="그림 개체 틀 16">
                    <a:extLst>
                      <a:ext uri="{FF2B5EF4-FFF2-40B4-BE49-F238E27FC236}">
                        <a16:creationId xmlns:a16="http://schemas.microsoft.com/office/drawing/2014/main" id="{22637774-0AAE-4AEC-A463-FC3C8B74A0E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4" cstate="hq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-16473" t="-12391" r="-16473" b="-4883"/>
                  <a:stretch/>
                </p:blipFill>
                <p:spPr>
                  <a:xfrm>
                    <a:off x="2751062" y="4593124"/>
                    <a:ext cx="920525" cy="920525"/>
                  </a:xfrm>
                  <a:prstGeom prst="rect">
                    <a:avLst/>
                  </a:prstGeom>
                </p:spPr>
              </p:pic>
            </p:grpSp>
          </p:grpSp>
        </p:grpSp>
      </p:grpSp>
      <p:pic>
        <p:nvPicPr>
          <p:cNvPr id="123" name="Graphic 122" descr="Globe with solid fill">
            <a:extLst>
              <a:ext uri="{FF2B5EF4-FFF2-40B4-BE49-F238E27FC236}">
                <a16:creationId xmlns:a16="http://schemas.microsoft.com/office/drawing/2014/main" id="{5F44E113-5C75-3E98-BA4C-C928BCD3D1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38737" y="1273508"/>
            <a:ext cx="914400" cy="914400"/>
          </a:xfrm>
          <a:prstGeom prst="rect">
            <a:avLst/>
          </a:prstGeom>
        </p:spPr>
      </p:pic>
      <p:sp>
        <p:nvSpPr>
          <p:cNvPr id="16" name="TextBox 6">
            <a:extLst>
              <a:ext uri="{FF2B5EF4-FFF2-40B4-BE49-F238E27FC236}">
                <a16:creationId xmlns:a16="http://schemas.microsoft.com/office/drawing/2014/main" id="{7C3CE83A-325E-41D1-B605-FFAC3B7DDE66}"/>
              </a:ext>
            </a:extLst>
          </p:cNvPr>
          <p:cNvSpPr txBox="1"/>
          <p:nvPr/>
        </p:nvSpPr>
        <p:spPr>
          <a:xfrm>
            <a:off x="6436237" y="332017"/>
            <a:ext cx="5542633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500" dirty="0"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COMPANY’S   SIZE</a:t>
            </a:r>
          </a:p>
          <a:p>
            <a:pPr algn="r"/>
            <a:r>
              <a:rPr lang="en-US" sz="1500" dirty="0">
                <a:solidFill>
                  <a:schemeClr val="bg1">
                    <a:lumMod val="65000"/>
                  </a:schemeClr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D</a:t>
            </a:r>
            <a:r>
              <a:rPr lang="en-US" sz="1500" dirty="0">
                <a:solidFill>
                  <a:schemeClr val="bg1"/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e</a:t>
            </a:r>
            <a:r>
              <a:rPr lang="en-US" sz="1500" dirty="0">
                <a:solidFill>
                  <a:schemeClr val="bg1">
                    <a:lumMod val="65000"/>
                  </a:schemeClr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cember </a:t>
            </a:r>
          </a:p>
          <a:p>
            <a:pPr algn="r"/>
            <a:r>
              <a:rPr lang="en-US" sz="1500" dirty="0">
                <a:solidFill>
                  <a:schemeClr val="bg1">
                    <a:lumMod val="65000"/>
                  </a:schemeClr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2023</a:t>
            </a:r>
          </a:p>
        </p:txBody>
      </p:sp>
    </p:spTree>
    <p:extLst>
      <p:ext uri="{BB962C8B-B14F-4D97-AF65-F5344CB8AC3E}">
        <p14:creationId xmlns:p14="http://schemas.microsoft.com/office/powerpoint/2010/main" val="815083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그림 개체 틀 2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41" b="34541"/>
          <a:stretch>
            <a:fillRect/>
          </a:stretch>
        </p:blipFill>
        <p:spPr/>
      </p:pic>
      <p:sp>
        <p:nvSpPr>
          <p:cNvPr id="4" name="직사각형 3">
            <a:extLst>
              <a:ext uri="{FF2B5EF4-FFF2-40B4-BE49-F238E27FC236}">
                <a16:creationId xmlns:a16="http://schemas.microsoft.com/office/drawing/2014/main" id="{065F3B0A-3DAE-49DD-A10C-E52FF1E25BCB}"/>
              </a:ext>
            </a:extLst>
          </p:cNvPr>
          <p:cNvSpPr/>
          <p:nvPr/>
        </p:nvSpPr>
        <p:spPr>
          <a:xfrm>
            <a:off x="5201" y="-1"/>
            <a:ext cx="12186799" cy="2513014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6" name="직사각형 25">
            <a:extLst>
              <a:ext uri="{FF2B5EF4-FFF2-40B4-BE49-F238E27FC236}">
                <a16:creationId xmlns:a16="http://schemas.microsoft.com/office/drawing/2014/main" id="{6C980BB9-D695-4F1B-8BA5-F0DF82D15CD6}"/>
              </a:ext>
            </a:extLst>
          </p:cNvPr>
          <p:cNvSpPr/>
          <p:nvPr/>
        </p:nvSpPr>
        <p:spPr>
          <a:xfrm rot="2700000">
            <a:off x="678723" y="1780274"/>
            <a:ext cx="1499808" cy="1499808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5" name="그림 개체 틀 24"/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7" t="-414" r="33819" b="414"/>
          <a:stretch/>
        </p:blipFill>
        <p:spPr>
          <a:xfrm>
            <a:off x="791305" y="1461062"/>
            <a:ext cx="2140789" cy="2142339"/>
          </a:xfrm>
        </p:spPr>
      </p:pic>
      <p:sp>
        <p:nvSpPr>
          <p:cNvPr id="27" name="직사각형 26">
            <a:extLst>
              <a:ext uri="{FF2B5EF4-FFF2-40B4-BE49-F238E27FC236}">
                <a16:creationId xmlns:a16="http://schemas.microsoft.com/office/drawing/2014/main" id="{6C980BB9-D695-4F1B-8BA5-F0DF82D15CD6}"/>
              </a:ext>
            </a:extLst>
          </p:cNvPr>
          <p:cNvSpPr/>
          <p:nvPr/>
        </p:nvSpPr>
        <p:spPr>
          <a:xfrm rot="2700000">
            <a:off x="3614287" y="1790556"/>
            <a:ext cx="1499808" cy="1499808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20" name="그림 개체 틀 19"/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" t="828" r="30243" b="-828"/>
          <a:stretch/>
        </p:blipFill>
        <p:spPr>
          <a:xfrm>
            <a:off x="3720884" y="1436706"/>
            <a:ext cx="2140789" cy="2142339"/>
          </a:xfrm>
        </p:spPr>
      </p:pic>
      <p:sp>
        <p:nvSpPr>
          <p:cNvPr id="28" name="직사각형 27">
            <a:extLst>
              <a:ext uri="{FF2B5EF4-FFF2-40B4-BE49-F238E27FC236}">
                <a16:creationId xmlns:a16="http://schemas.microsoft.com/office/drawing/2014/main" id="{6C980BB9-D695-4F1B-8BA5-F0DF82D15CD6}"/>
              </a:ext>
            </a:extLst>
          </p:cNvPr>
          <p:cNvSpPr/>
          <p:nvPr/>
        </p:nvSpPr>
        <p:spPr>
          <a:xfrm rot="2700000">
            <a:off x="6609251" y="1768616"/>
            <a:ext cx="1499808" cy="1499808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11" name="그림 개체 틀 10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3" t="-414" r="29399" b="414"/>
          <a:stretch/>
        </p:blipFill>
        <p:spPr>
          <a:xfrm>
            <a:off x="6666920" y="1453391"/>
            <a:ext cx="2140789" cy="2142339"/>
          </a:xfrm>
        </p:spPr>
      </p:pic>
      <p:grpSp>
        <p:nvGrpSpPr>
          <p:cNvPr id="42" name="그룹 41"/>
          <p:cNvGrpSpPr/>
          <p:nvPr/>
        </p:nvGrpSpPr>
        <p:grpSpPr>
          <a:xfrm>
            <a:off x="277670" y="4003024"/>
            <a:ext cx="2654424" cy="1235858"/>
            <a:chOff x="1900824" y="3841204"/>
            <a:chExt cx="2654424" cy="1235858"/>
          </a:xfrm>
        </p:grpSpPr>
        <p:grpSp>
          <p:nvGrpSpPr>
            <p:cNvPr id="31" name="그룹 30"/>
            <p:cNvGrpSpPr/>
            <p:nvPr/>
          </p:nvGrpSpPr>
          <p:grpSpPr>
            <a:xfrm>
              <a:off x="1900824" y="3841204"/>
              <a:ext cx="2654424" cy="750214"/>
              <a:chOff x="1900824" y="3734668"/>
              <a:chExt cx="2654424" cy="750214"/>
            </a:xfrm>
          </p:grpSpPr>
          <p:sp>
            <p:nvSpPr>
              <p:cNvPr id="29" name="TextBox 28"/>
              <p:cNvSpPr txBox="1"/>
              <p:nvPr/>
            </p:nvSpPr>
            <p:spPr>
              <a:xfrm>
                <a:off x="1900825" y="3734668"/>
                <a:ext cx="26544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24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</a:rPr>
                  <a:t>PRODUCTION</a:t>
                </a:r>
                <a:endParaRPr lang="ko-KR" altLang="en-US" sz="2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</a:endParaRP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1900824" y="4177105"/>
                <a:ext cx="2654423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1400" dirty="0">
                    <a:solidFill>
                      <a:schemeClr val="accent2"/>
                    </a:solidFill>
                    <a:latin typeface="Bebas" pitchFamily="2" charset="0"/>
                    <a:ea typeface="Calibri" panose="020B0906040504020204" pitchFamily="34"/>
                    <a:cs typeface="Calibri" panose="020B0906040504020204" pitchFamily="34"/>
                  </a:rPr>
                  <a:t>FROM   ORDER  TO  DELIVERY</a:t>
                </a:r>
              </a:p>
            </p:txBody>
          </p:sp>
        </p:grpSp>
        <p:sp>
          <p:nvSpPr>
            <p:cNvPr id="39" name="직사각형 38"/>
            <p:cNvSpPr/>
            <p:nvPr/>
          </p:nvSpPr>
          <p:spPr>
            <a:xfrm>
              <a:off x="2091878" y="4800063"/>
              <a:ext cx="2272314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MADE – TO – ORDER  MODEL</a:t>
              </a:r>
              <a:endPara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43" name="그룹 42"/>
          <p:cNvGrpSpPr/>
          <p:nvPr/>
        </p:nvGrpSpPr>
        <p:grpSpPr>
          <a:xfrm>
            <a:off x="3207249" y="4003025"/>
            <a:ext cx="2654424" cy="1611987"/>
            <a:chOff x="4768787" y="3841204"/>
            <a:chExt cx="2654424" cy="1611987"/>
          </a:xfrm>
        </p:grpSpPr>
        <p:grpSp>
          <p:nvGrpSpPr>
            <p:cNvPr id="32" name="그룹 31"/>
            <p:cNvGrpSpPr/>
            <p:nvPr/>
          </p:nvGrpSpPr>
          <p:grpSpPr>
            <a:xfrm>
              <a:off x="4768787" y="3841204"/>
              <a:ext cx="2654424" cy="750214"/>
              <a:chOff x="1900824" y="3734668"/>
              <a:chExt cx="2654424" cy="750214"/>
            </a:xfrm>
          </p:grpSpPr>
          <p:sp>
            <p:nvSpPr>
              <p:cNvPr id="33" name="TextBox 32"/>
              <p:cNvSpPr txBox="1"/>
              <p:nvPr/>
            </p:nvSpPr>
            <p:spPr>
              <a:xfrm>
                <a:off x="1900825" y="3734668"/>
                <a:ext cx="26544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altLang="ko-KR" sz="24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</a:rPr>
                  <a:t>MARKETING</a:t>
                </a:r>
                <a:endParaRPr lang="ko-KR" altLang="en-US" sz="2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</a:endParaRPr>
              </a:p>
            </p:txBody>
          </p:sp>
          <p:sp>
            <p:nvSpPr>
              <p:cNvPr id="34" name="TextBox 33"/>
              <p:cNvSpPr txBox="1"/>
              <p:nvPr/>
            </p:nvSpPr>
            <p:spPr>
              <a:xfrm>
                <a:off x="1900824" y="4177105"/>
                <a:ext cx="2654423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1400" dirty="0">
                    <a:solidFill>
                      <a:schemeClr val="accent2"/>
                    </a:solidFill>
                    <a:latin typeface="Bebas" pitchFamily="2" charset="0"/>
                    <a:ea typeface="Calibri" panose="020B0906040504020204" pitchFamily="34"/>
                    <a:cs typeface="Calibri" panose="020B0906040504020204" pitchFamily="34"/>
                  </a:rPr>
                  <a:t>7   P</a:t>
                </a:r>
                <a:r>
                  <a:rPr lang="en-US" altLang="ko-KR" sz="800" dirty="0">
                    <a:solidFill>
                      <a:schemeClr val="accent2"/>
                    </a:solidFill>
                    <a:latin typeface="Bebas" pitchFamily="2" charset="0"/>
                    <a:ea typeface="Calibri" panose="020B0906040504020204" pitchFamily="34"/>
                    <a:cs typeface="Calibri" panose="020B0906040504020204" pitchFamily="34"/>
                  </a:rPr>
                  <a:t>s</a:t>
                </a:r>
                <a:r>
                  <a:rPr lang="en-US" altLang="ko-KR" sz="1400" dirty="0">
                    <a:solidFill>
                      <a:schemeClr val="accent2"/>
                    </a:solidFill>
                    <a:latin typeface="Bebas" pitchFamily="2" charset="0"/>
                    <a:ea typeface="Calibri" panose="020B0906040504020204" pitchFamily="34"/>
                    <a:cs typeface="Calibri" panose="020B0906040504020204" pitchFamily="34"/>
                  </a:rPr>
                  <a:t>     in  domino’s</a:t>
                </a:r>
                <a:endParaRPr lang="en-US" altLang="ko-KR" sz="800" dirty="0">
                  <a:solidFill>
                    <a:schemeClr val="accent2"/>
                  </a:solidFill>
                  <a:latin typeface="Bebas" pitchFamily="2" charset="0"/>
                  <a:ea typeface="Calibri" panose="020B0906040504020204" pitchFamily="34"/>
                  <a:cs typeface="Calibri" panose="020B0906040504020204" pitchFamily="34"/>
                </a:endParaRPr>
              </a:p>
            </p:txBody>
          </p:sp>
        </p:grpSp>
        <p:sp>
          <p:nvSpPr>
            <p:cNvPr id="40" name="직사각형 39"/>
            <p:cNvSpPr/>
            <p:nvPr/>
          </p:nvSpPr>
          <p:spPr>
            <a:xfrm>
              <a:off x="4801145" y="4806860"/>
              <a:ext cx="2589705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PRODUCT</a:t>
              </a:r>
              <a:r>
                <a:rPr lang="ko-KR" altLang="en-US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  </a:t>
              </a: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PRICE  PLACE  </a:t>
              </a: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PEOPLE  PROMOTION  PROCESS</a:t>
              </a: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PHYSICAL EVIDENCE</a:t>
              </a:r>
            </a:p>
          </p:txBody>
        </p:sp>
      </p:grpSp>
      <p:grpSp>
        <p:nvGrpSpPr>
          <p:cNvPr id="44" name="그룹 43"/>
          <p:cNvGrpSpPr/>
          <p:nvPr/>
        </p:nvGrpSpPr>
        <p:grpSpPr>
          <a:xfrm>
            <a:off x="6298630" y="4003024"/>
            <a:ext cx="2654424" cy="1420523"/>
            <a:chOff x="7636749" y="3841204"/>
            <a:chExt cx="2654424" cy="1420523"/>
          </a:xfrm>
        </p:grpSpPr>
        <p:grpSp>
          <p:nvGrpSpPr>
            <p:cNvPr id="35" name="그룹 34"/>
            <p:cNvGrpSpPr/>
            <p:nvPr/>
          </p:nvGrpSpPr>
          <p:grpSpPr>
            <a:xfrm>
              <a:off x="7636749" y="3841204"/>
              <a:ext cx="2654424" cy="965657"/>
              <a:chOff x="1900824" y="3734668"/>
              <a:chExt cx="2654424" cy="965657"/>
            </a:xfrm>
          </p:grpSpPr>
          <p:sp>
            <p:nvSpPr>
              <p:cNvPr id="36" name="TextBox 35"/>
              <p:cNvSpPr txBox="1"/>
              <p:nvPr/>
            </p:nvSpPr>
            <p:spPr>
              <a:xfrm>
                <a:off x="1900825" y="3734668"/>
                <a:ext cx="26544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24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</a:rPr>
                  <a:t>FINANCE</a:t>
                </a:r>
                <a:endParaRPr lang="ko-KR" altLang="en-US" sz="2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</a:endParaRP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1900824" y="4177105"/>
                <a:ext cx="2654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1400" dirty="0">
                    <a:solidFill>
                      <a:schemeClr val="accent2"/>
                    </a:solidFill>
                    <a:latin typeface="Bebas" pitchFamily="2" charset="0"/>
                    <a:ea typeface="Calibri" panose="020B0906040504020204" pitchFamily="34"/>
                    <a:cs typeface="Calibri" panose="020B0906040504020204" pitchFamily="34"/>
                  </a:rPr>
                  <a:t>PERFORMANCE  MATRICS</a:t>
                </a:r>
              </a:p>
              <a:p>
                <a:pPr algn="ctr"/>
                <a:r>
                  <a:rPr lang="en-US" altLang="ko-KR" sz="1400" dirty="0">
                    <a:solidFill>
                      <a:schemeClr val="accent2"/>
                    </a:solidFill>
                    <a:latin typeface="Bebas" pitchFamily="2" charset="0"/>
                    <a:ea typeface="Calibri" panose="020B0906040504020204" pitchFamily="34"/>
                    <a:cs typeface="Calibri" panose="020B0906040504020204" pitchFamily="34"/>
                  </a:rPr>
                  <a:t>COST  MANAGEMENT</a:t>
                </a:r>
              </a:p>
            </p:txBody>
          </p:sp>
        </p:grpSp>
        <p:sp>
          <p:nvSpPr>
            <p:cNvPr id="41" name="직사각형 40"/>
            <p:cNvSpPr/>
            <p:nvPr/>
          </p:nvSpPr>
          <p:spPr>
            <a:xfrm>
              <a:off x="7827804" y="4800062"/>
              <a:ext cx="22723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CRITICAL  FOR  THE  BUSINESS </a:t>
              </a:r>
            </a:p>
            <a:p>
              <a:pPr algn="ctr"/>
              <a:r>
                <a:rPr lang="en-US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IN  THE  RESTAURANT  INDUSTRY</a:t>
              </a:r>
            </a:p>
          </p:txBody>
        </p:sp>
      </p:grpSp>
      <p:sp>
        <p:nvSpPr>
          <p:cNvPr id="5" name="직사각형 27">
            <a:extLst>
              <a:ext uri="{FF2B5EF4-FFF2-40B4-BE49-F238E27FC236}">
                <a16:creationId xmlns:a16="http://schemas.microsoft.com/office/drawing/2014/main" id="{DAD9D9F4-8C1B-EB3F-5B5D-1D3D936E46D0}"/>
              </a:ext>
            </a:extLst>
          </p:cNvPr>
          <p:cNvSpPr/>
          <p:nvPr/>
        </p:nvSpPr>
        <p:spPr>
          <a:xfrm rot="2700000">
            <a:off x="9491565" y="1785420"/>
            <a:ext cx="1499808" cy="1511467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pic>
        <p:nvPicPr>
          <p:cNvPr id="6" name="그림 개체 틀 5">
            <a:extLst>
              <a:ext uri="{FF2B5EF4-FFF2-40B4-BE49-F238E27FC236}">
                <a16:creationId xmlns:a16="http://schemas.microsoft.com/office/drawing/2014/main" id="{579A4C92-8547-4877-8B2B-F944BE1EDC42}"/>
              </a:ext>
            </a:extLst>
          </p:cNvPr>
          <p:cNvPicPr>
            <a:picLocks noGrp="1"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667"/>
          <a:stretch>
            <a:fillRect/>
          </a:stretch>
        </p:blipFill>
        <p:spPr>
          <a:xfrm>
            <a:off x="9629727" y="1448363"/>
            <a:ext cx="2142340" cy="2142340"/>
          </a:xfrm>
          <a:prstGeom prst="diamond">
            <a:avLst/>
          </a:prstGeom>
        </p:spPr>
      </p:pic>
      <p:grpSp>
        <p:nvGrpSpPr>
          <p:cNvPr id="12" name="그룹 42">
            <a:extLst>
              <a:ext uri="{FF2B5EF4-FFF2-40B4-BE49-F238E27FC236}">
                <a16:creationId xmlns:a16="http://schemas.microsoft.com/office/drawing/2014/main" id="{6DD4F339-98A7-96C4-853D-0C58F66C9E71}"/>
              </a:ext>
            </a:extLst>
          </p:cNvPr>
          <p:cNvGrpSpPr/>
          <p:nvPr/>
        </p:nvGrpSpPr>
        <p:grpSpPr>
          <a:xfrm>
            <a:off x="9176822" y="4003024"/>
            <a:ext cx="2654424" cy="1420523"/>
            <a:chOff x="4768787" y="3841204"/>
            <a:chExt cx="2654424" cy="1420523"/>
          </a:xfrm>
        </p:grpSpPr>
        <p:grpSp>
          <p:nvGrpSpPr>
            <p:cNvPr id="13" name="그룹 31">
              <a:extLst>
                <a:ext uri="{FF2B5EF4-FFF2-40B4-BE49-F238E27FC236}">
                  <a16:creationId xmlns:a16="http://schemas.microsoft.com/office/drawing/2014/main" id="{D0667B63-28C5-565B-7DD3-8E966E2CF29B}"/>
                </a:ext>
              </a:extLst>
            </p:cNvPr>
            <p:cNvGrpSpPr/>
            <p:nvPr/>
          </p:nvGrpSpPr>
          <p:grpSpPr>
            <a:xfrm>
              <a:off x="4768787" y="3841204"/>
              <a:ext cx="2654424" cy="811769"/>
              <a:chOff x="1900824" y="3734668"/>
              <a:chExt cx="2654424" cy="811769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E8688C9-FAE5-BDF6-5F9F-723126C9A1E2}"/>
                  </a:ext>
                </a:extLst>
              </p:cNvPr>
              <p:cNvSpPr txBox="1"/>
              <p:nvPr/>
            </p:nvSpPr>
            <p:spPr>
              <a:xfrm>
                <a:off x="1900825" y="3734668"/>
                <a:ext cx="26544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altLang="ko-KR" sz="24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j-lt"/>
                  </a:rPr>
                  <a:t>STRATEGY</a:t>
                </a:r>
                <a:endParaRPr lang="ko-KR" altLang="en-US" sz="2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j-lt"/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206B1B9-30C8-CBAB-9CAE-FDA2D73F9A73}"/>
                  </a:ext>
                </a:extLst>
              </p:cNvPr>
              <p:cNvSpPr txBox="1"/>
              <p:nvPr/>
            </p:nvSpPr>
            <p:spPr>
              <a:xfrm>
                <a:off x="1900824" y="4177105"/>
                <a:ext cx="26544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dirty="0">
                    <a:solidFill>
                      <a:schemeClr val="accent2"/>
                    </a:solidFill>
                    <a:latin typeface="Bebas" pitchFamily="2" charset="0"/>
                    <a:ea typeface="Calibri" panose="020B0906040504020204" pitchFamily="34"/>
                    <a:cs typeface="Calibri" panose="020B0906040504020204" pitchFamily="34"/>
                  </a:rPr>
                  <a:t>FORTESSING</a:t>
                </a:r>
              </a:p>
            </p:txBody>
          </p:sp>
        </p:grpSp>
        <p:sp>
          <p:nvSpPr>
            <p:cNvPr id="14" name="직사각형 39">
              <a:extLst>
                <a:ext uri="{FF2B5EF4-FFF2-40B4-BE49-F238E27FC236}">
                  <a16:creationId xmlns:a16="http://schemas.microsoft.com/office/drawing/2014/main" id="{4E581A64-4296-EF7E-C783-138AF8A7FB61}"/>
                </a:ext>
              </a:extLst>
            </p:cNvPr>
            <p:cNvSpPr/>
            <p:nvPr/>
          </p:nvSpPr>
          <p:spPr>
            <a:xfrm>
              <a:off x="4959841" y="4800062"/>
              <a:ext cx="22723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FORTIFYING  </a:t>
              </a:r>
              <a:b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</a:b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THE  MARKET  POSITION  </a:t>
              </a:r>
              <a:endPara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9AFCA7F7-41D5-2A35-0C54-3894987D827B}"/>
              </a:ext>
            </a:extLst>
          </p:cNvPr>
          <p:cNvSpPr txBox="1"/>
          <p:nvPr/>
        </p:nvSpPr>
        <p:spPr>
          <a:xfrm>
            <a:off x="4070174" y="132853"/>
            <a:ext cx="38877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6000" dirty="0">
                <a:solidFill>
                  <a:schemeClr val="bg1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FUNCTIONS</a:t>
            </a:r>
          </a:p>
        </p:txBody>
      </p:sp>
    </p:spTree>
    <p:extLst>
      <p:ext uri="{BB962C8B-B14F-4D97-AF65-F5344CB8AC3E}">
        <p14:creationId xmlns:p14="http://schemas.microsoft.com/office/powerpoint/2010/main" val="2473204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직사각형 94"/>
          <p:cNvSpPr/>
          <p:nvPr/>
        </p:nvSpPr>
        <p:spPr>
          <a:xfrm>
            <a:off x="0" y="3313045"/>
            <a:ext cx="12192000" cy="3544955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SWOT  ANALYSIS</a:t>
            </a:r>
            <a:endParaRPr lang="ko-KR" altLang="en-US" dirty="0"/>
          </a:p>
        </p:txBody>
      </p:sp>
      <p:pic>
        <p:nvPicPr>
          <p:cNvPr id="81" name="그림 개체 틀 80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0" r="16700"/>
          <a:stretch>
            <a:fillRect/>
          </a:stretch>
        </p:blipFill>
        <p:spPr>
          <a:xfrm>
            <a:off x="1788686" y="2399584"/>
            <a:ext cx="1595437" cy="1597025"/>
          </a:xfrm>
        </p:spPr>
      </p:pic>
      <p:pic>
        <p:nvPicPr>
          <p:cNvPr id="82" name="그림 개체 틀 81"/>
          <p:cNvPicPr>
            <a:picLocks noGrp="1" noChangeAspect="1"/>
          </p:cNvPicPr>
          <p:nvPr>
            <p:ph type="pic" sz="quarter" idx="11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26" r="16726"/>
          <a:stretch>
            <a:fillRect/>
          </a:stretch>
        </p:blipFill>
        <p:spPr>
          <a:xfrm>
            <a:off x="4092520" y="2402345"/>
            <a:ext cx="1595437" cy="1597025"/>
          </a:xfrm>
        </p:spPr>
      </p:pic>
      <p:pic>
        <p:nvPicPr>
          <p:cNvPr id="87" name="그림 개체 틀 86"/>
          <p:cNvPicPr>
            <a:picLocks noGrp="1" noChangeAspect="1"/>
          </p:cNvPicPr>
          <p:nvPr>
            <p:ph type="pic" sz="quarter" idx="12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27" r="25727"/>
          <a:stretch>
            <a:fillRect/>
          </a:stretch>
        </p:blipFill>
        <p:spPr>
          <a:xfrm>
            <a:off x="6396354" y="2399584"/>
            <a:ext cx="1595437" cy="1597025"/>
          </a:xfrm>
        </p:spPr>
      </p:pic>
      <p:pic>
        <p:nvPicPr>
          <p:cNvPr id="91" name="그림 개체 틀 90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0" r="16700"/>
          <a:stretch>
            <a:fillRect/>
          </a:stretch>
        </p:blipFill>
        <p:spPr>
          <a:xfrm>
            <a:off x="8700188" y="2399584"/>
            <a:ext cx="1595437" cy="1597025"/>
          </a:xfrm>
        </p:spPr>
      </p:pic>
      <p:sp>
        <p:nvSpPr>
          <p:cNvPr id="3" name="Freeform 5"/>
          <p:cNvSpPr>
            <a:spLocks/>
          </p:cNvSpPr>
          <p:nvPr/>
        </p:nvSpPr>
        <p:spPr bwMode="auto">
          <a:xfrm>
            <a:off x="6097620" y="758913"/>
            <a:ext cx="0" cy="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6" name="그룹 45"/>
          <p:cNvGrpSpPr/>
          <p:nvPr/>
        </p:nvGrpSpPr>
        <p:grpSpPr>
          <a:xfrm>
            <a:off x="1507086" y="2301673"/>
            <a:ext cx="2158638" cy="3415761"/>
            <a:chOff x="1507086" y="2301673"/>
            <a:chExt cx="2158638" cy="3415761"/>
          </a:xfrm>
        </p:grpSpPr>
        <p:grpSp>
          <p:nvGrpSpPr>
            <p:cNvPr id="4" name="그룹 3"/>
            <p:cNvGrpSpPr/>
            <p:nvPr/>
          </p:nvGrpSpPr>
          <p:grpSpPr>
            <a:xfrm>
              <a:off x="1507086" y="4345532"/>
              <a:ext cx="2158638" cy="1371902"/>
              <a:chOff x="661276" y="4474436"/>
              <a:chExt cx="1839600" cy="1169142"/>
            </a:xfrm>
          </p:grpSpPr>
          <p:sp>
            <p:nvSpPr>
              <p:cNvPr id="33" name="TextBox 96"/>
              <p:cNvSpPr txBox="1"/>
              <p:nvPr/>
            </p:nvSpPr>
            <p:spPr>
              <a:xfrm>
                <a:off x="661603" y="4474436"/>
                <a:ext cx="1839273" cy="291196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0">
                  <a:lnSpc>
                    <a:spcPct val="120000"/>
                  </a:lnSpc>
                  <a:defRPr/>
                </a:pPr>
                <a:r>
                  <a:rPr lang="en-US" altLang="ko-KR" sz="1600" dirty="0">
                    <a:ln>
                      <a:solidFill>
                        <a:srgbClr val="6A8797">
                          <a:alpha val="0"/>
                        </a:srgbClr>
                      </a:solidFill>
                    </a:ln>
                    <a:solidFill>
                      <a:schemeClr val="bg1"/>
                    </a:solidFill>
                    <a:latin typeface="+mj-lt"/>
                    <a:ea typeface="맑은 고딕" pitchFamily="50" charset="-127"/>
                    <a:cs typeface="Calibri" panose="020F0502020204030204" pitchFamily="34" charset="0"/>
                  </a:rPr>
                  <a:t>STRENGHTS</a:t>
                </a:r>
              </a:p>
            </p:txBody>
          </p:sp>
          <p:sp>
            <p:nvSpPr>
              <p:cNvPr id="34" name="직사각형 33"/>
              <p:cNvSpPr/>
              <p:nvPr/>
            </p:nvSpPr>
            <p:spPr>
              <a:xfrm>
                <a:off x="661276" y="4642345"/>
                <a:ext cx="1839600" cy="1001233"/>
              </a:xfrm>
              <a:prstGeom prst="rect">
                <a:avLst/>
              </a:prstGeom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  <a:defRPr/>
                </a:pPr>
                <a:endParaRPr lang="en-US" altLang="ko-KR" sz="1100" dirty="0">
                  <a:ln>
                    <a:solidFill>
                      <a:schemeClr val="accent1">
                        <a:alpha val="0"/>
                      </a:schemeClr>
                    </a:solidFill>
                  </a:ln>
                  <a:solidFill>
                    <a:schemeClr val="bg1"/>
                  </a:solidFill>
                  <a:ea typeface="맑은 고딕" pitchFamily="50" charset="-127"/>
                </a:endParaRPr>
              </a:p>
              <a:p>
                <a:pPr algn="ctr">
                  <a:lnSpc>
                    <a:spcPct val="130000"/>
                  </a:lnSpc>
                  <a:defRPr/>
                </a:pPr>
                <a:r>
                  <a:rPr lang="en-US" altLang="ko-KR" sz="11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bg1"/>
                    </a:solidFill>
                    <a:ea typeface="맑은 고딕" pitchFamily="50" charset="-127"/>
                  </a:rPr>
                  <a:t>BRAND RECOGNITION</a:t>
                </a:r>
              </a:p>
              <a:p>
                <a:pPr algn="ctr">
                  <a:lnSpc>
                    <a:spcPct val="130000"/>
                  </a:lnSpc>
                  <a:defRPr/>
                </a:pPr>
                <a:r>
                  <a:rPr lang="en-US" altLang="ko-KR" sz="11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bg1"/>
                    </a:solidFill>
                    <a:ea typeface="맑은 고딕" pitchFamily="50" charset="-127"/>
                  </a:rPr>
                  <a:t>EXTENSIVE NETWORK</a:t>
                </a:r>
              </a:p>
              <a:p>
                <a:pPr algn="ctr">
                  <a:lnSpc>
                    <a:spcPct val="130000"/>
                  </a:lnSpc>
                  <a:defRPr/>
                </a:pPr>
                <a:r>
                  <a:rPr lang="en-US" altLang="ko-KR" sz="11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bg1"/>
                    </a:solidFill>
                    <a:ea typeface="맑은 고딕" pitchFamily="50" charset="-127"/>
                  </a:rPr>
                  <a:t>FOCUS ON INNOVATION</a:t>
                </a:r>
              </a:p>
              <a:p>
                <a:pPr algn="ctr">
                  <a:lnSpc>
                    <a:spcPct val="130000"/>
                  </a:lnSpc>
                  <a:defRPr/>
                </a:pPr>
                <a:r>
                  <a:rPr lang="en-US" altLang="ko-KR" sz="11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bg1"/>
                    </a:solidFill>
                    <a:ea typeface="맑은 고딕" pitchFamily="50" charset="-127"/>
                  </a:rPr>
                  <a:t>TECHNOLOGICAL ADVANCEMENTS</a:t>
                </a:r>
              </a:p>
            </p:txBody>
          </p:sp>
        </p:grpSp>
        <p:sp>
          <p:nvSpPr>
            <p:cNvPr id="39" name="직사각형 38"/>
            <p:cNvSpPr/>
            <p:nvPr/>
          </p:nvSpPr>
          <p:spPr>
            <a:xfrm>
              <a:off x="1691869" y="2303561"/>
              <a:ext cx="1789073" cy="1789072"/>
            </a:xfrm>
            <a:prstGeom prst="rect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0" name="직사각형 39"/>
            <p:cNvSpPr/>
            <p:nvPr/>
          </p:nvSpPr>
          <p:spPr>
            <a:xfrm>
              <a:off x="3101166" y="2301673"/>
              <a:ext cx="379776" cy="379776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altLang="ko-KR" sz="1600" dirty="0">
                  <a:latin typeface="+mj-lt"/>
                </a:rPr>
                <a:t>S</a:t>
              </a:r>
              <a:endParaRPr lang="ko-KR" altLang="en-US" sz="1600" dirty="0">
                <a:latin typeface="+mj-lt"/>
              </a:endParaRPr>
            </a:p>
          </p:txBody>
        </p:sp>
      </p:grpSp>
      <p:grpSp>
        <p:nvGrpSpPr>
          <p:cNvPr id="86" name="그룹 85"/>
          <p:cNvGrpSpPr/>
          <p:nvPr/>
        </p:nvGrpSpPr>
        <p:grpSpPr>
          <a:xfrm>
            <a:off x="3810920" y="2301673"/>
            <a:ext cx="2158638" cy="3415761"/>
            <a:chOff x="3810920" y="2301673"/>
            <a:chExt cx="2158638" cy="3415761"/>
          </a:xfrm>
        </p:grpSpPr>
        <p:grpSp>
          <p:nvGrpSpPr>
            <p:cNvPr id="47" name="그룹 46"/>
            <p:cNvGrpSpPr/>
            <p:nvPr/>
          </p:nvGrpSpPr>
          <p:grpSpPr>
            <a:xfrm>
              <a:off x="3810920" y="2301673"/>
              <a:ext cx="2158638" cy="3415761"/>
              <a:chOff x="1507086" y="2301673"/>
              <a:chExt cx="2158638" cy="3415761"/>
            </a:xfrm>
          </p:grpSpPr>
          <p:grpSp>
            <p:nvGrpSpPr>
              <p:cNvPr id="48" name="그룹 47"/>
              <p:cNvGrpSpPr/>
              <p:nvPr/>
            </p:nvGrpSpPr>
            <p:grpSpPr>
              <a:xfrm>
                <a:off x="1507086" y="4345527"/>
                <a:ext cx="2158638" cy="1371907"/>
                <a:chOff x="661276" y="4474435"/>
                <a:chExt cx="1839600" cy="1169147"/>
              </a:xfrm>
            </p:grpSpPr>
            <p:sp>
              <p:nvSpPr>
                <p:cNvPr id="51" name="TextBox 96"/>
                <p:cNvSpPr txBox="1"/>
                <p:nvPr/>
              </p:nvSpPr>
              <p:spPr>
                <a:xfrm>
                  <a:off x="661603" y="4474435"/>
                  <a:ext cx="1839273" cy="291196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latinLnBrk="0">
                    <a:lnSpc>
                      <a:spcPct val="120000"/>
                    </a:lnSpc>
                    <a:defRPr/>
                  </a:pPr>
                  <a:r>
                    <a:rPr lang="en-US" altLang="ko-KR" sz="1600" dirty="0">
                      <a:ln>
                        <a:solidFill>
                          <a:srgbClr val="6A8797">
                            <a:alpha val="0"/>
                          </a:srgbClr>
                        </a:solidFill>
                      </a:ln>
                      <a:solidFill>
                        <a:schemeClr val="bg1"/>
                      </a:solidFill>
                      <a:latin typeface="+mj-lt"/>
                      <a:ea typeface="맑은 고딕" pitchFamily="50" charset="-127"/>
                      <a:cs typeface="Calibri" panose="020F0502020204030204" pitchFamily="34" charset="0"/>
                    </a:rPr>
                    <a:t>WEAKNESSES</a:t>
                  </a:r>
                </a:p>
              </p:txBody>
            </p:sp>
            <p:sp>
              <p:nvSpPr>
                <p:cNvPr id="52" name="직사각형 51"/>
                <p:cNvSpPr/>
                <p:nvPr/>
              </p:nvSpPr>
              <p:spPr>
                <a:xfrm>
                  <a:off x="661276" y="4642348"/>
                  <a:ext cx="1839600" cy="1001234"/>
                </a:xfrm>
                <a:prstGeom prst="rect">
                  <a:avLst/>
                </a:prstGeom>
              </p:spPr>
              <p:txBody>
                <a:bodyPr wrap="square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30000"/>
                    </a:lnSpc>
                    <a:defRPr/>
                  </a:pPr>
                  <a:endParaRPr lang="en-US" altLang="ko-KR" sz="1100" dirty="0">
                    <a:ln>
                      <a:solidFill>
                        <a:schemeClr val="accent1">
                          <a:alpha val="0"/>
                        </a:schemeClr>
                      </a:solidFill>
                    </a:ln>
                    <a:solidFill>
                      <a:schemeClr val="bg1"/>
                    </a:solidFill>
                    <a:ea typeface="맑은 고딕" pitchFamily="50" charset="-127"/>
                  </a:endParaRPr>
                </a:p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DEPENDANCE ON 3</a:t>
                  </a:r>
                  <a:r>
                    <a:rPr lang="en-US" altLang="ko-KR" sz="1100" baseline="300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RD</a:t>
                  </a: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 PARTY</a:t>
                  </a:r>
                </a:p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MARKET SATURATION AND COMPETITION</a:t>
                  </a:r>
                </a:p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LIMITED CUSTOMIZATION</a:t>
                  </a:r>
                </a:p>
              </p:txBody>
            </p:sp>
          </p:grpSp>
          <p:sp>
            <p:nvSpPr>
              <p:cNvPr id="49" name="직사각형 48"/>
              <p:cNvSpPr/>
              <p:nvPr/>
            </p:nvSpPr>
            <p:spPr>
              <a:xfrm>
                <a:off x="1691869" y="2303561"/>
                <a:ext cx="1789073" cy="1789072"/>
              </a:xfrm>
              <a:prstGeom prst="rect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0" name="직사각형 49"/>
              <p:cNvSpPr/>
              <p:nvPr/>
            </p:nvSpPr>
            <p:spPr>
              <a:xfrm>
                <a:off x="3101166" y="2301673"/>
                <a:ext cx="379776" cy="379776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600" dirty="0">
                  <a:latin typeface="+mj-lt"/>
                </a:endParaRPr>
              </a:p>
            </p:txBody>
          </p:sp>
        </p:grpSp>
        <p:sp>
          <p:nvSpPr>
            <p:cNvPr id="85" name="직사각형 84"/>
            <p:cNvSpPr/>
            <p:nvPr/>
          </p:nvSpPr>
          <p:spPr>
            <a:xfrm>
              <a:off x="5433694" y="2322284"/>
              <a:ext cx="34496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ko-KR" sz="1600" dirty="0">
                  <a:solidFill>
                    <a:schemeClr val="lt1"/>
                  </a:solidFill>
                  <a:latin typeface="+mj-lt"/>
                </a:rPr>
                <a:t>W</a:t>
              </a:r>
              <a:endParaRPr lang="ko-KR" altLang="en-US" sz="1600" dirty="0">
                <a:solidFill>
                  <a:schemeClr val="lt1"/>
                </a:solidFill>
                <a:latin typeface="+mj-lt"/>
              </a:endParaRPr>
            </a:p>
          </p:txBody>
        </p:sp>
      </p:grpSp>
      <p:grpSp>
        <p:nvGrpSpPr>
          <p:cNvPr id="90" name="그룹 89"/>
          <p:cNvGrpSpPr/>
          <p:nvPr/>
        </p:nvGrpSpPr>
        <p:grpSpPr>
          <a:xfrm>
            <a:off x="6114754" y="2301673"/>
            <a:ext cx="2158638" cy="3195699"/>
            <a:chOff x="6114754" y="2301673"/>
            <a:chExt cx="2158638" cy="3195699"/>
          </a:xfrm>
        </p:grpSpPr>
        <p:grpSp>
          <p:nvGrpSpPr>
            <p:cNvPr id="53" name="그룹 52"/>
            <p:cNvGrpSpPr/>
            <p:nvPr/>
          </p:nvGrpSpPr>
          <p:grpSpPr>
            <a:xfrm>
              <a:off x="6114754" y="2301673"/>
              <a:ext cx="2158638" cy="3195699"/>
              <a:chOff x="1507086" y="2301673"/>
              <a:chExt cx="2158638" cy="3195699"/>
            </a:xfrm>
          </p:grpSpPr>
          <p:grpSp>
            <p:nvGrpSpPr>
              <p:cNvPr id="54" name="그룹 53"/>
              <p:cNvGrpSpPr/>
              <p:nvPr/>
            </p:nvGrpSpPr>
            <p:grpSpPr>
              <a:xfrm>
                <a:off x="1507086" y="4345525"/>
                <a:ext cx="2158638" cy="1151847"/>
                <a:chOff x="661276" y="4474435"/>
                <a:chExt cx="1839600" cy="981611"/>
              </a:xfrm>
            </p:grpSpPr>
            <p:sp>
              <p:nvSpPr>
                <p:cNvPr id="57" name="TextBox 96"/>
                <p:cNvSpPr txBox="1"/>
                <p:nvPr/>
              </p:nvSpPr>
              <p:spPr>
                <a:xfrm>
                  <a:off x="661603" y="4474435"/>
                  <a:ext cx="1839273" cy="291196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latinLnBrk="0">
                    <a:lnSpc>
                      <a:spcPct val="120000"/>
                    </a:lnSpc>
                    <a:defRPr/>
                  </a:pPr>
                  <a:r>
                    <a:rPr lang="en-US" altLang="ko-KR" sz="1600" dirty="0">
                      <a:ln>
                        <a:solidFill>
                          <a:srgbClr val="6A8797">
                            <a:alpha val="0"/>
                          </a:srgbClr>
                        </a:solidFill>
                      </a:ln>
                      <a:solidFill>
                        <a:schemeClr val="bg1"/>
                      </a:solidFill>
                      <a:latin typeface="+mj-lt"/>
                      <a:ea typeface="맑은 고딕" pitchFamily="50" charset="-127"/>
                      <a:cs typeface="Calibri" panose="020F0502020204030204" pitchFamily="34" charset="0"/>
                    </a:rPr>
                    <a:t>OPPORTUNITIES</a:t>
                  </a:r>
                </a:p>
              </p:txBody>
            </p:sp>
            <p:sp>
              <p:nvSpPr>
                <p:cNvPr id="58" name="직사각형 57"/>
                <p:cNvSpPr/>
                <p:nvPr/>
              </p:nvSpPr>
              <p:spPr>
                <a:xfrm>
                  <a:off x="661276" y="4829885"/>
                  <a:ext cx="1839600" cy="626161"/>
                </a:xfrm>
                <a:prstGeom prst="rect">
                  <a:avLst/>
                </a:prstGeom>
              </p:spPr>
              <p:txBody>
                <a:bodyPr wrap="square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EXPANSION INTO NEW MARKETS</a:t>
                  </a:r>
                </a:p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DIVERSIFICATION OF MENU</a:t>
                  </a:r>
                </a:p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SUSTAINABLE PRACTICES</a:t>
                  </a:r>
                </a:p>
              </p:txBody>
            </p:sp>
          </p:grpSp>
          <p:sp>
            <p:nvSpPr>
              <p:cNvPr id="55" name="직사각형 54"/>
              <p:cNvSpPr/>
              <p:nvPr/>
            </p:nvSpPr>
            <p:spPr>
              <a:xfrm>
                <a:off x="1691869" y="2303561"/>
                <a:ext cx="1789073" cy="1789072"/>
              </a:xfrm>
              <a:prstGeom prst="rect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56" name="직사각형 55"/>
              <p:cNvSpPr/>
              <p:nvPr/>
            </p:nvSpPr>
            <p:spPr>
              <a:xfrm>
                <a:off x="3101166" y="2301673"/>
                <a:ext cx="379776" cy="379776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600" dirty="0">
                  <a:latin typeface="+mj-lt"/>
                </a:endParaRPr>
              </a:p>
            </p:txBody>
          </p:sp>
        </p:grpSp>
        <p:sp>
          <p:nvSpPr>
            <p:cNvPr id="89" name="직사각형 88"/>
            <p:cNvSpPr/>
            <p:nvPr/>
          </p:nvSpPr>
          <p:spPr>
            <a:xfrm>
              <a:off x="7764779" y="2322284"/>
              <a:ext cx="29046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ko-KR" sz="1600" dirty="0">
                  <a:solidFill>
                    <a:schemeClr val="lt1"/>
                  </a:solidFill>
                  <a:latin typeface="+mj-lt"/>
                </a:rPr>
                <a:t>O</a:t>
              </a:r>
              <a:endParaRPr lang="ko-KR" altLang="en-US" sz="1600" dirty="0">
                <a:solidFill>
                  <a:schemeClr val="lt1"/>
                </a:solidFill>
                <a:latin typeface="+mj-lt"/>
              </a:endParaRPr>
            </a:p>
          </p:txBody>
        </p:sp>
      </p:grpSp>
      <p:grpSp>
        <p:nvGrpSpPr>
          <p:cNvPr id="93" name="그룹 92"/>
          <p:cNvGrpSpPr/>
          <p:nvPr/>
        </p:nvGrpSpPr>
        <p:grpSpPr>
          <a:xfrm>
            <a:off x="8418588" y="2301673"/>
            <a:ext cx="2158638" cy="3195699"/>
            <a:chOff x="8418588" y="2301673"/>
            <a:chExt cx="2158638" cy="3195699"/>
          </a:xfrm>
        </p:grpSpPr>
        <p:grpSp>
          <p:nvGrpSpPr>
            <p:cNvPr id="59" name="그룹 58"/>
            <p:cNvGrpSpPr/>
            <p:nvPr/>
          </p:nvGrpSpPr>
          <p:grpSpPr>
            <a:xfrm>
              <a:off x="8418588" y="2301673"/>
              <a:ext cx="2158638" cy="3195699"/>
              <a:chOff x="1507086" y="2301673"/>
              <a:chExt cx="2158638" cy="3195699"/>
            </a:xfrm>
          </p:grpSpPr>
          <p:grpSp>
            <p:nvGrpSpPr>
              <p:cNvPr id="60" name="그룹 59"/>
              <p:cNvGrpSpPr/>
              <p:nvPr/>
            </p:nvGrpSpPr>
            <p:grpSpPr>
              <a:xfrm>
                <a:off x="1507086" y="4345525"/>
                <a:ext cx="2158638" cy="1151847"/>
                <a:chOff x="661276" y="4474435"/>
                <a:chExt cx="1839600" cy="981611"/>
              </a:xfrm>
            </p:grpSpPr>
            <p:sp>
              <p:nvSpPr>
                <p:cNvPr id="63" name="TextBox 96"/>
                <p:cNvSpPr txBox="1"/>
                <p:nvPr/>
              </p:nvSpPr>
              <p:spPr>
                <a:xfrm>
                  <a:off x="661603" y="4474435"/>
                  <a:ext cx="1839273" cy="291196"/>
                </a:xfrm>
                <a:prstGeom prst="rect">
                  <a:avLst/>
                </a:prstGeom>
                <a:noFill/>
              </p:spPr>
              <p:txBody>
                <a:bodyPr wrap="square" rtlCol="0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latinLnBrk="0">
                    <a:lnSpc>
                      <a:spcPct val="120000"/>
                    </a:lnSpc>
                    <a:defRPr/>
                  </a:pPr>
                  <a:r>
                    <a:rPr lang="en-US" altLang="ko-KR" sz="1600" dirty="0">
                      <a:ln>
                        <a:solidFill>
                          <a:srgbClr val="6A8797">
                            <a:alpha val="0"/>
                          </a:srgbClr>
                        </a:solidFill>
                      </a:ln>
                      <a:solidFill>
                        <a:schemeClr val="bg1"/>
                      </a:solidFill>
                      <a:latin typeface="+mj-lt"/>
                      <a:ea typeface="맑은 고딕" pitchFamily="50" charset="-127"/>
                      <a:cs typeface="Calibri" panose="020F0502020204030204" pitchFamily="34" charset="0"/>
                    </a:rPr>
                    <a:t>THREATS</a:t>
                  </a:r>
                </a:p>
              </p:txBody>
            </p:sp>
            <p:sp>
              <p:nvSpPr>
                <p:cNvPr id="64" name="직사각형 63"/>
                <p:cNvSpPr/>
                <p:nvPr/>
              </p:nvSpPr>
              <p:spPr>
                <a:xfrm>
                  <a:off x="661276" y="4829885"/>
                  <a:ext cx="1839600" cy="626161"/>
                </a:xfrm>
                <a:prstGeom prst="rect">
                  <a:avLst/>
                </a:prstGeom>
              </p:spPr>
              <p:txBody>
                <a:bodyPr wrap="square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INTENSE COMPETITION</a:t>
                  </a:r>
                </a:p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INFLATION / IGREDIENTS COSTS</a:t>
                  </a:r>
                </a:p>
                <a:p>
                  <a:pPr algn="ctr">
                    <a:lnSpc>
                      <a:spcPct val="130000"/>
                    </a:lnSpc>
                    <a:defRPr/>
                  </a:pPr>
                  <a:r>
                    <a:rPr lang="en-US" altLang="ko-KR" sz="1100" dirty="0">
                      <a:ln>
                        <a:solidFill>
                          <a:schemeClr val="accent1">
                            <a:alpha val="0"/>
                          </a:schemeClr>
                        </a:solidFill>
                      </a:ln>
                      <a:solidFill>
                        <a:schemeClr val="bg1"/>
                      </a:solidFill>
                      <a:ea typeface="맑은 고딕" pitchFamily="50" charset="-127"/>
                    </a:rPr>
                    <a:t>LEGAL</a:t>
                  </a:r>
                </a:p>
              </p:txBody>
            </p:sp>
          </p:grpSp>
          <p:sp>
            <p:nvSpPr>
              <p:cNvPr id="61" name="직사각형 60"/>
              <p:cNvSpPr/>
              <p:nvPr/>
            </p:nvSpPr>
            <p:spPr>
              <a:xfrm>
                <a:off x="1691869" y="2303561"/>
                <a:ext cx="1789073" cy="1789072"/>
              </a:xfrm>
              <a:prstGeom prst="rect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62" name="직사각형 61"/>
              <p:cNvSpPr/>
              <p:nvPr/>
            </p:nvSpPr>
            <p:spPr>
              <a:xfrm>
                <a:off x="3101166" y="2301673"/>
                <a:ext cx="379776" cy="379776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600" dirty="0">
                  <a:latin typeface="+mj-lt"/>
                </a:endParaRPr>
              </a:p>
            </p:txBody>
          </p:sp>
        </p:grpSp>
        <p:sp>
          <p:nvSpPr>
            <p:cNvPr id="92" name="직사각형 91"/>
            <p:cNvSpPr/>
            <p:nvPr/>
          </p:nvSpPr>
          <p:spPr>
            <a:xfrm>
              <a:off x="10069414" y="2307821"/>
              <a:ext cx="288862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altLang="ko-KR" sz="1600" dirty="0">
                  <a:solidFill>
                    <a:schemeClr val="lt1"/>
                  </a:solidFill>
                  <a:latin typeface="+mj-lt"/>
                </a:rPr>
                <a:t>T</a:t>
              </a:r>
              <a:endParaRPr lang="ko-KR" altLang="en-US" sz="1600" dirty="0">
                <a:solidFill>
                  <a:schemeClr val="lt1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15924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이등변 삼각형 7">
            <a:extLst>
              <a:ext uri="{FF2B5EF4-FFF2-40B4-BE49-F238E27FC236}">
                <a16:creationId xmlns:a16="http://schemas.microsoft.com/office/drawing/2014/main" id="{6117AEFC-97F5-8A56-768E-F69E65CB368E}"/>
              </a:ext>
            </a:extLst>
          </p:cNvPr>
          <p:cNvSpPr/>
          <p:nvPr/>
        </p:nvSpPr>
        <p:spPr>
          <a:xfrm rot="9951197">
            <a:off x="140083" y="1000705"/>
            <a:ext cx="1795358" cy="1641875"/>
          </a:xfrm>
          <a:custGeom>
            <a:avLst/>
            <a:gdLst>
              <a:gd name="connsiteX0" fmla="*/ 0 w 4983885"/>
              <a:gd name="connsiteY0" fmla="*/ 4296454 h 4296454"/>
              <a:gd name="connsiteX1" fmla="*/ 2491943 w 4983885"/>
              <a:gd name="connsiteY1" fmla="*/ 0 h 4296454"/>
              <a:gd name="connsiteX2" fmla="*/ 4983885 w 4983885"/>
              <a:gd name="connsiteY2" fmla="*/ 4296454 h 4296454"/>
              <a:gd name="connsiteX3" fmla="*/ 0 w 4983885"/>
              <a:gd name="connsiteY3" fmla="*/ 4296454 h 4296454"/>
              <a:gd name="connsiteX0" fmla="*/ 0 w 4983885"/>
              <a:gd name="connsiteY0" fmla="*/ 4296454 h 4302268"/>
              <a:gd name="connsiteX1" fmla="*/ 2491943 w 4983885"/>
              <a:gd name="connsiteY1" fmla="*/ 0 h 4302268"/>
              <a:gd name="connsiteX2" fmla="*/ 4983885 w 4983885"/>
              <a:gd name="connsiteY2" fmla="*/ 4296454 h 4302268"/>
              <a:gd name="connsiteX3" fmla="*/ 564132 w 4983885"/>
              <a:gd name="connsiteY3" fmla="*/ 4302268 h 4302268"/>
              <a:gd name="connsiteX4" fmla="*/ 0 w 4983885"/>
              <a:gd name="connsiteY4" fmla="*/ 4296454 h 4302268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5" fmla="*/ 0 w 4983885"/>
              <a:gd name="connsiteY5" fmla="*/ 4296454 h 4302268"/>
              <a:gd name="connsiteX0" fmla="*/ 0 w 4983885"/>
              <a:gd name="connsiteY0" fmla="*/ 4296454 h 4387894"/>
              <a:gd name="connsiteX1" fmla="*/ 191867 w 4983885"/>
              <a:gd name="connsiteY1" fmla="*/ 3972064 h 4387894"/>
              <a:gd name="connsiteX2" fmla="*/ 2491943 w 4983885"/>
              <a:gd name="connsiteY2" fmla="*/ 0 h 4387894"/>
              <a:gd name="connsiteX3" fmla="*/ 4983885 w 4983885"/>
              <a:gd name="connsiteY3" fmla="*/ 4296454 h 4387894"/>
              <a:gd name="connsiteX4" fmla="*/ 564132 w 4983885"/>
              <a:gd name="connsiteY4" fmla="*/ 4302268 h 4387894"/>
              <a:gd name="connsiteX5" fmla="*/ 91440 w 4983885"/>
              <a:gd name="connsiteY5" fmla="*/ 4387894 h 4387894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0" fmla="*/ 0 w 4792018"/>
              <a:gd name="connsiteY0" fmla="*/ 3972064 h 4302268"/>
              <a:gd name="connsiteX1" fmla="*/ 2300076 w 4792018"/>
              <a:gd name="connsiteY1" fmla="*/ 0 h 4302268"/>
              <a:gd name="connsiteX2" fmla="*/ 4792018 w 4792018"/>
              <a:gd name="connsiteY2" fmla="*/ 4296454 h 4302268"/>
              <a:gd name="connsiteX3" fmla="*/ 372265 w 4792018"/>
              <a:gd name="connsiteY3" fmla="*/ 4302268 h 4302268"/>
              <a:gd name="connsiteX0" fmla="*/ 0 w 4792018"/>
              <a:gd name="connsiteY0" fmla="*/ 3972064 h 4302268"/>
              <a:gd name="connsiteX1" fmla="*/ 2300076 w 4792018"/>
              <a:gd name="connsiteY1" fmla="*/ 0 h 4302268"/>
              <a:gd name="connsiteX2" fmla="*/ 3389628 w 4792018"/>
              <a:gd name="connsiteY2" fmla="*/ 1865840 h 4302268"/>
              <a:gd name="connsiteX3" fmla="*/ 4792018 w 4792018"/>
              <a:gd name="connsiteY3" fmla="*/ 4296454 h 4302268"/>
              <a:gd name="connsiteX4" fmla="*/ 372265 w 4792018"/>
              <a:gd name="connsiteY4" fmla="*/ 4302268 h 4302268"/>
              <a:gd name="connsiteX0" fmla="*/ 0 w 4792018"/>
              <a:gd name="connsiteY0" fmla="*/ 3972064 h 4302268"/>
              <a:gd name="connsiteX1" fmla="*/ 735328 w 4792018"/>
              <a:gd name="connsiteY1" fmla="*/ 2653240 h 4302268"/>
              <a:gd name="connsiteX2" fmla="*/ 2300076 w 4792018"/>
              <a:gd name="connsiteY2" fmla="*/ 0 h 4302268"/>
              <a:gd name="connsiteX3" fmla="*/ 3389628 w 4792018"/>
              <a:gd name="connsiteY3" fmla="*/ 1865840 h 4302268"/>
              <a:gd name="connsiteX4" fmla="*/ 4792018 w 4792018"/>
              <a:gd name="connsiteY4" fmla="*/ 4296454 h 4302268"/>
              <a:gd name="connsiteX5" fmla="*/ 372265 w 4792018"/>
              <a:gd name="connsiteY5" fmla="*/ 4302268 h 4302268"/>
              <a:gd name="connsiteX0" fmla="*/ 0 w 3389628"/>
              <a:gd name="connsiteY0" fmla="*/ 3972064 h 4302268"/>
              <a:gd name="connsiteX1" fmla="*/ 735328 w 3389628"/>
              <a:gd name="connsiteY1" fmla="*/ 2653240 h 4302268"/>
              <a:gd name="connsiteX2" fmla="*/ 2300076 w 3389628"/>
              <a:gd name="connsiteY2" fmla="*/ 0 h 4302268"/>
              <a:gd name="connsiteX3" fmla="*/ 3389628 w 3389628"/>
              <a:gd name="connsiteY3" fmla="*/ 1865840 h 4302268"/>
              <a:gd name="connsiteX4" fmla="*/ 372265 w 3389628"/>
              <a:gd name="connsiteY4" fmla="*/ 4302268 h 4302268"/>
              <a:gd name="connsiteX0" fmla="*/ 0 w 3389628"/>
              <a:gd name="connsiteY0" fmla="*/ 3972064 h 3972064"/>
              <a:gd name="connsiteX1" fmla="*/ 735328 w 3389628"/>
              <a:gd name="connsiteY1" fmla="*/ 2653240 h 3972064"/>
              <a:gd name="connsiteX2" fmla="*/ 2300076 w 3389628"/>
              <a:gd name="connsiteY2" fmla="*/ 0 h 3972064"/>
              <a:gd name="connsiteX3" fmla="*/ 3389628 w 3389628"/>
              <a:gd name="connsiteY3" fmla="*/ 1865840 h 3972064"/>
              <a:gd name="connsiteX0" fmla="*/ 0 w 2654300"/>
              <a:gd name="connsiteY0" fmla="*/ 2653240 h 2653240"/>
              <a:gd name="connsiteX1" fmla="*/ 1564748 w 2654300"/>
              <a:gd name="connsiteY1" fmla="*/ 0 h 2653240"/>
              <a:gd name="connsiteX2" fmla="*/ 2654300 w 2654300"/>
              <a:gd name="connsiteY2" fmla="*/ 1865840 h 265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54300" h="2653240">
                <a:moveTo>
                  <a:pt x="0" y="2653240"/>
                </a:moveTo>
                <a:lnTo>
                  <a:pt x="1564748" y="0"/>
                </a:lnTo>
                <a:lnTo>
                  <a:pt x="2654300" y="1865840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56" name="이등변 삼각형 7">
            <a:extLst>
              <a:ext uri="{FF2B5EF4-FFF2-40B4-BE49-F238E27FC236}">
                <a16:creationId xmlns:a16="http://schemas.microsoft.com/office/drawing/2014/main" id="{DD2097E9-008F-E225-A1BB-2F6D03E013DC}"/>
              </a:ext>
            </a:extLst>
          </p:cNvPr>
          <p:cNvSpPr/>
          <p:nvPr/>
        </p:nvSpPr>
        <p:spPr>
          <a:xfrm rot="12359006">
            <a:off x="9934288" y="1211810"/>
            <a:ext cx="1918489" cy="1586835"/>
          </a:xfrm>
          <a:custGeom>
            <a:avLst/>
            <a:gdLst>
              <a:gd name="connsiteX0" fmla="*/ 0 w 4983885"/>
              <a:gd name="connsiteY0" fmla="*/ 4296454 h 4296454"/>
              <a:gd name="connsiteX1" fmla="*/ 2491943 w 4983885"/>
              <a:gd name="connsiteY1" fmla="*/ 0 h 4296454"/>
              <a:gd name="connsiteX2" fmla="*/ 4983885 w 4983885"/>
              <a:gd name="connsiteY2" fmla="*/ 4296454 h 4296454"/>
              <a:gd name="connsiteX3" fmla="*/ 0 w 4983885"/>
              <a:gd name="connsiteY3" fmla="*/ 4296454 h 4296454"/>
              <a:gd name="connsiteX0" fmla="*/ 0 w 4983885"/>
              <a:gd name="connsiteY0" fmla="*/ 4296454 h 4302268"/>
              <a:gd name="connsiteX1" fmla="*/ 2491943 w 4983885"/>
              <a:gd name="connsiteY1" fmla="*/ 0 h 4302268"/>
              <a:gd name="connsiteX2" fmla="*/ 4983885 w 4983885"/>
              <a:gd name="connsiteY2" fmla="*/ 4296454 h 4302268"/>
              <a:gd name="connsiteX3" fmla="*/ 564132 w 4983885"/>
              <a:gd name="connsiteY3" fmla="*/ 4302268 h 4302268"/>
              <a:gd name="connsiteX4" fmla="*/ 0 w 4983885"/>
              <a:gd name="connsiteY4" fmla="*/ 4296454 h 4302268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5" fmla="*/ 0 w 4983885"/>
              <a:gd name="connsiteY5" fmla="*/ 4296454 h 4302268"/>
              <a:gd name="connsiteX0" fmla="*/ 0 w 4983885"/>
              <a:gd name="connsiteY0" fmla="*/ 4296454 h 4387894"/>
              <a:gd name="connsiteX1" fmla="*/ 191867 w 4983885"/>
              <a:gd name="connsiteY1" fmla="*/ 3972064 h 4387894"/>
              <a:gd name="connsiteX2" fmla="*/ 2491943 w 4983885"/>
              <a:gd name="connsiteY2" fmla="*/ 0 h 4387894"/>
              <a:gd name="connsiteX3" fmla="*/ 4983885 w 4983885"/>
              <a:gd name="connsiteY3" fmla="*/ 4296454 h 4387894"/>
              <a:gd name="connsiteX4" fmla="*/ 564132 w 4983885"/>
              <a:gd name="connsiteY4" fmla="*/ 4302268 h 4387894"/>
              <a:gd name="connsiteX5" fmla="*/ 91440 w 4983885"/>
              <a:gd name="connsiteY5" fmla="*/ 4387894 h 4387894"/>
              <a:gd name="connsiteX0" fmla="*/ 0 w 4983885"/>
              <a:gd name="connsiteY0" fmla="*/ 4296454 h 4302268"/>
              <a:gd name="connsiteX1" fmla="*/ 191867 w 4983885"/>
              <a:gd name="connsiteY1" fmla="*/ 3972064 h 4302268"/>
              <a:gd name="connsiteX2" fmla="*/ 2491943 w 4983885"/>
              <a:gd name="connsiteY2" fmla="*/ 0 h 4302268"/>
              <a:gd name="connsiteX3" fmla="*/ 4983885 w 4983885"/>
              <a:gd name="connsiteY3" fmla="*/ 4296454 h 4302268"/>
              <a:gd name="connsiteX4" fmla="*/ 564132 w 4983885"/>
              <a:gd name="connsiteY4" fmla="*/ 4302268 h 4302268"/>
              <a:gd name="connsiteX0" fmla="*/ 0 w 4792018"/>
              <a:gd name="connsiteY0" fmla="*/ 3972064 h 4302268"/>
              <a:gd name="connsiteX1" fmla="*/ 2300076 w 4792018"/>
              <a:gd name="connsiteY1" fmla="*/ 0 h 4302268"/>
              <a:gd name="connsiteX2" fmla="*/ 4792018 w 4792018"/>
              <a:gd name="connsiteY2" fmla="*/ 4296454 h 4302268"/>
              <a:gd name="connsiteX3" fmla="*/ 372265 w 4792018"/>
              <a:gd name="connsiteY3" fmla="*/ 4302268 h 4302268"/>
              <a:gd name="connsiteX0" fmla="*/ 0 w 4792018"/>
              <a:gd name="connsiteY0" fmla="*/ 3972064 h 4302268"/>
              <a:gd name="connsiteX1" fmla="*/ 2300076 w 4792018"/>
              <a:gd name="connsiteY1" fmla="*/ 0 h 4302268"/>
              <a:gd name="connsiteX2" fmla="*/ 3389628 w 4792018"/>
              <a:gd name="connsiteY2" fmla="*/ 1865840 h 4302268"/>
              <a:gd name="connsiteX3" fmla="*/ 4792018 w 4792018"/>
              <a:gd name="connsiteY3" fmla="*/ 4296454 h 4302268"/>
              <a:gd name="connsiteX4" fmla="*/ 372265 w 4792018"/>
              <a:gd name="connsiteY4" fmla="*/ 4302268 h 4302268"/>
              <a:gd name="connsiteX0" fmla="*/ 0 w 4792018"/>
              <a:gd name="connsiteY0" fmla="*/ 3972064 h 4302268"/>
              <a:gd name="connsiteX1" fmla="*/ 735328 w 4792018"/>
              <a:gd name="connsiteY1" fmla="*/ 2653240 h 4302268"/>
              <a:gd name="connsiteX2" fmla="*/ 2300076 w 4792018"/>
              <a:gd name="connsiteY2" fmla="*/ 0 h 4302268"/>
              <a:gd name="connsiteX3" fmla="*/ 3389628 w 4792018"/>
              <a:gd name="connsiteY3" fmla="*/ 1865840 h 4302268"/>
              <a:gd name="connsiteX4" fmla="*/ 4792018 w 4792018"/>
              <a:gd name="connsiteY4" fmla="*/ 4296454 h 4302268"/>
              <a:gd name="connsiteX5" fmla="*/ 372265 w 4792018"/>
              <a:gd name="connsiteY5" fmla="*/ 4302268 h 4302268"/>
              <a:gd name="connsiteX0" fmla="*/ 0 w 3389628"/>
              <a:gd name="connsiteY0" fmla="*/ 3972064 h 4302268"/>
              <a:gd name="connsiteX1" fmla="*/ 735328 w 3389628"/>
              <a:gd name="connsiteY1" fmla="*/ 2653240 h 4302268"/>
              <a:gd name="connsiteX2" fmla="*/ 2300076 w 3389628"/>
              <a:gd name="connsiteY2" fmla="*/ 0 h 4302268"/>
              <a:gd name="connsiteX3" fmla="*/ 3389628 w 3389628"/>
              <a:gd name="connsiteY3" fmla="*/ 1865840 h 4302268"/>
              <a:gd name="connsiteX4" fmla="*/ 372265 w 3389628"/>
              <a:gd name="connsiteY4" fmla="*/ 4302268 h 4302268"/>
              <a:gd name="connsiteX0" fmla="*/ 0 w 3389628"/>
              <a:gd name="connsiteY0" fmla="*/ 3972064 h 3972064"/>
              <a:gd name="connsiteX1" fmla="*/ 735328 w 3389628"/>
              <a:gd name="connsiteY1" fmla="*/ 2653240 h 3972064"/>
              <a:gd name="connsiteX2" fmla="*/ 2300076 w 3389628"/>
              <a:gd name="connsiteY2" fmla="*/ 0 h 3972064"/>
              <a:gd name="connsiteX3" fmla="*/ 3389628 w 3389628"/>
              <a:gd name="connsiteY3" fmla="*/ 1865840 h 3972064"/>
              <a:gd name="connsiteX0" fmla="*/ 0 w 2654300"/>
              <a:gd name="connsiteY0" fmla="*/ 2653240 h 2653240"/>
              <a:gd name="connsiteX1" fmla="*/ 1564748 w 2654300"/>
              <a:gd name="connsiteY1" fmla="*/ 0 h 2653240"/>
              <a:gd name="connsiteX2" fmla="*/ 2654300 w 2654300"/>
              <a:gd name="connsiteY2" fmla="*/ 1865840 h 265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54300" h="2653240">
                <a:moveTo>
                  <a:pt x="0" y="2653240"/>
                </a:moveTo>
                <a:lnTo>
                  <a:pt x="1564748" y="0"/>
                </a:lnTo>
                <a:lnTo>
                  <a:pt x="2654300" y="1865840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pic>
        <p:nvPicPr>
          <p:cNvPr id="54" name="그림 개체 틀 25">
            <a:extLst>
              <a:ext uri="{FF2B5EF4-FFF2-40B4-BE49-F238E27FC236}">
                <a16:creationId xmlns:a16="http://schemas.microsoft.com/office/drawing/2014/main" id="{886E5465-CAE9-6069-7877-212FF1B39A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55" b="36055"/>
          <a:stretch>
            <a:fillRect/>
          </a:stretch>
        </p:blipFill>
        <p:spPr>
          <a:xfrm>
            <a:off x="0" y="-411076"/>
            <a:ext cx="12192000" cy="2266950"/>
          </a:xfrm>
          <a:prstGeom prst="rect">
            <a:avLst/>
          </a:prstGeom>
        </p:spPr>
      </p:pic>
      <p:sp>
        <p:nvSpPr>
          <p:cNvPr id="35" name="제목 34"/>
          <p:cNvSpPr>
            <a:spLocks noGrp="1"/>
          </p:cNvSpPr>
          <p:nvPr>
            <p:ph type="title"/>
          </p:nvPr>
        </p:nvSpPr>
        <p:spPr>
          <a:xfrm>
            <a:off x="8743998" y="378331"/>
            <a:ext cx="3270849" cy="2388973"/>
          </a:xfrm>
        </p:spPr>
        <p:txBody>
          <a:bodyPr/>
          <a:lstStyle/>
          <a:p>
            <a:r>
              <a:rPr lang="en-US" altLang="ko-KR" sz="5000" b="1" dirty="0">
                <a:solidFill>
                  <a:schemeClr val="bg1"/>
                </a:solidFill>
              </a:rPr>
              <a:t>PESTLE </a:t>
            </a:r>
            <a:br>
              <a:rPr lang="en-US" altLang="ko-KR" sz="5000" b="1" dirty="0">
                <a:solidFill>
                  <a:schemeClr val="bg1"/>
                </a:solidFill>
              </a:rPr>
            </a:br>
            <a:r>
              <a:rPr lang="en-US" altLang="ko-KR" sz="5000" b="1" dirty="0">
                <a:solidFill>
                  <a:schemeClr val="bg1"/>
                </a:solidFill>
              </a:rPr>
              <a:t>ANALYSIS</a:t>
            </a:r>
            <a:endParaRPr lang="ko-KR" altLang="en-US" sz="5000" b="1" dirty="0">
              <a:solidFill>
                <a:schemeClr val="bg1"/>
              </a:solidFill>
            </a:endParaRPr>
          </a:p>
        </p:txBody>
      </p:sp>
      <p:sp>
        <p:nvSpPr>
          <p:cNvPr id="49" name="제목 34">
            <a:extLst>
              <a:ext uri="{FF2B5EF4-FFF2-40B4-BE49-F238E27FC236}">
                <a16:creationId xmlns:a16="http://schemas.microsoft.com/office/drawing/2014/main" id="{3FB6749E-4DF8-1E09-97E8-B9096F34E6BB}"/>
              </a:ext>
            </a:extLst>
          </p:cNvPr>
          <p:cNvSpPr txBox="1">
            <a:spLocks/>
          </p:cNvSpPr>
          <p:nvPr/>
        </p:nvSpPr>
        <p:spPr>
          <a:xfrm>
            <a:off x="1357911" y="2254144"/>
            <a:ext cx="7688949" cy="751696"/>
          </a:xfrm>
          <a:prstGeom prst="rect">
            <a:avLst/>
          </a:prstGeom>
        </p:spPr>
        <p:txBody>
          <a:bodyPr/>
          <a:lstStyle>
            <a:lvl1pPr algn="r" defTabSz="914400" rtl="0" eaLnBrk="1" latinLnBrk="1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ko-KR" sz="2000" dirty="0"/>
              <a:t>Examining   External   Factors Impacting   Domino’s   Strategy</a:t>
            </a:r>
            <a:endParaRPr lang="ko-KR" altLang="en-US" sz="2000" dirty="0"/>
          </a:p>
        </p:txBody>
      </p:sp>
      <p:grpSp>
        <p:nvGrpSpPr>
          <p:cNvPr id="2" name="그룹 3"/>
          <p:cNvGrpSpPr/>
          <p:nvPr/>
        </p:nvGrpSpPr>
        <p:grpSpPr>
          <a:xfrm>
            <a:off x="3557000" y="4731615"/>
            <a:ext cx="1742445" cy="975018"/>
            <a:chOff x="679693" y="4457329"/>
            <a:chExt cx="1752689" cy="934403"/>
          </a:xfrm>
        </p:grpSpPr>
        <p:sp>
          <p:nvSpPr>
            <p:cNvPr id="3" name="직사각형 24"/>
            <p:cNvSpPr/>
            <p:nvPr/>
          </p:nvSpPr>
          <p:spPr>
            <a:xfrm>
              <a:off x="1013202" y="4457329"/>
              <a:ext cx="1093420" cy="442434"/>
            </a:xfrm>
            <a:prstGeom prst="rect">
              <a:avLst/>
            </a:prstGeom>
          </p:spPr>
          <p:txBody>
            <a:bodyPr wrap="non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ko-KR" sz="2400" dirty="0">
                  <a:solidFill>
                    <a:srgbClr val="00B0F0"/>
                  </a:solidFill>
                  <a:latin typeface="+mj-lt"/>
                  <a:ea typeface="맑은 고딕" pitchFamily="50" charset="-127"/>
                </a:rPr>
                <a:t>SOCIAL</a:t>
              </a:r>
              <a:endParaRPr lang="ko-KR" altLang="ko-KR" sz="2400" dirty="0">
                <a:solidFill>
                  <a:srgbClr val="00B0F0"/>
                </a:solidFill>
                <a:latin typeface="+mj-lt"/>
                <a:ea typeface="맑은 고딕" pitchFamily="50" charset="-127"/>
              </a:endParaRPr>
            </a:p>
          </p:txBody>
        </p:sp>
        <p:sp>
          <p:nvSpPr>
            <p:cNvPr id="5" name="직사각형 25"/>
            <p:cNvSpPr/>
            <p:nvPr/>
          </p:nvSpPr>
          <p:spPr>
            <a:xfrm>
              <a:off x="679693" y="5006199"/>
              <a:ext cx="1752689" cy="385533"/>
            </a:xfrm>
            <a:prstGeom prst="rect">
              <a:avLst/>
            </a:prstGeom>
          </p:spPr>
          <p:txBody>
            <a:bodyPr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00"/>
                </a:lnSpc>
              </a:pP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Trends in healthier eating habits.</a:t>
              </a:r>
            </a:p>
          </p:txBody>
        </p:sp>
      </p:grpSp>
      <p:sp>
        <p:nvSpPr>
          <p:cNvPr id="6" name="순서도: 순차적 액세스 저장소 4"/>
          <p:cNvSpPr/>
          <p:nvPr/>
        </p:nvSpPr>
        <p:spPr>
          <a:xfrm>
            <a:off x="463415" y="2933622"/>
            <a:ext cx="2642870" cy="1556701"/>
          </a:xfrm>
          <a:custGeom>
            <a:avLst/>
            <a:gdLst/>
            <a:ahLst/>
            <a:cxnLst/>
            <a:rect l="l" t="t" r="r" b="b"/>
            <a:pathLst>
              <a:path w="2348130" h="1475416">
                <a:moveTo>
                  <a:pt x="688099" y="186377"/>
                </a:moveTo>
                <a:cubicBezTo>
                  <a:pt x="411004" y="186377"/>
                  <a:pt x="186374" y="411007"/>
                  <a:pt x="186374" y="688102"/>
                </a:cubicBezTo>
                <a:cubicBezTo>
                  <a:pt x="186374" y="965197"/>
                  <a:pt x="411004" y="1189827"/>
                  <a:pt x="688099" y="1189827"/>
                </a:cubicBezTo>
                <a:cubicBezTo>
                  <a:pt x="965194" y="1189827"/>
                  <a:pt x="1189824" y="965197"/>
                  <a:pt x="1189824" y="688102"/>
                </a:cubicBezTo>
                <a:cubicBezTo>
                  <a:pt x="1189824" y="411007"/>
                  <a:pt x="965194" y="186377"/>
                  <a:pt x="688099" y="186377"/>
                </a:cubicBezTo>
                <a:close/>
                <a:moveTo>
                  <a:pt x="657620" y="666"/>
                </a:moveTo>
                <a:cubicBezTo>
                  <a:pt x="892474" y="-9694"/>
                  <a:pt x="1123405" y="101160"/>
                  <a:pt x="1260176" y="305852"/>
                </a:cubicBezTo>
                <a:cubicBezTo>
                  <a:pt x="1442537" y="578775"/>
                  <a:pt x="1406713" y="942511"/>
                  <a:pt x="1174611" y="1174613"/>
                </a:cubicBezTo>
                <a:lnTo>
                  <a:pt x="1376130" y="1174613"/>
                </a:lnTo>
                <a:lnTo>
                  <a:pt x="1376130" y="1175716"/>
                </a:lnTo>
                <a:lnTo>
                  <a:pt x="2148330" y="1175716"/>
                </a:lnTo>
                <a:lnTo>
                  <a:pt x="2148330" y="1075816"/>
                </a:lnTo>
                <a:lnTo>
                  <a:pt x="2348130" y="1275616"/>
                </a:lnTo>
                <a:lnTo>
                  <a:pt x="2148330" y="1475416"/>
                </a:lnTo>
                <a:lnTo>
                  <a:pt x="2148330" y="1375516"/>
                </a:lnTo>
                <a:lnTo>
                  <a:pt x="1376130" y="1375516"/>
                </a:lnTo>
                <a:lnTo>
                  <a:pt x="1376130" y="1376133"/>
                </a:lnTo>
                <a:lnTo>
                  <a:pt x="688099" y="1376133"/>
                </a:lnTo>
                <a:cubicBezTo>
                  <a:pt x="359857" y="1376133"/>
                  <a:pt x="77325" y="1144265"/>
                  <a:pt x="13288" y="822330"/>
                </a:cubicBezTo>
                <a:cubicBezTo>
                  <a:pt x="-50749" y="500395"/>
                  <a:pt x="121545" y="178057"/>
                  <a:pt x="424801" y="52444"/>
                </a:cubicBezTo>
                <a:cubicBezTo>
                  <a:pt x="500615" y="21041"/>
                  <a:pt x="579335" y="4120"/>
                  <a:pt x="657620" y="666"/>
                </a:cubicBezTo>
                <a:close/>
              </a:path>
            </a:pathLst>
          </a:custGeom>
          <a:solidFill>
            <a:srgbClr val="031C61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ko-KR" altLang="en-US" sz="2400" b="1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grpSp>
        <p:nvGrpSpPr>
          <p:cNvPr id="7" name="그룹 61">
            <a:extLst>
              <a:ext uri="{FF2B5EF4-FFF2-40B4-BE49-F238E27FC236}">
                <a16:creationId xmlns:a16="http://schemas.microsoft.com/office/drawing/2014/main" id="{52EF87A6-BE52-44FE-9CAE-5FD316302E3A}"/>
              </a:ext>
            </a:extLst>
          </p:cNvPr>
          <p:cNvGrpSpPr/>
          <p:nvPr/>
        </p:nvGrpSpPr>
        <p:grpSpPr>
          <a:xfrm>
            <a:off x="5689451" y="3457304"/>
            <a:ext cx="792211" cy="498823"/>
            <a:chOff x="1696418" y="2459038"/>
            <a:chExt cx="865188" cy="627062"/>
          </a:xfrm>
          <a:solidFill>
            <a:schemeClr val="accent1">
              <a:lumMod val="75000"/>
            </a:schemeClr>
          </a:solidFill>
        </p:grpSpPr>
        <p:sp>
          <p:nvSpPr>
            <p:cNvPr id="8" name="Freeform 16">
              <a:extLst>
                <a:ext uri="{FF2B5EF4-FFF2-40B4-BE49-F238E27FC236}">
                  <a16:creationId xmlns:a16="http://schemas.microsoft.com/office/drawing/2014/main" id="{48B020A4-86BF-4CEE-B346-2D4854EACF1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696418" y="2619375"/>
              <a:ext cx="496888" cy="466725"/>
            </a:xfrm>
            <a:custGeom>
              <a:avLst/>
              <a:gdLst>
                <a:gd name="T0" fmla="*/ 227 w 453"/>
                <a:gd name="T1" fmla="*/ 425 h 425"/>
                <a:gd name="T2" fmla="*/ 0 w 453"/>
                <a:gd name="T3" fmla="*/ 212 h 425"/>
                <a:gd name="T4" fmla="*/ 227 w 453"/>
                <a:gd name="T5" fmla="*/ 0 h 425"/>
                <a:gd name="T6" fmla="*/ 453 w 453"/>
                <a:gd name="T7" fmla="*/ 212 h 425"/>
                <a:gd name="T8" fmla="*/ 227 w 453"/>
                <a:gd name="T9" fmla="*/ 425 h 425"/>
                <a:gd name="T10" fmla="*/ 227 w 453"/>
                <a:gd name="T11" fmla="*/ 28 h 425"/>
                <a:gd name="T12" fmla="*/ 28 w 453"/>
                <a:gd name="T13" fmla="*/ 212 h 425"/>
                <a:gd name="T14" fmla="*/ 227 w 453"/>
                <a:gd name="T15" fmla="*/ 397 h 425"/>
                <a:gd name="T16" fmla="*/ 425 w 453"/>
                <a:gd name="T17" fmla="*/ 212 h 425"/>
                <a:gd name="T18" fmla="*/ 227 w 453"/>
                <a:gd name="T19" fmla="*/ 28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53" h="425">
                  <a:moveTo>
                    <a:pt x="227" y="425"/>
                  </a:moveTo>
                  <a:cubicBezTo>
                    <a:pt x="102" y="425"/>
                    <a:pt x="0" y="329"/>
                    <a:pt x="0" y="212"/>
                  </a:cubicBezTo>
                  <a:cubicBezTo>
                    <a:pt x="0" y="95"/>
                    <a:pt x="102" y="0"/>
                    <a:pt x="227" y="0"/>
                  </a:cubicBezTo>
                  <a:cubicBezTo>
                    <a:pt x="352" y="0"/>
                    <a:pt x="453" y="95"/>
                    <a:pt x="453" y="212"/>
                  </a:cubicBezTo>
                  <a:cubicBezTo>
                    <a:pt x="453" y="329"/>
                    <a:pt x="352" y="425"/>
                    <a:pt x="227" y="425"/>
                  </a:cubicBezTo>
                  <a:close/>
                  <a:moveTo>
                    <a:pt x="227" y="28"/>
                  </a:moveTo>
                  <a:cubicBezTo>
                    <a:pt x="117" y="28"/>
                    <a:pt x="28" y="111"/>
                    <a:pt x="28" y="212"/>
                  </a:cubicBezTo>
                  <a:cubicBezTo>
                    <a:pt x="28" y="314"/>
                    <a:pt x="117" y="397"/>
                    <a:pt x="227" y="397"/>
                  </a:cubicBezTo>
                  <a:cubicBezTo>
                    <a:pt x="336" y="397"/>
                    <a:pt x="425" y="314"/>
                    <a:pt x="425" y="212"/>
                  </a:cubicBezTo>
                  <a:cubicBezTo>
                    <a:pt x="425" y="111"/>
                    <a:pt x="336" y="28"/>
                    <a:pt x="227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9" name="Freeform 17">
              <a:extLst>
                <a:ext uri="{FF2B5EF4-FFF2-40B4-BE49-F238E27FC236}">
                  <a16:creationId xmlns:a16="http://schemas.microsoft.com/office/drawing/2014/main" id="{910587FC-EDCC-4B3C-992A-C9DA2B5C39EC}"/>
                </a:ext>
              </a:extLst>
            </p:cNvPr>
            <p:cNvSpPr>
              <a:spLocks/>
            </p:cNvSpPr>
            <p:nvPr/>
          </p:nvSpPr>
          <p:spPr bwMode="auto">
            <a:xfrm>
              <a:off x="1826593" y="2689225"/>
              <a:ext cx="246063" cy="228600"/>
            </a:xfrm>
            <a:custGeom>
              <a:avLst/>
              <a:gdLst>
                <a:gd name="T0" fmla="*/ 155 w 155"/>
                <a:gd name="T1" fmla="*/ 57 h 144"/>
                <a:gd name="T2" fmla="*/ 96 w 155"/>
                <a:gd name="T3" fmla="*/ 43 h 144"/>
                <a:gd name="T4" fmla="*/ 77 w 155"/>
                <a:gd name="T5" fmla="*/ 0 h 144"/>
                <a:gd name="T6" fmla="*/ 60 w 155"/>
                <a:gd name="T7" fmla="*/ 43 h 144"/>
                <a:gd name="T8" fmla="*/ 0 w 155"/>
                <a:gd name="T9" fmla="*/ 57 h 144"/>
                <a:gd name="T10" fmla="*/ 60 w 155"/>
                <a:gd name="T11" fmla="*/ 76 h 144"/>
                <a:gd name="T12" fmla="*/ 79 w 155"/>
                <a:gd name="T13" fmla="*/ 144 h 144"/>
                <a:gd name="T14" fmla="*/ 96 w 155"/>
                <a:gd name="T15" fmla="*/ 76 h 144"/>
                <a:gd name="T16" fmla="*/ 155 w 155"/>
                <a:gd name="T17" fmla="*/ 57 h 144"/>
                <a:gd name="T18" fmla="*/ 155 w 155"/>
                <a:gd name="T19" fmla="*/ 57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5" h="144">
                  <a:moveTo>
                    <a:pt x="155" y="57"/>
                  </a:moveTo>
                  <a:lnTo>
                    <a:pt x="96" y="43"/>
                  </a:lnTo>
                  <a:lnTo>
                    <a:pt x="77" y="0"/>
                  </a:lnTo>
                  <a:lnTo>
                    <a:pt x="60" y="43"/>
                  </a:lnTo>
                  <a:lnTo>
                    <a:pt x="0" y="57"/>
                  </a:lnTo>
                  <a:lnTo>
                    <a:pt x="60" y="76"/>
                  </a:lnTo>
                  <a:lnTo>
                    <a:pt x="79" y="144"/>
                  </a:lnTo>
                  <a:lnTo>
                    <a:pt x="96" y="76"/>
                  </a:lnTo>
                  <a:lnTo>
                    <a:pt x="155" y="57"/>
                  </a:lnTo>
                  <a:lnTo>
                    <a:pt x="155" y="5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10" name="Freeform 49">
              <a:extLst>
                <a:ext uri="{FF2B5EF4-FFF2-40B4-BE49-F238E27FC236}">
                  <a16:creationId xmlns:a16="http://schemas.microsoft.com/office/drawing/2014/main" id="{BEADE28B-41B2-4586-AB5E-F1ED433D1474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4893" y="2522538"/>
              <a:ext cx="246063" cy="201613"/>
            </a:xfrm>
            <a:custGeom>
              <a:avLst/>
              <a:gdLst>
                <a:gd name="T0" fmla="*/ 155 w 155"/>
                <a:gd name="T1" fmla="*/ 50 h 127"/>
                <a:gd name="T2" fmla="*/ 96 w 155"/>
                <a:gd name="T3" fmla="*/ 38 h 127"/>
                <a:gd name="T4" fmla="*/ 77 w 155"/>
                <a:gd name="T5" fmla="*/ 0 h 127"/>
                <a:gd name="T6" fmla="*/ 60 w 155"/>
                <a:gd name="T7" fmla="*/ 38 h 127"/>
                <a:gd name="T8" fmla="*/ 0 w 155"/>
                <a:gd name="T9" fmla="*/ 50 h 127"/>
                <a:gd name="T10" fmla="*/ 60 w 155"/>
                <a:gd name="T11" fmla="*/ 67 h 127"/>
                <a:gd name="T12" fmla="*/ 79 w 155"/>
                <a:gd name="T13" fmla="*/ 127 h 127"/>
                <a:gd name="T14" fmla="*/ 96 w 155"/>
                <a:gd name="T15" fmla="*/ 67 h 127"/>
                <a:gd name="T16" fmla="*/ 155 w 155"/>
                <a:gd name="T17" fmla="*/ 50 h 127"/>
                <a:gd name="T18" fmla="*/ 155 w 155"/>
                <a:gd name="T19" fmla="*/ 50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5" h="127">
                  <a:moveTo>
                    <a:pt x="155" y="50"/>
                  </a:moveTo>
                  <a:lnTo>
                    <a:pt x="96" y="38"/>
                  </a:lnTo>
                  <a:lnTo>
                    <a:pt x="77" y="0"/>
                  </a:lnTo>
                  <a:lnTo>
                    <a:pt x="60" y="38"/>
                  </a:lnTo>
                  <a:lnTo>
                    <a:pt x="0" y="50"/>
                  </a:lnTo>
                  <a:lnTo>
                    <a:pt x="60" y="67"/>
                  </a:lnTo>
                  <a:lnTo>
                    <a:pt x="79" y="127"/>
                  </a:lnTo>
                  <a:lnTo>
                    <a:pt x="96" y="67"/>
                  </a:lnTo>
                  <a:lnTo>
                    <a:pt x="155" y="50"/>
                  </a:lnTo>
                  <a:lnTo>
                    <a:pt x="155" y="5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12" name="Freeform 50">
              <a:extLst>
                <a:ext uri="{FF2B5EF4-FFF2-40B4-BE49-F238E27FC236}">
                  <a16:creationId xmlns:a16="http://schemas.microsoft.com/office/drawing/2014/main" id="{0053B67C-8668-4B75-BF75-EF2432FDF731}"/>
                </a:ext>
              </a:extLst>
            </p:cNvPr>
            <p:cNvSpPr>
              <a:spLocks/>
            </p:cNvSpPr>
            <p:nvPr/>
          </p:nvSpPr>
          <p:spPr bwMode="auto">
            <a:xfrm>
              <a:off x="2075831" y="2459038"/>
              <a:ext cx="485775" cy="415925"/>
            </a:xfrm>
            <a:custGeom>
              <a:avLst/>
              <a:gdLst>
                <a:gd name="T0" fmla="*/ 216 w 442"/>
                <a:gd name="T1" fmla="*/ 380 h 380"/>
                <a:gd name="T2" fmla="*/ 131 w 442"/>
                <a:gd name="T3" fmla="*/ 366 h 380"/>
                <a:gd name="T4" fmla="*/ 122 w 442"/>
                <a:gd name="T5" fmla="*/ 349 h 380"/>
                <a:gd name="T6" fmla="*/ 139 w 442"/>
                <a:gd name="T7" fmla="*/ 340 h 380"/>
                <a:gd name="T8" fmla="*/ 216 w 442"/>
                <a:gd name="T9" fmla="*/ 352 h 380"/>
                <a:gd name="T10" fmla="*/ 414 w 442"/>
                <a:gd name="T11" fmla="*/ 190 h 380"/>
                <a:gd name="T12" fmla="*/ 216 w 442"/>
                <a:gd name="T13" fmla="*/ 28 h 380"/>
                <a:gd name="T14" fmla="*/ 29 w 442"/>
                <a:gd name="T15" fmla="*/ 134 h 380"/>
                <a:gd name="T16" fmla="*/ 10 w 442"/>
                <a:gd name="T17" fmla="*/ 141 h 380"/>
                <a:gd name="T18" fmla="*/ 3 w 442"/>
                <a:gd name="T19" fmla="*/ 122 h 380"/>
                <a:gd name="T20" fmla="*/ 216 w 442"/>
                <a:gd name="T21" fmla="*/ 0 h 380"/>
                <a:gd name="T22" fmla="*/ 442 w 442"/>
                <a:gd name="T23" fmla="*/ 190 h 380"/>
                <a:gd name="T24" fmla="*/ 216 w 442"/>
                <a:gd name="T25" fmla="*/ 380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2" h="380">
                  <a:moveTo>
                    <a:pt x="216" y="380"/>
                  </a:moveTo>
                  <a:cubicBezTo>
                    <a:pt x="188" y="380"/>
                    <a:pt x="159" y="375"/>
                    <a:pt x="131" y="366"/>
                  </a:cubicBezTo>
                  <a:cubicBezTo>
                    <a:pt x="123" y="364"/>
                    <a:pt x="119" y="356"/>
                    <a:pt x="122" y="349"/>
                  </a:cubicBezTo>
                  <a:cubicBezTo>
                    <a:pt x="124" y="341"/>
                    <a:pt x="132" y="337"/>
                    <a:pt x="139" y="340"/>
                  </a:cubicBezTo>
                  <a:cubicBezTo>
                    <a:pt x="165" y="348"/>
                    <a:pt x="191" y="352"/>
                    <a:pt x="216" y="352"/>
                  </a:cubicBezTo>
                  <a:cubicBezTo>
                    <a:pt x="325" y="352"/>
                    <a:pt x="414" y="279"/>
                    <a:pt x="414" y="190"/>
                  </a:cubicBezTo>
                  <a:cubicBezTo>
                    <a:pt x="414" y="101"/>
                    <a:pt x="325" y="28"/>
                    <a:pt x="216" y="28"/>
                  </a:cubicBezTo>
                  <a:cubicBezTo>
                    <a:pt x="132" y="28"/>
                    <a:pt x="59" y="70"/>
                    <a:pt x="29" y="134"/>
                  </a:cubicBezTo>
                  <a:cubicBezTo>
                    <a:pt x="25" y="141"/>
                    <a:pt x="17" y="144"/>
                    <a:pt x="10" y="141"/>
                  </a:cubicBezTo>
                  <a:cubicBezTo>
                    <a:pt x="3" y="137"/>
                    <a:pt x="0" y="129"/>
                    <a:pt x="3" y="122"/>
                  </a:cubicBezTo>
                  <a:cubicBezTo>
                    <a:pt x="38" y="48"/>
                    <a:pt x="122" y="0"/>
                    <a:pt x="216" y="0"/>
                  </a:cubicBezTo>
                  <a:cubicBezTo>
                    <a:pt x="341" y="0"/>
                    <a:pt x="442" y="85"/>
                    <a:pt x="442" y="190"/>
                  </a:cubicBezTo>
                  <a:cubicBezTo>
                    <a:pt x="442" y="295"/>
                    <a:pt x="341" y="380"/>
                    <a:pt x="216" y="38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</p:grpSp>
      <p:grpSp>
        <p:nvGrpSpPr>
          <p:cNvPr id="19" name="그룹 66">
            <a:extLst>
              <a:ext uri="{FF2B5EF4-FFF2-40B4-BE49-F238E27FC236}">
                <a16:creationId xmlns:a16="http://schemas.microsoft.com/office/drawing/2014/main" id="{F433F77D-0EB9-4412-B8C1-51897B413A0B}"/>
              </a:ext>
            </a:extLst>
          </p:cNvPr>
          <p:cNvGrpSpPr/>
          <p:nvPr/>
        </p:nvGrpSpPr>
        <p:grpSpPr>
          <a:xfrm>
            <a:off x="3989853" y="3272662"/>
            <a:ext cx="773285" cy="731157"/>
            <a:chOff x="5014763" y="3762375"/>
            <a:chExt cx="963613" cy="941388"/>
          </a:xfrm>
          <a:solidFill>
            <a:srgbClr val="00B0F0"/>
          </a:solidFill>
        </p:grpSpPr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B2D44503-2BD7-44C2-9025-35B61E0936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0888" y="3762375"/>
              <a:ext cx="217488" cy="215900"/>
            </a:xfrm>
            <a:custGeom>
              <a:avLst/>
              <a:gdLst>
                <a:gd name="T0" fmla="*/ 65 w 199"/>
                <a:gd name="T1" fmla="*/ 197 h 197"/>
                <a:gd name="T2" fmla="*/ 55 w 199"/>
                <a:gd name="T3" fmla="*/ 193 h 197"/>
                <a:gd name="T4" fmla="*/ 55 w 199"/>
                <a:gd name="T5" fmla="*/ 173 h 197"/>
                <a:gd name="T6" fmla="*/ 73 w 199"/>
                <a:gd name="T7" fmla="*/ 155 h 197"/>
                <a:gd name="T8" fmla="*/ 86 w 199"/>
                <a:gd name="T9" fmla="*/ 151 h 197"/>
                <a:gd name="T10" fmla="*/ 144 w 199"/>
                <a:gd name="T11" fmla="*/ 135 h 197"/>
                <a:gd name="T12" fmla="*/ 144 w 199"/>
                <a:gd name="T13" fmla="*/ 47 h 197"/>
                <a:gd name="T14" fmla="*/ 101 w 199"/>
                <a:gd name="T15" fmla="*/ 29 h 197"/>
                <a:gd name="T16" fmla="*/ 57 w 199"/>
                <a:gd name="T17" fmla="*/ 47 h 197"/>
                <a:gd name="T18" fmla="*/ 42 w 199"/>
                <a:gd name="T19" fmla="*/ 113 h 197"/>
                <a:gd name="T20" fmla="*/ 39 w 199"/>
                <a:gd name="T21" fmla="*/ 127 h 197"/>
                <a:gd name="T22" fmla="*/ 25 w 199"/>
                <a:gd name="T23" fmla="*/ 141 h 197"/>
                <a:gd name="T24" fmla="*/ 5 w 199"/>
                <a:gd name="T25" fmla="*/ 141 h 197"/>
                <a:gd name="T26" fmla="*/ 5 w 199"/>
                <a:gd name="T27" fmla="*/ 121 h 197"/>
                <a:gd name="T28" fmla="*/ 13 w 199"/>
                <a:gd name="T29" fmla="*/ 113 h 197"/>
                <a:gd name="T30" fmla="*/ 37 w 199"/>
                <a:gd name="T31" fmla="*/ 27 h 197"/>
                <a:gd name="T32" fmla="*/ 102 w 199"/>
                <a:gd name="T33" fmla="*/ 1 h 197"/>
                <a:gd name="T34" fmla="*/ 164 w 199"/>
                <a:gd name="T35" fmla="*/ 27 h 197"/>
                <a:gd name="T36" fmla="*/ 164 w 199"/>
                <a:gd name="T37" fmla="*/ 155 h 197"/>
                <a:gd name="T38" fmla="*/ 88 w 199"/>
                <a:gd name="T39" fmla="*/ 180 h 197"/>
                <a:gd name="T40" fmla="*/ 75 w 199"/>
                <a:gd name="T41" fmla="*/ 193 h 197"/>
                <a:gd name="T42" fmla="*/ 65 w 199"/>
                <a:gd name="T43" fmla="*/ 197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9" h="197">
                  <a:moveTo>
                    <a:pt x="65" y="197"/>
                  </a:moveTo>
                  <a:cubicBezTo>
                    <a:pt x="61" y="197"/>
                    <a:pt x="58" y="196"/>
                    <a:pt x="55" y="193"/>
                  </a:cubicBezTo>
                  <a:cubicBezTo>
                    <a:pt x="50" y="187"/>
                    <a:pt x="50" y="179"/>
                    <a:pt x="55" y="173"/>
                  </a:cubicBezTo>
                  <a:cubicBezTo>
                    <a:pt x="73" y="155"/>
                    <a:pt x="73" y="155"/>
                    <a:pt x="73" y="155"/>
                  </a:cubicBezTo>
                  <a:cubicBezTo>
                    <a:pt x="77" y="152"/>
                    <a:pt x="82" y="150"/>
                    <a:pt x="86" y="151"/>
                  </a:cubicBezTo>
                  <a:cubicBezTo>
                    <a:pt x="107" y="156"/>
                    <a:pt x="129" y="150"/>
                    <a:pt x="144" y="135"/>
                  </a:cubicBezTo>
                  <a:cubicBezTo>
                    <a:pt x="169" y="110"/>
                    <a:pt x="169" y="72"/>
                    <a:pt x="144" y="47"/>
                  </a:cubicBezTo>
                  <a:cubicBezTo>
                    <a:pt x="133" y="35"/>
                    <a:pt x="118" y="29"/>
                    <a:pt x="101" y="29"/>
                  </a:cubicBezTo>
                  <a:cubicBezTo>
                    <a:pt x="85" y="28"/>
                    <a:pt x="69" y="35"/>
                    <a:pt x="57" y="47"/>
                  </a:cubicBezTo>
                  <a:cubicBezTo>
                    <a:pt x="40" y="64"/>
                    <a:pt x="34" y="89"/>
                    <a:pt x="42" y="113"/>
                  </a:cubicBezTo>
                  <a:cubicBezTo>
                    <a:pt x="44" y="118"/>
                    <a:pt x="43" y="123"/>
                    <a:pt x="39" y="127"/>
                  </a:cubicBezTo>
                  <a:cubicBezTo>
                    <a:pt x="25" y="141"/>
                    <a:pt x="25" y="141"/>
                    <a:pt x="25" y="141"/>
                  </a:cubicBezTo>
                  <a:cubicBezTo>
                    <a:pt x="19" y="146"/>
                    <a:pt x="11" y="146"/>
                    <a:pt x="5" y="141"/>
                  </a:cubicBezTo>
                  <a:cubicBezTo>
                    <a:pt x="0" y="135"/>
                    <a:pt x="0" y="127"/>
                    <a:pt x="5" y="121"/>
                  </a:cubicBezTo>
                  <a:cubicBezTo>
                    <a:pt x="13" y="113"/>
                    <a:pt x="13" y="113"/>
                    <a:pt x="13" y="113"/>
                  </a:cubicBezTo>
                  <a:cubicBezTo>
                    <a:pt x="6" y="82"/>
                    <a:pt x="15" y="49"/>
                    <a:pt x="37" y="27"/>
                  </a:cubicBezTo>
                  <a:cubicBezTo>
                    <a:pt x="54" y="10"/>
                    <a:pt x="77" y="0"/>
                    <a:pt x="102" y="1"/>
                  </a:cubicBezTo>
                  <a:cubicBezTo>
                    <a:pt x="125" y="1"/>
                    <a:pt x="148" y="10"/>
                    <a:pt x="164" y="27"/>
                  </a:cubicBezTo>
                  <a:cubicBezTo>
                    <a:pt x="199" y="62"/>
                    <a:pt x="199" y="120"/>
                    <a:pt x="164" y="155"/>
                  </a:cubicBezTo>
                  <a:cubicBezTo>
                    <a:pt x="144" y="175"/>
                    <a:pt x="116" y="184"/>
                    <a:pt x="88" y="180"/>
                  </a:cubicBezTo>
                  <a:cubicBezTo>
                    <a:pt x="75" y="193"/>
                    <a:pt x="75" y="193"/>
                    <a:pt x="75" y="193"/>
                  </a:cubicBezTo>
                  <a:cubicBezTo>
                    <a:pt x="72" y="196"/>
                    <a:pt x="69" y="197"/>
                    <a:pt x="65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4706B1D7-2452-4E7C-B595-8EA876AC058C}"/>
                </a:ext>
              </a:extLst>
            </p:cNvPr>
            <p:cNvSpPr>
              <a:spLocks/>
            </p:cNvSpPr>
            <p:nvPr/>
          </p:nvSpPr>
          <p:spPr bwMode="auto">
            <a:xfrm>
              <a:off x="5014763" y="4494213"/>
              <a:ext cx="225425" cy="209550"/>
            </a:xfrm>
            <a:custGeom>
              <a:avLst/>
              <a:gdLst>
                <a:gd name="T0" fmla="*/ 99 w 205"/>
                <a:gd name="T1" fmla="*/ 191 h 191"/>
                <a:gd name="T2" fmla="*/ 35 w 205"/>
                <a:gd name="T3" fmla="*/ 165 h 191"/>
                <a:gd name="T4" fmla="*/ 35 w 205"/>
                <a:gd name="T5" fmla="*/ 37 h 191"/>
                <a:gd name="T6" fmla="*/ 121 w 205"/>
                <a:gd name="T7" fmla="*/ 13 h 191"/>
                <a:gd name="T8" fmla="*/ 129 w 205"/>
                <a:gd name="T9" fmla="*/ 5 h 191"/>
                <a:gd name="T10" fmla="*/ 149 w 205"/>
                <a:gd name="T11" fmla="*/ 5 h 191"/>
                <a:gd name="T12" fmla="*/ 149 w 205"/>
                <a:gd name="T13" fmla="*/ 25 h 191"/>
                <a:gd name="T14" fmla="*/ 135 w 205"/>
                <a:gd name="T15" fmla="*/ 39 h 191"/>
                <a:gd name="T16" fmla="*/ 121 w 205"/>
                <a:gd name="T17" fmla="*/ 42 h 191"/>
                <a:gd name="T18" fmla="*/ 55 w 205"/>
                <a:gd name="T19" fmla="*/ 57 h 191"/>
                <a:gd name="T20" fmla="*/ 37 w 205"/>
                <a:gd name="T21" fmla="*/ 101 h 191"/>
                <a:gd name="T22" fmla="*/ 55 w 205"/>
                <a:gd name="T23" fmla="*/ 145 h 191"/>
                <a:gd name="T24" fmla="*/ 143 w 205"/>
                <a:gd name="T25" fmla="*/ 145 h 191"/>
                <a:gd name="T26" fmla="*/ 159 w 205"/>
                <a:gd name="T27" fmla="*/ 86 h 191"/>
                <a:gd name="T28" fmla="*/ 163 w 205"/>
                <a:gd name="T29" fmla="*/ 73 h 191"/>
                <a:gd name="T30" fmla="*/ 179 w 205"/>
                <a:gd name="T31" fmla="*/ 58 h 191"/>
                <a:gd name="T32" fmla="*/ 199 w 205"/>
                <a:gd name="T33" fmla="*/ 58 h 191"/>
                <a:gd name="T34" fmla="*/ 199 w 205"/>
                <a:gd name="T35" fmla="*/ 78 h 191"/>
                <a:gd name="T36" fmla="*/ 188 w 205"/>
                <a:gd name="T37" fmla="*/ 88 h 191"/>
                <a:gd name="T38" fmla="*/ 163 w 205"/>
                <a:gd name="T39" fmla="*/ 165 h 191"/>
                <a:gd name="T40" fmla="*/ 163 w 205"/>
                <a:gd name="T41" fmla="*/ 165 h 191"/>
                <a:gd name="T42" fmla="*/ 99 w 205"/>
                <a:gd name="T43" fmla="*/ 191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5" h="191">
                  <a:moveTo>
                    <a:pt x="99" y="191"/>
                  </a:moveTo>
                  <a:cubicBezTo>
                    <a:pt x="76" y="191"/>
                    <a:pt x="53" y="182"/>
                    <a:pt x="35" y="165"/>
                  </a:cubicBezTo>
                  <a:cubicBezTo>
                    <a:pt x="0" y="130"/>
                    <a:pt x="0" y="72"/>
                    <a:pt x="35" y="37"/>
                  </a:cubicBezTo>
                  <a:cubicBezTo>
                    <a:pt x="57" y="15"/>
                    <a:pt x="90" y="6"/>
                    <a:pt x="121" y="13"/>
                  </a:cubicBezTo>
                  <a:cubicBezTo>
                    <a:pt x="129" y="5"/>
                    <a:pt x="129" y="5"/>
                    <a:pt x="129" y="5"/>
                  </a:cubicBezTo>
                  <a:cubicBezTo>
                    <a:pt x="135" y="0"/>
                    <a:pt x="143" y="0"/>
                    <a:pt x="149" y="5"/>
                  </a:cubicBezTo>
                  <a:cubicBezTo>
                    <a:pt x="154" y="11"/>
                    <a:pt x="154" y="19"/>
                    <a:pt x="149" y="25"/>
                  </a:cubicBezTo>
                  <a:cubicBezTo>
                    <a:pt x="135" y="39"/>
                    <a:pt x="135" y="39"/>
                    <a:pt x="135" y="39"/>
                  </a:cubicBezTo>
                  <a:cubicBezTo>
                    <a:pt x="131" y="43"/>
                    <a:pt x="126" y="44"/>
                    <a:pt x="121" y="42"/>
                  </a:cubicBezTo>
                  <a:cubicBezTo>
                    <a:pt x="97" y="34"/>
                    <a:pt x="72" y="40"/>
                    <a:pt x="55" y="57"/>
                  </a:cubicBezTo>
                  <a:cubicBezTo>
                    <a:pt x="43" y="69"/>
                    <a:pt x="37" y="84"/>
                    <a:pt x="37" y="101"/>
                  </a:cubicBezTo>
                  <a:cubicBezTo>
                    <a:pt x="37" y="118"/>
                    <a:pt x="43" y="133"/>
                    <a:pt x="55" y="145"/>
                  </a:cubicBezTo>
                  <a:cubicBezTo>
                    <a:pt x="79" y="168"/>
                    <a:pt x="119" y="169"/>
                    <a:pt x="143" y="145"/>
                  </a:cubicBezTo>
                  <a:cubicBezTo>
                    <a:pt x="158" y="129"/>
                    <a:pt x="164" y="108"/>
                    <a:pt x="159" y="86"/>
                  </a:cubicBezTo>
                  <a:cubicBezTo>
                    <a:pt x="158" y="81"/>
                    <a:pt x="160" y="76"/>
                    <a:pt x="163" y="73"/>
                  </a:cubicBezTo>
                  <a:cubicBezTo>
                    <a:pt x="179" y="58"/>
                    <a:pt x="179" y="58"/>
                    <a:pt x="179" y="58"/>
                  </a:cubicBezTo>
                  <a:cubicBezTo>
                    <a:pt x="185" y="52"/>
                    <a:pt x="194" y="53"/>
                    <a:pt x="199" y="58"/>
                  </a:cubicBezTo>
                  <a:cubicBezTo>
                    <a:pt x="205" y="64"/>
                    <a:pt x="204" y="73"/>
                    <a:pt x="199" y="78"/>
                  </a:cubicBezTo>
                  <a:cubicBezTo>
                    <a:pt x="188" y="88"/>
                    <a:pt x="188" y="88"/>
                    <a:pt x="188" y="88"/>
                  </a:cubicBezTo>
                  <a:cubicBezTo>
                    <a:pt x="191" y="117"/>
                    <a:pt x="183" y="144"/>
                    <a:pt x="163" y="165"/>
                  </a:cubicBezTo>
                  <a:cubicBezTo>
                    <a:pt x="163" y="165"/>
                    <a:pt x="163" y="165"/>
                    <a:pt x="163" y="165"/>
                  </a:cubicBezTo>
                  <a:cubicBezTo>
                    <a:pt x="145" y="182"/>
                    <a:pt x="122" y="191"/>
                    <a:pt x="99" y="19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22" name="Freeform 25">
              <a:extLst>
                <a:ext uri="{FF2B5EF4-FFF2-40B4-BE49-F238E27FC236}">
                  <a16:creationId xmlns:a16="http://schemas.microsoft.com/office/drawing/2014/main" id="{C3008C44-8609-42BD-8E76-606403D1979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44938" y="3881438"/>
              <a:ext cx="736600" cy="715963"/>
            </a:xfrm>
            <a:custGeom>
              <a:avLst/>
              <a:gdLst>
                <a:gd name="T0" fmla="*/ 194 w 670"/>
                <a:gd name="T1" fmla="*/ 652 h 652"/>
                <a:gd name="T2" fmla="*/ 127 w 670"/>
                <a:gd name="T3" fmla="*/ 624 h 652"/>
                <a:gd name="T4" fmla="*/ 37 w 670"/>
                <a:gd name="T5" fmla="*/ 534 h 652"/>
                <a:gd name="T6" fmla="*/ 37 w 670"/>
                <a:gd name="T7" fmla="*/ 401 h 652"/>
                <a:gd name="T8" fmla="*/ 410 w 670"/>
                <a:gd name="T9" fmla="*/ 27 h 652"/>
                <a:gd name="T10" fmla="*/ 477 w 670"/>
                <a:gd name="T11" fmla="*/ 0 h 652"/>
                <a:gd name="T12" fmla="*/ 543 w 670"/>
                <a:gd name="T13" fmla="*/ 27 h 652"/>
                <a:gd name="T14" fmla="*/ 633 w 670"/>
                <a:gd name="T15" fmla="*/ 118 h 652"/>
                <a:gd name="T16" fmla="*/ 633 w 670"/>
                <a:gd name="T17" fmla="*/ 251 h 652"/>
                <a:gd name="T18" fmla="*/ 260 w 670"/>
                <a:gd name="T19" fmla="*/ 624 h 652"/>
                <a:gd name="T20" fmla="*/ 194 w 670"/>
                <a:gd name="T21" fmla="*/ 652 h 652"/>
                <a:gd name="T22" fmla="*/ 477 w 670"/>
                <a:gd name="T23" fmla="*/ 28 h 652"/>
                <a:gd name="T24" fmla="*/ 429 w 670"/>
                <a:gd name="T25" fmla="*/ 47 h 652"/>
                <a:gd name="T26" fmla="*/ 56 w 670"/>
                <a:gd name="T27" fmla="*/ 421 h 652"/>
                <a:gd name="T28" fmla="*/ 56 w 670"/>
                <a:gd name="T29" fmla="*/ 514 h 652"/>
                <a:gd name="T30" fmla="*/ 147 w 670"/>
                <a:gd name="T31" fmla="*/ 604 h 652"/>
                <a:gd name="T32" fmla="*/ 194 w 670"/>
                <a:gd name="T33" fmla="*/ 624 h 652"/>
                <a:gd name="T34" fmla="*/ 240 w 670"/>
                <a:gd name="T35" fmla="*/ 604 h 652"/>
                <a:gd name="T36" fmla="*/ 614 w 670"/>
                <a:gd name="T37" fmla="*/ 231 h 652"/>
                <a:gd name="T38" fmla="*/ 614 w 670"/>
                <a:gd name="T39" fmla="*/ 138 h 652"/>
                <a:gd name="T40" fmla="*/ 524 w 670"/>
                <a:gd name="T41" fmla="*/ 47 h 652"/>
                <a:gd name="T42" fmla="*/ 477 w 670"/>
                <a:gd name="T43" fmla="*/ 28 h 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0" h="652">
                  <a:moveTo>
                    <a:pt x="194" y="652"/>
                  </a:moveTo>
                  <a:cubicBezTo>
                    <a:pt x="169" y="652"/>
                    <a:pt x="145" y="642"/>
                    <a:pt x="127" y="624"/>
                  </a:cubicBezTo>
                  <a:cubicBezTo>
                    <a:pt x="37" y="534"/>
                    <a:pt x="37" y="534"/>
                    <a:pt x="37" y="534"/>
                  </a:cubicBezTo>
                  <a:cubicBezTo>
                    <a:pt x="0" y="497"/>
                    <a:pt x="0" y="438"/>
                    <a:pt x="37" y="401"/>
                  </a:cubicBezTo>
                  <a:cubicBezTo>
                    <a:pt x="410" y="27"/>
                    <a:pt x="410" y="27"/>
                    <a:pt x="410" y="27"/>
                  </a:cubicBezTo>
                  <a:cubicBezTo>
                    <a:pt x="428" y="9"/>
                    <a:pt x="452" y="0"/>
                    <a:pt x="477" y="0"/>
                  </a:cubicBezTo>
                  <a:cubicBezTo>
                    <a:pt x="501" y="0"/>
                    <a:pt x="525" y="9"/>
                    <a:pt x="543" y="27"/>
                  </a:cubicBezTo>
                  <a:cubicBezTo>
                    <a:pt x="633" y="118"/>
                    <a:pt x="633" y="118"/>
                    <a:pt x="633" y="118"/>
                  </a:cubicBezTo>
                  <a:cubicBezTo>
                    <a:pt x="670" y="155"/>
                    <a:pt x="670" y="214"/>
                    <a:pt x="633" y="251"/>
                  </a:cubicBezTo>
                  <a:cubicBezTo>
                    <a:pt x="260" y="624"/>
                    <a:pt x="260" y="624"/>
                    <a:pt x="260" y="624"/>
                  </a:cubicBezTo>
                  <a:cubicBezTo>
                    <a:pt x="243" y="642"/>
                    <a:pt x="219" y="652"/>
                    <a:pt x="194" y="652"/>
                  </a:cubicBezTo>
                  <a:close/>
                  <a:moveTo>
                    <a:pt x="477" y="28"/>
                  </a:moveTo>
                  <a:cubicBezTo>
                    <a:pt x="459" y="28"/>
                    <a:pt x="442" y="35"/>
                    <a:pt x="429" y="47"/>
                  </a:cubicBezTo>
                  <a:cubicBezTo>
                    <a:pt x="56" y="421"/>
                    <a:pt x="56" y="421"/>
                    <a:pt x="56" y="421"/>
                  </a:cubicBezTo>
                  <a:cubicBezTo>
                    <a:pt x="31" y="447"/>
                    <a:pt x="31" y="488"/>
                    <a:pt x="56" y="514"/>
                  </a:cubicBezTo>
                  <a:cubicBezTo>
                    <a:pt x="147" y="604"/>
                    <a:pt x="147" y="604"/>
                    <a:pt x="147" y="604"/>
                  </a:cubicBezTo>
                  <a:cubicBezTo>
                    <a:pt x="160" y="617"/>
                    <a:pt x="176" y="624"/>
                    <a:pt x="194" y="624"/>
                  </a:cubicBezTo>
                  <a:cubicBezTo>
                    <a:pt x="212" y="624"/>
                    <a:pt x="228" y="617"/>
                    <a:pt x="240" y="604"/>
                  </a:cubicBezTo>
                  <a:cubicBezTo>
                    <a:pt x="614" y="231"/>
                    <a:pt x="614" y="231"/>
                    <a:pt x="614" y="231"/>
                  </a:cubicBezTo>
                  <a:cubicBezTo>
                    <a:pt x="639" y="205"/>
                    <a:pt x="639" y="164"/>
                    <a:pt x="614" y="138"/>
                  </a:cubicBezTo>
                  <a:cubicBezTo>
                    <a:pt x="524" y="47"/>
                    <a:pt x="524" y="47"/>
                    <a:pt x="524" y="47"/>
                  </a:cubicBezTo>
                  <a:cubicBezTo>
                    <a:pt x="511" y="35"/>
                    <a:pt x="494" y="28"/>
                    <a:pt x="477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</p:grpSp>
      <p:grpSp>
        <p:nvGrpSpPr>
          <p:cNvPr id="23" name="그룹 70">
            <a:extLst>
              <a:ext uri="{FF2B5EF4-FFF2-40B4-BE49-F238E27FC236}">
                <a16:creationId xmlns:a16="http://schemas.microsoft.com/office/drawing/2014/main" id="{23FEF722-53EC-458D-A11A-9D5E8848EB21}"/>
              </a:ext>
            </a:extLst>
          </p:cNvPr>
          <p:cNvGrpSpPr/>
          <p:nvPr/>
        </p:nvGrpSpPr>
        <p:grpSpPr>
          <a:xfrm>
            <a:off x="933212" y="3323714"/>
            <a:ext cx="575529" cy="636886"/>
            <a:chOff x="6714712" y="2284413"/>
            <a:chExt cx="757238" cy="976312"/>
          </a:xfrm>
          <a:solidFill>
            <a:srgbClr val="002060"/>
          </a:solidFill>
        </p:grpSpPr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CB1B2DB4-7F6A-4DA0-B7CC-292B6CF682F5}"/>
                </a:ext>
              </a:extLst>
            </p:cNvPr>
            <p:cNvSpPr>
              <a:spLocks/>
            </p:cNvSpPr>
            <p:nvPr/>
          </p:nvSpPr>
          <p:spPr bwMode="auto">
            <a:xfrm>
              <a:off x="6790912" y="3140075"/>
              <a:ext cx="603250" cy="120650"/>
            </a:xfrm>
            <a:custGeom>
              <a:avLst/>
              <a:gdLst>
                <a:gd name="T0" fmla="*/ 535 w 550"/>
                <a:gd name="T1" fmla="*/ 110 h 110"/>
                <a:gd name="T2" fmla="*/ 15 w 550"/>
                <a:gd name="T3" fmla="*/ 110 h 110"/>
                <a:gd name="T4" fmla="*/ 2 w 550"/>
                <a:gd name="T5" fmla="*/ 102 h 110"/>
                <a:gd name="T6" fmla="*/ 4 w 550"/>
                <a:gd name="T7" fmla="*/ 87 h 110"/>
                <a:gd name="T8" fmla="*/ 99 w 550"/>
                <a:gd name="T9" fmla="*/ 4 h 110"/>
                <a:gd name="T10" fmla="*/ 118 w 550"/>
                <a:gd name="T11" fmla="*/ 9 h 110"/>
                <a:gd name="T12" fmla="*/ 113 w 550"/>
                <a:gd name="T13" fmla="*/ 28 h 110"/>
                <a:gd name="T14" fmla="*/ 45 w 550"/>
                <a:gd name="T15" fmla="*/ 82 h 110"/>
                <a:gd name="T16" fmla="*/ 505 w 550"/>
                <a:gd name="T17" fmla="*/ 82 h 110"/>
                <a:gd name="T18" fmla="*/ 440 w 550"/>
                <a:gd name="T19" fmla="*/ 30 h 110"/>
                <a:gd name="T20" fmla="*/ 435 w 550"/>
                <a:gd name="T21" fmla="*/ 11 h 110"/>
                <a:gd name="T22" fmla="*/ 454 w 550"/>
                <a:gd name="T23" fmla="*/ 6 h 110"/>
                <a:gd name="T24" fmla="*/ 546 w 550"/>
                <a:gd name="T25" fmla="*/ 87 h 110"/>
                <a:gd name="T26" fmla="*/ 548 w 550"/>
                <a:gd name="T27" fmla="*/ 102 h 110"/>
                <a:gd name="T28" fmla="*/ 535 w 550"/>
                <a:gd name="T29" fmla="*/ 11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50" h="110">
                  <a:moveTo>
                    <a:pt x="535" y="110"/>
                  </a:moveTo>
                  <a:cubicBezTo>
                    <a:pt x="15" y="110"/>
                    <a:pt x="15" y="110"/>
                    <a:pt x="15" y="110"/>
                  </a:cubicBezTo>
                  <a:cubicBezTo>
                    <a:pt x="10" y="110"/>
                    <a:pt x="5" y="107"/>
                    <a:pt x="2" y="102"/>
                  </a:cubicBezTo>
                  <a:cubicBezTo>
                    <a:pt x="0" y="97"/>
                    <a:pt x="1" y="92"/>
                    <a:pt x="4" y="87"/>
                  </a:cubicBezTo>
                  <a:cubicBezTo>
                    <a:pt x="30" y="55"/>
                    <a:pt x="56" y="28"/>
                    <a:pt x="99" y="4"/>
                  </a:cubicBezTo>
                  <a:cubicBezTo>
                    <a:pt x="106" y="0"/>
                    <a:pt x="114" y="2"/>
                    <a:pt x="118" y="9"/>
                  </a:cubicBezTo>
                  <a:cubicBezTo>
                    <a:pt x="122" y="16"/>
                    <a:pt x="120" y="24"/>
                    <a:pt x="113" y="28"/>
                  </a:cubicBezTo>
                  <a:cubicBezTo>
                    <a:pt x="84" y="44"/>
                    <a:pt x="63" y="62"/>
                    <a:pt x="45" y="82"/>
                  </a:cubicBezTo>
                  <a:cubicBezTo>
                    <a:pt x="505" y="82"/>
                    <a:pt x="505" y="82"/>
                    <a:pt x="505" y="82"/>
                  </a:cubicBezTo>
                  <a:cubicBezTo>
                    <a:pt x="485" y="60"/>
                    <a:pt x="465" y="44"/>
                    <a:pt x="440" y="30"/>
                  </a:cubicBezTo>
                  <a:cubicBezTo>
                    <a:pt x="433" y="26"/>
                    <a:pt x="431" y="18"/>
                    <a:pt x="435" y="11"/>
                  </a:cubicBezTo>
                  <a:cubicBezTo>
                    <a:pt x="439" y="4"/>
                    <a:pt x="447" y="2"/>
                    <a:pt x="454" y="6"/>
                  </a:cubicBezTo>
                  <a:cubicBezTo>
                    <a:pt x="490" y="26"/>
                    <a:pt x="516" y="50"/>
                    <a:pt x="546" y="87"/>
                  </a:cubicBezTo>
                  <a:cubicBezTo>
                    <a:pt x="549" y="92"/>
                    <a:pt x="550" y="97"/>
                    <a:pt x="548" y="102"/>
                  </a:cubicBezTo>
                  <a:cubicBezTo>
                    <a:pt x="545" y="107"/>
                    <a:pt x="540" y="110"/>
                    <a:pt x="535" y="1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41" name="Freeform 26">
              <a:extLst>
                <a:ext uri="{FF2B5EF4-FFF2-40B4-BE49-F238E27FC236}">
                  <a16:creationId xmlns:a16="http://schemas.microsoft.com/office/drawing/2014/main" id="{E184F850-0E1D-4183-82B9-CF1D4FD6AEDD}"/>
                </a:ext>
              </a:extLst>
            </p:cNvPr>
            <p:cNvSpPr>
              <a:spLocks/>
            </p:cNvSpPr>
            <p:nvPr/>
          </p:nvSpPr>
          <p:spPr bwMode="auto">
            <a:xfrm>
              <a:off x="6714712" y="2416175"/>
              <a:ext cx="757238" cy="757238"/>
            </a:xfrm>
            <a:custGeom>
              <a:avLst/>
              <a:gdLst>
                <a:gd name="T0" fmla="*/ 345 w 690"/>
                <a:gd name="T1" fmla="*/ 689 h 689"/>
                <a:gd name="T2" fmla="*/ 0 w 690"/>
                <a:gd name="T3" fmla="*/ 344 h 689"/>
                <a:gd name="T4" fmla="*/ 80 w 690"/>
                <a:gd name="T5" fmla="*/ 123 h 689"/>
                <a:gd name="T6" fmla="*/ 100 w 690"/>
                <a:gd name="T7" fmla="*/ 123 h 689"/>
                <a:gd name="T8" fmla="*/ 100 w 690"/>
                <a:gd name="T9" fmla="*/ 143 h 689"/>
                <a:gd name="T10" fmla="*/ 28 w 690"/>
                <a:gd name="T11" fmla="*/ 344 h 689"/>
                <a:gd name="T12" fmla="*/ 345 w 690"/>
                <a:gd name="T13" fmla="*/ 661 h 689"/>
                <a:gd name="T14" fmla="*/ 662 w 690"/>
                <a:gd name="T15" fmla="*/ 344 h 689"/>
                <a:gd name="T16" fmla="*/ 345 w 690"/>
                <a:gd name="T17" fmla="*/ 28 h 689"/>
                <a:gd name="T18" fmla="*/ 149 w 690"/>
                <a:gd name="T19" fmla="*/ 96 h 689"/>
                <a:gd name="T20" fmla="*/ 129 w 690"/>
                <a:gd name="T21" fmla="*/ 96 h 689"/>
                <a:gd name="T22" fmla="*/ 129 w 690"/>
                <a:gd name="T23" fmla="*/ 76 h 689"/>
                <a:gd name="T24" fmla="*/ 345 w 690"/>
                <a:gd name="T25" fmla="*/ 0 h 689"/>
                <a:gd name="T26" fmla="*/ 690 w 690"/>
                <a:gd name="T27" fmla="*/ 344 h 689"/>
                <a:gd name="T28" fmla="*/ 345 w 690"/>
                <a:gd name="T29" fmla="*/ 689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0" h="689">
                  <a:moveTo>
                    <a:pt x="345" y="689"/>
                  </a:moveTo>
                  <a:cubicBezTo>
                    <a:pt x="155" y="689"/>
                    <a:pt x="0" y="534"/>
                    <a:pt x="0" y="344"/>
                  </a:cubicBezTo>
                  <a:cubicBezTo>
                    <a:pt x="0" y="260"/>
                    <a:pt x="31" y="176"/>
                    <a:pt x="80" y="123"/>
                  </a:cubicBezTo>
                  <a:cubicBezTo>
                    <a:pt x="85" y="118"/>
                    <a:pt x="94" y="118"/>
                    <a:pt x="100" y="123"/>
                  </a:cubicBezTo>
                  <a:cubicBezTo>
                    <a:pt x="105" y="128"/>
                    <a:pt x="105" y="137"/>
                    <a:pt x="100" y="143"/>
                  </a:cubicBezTo>
                  <a:cubicBezTo>
                    <a:pt x="56" y="190"/>
                    <a:pt x="28" y="267"/>
                    <a:pt x="28" y="344"/>
                  </a:cubicBezTo>
                  <a:cubicBezTo>
                    <a:pt x="28" y="519"/>
                    <a:pt x="170" y="661"/>
                    <a:pt x="345" y="661"/>
                  </a:cubicBezTo>
                  <a:cubicBezTo>
                    <a:pt x="520" y="661"/>
                    <a:pt x="662" y="519"/>
                    <a:pt x="662" y="344"/>
                  </a:cubicBezTo>
                  <a:cubicBezTo>
                    <a:pt x="662" y="170"/>
                    <a:pt x="520" y="28"/>
                    <a:pt x="345" y="28"/>
                  </a:cubicBezTo>
                  <a:cubicBezTo>
                    <a:pt x="283" y="28"/>
                    <a:pt x="198" y="49"/>
                    <a:pt x="149" y="96"/>
                  </a:cubicBezTo>
                  <a:cubicBezTo>
                    <a:pt x="143" y="101"/>
                    <a:pt x="134" y="101"/>
                    <a:pt x="129" y="96"/>
                  </a:cubicBezTo>
                  <a:cubicBezTo>
                    <a:pt x="124" y="90"/>
                    <a:pt x="124" y="81"/>
                    <a:pt x="129" y="76"/>
                  </a:cubicBezTo>
                  <a:cubicBezTo>
                    <a:pt x="184" y="23"/>
                    <a:pt x="277" y="0"/>
                    <a:pt x="345" y="0"/>
                  </a:cubicBezTo>
                  <a:cubicBezTo>
                    <a:pt x="535" y="0"/>
                    <a:pt x="690" y="154"/>
                    <a:pt x="690" y="344"/>
                  </a:cubicBezTo>
                  <a:cubicBezTo>
                    <a:pt x="690" y="534"/>
                    <a:pt x="535" y="689"/>
                    <a:pt x="345" y="68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42" name="Freeform 27">
              <a:extLst>
                <a:ext uri="{FF2B5EF4-FFF2-40B4-BE49-F238E27FC236}">
                  <a16:creationId xmlns:a16="http://schemas.microsoft.com/office/drawing/2014/main" id="{AB73B466-7D91-4A74-A9D8-4579FEF54ED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84600" y="2344738"/>
              <a:ext cx="31750" cy="95250"/>
            </a:xfrm>
            <a:custGeom>
              <a:avLst/>
              <a:gdLst>
                <a:gd name="T0" fmla="*/ 14 w 28"/>
                <a:gd name="T1" fmla="*/ 86 h 86"/>
                <a:gd name="T2" fmla="*/ 0 w 28"/>
                <a:gd name="T3" fmla="*/ 72 h 86"/>
                <a:gd name="T4" fmla="*/ 0 w 28"/>
                <a:gd name="T5" fmla="*/ 14 h 86"/>
                <a:gd name="T6" fmla="*/ 14 w 28"/>
                <a:gd name="T7" fmla="*/ 0 h 86"/>
                <a:gd name="T8" fmla="*/ 28 w 28"/>
                <a:gd name="T9" fmla="*/ 14 h 86"/>
                <a:gd name="T10" fmla="*/ 28 w 28"/>
                <a:gd name="T11" fmla="*/ 72 h 86"/>
                <a:gd name="T12" fmla="*/ 14 w 28"/>
                <a:gd name="T13" fmla="*/ 8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86">
                  <a:moveTo>
                    <a:pt x="14" y="86"/>
                  </a:moveTo>
                  <a:cubicBezTo>
                    <a:pt x="6" y="86"/>
                    <a:pt x="0" y="80"/>
                    <a:pt x="0" y="72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22" y="0"/>
                    <a:pt x="28" y="6"/>
                    <a:pt x="28" y="14"/>
                  </a:cubicBezTo>
                  <a:cubicBezTo>
                    <a:pt x="28" y="72"/>
                    <a:pt x="28" y="72"/>
                    <a:pt x="28" y="72"/>
                  </a:cubicBezTo>
                  <a:cubicBezTo>
                    <a:pt x="28" y="80"/>
                    <a:pt x="22" y="86"/>
                    <a:pt x="14" y="8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43" name="Freeform 28">
              <a:extLst>
                <a:ext uri="{FF2B5EF4-FFF2-40B4-BE49-F238E27FC236}">
                  <a16:creationId xmlns:a16="http://schemas.microsoft.com/office/drawing/2014/main" id="{B9260FA3-D36E-4798-B6B2-876AB04897FD}"/>
                </a:ext>
              </a:extLst>
            </p:cNvPr>
            <p:cNvSpPr>
              <a:spLocks/>
            </p:cNvSpPr>
            <p:nvPr/>
          </p:nvSpPr>
          <p:spPr bwMode="auto">
            <a:xfrm>
              <a:off x="6862350" y="2284413"/>
              <a:ext cx="476250" cy="92075"/>
            </a:xfrm>
            <a:custGeom>
              <a:avLst/>
              <a:gdLst>
                <a:gd name="T0" fmla="*/ 419 w 433"/>
                <a:gd name="T1" fmla="*/ 84 h 84"/>
                <a:gd name="T2" fmla="*/ 14 w 433"/>
                <a:gd name="T3" fmla="*/ 84 h 84"/>
                <a:gd name="T4" fmla="*/ 0 w 433"/>
                <a:gd name="T5" fmla="*/ 70 h 84"/>
                <a:gd name="T6" fmla="*/ 0 w 433"/>
                <a:gd name="T7" fmla="*/ 14 h 84"/>
                <a:gd name="T8" fmla="*/ 14 w 433"/>
                <a:gd name="T9" fmla="*/ 0 h 84"/>
                <a:gd name="T10" fmla="*/ 28 w 433"/>
                <a:gd name="T11" fmla="*/ 14 h 84"/>
                <a:gd name="T12" fmla="*/ 28 w 433"/>
                <a:gd name="T13" fmla="*/ 56 h 84"/>
                <a:gd name="T14" fmla="*/ 405 w 433"/>
                <a:gd name="T15" fmla="*/ 56 h 84"/>
                <a:gd name="T16" fmla="*/ 405 w 433"/>
                <a:gd name="T17" fmla="*/ 14 h 84"/>
                <a:gd name="T18" fmla="*/ 419 w 433"/>
                <a:gd name="T19" fmla="*/ 0 h 84"/>
                <a:gd name="T20" fmla="*/ 433 w 433"/>
                <a:gd name="T21" fmla="*/ 14 h 84"/>
                <a:gd name="T22" fmla="*/ 433 w 433"/>
                <a:gd name="T23" fmla="*/ 70 h 84"/>
                <a:gd name="T24" fmla="*/ 419 w 433"/>
                <a:gd name="T25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33" h="84">
                  <a:moveTo>
                    <a:pt x="419" y="84"/>
                  </a:moveTo>
                  <a:cubicBezTo>
                    <a:pt x="14" y="84"/>
                    <a:pt x="14" y="84"/>
                    <a:pt x="14" y="84"/>
                  </a:cubicBezTo>
                  <a:cubicBezTo>
                    <a:pt x="6" y="84"/>
                    <a:pt x="0" y="78"/>
                    <a:pt x="0" y="70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22" y="0"/>
                    <a:pt x="28" y="6"/>
                    <a:pt x="28" y="14"/>
                  </a:cubicBezTo>
                  <a:cubicBezTo>
                    <a:pt x="28" y="56"/>
                    <a:pt x="28" y="56"/>
                    <a:pt x="28" y="56"/>
                  </a:cubicBezTo>
                  <a:cubicBezTo>
                    <a:pt x="405" y="56"/>
                    <a:pt x="405" y="56"/>
                    <a:pt x="405" y="56"/>
                  </a:cubicBezTo>
                  <a:cubicBezTo>
                    <a:pt x="405" y="14"/>
                    <a:pt x="405" y="14"/>
                    <a:pt x="405" y="14"/>
                  </a:cubicBezTo>
                  <a:cubicBezTo>
                    <a:pt x="405" y="6"/>
                    <a:pt x="411" y="0"/>
                    <a:pt x="419" y="0"/>
                  </a:cubicBezTo>
                  <a:cubicBezTo>
                    <a:pt x="427" y="0"/>
                    <a:pt x="433" y="6"/>
                    <a:pt x="433" y="14"/>
                  </a:cubicBezTo>
                  <a:cubicBezTo>
                    <a:pt x="433" y="70"/>
                    <a:pt x="433" y="70"/>
                    <a:pt x="433" y="70"/>
                  </a:cubicBezTo>
                  <a:cubicBezTo>
                    <a:pt x="433" y="78"/>
                    <a:pt x="427" y="84"/>
                    <a:pt x="419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EB97E659-BB5C-4DE3-A32F-27E62069E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8250" y="2563813"/>
              <a:ext cx="30163" cy="246063"/>
            </a:xfrm>
            <a:custGeom>
              <a:avLst/>
              <a:gdLst>
                <a:gd name="T0" fmla="*/ 14 w 28"/>
                <a:gd name="T1" fmla="*/ 224 h 224"/>
                <a:gd name="T2" fmla="*/ 0 w 28"/>
                <a:gd name="T3" fmla="*/ 210 h 224"/>
                <a:gd name="T4" fmla="*/ 0 w 28"/>
                <a:gd name="T5" fmla="*/ 14 h 224"/>
                <a:gd name="T6" fmla="*/ 14 w 28"/>
                <a:gd name="T7" fmla="*/ 0 h 224"/>
                <a:gd name="T8" fmla="*/ 28 w 28"/>
                <a:gd name="T9" fmla="*/ 14 h 224"/>
                <a:gd name="T10" fmla="*/ 28 w 28"/>
                <a:gd name="T11" fmla="*/ 210 h 224"/>
                <a:gd name="T12" fmla="*/ 14 w 28"/>
                <a:gd name="T13" fmla="*/ 224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" h="224">
                  <a:moveTo>
                    <a:pt x="14" y="224"/>
                  </a:moveTo>
                  <a:cubicBezTo>
                    <a:pt x="6" y="224"/>
                    <a:pt x="0" y="218"/>
                    <a:pt x="0" y="210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22" y="0"/>
                    <a:pt x="28" y="6"/>
                    <a:pt x="28" y="14"/>
                  </a:cubicBezTo>
                  <a:cubicBezTo>
                    <a:pt x="28" y="210"/>
                    <a:pt x="28" y="210"/>
                    <a:pt x="28" y="210"/>
                  </a:cubicBezTo>
                  <a:cubicBezTo>
                    <a:pt x="28" y="218"/>
                    <a:pt x="22" y="224"/>
                    <a:pt x="14" y="2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 dirty="0"/>
            </a:p>
          </p:txBody>
        </p:sp>
      </p:grpSp>
      <p:grpSp>
        <p:nvGrpSpPr>
          <p:cNvPr id="48" name="그룹 76">
            <a:extLst>
              <a:ext uri="{FF2B5EF4-FFF2-40B4-BE49-F238E27FC236}">
                <a16:creationId xmlns:a16="http://schemas.microsoft.com/office/drawing/2014/main" id="{16B331BA-398C-424A-9823-E1DD0167E9A6}"/>
              </a:ext>
            </a:extLst>
          </p:cNvPr>
          <p:cNvGrpSpPr/>
          <p:nvPr/>
        </p:nvGrpSpPr>
        <p:grpSpPr>
          <a:xfrm>
            <a:off x="7295711" y="3379103"/>
            <a:ext cx="845928" cy="616169"/>
            <a:chOff x="6662325" y="3851275"/>
            <a:chExt cx="900113" cy="757238"/>
          </a:xfrm>
          <a:solidFill>
            <a:schemeClr val="accent1">
              <a:lumMod val="75000"/>
            </a:schemeClr>
          </a:solidFill>
        </p:grpSpPr>
        <p:sp>
          <p:nvSpPr>
            <p:cNvPr id="50" name="Freeform 30">
              <a:extLst>
                <a:ext uri="{FF2B5EF4-FFF2-40B4-BE49-F238E27FC236}">
                  <a16:creationId xmlns:a16="http://schemas.microsoft.com/office/drawing/2014/main" id="{7D75AAC4-1B46-4661-B546-D2CF2F1A2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6662325" y="3851275"/>
              <a:ext cx="900113" cy="666750"/>
            </a:xfrm>
            <a:custGeom>
              <a:avLst/>
              <a:gdLst>
                <a:gd name="T0" fmla="*/ 806 w 820"/>
                <a:gd name="T1" fmla="*/ 608 h 608"/>
                <a:gd name="T2" fmla="*/ 14 w 820"/>
                <a:gd name="T3" fmla="*/ 608 h 608"/>
                <a:gd name="T4" fmla="*/ 0 w 820"/>
                <a:gd name="T5" fmla="*/ 594 h 608"/>
                <a:gd name="T6" fmla="*/ 0 w 820"/>
                <a:gd name="T7" fmla="*/ 14 h 608"/>
                <a:gd name="T8" fmla="*/ 14 w 820"/>
                <a:gd name="T9" fmla="*/ 0 h 608"/>
                <a:gd name="T10" fmla="*/ 82 w 820"/>
                <a:gd name="T11" fmla="*/ 0 h 608"/>
                <a:gd name="T12" fmla="*/ 96 w 820"/>
                <a:gd name="T13" fmla="*/ 14 h 608"/>
                <a:gd name="T14" fmla="*/ 82 w 820"/>
                <a:gd name="T15" fmla="*/ 28 h 608"/>
                <a:gd name="T16" fmla="*/ 28 w 820"/>
                <a:gd name="T17" fmla="*/ 28 h 608"/>
                <a:gd name="T18" fmla="*/ 28 w 820"/>
                <a:gd name="T19" fmla="*/ 580 h 608"/>
                <a:gd name="T20" fmla="*/ 792 w 820"/>
                <a:gd name="T21" fmla="*/ 580 h 608"/>
                <a:gd name="T22" fmla="*/ 792 w 820"/>
                <a:gd name="T23" fmla="*/ 28 h 608"/>
                <a:gd name="T24" fmla="*/ 154 w 820"/>
                <a:gd name="T25" fmla="*/ 28 h 608"/>
                <a:gd name="T26" fmla="*/ 140 w 820"/>
                <a:gd name="T27" fmla="*/ 14 h 608"/>
                <a:gd name="T28" fmla="*/ 154 w 820"/>
                <a:gd name="T29" fmla="*/ 0 h 608"/>
                <a:gd name="T30" fmla="*/ 806 w 820"/>
                <a:gd name="T31" fmla="*/ 0 h 608"/>
                <a:gd name="T32" fmla="*/ 820 w 820"/>
                <a:gd name="T33" fmla="*/ 14 h 608"/>
                <a:gd name="T34" fmla="*/ 820 w 820"/>
                <a:gd name="T35" fmla="*/ 594 h 608"/>
                <a:gd name="T36" fmla="*/ 806 w 820"/>
                <a:gd name="T37" fmla="*/ 608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20" h="608">
                  <a:moveTo>
                    <a:pt x="806" y="608"/>
                  </a:moveTo>
                  <a:cubicBezTo>
                    <a:pt x="14" y="608"/>
                    <a:pt x="14" y="608"/>
                    <a:pt x="14" y="608"/>
                  </a:cubicBezTo>
                  <a:cubicBezTo>
                    <a:pt x="6" y="608"/>
                    <a:pt x="0" y="602"/>
                    <a:pt x="0" y="594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82" y="0"/>
                    <a:pt x="82" y="0"/>
                    <a:pt x="82" y="0"/>
                  </a:cubicBezTo>
                  <a:cubicBezTo>
                    <a:pt x="90" y="0"/>
                    <a:pt x="96" y="6"/>
                    <a:pt x="96" y="14"/>
                  </a:cubicBezTo>
                  <a:cubicBezTo>
                    <a:pt x="96" y="22"/>
                    <a:pt x="90" y="28"/>
                    <a:pt x="82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580"/>
                    <a:pt x="28" y="580"/>
                    <a:pt x="28" y="580"/>
                  </a:cubicBezTo>
                  <a:cubicBezTo>
                    <a:pt x="792" y="580"/>
                    <a:pt x="792" y="580"/>
                    <a:pt x="792" y="580"/>
                  </a:cubicBezTo>
                  <a:cubicBezTo>
                    <a:pt x="792" y="28"/>
                    <a:pt x="792" y="28"/>
                    <a:pt x="792" y="28"/>
                  </a:cubicBezTo>
                  <a:cubicBezTo>
                    <a:pt x="154" y="28"/>
                    <a:pt x="154" y="28"/>
                    <a:pt x="154" y="28"/>
                  </a:cubicBezTo>
                  <a:cubicBezTo>
                    <a:pt x="146" y="28"/>
                    <a:pt x="140" y="22"/>
                    <a:pt x="140" y="14"/>
                  </a:cubicBezTo>
                  <a:cubicBezTo>
                    <a:pt x="140" y="6"/>
                    <a:pt x="146" y="0"/>
                    <a:pt x="154" y="0"/>
                  </a:cubicBezTo>
                  <a:cubicBezTo>
                    <a:pt x="806" y="0"/>
                    <a:pt x="806" y="0"/>
                    <a:pt x="806" y="0"/>
                  </a:cubicBezTo>
                  <a:cubicBezTo>
                    <a:pt x="814" y="0"/>
                    <a:pt x="820" y="6"/>
                    <a:pt x="820" y="14"/>
                  </a:cubicBezTo>
                  <a:cubicBezTo>
                    <a:pt x="820" y="594"/>
                    <a:pt x="820" y="594"/>
                    <a:pt x="820" y="594"/>
                  </a:cubicBezTo>
                  <a:cubicBezTo>
                    <a:pt x="820" y="602"/>
                    <a:pt x="814" y="608"/>
                    <a:pt x="806" y="6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51" name="Freeform 31">
              <a:extLst>
                <a:ext uri="{FF2B5EF4-FFF2-40B4-BE49-F238E27FC236}">
                  <a16:creationId xmlns:a16="http://schemas.microsoft.com/office/drawing/2014/main" id="{406A414C-4165-4935-8613-1325D408588D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0587" y="4533900"/>
              <a:ext cx="161925" cy="74613"/>
            </a:xfrm>
            <a:custGeom>
              <a:avLst/>
              <a:gdLst>
                <a:gd name="T0" fmla="*/ 134 w 148"/>
                <a:gd name="T1" fmla="*/ 67 h 67"/>
                <a:gd name="T2" fmla="*/ 14 w 148"/>
                <a:gd name="T3" fmla="*/ 67 h 67"/>
                <a:gd name="T4" fmla="*/ 0 w 148"/>
                <a:gd name="T5" fmla="*/ 53 h 67"/>
                <a:gd name="T6" fmla="*/ 0 w 148"/>
                <a:gd name="T7" fmla="*/ 15 h 67"/>
                <a:gd name="T8" fmla="*/ 14 w 148"/>
                <a:gd name="T9" fmla="*/ 1 h 67"/>
                <a:gd name="T10" fmla="*/ 28 w 148"/>
                <a:gd name="T11" fmla="*/ 15 h 67"/>
                <a:gd name="T12" fmla="*/ 28 w 148"/>
                <a:gd name="T13" fmla="*/ 39 h 67"/>
                <a:gd name="T14" fmla="*/ 120 w 148"/>
                <a:gd name="T15" fmla="*/ 39 h 67"/>
                <a:gd name="T16" fmla="*/ 120 w 148"/>
                <a:gd name="T17" fmla="*/ 14 h 67"/>
                <a:gd name="T18" fmla="*/ 134 w 148"/>
                <a:gd name="T19" fmla="*/ 0 h 67"/>
                <a:gd name="T20" fmla="*/ 148 w 148"/>
                <a:gd name="T21" fmla="*/ 14 h 67"/>
                <a:gd name="T22" fmla="*/ 148 w 148"/>
                <a:gd name="T23" fmla="*/ 53 h 67"/>
                <a:gd name="T24" fmla="*/ 134 w 148"/>
                <a:gd name="T25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8" h="67">
                  <a:moveTo>
                    <a:pt x="134" y="67"/>
                  </a:moveTo>
                  <a:cubicBezTo>
                    <a:pt x="14" y="67"/>
                    <a:pt x="14" y="67"/>
                    <a:pt x="14" y="67"/>
                  </a:cubicBezTo>
                  <a:cubicBezTo>
                    <a:pt x="6" y="67"/>
                    <a:pt x="0" y="61"/>
                    <a:pt x="0" y="53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7"/>
                    <a:pt x="6" y="1"/>
                    <a:pt x="14" y="1"/>
                  </a:cubicBezTo>
                  <a:cubicBezTo>
                    <a:pt x="22" y="1"/>
                    <a:pt x="28" y="7"/>
                    <a:pt x="28" y="15"/>
                  </a:cubicBezTo>
                  <a:cubicBezTo>
                    <a:pt x="28" y="39"/>
                    <a:pt x="28" y="39"/>
                    <a:pt x="28" y="39"/>
                  </a:cubicBezTo>
                  <a:cubicBezTo>
                    <a:pt x="120" y="39"/>
                    <a:pt x="120" y="39"/>
                    <a:pt x="120" y="39"/>
                  </a:cubicBezTo>
                  <a:cubicBezTo>
                    <a:pt x="120" y="14"/>
                    <a:pt x="120" y="14"/>
                    <a:pt x="120" y="14"/>
                  </a:cubicBezTo>
                  <a:cubicBezTo>
                    <a:pt x="120" y="6"/>
                    <a:pt x="126" y="0"/>
                    <a:pt x="134" y="0"/>
                  </a:cubicBezTo>
                  <a:cubicBezTo>
                    <a:pt x="142" y="0"/>
                    <a:pt x="148" y="6"/>
                    <a:pt x="148" y="14"/>
                  </a:cubicBezTo>
                  <a:cubicBezTo>
                    <a:pt x="148" y="53"/>
                    <a:pt x="148" y="53"/>
                    <a:pt x="148" y="53"/>
                  </a:cubicBezTo>
                  <a:cubicBezTo>
                    <a:pt x="148" y="61"/>
                    <a:pt x="142" y="67"/>
                    <a:pt x="134" y="6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52" name="Freeform 32">
              <a:extLst>
                <a:ext uri="{FF2B5EF4-FFF2-40B4-BE49-F238E27FC236}">
                  <a16:creationId xmlns:a16="http://schemas.microsoft.com/office/drawing/2014/main" id="{B66B2781-65F9-4AA7-9695-DE4EA1B3DE56}"/>
                </a:ext>
              </a:extLst>
            </p:cNvPr>
            <p:cNvSpPr>
              <a:spLocks/>
            </p:cNvSpPr>
            <p:nvPr/>
          </p:nvSpPr>
          <p:spPr bwMode="auto">
            <a:xfrm>
              <a:off x="7330662" y="4533900"/>
              <a:ext cx="160338" cy="74613"/>
            </a:xfrm>
            <a:custGeom>
              <a:avLst/>
              <a:gdLst>
                <a:gd name="T0" fmla="*/ 133 w 147"/>
                <a:gd name="T1" fmla="*/ 67 h 67"/>
                <a:gd name="T2" fmla="*/ 14 w 147"/>
                <a:gd name="T3" fmla="*/ 67 h 67"/>
                <a:gd name="T4" fmla="*/ 0 w 147"/>
                <a:gd name="T5" fmla="*/ 53 h 67"/>
                <a:gd name="T6" fmla="*/ 0 w 147"/>
                <a:gd name="T7" fmla="*/ 15 h 67"/>
                <a:gd name="T8" fmla="*/ 14 w 147"/>
                <a:gd name="T9" fmla="*/ 1 h 67"/>
                <a:gd name="T10" fmla="*/ 28 w 147"/>
                <a:gd name="T11" fmla="*/ 15 h 67"/>
                <a:gd name="T12" fmla="*/ 28 w 147"/>
                <a:gd name="T13" fmla="*/ 39 h 67"/>
                <a:gd name="T14" fmla="*/ 119 w 147"/>
                <a:gd name="T15" fmla="*/ 39 h 67"/>
                <a:gd name="T16" fmla="*/ 119 w 147"/>
                <a:gd name="T17" fmla="*/ 14 h 67"/>
                <a:gd name="T18" fmla="*/ 133 w 147"/>
                <a:gd name="T19" fmla="*/ 0 h 67"/>
                <a:gd name="T20" fmla="*/ 147 w 147"/>
                <a:gd name="T21" fmla="*/ 14 h 67"/>
                <a:gd name="T22" fmla="*/ 147 w 147"/>
                <a:gd name="T23" fmla="*/ 53 h 67"/>
                <a:gd name="T24" fmla="*/ 133 w 147"/>
                <a:gd name="T25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67">
                  <a:moveTo>
                    <a:pt x="133" y="67"/>
                  </a:moveTo>
                  <a:cubicBezTo>
                    <a:pt x="14" y="67"/>
                    <a:pt x="14" y="67"/>
                    <a:pt x="14" y="67"/>
                  </a:cubicBezTo>
                  <a:cubicBezTo>
                    <a:pt x="6" y="67"/>
                    <a:pt x="0" y="61"/>
                    <a:pt x="0" y="53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7"/>
                    <a:pt x="6" y="1"/>
                    <a:pt x="14" y="1"/>
                  </a:cubicBezTo>
                  <a:cubicBezTo>
                    <a:pt x="22" y="1"/>
                    <a:pt x="28" y="7"/>
                    <a:pt x="28" y="15"/>
                  </a:cubicBezTo>
                  <a:cubicBezTo>
                    <a:pt x="28" y="39"/>
                    <a:pt x="28" y="39"/>
                    <a:pt x="28" y="39"/>
                  </a:cubicBezTo>
                  <a:cubicBezTo>
                    <a:pt x="119" y="39"/>
                    <a:pt x="119" y="39"/>
                    <a:pt x="119" y="39"/>
                  </a:cubicBezTo>
                  <a:cubicBezTo>
                    <a:pt x="119" y="14"/>
                    <a:pt x="119" y="14"/>
                    <a:pt x="119" y="14"/>
                  </a:cubicBezTo>
                  <a:cubicBezTo>
                    <a:pt x="119" y="6"/>
                    <a:pt x="125" y="0"/>
                    <a:pt x="133" y="0"/>
                  </a:cubicBezTo>
                  <a:cubicBezTo>
                    <a:pt x="141" y="0"/>
                    <a:pt x="147" y="6"/>
                    <a:pt x="147" y="14"/>
                  </a:cubicBezTo>
                  <a:cubicBezTo>
                    <a:pt x="147" y="53"/>
                    <a:pt x="147" y="53"/>
                    <a:pt x="147" y="53"/>
                  </a:cubicBezTo>
                  <a:cubicBezTo>
                    <a:pt x="147" y="61"/>
                    <a:pt x="141" y="67"/>
                    <a:pt x="133" y="6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53" name="Freeform 33">
              <a:extLst>
                <a:ext uri="{FF2B5EF4-FFF2-40B4-BE49-F238E27FC236}">
                  <a16:creationId xmlns:a16="http://schemas.microsoft.com/office/drawing/2014/main" id="{EA647AE9-F42D-4E3B-B352-866D170CCAB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9712" y="4011613"/>
              <a:ext cx="142875" cy="141288"/>
            </a:xfrm>
            <a:custGeom>
              <a:avLst/>
              <a:gdLst>
                <a:gd name="T0" fmla="*/ 65 w 130"/>
                <a:gd name="T1" fmla="*/ 129 h 129"/>
                <a:gd name="T2" fmla="*/ 0 w 130"/>
                <a:gd name="T3" fmla="*/ 64 h 129"/>
                <a:gd name="T4" fmla="*/ 65 w 130"/>
                <a:gd name="T5" fmla="*/ 0 h 129"/>
                <a:gd name="T6" fmla="*/ 130 w 130"/>
                <a:gd name="T7" fmla="*/ 64 h 129"/>
                <a:gd name="T8" fmla="*/ 65 w 130"/>
                <a:gd name="T9" fmla="*/ 129 h 129"/>
                <a:gd name="T10" fmla="*/ 65 w 130"/>
                <a:gd name="T11" fmla="*/ 28 h 129"/>
                <a:gd name="T12" fmla="*/ 28 w 130"/>
                <a:gd name="T13" fmla="*/ 64 h 129"/>
                <a:gd name="T14" fmla="*/ 65 w 130"/>
                <a:gd name="T15" fmla="*/ 101 h 129"/>
                <a:gd name="T16" fmla="*/ 102 w 130"/>
                <a:gd name="T17" fmla="*/ 64 h 129"/>
                <a:gd name="T18" fmla="*/ 65 w 130"/>
                <a:gd name="T19" fmla="*/ 2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29">
                  <a:moveTo>
                    <a:pt x="65" y="129"/>
                  </a:moveTo>
                  <a:cubicBezTo>
                    <a:pt x="29" y="129"/>
                    <a:pt x="0" y="100"/>
                    <a:pt x="0" y="64"/>
                  </a:cubicBezTo>
                  <a:cubicBezTo>
                    <a:pt x="0" y="29"/>
                    <a:pt x="29" y="0"/>
                    <a:pt x="65" y="0"/>
                  </a:cubicBezTo>
                  <a:cubicBezTo>
                    <a:pt x="101" y="0"/>
                    <a:pt x="130" y="29"/>
                    <a:pt x="130" y="64"/>
                  </a:cubicBezTo>
                  <a:cubicBezTo>
                    <a:pt x="130" y="100"/>
                    <a:pt x="101" y="129"/>
                    <a:pt x="65" y="129"/>
                  </a:cubicBezTo>
                  <a:close/>
                  <a:moveTo>
                    <a:pt x="65" y="28"/>
                  </a:moveTo>
                  <a:cubicBezTo>
                    <a:pt x="45" y="28"/>
                    <a:pt x="28" y="44"/>
                    <a:pt x="28" y="64"/>
                  </a:cubicBezTo>
                  <a:cubicBezTo>
                    <a:pt x="28" y="84"/>
                    <a:pt x="45" y="101"/>
                    <a:pt x="65" y="101"/>
                  </a:cubicBezTo>
                  <a:cubicBezTo>
                    <a:pt x="85" y="101"/>
                    <a:pt x="102" y="84"/>
                    <a:pt x="102" y="64"/>
                  </a:cubicBezTo>
                  <a:cubicBezTo>
                    <a:pt x="102" y="44"/>
                    <a:pt x="85" y="28"/>
                    <a:pt x="65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55" name="Freeform 34">
              <a:extLst>
                <a:ext uri="{FF2B5EF4-FFF2-40B4-BE49-F238E27FC236}">
                  <a16:creationId xmlns:a16="http://schemas.microsoft.com/office/drawing/2014/main" id="{0B570E9E-79A2-4542-90CA-F13204B3188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349712" y="4205288"/>
              <a:ext cx="142875" cy="141288"/>
            </a:xfrm>
            <a:custGeom>
              <a:avLst/>
              <a:gdLst>
                <a:gd name="T0" fmla="*/ 65 w 130"/>
                <a:gd name="T1" fmla="*/ 129 h 129"/>
                <a:gd name="T2" fmla="*/ 0 w 130"/>
                <a:gd name="T3" fmla="*/ 64 h 129"/>
                <a:gd name="T4" fmla="*/ 65 w 130"/>
                <a:gd name="T5" fmla="*/ 0 h 129"/>
                <a:gd name="T6" fmla="*/ 130 w 130"/>
                <a:gd name="T7" fmla="*/ 64 h 129"/>
                <a:gd name="T8" fmla="*/ 65 w 130"/>
                <a:gd name="T9" fmla="*/ 129 h 129"/>
                <a:gd name="T10" fmla="*/ 65 w 130"/>
                <a:gd name="T11" fmla="*/ 28 h 129"/>
                <a:gd name="T12" fmla="*/ 28 w 130"/>
                <a:gd name="T13" fmla="*/ 64 h 129"/>
                <a:gd name="T14" fmla="*/ 65 w 130"/>
                <a:gd name="T15" fmla="*/ 101 h 129"/>
                <a:gd name="T16" fmla="*/ 102 w 130"/>
                <a:gd name="T17" fmla="*/ 64 h 129"/>
                <a:gd name="T18" fmla="*/ 65 w 130"/>
                <a:gd name="T19" fmla="*/ 28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29">
                  <a:moveTo>
                    <a:pt x="65" y="129"/>
                  </a:moveTo>
                  <a:cubicBezTo>
                    <a:pt x="29" y="129"/>
                    <a:pt x="0" y="100"/>
                    <a:pt x="0" y="64"/>
                  </a:cubicBezTo>
                  <a:cubicBezTo>
                    <a:pt x="0" y="29"/>
                    <a:pt x="29" y="0"/>
                    <a:pt x="65" y="0"/>
                  </a:cubicBezTo>
                  <a:cubicBezTo>
                    <a:pt x="101" y="0"/>
                    <a:pt x="130" y="29"/>
                    <a:pt x="130" y="64"/>
                  </a:cubicBezTo>
                  <a:cubicBezTo>
                    <a:pt x="130" y="100"/>
                    <a:pt x="101" y="129"/>
                    <a:pt x="65" y="129"/>
                  </a:cubicBezTo>
                  <a:close/>
                  <a:moveTo>
                    <a:pt x="65" y="28"/>
                  </a:moveTo>
                  <a:cubicBezTo>
                    <a:pt x="45" y="28"/>
                    <a:pt x="28" y="44"/>
                    <a:pt x="28" y="64"/>
                  </a:cubicBezTo>
                  <a:cubicBezTo>
                    <a:pt x="28" y="84"/>
                    <a:pt x="45" y="101"/>
                    <a:pt x="65" y="101"/>
                  </a:cubicBezTo>
                  <a:cubicBezTo>
                    <a:pt x="85" y="101"/>
                    <a:pt x="102" y="84"/>
                    <a:pt x="102" y="64"/>
                  </a:cubicBezTo>
                  <a:cubicBezTo>
                    <a:pt x="102" y="44"/>
                    <a:pt x="85" y="28"/>
                    <a:pt x="65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58" name="Freeform 61">
              <a:extLst>
                <a:ext uri="{FF2B5EF4-FFF2-40B4-BE49-F238E27FC236}">
                  <a16:creationId xmlns:a16="http://schemas.microsoft.com/office/drawing/2014/main" id="{B0098C38-7DBE-4E85-B6CC-CE6BBA5BCD6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781387" y="3937000"/>
              <a:ext cx="531813" cy="493713"/>
            </a:xfrm>
            <a:custGeom>
              <a:avLst/>
              <a:gdLst>
                <a:gd name="T0" fmla="*/ 470 w 484"/>
                <a:gd name="T1" fmla="*/ 450 h 450"/>
                <a:gd name="T2" fmla="*/ 14 w 484"/>
                <a:gd name="T3" fmla="*/ 450 h 450"/>
                <a:gd name="T4" fmla="*/ 0 w 484"/>
                <a:gd name="T5" fmla="*/ 436 h 450"/>
                <a:gd name="T6" fmla="*/ 0 w 484"/>
                <a:gd name="T7" fmla="*/ 14 h 450"/>
                <a:gd name="T8" fmla="*/ 14 w 484"/>
                <a:gd name="T9" fmla="*/ 0 h 450"/>
                <a:gd name="T10" fmla="*/ 470 w 484"/>
                <a:gd name="T11" fmla="*/ 0 h 450"/>
                <a:gd name="T12" fmla="*/ 484 w 484"/>
                <a:gd name="T13" fmla="*/ 14 h 450"/>
                <a:gd name="T14" fmla="*/ 484 w 484"/>
                <a:gd name="T15" fmla="*/ 436 h 450"/>
                <a:gd name="T16" fmla="*/ 470 w 484"/>
                <a:gd name="T17" fmla="*/ 450 h 450"/>
                <a:gd name="T18" fmla="*/ 28 w 484"/>
                <a:gd name="T19" fmla="*/ 422 h 450"/>
                <a:gd name="T20" fmla="*/ 456 w 484"/>
                <a:gd name="T21" fmla="*/ 422 h 450"/>
                <a:gd name="T22" fmla="*/ 456 w 484"/>
                <a:gd name="T23" fmla="*/ 28 h 450"/>
                <a:gd name="T24" fmla="*/ 28 w 484"/>
                <a:gd name="T25" fmla="*/ 28 h 450"/>
                <a:gd name="T26" fmla="*/ 28 w 484"/>
                <a:gd name="T27" fmla="*/ 422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84" h="450">
                  <a:moveTo>
                    <a:pt x="470" y="450"/>
                  </a:moveTo>
                  <a:cubicBezTo>
                    <a:pt x="14" y="450"/>
                    <a:pt x="14" y="450"/>
                    <a:pt x="14" y="450"/>
                  </a:cubicBezTo>
                  <a:cubicBezTo>
                    <a:pt x="6" y="450"/>
                    <a:pt x="0" y="444"/>
                    <a:pt x="0" y="436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470" y="0"/>
                    <a:pt x="470" y="0"/>
                    <a:pt x="470" y="0"/>
                  </a:cubicBezTo>
                  <a:cubicBezTo>
                    <a:pt x="478" y="0"/>
                    <a:pt x="484" y="6"/>
                    <a:pt x="484" y="14"/>
                  </a:cubicBezTo>
                  <a:cubicBezTo>
                    <a:pt x="484" y="436"/>
                    <a:pt x="484" y="436"/>
                    <a:pt x="484" y="436"/>
                  </a:cubicBezTo>
                  <a:cubicBezTo>
                    <a:pt x="484" y="444"/>
                    <a:pt x="478" y="450"/>
                    <a:pt x="470" y="450"/>
                  </a:cubicBezTo>
                  <a:close/>
                  <a:moveTo>
                    <a:pt x="28" y="422"/>
                  </a:moveTo>
                  <a:cubicBezTo>
                    <a:pt x="456" y="422"/>
                    <a:pt x="456" y="422"/>
                    <a:pt x="456" y="422"/>
                  </a:cubicBezTo>
                  <a:cubicBezTo>
                    <a:pt x="456" y="28"/>
                    <a:pt x="456" y="28"/>
                    <a:pt x="456" y="28"/>
                  </a:cubicBezTo>
                  <a:cubicBezTo>
                    <a:pt x="28" y="28"/>
                    <a:pt x="28" y="28"/>
                    <a:pt x="28" y="28"/>
                  </a:cubicBezTo>
                  <a:lnTo>
                    <a:pt x="28" y="4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59" name="Freeform 62">
              <a:extLst>
                <a:ext uri="{FF2B5EF4-FFF2-40B4-BE49-F238E27FC236}">
                  <a16:creationId xmlns:a16="http://schemas.microsoft.com/office/drawing/2014/main" id="{C330E3F0-B6DD-47B4-9D8F-8A8B8DE19E7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3637" y="4114800"/>
              <a:ext cx="247650" cy="244475"/>
            </a:xfrm>
            <a:custGeom>
              <a:avLst/>
              <a:gdLst>
                <a:gd name="T0" fmla="*/ 15 w 225"/>
                <a:gd name="T1" fmla="*/ 224 h 224"/>
                <a:gd name="T2" fmla="*/ 5 w 225"/>
                <a:gd name="T3" fmla="*/ 220 h 224"/>
                <a:gd name="T4" fmla="*/ 5 w 225"/>
                <a:gd name="T5" fmla="*/ 200 h 224"/>
                <a:gd name="T6" fmla="*/ 200 w 225"/>
                <a:gd name="T7" fmla="*/ 5 h 224"/>
                <a:gd name="T8" fmla="*/ 220 w 225"/>
                <a:gd name="T9" fmla="*/ 5 h 224"/>
                <a:gd name="T10" fmla="*/ 220 w 225"/>
                <a:gd name="T11" fmla="*/ 25 h 224"/>
                <a:gd name="T12" fmla="*/ 25 w 225"/>
                <a:gd name="T13" fmla="*/ 220 h 224"/>
                <a:gd name="T14" fmla="*/ 15 w 225"/>
                <a:gd name="T15" fmla="*/ 224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5" h="224">
                  <a:moveTo>
                    <a:pt x="15" y="224"/>
                  </a:moveTo>
                  <a:cubicBezTo>
                    <a:pt x="11" y="224"/>
                    <a:pt x="8" y="223"/>
                    <a:pt x="5" y="220"/>
                  </a:cubicBezTo>
                  <a:cubicBezTo>
                    <a:pt x="0" y="214"/>
                    <a:pt x="0" y="206"/>
                    <a:pt x="5" y="200"/>
                  </a:cubicBezTo>
                  <a:cubicBezTo>
                    <a:pt x="200" y="5"/>
                    <a:pt x="200" y="5"/>
                    <a:pt x="200" y="5"/>
                  </a:cubicBezTo>
                  <a:cubicBezTo>
                    <a:pt x="206" y="0"/>
                    <a:pt x="214" y="0"/>
                    <a:pt x="220" y="5"/>
                  </a:cubicBezTo>
                  <a:cubicBezTo>
                    <a:pt x="225" y="11"/>
                    <a:pt x="225" y="19"/>
                    <a:pt x="220" y="25"/>
                  </a:cubicBezTo>
                  <a:cubicBezTo>
                    <a:pt x="25" y="220"/>
                    <a:pt x="25" y="220"/>
                    <a:pt x="25" y="220"/>
                  </a:cubicBezTo>
                  <a:cubicBezTo>
                    <a:pt x="22" y="223"/>
                    <a:pt x="19" y="224"/>
                    <a:pt x="15" y="2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  <p:sp>
          <p:nvSpPr>
            <p:cNvPr id="60" name="Freeform 63">
              <a:extLst>
                <a:ext uri="{FF2B5EF4-FFF2-40B4-BE49-F238E27FC236}">
                  <a16:creationId xmlns:a16="http://schemas.microsoft.com/office/drawing/2014/main" id="{0C86937B-213A-406D-8D90-9749B73BE26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7937" y="4264025"/>
              <a:ext cx="119063" cy="117475"/>
            </a:xfrm>
            <a:custGeom>
              <a:avLst/>
              <a:gdLst>
                <a:gd name="T0" fmla="*/ 15 w 108"/>
                <a:gd name="T1" fmla="*/ 107 h 107"/>
                <a:gd name="T2" fmla="*/ 5 w 108"/>
                <a:gd name="T3" fmla="*/ 103 h 107"/>
                <a:gd name="T4" fmla="*/ 5 w 108"/>
                <a:gd name="T5" fmla="*/ 83 h 107"/>
                <a:gd name="T6" fmla="*/ 83 w 108"/>
                <a:gd name="T7" fmla="*/ 5 h 107"/>
                <a:gd name="T8" fmla="*/ 103 w 108"/>
                <a:gd name="T9" fmla="*/ 5 h 107"/>
                <a:gd name="T10" fmla="*/ 103 w 108"/>
                <a:gd name="T11" fmla="*/ 25 h 107"/>
                <a:gd name="T12" fmla="*/ 25 w 108"/>
                <a:gd name="T13" fmla="*/ 103 h 107"/>
                <a:gd name="T14" fmla="*/ 15 w 108"/>
                <a:gd name="T1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8" h="107">
                  <a:moveTo>
                    <a:pt x="15" y="107"/>
                  </a:moveTo>
                  <a:cubicBezTo>
                    <a:pt x="11" y="107"/>
                    <a:pt x="8" y="106"/>
                    <a:pt x="5" y="103"/>
                  </a:cubicBezTo>
                  <a:cubicBezTo>
                    <a:pt x="0" y="97"/>
                    <a:pt x="0" y="89"/>
                    <a:pt x="5" y="83"/>
                  </a:cubicBezTo>
                  <a:cubicBezTo>
                    <a:pt x="83" y="5"/>
                    <a:pt x="83" y="5"/>
                    <a:pt x="83" y="5"/>
                  </a:cubicBezTo>
                  <a:cubicBezTo>
                    <a:pt x="89" y="0"/>
                    <a:pt x="97" y="0"/>
                    <a:pt x="103" y="5"/>
                  </a:cubicBezTo>
                  <a:cubicBezTo>
                    <a:pt x="108" y="11"/>
                    <a:pt x="108" y="19"/>
                    <a:pt x="103" y="25"/>
                  </a:cubicBezTo>
                  <a:cubicBezTo>
                    <a:pt x="25" y="103"/>
                    <a:pt x="25" y="103"/>
                    <a:pt x="25" y="103"/>
                  </a:cubicBezTo>
                  <a:cubicBezTo>
                    <a:pt x="22" y="106"/>
                    <a:pt x="19" y="107"/>
                    <a:pt x="15" y="10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ko-KR" altLang="en-US"/>
            </a:p>
          </p:txBody>
        </p:sp>
      </p:grpSp>
      <p:pic>
        <p:nvPicPr>
          <p:cNvPr id="61" name="Graphic 60" descr="Salt And Pepper outline">
            <a:extLst>
              <a:ext uri="{FF2B5EF4-FFF2-40B4-BE49-F238E27FC236}">
                <a16:creationId xmlns:a16="http://schemas.microsoft.com/office/drawing/2014/main" id="{34F12B91-AB0D-7AC5-B737-E037D9154C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53151" y="3307243"/>
            <a:ext cx="777954" cy="735633"/>
          </a:xfrm>
          <a:prstGeom prst="rect">
            <a:avLst/>
          </a:prstGeom>
        </p:spPr>
      </p:pic>
      <p:sp>
        <p:nvSpPr>
          <p:cNvPr id="86" name="순서도: 순차적 액세스 저장소 4">
            <a:extLst>
              <a:ext uri="{FF2B5EF4-FFF2-40B4-BE49-F238E27FC236}">
                <a16:creationId xmlns:a16="http://schemas.microsoft.com/office/drawing/2014/main" id="{6921B3D7-FD60-3929-2A24-E2EEEA7C6B2E}"/>
              </a:ext>
            </a:extLst>
          </p:cNvPr>
          <p:cNvSpPr/>
          <p:nvPr/>
        </p:nvSpPr>
        <p:spPr>
          <a:xfrm>
            <a:off x="1953051" y="2917526"/>
            <a:ext cx="2642870" cy="1556701"/>
          </a:xfrm>
          <a:custGeom>
            <a:avLst/>
            <a:gdLst/>
            <a:ahLst/>
            <a:cxnLst/>
            <a:rect l="l" t="t" r="r" b="b"/>
            <a:pathLst>
              <a:path w="2348130" h="1475416">
                <a:moveTo>
                  <a:pt x="688099" y="186377"/>
                </a:moveTo>
                <a:cubicBezTo>
                  <a:pt x="411004" y="186377"/>
                  <a:pt x="186374" y="411007"/>
                  <a:pt x="186374" y="688102"/>
                </a:cubicBezTo>
                <a:cubicBezTo>
                  <a:pt x="186374" y="965197"/>
                  <a:pt x="411004" y="1189827"/>
                  <a:pt x="688099" y="1189827"/>
                </a:cubicBezTo>
                <a:cubicBezTo>
                  <a:pt x="965194" y="1189827"/>
                  <a:pt x="1189824" y="965197"/>
                  <a:pt x="1189824" y="688102"/>
                </a:cubicBezTo>
                <a:cubicBezTo>
                  <a:pt x="1189824" y="411007"/>
                  <a:pt x="965194" y="186377"/>
                  <a:pt x="688099" y="186377"/>
                </a:cubicBezTo>
                <a:close/>
                <a:moveTo>
                  <a:pt x="657620" y="666"/>
                </a:moveTo>
                <a:cubicBezTo>
                  <a:pt x="892474" y="-9694"/>
                  <a:pt x="1123405" y="101160"/>
                  <a:pt x="1260176" y="305852"/>
                </a:cubicBezTo>
                <a:cubicBezTo>
                  <a:pt x="1442537" y="578775"/>
                  <a:pt x="1406713" y="942511"/>
                  <a:pt x="1174611" y="1174613"/>
                </a:cubicBezTo>
                <a:lnTo>
                  <a:pt x="1376130" y="1174613"/>
                </a:lnTo>
                <a:lnTo>
                  <a:pt x="1376130" y="1175716"/>
                </a:lnTo>
                <a:lnTo>
                  <a:pt x="2148330" y="1175716"/>
                </a:lnTo>
                <a:lnTo>
                  <a:pt x="2148330" y="1075816"/>
                </a:lnTo>
                <a:lnTo>
                  <a:pt x="2348130" y="1275616"/>
                </a:lnTo>
                <a:lnTo>
                  <a:pt x="2148330" y="1475416"/>
                </a:lnTo>
                <a:lnTo>
                  <a:pt x="2148330" y="1375516"/>
                </a:lnTo>
                <a:lnTo>
                  <a:pt x="1376130" y="1375516"/>
                </a:lnTo>
                <a:lnTo>
                  <a:pt x="1376130" y="1376133"/>
                </a:lnTo>
                <a:lnTo>
                  <a:pt x="688099" y="1376133"/>
                </a:lnTo>
                <a:cubicBezTo>
                  <a:pt x="359857" y="1376133"/>
                  <a:pt x="77325" y="1144265"/>
                  <a:pt x="13288" y="822330"/>
                </a:cubicBezTo>
                <a:cubicBezTo>
                  <a:pt x="-50749" y="500395"/>
                  <a:pt x="121545" y="178057"/>
                  <a:pt x="424801" y="52444"/>
                </a:cubicBezTo>
                <a:cubicBezTo>
                  <a:pt x="500615" y="21041"/>
                  <a:pt x="579335" y="4120"/>
                  <a:pt x="657620" y="666"/>
                </a:cubicBezTo>
                <a:close/>
              </a:path>
            </a:pathLst>
          </a:custGeom>
          <a:solidFill>
            <a:srgbClr val="0070C0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ko-KR" altLang="en-US" sz="2400" b="1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87" name="순서도: 순차적 액세스 저장소 4">
            <a:extLst>
              <a:ext uri="{FF2B5EF4-FFF2-40B4-BE49-F238E27FC236}">
                <a16:creationId xmlns:a16="http://schemas.microsoft.com/office/drawing/2014/main" id="{8C7AFA2B-BEA3-9857-22CB-4F126690BC70}"/>
              </a:ext>
            </a:extLst>
          </p:cNvPr>
          <p:cNvSpPr/>
          <p:nvPr/>
        </p:nvSpPr>
        <p:spPr>
          <a:xfrm>
            <a:off x="3597267" y="2917526"/>
            <a:ext cx="2642870" cy="1556701"/>
          </a:xfrm>
          <a:custGeom>
            <a:avLst/>
            <a:gdLst/>
            <a:ahLst/>
            <a:cxnLst/>
            <a:rect l="l" t="t" r="r" b="b"/>
            <a:pathLst>
              <a:path w="2348130" h="1475416">
                <a:moveTo>
                  <a:pt x="688099" y="186377"/>
                </a:moveTo>
                <a:cubicBezTo>
                  <a:pt x="411004" y="186377"/>
                  <a:pt x="186374" y="411007"/>
                  <a:pt x="186374" y="688102"/>
                </a:cubicBezTo>
                <a:cubicBezTo>
                  <a:pt x="186374" y="965197"/>
                  <a:pt x="411004" y="1189827"/>
                  <a:pt x="688099" y="1189827"/>
                </a:cubicBezTo>
                <a:cubicBezTo>
                  <a:pt x="965194" y="1189827"/>
                  <a:pt x="1189824" y="965197"/>
                  <a:pt x="1189824" y="688102"/>
                </a:cubicBezTo>
                <a:cubicBezTo>
                  <a:pt x="1189824" y="411007"/>
                  <a:pt x="965194" y="186377"/>
                  <a:pt x="688099" y="186377"/>
                </a:cubicBezTo>
                <a:close/>
                <a:moveTo>
                  <a:pt x="657620" y="666"/>
                </a:moveTo>
                <a:cubicBezTo>
                  <a:pt x="892474" y="-9694"/>
                  <a:pt x="1123405" y="101160"/>
                  <a:pt x="1260176" y="305852"/>
                </a:cubicBezTo>
                <a:cubicBezTo>
                  <a:pt x="1442537" y="578775"/>
                  <a:pt x="1406713" y="942511"/>
                  <a:pt x="1174611" y="1174613"/>
                </a:cubicBezTo>
                <a:lnTo>
                  <a:pt x="1376130" y="1174613"/>
                </a:lnTo>
                <a:lnTo>
                  <a:pt x="1376130" y="1175716"/>
                </a:lnTo>
                <a:lnTo>
                  <a:pt x="2148330" y="1175716"/>
                </a:lnTo>
                <a:lnTo>
                  <a:pt x="2148330" y="1075816"/>
                </a:lnTo>
                <a:lnTo>
                  <a:pt x="2348130" y="1275616"/>
                </a:lnTo>
                <a:lnTo>
                  <a:pt x="2148330" y="1475416"/>
                </a:lnTo>
                <a:lnTo>
                  <a:pt x="2148330" y="1375516"/>
                </a:lnTo>
                <a:lnTo>
                  <a:pt x="1376130" y="1375516"/>
                </a:lnTo>
                <a:lnTo>
                  <a:pt x="1376130" y="1376133"/>
                </a:lnTo>
                <a:lnTo>
                  <a:pt x="688099" y="1376133"/>
                </a:lnTo>
                <a:cubicBezTo>
                  <a:pt x="359857" y="1376133"/>
                  <a:pt x="77325" y="1144265"/>
                  <a:pt x="13288" y="822330"/>
                </a:cubicBezTo>
                <a:cubicBezTo>
                  <a:pt x="-50749" y="500395"/>
                  <a:pt x="121545" y="178057"/>
                  <a:pt x="424801" y="52444"/>
                </a:cubicBezTo>
                <a:cubicBezTo>
                  <a:pt x="500615" y="21041"/>
                  <a:pt x="579335" y="4120"/>
                  <a:pt x="657620" y="666"/>
                </a:cubicBezTo>
                <a:close/>
              </a:path>
            </a:pathLst>
          </a:custGeom>
          <a:solidFill>
            <a:srgbClr val="00B0F0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ko-KR" altLang="en-US" sz="2400" b="1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88" name="순서도: 순차적 액세스 저장소 4">
            <a:extLst>
              <a:ext uri="{FF2B5EF4-FFF2-40B4-BE49-F238E27FC236}">
                <a16:creationId xmlns:a16="http://schemas.microsoft.com/office/drawing/2014/main" id="{4D632D86-5069-C2BD-011F-B7F93CD7E393}"/>
              </a:ext>
            </a:extLst>
          </p:cNvPr>
          <p:cNvSpPr/>
          <p:nvPr/>
        </p:nvSpPr>
        <p:spPr>
          <a:xfrm>
            <a:off x="5299445" y="2959512"/>
            <a:ext cx="2642870" cy="1556701"/>
          </a:xfrm>
          <a:custGeom>
            <a:avLst/>
            <a:gdLst/>
            <a:ahLst/>
            <a:cxnLst/>
            <a:rect l="l" t="t" r="r" b="b"/>
            <a:pathLst>
              <a:path w="2348130" h="1475416">
                <a:moveTo>
                  <a:pt x="688099" y="186377"/>
                </a:moveTo>
                <a:cubicBezTo>
                  <a:pt x="411004" y="186377"/>
                  <a:pt x="186374" y="411007"/>
                  <a:pt x="186374" y="688102"/>
                </a:cubicBezTo>
                <a:cubicBezTo>
                  <a:pt x="186374" y="965197"/>
                  <a:pt x="411004" y="1189827"/>
                  <a:pt x="688099" y="1189827"/>
                </a:cubicBezTo>
                <a:cubicBezTo>
                  <a:pt x="965194" y="1189827"/>
                  <a:pt x="1189824" y="965197"/>
                  <a:pt x="1189824" y="688102"/>
                </a:cubicBezTo>
                <a:cubicBezTo>
                  <a:pt x="1189824" y="411007"/>
                  <a:pt x="965194" y="186377"/>
                  <a:pt x="688099" y="186377"/>
                </a:cubicBezTo>
                <a:close/>
                <a:moveTo>
                  <a:pt x="657620" y="666"/>
                </a:moveTo>
                <a:cubicBezTo>
                  <a:pt x="892474" y="-9694"/>
                  <a:pt x="1123405" y="101160"/>
                  <a:pt x="1260176" y="305852"/>
                </a:cubicBezTo>
                <a:cubicBezTo>
                  <a:pt x="1442537" y="578775"/>
                  <a:pt x="1406713" y="942511"/>
                  <a:pt x="1174611" y="1174613"/>
                </a:cubicBezTo>
                <a:lnTo>
                  <a:pt x="1376130" y="1174613"/>
                </a:lnTo>
                <a:lnTo>
                  <a:pt x="1376130" y="1175716"/>
                </a:lnTo>
                <a:lnTo>
                  <a:pt x="2148330" y="1175716"/>
                </a:lnTo>
                <a:lnTo>
                  <a:pt x="2148330" y="1075816"/>
                </a:lnTo>
                <a:lnTo>
                  <a:pt x="2348130" y="1275616"/>
                </a:lnTo>
                <a:lnTo>
                  <a:pt x="2148330" y="1475416"/>
                </a:lnTo>
                <a:lnTo>
                  <a:pt x="2148330" y="1375516"/>
                </a:lnTo>
                <a:lnTo>
                  <a:pt x="1376130" y="1375516"/>
                </a:lnTo>
                <a:lnTo>
                  <a:pt x="1376130" y="1376133"/>
                </a:lnTo>
                <a:lnTo>
                  <a:pt x="688099" y="1376133"/>
                </a:lnTo>
                <a:cubicBezTo>
                  <a:pt x="359857" y="1376133"/>
                  <a:pt x="77325" y="1144265"/>
                  <a:pt x="13288" y="822330"/>
                </a:cubicBezTo>
                <a:cubicBezTo>
                  <a:pt x="-50749" y="500395"/>
                  <a:pt x="121545" y="178057"/>
                  <a:pt x="424801" y="52444"/>
                </a:cubicBezTo>
                <a:cubicBezTo>
                  <a:pt x="500615" y="21041"/>
                  <a:pt x="579335" y="4120"/>
                  <a:pt x="657620" y="666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ko-KR" altLang="en-US" sz="2400" b="1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89" name="순서도: 순차적 액세스 저장소 4">
            <a:extLst>
              <a:ext uri="{FF2B5EF4-FFF2-40B4-BE49-F238E27FC236}">
                <a16:creationId xmlns:a16="http://schemas.microsoft.com/office/drawing/2014/main" id="{44E10E5C-0865-98BA-E3E4-F998E72B2083}"/>
              </a:ext>
            </a:extLst>
          </p:cNvPr>
          <p:cNvSpPr/>
          <p:nvPr/>
        </p:nvSpPr>
        <p:spPr>
          <a:xfrm>
            <a:off x="6938520" y="2933622"/>
            <a:ext cx="2642870" cy="1556701"/>
          </a:xfrm>
          <a:custGeom>
            <a:avLst/>
            <a:gdLst/>
            <a:ahLst/>
            <a:cxnLst/>
            <a:rect l="l" t="t" r="r" b="b"/>
            <a:pathLst>
              <a:path w="2348130" h="1475416">
                <a:moveTo>
                  <a:pt x="688099" y="186377"/>
                </a:moveTo>
                <a:cubicBezTo>
                  <a:pt x="411004" y="186377"/>
                  <a:pt x="186374" y="411007"/>
                  <a:pt x="186374" y="688102"/>
                </a:cubicBezTo>
                <a:cubicBezTo>
                  <a:pt x="186374" y="965197"/>
                  <a:pt x="411004" y="1189827"/>
                  <a:pt x="688099" y="1189827"/>
                </a:cubicBezTo>
                <a:cubicBezTo>
                  <a:pt x="965194" y="1189827"/>
                  <a:pt x="1189824" y="965197"/>
                  <a:pt x="1189824" y="688102"/>
                </a:cubicBezTo>
                <a:cubicBezTo>
                  <a:pt x="1189824" y="411007"/>
                  <a:pt x="965194" y="186377"/>
                  <a:pt x="688099" y="186377"/>
                </a:cubicBezTo>
                <a:close/>
                <a:moveTo>
                  <a:pt x="657620" y="666"/>
                </a:moveTo>
                <a:cubicBezTo>
                  <a:pt x="892474" y="-9694"/>
                  <a:pt x="1123405" y="101160"/>
                  <a:pt x="1260176" y="305852"/>
                </a:cubicBezTo>
                <a:cubicBezTo>
                  <a:pt x="1442537" y="578775"/>
                  <a:pt x="1406713" y="942511"/>
                  <a:pt x="1174611" y="1174613"/>
                </a:cubicBezTo>
                <a:lnTo>
                  <a:pt x="1376130" y="1174613"/>
                </a:lnTo>
                <a:lnTo>
                  <a:pt x="1376130" y="1175716"/>
                </a:lnTo>
                <a:lnTo>
                  <a:pt x="2148330" y="1175716"/>
                </a:lnTo>
                <a:lnTo>
                  <a:pt x="2148330" y="1075816"/>
                </a:lnTo>
                <a:lnTo>
                  <a:pt x="2348130" y="1275616"/>
                </a:lnTo>
                <a:lnTo>
                  <a:pt x="2148330" y="1475416"/>
                </a:lnTo>
                <a:lnTo>
                  <a:pt x="2148330" y="1375516"/>
                </a:lnTo>
                <a:lnTo>
                  <a:pt x="1376130" y="1375516"/>
                </a:lnTo>
                <a:lnTo>
                  <a:pt x="1376130" y="1376133"/>
                </a:lnTo>
                <a:lnTo>
                  <a:pt x="688099" y="1376133"/>
                </a:lnTo>
                <a:cubicBezTo>
                  <a:pt x="359857" y="1376133"/>
                  <a:pt x="77325" y="1144265"/>
                  <a:pt x="13288" y="822330"/>
                </a:cubicBezTo>
                <a:cubicBezTo>
                  <a:pt x="-50749" y="500395"/>
                  <a:pt x="121545" y="178057"/>
                  <a:pt x="424801" y="52444"/>
                </a:cubicBezTo>
                <a:cubicBezTo>
                  <a:pt x="500615" y="21041"/>
                  <a:pt x="579335" y="4120"/>
                  <a:pt x="657620" y="66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ko-KR" altLang="en-US" sz="2400" b="1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90" name="순서도: 순차적 액세스 저장소 4">
            <a:extLst>
              <a:ext uri="{FF2B5EF4-FFF2-40B4-BE49-F238E27FC236}">
                <a16:creationId xmlns:a16="http://schemas.microsoft.com/office/drawing/2014/main" id="{5405E134-04B5-04FE-A214-864614A18997}"/>
              </a:ext>
            </a:extLst>
          </p:cNvPr>
          <p:cNvSpPr/>
          <p:nvPr/>
        </p:nvSpPr>
        <p:spPr>
          <a:xfrm>
            <a:off x="8623241" y="2933622"/>
            <a:ext cx="2642870" cy="1556701"/>
          </a:xfrm>
          <a:custGeom>
            <a:avLst/>
            <a:gdLst/>
            <a:ahLst/>
            <a:cxnLst/>
            <a:rect l="l" t="t" r="r" b="b"/>
            <a:pathLst>
              <a:path w="2348130" h="1475416">
                <a:moveTo>
                  <a:pt x="688099" y="186377"/>
                </a:moveTo>
                <a:cubicBezTo>
                  <a:pt x="411004" y="186377"/>
                  <a:pt x="186374" y="411007"/>
                  <a:pt x="186374" y="688102"/>
                </a:cubicBezTo>
                <a:cubicBezTo>
                  <a:pt x="186374" y="965197"/>
                  <a:pt x="411004" y="1189827"/>
                  <a:pt x="688099" y="1189827"/>
                </a:cubicBezTo>
                <a:cubicBezTo>
                  <a:pt x="965194" y="1189827"/>
                  <a:pt x="1189824" y="965197"/>
                  <a:pt x="1189824" y="688102"/>
                </a:cubicBezTo>
                <a:cubicBezTo>
                  <a:pt x="1189824" y="411007"/>
                  <a:pt x="965194" y="186377"/>
                  <a:pt x="688099" y="186377"/>
                </a:cubicBezTo>
                <a:close/>
                <a:moveTo>
                  <a:pt x="657620" y="666"/>
                </a:moveTo>
                <a:cubicBezTo>
                  <a:pt x="892474" y="-9694"/>
                  <a:pt x="1123405" y="101160"/>
                  <a:pt x="1260176" y="305852"/>
                </a:cubicBezTo>
                <a:cubicBezTo>
                  <a:pt x="1442537" y="578775"/>
                  <a:pt x="1406713" y="942511"/>
                  <a:pt x="1174611" y="1174613"/>
                </a:cubicBezTo>
                <a:lnTo>
                  <a:pt x="1376130" y="1174613"/>
                </a:lnTo>
                <a:lnTo>
                  <a:pt x="1376130" y="1175716"/>
                </a:lnTo>
                <a:lnTo>
                  <a:pt x="2148330" y="1175716"/>
                </a:lnTo>
                <a:lnTo>
                  <a:pt x="2148330" y="1075816"/>
                </a:lnTo>
                <a:lnTo>
                  <a:pt x="2348130" y="1275616"/>
                </a:lnTo>
                <a:lnTo>
                  <a:pt x="2148330" y="1475416"/>
                </a:lnTo>
                <a:lnTo>
                  <a:pt x="2148330" y="1375516"/>
                </a:lnTo>
                <a:lnTo>
                  <a:pt x="1376130" y="1375516"/>
                </a:lnTo>
                <a:lnTo>
                  <a:pt x="1376130" y="1376133"/>
                </a:lnTo>
                <a:lnTo>
                  <a:pt x="688099" y="1376133"/>
                </a:lnTo>
                <a:cubicBezTo>
                  <a:pt x="359857" y="1376133"/>
                  <a:pt x="77325" y="1144265"/>
                  <a:pt x="13288" y="822330"/>
                </a:cubicBezTo>
                <a:cubicBezTo>
                  <a:pt x="-50749" y="500395"/>
                  <a:pt x="121545" y="178057"/>
                  <a:pt x="424801" y="52444"/>
                </a:cubicBezTo>
                <a:cubicBezTo>
                  <a:pt x="500615" y="21041"/>
                  <a:pt x="579335" y="4120"/>
                  <a:pt x="657620" y="666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ko-KR" altLang="en-US" sz="2400" b="1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pic>
        <p:nvPicPr>
          <p:cNvPr id="91" name="Graphic 90" descr="Pizza outline">
            <a:extLst>
              <a:ext uri="{FF2B5EF4-FFF2-40B4-BE49-F238E27FC236}">
                <a16:creationId xmlns:a16="http://schemas.microsoft.com/office/drawing/2014/main" id="{7D763B1A-DE90-0041-B74E-26ABCA8F52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741727">
            <a:off x="8955713" y="3282679"/>
            <a:ext cx="895184" cy="846486"/>
          </a:xfrm>
          <a:prstGeom prst="rect">
            <a:avLst/>
          </a:prstGeom>
        </p:spPr>
      </p:pic>
      <p:grpSp>
        <p:nvGrpSpPr>
          <p:cNvPr id="92" name="그룹 3">
            <a:extLst>
              <a:ext uri="{FF2B5EF4-FFF2-40B4-BE49-F238E27FC236}">
                <a16:creationId xmlns:a16="http://schemas.microsoft.com/office/drawing/2014/main" id="{FA020A8D-D9C0-3C05-5D48-78407B86DB82}"/>
              </a:ext>
            </a:extLst>
          </p:cNvPr>
          <p:cNvGrpSpPr/>
          <p:nvPr/>
        </p:nvGrpSpPr>
        <p:grpSpPr>
          <a:xfrm>
            <a:off x="6865344" y="4754768"/>
            <a:ext cx="1742445" cy="969439"/>
            <a:chOff x="689851" y="4457329"/>
            <a:chExt cx="1752689" cy="929056"/>
          </a:xfrm>
        </p:grpSpPr>
        <p:sp>
          <p:nvSpPr>
            <p:cNvPr id="93" name="직사각형 24">
              <a:extLst>
                <a:ext uri="{FF2B5EF4-FFF2-40B4-BE49-F238E27FC236}">
                  <a16:creationId xmlns:a16="http://schemas.microsoft.com/office/drawing/2014/main" id="{242D63E2-E727-E97B-D5EC-287C730C7DF4}"/>
                </a:ext>
              </a:extLst>
            </p:cNvPr>
            <p:cNvSpPr/>
            <p:nvPr/>
          </p:nvSpPr>
          <p:spPr>
            <a:xfrm>
              <a:off x="1079311" y="4457329"/>
              <a:ext cx="961201" cy="442434"/>
            </a:xfrm>
            <a:prstGeom prst="rect">
              <a:avLst/>
            </a:prstGeom>
          </p:spPr>
          <p:txBody>
            <a:bodyPr wrap="non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ko-KR" sz="2400" dirty="0">
                  <a:solidFill>
                    <a:schemeClr val="accent3">
                      <a:lumMod val="60000"/>
                      <a:lumOff val="40000"/>
                    </a:schemeClr>
                  </a:solidFill>
                  <a:latin typeface="+mj-lt"/>
                  <a:ea typeface="맑은 고딕" pitchFamily="50" charset="-127"/>
                </a:rPr>
                <a:t>LEGAL</a:t>
              </a:r>
              <a:endParaRPr lang="ko-KR" altLang="ko-KR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+mj-lt"/>
                <a:ea typeface="맑은 고딕" pitchFamily="50" charset="-127"/>
              </a:endParaRPr>
            </a:p>
          </p:txBody>
        </p:sp>
        <p:sp>
          <p:nvSpPr>
            <p:cNvPr id="94" name="직사각형 25">
              <a:extLst>
                <a:ext uri="{FF2B5EF4-FFF2-40B4-BE49-F238E27FC236}">
                  <a16:creationId xmlns:a16="http://schemas.microsoft.com/office/drawing/2014/main" id="{00FF201B-C73F-2491-5FB7-AEB91F769C85}"/>
                </a:ext>
              </a:extLst>
            </p:cNvPr>
            <p:cNvSpPr/>
            <p:nvPr/>
          </p:nvSpPr>
          <p:spPr>
            <a:xfrm>
              <a:off x="689851" y="5000853"/>
              <a:ext cx="1752689" cy="385532"/>
            </a:xfrm>
            <a:prstGeom prst="rect">
              <a:avLst/>
            </a:prstGeom>
          </p:spPr>
          <p:txBody>
            <a:bodyPr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00"/>
                </a:lnSpc>
              </a:pP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Compliance with food safety regulations.</a:t>
              </a:r>
            </a:p>
          </p:txBody>
        </p:sp>
      </p:grpSp>
      <p:grpSp>
        <p:nvGrpSpPr>
          <p:cNvPr id="95" name="그룹 3">
            <a:extLst>
              <a:ext uri="{FF2B5EF4-FFF2-40B4-BE49-F238E27FC236}">
                <a16:creationId xmlns:a16="http://schemas.microsoft.com/office/drawing/2014/main" id="{EF6456A4-BCA1-8DEC-29DD-402FC8854901}"/>
              </a:ext>
            </a:extLst>
          </p:cNvPr>
          <p:cNvGrpSpPr/>
          <p:nvPr/>
        </p:nvGrpSpPr>
        <p:grpSpPr>
          <a:xfrm>
            <a:off x="5270069" y="4759006"/>
            <a:ext cx="1742445" cy="1101512"/>
            <a:chOff x="703012" y="4457329"/>
            <a:chExt cx="1752689" cy="1055628"/>
          </a:xfrm>
        </p:grpSpPr>
        <p:sp>
          <p:nvSpPr>
            <p:cNvPr id="96" name="직사각형 24">
              <a:extLst>
                <a:ext uri="{FF2B5EF4-FFF2-40B4-BE49-F238E27FC236}">
                  <a16:creationId xmlns:a16="http://schemas.microsoft.com/office/drawing/2014/main" id="{1A74739A-1694-C7EC-5CCE-E361E34E93B2}"/>
                </a:ext>
              </a:extLst>
            </p:cNvPr>
            <p:cNvSpPr/>
            <p:nvPr/>
          </p:nvSpPr>
          <p:spPr>
            <a:xfrm>
              <a:off x="1149098" y="4457329"/>
              <a:ext cx="821629" cy="442434"/>
            </a:xfrm>
            <a:prstGeom prst="rect">
              <a:avLst/>
            </a:prstGeom>
          </p:spPr>
          <p:txBody>
            <a:bodyPr wrap="non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ko-KR" sz="2400" dirty="0">
                  <a:solidFill>
                    <a:schemeClr val="accent1">
                      <a:lumMod val="50000"/>
                    </a:schemeClr>
                  </a:solidFill>
                  <a:latin typeface="+mj-lt"/>
                  <a:ea typeface="맑은 고딕" pitchFamily="50" charset="-127"/>
                </a:rPr>
                <a:t>TECH</a:t>
              </a:r>
              <a:endParaRPr lang="ko-KR" altLang="ko-KR" sz="2400" dirty="0">
                <a:solidFill>
                  <a:schemeClr val="accent1">
                    <a:lumMod val="50000"/>
                  </a:schemeClr>
                </a:solidFill>
                <a:latin typeface="+mj-lt"/>
                <a:ea typeface="맑은 고딕" pitchFamily="50" charset="-127"/>
              </a:endParaRPr>
            </a:p>
          </p:txBody>
        </p:sp>
        <p:sp>
          <p:nvSpPr>
            <p:cNvPr id="97" name="직사각형 25">
              <a:extLst>
                <a:ext uri="{FF2B5EF4-FFF2-40B4-BE49-F238E27FC236}">
                  <a16:creationId xmlns:a16="http://schemas.microsoft.com/office/drawing/2014/main" id="{59188F83-0E35-FE04-0964-A708715C6652}"/>
                </a:ext>
              </a:extLst>
            </p:cNvPr>
            <p:cNvSpPr/>
            <p:nvPr/>
          </p:nvSpPr>
          <p:spPr>
            <a:xfrm>
              <a:off x="703012" y="4979947"/>
              <a:ext cx="1752689" cy="533010"/>
            </a:xfrm>
            <a:prstGeom prst="rect">
              <a:avLst/>
            </a:prstGeom>
          </p:spPr>
          <p:txBody>
            <a:bodyPr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00"/>
                </a:lnSpc>
              </a:pP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Integration of technology in online ordering.</a:t>
              </a:r>
            </a:p>
          </p:txBody>
        </p:sp>
      </p:grpSp>
      <p:grpSp>
        <p:nvGrpSpPr>
          <p:cNvPr id="98" name="그룹 3">
            <a:extLst>
              <a:ext uri="{FF2B5EF4-FFF2-40B4-BE49-F238E27FC236}">
                <a16:creationId xmlns:a16="http://schemas.microsoft.com/office/drawing/2014/main" id="{23D8DE22-6C20-A9DD-53BB-8CB00919DF9C}"/>
              </a:ext>
            </a:extLst>
          </p:cNvPr>
          <p:cNvGrpSpPr/>
          <p:nvPr/>
        </p:nvGrpSpPr>
        <p:grpSpPr>
          <a:xfrm>
            <a:off x="293930" y="4731615"/>
            <a:ext cx="1742445" cy="1145002"/>
            <a:chOff x="694583" y="4457329"/>
            <a:chExt cx="1752689" cy="1097306"/>
          </a:xfrm>
        </p:grpSpPr>
        <p:sp>
          <p:nvSpPr>
            <p:cNvPr id="99" name="직사각형 24">
              <a:extLst>
                <a:ext uri="{FF2B5EF4-FFF2-40B4-BE49-F238E27FC236}">
                  <a16:creationId xmlns:a16="http://schemas.microsoft.com/office/drawing/2014/main" id="{66BB6CAA-DA38-8DC3-913A-D24ADD9D03F9}"/>
                </a:ext>
              </a:extLst>
            </p:cNvPr>
            <p:cNvSpPr/>
            <p:nvPr/>
          </p:nvSpPr>
          <p:spPr>
            <a:xfrm>
              <a:off x="832482" y="4457329"/>
              <a:ext cx="1454861" cy="442434"/>
            </a:xfrm>
            <a:prstGeom prst="rect">
              <a:avLst/>
            </a:prstGeom>
          </p:spPr>
          <p:txBody>
            <a:bodyPr wrap="non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ko-KR" sz="2400" dirty="0">
                  <a:solidFill>
                    <a:srgbClr val="031C61"/>
                  </a:solidFill>
                  <a:latin typeface="+mj-lt"/>
                  <a:ea typeface="맑은 고딕" pitchFamily="50" charset="-127"/>
                </a:rPr>
                <a:t>POLITICAL</a:t>
              </a:r>
              <a:endParaRPr lang="ko-KR" altLang="ko-KR" sz="2400" dirty="0">
                <a:solidFill>
                  <a:srgbClr val="031C61"/>
                </a:solidFill>
                <a:latin typeface="+mj-lt"/>
                <a:ea typeface="맑은 고딕" pitchFamily="50" charset="-127"/>
              </a:endParaRPr>
            </a:p>
          </p:txBody>
        </p:sp>
        <p:sp>
          <p:nvSpPr>
            <p:cNvPr id="100" name="직사각형 25">
              <a:extLst>
                <a:ext uri="{FF2B5EF4-FFF2-40B4-BE49-F238E27FC236}">
                  <a16:creationId xmlns:a16="http://schemas.microsoft.com/office/drawing/2014/main" id="{CF951FF8-E001-EAED-3A74-78793A207CB9}"/>
                </a:ext>
              </a:extLst>
            </p:cNvPr>
            <p:cNvSpPr/>
            <p:nvPr/>
          </p:nvSpPr>
          <p:spPr>
            <a:xfrm>
              <a:off x="694583" y="5021625"/>
              <a:ext cx="1752689" cy="533010"/>
            </a:xfrm>
            <a:prstGeom prst="rect">
              <a:avLst/>
            </a:prstGeom>
          </p:spPr>
          <p:txBody>
            <a:bodyPr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00"/>
                </a:lnSpc>
              </a:pP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Compliance with food safety regulations and labour laws.</a:t>
              </a:r>
            </a:p>
          </p:txBody>
        </p:sp>
      </p:grpSp>
      <p:grpSp>
        <p:nvGrpSpPr>
          <p:cNvPr id="101" name="그룹 3">
            <a:extLst>
              <a:ext uri="{FF2B5EF4-FFF2-40B4-BE49-F238E27FC236}">
                <a16:creationId xmlns:a16="http://schemas.microsoft.com/office/drawing/2014/main" id="{AF2A915A-CE83-EE0B-1268-28962EE6B640}"/>
              </a:ext>
            </a:extLst>
          </p:cNvPr>
          <p:cNvGrpSpPr/>
          <p:nvPr/>
        </p:nvGrpSpPr>
        <p:grpSpPr>
          <a:xfrm>
            <a:off x="8651998" y="4741505"/>
            <a:ext cx="1819427" cy="1119014"/>
            <a:chOff x="644423" y="4457329"/>
            <a:chExt cx="1830124" cy="1072401"/>
          </a:xfrm>
        </p:grpSpPr>
        <p:sp>
          <p:nvSpPr>
            <p:cNvPr id="102" name="직사각형 24">
              <a:extLst>
                <a:ext uri="{FF2B5EF4-FFF2-40B4-BE49-F238E27FC236}">
                  <a16:creationId xmlns:a16="http://schemas.microsoft.com/office/drawing/2014/main" id="{4CFEF048-DE77-8A88-EFCF-FEFFDCA18A1D}"/>
                </a:ext>
              </a:extLst>
            </p:cNvPr>
            <p:cNvSpPr/>
            <p:nvPr/>
          </p:nvSpPr>
          <p:spPr>
            <a:xfrm>
              <a:off x="645279" y="4457329"/>
              <a:ext cx="1829268" cy="442434"/>
            </a:xfrm>
            <a:prstGeom prst="rect">
              <a:avLst/>
            </a:prstGeom>
          </p:spPr>
          <p:txBody>
            <a:bodyPr wrap="non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ko-KR" sz="2400" dirty="0">
                  <a:solidFill>
                    <a:schemeClr val="accent5">
                      <a:lumMod val="60000"/>
                      <a:lumOff val="40000"/>
                    </a:schemeClr>
                  </a:solidFill>
                  <a:latin typeface="+mj-lt"/>
                  <a:ea typeface="맑은 고딕" pitchFamily="50" charset="-127"/>
                </a:rPr>
                <a:t>ENVIROMENT</a:t>
              </a:r>
              <a:endParaRPr lang="ko-KR" altLang="ko-KR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  <a:ea typeface="맑은 고딕" pitchFamily="50" charset="-127"/>
              </a:endParaRPr>
            </a:p>
          </p:txBody>
        </p:sp>
        <p:sp>
          <p:nvSpPr>
            <p:cNvPr id="103" name="직사각형 25">
              <a:extLst>
                <a:ext uri="{FF2B5EF4-FFF2-40B4-BE49-F238E27FC236}">
                  <a16:creationId xmlns:a16="http://schemas.microsoft.com/office/drawing/2014/main" id="{ADDC8621-4EF9-4BB6-D468-96E640557DBE}"/>
                </a:ext>
              </a:extLst>
            </p:cNvPr>
            <p:cNvSpPr/>
            <p:nvPr/>
          </p:nvSpPr>
          <p:spPr>
            <a:xfrm>
              <a:off x="644423" y="4996720"/>
              <a:ext cx="1752689" cy="533010"/>
            </a:xfrm>
            <a:prstGeom prst="rect">
              <a:avLst/>
            </a:prstGeom>
          </p:spPr>
          <p:txBody>
            <a:bodyPr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00"/>
                </a:lnSpc>
              </a:pP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Sustainability initiatives like eco-friendly packaging.</a:t>
              </a:r>
            </a:p>
          </p:txBody>
        </p:sp>
      </p:grpSp>
      <p:grpSp>
        <p:nvGrpSpPr>
          <p:cNvPr id="104" name="그룹 3">
            <a:extLst>
              <a:ext uri="{FF2B5EF4-FFF2-40B4-BE49-F238E27FC236}">
                <a16:creationId xmlns:a16="http://schemas.microsoft.com/office/drawing/2014/main" id="{7A2FBA39-7ED6-0A6E-E647-A7E291328678}"/>
              </a:ext>
            </a:extLst>
          </p:cNvPr>
          <p:cNvGrpSpPr/>
          <p:nvPr/>
        </p:nvGrpSpPr>
        <p:grpSpPr>
          <a:xfrm>
            <a:off x="1888140" y="4731612"/>
            <a:ext cx="1742445" cy="991115"/>
            <a:chOff x="672506" y="4457329"/>
            <a:chExt cx="1752689" cy="949830"/>
          </a:xfrm>
        </p:grpSpPr>
        <p:sp>
          <p:nvSpPr>
            <p:cNvPr id="105" name="직사각형 24">
              <a:extLst>
                <a:ext uri="{FF2B5EF4-FFF2-40B4-BE49-F238E27FC236}">
                  <a16:creationId xmlns:a16="http://schemas.microsoft.com/office/drawing/2014/main" id="{5D1E5CC5-F840-1B9E-C5CD-779BFD9A40A4}"/>
                </a:ext>
              </a:extLst>
            </p:cNvPr>
            <p:cNvSpPr/>
            <p:nvPr/>
          </p:nvSpPr>
          <p:spPr>
            <a:xfrm>
              <a:off x="819583" y="4457329"/>
              <a:ext cx="1480660" cy="442434"/>
            </a:xfrm>
            <a:prstGeom prst="rect">
              <a:avLst/>
            </a:prstGeom>
          </p:spPr>
          <p:txBody>
            <a:bodyPr wrap="none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GB" altLang="ko-KR" sz="2400" dirty="0">
                  <a:solidFill>
                    <a:srgbClr val="0070C0"/>
                  </a:solidFill>
                  <a:latin typeface="+mj-lt"/>
                  <a:ea typeface="맑은 고딕" pitchFamily="50" charset="-127"/>
                </a:rPr>
                <a:t>ECONOMIC</a:t>
              </a:r>
              <a:endParaRPr lang="ko-KR" altLang="ko-KR" sz="2400" dirty="0">
                <a:solidFill>
                  <a:srgbClr val="0070C0"/>
                </a:solidFill>
                <a:latin typeface="+mj-lt"/>
                <a:ea typeface="맑은 고딕" pitchFamily="50" charset="-127"/>
              </a:endParaRPr>
            </a:p>
          </p:txBody>
        </p:sp>
        <p:sp>
          <p:nvSpPr>
            <p:cNvPr id="106" name="직사각형 25">
              <a:extLst>
                <a:ext uri="{FF2B5EF4-FFF2-40B4-BE49-F238E27FC236}">
                  <a16:creationId xmlns:a16="http://schemas.microsoft.com/office/drawing/2014/main" id="{34C038D4-9DE4-000E-3CC9-E905E1FFF739}"/>
                </a:ext>
              </a:extLst>
            </p:cNvPr>
            <p:cNvSpPr/>
            <p:nvPr/>
          </p:nvSpPr>
          <p:spPr>
            <a:xfrm>
              <a:off x="672506" y="5021627"/>
              <a:ext cx="1752689" cy="385532"/>
            </a:xfrm>
            <a:prstGeom prst="rect">
              <a:avLst/>
            </a:prstGeom>
          </p:spPr>
          <p:txBody>
            <a:bodyPr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00"/>
                </a:lnSpc>
              </a:pP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Fluctuations </a:t>
              </a:r>
              <a:b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</a:br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in ingredient costs.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40242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TextBox 17">
            <a:extLst>
              <a:ext uri="{FF2B5EF4-FFF2-40B4-BE49-F238E27FC236}">
                <a16:creationId xmlns:a16="http://schemas.microsoft.com/office/drawing/2014/main" id="{DE96CEAA-75CC-4EF8-9E37-C6C5FF3A3CEC}"/>
              </a:ext>
            </a:extLst>
          </p:cNvPr>
          <p:cNvSpPr txBox="1"/>
          <p:nvPr/>
        </p:nvSpPr>
        <p:spPr>
          <a:xfrm>
            <a:off x="1290633" y="435329"/>
            <a:ext cx="44158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sz="2000" dirty="0">
                <a:solidFill>
                  <a:schemeClr val="accent2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Mapping   domino’s   relationships</a:t>
            </a:r>
          </a:p>
        </p:txBody>
      </p:sp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657378" y="592348"/>
            <a:ext cx="2942557" cy="2340322"/>
          </a:xfrm>
        </p:spPr>
        <p:txBody>
          <a:bodyPr/>
          <a:lstStyle/>
          <a:p>
            <a:r>
              <a:rPr lang="en-US" altLang="ko-KR" sz="5000" dirty="0"/>
              <a:t>Stake</a:t>
            </a:r>
            <a:br>
              <a:rPr lang="en-US" altLang="ko-KR" sz="5000" dirty="0"/>
            </a:br>
            <a:r>
              <a:rPr lang="en-US" altLang="ko-KR" sz="5000" dirty="0"/>
              <a:t>holders</a:t>
            </a:r>
            <a:endParaRPr lang="ko-KR" altLang="en-US" sz="5000" dirty="0"/>
          </a:p>
        </p:txBody>
      </p:sp>
      <p:grpSp>
        <p:nvGrpSpPr>
          <p:cNvPr id="590" name="그룹 589"/>
          <p:cNvGrpSpPr/>
          <p:nvPr/>
        </p:nvGrpSpPr>
        <p:grpSpPr>
          <a:xfrm>
            <a:off x="482414" y="2421013"/>
            <a:ext cx="2337018" cy="3686063"/>
            <a:chOff x="3048754" y="2393609"/>
            <a:chExt cx="2337018" cy="3686063"/>
          </a:xfrm>
        </p:grpSpPr>
        <p:sp>
          <p:nvSpPr>
            <p:cNvPr id="200" name="직사각형 199"/>
            <p:cNvSpPr/>
            <p:nvPr/>
          </p:nvSpPr>
          <p:spPr>
            <a:xfrm>
              <a:off x="3048754" y="2393609"/>
              <a:ext cx="2337018" cy="357255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grpSp>
          <p:nvGrpSpPr>
            <p:cNvPr id="191" name="그룹 190"/>
            <p:cNvGrpSpPr/>
            <p:nvPr/>
          </p:nvGrpSpPr>
          <p:grpSpPr>
            <a:xfrm>
              <a:off x="3680436" y="2531118"/>
              <a:ext cx="1187558" cy="1305674"/>
              <a:chOff x="3893488" y="2334829"/>
              <a:chExt cx="1187558" cy="1305674"/>
            </a:xfrm>
          </p:grpSpPr>
          <p:grpSp>
            <p:nvGrpSpPr>
              <p:cNvPr id="87" name="그룹 86"/>
              <p:cNvGrpSpPr/>
              <p:nvPr/>
            </p:nvGrpSpPr>
            <p:grpSpPr>
              <a:xfrm rot="21374749">
                <a:off x="3893488" y="2943368"/>
                <a:ext cx="609609" cy="612897"/>
                <a:chOff x="1499376" y="650667"/>
                <a:chExt cx="5594898" cy="5625072"/>
              </a:xfrm>
            </p:grpSpPr>
            <p:sp>
              <p:nvSpPr>
                <p:cNvPr id="88" name="이등변 삼각형 87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89" name="자유형 88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90" name="타원 89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91" name="타원 90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92" name="현 91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93" name="현 92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94" name="모서리가 둥근 직사각형 93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95" name="모서리가 둥근 직사각형 94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96" name="모서리가 둥근 직사각형 95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97" name="그룹 96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98" name="모서리가 둥근 직사각형 97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99" name="직사각형 98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13" name="그룹 112"/>
              <p:cNvGrpSpPr/>
              <p:nvPr/>
            </p:nvGrpSpPr>
            <p:grpSpPr>
              <a:xfrm rot="18256397">
                <a:off x="4199534" y="3029250"/>
                <a:ext cx="609609" cy="612897"/>
                <a:chOff x="1499376" y="650667"/>
                <a:chExt cx="5594898" cy="5625072"/>
              </a:xfrm>
            </p:grpSpPr>
            <p:sp>
              <p:nvSpPr>
                <p:cNvPr id="114" name="이등변 삼각형 113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15" name="자유형 114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16" name="타원 115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17" name="타원 116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18" name="현 117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19" name="현 118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20" name="모서리가 둥근 직사각형 119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21" name="모서리가 둥근 직사각형 120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22" name="모서리가 둥근 직사각형 121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123" name="그룹 122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124" name="모서리가 둥근 직사각형 123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125" name="직사각형 124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26" name="그룹 125"/>
              <p:cNvGrpSpPr/>
              <p:nvPr/>
            </p:nvGrpSpPr>
            <p:grpSpPr>
              <a:xfrm rot="15113204">
                <a:off x="4459341" y="28497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127" name="이등변 삼각형 126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28" name="자유형 127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29" name="타원 128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30" name="타원 129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31" name="현 130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32" name="현 131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33" name="모서리가 둥근 직사각형 132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34" name="모서리가 둥근 직사각형 133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35" name="모서리가 둥근 직사각형 134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136" name="그룹 135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137" name="모서리가 둥근 직사각형 136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138" name="직사각형 137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39" name="그룹 138"/>
              <p:cNvGrpSpPr/>
              <p:nvPr/>
            </p:nvGrpSpPr>
            <p:grpSpPr>
              <a:xfrm rot="11970988">
                <a:off x="4471437" y="2531989"/>
                <a:ext cx="609609" cy="612897"/>
                <a:chOff x="1499376" y="650667"/>
                <a:chExt cx="5594898" cy="5625072"/>
              </a:xfrm>
            </p:grpSpPr>
            <p:sp>
              <p:nvSpPr>
                <p:cNvPr id="140" name="이등변 삼각형 139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1" name="자유형 140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2" name="타원 141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3" name="타원 142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4" name="현 143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5" name="현 144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6" name="모서리가 둥근 직사각형 145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7" name="모서리가 둥근 직사각형 146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48" name="모서리가 둥근 직사각형 147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149" name="그룹 148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150" name="모서리가 둥근 직사각형 149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151" name="직사각형 150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52" name="그룹 151"/>
              <p:cNvGrpSpPr/>
              <p:nvPr/>
            </p:nvGrpSpPr>
            <p:grpSpPr>
              <a:xfrm rot="8893580">
                <a:off x="4228938" y="2334829"/>
                <a:ext cx="609609" cy="612897"/>
                <a:chOff x="1499376" y="650667"/>
                <a:chExt cx="5594898" cy="5625072"/>
              </a:xfrm>
            </p:grpSpPr>
            <p:sp>
              <p:nvSpPr>
                <p:cNvPr id="153" name="이등변 삼각형 152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54" name="자유형 153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55" name="타원 154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56" name="타원 155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57" name="현 156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58" name="현 157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59" name="모서리가 둥근 직사각형 158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60" name="모서리가 둥근 직사각형 159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61" name="모서리가 둥근 직사각형 160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162" name="그룹 161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163" name="모서리가 둥근 직사각형 162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164" name="직사각형 163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65" name="그룹 164"/>
              <p:cNvGrpSpPr/>
              <p:nvPr/>
            </p:nvGrpSpPr>
            <p:grpSpPr>
              <a:xfrm rot="5774407">
                <a:off x="3924450" y="24014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166" name="이등변 삼각형 165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67" name="자유형 166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68" name="타원 167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69" name="타원 168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70" name="현 169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72" name="모서리가 둥근 직사각형 171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73" name="모서리가 둥근 직사각형 172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74" name="모서리가 둥근 직사각형 173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175" name="그룹 174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176" name="모서리가 둥근 직사각형 175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177" name="직사각형 176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</p:grpSp>
        <p:sp>
          <p:nvSpPr>
            <p:cNvPr id="193" name="직사각형 192"/>
            <p:cNvSpPr/>
            <p:nvPr/>
          </p:nvSpPr>
          <p:spPr>
            <a:xfrm>
              <a:off x="3050178" y="5973675"/>
              <a:ext cx="2335594" cy="105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194" name="TextBox 46"/>
            <p:cNvSpPr txBox="1"/>
            <p:nvPr/>
          </p:nvSpPr>
          <p:spPr>
            <a:xfrm>
              <a:off x="3202808" y="4664379"/>
              <a:ext cx="2013662" cy="92333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Vital for operational efficiency, delivering </a:t>
              </a:r>
            </a:p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quality service</a:t>
              </a:r>
              <a:endParaRPr lang="en-US" altLang="ko-KR" sz="1200" dirty="0"/>
            </a:p>
          </p:txBody>
        </p:sp>
        <p:grpSp>
          <p:nvGrpSpPr>
            <p:cNvPr id="568" name="그룹 567"/>
            <p:cNvGrpSpPr/>
            <p:nvPr/>
          </p:nvGrpSpPr>
          <p:grpSpPr>
            <a:xfrm>
              <a:off x="3271347" y="3905467"/>
              <a:ext cx="1886807" cy="461665"/>
              <a:chOff x="3727706" y="3638767"/>
              <a:chExt cx="1886807" cy="461665"/>
            </a:xfrm>
          </p:grpSpPr>
          <p:sp>
            <p:nvSpPr>
              <p:cNvPr id="192" name="Text Box 8"/>
              <p:cNvSpPr txBox="1">
                <a:spLocks noChangeArrowheads="1"/>
              </p:cNvSpPr>
              <p:nvPr/>
            </p:nvSpPr>
            <p:spPr bwMode="auto">
              <a:xfrm>
                <a:off x="3876411" y="3646461"/>
                <a:ext cx="1589397" cy="4462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sz="2300" dirty="0">
                    <a:solidFill>
                      <a:schemeClr val="accent1"/>
                    </a:solidFill>
                    <a:latin typeface="+mj-lt"/>
                  </a:rPr>
                  <a:t>employees</a:t>
                </a:r>
              </a:p>
            </p:txBody>
          </p:sp>
          <p:sp>
            <p:nvSpPr>
              <p:cNvPr id="566" name="Freeform 107"/>
              <p:cNvSpPr>
                <a:spLocks noEditPoints="1"/>
              </p:cNvSpPr>
              <p:nvPr/>
            </p:nvSpPr>
            <p:spPr bwMode="auto">
              <a:xfrm>
                <a:off x="3727706" y="3638767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/>
              </a:p>
            </p:txBody>
          </p:sp>
          <p:sp>
            <p:nvSpPr>
              <p:cNvPr id="567" name="Freeform 107"/>
              <p:cNvSpPr>
                <a:spLocks noEditPoints="1"/>
              </p:cNvSpPr>
              <p:nvPr/>
            </p:nvSpPr>
            <p:spPr bwMode="auto">
              <a:xfrm rot="10800000">
                <a:off x="5445545" y="3950050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/>
              </a:p>
            </p:txBody>
          </p:sp>
        </p:grpSp>
      </p:grpSp>
      <p:grpSp>
        <p:nvGrpSpPr>
          <p:cNvPr id="586" name="그룹 585"/>
          <p:cNvGrpSpPr/>
          <p:nvPr/>
        </p:nvGrpSpPr>
        <p:grpSpPr>
          <a:xfrm>
            <a:off x="3334412" y="2438266"/>
            <a:ext cx="2337018" cy="3686063"/>
            <a:chOff x="9145787" y="2126909"/>
            <a:chExt cx="2337018" cy="3686063"/>
          </a:xfrm>
        </p:grpSpPr>
        <p:sp>
          <p:nvSpPr>
            <p:cNvPr id="577" name="직사각형 576"/>
            <p:cNvSpPr/>
            <p:nvPr/>
          </p:nvSpPr>
          <p:spPr>
            <a:xfrm>
              <a:off x="9145787" y="2126909"/>
              <a:ext cx="2337018" cy="357255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78" name="직사각형 577"/>
            <p:cNvSpPr/>
            <p:nvPr/>
          </p:nvSpPr>
          <p:spPr>
            <a:xfrm>
              <a:off x="9147211" y="5706975"/>
              <a:ext cx="2335594" cy="105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579" name="TextBox 46"/>
            <p:cNvSpPr txBox="1"/>
            <p:nvPr/>
          </p:nvSpPr>
          <p:spPr>
            <a:xfrm>
              <a:off x="9299841" y="4397679"/>
              <a:ext cx="2013662" cy="92333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Core to business success, driving sales </a:t>
              </a:r>
            </a:p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and brand loyalty.</a:t>
              </a:r>
              <a:endParaRPr lang="en-US" altLang="ko-KR" sz="1200" dirty="0"/>
            </a:p>
          </p:txBody>
        </p:sp>
        <p:grpSp>
          <p:nvGrpSpPr>
            <p:cNvPr id="580" name="그룹 579"/>
            <p:cNvGrpSpPr/>
            <p:nvPr/>
          </p:nvGrpSpPr>
          <p:grpSpPr>
            <a:xfrm>
              <a:off x="9368380" y="3638767"/>
              <a:ext cx="1886807" cy="461665"/>
              <a:chOff x="3727706" y="3638767"/>
              <a:chExt cx="1886807" cy="461665"/>
            </a:xfrm>
          </p:grpSpPr>
          <p:sp>
            <p:nvSpPr>
              <p:cNvPr id="581" name="Text Box 8"/>
              <p:cNvSpPr txBox="1">
                <a:spLocks noChangeArrowheads="1"/>
              </p:cNvSpPr>
              <p:nvPr/>
            </p:nvSpPr>
            <p:spPr bwMode="auto">
              <a:xfrm>
                <a:off x="3817836" y="3641140"/>
                <a:ext cx="1701222" cy="4462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sz="2300" dirty="0">
                    <a:solidFill>
                      <a:schemeClr val="accent1"/>
                    </a:solidFill>
                    <a:latin typeface="+mj-lt"/>
                  </a:rPr>
                  <a:t>customers</a:t>
                </a:r>
              </a:p>
            </p:txBody>
          </p:sp>
          <p:sp>
            <p:nvSpPr>
              <p:cNvPr id="582" name="Freeform 107"/>
              <p:cNvSpPr>
                <a:spLocks noEditPoints="1"/>
              </p:cNvSpPr>
              <p:nvPr/>
            </p:nvSpPr>
            <p:spPr bwMode="auto">
              <a:xfrm>
                <a:off x="3727706" y="3638767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/>
              </a:p>
            </p:txBody>
          </p:sp>
          <p:sp>
            <p:nvSpPr>
              <p:cNvPr id="583" name="Freeform 107"/>
              <p:cNvSpPr>
                <a:spLocks noEditPoints="1"/>
              </p:cNvSpPr>
              <p:nvPr/>
            </p:nvSpPr>
            <p:spPr bwMode="auto">
              <a:xfrm rot="10800000">
                <a:off x="5445545" y="3950050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/>
              </a:p>
            </p:txBody>
          </p:sp>
        </p:grpSp>
        <p:grpSp>
          <p:nvGrpSpPr>
            <p:cNvPr id="485" name="그룹 484"/>
            <p:cNvGrpSpPr/>
            <p:nvPr/>
          </p:nvGrpSpPr>
          <p:grpSpPr>
            <a:xfrm>
              <a:off x="9712893" y="2265227"/>
              <a:ext cx="1187558" cy="1305674"/>
              <a:chOff x="3893488" y="2334829"/>
              <a:chExt cx="1187558" cy="1305674"/>
            </a:xfrm>
          </p:grpSpPr>
          <p:grpSp>
            <p:nvGrpSpPr>
              <p:cNvPr id="486" name="그룹 485"/>
              <p:cNvGrpSpPr/>
              <p:nvPr/>
            </p:nvGrpSpPr>
            <p:grpSpPr>
              <a:xfrm rot="21374749">
                <a:off x="3893488" y="2943368"/>
                <a:ext cx="609609" cy="612897"/>
                <a:chOff x="1499376" y="650667"/>
                <a:chExt cx="5594898" cy="5625072"/>
              </a:xfrm>
            </p:grpSpPr>
            <p:sp>
              <p:nvSpPr>
                <p:cNvPr id="552" name="이등변 삼각형 551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chemeClr val="bg1">
                    <a:lumMod val="8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3" name="자유형 552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4" name="타원 553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5" name="타원 554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6" name="현 555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7" name="현 556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8" name="모서리가 둥근 직사각형 557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9" name="모서리가 둥근 직사각형 558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60" name="모서리가 둥근 직사각형 559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561" name="그룹 560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562" name="모서리가 둥근 직사각형 561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63" name="직사각형 562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87" name="그룹 486"/>
              <p:cNvGrpSpPr/>
              <p:nvPr/>
            </p:nvGrpSpPr>
            <p:grpSpPr>
              <a:xfrm rot="18256397">
                <a:off x="4199534" y="3029250"/>
                <a:ext cx="609609" cy="612897"/>
                <a:chOff x="1499376" y="650667"/>
                <a:chExt cx="5594898" cy="5625072"/>
              </a:xfrm>
            </p:grpSpPr>
            <p:sp>
              <p:nvSpPr>
                <p:cNvPr id="540" name="이등변 삼각형 539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chemeClr val="bg1">
                    <a:lumMod val="8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1" name="자유형 540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2" name="타원 541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3" name="타원 542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4" name="현 543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5" name="현 544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6" name="모서리가 둥근 직사각형 545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7" name="모서리가 둥근 직사각형 546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8" name="모서리가 둥근 직사각형 547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549" name="그룹 548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550" name="모서리가 둥근 직사각형 549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51" name="직사각형 550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88" name="그룹 487"/>
              <p:cNvGrpSpPr/>
              <p:nvPr/>
            </p:nvGrpSpPr>
            <p:grpSpPr>
              <a:xfrm rot="15113204">
                <a:off x="4459341" y="28497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528" name="이등변 삼각형 527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29" name="자유형 528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30" name="타원 529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31" name="타원 530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32" name="현 531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33" name="현 532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34" name="모서리가 둥근 직사각형 533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35" name="모서리가 둥근 직사각형 534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36" name="모서리가 둥근 직사각형 535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537" name="그룹 536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538" name="모서리가 둥근 직사각형 537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39" name="직사각형 538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89" name="그룹 488"/>
              <p:cNvGrpSpPr/>
              <p:nvPr/>
            </p:nvGrpSpPr>
            <p:grpSpPr>
              <a:xfrm rot="11970988">
                <a:off x="4471437" y="2531989"/>
                <a:ext cx="609609" cy="612897"/>
                <a:chOff x="1499376" y="650667"/>
                <a:chExt cx="5594898" cy="5625072"/>
              </a:xfrm>
            </p:grpSpPr>
            <p:sp>
              <p:nvSpPr>
                <p:cNvPr id="516" name="이등변 삼각형 515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dirty="0"/>
                </a:p>
              </p:txBody>
            </p:sp>
            <p:sp>
              <p:nvSpPr>
                <p:cNvPr id="517" name="자유형 516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18" name="타원 517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19" name="타원 518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20" name="현 519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21" name="현 520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22" name="모서리가 둥근 직사각형 521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23" name="모서리가 둥근 직사각형 522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24" name="모서리가 둥근 직사각형 523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525" name="그룹 524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526" name="모서리가 둥근 직사각형 525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27" name="직사각형 526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90" name="그룹 489"/>
              <p:cNvGrpSpPr/>
              <p:nvPr/>
            </p:nvGrpSpPr>
            <p:grpSpPr>
              <a:xfrm rot="8893580">
                <a:off x="4228938" y="2334829"/>
                <a:ext cx="609609" cy="612897"/>
                <a:chOff x="1499376" y="650667"/>
                <a:chExt cx="5594898" cy="5625072"/>
              </a:xfrm>
            </p:grpSpPr>
            <p:sp>
              <p:nvSpPr>
                <p:cNvPr id="504" name="이등변 삼각형 503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05" name="자유형 504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06" name="타원 505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07" name="타원 506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08" name="현 507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09" name="현 508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10" name="모서리가 둥근 직사각형 509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11" name="모서리가 둥근 직사각형 510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12" name="모서리가 둥근 직사각형 511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513" name="그룹 512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514" name="모서리가 둥근 직사각형 513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15" name="직사각형 514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91" name="그룹 490"/>
              <p:cNvGrpSpPr/>
              <p:nvPr/>
            </p:nvGrpSpPr>
            <p:grpSpPr>
              <a:xfrm rot="5774407">
                <a:off x="3924450" y="24014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492" name="이등변 삼각형 491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3" name="자유형 492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4" name="타원 493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5" name="타원 494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6" name="현 495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7" name="현 496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8" name="모서리가 둥근 직사각형 497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9" name="모서리가 둥근 직사각형 498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00" name="모서리가 둥근 직사각형 499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501" name="그룹 500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502" name="모서리가 둥근 직사각형 501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03" name="직사각형 502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</p:grpSp>
      </p:grpSp>
      <p:grpSp>
        <p:nvGrpSpPr>
          <p:cNvPr id="585" name="그룹 584"/>
          <p:cNvGrpSpPr/>
          <p:nvPr/>
        </p:nvGrpSpPr>
        <p:grpSpPr>
          <a:xfrm>
            <a:off x="6253807" y="2421013"/>
            <a:ext cx="2337018" cy="3686063"/>
            <a:chOff x="6325450" y="2126909"/>
            <a:chExt cx="2337018" cy="3686063"/>
          </a:xfrm>
        </p:grpSpPr>
        <p:sp>
          <p:nvSpPr>
            <p:cNvPr id="570" name="직사각형 569"/>
            <p:cNvSpPr/>
            <p:nvPr/>
          </p:nvSpPr>
          <p:spPr>
            <a:xfrm>
              <a:off x="6325450" y="2126909"/>
              <a:ext cx="2337018" cy="357255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571" name="직사각형 570"/>
            <p:cNvSpPr/>
            <p:nvPr/>
          </p:nvSpPr>
          <p:spPr>
            <a:xfrm>
              <a:off x="6326874" y="5706975"/>
              <a:ext cx="2335594" cy="105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572" name="TextBox 46"/>
            <p:cNvSpPr txBox="1"/>
            <p:nvPr/>
          </p:nvSpPr>
          <p:spPr>
            <a:xfrm>
              <a:off x="6479504" y="4411978"/>
              <a:ext cx="2013662" cy="89473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Invested in the company's financial performance </a:t>
              </a:r>
            </a:p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and growth.</a:t>
              </a:r>
              <a:endParaRPr lang="en-US" altLang="ko-KR" sz="1200" dirty="0"/>
            </a:p>
          </p:txBody>
        </p:sp>
        <p:grpSp>
          <p:nvGrpSpPr>
            <p:cNvPr id="573" name="그룹 572"/>
            <p:cNvGrpSpPr/>
            <p:nvPr/>
          </p:nvGrpSpPr>
          <p:grpSpPr>
            <a:xfrm>
              <a:off x="6353583" y="3635399"/>
              <a:ext cx="2252125" cy="464036"/>
              <a:chOff x="3533246" y="3635399"/>
              <a:chExt cx="2252125" cy="464036"/>
            </a:xfrm>
          </p:grpSpPr>
          <p:sp>
            <p:nvSpPr>
              <p:cNvPr id="574" name="Text Box 8"/>
              <p:cNvSpPr txBox="1">
                <a:spLocks noChangeArrowheads="1"/>
              </p:cNvSpPr>
              <p:nvPr/>
            </p:nvSpPr>
            <p:spPr bwMode="auto">
              <a:xfrm>
                <a:off x="3560970" y="3637770"/>
                <a:ext cx="2139917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sz="2300" dirty="0">
                    <a:solidFill>
                      <a:schemeClr val="accent1"/>
                    </a:solidFill>
                    <a:latin typeface="+mj-lt"/>
                  </a:rPr>
                  <a:t>shareholders</a:t>
                </a:r>
              </a:p>
            </p:txBody>
          </p:sp>
          <p:sp>
            <p:nvSpPr>
              <p:cNvPr id="575" name="Freeform 107"/>
              <p:cNvSpPr>
                <a:spLocks noEditPoints="1"/>
              </p:cNvSpPr>
              <p:nvPr/>
            </p:nvSpPr>
            <p:spPr bwMode="auto">
              <a:xfrm>
                <a:off x="3533246" y="3635399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/>
              </a:p>
            </p:txBody>
          </p:sp>
          <p:sp>
            <p:nvSpPr>
              <p:cNvPr id="576" name="Freeform 107"/>
              <p:cNvSpPr>
                <a:spLocks noEditPoints="1"/>
              </p:cNvSpPr>
              <p:nvPr/>
            </p:nvSpPr>
            <p:spPr bwMode="auto">
              <a:xfrm rot="10800000">
                <a:off x="5616403" y="3949053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dirty="0"/>
              </a:p>
            </p:txBody>
          </p:sp>
        </p:grpSp>
        <p:grpSp>
          <p:nvGrpSpPr>
            <p:cNvPr id="406" name="그룹 405"/>
            <p:cNvGrpSpPr/>
            <p:nvPr/>
          </p:nvGrpSpPr>
          <p:grpSpPr>
            <a:xfrm>
              <a:off x="6901487" y="2301165"/>
              <a:ext cx="1187558" cy="1305674"/>
              <a:chOff x="3893488" y="2334829"/>
              <a:chExt cx="1187558" cy="1305674"/>
            </a:xfrm>
          </p:grpSpPr>
          <p:grpSp>
            <p:nvGrpSpPr>
              <p:cNvPr id="407" name="그룹 406"/>
              <p:cNvGrpSpPr/>
              <p:nvPr/>
            </p:nvGrpSpPr>
            <p:grpSpPr>
              <a:xfrm rot="21374749">
                <a:off x="3893488" y="2943368"/>
                <a:ext cx="609609" cy="612897"/>
                <a:chOff x="1499376" y="650667"/>
                <a:chExt cx="5594898" cy="5625072"/>
              </a:xfrm>
            </p:grpSpPr>
            <p:sp>
              <p:nvSpPr>
                <p:cNvPr id="473" name="이등변 삼각형 472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chemeClr val="bg1">
                    <a:lumMod val="8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74" name="자유형 473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75" name="타원 474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76" name="타원 475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77" name="현 476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78" name="현 477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79" name="모서리가 둥근 직사각형 478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80" name="모서리가 둥근 직사각형 479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81" name="모서리가 둥근 직사각형 480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482" name="그룹 481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483" name="모서리가 둥근 직사각형 482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484" name="직사각형 483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08" name="그룹 407"/>
              <p:cNvGrpSpPr/>
              <p:nvPr/>
            </p:nvGrpSpPr>
            <p:grpSpPr>
              <a:xfrm rot="18256397">
                <a:off x="4199534" y="3029250"/>
                <a:ext cx="609609" cy="612897"/>
                <a:chOff x="1499376" y="650667"/>
                <a:chExt cx="5594898" cy="5625072"/>
              </a:xfrm>
            </p:grpSpPr>
            <p:sp>
              <p:nvSpPr>
                <p:cNvPr id="461" name="이등변 삼각형 460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chemeClr val="bg1">
                    <a:lumMod val="8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2" name="자유형 461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3" name="타원 462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4" name="타원 463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5" name="현 464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6" name="현 465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7" name="모서리가 둥근 직사각형 466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8" name="모서리가 둥근 직사각형 467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9" name="모서리가 둥근 직사각형 468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470" name="그룹 469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471" name="모서리가 둥근 직사각형 470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472" name="직사각형 471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09" name="그룹 408"/>
              <p:cNvGrpSpPr/>
              <p:nvPr/>
            </p:nvGrpSpPr>
            <p:grpSpPr>
              <a:xfrm rot="15113204">
                <a:off x="4459341" y="28497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449" name="이등변 삼각형 448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chemeClr val="bg1">
                    <a:lumMod val="8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0" name="자유형 449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1" name="타원 450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2" name="타원 451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3" name="현 452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4" name="현 453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5" name="모서리가 둥근 직사각형 454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6" name="모서리가 둥근 직사각형 455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7" name="모서리가 둥근 직사각형 456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458" name="그룹 457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459" name="모서리가 둥근 직사각형 458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460" name="직사각형 459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10" name="그룹 409"/>
              <p:cNvGrpSpPr/>
              <p:nvPr/>
            </p:nvGrpSpPr>
            <p:grpSpPr>
              <a:xfrm rot="11970988">
                <a:off x="4471437" y="2531989"/>
                <a:ext cx="609609" cy="612897"/>
                <a:chOff x="1499376" y="650667"/>
                <a:chExt cx="5594898" cy="5625072"/>
              </a:xfrm>
            </p:grpSpPr>
            <p:sp>
              <p:nvSpPr>
                <p:cNvPr id="437" name="이등변 삼각형 436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dirty="0"/>
                </a:p>
              </p:txBody>
            </p:sp>
            <p:sp>
              <p:nvSpPr>
                <p:cNvPr id="438" name="자유형 437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39" name="타원 438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40" name="타원 439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41" name="현 440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42" name="현 441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43" name="모서리가 둥근 직사각형 442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44" name="모서리가 둥근 직사각형 443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45" name="모서리가 둥근 직사각형 444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446" name="그룹 445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447" name="모서리가 둥근 직사각형 446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448" name="직사각형 447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11" name="그룹 410"/>
              <p:cNvGrpSpPr/>
              <p:nvPr/>
            </p:nvGrpSpPr>
            <p:grpSpPr>
              <a:xfrm rot="8893580">
                <a:off x="4228938" y="2334829"/>
                <a:ext cx="609609" cy="612898"/>
                <a:chOff x="1499376" y="650658"/>
                <a:chExt cx="5594897" cy="5625081"/>
              </a:xfrm>
            </p:grpSpPr>
            <p:sp>
              <p:nvSpPr>
                <p:cNvPr id="425" name="이등변 삼각형 424"/>
                <p:cNvSpPr/>
                <p:nvPr/>
              </p:nvSpPr>
              <p:spPr>
                <a:xfrm rot="2681221">
                  <a:off x="2826796" y="650658"/>
                  <a:ext cx="4267477" cy="4435180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26" name="자유형 425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27" name="타원 426"/>
                <p:cNvSpPr/>
                <p:nvPr/>
              </p:nvSpPr>
              <p:spPr>
                <a:xfrm>
                  <a:off x="4153456" y="2565747"/>
                  <a:ext cx="764037" cy="7640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28" name="타원 427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29" name="현 428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30" name="현 429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31" name="모서리가 둥근 직사각형 430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32" name="모서리가 둥근 직사각형 431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33" name="모서리가 둥근 직사각형 432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434" name="그룹 433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435" name="모서리가 둥근 직사각형 434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436" name="직사각형 435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412" name="그룹 411"/>
              <p:cNvGrpSpPr/>
              <p:nvPr/>
            </p:nvGrpSpPr>
            <p:grpSpPr>
              <a:xfrm rot="5774407">
                <a:off x="3924450" y="24014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413" name="이등변 삼각형 412"/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14" name="자유형 413"/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15" name="타원 414"/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16" name="타원 415"/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17" name="현 416"/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18" name="현 417"/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19" name="모서리가 둥근 직사각형 418"/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20" name="모서리가 둥근 직사각형 419"/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21" name="모서리가 둥근 직사각형 420"/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422" name="그룹 421"/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423" name="모서리가 둥근 직사각형 422"/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424" name="직사각형 423"/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</p:grpSp>
      </p:grpSp>
      <p:sp>
        <p:nvSpPr>
          <p:cNvPr id="589" name="직사각형 588"/>
          <p:cNvSpPr/>
          <p:nvPr/>
        </p:nvSpPr>
        <p:spPr>
          <a:xfrm>
            <a:off x="3048754" y="883699"/>
            <a:ext cx="7630712" cy="8947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From employees driving day-to-day activities to shareholders invested in long-term growth, this analysis highlights </a:t>
            </a:r>
          </a:p>
          <a:p>
            <a:pPr>
              <a:lnSpc>
                <a:spcPct val="150000"/>
              </a:lnSpc>
            </a:pPr>
            <a:r>
              <a: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interconnected web of relationships essential for Domino's continued prosperity and positive impact </a:t>
            </a:r>
          </a:p>
          <a:p>
            <a:pPr>
              <a:lnSpc>
                <a:spcPct val="150000"/>
              </a:lnSpc>
            </a:pPr>
            <a:r>
              <a: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within local communities</a:t>
            </a:r>
            <a:endParaRPr lang="ko-KR" alt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2" name="현 271"/>
          <p:cNvSpPr/>
          <p:nvPr/>
        </p:nvSpPr>
        <p:spPr>
          <a:xfrm rot="8305889">
            <a:off x="4043028" y="3051953"/>
            <a:ext cx="78159" cy="77825"/>
          </a:xfrm>
          <a:prstGeom prst="chor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grpSp>
        <p:nvGrpSpPr>
          <p:cNvPr id="3" name="그룹 589">
            <a:extLst>
              <a:ext uri="{FF2B5EF4-FFF2-40B4-BE49-F238E27FC236}">
                <a16:creationId xmlns:a16="http://schemas.microsoft.com/office/drawing/2014/main" id="{103140B1-D901-DFF4-D43C-2966309D9BFB}"/>
              </a:ext>
            </a:extLst>
          </p:cNvPr>
          <p:cNvGrpSpPr/>
          <p:nvPr/>
        </p:nvGrpSpPr>
        <p:grpSpPr>
          <a:xfrm>
            <a:off x="9101664" y="2411590"/>
            <a:ext cx="2382970" cy="3686063"/>
            <a:chOff x="3048754" y="2393609"/>
            <a:chExt cx="2382970" cy="3686063"/>
          </a:xfrm>
        </p:grpSpPr>
        <p:sp>
          <p:nvSpPr>
            <p:cNvPr id="4" name="직사각형 199">
              <a:extLst>
                <a:ext uri="{FF2B5EF4-FFF2-40B4-BE49-F238E27FC236}">
                  <a16:creationId xmlns:a16="http://schemas.microsoft.com/office/drawing/2014/main" id="{2733FD5D-5829-0D8C-F385-474C72C299C6}"/>
                </a:ext>
              </a:extLst>
            </p:cNvPr>
            <p:cNvSpPr/>
            <p:nvPr/>
          </p:nvSpPr>
          <p:spPr>
            <a:xfrm>
              <a:off x="3048754" y="2393609"/>
              <a:ext cx="2337018" cy="357255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grpSp>
          <p:nvGrpSpPr>
            <p:cNvPr id="5" name="그룹 190">
              <a:extLst>
                <a:ext uri="{FF2B5EF4-FFF2-40B4-BE49-F238E27FC236}">
                  <a16:creationId xmlns:a16="http://schemas.microsoft.com/office/drawing/2014/main" id="{2F31AD3A-66EF-1160-4321-6DCC9DD9D4D1}"/>
                </a:ext>
              </a:extLst>
            </p:cNvPr>
            <p:cNvGrpSpPr/>
            <p:nvPr/>
          </p:nvGrpSpPr>
          <p:grpSpPr>
            <a:xfrm>
              <a:off x="3680436" y="2531118"/>
              <a:ext cx="1187558" cy="1305674"/>
              <a:chOff x="3893488" y="2334829"/>
              <a:chExt cx="1187558" cy="1305674"/>
            </a:xfrm>
          </p:grpSpPr>
          <p:grpSp>
            <p:nvGrpSpPr>
              <p:cNvPr id="12" name="그룹 86">
                <a:extLst>
                  <a:ext uri="{FF2B5EF4-FFF2-40B4-BE49-F238E27FC236}">
                    <a16:creationId xmlns:a16="http://schemas.microsoft.com/office/drawing/2014/main" id="{63F0E6E1-A56F-46D0-9879-3DCF296EF378}"/>
                  </a:ext>
                </a:extLst>
              </p:cNvPr>
              <p:cNvGrpSpPr/>
              <p:nvPr/>
            </p:nvGrpSpPr>
            <p:grpSpPr>
              <a:xfrm rot="21374749">
                <a:off x="3893488" y="2943368"/>
                <a:ext cx="609609" cy="612897"/>
                <a:chOff x="1499376" y="650667"/>
                <a:chExt cx="5594898" cy="5625072"/>
              </a:xfrm>
            </p:grpSpPr>
            <p:sp>
              <p:nvSpPr>
                <p:cNvPr id="74" name="이등변 삼각형 87">
                  <a:extLst>
                    <a:ext uri="{FF2B5EF4-FFF2-40B4-BE49-F238E27FC236}">
                      <a16:creationId xmlns:a16="http://schemas.microsoft.com/office/drawing/2014/main" id="{72919A6B-A79C-B761-2DF3-0525512DC669}"/>
                    </a:ext>
                  </a:extLst>
                </p:cNvPr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75" name="자유형 88">
                  <a:extLst>
                    <a:ext uri="{FF2B5EF4-FFF2-40B4-BE49-F238E27FC236}">
                      <a16:creationId xmlns:a16="http://schemas.microsoft.com/office/drawing/2014/main" id="{D5261A7C-54F5-9CE4-48F2-0EB48B20248C}"/>
                    </a:ext>
                  </a:extLst>
                </p:cNvPr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76" name="타원 89">
                  <a:extLst>
                    <a:ext uri="{FF2B5EF4-FFF2-40B4-BE49-F238E27FC236}">
                      <a16:creationId xmlns:a16="http://schemas.microsoft.com/office/drawing/2014/main" id="{96C78142-17F8-7F26-8F00-141A4FFF35B0}"/>
                    </a:ext>
                  </a:extLst>
                </p:cNvPr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77" name="타원 90">
                  <a:extLst>
                    <a:ext uri="{FF2B5EF4-FFF2-40B4-BE49-F238E27FC236}">
                      <a16:creationId xmlns:a16="http://schemas.microsoft.com/office/drawing/2014/main" id="{43CE00BC-1124-86EE-A9E1-65014D392933}"/>
                    </a:ext>
                  </a:extLst>
                </p:cNvPr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78" name="현 91">
                  <a:extLst>
                    <a:ext uri="{FF2B5EF4-FFF2-40B4-BE49-F238E27FC236}">
                      <a16:creationId xmlns:a16="http://schemas.microsoft.com/office/drawing/2014/main" id="{BDAB5BFB-750F-A938-9851-E3D8F13AE6CF}"/>
                    </a:ext>
                  </a:extLst>
                </p:cNvPr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79" name="현 92">
                  <a:extLst>
                    <a:ext uri="{FF2B5EF4-FFF2-40B4-BE49-F238E27FC236}">
                      <a16:creationId xmlns:a16="http://schemas.microsoft.com/office/drawing/2014/main" id="{A4B2F228-6954-BEC9-7234-4501FDE139E5}"/>
                    </a:ext>
                  </a:extLst>
                </p:cNvPr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80" name="모서리가 둥근 직사각형 93">
                  <a:extLst>
                    <a:ext uri="{FF2B5EF4-FFF2-40B4-BE49-F238E27FC236}">
                      <a16:creationId xmlns:a16="http://schemas.microsoft.com/office/drawing/2014/main" id="{17A8AAF9-48F0-9589-41EA-6AB7B4B4AFB9}"/>
                    </a:ext>
                  </a:extLst>
                </p:cNvPr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81" name="모서리가 둥근 직사각형 94">
                  <a:extLst>
                    <a:ext uri="{FF2B5EF4-FFF2-40B4-BE49-F238E27FC236}">
                      <a16:creationId xmlns:a16="http://schemas.microsoft.com/office/drawing/2014/main" id="{D712DC77-B536-10E9-3BA6-45B012762B77}"/>
                    </a:ext>
                  </a:extLst>
                </p:cNvPr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82" name="모서리가 둥근 직사각형 95">
                  <a:extLst>
                    <a:ext uri="{FF2B5EF4-FFF2-40B4-BE49-F238E27FC236}">
                      <a16:creationId xmlns:a16="http://schemas.microsoft.com/office/drawing/2014/main" id="{123DBBE1-D456-C0DC-8CEA-AB7D3960734C}"/>
                    </a:ext>
                  </a:extLst>
                </p:cNvPr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83" name="그룹 96">
                  <a:extLst>
                    <a:ext uri="{FF2B5EF4-FFF2-40B4-BE49-F238E27FC236}">
                      <a16:creationId xmlns:a16="http://schemas.microsoft.com/office/drawing/2014/main" id="{E064AE16-545E-2A6F-D325-A1D961FEBF07}"/>
                    </a:ext>
                  </a:extLst>
                </p:cNvPr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84" name="모서리가 둥근 직사각형 97">
                    <a:extLst>
                      <a:ext uri="{FF2B5EF4-FFF2-40B4-BE49-F238E27FC236}">
                        <a16:creationId xmlns:a16="http://schemas.microsoft.com/office/drawing/2014/main" id="{E6081F6B-EC7D-5277-7501-3227E02C41BD}"/>
                      </a:ext>
                    </a:extLst>
                  </p:cNvPr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85" name="직사각형 98">
                    <a:extLst>
                      <a:ext uri="{FF2B5EF4-FFF2-40B4-BE49-F238E27FC236}">
                        <a16:creationId xmlns:a16="http://schemas.microsoft.com/office/drawing/2014/main" id="{D93A3F49-30A5-05E8-FDD4-2FE502BCEF9E}"/>
                      </a:ext>
                    </a:extLst>
                  </p:cNvPr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3" name="그룹 112">
                <a:extLst>
                  <a:ext uri="{FF2B5EF4-FFF2-40B4-BE49-F238E27FC236}">
                    <a16:creationId xmlns:a16="http://schemas.microsoft.com/office/drawing/2014/main" id="{F8FB7276-0432-4AB3-2710-7E350F7B2695}"/>
                  </a:ext>
                </a:extLst>
              </p:cNvPr>
              <p:cNvGrpSpPr/>
              <p:nvPr/>
            </p:nvGrpSpPr>
            <p:grpSpPr>
              <a:xfrm rot="18256397">
                <a:off x="4199534" y="3029250"/>
                <a:ext cx="609609" cy="612897"/>
                <a:chOff x="1499376" y="650667"/>
                <a:chExt cx="5594898" cy="5625072"/>
              </a:xfrm>
            </p:grpSpPr>
            <p:sp>
              <p:nvSpPr>
                <p:cNvPr id="565" name="이등변 삼각형 113">
                  <a:extLst>
                    <a:ext uri="{FF2B5EF4-FFF2-40B4-BE49-F238E27FC236}">
                      <a16:creationId xmlns:a16="http://schemas.microsoft.com/office/drawing/2014/main" id="{560934F6-AF0C-EEFE-656A-A0FE25777001}"/>
                    </a:ext>
                  </a:extLst>
                </p:cNvPr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69" name="자유형 114">
                  <a:extLst>
                    <a:ext uri="{FF2B5EF4-FFF2-40B4-BE49-F238E27FC236}">
                      <a16:creationId xmlns:a16="http://schemas.microsoft.com/office/drawing/2014/main" id="{E376E58E-CB90-17C1-C305-3A8709E7F17C}"/>
                    </a:ext>
                  </a:extLst>
                </p:cNvPr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4" name="타원 115">
                  <a:extLst>
                    <a:ext uri="{FF2B5EF4-FFF2-40B4-BE49-F238E27FC236}">
                      <a16:creationId xmlns:a16="http://schemas.microsoft.com/office/drawing/2014/main" id="{270E3659-1291-A1D1-A684-DA067DB06DC6}"/>
                    </a:ext>
                  </a:extLst>
                </p:cNvPr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5" name="타원 116">
                  <a:extLst>
                    <a:ext uri="{FF2B5EF4-FFF2-40B4-BE49-F238E27FC236}">
                      <a16:creationId xmlns:a16="http://schemas.microsoft.com/office/drawing/2014/main" id="{776FC5D2-AC99-D599-BB8B-936E2FBD310A}"/>
                    </a:ext>
                  </a:extLst>
                </p:cNvPr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6" name="현 117">
                  <a:extLst>
                    <a:ext uri="{FF2B5EF4-FFF2-40B4-BE49-F238E27FC236}">
                      <a16:creationId xmlns:a16="http://schemas.microsoft.com/office/drawing/2014/main" id="{0089FCB5-6741-2EF6-4DD7-923E3F3F2C0A}"/>
                    </a:ext>
                  </a:extLst>
                </p:cNvPr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7" name="현 118">
                  <a:extLst>
                    <a:ext uri="{FF2B5EF4-FFF2-40B4-BE49-F238E27FC236}">
                      <a16:creationId xmlns:a16="http://schemas.microsoft.com/office/drawing/2014/main" id="{0FB8D571-0257-BAAD-7852-6968898525A9}"/>
                    </a:ext>
                  </a:extLst>
                </p:cNvPr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8" name="모서리가 둥근 직사각형 119">
                  <a:extLst>
                    <a:ext uri="{FF2B5EF4-FFF2-40B4-BE49-F238E27FC236}">
                      <a16:creationId xmlns:a16="http://schemas.microsoft.com/office/drawing/2014/main" id="{473E7939-1D2B-9A33-B1A9-C34CEFF9FB26}"/>
                    </a:ext>
                  </a:extLst>
                </p:cNvPr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9" name="모서리가 둥근 직사각형 120">
                  <a:extLst>
                    <a:ext uri="{FF2B5EF4-FFF2-40B4-BE49-F238E27FC236}">
                      <a16:creationId xmlns:a16="http://schemas.microsoft.com/office/drawing/2014/main" id="{29CE2AB7-3A7C-3E49-93F1-B3B8E55A0AC9}"/>
                    </a:ext>
                  </a:extLst>
                </p:cNvPr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70" name="모서리가 둥근 직사각형 121">
                  <a:extLst>
                    <a:ext uri="{FF2B5EF4-FFF2-40B4-BE49-F238E27FC236}">
                      <a16:creationId xmlns:a16="http://schemas.microsoft.com/office/drawing/2014/main" id="{F8159915-BCBF-EE7E-04D4-F69CF2C840C4}"/>
                    </a:ext>
                  </a:extLst>
                </p:cNvPr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71" name="그룹 122">
                  <a:extLst>
                    <a:ext uri="{FF2B5EF4-FFF2-40B4-BE49-F238E27FC236}">
                      <a16:creationId xmlns:a16="http://schemas.microsoft.com/office/drawing/2014/main" id="{CEA7342A-140C-91CE-C894-AA89DBEB3E5D}"/>
                    </a:ext>
                  </a:extLst>
                </p:cNvPr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72" name="모서리가 둥근 직사각형 123">
                    <a:extLst>
                      <a:ext uri="{FF2B5EF4-FFF2-40B4-BE49-F238E27FC236}">
                        <a16:creationId xmlns:a16="http://schemas.microsoft.com/office/drawing/2014/main" id="{FC12568B-BDBB-3054-7801-7E242517F8A9}"/>
                      </a:ext>
                    </a:extLst>
                  </p:cNvPr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73" name="직사각형 124">
                    <a:extLst>
                      <a:ext uri="{FF2B5EF4-FFF2-40B4-BE49-F238E27FC236}">
                        <a16:creationId xmlns:a16="http://schemas.microsoft.com/office/drawing/2014/main" id="{F3B1867B-25C7-C389-4131-17D8D3BAEC0A}"/>
                      </a:ext>
                    </a:extLst>
                  </p:cNvPr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4" name="그룹 125">
                <a:extLst>
                  <a:ext uri="{FF2B5EF4-FFF2-40B4-BE49-F238E27FC236}">
                    <a16:creationId xmlns:a16="http://schemas.microsoft.com/office/drawing/2014/main" id="{18A5C8B3-0BF5-9AA7-BA56-DE5D8E0AF34B}"/>
                  </a:ext>
                </a:extLst>
              </p:cNvPr>
              <p:cNvGrpSpPr/>
              <p:nvPr/>
            </p:nvGrpSpPr>
            <p:grpSpPr>
              <a:xfrm rot="15113204">
                <a:off x="4459341" y="28497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53" name="이등변 삼각형 126">
                  <a:extLst>
                    <a:ext uri="{FF2B5EF4-FFF2-40B4-BE49-F238E27FC236}">
                      <a16:creationId xmlns:a16="http://schemas.microsoft.com/office/drawing/2014/main" id="{D4C29239-B850-B906-CDF5-E968E30699A0}"/>
                    </a:ext>
                  </a:extLst>
                </p:cNvPr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4" name="자유형 127">
                  <a:extLst>
                    <a:ext uri="{FF2B5EF4-FFF2-40B4-BE49-F238E27FC236}">
                      <a16:creationId xmlns:a16="http://schemas.microsoft.com/office/drawing/2014/main" id="{9F5063C3-F3C6-8990-BC1F-581DA1E0BDF0}"/>
                    </a:ext>
                  </a:extLst>
                </p:cNvPr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5" name="타원 128">
                  <a:extLst>
                    <a:ext uri="{FF2B5EF4-FFF2-40B4-BE49-F238E27FC236}">
                      <a16:creationId xmlns:a16="http://schemas.microsoft.com/office/drawing/2014/main" id="{B054BEB5-D075-1A31-D88F-05F2E484F653}"/>
                    </a:ext>
                  </a:extLst>
                </p:cNvPr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6" name="타원 129">
                  <a:extLst>
                    <a:ext uri="{FF2B5EF4-FFF2-40B4-BE49-F238E27FC236}">
                      <a16:creationId xmlns:a16="http://schemas.microsoft.com/office/drawing/2014/main" id="{171FA95C-3EA1-C90F-4443-9A81EE6432FA}"/>
                    </a:ext>
                  </a:extLst>
                </p:cNvPr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7" name="현 130">
                  <a:extLst>
                    <a:ext uri="{FF2B5EF4-FFF2-40B4-BE49-F238E27FC236}">
                      <a16:creationId xmlns:a16="http://schemas.microsoft.com/office/drawing/2014/main" id="{4E3B74C8-E293-978F-4769-5825601E1D15}"/>
                    </a:ext>
                  </a:extLst>
                </p:cNvPr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8" name="현 131">
                  <a:extLst>
                    <a:ext uri="{FF2B5EF4-FFF2-40B4-BE49-F238E27FC236}">
                      <a16:creationId xmlns:a16="http://schemas.microsoft.com/office/drawing/2014/main" id="{9364D06D-B07A-985F-4EF1-6BEE69623829}"/>
                    </a:ext>
                  </a:extLst>
                </p:cNvPr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59" name="모서리가 둥근 직사각형 132">
                  <a:extLst>
                    <a:ext uri="{FF2B5EF4-FFF2-40B4-BE49-F238E27FC236}">
                      <a16:creationId xmlns:a16="http://schemas.microsoft.com/office/drawing/2014/main" id="{F684E160-4E76-3844-1B11-02D95ACF068B}"/>
                    </a:ext>
                  </a:extLst>
                </p:cNvPr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0" name="모서리가 둥근 직사각형 133">
                  <a:extLst>
                    <a:ext uri="{FF2B5EF4-FFF2-40B4-BE49-F238E27FC236}">
                      <a16:creationId xmlns:a16="http://schemas.microsoft.com/office/drawing/2014/main" id="{05B18400-390F-ADBF-E5E7-636D7B041E75}"/>
                    </a:ext>
                  </a:extLst>
                </p:cNvPr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61" name="모서리가 둥근 직사각형 134">
                  <a:extLst>
                    <a:ext uri="{FF2B5EF4-FFF2-40B4-BE49-F238E27FC236}">
                      <a16:creationId xmlns:a16="http://schemas.microsoft.com/office/drawing/2014/main" id="{774D665B-385A-68B6-A326-75715773A430}"/>
                    </a:ext>
                  </a:extLst>
                </p:cNvPr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62" name="그룹 135">
                  <a:extLst>
                    <a:ext uri="{FF2B5EF4-FFF2-40B4-BE49-F238E27FC236}">
                      <a16:creationId xmlns:a16="http://schemas.microsoft.com/office/drawing/2014/main" id="{5CA7E702-C646-C596-357D-33E792ECC5F3}"/>
                    </a:ext>
                  </a:extLst>
                </p:cNvPr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63" name="모서리가 둥근 직사각형 136">
                    <a:extLst>
                      <a:ext uri="{FF2B5EF4-FFF2-40B4-BE49-F238E27FC236}">
                        <a16:creationId xmlns:a16="http://schemas.microsoft.com/office/drawing/2014/main" id="{B88261D4-46E8-7C71-DCB2-E2041D8BFB23}"/>
                      </a:ext>
                    </a:extLst>
                  </p:cNvPr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64" name="직사각형 137">
                    <a:extLst>
                      <a:ext uri="{FF2B5EF4-FFF2-40B4-BE49-F238E27FC236}">
                        <a16:creationId xmlns:a16="http://schemas.microsoft.com/office/drawing/2014/main" id="{E9F4D2B9-BFDF-AEE8-C836-7E90D3CE8604}"/>
                      </a:ext>
                    </a:extLst>
                  </p:cNvPr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5" name="그룹 138">
                <a:extLst>
                  <a:ext uri="{FF2B5EF4-FFF2-40B4-BE49-F238E27FC236}">
                    <a16:creationId xmlns:a16="http://schemas.microsoft.com/office/drawing/2014/main" id="{887B962A-7A3D-EF46-7EB2-0C9EA8084A4C}"/>
                  </a:ext>
                </a:extLst>
              </p:cNvPr>
              <p:cNvGrpSpPr/>
              <p:nvPr/>
            </p:nvGrpSpPr>
            <p:grpSpPr>
              <a:xfrm rot="11970988">
                <a:off x="4471437" y="2531989"/>
                <a:ext cx="609609" cy="612897"/>
                <a:chOff x="1499376" y="650667"/>
                <a:chExt cx="5594898" cy="5625072"/>
              </a:xfrm>
            </p:grpSpPr>
            <p:sp>
              <p:nvSpPr>
                <p:cNvPr id="41" name="이등변 삼각형 139">
                  <a:extLst>
                    <a:ext uri="{FF2B5EF4-FFF2-40B4-BE49-F238E27FC236}">
                      <a16:creationId xmlns:a16="http://schemas.microsoft.com/office/drawing/2014/main" id="{26E50818-DD78-6B13-89FF-9B88CAF079BB}"/>
                    </a:ext>
                  </a:extLst>
                </p:cNvPr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2" name="자유형 140">
                  <a:extLst>
                    <a:ext uri="{FF2B5EF4-FFF2-40B4-BE49-F238E27FC236}">
                      <a16:creationId xmlns:a16="http://schemas.microsoft.com/office/drawing/2014/main" id="{2D4ABF2C-6E31-9F7A-4271-E9863AE4D836}"/>
                    </a:ext>
                  </a:extLst>
                </p:cNvPr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3" name="타원 141">
                  <a:extLst>
                    <a:ext uri="{FF2B5EF4-FFF2-40B4-BE49-F238E27FC236}">
                      <a16:creationId xmlns:a16="http://schemas.microsoft.com/office/drawing/2014/main" id="{38960A8D-8F9F-E213-8C98-7AD3FCD41091}"/>
                    </a:ext>
                  </a:extLst>
                </p:cNvPr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4" name="타원 142">
                  <a:extLst>
                    <a:ext uri="{FF2B5EF4-FFF2-40B4-BE49-F238E27FC236}">
                      <a16:creationId xmlns:a16="http://schemas.microsoft.com/office/drawing/2014/main" id="{40BFCDD7-B9FC-462D-ADF7-36D66CBEFED8}"/>
                    </a:ext>
                  </a:extLst>
                </p:cNvPr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5" name="현 143">
                  <a:extLst>
                    <a:ext uri="{FF2B5EF4-FFF2-40B4-BE49-F238E27FC236}">
                      <a16:creationId xmlns:a16="http://schemas.microsoft.com/office/drawing/2014/main" id="{7B4A755F-70B7-1BDA-6C75-555905D0D331}"/>
                    </a:ext>
                  </a:extLst>
                </p:cNvPr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6" name="현 144">
                  <a:extLst>
                    <a:ext uri="{FF2B5EF4-FFF2-40B4-BE49-F238E27FC236}">
                      <a16:creationId xmlns:a16="http://schemas.microsoft.com/office/drawing/2014/main" id="{7AA84061-F041-53FF-35A4-2B996B77B7D4}"/>
                    </a:ext>
                  </a:extLst>
                </p:cNvPr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7" name="모서리가 둥근 직사각형 145">
                  <a:extLst>
                    <a:ext uri="{FF2B5EF4-FFF2-40B4-BE49-F238E27FC236}">
                      <a16:creationId xmlns:a16="http://schemas.microsoft.com/office/drawing/2014/main" id="{4632D2D1-F5CF-C0F4-22ED-90DE0382D384}"/>
                    </a:ext>
                  </a:extLst>
                </p:cNvPr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8" name="모서리가 둥근 직사각형 146">
                  <a:extLst>
                    <a:ext uri="{FF2B5EF4-FFF2-40B4-BE49-F238E27FC236}">
                      <a16:creationId xmlns:a16="http://schemas.microsoft.com/office/drawing/2014/main" id="{D2BEEB79-6D32-9A21-7435-B75AAF452D57}"/>
                    </a:ext>
                  </a:extLst>
                </p:cNvPr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49" name="모서리가 둥근 직사각형 147">
                  <a:extLst>
                    <a:ext uri="{FF2B5EF4-FFF2-40B4-BE49-F238E27FC236}">
                      <a16:creationId xmlns:a16="http://schemas.microsoft.com/office/drawing/2014/main" id="{ED3FAC28-37B9-FF76-D4E6-91826DAC9E8F}"/>
                    </a:ext>
                  </a:extLst>
                </p:cNvPr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50" name="그룹 148">
                  <a:extLst>
                    <a:ext uri="{FF2B5EF4-FFF2-40B4-BE49-F238E27FC236}">
                      <a16:creationId xmlns:a16="http://schemas.microsoft.com/office/drawing/2014/main" id="{FA197D47-4562-FC7E-AA12-4AC424EA0185}"/>
                    </a:ext>
                  </a:extLst>
                </p:cNvPr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51" name="모서리가 둥근 직사각형 149">
                    <a:extLst>
                      <a:ext uri="{FF2B5EF4-FFF2-40B4-BE49-F238E27FC236}">
                        <a16:creationId xmlns:a16="http://schemas.microsoft.com/office/drawing/2014/main" id="{6FB434C7-923F-A3E1-F1C7-9CC8731BDB3B}"/>
                      </a:ext>
                    </a:extLst>
                  </p:cNvPr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52" name="직사각형 150">
                    <a:extLst>
                      <a:ext uri="{FF2B5EF4-FFF2-40B4-BE49-F238E27FC236}">
                        <a16:creationId xmlns:a16="http://schemas.microsoft.com/office/drawing/2014/main" id="{97B39839-CF3A-281E-1BCB-96F5D29145EE}"/>
                      </a:ext>
                    </a:extLst>
                  </p:cNvPr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6" name="그룹 151">
                <a:extLst>
                  <a:ext uri="{FF2B5EF4-FFF2-40B4-BE49-F238E27FC236}">
                    <a16:creationId xmlns:a16="http://schemas.microsoft.com/office/drawing/2014/main" id="{E73B53D1-99C8-A7DF-E8B0-CAD8BA4080B6}"/>
                  </a:ext>
                </a:extLst>
              </p:cNvPr>
              <p:cNvGrpSpPr/>
              <p:nvPr/>
            </p:nvGrpSpPr>
            <p:grpSpPr>
              <a:xfrm rot="8893580">
                <a:off x="4228938" y="2334829"/>
                <a:ext cx="609609" cy="612897"/>
                <a:chOff x="1499376" y="650667"/>
                <a:chExt cx="5594898" cy="5625072"/>
              </a:xfrm>
            </p:grpSpPr>
            <p:sp>
              <p:nvSpPr>
                <p:cNvPr id="29" name="이등변 삼각형 152">
                  <a:extLst>
                    <a:ext uri="{FF2B5EF4-FFF2-40B4-BE49-F238E27FC236}">
                      <a16:creationId xmlns:a16="http://schemas.microsoft.com/office/drawing/2014/main" id="{5124AC5F-0BEA-6B9C-8618-754B7600BD99}"/>
                    </a:ext>
                  </a:extLst>
                </p:cNvPr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dirty="0"/>
                </a:p>
              </p:txBody>
            </p:sp>
            <p:sp>
              <p:nvSpPr>
                <p:cNvPr id="30" name="자유형 153">
                  <a:extLst>
                    <a:ext uri="{FF2B5EF4-FFF2-40B4-BE49-F238E27FC236}">
                      <a16:creationId xmlns:a16="http://schemas.microsoft.com/office/drawing/2014/main" id="{54B222DD-9AB4-41EF-151B-EF62BFA541B7}"/>
                    </a:ext>
                  </a:extLst>
                </p:cNvPr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31" name="타원 154">
                  <a:extLst>
                    <a:ext uri="{FF2B5EF4-FFF2-40B4-BE49-F238E27FC236}">
                      <a16:creationId xmlns:a16="http://schemas.microsoft.com/office/drawing/2014/main" id="{2872240D-F67A-1462-52A5-206AB9EB6347}"/>
                    </a:ext>
                  </a:extLst>
                </p:cNvPr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32" name="타원 155">
                  <a:extLst>
                    <a:ext uri="{FF2B5EF4-FFF2-40B4-BE49-F238E27FC236}">
                      <a16:creationId xmlns:a16="http://schemas.microsoft.com/office/drawing/2014/main" id="{0F912F62-0EA0-2386-6FBF-451696D80A5A}"/>
                    </a:ext>
                  </a:extLst>
                </p:cNvPr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33" name="현 156">
                  <a:extLst>
                    <a:ext uri="{FF2B5EF4-FFF2-40B4-BE49-F238E27FC236}">
                      <a16:creationId xmlns:a16="http://schemas.microsoft.com/office/drawing/2014/main" id="{E3059690-BE4D-5410-5E1B-4AA41C1CE333}"/>
                    </a:ext>
                  </a:extLst>
                </p:cNvPr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34" name="현 157">
                  <a:extLst>
                    <a:ext uri="{FF2B5EF4-FFF2-40B4-BE49-F238E27FC236}">
                      <a16:creationId xmlns:a16="http://schemas.microsoft.com/office/drawing/2014/main" id="{07CFDAA6-4B81-400E-9060-37376A13A93A}"/>
                    </a:ext>
                  </a:extLst>
                </p:cNvPr>
                <p:cNvSpPr/>
                <p:nvPr/>
              </p:nvSpPr>
              <p:spPr>
                <a:xfrm rot="2464982">
                  <a:off x="5521767" y="2339624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35" name="모서리가 둥근 직사각형 158">
                  <a:extLst>
                    <a:ext uri="{FF2B5EF4-FFF2-40B4-BE49-F238E27FC236}">
                      <a16:creationId xmlns:a16="http://schemas.microsoft.com/office/drawing/2014/main" id="{10A49682-8977-5158-D7B6-CF35BE33D577}"/>
                    </a:ext>
                  </a:extLst>
                </p:cNvPr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36" name="모서리가 둥근 직사각형 159">
                  <a:extLst>
                    <a:ext uri="{FF2B5EF4-FFF2-40B4-BE49-F238E27FC236}">
                      <a16:creationId xmlns:a16="http://schemas.microsoft.com/office/drawing/2014/main" id="{5579BBD7-4105-C1F9-79E0-45CCAC1E842F}"/>
                    </a:ext>
                  </a:extLst>
                </p:cNvPr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37" name="모서리가 둥근 직사각형 160">
                  <a:extLst>
                    <a:ext uri="{FF2B5EF4-FFF2-40B4-BE49-F238E27FC236}">
                      <a16:creationId xmlns:a16="http://schemas.microsoft.com/office/drawing/2014/main" id="{379300A0-EB43-55DD-02C0-117101C6D315}"/>
                    </a:ext>
                  </a:extLst>
                </p:cNvPr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38" name="그룹 161">
                  <a:extLst>
                    <a:ext uri="{FF2B5EF4-FFF2-40B4-BE49-F238E27FC236}">
                      <a16:creationId xmlns:a16="http://schemas.microsoft.com/office/drawing/2014/main" id="{E87772D3-5FBE-C8AE-CE51-9F8FDEBE6A18}"/>
                    </a:ext>
                  </a:extLst>
                </p:cNvPr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39" name="모서리가 둥근 직사각형 162">
                    <a:extLst>
                      <a:ext uri="{FF2B5EF4-FFF2-40B4-BE49-F238E27FC236}">
                        <a16:creationId xmlns:a16="http://schemas.microsoft.com/office/drawing/2014/main" id="{5753BD8A-5395-D211-9D6B-B6BDB5498487}"/>
                      </a:ext>
                    </a:extLst>
                  </p:cNvPr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40" name="직사각형 163">
                    <a:extLst>
                      <a:ext uri="{FF2B5EF4-FFF2-40B4-BE49-F238E27FC236}">
                        <a16:creationId xmlns:a16="http://schemas.microsoft.com/office/drawing/2014/main" id="{DF36F5DC-7051-9457-FA70-4DA8522F7916}"/>
                      </a:ext>
                    </a:extLst>
                  </p:cNvPr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  <p:grpSp>
            <p:nvGrpSpPr>
              <p:cNvPr id="17" name="그룹 164">
                <a:extLst>
                  <a:ext uri="{FF2B5EF4-FFF2-40B4-BE49-F238E27FC236}">
                    <a16:creationId xmlns:a16="http://schemas.microsoft.com/office/drawing/2014/main" id="{E00E1FAF-9966-5382-00B6-C6F0231E80A3}"/>
                  </a:ext>
                </a:extLst>
              </p:cNvPr>
              <p:cNvGrpSpPr/>
              <p:nvPr/>
            </p:nvGrpSpPr>
            <p:grpSpPr>
              <a:xfrm rot="5774407">
                <a:off x="3924450" y="2401436"/>
                <a:ext cx="609609" cy="612897"/>
                <a:chOff x="1499376" y="650667"/>
                <a:chExt cx="5594898" cy="5625072"/>
              </a:xfrm>
            </p:grpSpPr>
            <p:sp>
              <p:nvSpPr>
                <p:cNvPr id="18" name="이등변 삼각형 165">
                  <a:extLst>
                    <a:ext uri="{FF2B5EF4-FFF2-40B4-BE49-F238E27FC236}">
                      <a16:creationId xmlns:a16="http://schemas.microsoft.com/office/drawing/2014/main" id="{8674CAC5-0B14-DA4E-9148-D6C800CDC31F}"/>
                    </a:ext>
                  </a:extLst>
                </p:cNvPr>
                <p:cNvSpPr/>
                <p:nvPr/>
              </p:nvSpPr>
              <p:spPr>
                <a:xfrm rot="2681221">
                  <a:off x="2826797" y="650667"/>
                  <a:ext cx="4267477" cy="4435182"/>
                </a:xfrm>
                <a:prstGeom prst="triangle">
                  <a:avLst/>
                </a:prstGeom>
                <a:solidFill>
                  <a:srgbClr val="F7E18B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19" name="자유형 166">
                  <a:extLst>
                    <a:ext uri="{FF2B5EF4-FFF2-40B4-BE49-F238E27FC236}">
                      <a16:creationId xmlns:a16="http://schemas.microsoft.com/office/drawing/2014/main" id="{A0AEE5FA-3279-DB37-9255-423FA1E85A6D}"/>
                    </a:ext>
                  </a:extLst>
                </p:cNvPr>
                <p:cNvSpPr/>
                <p:nvPr/>
              </p:nvSpPr>
              <p:spPr>
                <a:xfrm>
                  <a:off x="1499376" y="2698940"/>
                  <a:ext cx="3598410" cy="3576799"/>
                </a:xfrm>
                <a:custGeom>
                  <a:avLst/>
                  <a:gdLst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290945 w 3524596"/>
                    <a:gd name="connsiteY0" fmla="*/ 0 h 3532909"/>
                    <a:gd name="connsiteX1" fmla="*/ 0 w 3524596"/>
                    <a:gd name="connsiteY1" fmla="*/ 482138 h 3532909"/>
                    <a:gd name="connsiteX2" fmla="*/ 3059083 w 3524596"/>
                    <a:gd name="connsiteY2" fmla="*/ 3532909 h 3532909"/>
                    <a:gd name="connsiteX3" fmla="*/ 3524596 w 3524596"/>
                    <a:gd name="connsiteY3" fmla="*/ 3333404 h 3532909"/>
                    <a:gd name="connsiteX4" fmla="*/ 3499658 w 3524596"/>
                    <a:gd name="connsiteY4" fmla="*/ 2867891 h 3532909"/>
                    <a:gd name="connsiteX5" fmla="*/ 798021 w 3524596"/>
                    <a:gd name="connsiteY5" fmla="*/ 108066 h 3532909"/>
                    <a:gd name="connsiteX6" fmla="*/ 290945 w 3524596"/>
                    <a:gd name="connsiteY6" fmla="*/ 0 h 3532909"/>
                    <a:gd name="connsiteX0" fmla="*/ 301851 w 3535502"/>
                    <a:gd name="connsiteY0" fmla="*/ 0 h 3532909"/>
                    <a:gd name="connsiteX1" fmla="*/ 10906 w 3535502"/>
                    <a:gd name="connsiteY1" fmla="*/ 482138 h 3532909"/>
                    <a:gd name="connsiteX2" fmla="*/ 3069989 w 3535502"/>
                    <a:gd name="connsiteY2" fmla="*/ 3532909 h 3532909"/>
                    <a:gd name="connsiteX3" fmla="*/ 3535502 w 3535502"/>
                    <a:gd name="connsiteY3" fmla="*/ 3333404 h 3532909"/>
                    <a:gd name="connsiteX4" fmla="*/ 3510564 w 3535502"/>
                    <a:gd name="connsiteY4" fmla="*/ 2867891 h 3532909"/>
                    <a:gd name="connsiteX5" fmla="*/ 808927 w 3535502"/>
                    <a:gd name="connsiteY5" fmla="*/ 108066 h 3532909"/>
                    <a:gd name="connsiteX6" fmla="*/ 301851 w 3535502"/>
                    <a:gd name="connsiteY6" fmla="*/ 0 h 3532909"/>
                    <a:gd name="connsiteX0" fmla="*/ 296174 w 3529825"/>
                    <a:gd name="connsiteY0" fmla="*/ 0 h 3532909"/>
                    <a:gd name="connsiteX1" fmla="*/ 5229 w 3529825"/>
                    <a:gd name="connsiteY1" fmla="*/ 482138 h 3532909"/>
                    <a:gd name="connsiteX2" fmla="*/ 3064312 w 3529825"/>
                    <a:gd name="connsiteY2" fmla="*/ 3532909 h 3532909"/>
                    <a:gd name="connsiteX3" fmla="*/ 3529825 w 3529825"/>
                    <a:gd name="connsiteY3" fmla="*/ 3333404 h 3532909"/>
                    <a:gd name="connsiteX4" fmla="*/ 3504887 w 3529825"/>
                    <a:gd name="connsiteY4" fmla="*/ 2867891 h 3532909"/>
                    <a:gd name="connsiteX5" fmla="*/ 803250 w 3529825"/>
                    <a:gd name="connsiteY5" fmla="*/ 108066 h 3532909"/>
                    <a:gd name="connsiteX6" fmla="*/ 296174 w 3529825"/>
                    <a:gd name="connsiteY6" fmla="*/ 0 h 3532909"/>
                    <a:gd name="connsiteX0" fmla="*/ 296174 w 3529825"/>
                    <a:gd name="connsiteY0" fmla="*/ 19549 h 3552458"/>
                    <a:gd name="connsiteX1" fmla="*/ 5229 w 3529825"/>
                    <a:gd name="connsiteY1" fmla="*/ 501687 h 3552458"/>
                    <a:gd name="connsiteX2" fmla="*/ 3064312 w 3529825"/>
                    <a:gd name="connsiteY2" fmla="*/ 3552458 h 3552458"/>
                    <a:gd name="connsiteX3" fmla="*/ 3529825 w 3529825"/>
                    <a:gd name="connsiteY3" fmla="*/ 3352953 h 3552458"/>
                    <a:gd name="connsiteX4" fmla="*/ 3504887 w 3529825"/>
                    <a:gd name="connsiteY4" fmla="*/ 2887440 h 3552458"/>
                    <a:gd name="connsiteX5" fmla="*/ 803250 w 3529825"/>
                    <a:gd name="connsiteY5" fmla="*/ 127615 h 3552458"/>
                    <a:gd name="connsiteX6" fmla="*/ 296174 w 3529825"/>
                    <a:gd name="connsiteY6" fmla="*/ 19549 h 3552458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3383 h 3566292"/>
                    <a:gd name="connsiteX1" fmla="*/ 5229 w 3529825"/>
                    <a:gd name="connsiteY1" fmla="*/ 515521 h 3566292"/>
                    <a:gd name="connsiteX2" fmla="*/ 3064312 w 3529825"/>
                    <a:gd name="connsiteY2" fmla="*/ 3566292 h 3566292"/>
                    <a:gd name="connsiteX3" fmla="*/ 3529825 w 3529825"/>
                    <a:gd name="connsiteY3" fmla="*/ 3366787 h 3566292"/>
                    <a:gd name="connsiteX4" fmla="*/ 3504887 w 3529825"/>
                    <a:gd name="connsiteY4" fmla="*/ 2901274 h 3566292"/>
                    <a:gd name="connsiteX5" fmla="*/ 803250 w 3529825"/>
                    <a:gd name="connsiteY5" fmla="*/ 141449 h 3566292"/>
                    <a:gd name="connsiteX6" fmla="*/ 296174 w 3529825"/>
                    <a:gd name="connsiteY6" fmla="*/ 33383 h 3566292"/>
                    <a:gd name="connsiteX0" fmla="*/ 296174 w 3529825"/>
                    <a:gd name="connsiteY0" fmla="*/ 35946 h 3568855"/>
                    <a:gd name="connsiteX1" fmla="*/ 5229 w 3529825"/>
                    <a:gd name="connsiteY1" fmla="*/ 518084 h 3568855"/>
                    <a:gd name="connsiteX2" fmla="*/ 3064312 w 3529825"/>
                    <a:gd name="connsiteY2" fmla="*/ 3568855 h 3568855"/>
                    <a:gd name="connsiteX3" fmla="*/ 3529825 w 3529825"/>
                    <a:gd name="connsiteY3" fmla="*/ 3369350 h 3568855"/>
                    <a:gd name="connsiteX4" fmla="*/ 3504887 w 3529825"/>
                    <a:gd name="connsiteY4" fmla="*/ 2903837 h 3568855"/>
                    <a:gd name="connsiteX5" fmla="*/ 803250 w 3529825"/>
                    <a:gd name="connsiteY5" fmla="*/ 144012 h 3568855"/>
                    <a:gd name="connsiteX6" fmla="*/ 296174 w 3529825"/>
                    <a:gd name="connsiteY6" fmla="*/ 35946 h 3568855"/>
                    <a:gd name="connsiteX0" fmla="*/ 296174 w 3562375"/>
                    <a:gd name="connsiteY0" fmla="*/ 35946 h 3568855"/>
                    <a:gd name="connsiteX1" fmla="*/ 5229 w 3562375"/>
                    <a:gd name="connsiteY1" fmla="*/ 518084 h 3568855"/>
                    <a:gd name="connsiteX2" fmla="*/ 3064312 w 3562375"/>
                    <a:gd name="connsiteY2" fmla="*/ 3568855 h 3568855"/>
                    <a:gd name="connsiteX3" fmla="*/ 3529825 w 3562375"/>
                    <a:gd name="connsiteY3" fmla="*/ 3369350 h 3568855"/>
                    <a:gd name="connsiteX4" fmla="*/ 3504887 w 3562375"/>
                    <a:gd name="connsiteY4" fmla="*/ 2903837 h 3568855"/>
                    <a:gd name="connsiteX5" fmla="*/ 803250 w 3562375"/>
                    <a:gd name="connsiteY5" fmla="*/ 144012 h 3568855"/>
                    <a:gd name="connsiteX6" fmla="*/ 296174 w 3562375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68855"/>
                    <a:gd name="connsiteX1" fmla="*/ 5229 w 3596189"/>
                    <a:gd name="connsiteY1" fmla="*/ 518084 h 3568855"/>
                    <a:gd name="connsiteX2" fmla="*/ 3064312 w 3596189"/>
                    <a:gd name="connsiteY2" fmla="*/ 3568855 h 3568855"/>
                    <a:gd name="connsiteX3" fmla="*/ 3529825 w 3596189"/>
                    <a:gd name="connsiteY3" fmla="*/ 3369350 h 3568855"/>
                    <a:gd name="connsiteX4" fmla="*/ 3504887 w 3596189"/>
                    <a:gd name="connsiteY4" fmla="*/ 2903837 h 3568855"/>
                    <a:gd name="connsiteX5" fmla="*/ 803250 w 3596189"/>
                    <a:gd name="connsiteY5" fmla="*/ 144012 h 3568855"/>
                    <a:gd name="connsiteX6" fmla="*/ 296174 w 3596189"/>
                    <a:gd name="connsiteY6" fmla="*/ 35946 h 3568855"/>
                    <a:gd name="connsiteX0" fmla="*/ 296174 w 3596189"/>
                    <a:gd name="connsiteY0" fmla="*/ 35946 h 3576798"/>
                    <a:gd name="connsiteX1" fmla="*/ 5229 w 3596189"/>
                    <a:gd name="connsiteY1" fmla="*/ 518084 h 3576798"/>
                    <a:gd name="connsiteX2" fmla="*/ 3064312 w 3596189"/>
                    <a:gd name="connsiteY2" fmla="*/ 3568855 h 3576798"/>
                    <a:gd name="connsiteX3" fmla="*/ 3529825 w 3596189"/>
                    <a:gd name="connsiteY3" fmla="*/ 3369350 h 3576798"/>
                    <a:gd name="connsiteX4" fmla="*/ 3504887 w 3596189"/>
                    <a:gd name="connsiteY4" fmla="*/ 2903837 h 3576798"/>
                    <a:gd name="connsiteX5" fmla="*/ 803250 w 3596189"/>
                    <a:gd name="connsiteY5" fmla="*/ 144012 h 3576798"/>
                    <a:gd name="connsiteX6" fmla="*/ 296174 w 3596189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  <a:gd name="connsiteX0" fmla="*/ 296174 w 3598408"/>
                    <a:gd name="connsiteY0" fmla="*/ 35946 h 3576798"/>
                    <a:gd name="connsiteX1" fmla="*/ 5229 w 3598408"/>
                    <a:gd name="connsiteY1" fmla="*/ 518084 h 3576798"/>
                    <a:gd name="connsiteX2" fmla="*/ 3064312 w 3598408"/>
                    <a:gd name="connsiteY2" fmla="*/ 3568855 h 3576798"/>
                    <a:gd name="connsiteX3" fmla="*/ 3529825 w 3598408"/>
                    <a:gd name="connsiteY3" fmla="*/ 3369350 h 3576798"/>
                    <a:gd name="connsiteX4" fmla="*/ 3509649 w 3598408"/>
                    <a:gd name="connsiteY4" fmla="*/ 2899074 h 3576798"/>
                    <a:gd name="connsiteX5" fmla="*/ 803250 w 3598408"/>
                    <a:gd name="connsiteY5" fmla="*/ 144012 h 3576798"/>
                    <a:gd name="connsiteX6" fmla="*/ 296174 w 3598408"/>
                    <a:gd name="connsiteY6" fmla="*/ 35946 h 35767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98408" h="3576798">
                      <a:moveTo>
                        <a:pt x="296174" y="35946"/>
                      </a:moveTo>
                      <a:cubicBezTo>
                        <a:pt x="135692" y="133159"/>
                        <a:pt x="-31933" y="222434"/>
                        <a:pt x="5229" y="518084"/>
                      </a:cubicBezTo>
                      <a:cubicBezTo>
                        <a:pt x="576035" y="1958957"/>
                        <a:pt x="1570793" y="2959255"/>
                        <a:pt x="3064312" y="3568855"/>
                      </a:cubicBezTo>
                      <a:cubicBezTo>
                        <a:pt x="3264726" y="3602365"/>
                        <a:pt x="3422279" y="3528721"/>
                        <a:pt x="3529825" y="3369350"/>
                      </a:cubicBezTo>
                      <a:cubicBezTo>
                        <a:pt x="3621524" y="3221323"/>
                        <a:pt x="3627499" y="3054245"/>
                        <a:pt x="3509649" y="2899074"/>
                      </a:cubicBezTo>
                      <a:cubicBezTo>
                        <a:pt x="2116650" y="2085330"/>
                        <a:pt x="1656171" y="1640217"/>
                        <a:pt x="803250" y="144012"/>
                      </a:cubicBezTo>
                      <a:cubicBezTo>
                        <a:pt x="719950" y="-1547"/>
                        <a:pt x="517587" y="-35188"/>
                        <a:pt x="296174" y="35946"/>
                      </a:cubicBezTo>
                      <a:close/>
                    </a:path>
                  </a:pathLst>
                </a:custGeom>
                <a:solidFill>
                  <a:srgbClr val="D65D2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20" name="타원 167">
                  <a:extLst>
                    <a:ext uri="{FF2B5EF4-FFF2-40B4-BE49-F238E27FC236}">
                      <a16:creationId xmlns:a16="http://schemas.microsoft.com/office/drawing/2014/main" id="{2D6F5977-60E6-2F2F-FDE7-539EF37A984E}"/>
                    </a:ext>
                  </a:extLst>
                </p:cNvPr>
                <p:cNvSpPr/>
                <p:nvPr/>
              </p:nvSpPr>
              <p:spPr>
                <a:xfrm>
                  <a:off x="4153453" y="2565746"/>
                  <a:ext cx="764034" cy="764034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21" name="타원 168">
                  <a:extLst>
                    <a:ext uri="{FF2B5EF4-FFF2-40B4-BE49-F238E27FC236}">
                      <a16:creationId xmlns:a16="http://schemas.microsoft.com/office/drawing/2014/main" id="{95A28FDE-0DD7-14FE-FA6C-5478D648FFD8}"/>
                    </a:ext>
                  </a:extLst>
                </p:cNvPr>
                <p:cNvSpPr/>
                <p:nvPr/>
              </p:nvSpPr>
              <p:spPr>
                <a:xfrm>
                  <a:off x="4153453" y="3830918"/>
                  <a:ext cx="761536" cy="761536"/>
                </a:xfrm>
                <a:prstGeom prst="ellips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22" name="현 169">
                  <a:extLst>
                    <a:ext uri="{FF2B5EF4-FFF2-40B4-BE49-F238E27FC236}">
                      <a16:creationId xmlns:a16="http://schemas.microsoft.com/office/drawing/2014/main" id="{B6858916-3B22-CB35-BAC4-A661938E3385}"/>
                    </a:ext>
                  </a:extLst>
                </p:cNvPr>
                <p:cNvSpPr/>
                <p:nvPr/>
              </p:nvSpPr>
              <p:spPr>
                <a:xfrm rot="16465492">
                  <a:off x="2812968" y="2274632"/>
                  <a:ext cx="717335" cy="714267"/>
                </a:xfrm>
                <a:prstGeom prst="chord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23" name="모서리가 둥근 직사각형 171">
                  <a:extLst>
                    <a:ext uri="{FF2B5EF4-FFF2-40B4-BE49-F238E27FC236}">
                      <a16:creationId xmlns:a16="http://schemas.microsoft.com/office/drawing/2014/main" id="{341AE33E-0760-1320-4D62-CD3EA044761F}"/>
                    </a:ext>
                  </a:extLst>
                </p:cNvPr>
                <p:cNvSpPr/>
                <p:nvPr/>
              </p:nvSpPr>
              <p:spPr>
                <a:xfrm rot="717525">
                  <a:off x="3476743" y="3308451"/>
                  <a:ext cx="529805" cy="167640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24" name="모서리가 둥근 직사각형 172">
                  <a:extLst>
                    <a:ext uri="{FF2B5EF4-FFF2-40B4-BE49-F238E27FC236}">
                      <a16:creationId xmlns:a16="http://schemas.microsoft.com/office/drawing/2014/main" id="{71FC1EB3-B05A-96F2-77C9-40CD33DF747A}"/>
                    </a:ext>
                  </a:extLst>
                </p:cNvPr>
                <p:cNvSpPr/>
                <p:nvPr/>
              </p:nvSpPr>
              <p:spPr>
                <a:xfrm rot="5055817">
                  <a:off x="3475769" y="3917218"/>
                  <a:ext cx="309518" cy="171772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sp>
              <p:nvSpPr>
                <p:cNvPr id="25" name="모서리가 둥근 직사각형 173">
                  <a:extLst>
                    <a:ext uri="{FF2B5EF4-FFF2-40B4-BE49-F238E27FC236}">
                      <a16:creationId xmlns:a16="http://schemas.microsoft.com/office/drawing/2014/main" id="{7DF17E69-1080-6931-54DE-37B7B668955A}"/>
                    </a:ext>
                  </a:extLst>
                </p:cNvPr>
                <p:cNvSpPr/>
                <p:nvPr/>
              </p:nvSpPr>
              <p:spPr>
                <a:xfrm rot="4439422">
                  <a:off x="4820171" y="2021111"/>
                  <a:ext cx="291437" cy="203607"/>
                </a:xfrm>
                <a:prstGeom prst="roundRect">
                  <a:avLst>
                    <a:gd name="adj" fmla="val 36498"/>
                  </a:avLst>
                </a:prstGeom>
                <a:solidFill>
                  <a:schemeClr val="tx1">
                    <a:lumMod val="75000"/>
                    <a:lumOff val="2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/>
                </a:p>
              </p:txBody>
            </p:sp>
            <p:grpSp>
              <p:nvGrpSpPr>
                <p:cNvPr id="26" name="그룹 174">
                  <a:extLst>
                    <a:ext uri="{FF2B5EF4-FFF2-40B4-BE49-F238E27FC236}">
                      <a16:creationId xmlns:a16="http://schemas.microsoft.com/office/drawing/2014/main" id="{B38FE420-14B8-BE69-F115-2ED000C14EA9}"/>
                    </a:ext>
                  </a:extLst>
                </p:cNvPr>
                <p:cNvGrpSpPr/>
                <p:nvPr/>
              </p:nvGrpSpPr>
              <p:grpSpPr>
                <a:xfrm rot="21219880">
                  <a:off x="5189540" y="3420571"/>
                  <a:ext cx="528210" cy="276201"/>
                  <a:chOff x="4992690" y="3361595"/>
                  <a:chExt cx="528210" cy="276201"/>
                </a:xfrm>
                <a:solidFill>
                  <a:schemeClr val="tx1">
                    <a:lumMod val="75000"/>
                    <a:lumOff val="25000"/>
                  </a:schemeClr>
                </a:solidFill>
              </p:grpSpPr>
              <p:sp>
                <p:nvSpPr>
                  <p:cNvPr id="27" name="모서리가 둥근 직사각형 175">
                    <a:extLst>
                      <a:ext uri="{FF2B5EF4-FFF2-40B4-BE49-F238E27FC236}">
                        <a16:creationId xmlns:a16="http://schemas.microsoft.com/office/drawing/2014/main" id="{99493D5D-7C55-E6EF-0538-D4DCB9AC18DC}"/>
                      </a:ext>
                    </a:extLst>
                  </p:cNvPr>
                  <p:cNvSpPr/>
                  <p:nvPr/>
                </p:nvSpPr>
                <p:spPr>
                  <a:xfrm rot="1616959">
                    <a:off x="4992690" y="3361595"/>
                    <a:ext cx="517518" cy="203607"/>
                  </a:xfrm>
                  <a:prstGeom prst="roundRect">
                    <a:avLst>
                      <a:gd name="adj" fmla="val 36498"/>
                    </a:avLst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  <p:sp>
                <p:nvSpPr>
                  <p:cNvPr id="28" name="직사각형 176">
                    <a:extLst>
                      <a:ext uri="{FF2B5EF4-FFF2-40B4-BE49-F238E27FC236}">
                        <a16:creationId xmlns:a16="http://schemas.microsoft.com/office/drawing/2014/main" id="{AC2E7E06-0053-C5B5-7C54-31CBB169526E}"/>
                      </a:ext>
                    </a:extLst>
                  </p:cNvPr>
                  <p:cNvSpPr/>
                  <p:nvPr/>
                </p:nvSpPr>
                <p:spPr>
                  <a:xfrm rot="1564407">
                    <a:off x="5267315" y="3434894"/>
                    <a:ext cx="253585" cy="202902"/>
                  </a:xfrm>
                  <a:prstGeom prst="rect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ko-KR" altLang="en-US"/>
                  </a:p>
                </p:txBody>
              </p:sp>
            </p:grpSp>
          </p:grpSp>
        </p:grpSp>
        <p:sp>
          <p:nvSpPr>
            <p:cNvPr id="6" name="직사각형 192">
              <a:extLst>
                <a:ext uri="{FF2B5EF4-FFF2-40B4-BE49-F238E27FC236}">
                  <a16:creationId xmlns:a16="http://schemas.microsoft.com/office/drawing/2014/main" id="{4D16E4C2-D6D9-2B21-7642-0300EB5518BD}"/>
                </a:ext>
              </a:extLst>
            </p:cNvPr>
            <p:cNvSpPr/>
            <p:nvPr/>
          </p:nvSpPr>
          <p:spPr>
            <a:xfrm>
              <a:off x="3050178" y="5973675"/>
              <a:ext cx="2335594" cy="105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ko-KR" altLang="en-US"/>
            </a:p>
          </p:txBody>
        </p:sp>
        <p:sp>
          <p:nvSpPr>
            <p:cNvPr id="7" name="TextBox 46">
              <a:extLst>
                <a:ext uri="{FF2B5EF4-FFF2-40B4-BE49-F238E27FC236}">
                  <a16:creationId xmlns:a16="http://schemas.microsoft.com/office/drawing/2014/main" id="{D563B2BF-B916-723F-B5F3-984875C69305}"/>
                </a:ext>
              </a:extLst>
            </p:cNvPr>
            <p:cNvSpPr txBox="1"/>
            <p:nvPr/>
          </p:nvSpPr>
          <p:spPr>
            <a:xfrm>
              <a:off x="3048754" y="4540178"/>
              <a:ext cx="2382970" cy="1171731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ko-KR"/>
              </a:defPPr>
              <a:lvl1pPr marL="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1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Impact on reputation and goodwill through involvement </a:t>
              </a:r>
            </a:p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in community initiatives </a:t>
              </a:r>
            </a:p>
            <a:p>
              <a:pPr algn="ctr">
                <a:lnSpc>
                  <a:spcPct val="150000"/>
                </a:lnSpc>
              </a:pPr>
              <a:r>
                <a:rPr lang="en-GB" altLang="ko-KR" sz="1200" dirty="0"/>
                <a:t>and charitable endeavours.</a:t>
              </a:r>
              <a:endParaRPr lang="en-US" altLang="ko-KR" sz="1200" dirty="0"/>
            </a:p>
          </p:txBody>
        </p:sp>
        <p:grpSp>
          <p:nvGrpSpPr>
            <p:cNvPr id="8" name="그룹 567">
              <a:extLst>
                <a:ext uri="{FF2B5EF4-FFF2-40B4-BE49-F238E27FC236}">
                  <a16:creationId xmlns:a16="http://schemas.microsoft.com/office/drawing/2014/main" id="{B6325E55-86F7-2983-D092-254F8D8647F7}"/>
                </a:ext>
              </a:extLst>
            </p:cNvPr>
            <p:cNvGrpSpPr/>
            <p:nvPr/>
          </p:nvGrpSpPr>
          <p:grpSpPr>
            <a:xfrm>
              <a:off x="3271347" y="3905467"/>
              <a:ext cx="1886807" cy="461665"/>
              <a:chOff x="3727706" y="3638767"/>
              <a:chExt cx="1886807" cy="461665"/>
            </a:xfrm>
          </p:grpSpPr>
          <p:sp>
            <p:nvSpPr>
              <p:cNvPr id="9" name="Text Box 8">
                <a:extLst>
                  <a:ext uri="{FF2B5EF4-FFF2-40B4-BE49-F238E27FC236}">
                    <a16:creationId xmlns:a16="http://schemas.microsoft.com/office/drawing/2014/main" id="{41505365-D46D-9F59-9BCC-BE086AE16AB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53398" y="3646426"/>
                <a:ext cx="1666352" cy="4462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sz="2300" dirty="0">
                    <a:solidFill>
                      <a:schemeClr val="accent1"/>
                    </a:solidFill>
                    <a:latin typeface="+mj-lt"/>
                  </a:rPr>
                  <a:t>community</a:t>
                </a:r>
              </a:p>
            </p:txBody>
          </p:sp>
          <p:sp>
            <p:nvSpPr>
              <p:cNvPr id="10" name="Freeform 107">
                <a:extLst>
                  <a:ext uri="{FF2B5EF4-FFF2-40B4-BE49-F238E27FC236}">
                    <a16:creationId xmlns:a16="http://schemas.microsoft.com/office/drawing/2014/main" id="{29CB1B64-3B41-CB9E-9E2E-ABBD22AE67A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727706" y="3638767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/>
              </a:p>
            </p:txBody>
          </p:sp>
          <p:sp>
            <p:nvSpPr>
              <p:cNvPr id="11" name="Freeform 107">
                <a:extLst>
                  <a:ext uri="{FF2B5EF4-FFF2-40B4-BE49-F238E27FC236}">
                    <a16:creationId xmlns:a16="http://schemas.microsoft.com/office/drawing/2014/main" id="{F59F149C-D8BB-DC20-6D67-A50F0CDC946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 rot="10800000">
                <a:off x="5445545" y="3950050"/>
                <a:ext cx="168968" cy="150382"/>
              </a:xfrm>
              <a:custGeom>
                <a:avLst/>
                <a:gdLst>
                  <a:gd name="T0" fmla="*/ 73 w 100"/>
                  <a:gd name="T1" fmla="*/ 45 h 89"/>
                  <a:gd name="T2" fmla="*/ 80 w 100"/>
                  <a:gd name="T3" fmla="*/ 51 h 89"/>
                  <a:gd name="T4" fmla="*/ 86 w 100"/>
                  <a:gd name="T5" fmla="*/ 51 h 89"/>
                  <a:gd name="T6" fmla="*/ 96 w 100"/>
                  <a:gd name="T7" fmla="*/ 56 h 89"/>
                  <a:gd name="T8" fmla="*/ 100 w 100"/>
                  <a:gd name="T9" fmla="*/ 62 h 89"/>
                  <a:gd name="T10" fmla="*/ 100 w 100"/>
                  <a:gd name="T11" fmla="*/ 69 h 89"/>
                  <a:gd name="T12" fmla="*/ 94 w 100"/>
                  <a:gd name="T13" fmla="*/ 83 h 89"/>
                  <a:gd name="T14" fmla="*/ 88 w 100"/>
                  <a:gd name="T15" fmla="*/ 88 h 89"/>
                  <a:gd name="T16" fmla="*/ 80 w 100"/>
                  <a:gd name="T17" fmla="*/ 89 h 89"/>
                  <a:gd name="T18" fmla="*/ 70 w 100"/>
                  <a:gd name="T19" fmla="*/ 88 h 89"/>
                  <a:gd name="T20" fmla="*/ 62 w 100"/>
                  <a:gd name="T21" fmla="*/ 81 h 89"/>
                  <a:gd name="T22" fmla="*/ 59 w 100"/>
                  <a:gd name="T23" fmla="*/ 77 h 89"/>
                  <a:gd name="T24" fmla="*/ 56 w 100"/>
                  <a:gd name="T25" fmla="*/ 59 h 89"/>
                  <a:gd name="T26" fmla="*/ 57 w 100"/>
                  <a:gd name="T27" fmla="*/ 46 h 89"/>
                  <a:gd name="T28" fmla="*/ 65 w 100"/>
                  <a:gd name="T29" fmla="*/ 22 h 89"/>
                  <a:gd name="T30" fmla="*/ 75 w 100"/>
                  <a:gd name="T31" fmla="*/ 9 h 89"/>
                  <a:gd name="T32" fmla="*/ 84 w 100"/>
                  <a:gd name="T33" fmla="*/ 0 h 89"/>
                  <a:gd name="T34" fmla="*/ 86 w 100"/>
                  <a:gd name="T35" fmla="*/ 0 h 89"/>
                  <a:gd name="T36" fmla="*/ 91 w 100"/>
                  <a:gd name="T37" fmla="*/ 1 h 89"/>
                  <a:gd name="T38" fmla="*/ 92 w 100"/>
                  <a:gd name="T39" fmla="*/ 6 h 89"/>
                  <a:gd name="T40" fmla="*/ 92 w 100"/>
                  <a:gd name="T41" fmla="*/ 9 h 89"/>
                  <a:gd name="T42" fmla="*/ 89 w 100"/>
                  <a:gd name="T43" fmla="*/ 13 h 89"/>
                  <a:gd name="T44" fmla="*/ 78 w 100"/>
                  <a:gd name="T45" fmla="*/ 30 h 89"/>
                  <a:gd name="T46" fmla="*/ 75 w 100"/>
                  <a:gd name="T47" fmla="*/ 38 h 89"/>
                  <a:gd name="T48" fmla="*/ 73 w 100"/>
                  <a:gd name="T49" fmla="*/ 45 h 89"/>
                  <a:gd name="T50" fmla="*/ 19 w 100"/>
                  <a:gd name="T51" fmla="*/ 45 h 89"/>
                  <a:gd name="T52" fmla="*/ 24 w 100"/>
                  <a:gd name="T53" fmla="*/ 51 h 89"/>
                  <a:gd name="T54" fmla="*/ 30 w 100"/>
                  <a:gd name="T55" fmla="*/ 51 h 89"/>
                  <a:gd name="T56" fmla="*/ 41 w 100"/>
                  <a:gd name="T57" fmla="*/ 56 h 89"/>
                  <a:gd name="T58" fmla="*/ 44 w 100"/>
                  <a:gd name="T59" fmla="*/ 62 h 89"/>
                  <a:gd name="T60" fmla="*/ 46 w 100"/>
                  <a:gd name="T61" fmla="*/ 69 h 89"/>
                  <a:gd name="T62" fmla="*/ 40 w 100"/>
                  <a:gd name="T63" fmla="*/ 83 h 89"/>
                  <a:gd name="T64" fmla="*/ 33 w 100"/>
                  <a:gd name="T65" fmla="*/ 88 h 89"/>
                  <a:gd name="T66" fmla="*/ 24 w 100"/>
                  <a:gd name="T67" fmla="*/ 89 h 89"/>
                  <a:gd name="T68" fmla="*/ 14 w 100"/>
                  <a:gd name="T69" fmla="*/ 88 h 89"/>
                  <a:gd name="T70" fmla="*/ 6 w 100"/>
                  <a:gd name="T71" fmla="*/ 81 h 89"/>
                  <a:gd name="T72" fmla="*/ 3 w 100"/>
                  <a:gd name="T73" fmla="*/ 77 h 89"/>
                  <a:gd name="T74" fmla="*/ 0 w 100"/>
                  <a:gd name="T75" fmla="*/ 59 h 89"/>
                  <a:gd name="T76" fmla="*/ 1 w 100"/>
                  <a:gd name="T77" fmla="*/ 46 h 89"/>
                  <a:gd name="T78" fmla="*/ 11 w 100"/>
                  <a:gd name="T79" fmla="*/ 22 h 89"/>
                  <a:gd name="T80" fmla="*/ 19 w 100"/>
                  <a:gd name="T81" fmla="*/ 9 h 89"/>
                  <a:gd name="T82" fmla="*/ 28 w 100"/>
                  <a:gd name="T83" fmla="*/ 0 h 89"/>
                  <a:gd name="T84" fmla="*/ 32 w 100"/>
                  <a:gd name="T85" fmla="*/ 0 h 89"/>
                  <a:gd name="T86" fmla="*/ 35 w 100"/>
                  <a:gd name="T87" fmla="*/ 1 h 89"/>
                  <a:gd name="T88" fmla="*/ 36 w 100"/>
                  <a:gd name="T89" fmla="*/ 6 h 89"/>
                  <a:gd name="T90" fmla="*/ 33 w 100"/>
                  <a:gd name="T91" fmla="*/ 13 h 89"/>
                  <a:gd name="T92" fmla="*/ 28 w 100"/>
                  <a:gd name="T93" fmla="*/ 21 h 89"/>
                  <a:gd name="T94" fmla="*/ 24 w 100"/>
                  <a:gd name="T95" fmla="*/ 30 h 89"/>
                  <a:gd name="T96" fmla="*/ 19 w 100"/>
                  <a:gd name="T97" fmla="*/ 4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00" h="89">
                    <a:moveTo>
                      <a:pt x="73" y="45"/>
                    </a:moveTo>
                    <a:lnTo>
                      <a:pt x="73" y="45"/>
                    </a:lnTo>
                    <a:lnTo>
                      <a:pt x="75" y="49"/>
                    </a:lnTo>
                    <a:lnTo>
                      <a:pt x="80" y="51"/>
                    </a:lnTo>
                    <a:lnTo>
                      <a:pt x="86" y="51"/>
                    </a:lnTo>
                    <a:lnTo>
                      <a:pt x="86" y="51"/>
                    </a:lnTo>
                    <a:lnTo>
                      <a:pt x="91" y="53"/>
                    </a:lnTo>
                    <a:lnTo>
                      <a:pt x="96" y="56"/>
                    </a:lnTo>
                    <a:lnTo>
                      <a:pt x="96" y="56"/>
                    </a:lnTo>
                    <a:lnTo>
                      <a:pt x="100" y="62"/>
                    </a:lnTo>
                    <a:lnTo>
                      <a:pt x="100" y="69"/>
                    </a:lnTo>
                    <a:lnTo>
                      <a:pt x="100" y="69"/>
                    </a:lnTo>
                    <a:lnTo>
                      <a:pt x="99" y="77"/>
                    </a:lnTo>
                    <a:lnTo>
                      <a:pt x="94" y="83"/>
                    </a:lnTo>
                    <a:lnTo>
                      <a:pt x="94" y="83"/>
                    </a:lnTo>
                    <a:lnTo>
                      <a:pt x="88" y="88"/>
                    </a:lnTo>
                    <a:lnTo>
                      <a:pt x="80" y="89"/>
                    </a:lnTo>
                    <a:lnTo>
                      <a:pt x="80" y="89"/>
                    </a:lnTo>
                    <a:lnTo>
                      <a:pt x="75" y="89"/>
                    </a:lnTo>
                    <a:lnTo>
                      <a:pt x="70" y="88"/>
                    </a:lnTo>
                    <a:lnTo>
                      <a:pt x="65" y="85"/>
                    </a:lnTo>
                    <a:lnTo>
                      <a:pt x="62" y="81"/>
                    </a:lnTo>
                    <a:lnTo>
                      <a:pt x="62" y="81"/>
                    </a:lnTo>
                    <a:lnTo>
                      <a:pt x="59" y="77"/>
                    </a:lnTo>
                    <a:lnTo>
                      <a:pt x="57" y="72"/>
                    </a:lnTo>
                    <a:lnTo>
                      <a:pt x="56" y="59"/>
                    </a:lnTo>
                    <a:lnTo>
                      <a:pt x="56" y="59"/>
                    </a:lnTo>
                    <a:lnTo>
                      <a:pt x="57" y="46"/>
                    </a:lnTo>
                    <a:lnTo>
                      <a:pt x="60" y="33"/>
                    </a:lnTo>
                    <a:lnTo>
                      <a:pt x="65" y="22"/>
                    </a:lnTo>
                    <a:lnTo>
                      <a:pt x="75" y="9"/>
                    </a:lnTo>
                    <a:lnTo>
                      <a:pt x="75" y="9"/>
                    </a:lnTo>
                    <a:lnTo>
                      <a:pt x="81" y="1"/>
                    </a:lnTo>
                    <a:lnTo>
                      <a:pt x="84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89" y="0"/>
                    </a:lnTo>
                    <a:lnTo>
                      <a:pt x="91" y="1"/>
                    </a:lnTo>
                    <a:lnTo>
                      <a:pt x="92" y="3"/>
                    </a:lnTo>
                    <a:lnTo>
                      <a:pt x="92" y="6"/>
                    </a:lnTo>
                    <a:lnTo>
                      <a:pt x="92" y="6"/>
                    </a:lnTo>
                    <a:lnTo>
                      <a:pt x="92" y="9"/>
                    </a:lnTo>
                    <a:lnTo>
                      <a:pt x="89" y="13"/>
                    </a:lnTo>
                    <a:lnTo>
                      <a:pt x="89" y="13"/>
                    </a:lnTo>
                    <a:lnTo>
                      <a:pt x="83" y="21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75" y="38"/>
                    </a:lnTo>
                    <a:lnTo>
                      <a:pt x="73" y="45"/>
                    </a:lnTo>
                    <a:lnTo>
                      <a:pt x="73" y="45"/>
                    </a:lnTo>
                    <a:close/>
                    <a:moveTo>
                      <a:pt x="19" y="45"/>
                    </a:moveTo>
                    <a:lnTo>
                      <a:pt x="19" y="45"/>
                    </a:lnTo>
                    <a:lnTo>
                      <a:pt x="19" y="49"/>
                    </a:lnTo>
                    <a:lnTo>
                      <a:pt x="24" y="51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36" y="53"/>
                    </a:lnTo>
                    <a:lnTo>
                      <a:pt x="41" y="56"/>
                    </a:lnTo>
                    <a:lnTo>
                      <a:pt x="41" y="56"/>
                    </a:lnTo>
                    <a:lnTo>
                      <a:pt x="44" y="62"/>
                    </a:lnTo>
                    <a:lnTo>
                      <a:pt x="46" y="69"/>
                    </a:lnTo>
                    <a:lnTo>
                      <a:pt x="46" y="69"/>
                    </a:lnTo>
                    <a:lnTo>
                      <a:pt x="44" y="77"/>
                    </a:lnTo>
                    <a:lnTo>
                      <a:pt x="40" y="83"/>
                    </a:lnTo>
                    <a:lnTo>
                      <a:pt x="40" y="83"/>
                    </a:lnTo>
                    <a:lnTo>
                      <a:pt x="33" y="88"/>
                    </a:lnTo>
                    <a:lnTo>
                      <a:pt x="24" y="89"/>
                    </a:lnTo>
                    <a:lnTo>
                      <a:pt x="24" y="89"/>
                    </a:lnTo>
                    <a:lnTo>
                      <a:pt x="19" y="89"/>
                    </a:lnTo>
                    <a:lnTo>
                      <a:pt x="14" y="88"/>
                    </a:lnTo>
                    <a:lnTo>
                      <a:pt x="11" y="85"/>
                    </a:lnTo>
                    <a:lnTo>
                      <a:pt x="6" y="81"/>
                    </a:lnTo>
                    <a:lnTo>
                      <a:pt x="6" y="81"/>
                    </a:lnTo>
                    <a:lnTo>
                      <a:pt x="3" y="77"/>
                    </a:lnTo>
                    <a:lnTo>
                      <a:pt x="1" y="7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1" y="46"/>
                    </a:lnTo>
                    <a:lnTo>
                      <a:pt x="4" y="35"/>
                    </a:lnTo>
                    <a:lnTo>
                      <a:pt x="11" y="22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5" y="1"/>
                    </a:lnTo>
                    <a:lnTo>
                      <a:pt x="28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1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36" y="9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28" y="21"/>
                    </a:lnTo>
                    <a:lnTo>
                      <a:pt x="24" y="30"/>
                    </a:lnTo>
                    <a:lnTo>
                      <a:pt x="24" y="30"/>
                    </a:lnTo>
                    <a:lnTo>
                      <a:pt x="19" y="38"/>
                    </a:lnTo>
                    <a:lnTo>
                      <a:pt x="19" y="45"/>
                    </a:lnTo>
                    <a:lnTo>
                      <a:pt x="19" y="4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21410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이등변 삼각형 43">
            <a:extLst>
              <a:ext uri="{FF2B5EF4-FFF2-40B4-BE49-F238E27FC236}">
                <a16:creationId xmlns:a16="http://schemas.microsoft.com/office/drawing/2014/main" id="{83A732AA-0A85-88B8-58F7-FA5DDBA256FC}"/>
              </a:ext>
            </a:extLst>
          </p:cNvPr>
          <p:cNvSpPr/>
          <p:nvPr/>
        </p:nvSpPr>
        <p:spPr>
          <a:xfrm rot="19001348">
            <a:off x="6561212" y="4199935"/>
            <a:ext cx="5039820" cy="5243091"/>
          </a:xfrm>
          <a:custGeom>
            <a:avLst/>
            <a:gdLst>
              <a:gd name="connsiteX0" fmla="*/ 0 w 6081752"/>
              <a:gd name="connsiteY0" fmla="*/ 5242889 h 5242889"/>
              <a:gd name="connsiteX1" fmla="*/ 3040876 w 6081752"/>
              <a:gd name="connsiteY1" fmla="*/ 0 h 5242889"/>
              <a:gd name="connsiteX2" fmla="*/ 6081752 w 6081752"/>
              <a:gd name="connsiteY2" fmla="*/ 5242889 h 5242889"/>
              <a:gd name="connsiteX3" fmla="*/ 0 w 6081752"/>
              <a:gd name="connsiteY3" fmla="*/ 5242889 h 5242889"/>
              <a:gd name="connsiteX0" fmla="*/ 0 w 6081752"/>
              <a:gd name="connsiteY0" fmla="*/ 5242889 h 5242889"/>
              <a:gd name="connsiteX1" fmla="*/ 1041932 w 6081752"/>
              <a:gd name="connsiteY1" fmla="*/ 3426712 h 5242889"/>
              <a:gd name="connsiteX2" fmla="*/ 3040876 w 6081752"/>
              <a:gd name="connsiteY2" fmla="*/ 0 h 5242889"/>
              <a:gd name="connsiteX3" fmla="*/ 6081752 w 6081752"/>
              <a:gd name="connsiteY3" fmla="*/ 5242889 h 5242889"/>
              <a:gd name="connsiteX4" fmla="*/ 0 w 6081752"/>
              <a:gd name="connsiteY4" fmla="*/ 5242889 h 5242889"/>
              <a:gd name="connsiteX0" fmla="*/ 1041932 w 6081752"/>
              <a:gd name="connsiteY0" fmla="*/ 3426712 h 5242889"/>
              <a:gd name="connsiteX1" fmla="*/ 3040876 w 6081752"/>
              <a:gd name="connsiteY1" fmla="*/ 0 h 5242889"/>
              <a:gd name="connsiteX2" fmla="*/ 6081752 w 6081752"/>
              <a:gd name="connsiteY2" fmla="*/ 5242889 h 5242889"/>
              <a:gd name="connsiteX3" fmla="*/ 0 w 6081752"/>
              <a:gd name="connsiteY3" fmla="*/ 5242889 h 5242889"/>
              <a:gd name="connsiteX4" fmla="*/ 1133372 w 6081752"/>
              <a:gd name="connsiteY4" fmla="*/ 3518152 h 5242889"/>
              <a:gd name="connsiteX0" fmla="*/ 1041932 w 6081752"/>
              <a:gd name="connsiteY0" fmla="*/ 3426712 h 5242889"/>
              <a:gd name="connsiteX1" fmla="*/ 3040876 w 6081752"/>
              <a:gd name="connsiteY1" fmla="*/ 0 h 5242889"/>
              <a:gd name="connsiteX2" fmla="*/ 6081752 w 6081752"/>
              <a:gd name="connsiteY2" fmla="*/ 5242889 h 5242889"/>
              <a:gd name="connsiteX3" fmla="*/ 0 w 6081752"/>
              <a:gd name="connsiteY3" fmla="*/ 5242889 h 5242889"/>
              <a:gd name="connsiteX0" fmla="*/ 1041932 w 6081752"/>
              <a:gd name="connsiteY0" fmla="*/ 3426712 h 5243091"/>
              <a:gd name="connsiteX1" fmla="*/ 3040876 w 6081752"/>
              <a:gd name="connsiteY1" fmla="*/ 0 h 5243091"/>
              <a:gd name="connsiteX2" fmla="*/ 6081752 w 6081752"/>
              <a:gd name="connsiteY2" fmla="*/ 5242889 h 5243091"/>
              <a:gd name="connsiteX3" fmla="*/ 2968694 w 6081752"/>
              <a:gd name="connsiteY3" fmla="*/ 5243091 h 5243091"/>
              <a:gd name="connsiteX4" fmla="*/ 0 w 6081752"/>
              <a:gd name="connsiteY4" fmla="*/ 5242889 h 5243091"/>
              <a:gd name="connsiteX0" fmla="*/ 0 w 5039820"/>
              <a:gd name="connsiteY0" fmla="*/ 3426712 h 5243091"/>
              <a:gd name="connsiteX1" fmla="*/ 1998944 w 5039820"/>
              <a:gd name="connsiteY1" fmla="*/ 0 h 5243091"/>
              <a:gd name="connsiteX2" fmla="*/ 5039820 w 5039820"/>
              <a:gd name="connsiteY2" fmla="*/ 5242889 h 5243091"/>
              <a:gd name="connsiteX3" fmla="*/ 1926762 w 5039820"/>
              <a:gd name="connsiteY3" fmla="*/ 5243091 h 524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39820" h="5243091">
                <a:moveTo>
                  <a:pt x="0" y="3426712"/>
                </a:moveTo>
                <a:lnTo>
                  <a:pt x="1998944" y="0"/>
                </a:lnTo>
                <a:lnTo>
                  <a:pt x="5039820" y="5242889"/>
                </a:lnTo>
                <a:lnTo>
                  <a:pt x="1926762" y="5243091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dirty="0"/>
          </a:p>
        </p:txBody>
      </p:sp>
      <p:sp>
        <p:nvSpPr>
          <p:cNvPr id="13" name="이등변 삼각형 45">
            <a:extLst>
              <a:ext uri="{FF2B5EF4-FFF2-40B4-BE49-F238E27FC236}">
                <a16:creationId xmlns:a16="http://schemas.microsoft.com/office/drawing/2014/main" id="{B86CD225-63ED-E2C5-1FD0-0451305D3C4C}"/>
              </a:ext>
            </a:extLst>
          </p:cNvPr>
          <p:cNvSpPr/>
          <p:nvPr/>
        </p:nvSpPr>
        <p:spPr>
          <a:xfrm rot="445935">
            <a:off x="-78662" y="-451487"/>
            <a:ext cx="6502087" cy="1403880"/>
          </a:xfrm>
          <a:custGeom>
            <a:avLst/>
            <a:gdLst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0 w 6723651"/>
              <a:gd name="connsiteY3" fmla="*/ 5796251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1689714 w 6723651"/>
              <a:gd name="connsiteY3" fmla="*/ 5792776 h 5796251"/>
              <a:gd name="connsiteX4" fmla="*/ 0 w 6723651"/>
              <a:gd name="connsiteY4" fmla="*/ 5796251 h 5796251"/>
              <a:gd name="connsiteX0" fmla="*/ 0 w 6723651"/>
              <a:gd name="connsiteY0" fmla="*/ 5796251 h 5887691"/>
              <a:gd name="connsiteX1" fmla="*/ 3361826 w 6723651"/>
              <a:gd name="connsiteY1" fmla="*/ 0 h 5887691"/>
              <a:gd name="connsiteX2" fmla="*/ 6723651 w 6723651"/>
              <a:gd name="connsiteY2" fmla="*/ 5796251 h 5887691"/>
              <a:gd name="connsiteX3" fmla="*/ 1689714 w 6723651"/>
              <a:gd name="connsiteY3" fmla="*/ 5792776 h 5887691"/>
              <a:gd name="connsiteX4" fmla="*/ 91440 w 6723651"/>
              <a:gd name="connsiteY4" fmla="*/ 5887691 h 5887691"/>
              <a:gd name="connsiteX0" fmla="*/ 0 w 6723651"/>
              <a:gd name="connsiteY0" fmla="*/ 5796251 h 5887691"/>
              <a:gd name="connsiteX1" fmla="*/ 3361826 w 6723651"/>
              <a:gd name="connsiteY1" fmla="*/ 0 h 5887691"/>
              <a:gd name="connsiteX2" fmla="*/ 6723651 w 6723651"/>
              <a:gd name="connsiteY2" fmla="*/ 5796251 h 5887691"/>
              <a:gd name="connsiteX3" fmla="*/ 1689714 w 6723651"/>
              <a:gd name="connsiteY3" fmla="*/ 5792776 h 5887691"/>
              <a:gd name="connsiteX4" fmla="*/ 643921 w 6723651"/>
              <a:gd name="connsiteY4" fmla="*/ 5826739 h 5887691"/>
              <a:gd name="connsiteX5" fmla="*/ 91440 w 6723651"/>
              <a:gd name="connsiteY5" fmla="*/ 5887691 h 5887691"/>
              <a:gd name="connsiteX0" fmla="*/ 0 w 6723651"/>
              <a:gd name="connsiteY0" fmla="*/ 5796251 h 5887691"/>
              <a:gd name="connsiteX1" fmla="*/ 3361826 w 6723651"/>
              <a:gd name="connsiteY1" fmla="*/ 0 h 5887691"/>
              <a:gd name="connsiteX2" fmla="*/ 6723651 w 6723651"/>
              <a:gd name="connsiteY2" fmla="*/ 5796251 h 5887691"/>
              <a:gd name="connsiteX3" fmla="*/ 1689714 w 6723651"/>
              <a:gd name="connsiteY3" fmla="*/ 5792776 h 5887691"/>
              <a:gd name="connsiteX4" fmla="*/ 91440 w 6723651"/>
              <a:gd name="connsiteY4" fmla="*/ 5887691 h 588769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1689714 w 6723651"/>
              <a:gd name="connsiteY3" fmla="*/ 5792776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331713 w 6723651"/>
              <a:gd name="connsiteY2" fmla="*/ 5148806 h 5796251"/>
              <a:gd name="connsiteX3" fmla="*/ 6723651 w 6723651"/>
              <a:gd name="connsiteY3" fmla="*/ 5796251 h 5796251"/>
              <a:gd name="connsiteX4" fmla="*/ 1689714 w 6723651"/>
              <a:gd name="connsiteY4" fmla="*/ 5792776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331713 w 6723651"/>
              <a:gd name="connsiteY2" fmla="*/ 5148806 h 5796251"/>
              <a:gd name="connsiteX3" fmla="*/ 6355257 w 6723651"/>
              <a:gd name="connsiteY3" fmla="*/ 5132927 h 5796251"/>
              <a:gd name="connsiteX4" fmla="*/ 6723651 w 6723651"/>
              <a:gd name="connsiteY4" fmla="*/ 5796251 h 5796251"/>
              <a:gd name="connsiteX5" fmla="*/ 1689714 w 6723651"/>
              <a:gd name="connsiteY5" fmla="*/ 5792776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331713 w 6723651"/>
              <a:gd name="connsiteY2" fmla="*/ 5148806 h 5796251"/>
              <a:gd name="connsiteX3" fmla="*/ 6723651 w 6723651"/>
              <a:gd name="connsiteY3" fmla="*/ 5796251 h 5796251"/>
              <a:gd name="connsiteX4" fmla="*/ 1689714 w 6723651"/>
              <a:gd name="connsiteY4" fmla="*/ 5792776 h 5796251"/>
              <a:gd name="connsiteX0" fmla="*/ 0 w 6723651"/>
              <a:gd name="connsiteY0" fmla="*/ 647445 h 647445"/>
              <a:gd name="connsiteX1" fmla="*/ 6331713 w 6723651"/>
              <a:gd name="connsiteY1" fmla="*/ 0 h 647445"/>
              <a:gd name="connsiteX2" fmla="*/ 6723651 w 6723651"/>
              <a:gd name="connsiteY2" fmla="*/ 647445 h 647445"/>
              <a:gd name="connsiteX3" fmla="*/ 1689714 w 6723651"/>
              <a:gd name="connsiteY3" fmla="*/ 643970 h 647445"/>
              <a:gd name="connsiteX0" fmla="*/ 4641999 w 5033937"/>
              <a:gd name="connsiteY0" fmla="*/ 0 h 647445"/>
              <a:gd name="connsiteX1" fmla="*/ 5033937 w 5033937"/>
              <a:gd name="connsiteY1" fmla="*/ 647445 h 647445"/>
              <a:gd name="connsiteX2" fmla="*/ 0 w 5033937"/>
              <a:gd name="connsiteY2" fmla="*/ 643970 h 647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33937" h="647445">
                <a:moveTo>
                  <a:pt x="4641999" y="0"/>
                </a:moveTo>
                <a:lnTo>
                  <a:pt x="5033937" y="647445"/>
                </a:lnTo>
                <a:lnTo>
                  <a:pt x="0" y="643970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  <a:effectLst>
            <a:reflection stA="27000" endPos="650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  <p:pic>
        <p:nvPicPr>
          <p:cNvPr id="9" name="그림 개체 틀 3">
            <a:extLst>
              <a:ext uri="{FF2B5EF4-FFF2-40B4-BE49-F238E27FC236}">
                <a16:creationId xmlns:a16="http://schemas.microsoft.com/office/drawing/2014/main" id="{9516483C-5A17-A84A-3974-557A55DB78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654" r="18654"/>
          <a:stretch>
            <a:fillRect/>
          </a:stretch>
        </p:blipFill>
        <p:spPr>
          <a:xfrm>
            <a:off x="7286545" y="3673663"/>
            <a:ext cx="5306744" cy="5643072"/>
          </a:xfrm>
          <a:custGeom>
            <a:avLst/>
            <a:gdLst>
              <a:gd name="connsiteX0" fmla="*/ 5438343 w 5438343"/>
              <a:gd name="connsiteY0" fmla="*/ 0 h 5783011"/>
              <a:gd name="connsiteX1" fmla="*/ 5091906 w 5438343"/>
              <a:gd name="connsiteY1" fmla="*/ 5783011 h 5783011"/>
              <a:gd name="connsiteX2" fmla="*/ 3798793 w 5438343"/>
              <a:gd name="connsiteY2" fmla="*/ 5783011 h 5783011"/>
              <a:gd name="connsiteX3" fmla="*/ 0 w 5438343"/>
              <a:gd name="connsiteY3" fmla="*/ 3589777 h 5783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38343" h="5783011">
                <a:moveTo>
                  <a:pt x="5438343" y="0"/>
                </a:moveTo>
                <a:lnTo>
                  <a:pt x="5091906" y="5783011"/>
                </a:lnTo>
                <a:lnTo>
                  <a:pt x="3798793" y="5783011"/>
                </a:lnTo>
                <a:lnTo>
                  <a:pt x="0" y="3589777"/>
                </a:lnTo>
                <a:close/>
              </a:path>
            </a:pathLst>
          </a:custGeom>
        </p:spPr>
      </p:pic>
      <p:sp>
        <p:nvSpPr>
          <p:cNvPr id="2" name="제목 1"/>
          <p:cNvSpPr>
            <a:spLocks noGrp="1"/>
          </p:cNvSpPr>
          <p:nvPr>
            <p:ph type="title"/>
          </p:nvPr>
        </p:nvSpPr>
        <p:spPr>
          <a:xfrm>
            <a:off x="-1079616" y="92885"/>
            <a:ext cx="10515600" cy="1325563"/>
          </a:xfrm>
        </p:spPr>
        <p:txBody>
          <a:bodyPr/>
          <a:lstStyle/>
          <a:p>
            <a:r>
              <a:rPr lang="en-US" altLang="ko-KR" dirty="0"/>
              <a:t>Market   position   on  the  world</a:t>
            </a:r>
            <a:endParaRPr lang="ko-KR" altLang="en-US" dirty="0"/>
          </a:p>
        </p:txBody>
      </p:sp>
      <p:grpSp>
        <p:nvGrpSpPr>
          <p:cNvPr id="517" name="그룹 516"/>
          <p:cNvGrpSpPr/>
          <p:nvPr/>
        </p:nvGrpSpPr>
        <p:grpSpPr>
          <a:xfrm>
            <a:off x="217536" y="2898425"/>
            <a:ext cx="1919194" cy="3654350"/>
            <a:chOff x="1213161" y="1848778"/>
            <a:chExt cx="1970881" cy="3654350"/>
          </a:xfrm>
        </p:grpSpPr>
        <p:grpSp>
          <p:nvGrpSpPr>
            <p:cNvPr id="5" name="그룹 4"/>
            <p:cNvGrpSpPr/>
            <p:nvPr/>
          </p:nvGrpSpPr>
          <p:grpSpPr>
            <a:xfrm>
              <a:off x="1708623" y="1848778"/>
              <a:ext cx="885824" cy="1180293"/>
              <a:chOff x="800151" y="2708920"/>
              <a:chExt cx="754975" cy="1005947"/>
            </a:xfrm>
            <a:solidFill>
              <a:schemeClr val="bg1">
                <a:lumMod val="75000"/>
              </a:schemeClr>
            </a:solidFill>
          </p:grpSpPr>
          <p:sp>
            <p:nvSpPr>
              <p:cNvPr id="259" name="Freeform 296"/>
              <p:cNvSpPr>
                <a:spLocks noEditPoints="1"/>
              </p:cNvSpPr>
              <p:nvPr/>
            </p:nvSpPr>
            <p:spPr bwMode="auto">
              <a:xfrm>
                <a:off x="923580" y="3128579"/>
                <a:ext cx="604802" cy="573946"/>
              </a:xfrm>
              <a:custGeom>
                <a:avLst/>
                <a:gdLst>
                  <a:gd name="T0" fmla="*/ 165 w 589"/>
                  <a:gd name="T1" fmla="*/ 281 h 558"/>
                  <a:gd name="T2" fmla="*/ 116 w 589"/>
                  <a:gd name="T3" fmla="*/ 257 h 558"/>
                  <a:gd name="T4" fmla="*/ 112 w 589"/>
                  <a:gd name="T5" fmla="*/ 217 h 558"/>
                  <a:gd name="T6" fmla="*/ 131 w 589"/>
                  <a:gd name="T7" fmla="*/ 184 h 558"/>
                  <a:gd name="T8" fmla="*/ 153 w 589"/>
                  <a:gd name="T9" fmla="*/ 164 h 558"/>
                  <a:gd name="T10" fmla="*/ 182 w 589"/>
                  <a:gd name="T11" fmla="*/ 101 h 558"/>
                  <a:gd name="T12" fmla="*/ 202 w 589"/>
                  <a:gd name="T13" fmla="*/ 66 h 558"/>
                  <a:gd name="T14" fmla="*/ 217 w 589"/>
                  <a:gd name="T15" fmla="*/ 41 h 558"/>
                  <a:gd name="T16" fmla="*/ 241 w 589"/>
                  <a:gd name="T17" fmla="*/ 30 h 558"/>
                  <a:gd name="T18" fmla="*/ 257 w 589"/>
                  <a:gd name="T19" fmla="*/ 15 h 558"/>
                  <a:gd name="T20" fmla="*/ 275 w 589"/>
                  <a:gd name="T21" fmla="*/ 15 h 558"/>
                  <a:gd name="T22" fmla="*/ 296 w 589"/>
                  <a:gd name="T23" fmla="*/ 17 h 558"/>
                  <a:gd name="T24" fmla="*/ 321 w 589"/>
                  <a:gd name="T25" fmla="*/ 37 h 558"/>
                  <a:gd name="T26" fmla="*/ 375 w 589"/>
                  <a:gd name="T27" fmla="*/ 68 h 558"/>
                  <a:gd name="T28" fmla="*/ 345 w 589"/>
                  <a:gd name="T29" fmla="*/ 110 h 558"/>
                  <a:gd name="T30" fmla="*/ 351 w 589"/>
                  <a:gd name="T31" fmla="*/ 156 h 558"/>
                  <a:gd name="T32" fmla="*/ 380 w 589"/>
                  <a:gd name="T33" fmla="*/ 149 h 558"/>
                  <a:gd name="T34" fmla="*/ 420 w 589"/>
                  <a:gd name="T35" fmla="*/ 112 h 558"/>
                  <a:gd name="T36" fmla="*/ 439 w 589"/>
                  <a:gd name="T37" fmla="*/ 79 h 558"/>
                  <a:gd name="T38" fmla="*/ 470 w 589"/>
                  <a:gd name="T39" fmla="*/ 72 h 558"/>
                  <a:gd name="T40" fmla="*/ 499 w 589"/>
                  <a:gd name="T41" fmla="*/ 72 h 558"/>
                  <a:gd name="T42" fmla="*/ 543 w 589"/>
                  <a:gd name="T43" fmla="*/ 61 h 558"/>
                  <a:gd name="T44" fmla="*/ 562 w 589"/>
                  <a:gd name="T45" fmla="*/ 35 h 558"/>
                  <a:gd name="T46" fmla="*/ 569 w 589"/>
                  <a:gd name="T47" fmla="*/ 114 h 558"/>
                  <a:gd name="T48" fmla="*/ 534 w 589"/>
                  <a:gd name="T49" fmla="*/ 215 h 558"/>
                  <a:gd name="T50" fmla="*/ 536 w 589"/>
                  <a:gd name="T51" fmla="*/ 303 h 558"/>
                  <a:gd name="T52" fmla="*/ 536 w 589"/>
                  <a:gd name="T53" fmla="*/ 356 h 558"/>
                  <a:gd name="T54" fmla="*/ 516 w 589"/>
                  <a:gd name="T55" fmla="*/ 378 h 558"/>
                  <a:gd name="T56" fmla="*/ 457 w 589"/>
                  <a:gd name="T57" fmla="*/ 380 h 558"/>
                  <a:gd name="T58" fmla="*/ 452 w 589"/>
                  <a:gd name="T59" fmla="*/ 419 h 558"/>
                  <a:gd name="T60" fmla="*/ 446 w 589"/>
                  <a:gd name="T61" fmla="*/ 477 h 558"/>
                  <a:gd name="T62" fmla="*/ 386 w 589"/>
                  <a:gd name="T63" fmla="*/ 472 h 558"/>
                  <a:gd name="T64" fmla="*/ 332 w 589"/>
                  <a:gd name="T65" fmla="*/ 444 h 558"/>
                  <a:gd name="T66" fmla="*/ 294 w 589"/>
                  <a:gd name="T67" fmla="*/ 479 h 558"/>
                  <a:gd name="T68" fmla="*/ 268 w 589"/>
                  <a:gd name="T69" fmla="*/ 507 h 558"/>
                  <a:gd name="T70" fmla="*/ 263 w 589"/>
                  <a:gd name="T71" fmla="*/ 529 h 558"/>
                  <a:gd name="T72" fmla="*/ 253 w 589"/>
                  <a:gd name="T73" fmla="*/ 556 h 558"/>
                  <a:gd name="T74" fmla="*/ 228 w 589"/>
                  <a:gd name="T75" fmla="*/ 516 h 558"/>
                  <a:gd name="T76" fmla="*/ 193 w 589"/>
                  <a:gd name="T77" fmla="*/ 466 h 558"/>
                  <a:gd name="T78" fmla="*/ 180 w 589"/>
                  <a:gd name="T79" fmla="*/ 472 h 558"/>
                  <a:gd name="T80" fmla="*/ 204 w 589"/>
                  <a:gd name="T81" fmla="*/ 512 h 558"/>
                  <a:gd name="T82" fmla="*/ 173 w 589"/>
                  <a:gd name="T83" fmla="*/ 534 h 558"/>
                  <a:gd name="T84" fmla="*/ 164 w 589"/>
                  <a:gd name="T85" fmla="*/ 487 h 558"/>
                  <a:gd name="T86" fmla="*/ 98 w 589"/>
                  <a:gd name="T87" fmla="*/ 494 h 558"/>
                  <a:gd name="T88" fmla="*/ 24 w 589"/>
                  <a:gd name="T89" fmla="*/ 551 h 558"/>
                  <a:gd name="T90" fmla="*/ 11 w 589"/>
                  <a:gd name="T91" fmla="*/ 470 h 558"/>
                  <a:gd name="T92" fmla="*/ 42 w 589"/>
                  <a:gd name="T93" fmla="*/ 421 h 558"/>
                  <a:gd name="T94" fmla="*/ 79 w 589"/>
                  <a:gd name="T95" fmla="*/ 391 h 558"/>
                  <a:gd name="T96" fmla="*/ 116 w 589"/>
                  <a:gd name="T97" fmla="*/ 351 h 558"/>
                  <a:gd name="T98" fmla="*/ 138 w 589"/>
                  <a:gd name="T99" fmla="*/ 288 h 558"/>
                  <a:gd name="T100" fmla="*/ 153 w 589"/>
                  <a:gd name="T101" fmla="*/ 320 h 558"/>
                  <a:gd name="T102" fmla="*/ 186 w 589"/>
                  <a:gd name="T103" fmla="*/ 334 h 558"/>
                  <a:gd name="T104" fmla="*/ 241 w 589"/>
                  <a:gd name="T105" fmla="*/ 283 h 558"/>
                  <a:gd name="T106" fmla="*/ 283 w 589"/>
                  <a:gd name="T107" fmla="*/ 246 h 558"/>
                  <a:gd name="T108" fmla="*/ 257 w 589"/>
                  <a:gd name="T109" fmla="*/ 239 h 558"/>
                  <a:gd name="T110" fmla="*/ 242 w 589"/>
                  <a:gd name="T111" fmla="*/ 178 h 558"/>
                  <a:gd name="T112" fmla="*/ 246 w 589"/>
                  <a:gd name="T113" fmla="*/ 132 h 558"/>
                  <a:gd name="T114" fmla="*/ 209 w 589"/>
                  <a:gd name="T115" fmla="*/ 200 h 558"/>
                  <a:gd name="T116" fmla="*/ 202 w 589"/>
                  <a:gd name="T117" fmla="*/ 283 h 558"/>
                  <a:gd name="T118" fmla="*/ 173 w 589"/>
                  <a:gd name="T119" fmla="*/ 310 h 558"/>
                  <a:gd name="T120" fmla="*/ 362 w 589"/>
                  <a:gd name="T121" fmla="*/ 433 h 558"/>
                  <a:gd name="T122" fmla="*/ 380 w 589"/>
                  <a:gd name="T123" fmla="*/ 428 h 5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89" h="558">
                    <a:moveTo>
                      <a:pt x="149" y="310"/>
                    </a:moveTo>
                    <a:lnTo>
                      <a:pt x="149" y="310"/>
                    </a:lnTo>
                    <a:lnTo>
                      <a:pt x="156" y="309"/>
                    </a:lnTo>
                    <a:lnTo>
                      <a:pt x="156" y="309"/>
                    </a:lnTo>
                    <a:lnTo>
                      <a:pt x="158" y="310"/>
                    </a:lnTo>
                    <a:lnTo>
                      <a:pt x="158" y="310"/>
                    </a:lnTo>
                    <a:lnTo>
                      <a:pt x="158" y="310"/>
                    </a:lnTo>
                    <a:lnTo>
                      <a:pt x="160" y="316"/>
                    </a:lnTo>
                    <a:lnTo>
                      <a:pt x="160" y="316"/>
                    </a:lnTo>
                    <a:lnTo>
                      <a:pt x="162" y="318"/>
                    </a:lnTo>
                    <a:lnTo>
                      <a:pt x="164" y="320"/>
                    </a:lnTo>
                    <a:lnTo>
                      <a:pt x="164" y="320"/>
                    </a:lnTo>
                    <a:lnTo>
                      <a:pt x="165" y="320"/>
                    </a:lnTo>
                    <a:lnTo>
                      <a:pt x="165" y="320"/>
                    </a:lnTo>
                    <a:lnTo>
                      <a:pt x="164" y="316"/>
                    </a:lnTo>
                    <a:lnTo>
                      <a:pt x="164" y="316"/>
                    </a:lnTo>
                    <a:lnTo>
                      <a:pt x="162" y="316"/>
                    </a:lnTo>
                    <a:lnTo>
                      <a:pt x="162" y="316"/>
                    </a:lnTo>
                    <a:lnTo>
                      <a:pt x="160" y="314"/>
                    </a:lnTo>
                    <a:lnTo>
                      <a:pt x="160" y="314"/>
                    </a:lnTo>
                    <a:lnTo>
                      <a:pt x="160" y="310"/>
                    </a:lnTo>
                    <a:lnTo>
                      <a:pt x="160" y="309"/>
                    </a:lnTo>
                    <a:lnTo>
                      <a:pt x="160" y="309"/>
                    </a:lnTo>
                    <a:lnTo>
                      <a:pt x="160" y="307"/>
                    </a:lnTo>
                    <a:lnTo>
                      <a:pt x="160" y="307"/>
                    </a:lnTo>
                    <a:lnTo>
                      <a:pt x="162" y="307"/>
                    </a:lnTo>
                    <a:lnTo>
                      <a:pt x="164" y="305"/>
                    </a:lnTo>
                    <a:lnTo>
                      <a:pt x="164" y="305"/>
                    </a:lnTo>
                    <a:lnTo>
                      <a:pt x="164" y="303"/>
                    </a:lnTo>
                    <a:lnTo>
                      <a:pt x="164" y="303"/>
                    </a:lnTo>
                    <a:lnTo>
                      <a:pt x="167" y="303"/>
                    </a:lnTo>
                    <a:lnTo>
                      <a:pt x="169" y="301"/>
                    </a:lnTo>
                    <a:lnTo>
                      <a:pt x="173" y="296"/>
                    </a:lnTo>
                    <a:lnTo>
                      <a:pt x="173" y="296"/>
                    </a:lnTo>
                    <a:lnTo>
                      <a:pt x="173" y="294"/>
                    </a:lnTo>
                    <a:lnTo>
                      <a:pt x="173" y="294"/>
                    </a:lnTo>
                    <a:lnTo>
                      <a:pt x="169" y="288"/>
                    </a:lnTo>
                    <a:lnTo>
                      <a:pt x="167" y="285"/>
                    </a:lnTo>
                    <a:lnTo>
                      <a:pt x="167" y="285"/>
                    </a:lnTo>
                    <a:lnTo>
                      <a:pt x="165" y="281"/>
                    </a:lnTo>
                    <a:lnTo>
                      <a:pt x="165" y="276"/>
                    </a:lnTo>
                    <a:lnTo>
                      <a:pt x="165" y="276"/>
                    </a:lnTo>
                    <a:lnTo>
                      <a:pt x="164" y="272"/>
                    </a:lnTo>
                    <a:lnTo>
                      <a:pt x="164" y="272"/>
                    </a:lnTo>
                    <a:lnTo>
                      <a:pt x="162" y="266"/>
                    </a:lnTo>
                    <a:lnTo>
                      <a:pt x="162" y="266"/>
                    </a:lnTo>
                    <a:lnTo>
                      <a:pt x="160" y="261"/>
                    </a:lnTo>
                    <a:lnTo>
                      <a:pt x="160" y="255"/>
                    </a:lnTo>
                    <a:lnTo>
                      <a:pt x="160" y="255"/>
                    </a:lnTo>
                    <a:lnTo>
                      <a:pt x="160" y="254"/>
                    </a:lnTo>
                    <a:lnTo>
                      <a:pt x="158" y="252"/>
                    </a:lnTo>
                    <a:lnTo>
                      <a:pt x="158" y="252"/>
                    </a:lnTo>
                    <a:lnTo>
                      <a:pt x="156" y="250"/>
                    </a:lnTo>
                    <a:lnTo>
                      <a:pt x="156" y="248"/>
                    </a:lnTo>
                    <a:lnTo>
                      <a:pt x="156" y="248"/>
                    </a:lnTo>
                    <a:lnTo>
                      <a:pt x="154" y="254"/>
                    </a:lnTo>
                    <a:lnTo>
                      <a:pt x="154" y="254"/>
                    </a:lnTo>
                    <a:lnTo>
                      <a:pt x="153" y="255"/>
                    </a:lnTo>
                    <a:lnTo>
                      <a:pt x="151" y="255"/>
                    </a:lnTo>
                    <a:lnTo>
                      <a:pt x="151" y="255"/>
                    </a:lnTo>
                    <a:lnTo>
                      <a:pt x="149" y="255"/>
                    </a:lnTo>
                    <a:lnTo>
                      <a:pt x="147" y="259"/>
                    </a:lnTo>
                    <a:lnTo>
                      <a:pt x="147" y="259"/>
                    </a:lnTo>
                    <a:lnTo>
                      <a:pt x="140" y="266"/>
                    </a:lnTo>
                    <a:lnTo>
                      <a:pt x="140" y="266"/>
                    </a:lnTo>
                    <a:lnTo>
                      <a:pt x="138" y="268"/>
                    </a:lnTo>
                    <a:lnTo>
                      <a:pt x="138" y="268"/>
                    </a:lnTo>
                    <a:lnTo>
                      <a:pt x="134" y="272"/>
                    </a:lnTo>
                    <a:lnTo>
                      <a:pt x="134" y="272"/>
                    </a:lnTo>
                    <a:lnTo>
                      <a:pt x="131" y="272"/>
                    </a:lnTo>
                    <a:lnTo>
                      <a:pt x="131" y="272"/>
                    </a:lnTo>
                    <a:lnTo>
                      <a:pt x="127" y="270"/>
                    </a:lnTo>
                    <a:lnTo>
                      <a:pt x="127" y="270"/>
                    </a:lnTo>
                    <a:lnTo>
                      <a:pt x="125" y="270"/>
                    </a:lnTo>
                    <a:lnTo>
                      <a:pt x="125" y="270"/>
                    </a:lnTo>
                    <a:lnTo>
                      <a:pt x="121" y="266"/>
                    </a:lnTo>
                    <a:lnTo>
                      <a:pt x="118" y="263"/>
                    </a:lnTo>
                    <a:lnTo>
                      <a:pt x="118" y="263"/>
                    </a:lnTo>
                    <a:lnTo>
                      <a:pt x="116" y="261"/>
                    </a:lnTo>
                    <a:lnTo>
                      <a:pt x="116" y="257"/>
                    </a:lnTo>
                    <a:lnTo>
                      <a:pt x="116" y="257"/>
                    </a:lnTo>
                    <a:lnTo>
                      <a:pt x="118" y="255"/>
                    </a:lnTo>
                    <a:lnTo>
                      <a:pt x="120" y="255"/>
                    </a:lnTo>
                    <a:lnTo>
                      <a:pt x="120" y="255"/>
                    </a:lnTo>
                    <a:lnTo>
                      <a:pt x="121" y="250"/>
                    </a:lnTo>
                    <a:lnTo>
                      <a:pt x="121" y="250"/>
                    </a:lnTo>
                    <a:lnTo>
                      <a:pt x="120" y="250"/>
                    </a:lnTo>
                    <a:lnTo>
                      <a:pt x="120" y="250"/>
                    </a:lnTo>
                    <a:lnTo>
                      <a:pt x="118" y="250"/>
                    </a:lnTo>
                    <a:lnTo>
                      <a:pt x="116" y="250"/>
                    </a:lnTo>
                    <a:lnTo>
                      <a:pt x="116" y="252"/>
                    </a:lnTo>
                    <a:lnTo>
                      <a:pt x="116" y="252"/>
                    </a:lnTo>
                    <a:lnTo>
                      <a:pt x="114" y="252"/>
                    </a:lnTo>
                    <a:lnTo>
                      <a:pt x="114" y="252"/>
                    </a:lnTo>
                    <a:lnTo>
                      <a:pt x="114" y="252"/>
                    </a:lnTo>
                    <a:lnTo>
                      <a:pt x="114" y="252"/>
                    </a:lnTo>
                    <a:lnTo>
                      <a:pt x="114" y="246"/>
                    </a:lnTo>
                    <a:lnTo>
                      <a:pt x="114" y="246"/>
                    </a:lnTo>
                    <a:lnTo>
                      <a:pt x="116" y="244"/>
                    </a:lnTo>
                    <a:lnTo>
                      <a:pt x="116" y="243"/>
                    </a:lnTo>
                    <a:lnTo>
                      <a:pt x="116" y="243"/>
                    </a:lnTo>
                    <a:lnTo>
                      <a:pt x="114" y="241"/>
                    </a:lnTo>
                    <a:lnTo>
                      <a:pt x="116" y="239"/>
                    </a:lnTo>
                    <a:lnTo>
                      <a:pt x="116" y="239"/>
                    </a:lnTo>
                    <a:lnTo>
                      <a:pt x="116" y="237"/>
                    </a:lnTo>
                    <a:lnTo>
                      <a:pt x="116" y="237"/>
                    </a:lnTo>
                    <a:lnTo>
                      <a:pt x="116" y="235"/>
                    </a:lnTo>
                    <a:lnTo>
                      <a:pt x="116" y="235"/>
                    </a:lnTo>
                    <a:lnTo>
                      <a:pt x="116" y="235"/>
                    </a:lnTo>
                    <a:lnTo>
                      <a:pt x="114" y="233"/>
                    </a:lnTo>
                    <a:lnTo>
                      <a:pt x="114" y="230"/>
                    </a:lnTo>
                    <a:lnTo>
                      <a:pt x="114" y="230"/>
                    </a:lnTo>
                    <a:lnTo>
                      <a:pt x="116" y="230"/>
                    </a:lnTo>
                    <a:lnTo>
                      <a:pt x="114" y="228"/>
                    </a:lnTo>
                    <a:lnTo>
                      <a:pt x="114" y="228"/>
                    </a:lnTo>
                    <a:lnTo>
                      <a:pt x="112" y="226"/>
                    </a:lnTo>
                    <a:lnTo>
                      <a:pt x="112" y="222"/>
                    </a:lnTo>
                    <a:lnTo>
                      <a:pt x="112" y="222"/>
                    </a:lnTo>
                    <a:lnTo>
                      <a:pt x="112" y="217"/>
                    </a:lnTo>
                    <a:lnTo>
                      <a:pt x="112" y="217"/>
                    </a:lnTo>
                    <a:lnTo>
                      <a:pt x="112" y="215"/>
                    </a:lnTo>
                    <a:lnTo>
                      <a:pt x="114" y="211"/>
                    </a:lnTo>
                    <a:lnTo>
                      <a:pt x="114" y="211"/>
                    </a:lnTo>
                    <a:lnTo>
                      <a:pt x="114" y="211"/>
                    </a:lnTo>
                    <a:lnTo>
                      <a:pt x="114" y="210"/>
                    </a:lnTo>
                    <a:lnTo>
                      <a:pt x="114" y="210"/>
                    </a:lnTo>
                    <a:lnTo>
                      <a:pt x="112" y="206"/>
                    </a:lnTo>
                    <a:lnTo>
                      <a:pt x="114" y="204"/>
                    </a:lnTo>
                    <a:lnTo>
                      <a:pt x="114" y="204"/>
                    </a:lnTo>
                    <a:lnTo>
                      <a:pt x="114" y="202"/>
                    </a:lnTo>
                    <a:lnTo>
                      <a:pt x="114" y="202"/>
                    </a:lnTo>
                    <a:lnTo>
                      <a:pt x="114" y="200"/>
                    </a:lnTo>
                    <a:lnTo>
                      <a:pt x="118" y="199"/>
                    </a:lnTo>
                    <a:lnTo>
                      <a:pt x="118" y="199"/>
                    </a:lnTo>
                    <a:lnTo>
                      <a:pt x="120" y="199"/>
                    </a:lnTo>
                    <a:lnTo>
                      <a:pt x="120" y="199"/>
                    </a:lnTo>
                    <a:lnTo>
                      <a:pt x="120" y="197"/>
                    </a:lnTo>
                    <a:lnTo>
                      <a:pt x="120" y="197"/>
                    </a:lnTo>
                    <a:lnTo>
                      <a:pt x="120" y="195"/>
                    </a:lnTo>
                    <a:lnTo>
                      <a:pt x="121" y="195"/>
                    </a:lnTo>
                    <a:lnTo>
                      <a:pt x="121" y="195"/>
                    </a:lnTo>
                    <a:lnTo>
                      <a:pt x="123" y="195"/>
                    </a:lnTo>
                    <a:lnTo>
                      <a:pt x="123" y="193"/>
                    </a:lnTo>
                    <a:lnTo>
                      <a:pt x="123" y="193"/>
                    </a:lnTo>
                    <a:lnTo>
                      <a:pt x="123" y="191"/>
                    </a:lnTo>
                    <a:lnTo>
                      <a:pt x="125" y="191"/>
                    </a:lnTo>
                    <a:lnTo>
                      <a:pt x="125" y="191"/>
                    </a:lnTo>
                    <a:lnTo>
                      <a:pt x="129" y="189"/>
                    </a:lnTo>
                    <a:lnTo>
                      <a:pt x="129" y="189"/>
                    </a:lnTo>
                    <a:lnTo>
                      <a:pt x="131" y="189"/>
                    </a:lnTo>
                    <a:lnTo>
                      <a:pt x="131" y="189"/>
                    </a:lnTo>
                    <a:lnTo>
                      <a:pt x="131" y="189"/>
                    </a:lnTo>
                    <a:lnTo>
                      <a:pt x="131" y="189"/>
                    </a:lnTo>
                    <a:lnTo>
                      <a:pt x="131" y="189"/>
                    </a:lnTo>
                    <a:lnTo>
                      <a:pt x="131" y="189"/>
                    </a:lnTo>
                    <a:lnTo>
                      <a:pt x="129" y="188"/>
                    </a:lnTo>
                    <a:lnTo>
                      <a:pt x="129" y="186"/>
                    </a:lnTo>
                    <a:lnTo>
                      <a:pt x="129" y="186"/>
                    </a:lnTo>
                    <a:lnTo>
                      <a:pt x="129" y="184"/>
                    </a:lnTo>
                    <a:lnTo>
                      <a:pt x="131" y="184"/>
                    </a:lnTo>
                    <a:lnTo>
                      <a:pt x="131" y="184"/>
                    </a:lnTo>
                    <a:lnTo>
                      <a:pt x="132" y="182"/>
                    </a:lnTo>
                    <a:lnTo>
                      <a:pt x="132" y="180"/>
                    </a:lnTo>
                    <a:lnTo>
                      <a:pt x="132" y="180"/>
                    </a:lnTo>
                    <a:lnTo>
                      <a:pt x="134" y="178"/>
                    </a:lnTo>
                    <a:lnTo>
                      <a:pt x="134" y="178"/>
                    </a:lnTo>
                    <a:lnTo>
                      <a:pt x="134" y="177"/>
                    </a:lnTo>
                    <a:lnTo>
                      <a:pt x="134" y="177"/>
                    </a:lnTo>
                    <a:lnTo>
                      <a:pt x="134" y="175"/>
                    </a:lnTo>
                    <a:lnTo>
                      <a:pt x="136" y="173"/>
                    </a:lnTo>
                    <a:lnTo>
                      <a:pt x="136" y="173"/>
                    </a:lnTo>
                    <a:lnTo>
                      <a:pt x="138" y="175"/>
                    </a:lnTo>
                    <a:lnTo>
                      <a:pt x="138" y="177"/>
                    </a:lnTo>
                    <a:lnTo>
                      <a:pt x="138" y="177"/>
                    </a:lnTo>
                    <a:lnTo>
                      <a:pt x="138" y="177"/>
                    </a:lnTo>
                    <a:lnTo>
                      <a:pt x="138" y="177"/>
                    </a:lnTo>
                    <a:lnTo>
                      <a:pt x="140" y="175"/>
                    </a:lnTo>
                    <a:lnTo>
                      <a:pt x="140" y="175"/>
                    </a:lnTo>
                    <a:lnTo>
                      <a:pt x="140" y="173"/>
                    </a:lnTo>
                    <a:lnTo>
                      <a:pt x="140" y="171"/>
                    </a:lnTo>
                    <a:lnTo>
                      <a:pt x="140" y="171"/>
                    </a:lnTo>
                    <a:lnTo>
                      <a:pt x="138" y="169"/>
                    </a:lnTo>
                    <a:lnTo>
                      <a:pt x="140" y="169"/>
                    </a:lnTo>
                    <a:lnTo>
                      <a:pt x="140" y="169"/>
                    </a:lnTo>
                    <a:lnTo>
                      <a:pt x="142" y="167"/>
                    </a:lnTo>
                    <a:lnTo>
                      <a:pt x="142" y="167"/>
                    </a:lnTo>
                    <a:lnTo>
                      <a:pt x="142" y="167"/>
                    </a:lnTo>
                    <a:lnTo>
                      <a:pt x="143" y="167"/>
                    </a:lnTo>
                    <a:lnTo>
                      <a:pt x="143" y="167"/>
                    </a:lnTo>
                    <a:lnTo>
                      <a:pt x="145" y="169"/>
                    </a:lnTo>
                    <a:lnTo>
                      <a:pt x="145" y="171"/>
                    </a:lnTo>
                    <a:lnTo>
                      <a:pt x="145" y="171"/>
                    </a:lnTo>
                    <a:lnTo>
                      <a:pt x="147" y="171"/>
                    </a:lnTo>
                    <a:lnTo>
                      <a:pt x="147" y="171"/>
                    </a:lnTo>
                    <a:lnTo>
                      <a:pt x="151" y="169"/>
                    </a:lnTo>
                    <a:lnTo>
                      <a:pt x="151" y="169"/>
                    </a:lnTo>
                    <a:lnTo>
                      <a:pt x="149" y="167"/>
                    </a:lnTo>
                    <a:lnTo>
                      <a:pt x="151" y="164"/>
                    </a:lnTo>
                    <a:lnTo>
                      <a:pt x="151" y="164"/>
                    </a:lnTo>
                    <a:lnTo>
                      <a:pt x="153" y="164"/>
                    </a:lnTo>
                    <a:lnTo>
                      <a:pt x="153" y="164"/>
                    </a:lnTo>
                    <a:lnTo>
                      <a:pt x="154" y="156"/>
                    </a:lnTo>
                    <a:lnTo>
                      <a:pt x="158" y="151"/>
                    </a:lnTo>
                    <a:lnTo>
                      <a:pt x="158" y="151"/>
                    </a:lnTo>
                    <a:lnTo>
                      <a:pt x="160" y="151"/>
                    </a:lnTo>
                    <a:lnTo>
                      <a:pt x="160" y="151"/>
                    </a:lnTo>
                    <a:lnTo>
                      <a:pt x="160" y="151"/>
                    </a:lnTo>
                    <a:lnTo>
                      <a:pt x="162" y="153"/>
                    </a:lnTo>
                    <a:lnTo>
                      <a:pt x="162" y="149"/>
                    </a:lnTo>
                    <a:lnTo>
                      <a:pt x="162" y="149"/>
                    </a:lnTo>
                    <a:lnTo>
                      <a:pt x="162" y="149"/>
                    </a:lnTo>
                    <a:lnTo>
                      <a:pt x="162" y="149"/>
                    </a:lnTo>
                    <a:lnTo>
                      <a:pt x="162" y="145"/>
                    </a:lnTo>
                    <a:lnTo>
                      <a:pt x="162" y="145"/>
                    </a:lnTo>
                    <a:lnTo>
                      <a:pt x="165" y="142"/>
                    </a:lnTo>
                    <a:lnTo>
                      <a:pt x="167" y="140"/>
                    </a:lnTo>
                    <a:lnTo>
                      <a:pt x="171" y="140"/>
                    </a:lnTo>
                    <a:lnTo>
                      <a:pt x="171" y="140"/>
                    </a:lnTo>
                    <a:lnTo>
                      <a:pt x="169" y="136"/>
                    </a:lnTo>
                    <a:lnTo>
                      <a:pt x="169" y="134"/>
                    </a:lnTo>
                    <a:lnTo>
                      <a:pt x="169" y="134"/>
                    </a:lnTo>
                    <a:lnTo>
                      <a:pt x="173" y="127"/>
                    </a:lnTo>
                    <a:lnTo>
                      <a:pt x="173" y="127"/>
                    </a:lnTo>
                    <a:lnTo>
                      <a:pt x="173" y="125"/>
                    </a:lnTo>
                    <a:lnTo>
                      <a:pt x="173" y="123"/>
                    </a:lnTo>
                    <a:lnTo>
                      <a:pt x="173" y="123"/>
                    </a:lnTo>
                    <a:lnTo>
                      <a:pt x="171" y="121"/>
                    </a:lnTo>
                    <a:lnTo>
                      <a:pt x="173" y="121"/>
                    </a:lnTo>
                    <a:lnTo>
                      <a:pt x="173" y="121"/>
                    </a:lnTo>
                    <a:lnTo>
                      <a:pt x="175" y="118"/>
                    </a:lnTo>
                    <a:lnTo>
                      <a:pt x="176" y="116"/>
                    </a:lnTo>
                    <a:lnTo>
                      <a:pt x="176" y="116"/>
                    </a:lnTo>
                    <a:lnTo>
                      <a:pt x="176" y="114"/>
                    </a:lnTo>
                    <a:lnTo>
                      <a:pt x="176" y="114"/>
                    </a:lnTo>
                    <a:lnTo>
                      <a:pt x="176" y="109"/>
                    </a:lnTo>
                    <a:lnTo>
                      <a:pt x="180" y="105"/>
                    </a:lnTo>
                    <a:lnTo>
                      <a:pt x="180" y="105"/>
                    </a:lnTo>
                    <a:lnTo>
                      <a:pt x="180" y="103"/>
                    </a:lnTo>
                    <a:lnTo>
                      <a:pt x="180" y="103"/>
                    </a:lnTo>
                    <a:lnTo>
                      <a:pt x="182" y="101"/>
                    </a:lnTo>
                    <a:lnTo>
                      <a:pt x="184" y="99"/>
                    </a:lnTo>
                    <a:lnTo>
                      <a:pt x="184" y="99"/>
                    </a:lnTo>
                    <a:lnTo>
                      <a:pt x="186" y="98"/>
                    </a:lnTo>
                    <a:lnTo>
                      <a:pt x="186" y="96"/>
                    </a:lnTo>
                    <a:lnTo>
                      <a:pt x="186" y="96"/>
                    </a:lnTo>
                    <a:lnTo>
                      <a:pt x="186" y="92"/>
                    </a:lnTo>
                    <a:lnTo>
                      <a:pt x="187" y="88"/>
                    </a:lnTo>
                    <a:lnTo>
                      <a:pt x="187" y="88"/>
                    </a:lnTo>
                    <a:lnTo>
                      <a:pt x="189" y="87"/>
                    </a:lnTo>
                    <a:lnTo>
                      <a:pt x="191" y="88"/>
                    </a:lnTo>
                    <a:lnTo>
                      <a:pt x="191" y="88"/>
                    </a:lnTo>
                    <a:lnTo>
                      <a:pt x="193" y="88"/>
                    </a:lnTo>
                    <a:lnTo>
                      <a:pt x="193" y="88"/>
                    </a:lnTo>
                    <a:lnTo>
                      <a:pt x="195" y="85"/>
                    </a:lnTo>
                    <a:lnTo>
                      <a:pt x="195" y="83"/>
                    </a:lnTo>
                    <a:lnTo>
                      <a:pt x="195" y="83"/>
                    </a:lnTo>
                    <a:lnTo>
                      <a:pt x="191" y="85"/>
                    </a:lnTo>
                    <a:lnTo>
                      <a:pt x="191" y="85"/>
                    </a:lnTo>
                    <a:lnTo>
                      <a:pt x="191" y="85"/>
                    </a:lnTo>
                    <a:lnTo>
                      <a:pt x="189" y="85"/>
                    </a:lnTo>
                    <a:lnTo>
                      <a:pt x="189" y="85"/>
                    </a:lnTo>
                    <a:lnTo>
                      <a:pt x="189" y="83"/>
                    </a:lnTo>
                    <a:lnTo>
                      <a:pt x="191" y="81"/>
                    </a:lnTo>
                    <a:lnTo>
                      <a:pt x="191" y="81"/>
                    </a:lnTo>
                    <a:lnTo>
                      <a:pt x="195" y="79"/>
                    </a:lnTo>
                    <a:lnTo>
                      <a:pt x="197" y="76"/>
                    </a:lnTo>
                    <a:lnTo>
                      <a:pt x="197" y="76"/>
                    </a:lnTo>
                    <a:lnTo>
                      <a:pt x="197" y="76"/>
                    </a:lnTo>
                    <a:lnTo>
                      <a:pt x="197" y="76"/>
                    </a:lnTo>
                    <a:lnTo>
                      <a:pt x="198" y="74"/>
                    </a:lnTo>
                    <a:lnTo>
                      <a:pt x="200" y="76"/>
                    </a:lnTo>
                    <a:lnTo>
                      <a:pt x="200" y="76"/>
                    </a:lnTo>
                    <a:lnTo>
                      <a:pt x="202" y="76"/>
                    </a:lnTo>
                    <a:lnTo>
                      <a:pt x="202" y="76"/>
                    </a:lnTo>
                    <a:lnTo>
                      <a:pt x="200" y="72"/>
                    </a:lnTo>
                    <a:lnTo>
                      <a:pt x="200" y="72"/>
                    </a:lnTo>
                    <a:lnTo>
                      <a:pt x="200" y="70"/>
                    </a:lnTo>
                    <a:lnTo>
                      <a:pt x="202" y="68"/>
                    </a:lnTo>
                    <a:lnTo>
                      <a:pt x="202" y="68"/>
                    </a:lnTo>
                    <a:lnTo>
                      <a:pt x="202" y="66"/>
                    </a:lnTo>
                    <a:lnTo>
                      <a:pt x="202" y="65"/>
                    </a:lnTo>
                    <a:lnTo>
                      <a:pt x="202" y="65"/>
                    </a:lnTo>
                    <a:lnTo>
                      <a:pt x="204" y="63"/>
                    </a:lnTo>
                    <a:lnTo>
                      <a:pt x="204" y="63"/>
                    </a:lnTo>
                    <a:lnTo>
                      <a:pt x="204" y="63"/>
                    </a:lnTo>
                    <a:lnTo>
                      <a:pt x="206" y="61"/>
                    </a:lnTo>
                    <a:lnTo>
                      <a:pt x="206" y="61"/>
                    </a:lnTo>
                    <a:lnTo>
                      <a:pt x="206" y="57"/>
                    </a:lnTo>
                    <a:lnTo>
                      <a:pt x="208" y="55"/>
                    </a:lnTo>
                    <a:lnTo>
                      <a:pt x="208" y="55"/>
                    </a:lnTo>
                    <a:lnTo>
                      <a:pt x="209" y="55"/>
                    </a:lnTo>
                    <a:lnTo>
                      <a:pt x="209" y="55"/>
                    </a:lnTo>
                    <a:lnTo>
                      <a:pt x="209" y="55"/>
                    </a:lnTo>
                    <a:lnTo>
                      <a:pt x="211" y="50"/>
                    </a:lnTo>
                    <a:lnTo>
                      <a:pt x="211" y="50"/>
                    </a:lnTo>
                    <a:lnTo>
                      <a:pt x="206" y="54"/>
                    </a:lnTo>
                    <a:lnTo>
                      <a:pt x="206" y="54"/>
                    </a:lnTo>
                    <a:lnTo>
                      <a:pt x="206" y="54"/>
                    </a:lnTo>
                    <a:lnTo>
                      <a:pt x="206" y="52"/>
                    </a:lnTo>
                    <a:lnTo>
                      <a:pt x="206" y="52"/>
                    </a:lnTo>
                    <a:lnTo>
                      <a:pt x="206" y="48"/>
                    </a:lnTo>
                    <a:lnTo>
                      <a:pt x="206" y="48"/>
                    </a:lnTo>
                    <a:lnTo>
                      <a:pt x="206" y="46"/>
                    </a:lnTo>
                    <a:lnTo>
                      <a:pt x="208" y="43"/>
                    </a:lnTo>
                    <a:lnTo>
                      <a:pt x="208" y="43"/>
                    </a:lnTo>
                    <a:lnTo>
                      <a:pt x="209" y="41"/>
                    </a:lnTo>
                    <a:lnTo>
                      <a:pt x="209" y="41"/>
                    </a:lnTo>
                    <a:lnTo>
                      <a:pt x="211" y="39"/>
                    </a:lnTo>
                    <a:lnTo>
                      <a:pt x="213" y="41"/>
                    </a:lnTo>
                    <a:lnTo>
                      <a:pt x="213" y="41"/>
                    </a:lnTo>
                    <a:lnTo>
                      <a:pt x="215" y="43"/>
                    </a:lnTo>
                    <a:lnTo>
                      <a:pt x="217" y="43"/>
                    </a:lnTo>
                    <a:lnTo>
                      <a:pt x="217" y="43"/>
                    </a:lnTo>
                    <a:lnTo>
                      <a:pt x="217" y="43"/>
                    </a:lnTo>
                    <a:lnTo>
                      <a:pt x="217" y="43"/>
                    </a:lnTo>
                    <a:lnTo>
                      <a:pt x="219" y="44"/>
                    </a:lnTo>
                    <a:lnTo>
                      <a:pt x="220" y="46"/>
                    </a:lnTo>
                    <a:lnTo>
                      <a:pt x="220" y="46"/>
                    </a:lnTo>
                    <a:lnTo>
                      <a:pt x="219" y="43"/>
                    </a:lnTo>
                    <a:lnTo>
                      <a:pt x="217" y="41"/>
                    </a:lnTo>
                    <a:lnTo>
                      <a:pt x="217" y="41"/>
                    </a:lnTo>
                    <a:lnTo>
                      <a:pt x="215" y="41"/>
                    </a:lnTo>
                    <a:lnTo>
                      <a:pt x="215" y="39"/>
                    </a:lnTo>
                    <a:lnTo>
                      <a:pt x="215" y="39"/>
                    </a:lnTo>
                    <a:lnTo>
                      <a:pt x="219" y="33"/>
                    </a:lnTo>
                    <a:lnTo>
                      <a:pt x="219" y="33"/>
                    </a:lnTo>
                    <a:lnTo>
                      <a:pt x="220" y="32"/>
                    </a:lnTo>
                    <a:lnTo>
                      <a:pt x="220" y="30"/>
                    </a:lnTo>
                    <a:lnTo>
                      <a:pt x="220" y="30"/>
                    </a:lnTo>
                    <a:lnTo>
                      <a:pt x="220" y="28"/>
                    </a:lnTo>
                    <a:lnTo>
                      <a:pt x="222" y="26"/>
                    </a:lnTo>
                    <a:lnTo>
                      <a:pt x="222" y="26"/>
                    </a:lnTo>
                    <a:lnTo>
                      <a:pt x="226" y="30"/>
                    </a:lnTo>
                    <a:lnTo>
                      <a:pt x="226" y="30"/>
                    </a:lnTo>
                    <a:lnTo>
                      <a:pt x="228" y="30"/>
                    </a:lnTo>
                    <a:lnTo>
                      <a:pt x="228" y="32"/>
                    </a:lnTo>
                    <a:lnTo>
                      <a:pt x="228" y="32"/>
                    </a:lnTo>
                    <a:lnTo>
                      <a:pt x="226" y="33"/>
                    </a:lnTo>
                    <a:lnTo>
                      <a:pt x="228" y="35"/>
                    </a:lnTo>
                    <a:lnTo>
                      <a:pt x="228" y="35"/>
                    </a:lnTo>
                    <a:lnTo>
                      <a:pt x="231" y="32"/>
                    </a:lnTo>
                    <a:lnTo>
                      <a:pt x="231" y="32"/>
                    </a:lnTo>
                    <a:lnTo>
                      <a:pt x="231" y="32"/>
                    </a:lnTo>
                    <a:lnTo>
                      <a:pt x="231" y="32"/>
                    </a:lnTo>
                    <a:lnTo>
                      <a:pt x="233" y="32"/>
                    </a:lnTo>
                    <a:lnTo>
                      <a:pt x="233" y="32"/>
                    </a:lnTo>
                    <a:lnTo>
                      <a:pt x="233" y="35"/>
                    </a:lnTo>
                    <a:lnTo>
                      <a:pt x="233" y="35"/>
                    </a:lnTo>
                    <a:lnTo>
                      <a:pt x="233" y="39"/>
                    </a:lnTo>
                    <a:lnTo>
                      <a:pt x="233" y="39"/>
                    </a:lnTo>
                    <a:lnTo>
                      <a:pt x="235" y="37"/>
                    </a:lnTo>
                    <a:lnTo>
                      <a:pt x="235" y="37"/>
                    </a:lnTo>
                    <a:lnTo>
                      <a:pt x="235" y="37"/>
                    </a:lnTo>
                    <a:lnTo>
                      <a:pt x="237" y="32"/>
                    </a:lnTo>
                    <a:lnTo>
                      <a:pt x="237" y="32"/>
                    </a:lnTo>
                    <a:lnTo>
                      <a:pt x="239" y="32"/>
                    </a:lnTo>
                    <a:lnTo>
                      <a:pt x="239" y="32"/>
                    </a:lnTo>
                    <a:lnTo>
                      <a:pt x="239" y="32"/>
                    </a:lnTo>
                    <a:lnTo>
                      <a:pt x="241" y="30"/>
                    </a:lnTo>
                    <a:lnTo>
                      <a:pt x="241" y="30"/>
                    </a:lnTo>
                    <a:lnTo>
                      <a:pt x="241" y="28"/>
                    </a:lnTo>
                    <a:lnTo>
                      <a:pt x="241" y="28"/>
                    </a:lnTo>
                    <a:lnTo>
                      <a:pt x="242" y="30"/>
                    </a:lnTo>
                    <a:lnTo>
                      <a:pt x="244" y="32"/>
                    </a:lnTo>
                    <a:lnTo>
                      <a:pt x="244" y="32"/>
                    </a:lnTo>
                    <a:lnTo>
                      <a:pt x="244" y="30"/>
                    </a:lnTo>
                    <a:lnTo>
                      <a:pt x="242" y="28"/>
                    </a:lnTo>
                    <a:lnTo>
                      <a:pt x="242" y="28"/>
                    </a:lnTo>
                    <a:lnTo>
                      <a:pt x="242" y="24"/>
                    </a:lnTo>
                    <a:lnTo>
                      <a:pt x="242" y="24"/>
                    </a:lnTo>
                    <a:lnTo>
                      <a:pt x="242" y="22"/>
                    </a:lnTo>
                    <a:lnTo>
                      <a:pt x="244" y="22"/>
                    </a:lnTo>
                    <a:lnTo>
                      <a:pt x="244" y="22"/>
                    </a:lnTo>
                    <a:lnTo>
                      <a:pt x="246" y="22"/>
                    </a:lnTo>
                    <a:lnTo>
                      <a:pt x="248" y="24"/>
                    </a:lnTo>
                    <a:lnTo>
                      <a:pt x="248" y="24"/>
                    </a:lnTo>
                    <a:lnTo>
                      <a:pt x="250" y="24"/>
                    </a:lnTo>
                    <a:lnTo>
                      <a:pt x="250" y="22"/>
                    </a:lnTo>
                    <a:lnTo>
                      <a:pt x="250" y="22"/>
                    </a:lnTo>
                    <a:lnTo>
                      <a:pt x="250" y="21"/>
                    </a:lnTo>
                    <a:lnTo>
                      <a:pt x="252" y="19"/>
                    </a:lnTo>
                    <a:lnTo>
                      <a:pt x="252" y="19"/>
                    </a:lnTo>
                    <a:lnTo>
                      <a:pt x="253" y="19"/>
                    </a:lnTo>
                    <a:lnTo>
                      <a:pt x="253" y="17"/>
                    </a:lnTo>
                    <a:lnTo>
                      <a:pt x="253" y="17"/>
                    </a:lnTo>
                    <a:lnTo>
                      <a:pt x="252" y="17"/>
                    </a:lnTo>
                    <a:lnTo>
                      <a:pt x="252" y="17"/>
                    </a:lnTo>
                    <a:lnTo>
                      <a:pt x="250" y="17"/>
                    </a:lnTo>
                    <a:lnTo>
                      <a:pt x="250" y="17"/>
                    </a:lnTo>
                    <a:lnTo>
                      <a:pt x="248" y="15"/>
                    </a:lnTo>
                    <a:lnTo>
                      <a:pt x="248" y="15"/>
                    </a:lnTo>
                    <a:lnTo>
                      <a:pt x="246" y="13"/>
                    </a:lnTo>
                    <a:lnTo>
                      <a:pt x="248" y="11"/>
                    </a:lnTo>
                    <a:lnTo>
                      <a:pt x="248" y="11"/>
                    </a:lnTo>
                    <a:lnTo>
                      <a:pt x="250" y="10"/>
                    </a:lnTo>
                    <a:lnTo>
                      <a:pt x="250" y="10"/>
                    </a:lnTo>
                    <a:lnTo>
                      <a:pt x="253" y="11"/>
                    </a:lnTo>
                    <a:lnTo>
                      <a:pt x="255" y="15"/>
                    </a:lnTo>
                    <a:lnTo>
                      <a:pt x="255" y="15"/>
                    </a:lnTo>
                    <a:lnTo>
                      <a:pt x="257" y="15"/>
                    </a:lnTo>
                    <a:lnTo>
                      <a:pt x="259" y="17"/>
                    </a:lnTo>
                    <a:lnTo>
                      <a:pt x="259" y="17"/>
                    </a:lnTo>
                    <a:lnTo>
                      <a:pt x="259" y="13"/>
                    </a:lnTo>
                    <a:lnTo>
                      <a:pt x="259" y="13"/>
                    </a:lnTo>
                    <a:lnTo>
                      <a:pt x="259" y="10"/>
                    </a:lnTo>
                    <a:lnTo>
                      <a:pt x="259" y="10"/>
                    </a:lnTo>
                    <a:lnTo>
                      <a:pt x="261" y="11"/>
                    </a:lnTo>
                    <a:lnTo>
                      <a:pt x="261" y="11"/>
                    </a:lnTo>
                    <a:lnTo>
                      <a:pt x="263" y="13"/>
                    </a:lnTo>
                    <a:lnTo>
                      <a:pt x="263" y="13"/>
                    </a:lnTo>
                    <a:lnTo>
                      <a:pt x="264" y="11"/>
                    </a:lnTo>
                    <a:lnTo>
                      <a:pt x="264" y="10"/>
                    </a:lnTo>
                    <a:lnTo>
                      <a:pt x="264" y="10"/>
                    </a:lnTo>
                    <a:lnTo>
                      <a:pt x="264" y="8"/>
                    </a:lnTo>
                    <a:lnTo>
                      <a:pt x="264" y="8"/>
                    </a:lnTo>
                    <a:lnTo>
                      <a:pt x="264" y="8"/>
                    </a:lnTo>
                    <a:lnTo>
                      <a:pt x="266" y="6"/>
                    </a:lnTo>
                    <a:lnTo>
                      <a:pt x="266" y="6"/>
                    </a:lnTo>
                    <a:lnTo>
                      <a:pt x="268" y="4"/>
                    </a:lnTo>
                    <a:lnTo>
                      <a:pt x="270" y="6"/>
                    </a:lnTo>
                    <a:lnTo>
                      <a:pt x="270" y="6"/>
                    </a:lnTo>
                    <a:lnTo>
                      <a:pt x="272" y="8"/>
                    </a:lnTo>
                    <a:lnTo>
                      <a:pt x="274" y="6"/>
                    </a:lnTo>
                    <a:lnTo>
                      <a:pt x="274" y="6"/>
                    </a:lnTo>
                    <a:lnTo>
                      <a:pt x="275" y="8"/>
                    </a:lnTo>
                    <a:lnTo>
                      <a:pt x="275" y="8"/>
                    </a:lnTo>
                    <a:lnTo>
                      <a:pt x="275" y="10"/>
                    </a:lnTo>
                    <a:lnTo>
                      <a:pt x="275" y="10"/>
                    </a:lnTo>
                    <a:lnTo>
                      <a:pt x="274" y="13"/>
                    </a:lnTo>
                    <a:lnTo>
                      <a:pt x="274" y="13"/>
                    </a:lnTo>
                    <a:lnTo>
                      <a:pt x="272" y="15"/>
                    </a:lnTo>
                    <a:lnTo>
                      <a:pt x="272" y="19"/>
                    </a:lnTo>
                    <a:lnTo>
                      <a:pt x="272" y="19"/>
                    </a:lnTo>
                    <a:lnTo>
                      <a:pt x="270" y="24"/>
                    </a:lnTo>
                    <a:lnTo>
                      <a:pt x="270" y="24"/>
                    </a:lnTo>
                    <a:lnTo>
                      <a:pt x="270" y="26"/>
                    </a:lnTo>
                    <a:lnTo>
                      <a:pt x="270" y="26"/>
                    </a:lnTo>
                    <a:lnTo>
                      <a:pt x="272" y="22"/>
                    </a:lnTo>
                    <a:lnTo>
                      <a:pt x="272" y="22"/>
                    </a:lnTo>
                    <a:lnTo>
                      <a:pt x="275" y="15"/>
                    </a:lnTo>
                    <a:lnTo>
                      <a:pt x="279" y="6"/>
                    </a:lnTo>
                    <a:lnTo>
                      <a:pt x="279" y="6"/>
                    </a:lnTo>
                    <a:lnTo>
                      <a:pt x="281" y="6"/>
                    </a:lnTo>
                    <a:lnTo>
                      <a:pt x="283" y="4"/>
                    </a:lnTo>
                    <a:lnTo>
                      <a:pt x="283" y="4"/>
                    </a:lnTo>
                    <a:lnTo>
                      <a:pt x="283" y="6"/>
                    </a:lnTo>
                    <a:lnTo>
                      <a:pt x="283" y="8"/>
                    </a:lnTo>
                    <a:lnTo>
                      <a:pt x="283" y="8"/>
                    </a:lnTo>
                    <a:lnTo>
                      <a:pt x="283" y="10"/>
                    </a:lnTo>
                    <a:lnTo>
                      <a:pt x="283" y="10"/>
                    </a:lnTo>
                    <a:lnTo>
                      <a:pt x="283" y="13"/>
                    </a:lnTo>
                    <a:lnTo>
                      <a:pt x="283" y="17"/>
                    </a:lnTo>
                    <a:lnTo>
                      <a:pt x="283" y="17"/>
                    </a:lnTo>
                    <a:lnTo>
                      <a:pt x="285" y="15"/>
                    </a:lnTo>
                    <a:lnTo>
                      <a:pt x="285" y="15"/>
                    </a:lnTo>
                    <a:lnTo>
                      <a:pt x="287" y="10"/>
                    </a:lnTo>
                    <a:lnTo>
                      <a:pt x="288" y="2"/>
                    </a:lnTo>
                    <a:lnTo>
                      <a:pt x="288" y="2"/>
                    </a:lnTo>
                    <a:lnTo>
                      <a:pt x="290" y="0"/>
                    </a:lnTo>
                    <a:lnTo>
                      <a:pt x="290" y="0"/>
                    </a:lnTo>
                    <a:lnTo>
                      <a:pt x="290" y="0"/>
                    </a:lnTo>
                    <a:lnTo>
                      <a:pt x="292" y="0"/>
                    </a:lnTo>
                    <a:lnTo>
                      <a:pt x="292" y="0"/>
                    </a:lnTo>
                    <a:lnTo>
                      <a:pt x="294" y="0"/>
                    </a:lnTo>
                    <a:lnTo>
                      <a:pt x="296" y="2"/>
                    </a:lnTo>
                    <a:lnTo>
                      <a:pt x="296" y="2"/>
                    </a:lnTo>
                    <a:lnTo>
                      <a:pt x="298" y="4"/>
                    </a:lnTo>
                    <a:lnTo>
                      <a:pt x="298" y="4"/>
                    </a:lnTo>
                    <a:lnTo>
                      <a:pt x="296" y="8"/>
                    </a:lnTo>
                    <a:lnTo>
                      <a:pt x="294" y="10"/>
                    </a:lnTo>
                    <a:lnTo>
                      <a:pt x="294" y="10"/>
                    </a:lnTo>
                    <a:lnTo>
                      <a:pt x="294" y="11"/>
                    </a:lnTo>
                    <a:lnTo>
                      <a:pt x="294" y="11"/>
                    </a:lnTo>
                    <a:lnTo>
                      <a:pt x="296" y="13"/>
                    </a:lnTo>
                    <a:lnTo>
                      <a:pt x="296" y="15"/>
                    </a:lnTo>
                    <a:lnTo>
                      <a:pt x="296" y="15"/>
                    </a:lnTo>
                    <a:lnTo>
                      <a:pt x="294" y="15"/>
                    </a:lnTo>
                    <a:lnTo>
                      <a:pt x="294" y="15"/>
                    </a:lnTo>
                    <a:lnTo>
                      <a:pt x="296" y="17"/>
                    </a:lnTo>
                    <a:lnTo>
                      <a:pt x="296" y="17"/>
                    </a:lnTo>
                    <a:lnTo>
                      <a:pt x="296" y="17"/>
                    </a:lnTo>
                    <a:lnTo>
                      <a:pt x="296" y="17"/>
                    </a:lnTo>
                    <a:lnTo>
                      <a:pt x="298" y="10"/>
                    </a:lnTo>
                    <a:lnTo>
                      <a:pt x="298" y="10"/>
                    </a:lnTo>
                    <a:lnTo>
                      <a:pt x="298" y="8"/>
                    </a:lnTo>
                    <a:lnTo>
                      <a:pt x="301" y="6"/>
                    </a:lnTo>
                    <a:lnTo>
                      <a:pt x="301" y="6"/>
                    </a:lnTo>
                    <a:lnTo>
                      <a:pt x="303" y="8"/>
                    </a:lnTo>
                    <a:lnTo>
                      <a:pt x="303" y="8"/>
                    </a:lnTo>
                    <a:lnTo>
                      <a:pt x="303" y="8"/>
                    </a:lnTo>
                    <a:lnTo>
                      <a:pt x="305" y="10"/>
                    </a:lnTo>
                    <a:lnTo>
                      <a:pt x="307" y="10"/>
                    </a:lnTo>
                    <a:lnTo>
                      <a:pt x="307" y="10"/>
                    </a:lnTo>
                    <a:lnTo>
                      <a:pt x="309" y="11"/>
                    </a:lnTo>
                    <a:lnTo>
                      <a:pt x="310" y="13"/>
                    </a:lnTo>
                    <a:lnTo>
                      <a:pt x="310" y="13"/>
                    </a:lnTo>
                    <a:lnTo>
                      <a:pt x="316" y="17"/>
                    </a:lnTo>
                    <a:lnTo>
                      <a:pt x="316" y="17"/>
                    </a:lnTo>
                    <a:lnTo>
                      <a:pt x="318" y="21"/>
                    </a:lnTo>
                    <a:lnTo>
                      <a:pt x="316" y="22"/>
                    </a:lnTo>
                    <a:lnTo>
                      <a:pt x="316" y="22"/>
                    </a:lnTo>
                    <a:lnTo>
                      <a:pt x="314" y="22"/>
                    </a:lnTo>
                    <a:lnTo>
                      <a:pt x="314" y="22"/>
                    </a:lnTo>
                    <a:lnTo>
                      <a:pt x="309" y="28"/>
                    </a:lnTo>
                    <a:lnTo>
                      <a:pt x="305" y="28"/>
                    </a:lnTo>
                    <a:lnTo>
                      <a:pt x="301" y="26"/>
                    </a:lnTo>
                    <a:lnTo>
                      <a:pt x="301" y="26"/>
                    </a:lnTo>
                    <a:lnTo>
                      <a:pt x="307" y="32"/>
                    </a:lnTo>
                    <a:lnTo>
                      <a:pt x="307" y="32"/>
                    </a:lnTo>
                    <a:lnTo>
                      <a:pt x="309" y="32"/>
                    </a:lnTo>
                    <a:lnTo>
                      <a:pt x="309" y="33"/>
                    </a:lnTo>
                    <a:lnTo>
                      <a:pt x="309" y="33"/>
                    </a:lnTo>
                    <a:lnTo>
                      <a:pt x="310" y="35"/>
                    </a:lnTo>
                    <a:lnTo>
                      <a:pt x="312" y="35"/>
                    </a:lnTo>
                    <a:lnTo>
                      <a:pt x="312" y="35"/>
                    </a:lnTo>
                    <a:lnTo>
                      <a:pt x="314" y="33"/>
                    </a:lnTo>
                    <a:lnTo>
                      <a:pt x="314" y="33"/>
                    </a:lnTo>
                    <a:lnTo>
                      <a:pt x="318" y="35"/>
                    </a:lnTo>
                    <a:lnTo>
                      <a:pt x="321" y="37"/>
                    </a:lnTo>
                    <a:lnTo>
                      <a:pt x="321" y="37"/>
                    </a:lnTo>
                    <a:lnTo>
                      <a:pt x="321" y="33"/>
                    </a:lnTo>
                    <a:lnTo>
                      <a:pt x="323" y="32"/>
                    </a:lnTo>
                    <a:lnTo>
                      <a:pt x="323" y="32"/>
                    </a:lnTo>
                    <a:lnTo>
                      <a:pt x="325" y="32"/>
                    </a:lnTo>
                    <a:lnTo>
                      <a:pt x="325" y="32"/>
                    </a:lnTo>
                    <a:lnTo>
                      <a:pt x="327" y="32"/>
                    </a:lnTo>
                    <a:lnTo>
                      <a:pt x="327" y="32"/>
                    </a:lnTo>
                    <a:lnTo>
                      <a:pt x="332" y="35"/>
                    </a:lnTo>
                    <a:lnTo>
                      <a:pt x="332" y="35"/>
                    </a:lnTo>
                    <a:lnTo>
                      <a:pt x="332" y="35"/>
                    </a:lnTo>
                    <a:lnTo>
                      <a:pt x="332" y="37"/>
                    </a:lnTo>
                    <a:lnTo>
                      <a:pt x="332" y="37"/>
                    </a:lnTo>
                    <a:lnTo>
                      <a:pt x="332" y="41"/>
                    </a:lnTo>
                    <a:lnTo>
                      <a:pt x="331" y="41"/>
                    </a:lnTo>
                    <a:lnTo>
                      <a:pt x="331" y="41"/>
                    </a:lnTo>
                    <a:lnTo>
                      <a:pt x="327" y="39"/>
                    </a:lnTo>
                    <a:lnTo>
                      <a:pt x="327" y="39"/>
                    </a:lnTo>
                    <a:lnTo>
                      <a:pt x="329" y="43"/>
                    </a:lnTo>
                    <a:lnTo>
                      <a:pt x="332" y="44"/>
                    </a:lnTo>
                    <a:lnTo>
                      <a:pt x="332" y="44"/>
                    </a:lnTo>
                    <a:lnTo>
                      <a:pt x="334" y="44"/>
                    </a:lnTo>
                    <a:lnTo>
                      <a:pt x="336" y="46"/>
                    </a:lnTo>
                    <a:lnTo>
                      <a:pt x="336" y="46"/>
                    </a:lnTo>
                    <a:lnTo>
                      <a:pt x="336" y="46"/>
                    </a:lnTo>
                    <a:lnTo>
                      <a:pt x="338" y="46"/>
                    </a:lnTo>
                    <a:lnTo>
                      <a:pt x="338" y="46"/>
                    </a:lnTo>
                    <a:lnTo>
                      <a:pt x="342" y="46"/>
                    </a:lnTo>
                    <a:lnTo>
                      <a:pt x="347" y="48"/>
                    </a:lnTo>
                    <a:lnTo>
                      <a:pt x="347" y="48"/>
                    </a:lnTo>
                    <a:lnTo>
                      <a:pt x="351" y="48"/>
                    </a:lnTo>
                    <a:lnTo>
                      <a:pt x="351" y="48"/>
                    </a:lnTo>
                    <a:lnTo>
                      <a:pt x="353" y="48"/>
                    </a:lnTo>
                    <a:lnTo>
                      <a:pt x="354" y="50"/>
                    </a:lnTo>
                    <a:lnTo>
                      <a:pt x="354" y="50"/>
                    </a:lnTo>
                    <a:lnTo>
                      <a:pt x="360" y="54"/>
                    </a:lnTo>
                    <a:lnTo>
                      <a:pt x="360" y="54"/>
                    </a:lnTo>
                    <a:lnTo>
                      <a:pt x="371" y="63"/>
                    </a:lnTo>
                    <a:lnTo>
                      <a:pt x="371" y="63"/>
                    </a:lnTo>
                    <a:lnTo>
                      <a:pt x="375" y="68"/>
                    </a:lnTo>
                    <a:lnTo>
                      <a:pt x="375" y="68"/>
                    </a:lnTo>
                    <a:lnTo>
                      <a:pt x="376" y="70"/>
                    </a:lnTo>
                    <a:lnTo>
                      <a:pt x="376" y="70"/>
                    </a:lnTo>
                    <a:lnTo>
                      <a:pt x="376" y="70"/>
                    </a:lnTo>
                    <a:lnTo>
                      <a:pt x="378" y="70"/>
                    </a:lnTo>
                    <a:lnTo>
                      <a:pt x="378" y="70"/>
                    </a:lnTo>
                    <a:lnTo>
                      <a:pt x="378" y="70"/>
                    </a:lnTo>
                    <a:lnTo>
                      <a:pt x="382" y="74"/>
                    </a:lnTo>
                    <a:lnTo>
                      <a:pt x="382" y="74"/>
                    </a:lnTo>
                    <a:lnTo>
                      <a:pt x="384" y="76"/>
                    </a:lnTo>
                    <a:lnTo>
                      <a:pt x="384" y="76"/>
                    </a:lnTo>
                    <a:lnTo>
                      <a:pt x="386" y="76"/>
                    </a:lnTo>
                    <a:lnTo>
                      <a:pt x="386" y="76"/>
                    </a:lnTo>
                    <a:lnTo>
                      <a:pt x="387" y="76"/>
                    </a:lnTo>
                    <a:lnTo>
                      <a:pt x="387" y="76"/>
                    </a:lnTo>
                    <a:lnTo>
                      <a:pt x="389" y="77"/>
                    </a:lnTo>
                    <a:lnTo>
                      <a:pt x="389" y="77"/>
                    </a:lnTo>
                    <a:lnTo>
                      <a:pt x="391" y="81"/>
                    </a:lnTo>
                    <a:lnTo>
                      <a:pt x="393" y="83"/>
                    </a:lnTo>
                    <a:lnTo>
                      <a:pt x="393" y="83"/>
                    </a:lnTo>
                    <a:lnTo>
                      <a:pt x="395" y="85"/>
                    </a:lnTo>
                    <a:lnTo>
                      <a:pt x="397" y="87"/>
                    </a:lnTo>
                    <a:lnTo>
                      <a:pt x="397" y="87"/>
                    </a:lnTo>
                    <a:lnTo>
                      <a:pt x="397" y="92"/>
                    </a:lnTo>
                    <a:lnTo>
                      <a:pt x="398" y="98"/>
                    </a:lnTo>
                    <a:lnTo>
                      <a:pt x="398" y="98"/>
                    </a:lnTo>
                    <a:lnTo>
                      <a:pt x="398" y="101"/>
                    </a:lnTo>
                    <a:lnTo>
                      <a:pt x="398" y="101"/>
                    </a:lnTo>
                    <a:lnTo>
                      <a:pt x="395" y="110"/>
                    </a:lnTo>
                    <a:lnTo>
                      <a:pt x="387" y="116"/>
                    </a:lnTo>
                    <a:lnTo>
                      <a:pt x="380" y="121"/>
                    </a:lnTo>
                    <a:lnTo>
                      <a:pt x="371" y="121"/>
                    </a:lnTo>
                    <a:lnTo>
                      <a:pt x="371" y="121"/>
                    </a:lnTo>
                    <a:lnTo>
                      <a:pt x="367" y="120"/>
                    </a:lnTo>
                    <a:lnTo>
                      <a:pt x="367" y="120"/>
                    </a:lnTo>
                    <a:lnTo>
                      <a:pt x="362" y="118"/>
                    </a:lnTo>
                    <a:lnTo>
                      <a:pt x="362" y="118"/>
                    </a:lnTo>
                    <a:lnTo>
                      <a:pt x="354" y="116"/>
                    </a:lnTo>
                    <a:lnTo>
                      <a:pt x="349" y="112"/>
                    </a:lnTo>
                    <a:lnTo>
                      <a:pt x="349" y="112"/>
                    </a:lnTo>
                    <a:lnTo>
                      <a:pt x="345" y="110"/>
                    </a:lnTo>
                    <a:lnTo>
                      <a:pt x="345" y="110"/>
                    </a:lnTo>
                    <a:lnTo>
                      <a:pt x="343" y="110"/>
                    </a:lnTo>
                    <a:lnTo>
                      <a:pt x="343" y="109"/>
                    </a:lnTo>
                    <a:lnTo>
                      <a:pt x="343" y="109"/>
                    </a:lnTo>
                    <a:lnTo>
                      <a:pt x="342" y="109"/>
                    </a:lnTo>
                    <a:lnTo>
                      <a:pt x="342" y="109"/>
                    </a:lnTo>
                    <a:lnTo>
                      <a:pt x="340" y="109"/>
                    </a:lnTo>
                    <a:lnTo>
                      <a:pt x="336" y="107"/>
                    </a:lnTo>
                    <a:lnTo>
                      <a:pt x="336" y="107"/>
                    </a:lnTo>
                    <a:lnTo>
                      <a:pt x="332" y="105"/>
                    </a:lnTo>
                    <a:lnTo>
                      <a:pt x="331" y="101"/>
                    </a:lnTo>
                    <a:lnTo>
                      <a:pt x="331" y="101"/>
                    </a:lnTo>
                    <a:lnTo>
                      <a:pt x="329" y="99"/>
                    </a:lnTo>
                    <a:lnTo>
                      <a:pt x="327" y="99"/>
                    </a:lnTo>
                    <a:lnTo>
                      <a:pt x="327" y="99"/>
                    </a:lnTo>
                    <a:lnTo>
                      <a:pt x="331" y="109"/>
                    </a:lnTo>
                    <a:lnTo>
                      <a:pt x="331" y="109"/>
                    </a:lnTo>
                    <a:lnTo>
                      <a:pt x="334" y="112"/>
                    </a:lnTo>
                    <a:lnTo>
                      <a:pt x="334" y="112"/>
                    </a:lnTo>
                    <a:lnTo>
                      <a:pt x="338" y="112"/>
                    </a:lnTo>
                    <a:lnTo>
                      <a:pt x="338" y="112"/>
                    </a:lnTo>
                    <a:lnTo>
                      <a:pt x="340" y="116"/>
                    </a:lnTo>
                    <a:lnTo>
                      <a:pt x="343" y="120"/>
                    </a:lnTo>
                    <a:lnTo>
                      <a:pt x="343" y="120"/>
                    </a:lnTo>
                    <a:lnTo>
                      <a:pt x="345" y="121"/>
                    </a:lnTo>
                    <a:lnTo>
                      <a:pt x="347" y="125"/>
                    </a:lnTo>
                    <a:lnTo>
                      <a:pt x="347" y="125"/>
                    </a:lnTo>
                    <a:lnTo>
                      <a:pt x="347" y="131"/>
                    </a:lnTo>
                    <a:lnTo>
                      <a:pt x="345" y="136"/>
                    </a:lnTo>
                    <a:lnTo>
                      <a:pt x="345" y="136"/>
                    </a:lnTo>
                    <a:lnTo>
                      <a:pt x="345" y="136"/>
                    </a:lnTo>
                    <a:lnTo>
                      <a:pt x="345" y="138"/>
                    </a:lnTo>
                    <a:lnTo>
                      <a:pt x="345" y="138"/>
                    </a:lnTo>
                    <a:lnTo>
                      <a:pt x="347" y="145"/>
                    </a:lnTo>
                    <a:lnTo>
                      <a:pt x="347" y="145"/>
                    </a:lnTo>
                    <a:lnTo>
                      <a:pt x="347" y="151"/>
                    </a:lnTo>
                    <a:lnTo>
                      <a:pt x="347" y="151"/>
                    </a:lnTo>
                    <a:lnTo>
                      <a:pt x="349" y="155"/>
                    </a:lnTo>
                    <a:lnTo>
                      <a:pt x="349" y="155"/>
                    </a:lnTo>
                    <a:lnTo>
                      <a:pt x="351" y="156"/>
                    </a:lnTo>
                    <a:lnTo>
                      <a:pt x="353" y="156"/>
                    </a:lnTo>
                    <a:lnTo>
                      <a:pt x="353" y="156"/>
                    </a:lnTo>
                    <a:lnTo>
                      <a:pt x="354" y="156"/>
                    </a:lnTo>
                    <a:lnTo>
                      <a:pt x="354" y="158"/>
                    </a:lnTo>
                    <a:lnTo>
                      <a:pt x="354" y="158"/>
                    </a:lnTo>
                    <a:lnTo>
                      <a:pt x="356" y="158"/>
                    </a:lnTo>
                    <a:lnTo>
                      <a:pt x="356" y="158"/>
                    </a:lnTo>
                    <a:lnTo>
                      <a:pt x="360" y="164"/>
                    </a:lnTo>
                    <a:lnTo>
                      <a:pt x="365" y="166"/>
                    </a:lnTo>
                    <a:lnTo>
                      <a:pt x="365" y="166"/>
                    </a:lnTo>
                    <a:lnTo>
                      <a:pt x="367" y="166"/>
                    </a:lnTo>
                    <a:lnTo>
                      <a:pt x="369" y="166"/>
                    </a:lnTo>
                    <a:lnTo>
                      <a:pt x="371" y="164"/>
                    </a:lnTo>
                    <a:lnTo>
                      <a:pt x="371" y="160"/>
                    </a:lnTo>
                    <a:lnTo>
                      <a:pt x="371" y="160"/>
                    </a:lnTo>
                    <a:lnTo>
                      <a:pt x="371" y="158"/>
                    </a:lnTo>
                    <a:lnTo>
                      <a:pt x="371" y="158"/>
                    </a:lnTo>
                    <a:lnTo>
                      <a:pt x="371" y="156"/>
                    </a:lnTo>
                    <a:lnTo>
                      <a:pt x="367" y="156"/>
                    </a:lnTo>
                    <a:lnTo>
                      <a:pt x="367" y="156"/>
                    </a:lnTo>
                    <a:lnTo>
                      <a:pt x="365" y="156"/>
                    </a:lnTo>
                    <a:lnTo>
                      <a:pt x="365" y="156"/>
                    </a:lnTo>
                    <a:lnTo>
                      <a:pt x="365" y="156"/>
                    </a:lnTo>
                    <a:lnTo>
                      <a:pt x="360" y="149"/>
                    </a:lnTo>
                    <a:lnTo>
                      <a:pt x="360" y="149"/>
                    </a:lnTo>
                    <a:lnTo>
                      <a:pt x="360" y="147"/>
                    </a:lnTo>
                    <a:lnTo>
                      <a:pt x="362" y="145"/>
                    </a:lnTo>
                    <a:lnTo>
                      <a:pt x="362" y="145"/>
                    </a:lnTo>
                    <a:lnTo>
                      <a:pt x="362" y="142"/>
                    </a:lnTo>
                    <a:lnTo>
                      <a:pt x="362" y="142"/>
                    </a:lnTo>
                    <a:lnTo>
                      <a:pt x="364" y="140"/>
                    </a:lnTo>
                    <a:lnTo>
                      <a:pt x="365" y="140"/>
                    </a:lnTo>
                    <a:lnTo>
                      <a:pt x="365" y="140"/>
                    </a:lnTo>
                    <a:lnTo>
                      <a:pt x="369" y="143"/>
                    </a:lnTo>
                    <a:lnTo>
                      <a:pt x="369" y="143"/>
                    </a:lnTo>
                    <a:lnTo>
                      <a:pt x="373" y="145"/>
                    </a:lnTo>
                    <a:lnTo>
                      <a:pt x="376" y="147"/>
                    </a:lnTo>
                    <a:lnTo>
                      <a:pt x="376" y="147"/>
                    </a:lnTo>
                    <a:lnTo>
                      <a:pt x="380" y="149"/>
                    </a:lnTo>
                    <a:lnTo>
                      <a:pt x="380" y="149"/>
                    </a:lnTo>
                    <a:lnTo>
                      <a:pt x="384" y="151"/>
                    </a:lnTo>
                    <a:lnTo>
                      <a:pt x="387" y="151"/>
                    </a:lnTo>
                    <a:lnTo>
                      <a:pt x="387" y="151"/>
                    </a:lnTo>
                    <a:lnTo>
                      <a:pt x="389" y="151"/>
                    </a:lnTo>
                    <a:lnTo>
                      <a:pt x="393" y="153"/>
                    </a:lnTo>
                    <a:lnTo>
                      <a:pt x="393" y="153"/>
                    </a:lnTo>
                    <a:lnTo>
                      <a:pt x="389" y="142"/>
                    </a:lnTo>
                    <a:lnTo>
                      <a:pt x="389" y="142"/>
                    </a:lnTo>
                    <a:lnTo>
                      <a:pt x="386" y="138"/>
                    </a:lnTo>
                    <a:lnTo>
                      <a:pt x="386" y="132"/>
                    </a:lnTo>
                    <a:lnTo>
                      <a:pt x="386" y="132"/>
                    </a:lnTo>
                    <a:lnTo>
                      <a:pt x="386" y="131"/>
                    </a:lnTo>
                    <a:lnTo>
                      <a:pt x="387" y="129"/>
                    </a:lnTo>
                    <a:lnTo>
                      <a:pt x="387" y="129"/>
                    </a:lnTo>
                    <a:lnTo>
                      <a:pt x="391" y="125"/>
                    </a:lnTo>
                    <a:lnTo>
                      <a:pt x="391" y="125"/>
                    </a:lnTo>
                    <a:lnTo>
                      <a:pt x="393" y="123"/>
                    </a:lnTo>
                    <a:lnTo>
                      <a:pt x="393" y="123"/>
                    </a:lnTo>
                    <a:lnTo>
                      <a:pt x="397" y="121"/>
                    </a:lnTo>
                    <a:lnTo>
                      <a:pt x="398" y="120"/>
                    </a:lnTo>
                    <a:lnTo>
                      <a:pt x="404" y="114"/>
                    </a:lnTo>
                    <a:lnTo>
                      <a:pt x="404" y="114"/>
                    </a:lnTo>
                    <a:lnTo>
                      <a:pt x="404" y="112"/>
                    </a:lnTo>
                    <a:lnTo>
                      <a:pt x="404" y="112"/>
                    </a:lnTo>
                    <a:lnTo>
                      <a:pt x="406" y="110"/>
                    </a:lnTo>
                    <a:lnTo>
                      <a:pt x="408" y="112"/>
                    </a:lnTo>
                    <a:lnTo>
                      <a:pt x="408" y="112"/>
                    </a:lnTo>
                    <a:lnTo>
                      <a:pt x="411" y="114"/>
                    </a:lnTo>
                    <a:lnTo>
                      <a:pt x="411" y="114"/>
                    </a:lnTo>
                    <a:lnTo>
                      <a:pt x="413" y="114"/>
                    </a:lnTo>
                    <a:lnTo>
                      <a:pt x="415" y="118"/>
                    </a:lnTo>
                    <a:lnTo>
                      <a:pt x="415" y="118"/>
                    </a:lnTo>
                    <a:lnTo>
                      <a:pt x="417" y="120"/>
                    </a:lnTo>
                    <a:lnTo>
                      <a:pt x="419" y="121"/>
                    </a:lnTo>
                    <a:lnTo>
                      <a:pt x="419" y="121"/>
                    </a:lnTo>
                    <a:lnTo>
                      <a:pt x="420" y="120"/>
                    </a:lnTo>
                    <a:lnTo>
                      <a:pt x="420" y="118"/>
                    </a:lnTo>
                    <a:lnTo>
                      <a:pt x="420" y="118"/>
                    </a:lnTo>
                    <a:lnTo>
                      <a:pt x="419" y="116"/>
                    </a:lnTo>
                    <a:lnTo>
                      <a:pt x="420" y="112"/>
                    </a:lnTo>
                    <a:lnTo>
                      <a:pt x="420" y="112"/>
                    </a:lnTo>
                    <a:lnTo>
                      <a:pt x="422" y="107"/>
                    </a:lnTo>
                    <a:lnTo>
                      <a:pt x="422" y="101"/>
                    </a:lnTo>
                    <a:lnTo>
                      <a:pt x="422" y="101"/>
                    </a:lnTo>
                    <a:lnTo>
                      <a:pt x="422" y="99"/>
                    </a:lnTo>
                    <a:lnTo>
                      <a:pt x="420" y="98"/>
                    </a:lnTo>
                    <a:lnTo>
                      <a:pt x="420" y="98"/>
                    </a:lnTo>
                    <a:lnTo>
                      <a:pt x="417" y="96"/>
                    </a:lnTo>
                    <a:lnTo>
                      <a:pt x="417" y="94"/>
                    </a:lnTo>
                    <a:lnTo>
                      <a:pt x="417" y="94"/>
                    </a:lnTo>
                    <a:lnTo>
                      <a:pt x="417" y="88"/>
                    </a:lnTo>
                    <a:lnTo>
                      <a:pt x="417" y="88"/>
                    </a:lnTo>
                    <a:lnTo>
                      <a:pt x="419" y="81"/>
                    </a:lnTo>
                    <a:lnTo>
                      <a:pt x="419" y="74"/>
                    </a:lnTo>
                    <a:lnTo>
                      <a:pt x="419" y="74"/>
                    </a:lnTo>
                    <a:lnTo>
                      <a:pt x="419" y="70"/>
                    </a:lnTo>
                    <a:lnTo>
                      <a:pt x="417" y="68"/>
                    </a:lnTo>
                    <a:lnTo>
                      <a:pt x="417" y="68"/>
                    </a:lnTo>
                    <a:lnTo>
                      <a:pt x="413" y="65"/>
                    </a:lnTo>
                    <a:lnTo>
                      <a:pt x="413" y="65"/>
                    </a:lnTo>
                    <a:lnTo>
                      <a:pt x="413" y="63"/>
                    </a:lnTo>
                    <a:lnTo>
                      <a:pt x="413" y="63"/>
                    </a:lnTo>
                    <a:lnTo>
                      <a:pt x="413" y="63"/>
                    </a:lnTo>
                    <a:lnTo>
                      <a:pt x="413" y="63"/>
                    </a:lnTo>
                    <a:lnTo>
                      <a:pt x="415" y="63"/>
                    </a:lnTo>
                    <a:lnTo>
                      <a:pt x="415" y="63"/>
                    </a:lnTo>
                    <a:lnTo>
                      <a:pt x="420" y="65"/>
                    </a:lnTo>
                    <a:lnTo>
                      <a:pt x="426" y="65"/>
                    </a:lnTo>
                    <a:lnTo>
                      <a:pt x="426" y="65"/>
                    </a:lnTo>
                    <a:lnTo>
                      <a:pt x="431" y="66"/>
                    </a:lnTo>
                    <a:lnTo>
                      <a:pt x="431" y="66"/>
                    </a:lnTo>
                    <a:lnTo>
                      <a:pt x="433" y="66"/>
                    </a:lnTo>
                    <a:lnTo>
                      <a:pt x="435" y="70"/>
                    </a:lnTo>
                    <a:lnTo>
                      <a:pt x="435" y="70"/>
                    </a:lnTo>
                    <a:lnTo>
                      <a:pt x="435" y="72"/>
                    </a:lnTo>
                    <a:lnTo>
                      <a:pt x="437" y="74"/>
                    </a:lnTo>
                    <a:lnTo>
                      <a:pt x="437" y="74"/>
                    </a:lnTo>
                    <a:lnTo>
                      <a:pt x="439" y="76"/>
                    </a:lnTo>
                    <a:lnTo>
                      <a:pt x="439" y="76"/>
                    </a:lnTo>
                    <a:lnTo>
                      <a:pt x="439" y="79"/>
                    </a:lnTo>
                    <a:lnTo>
                      <a:pt x="439" y="79"/>
                    </a:lnTo>
                    <a:lnTo>
                      <a:pt x="439" y="83"/>
                    </a:lnTo>
                    <a:lnTo>
                      <a:pt x="437" y="83"/>
                    </a:lnTo>
                    <a:lnTo>
                      <a:pt x="437" y="83"/>
                    </a:lnTo>
                    <a:lnTo>
                      <a:pt x="435" y="85"/>
                    </a:lnTo>
                    <a:lnTo>
                      <a:pt x="435" y="85"/>
                    </a:lnTo>
                    <a:lnTo>
                      <a:pt x="430" y="87"/>
                    </a:lnTo>
                    <a:lnTo>
                      <a:pt x="428" y="90"/>
                    </a:lnTo>
                    <a:lnTo>
                      <a:pt x="428" y="90"/>
                    </a:lnTo>
                    <a:lnTo>
                      <a:pt x="428" y="92"/>
                    </a:lnTo>
                    <a:lnTo>
                      <a:pt x="428" y="94"/>
                    </a:lnTo>
                    <a:lnTo>
                      <a:pt x="428" y="94"/>
                    </a:lnTo>
                    <a:lnTo>
                      <a:pt x="431" y="98"/>
                    </a:lnTo>
                    <a:lnTo>
                      <a:pt x="433" y="103"/>
                    </a:lnTo>
                    <a:lnTo>
                      <a:pt x="433" y="103"/>
                    </a:lnTo>
                    <a:lnTo>
                      <a:pt x="435" y="103"/>
                    </a:lnTo>
                    <a:lnTo>
                      <a:pt x="437" y="103"/>
                    </a:lnTo>
                    <a:lnTo>
                      <a:pt x="437" y="103"/>
                    </a:lnTo>
                    <a:lnTo>
                      <a:pt x="439" y="103"/>
                    </a:lnTo>
                    <a:lnTo>
                      <a:pt x="439" y="103"/>
                    </a:lnTo>
                    <a:lnTo>
                      <a:pt x="441" y="105"/>
                    </a:lnTo>
                    <a:lnTo>
                      <a:pt x="441" y="105"/>
                    </a:lnTo>
                    <a:lnTo>
                      <a:pt x="446" y="101"/>
                    </a:lnTo>
                    <a:lnTo>
                      <a:pt x="448" y="99"/>
                    </a:lnTo>
                    <a:lnTo>
                      <a:pt x="448" y="96"/>
                    </a:lnTo>
                    <a:lnTo>
                      <a:pt x="448" y="96"/>
                    </a:lnTo>
                    <a:lnTo>
                      <a:pt x="448" y="94"/>
                    </a:lnTo>
                    <a:lnTo>
                      <a:pt x="448" y="94"/>
                    </a:lnTo>
                    <a:lnTo>
                      <a:pt x="450" y="88"/>
                    </a:lnTo>
                    <a:lnTo>
                      <a:pt x="452" y="87"/>
                    </a:lnTo>
                    <a:lnTo>
                      <a:pt x="453" y="85"/>
                    </a:lnTo>
                    <a:lnTo>
                      <a:pt x="453" y="85"/>
                    </a:lnTo>
                    <a:lnTo>
                      <a:pt x="455" y="85"/>
                    </a:lnTo>
                    <a:lnTo>
                      <a:pt x="455" y="85"/>
                    </a:lnTo>
                    <a:lnTo>
                      <a:pt x="457" y="83"/>
                    </a:lnTo>
                    <a:lnTo>
                      <a:pt x="457" y="81"/>
                    </a:lnTo>
                    <a:lnTo>
                      <a:pt x="457" y="81"/>
                    </a:lnTo>
                    <a:lnTo>
                      <a:pt x="464" y="77"/>
                    </a:lnTo>
                    <a:lnTo>
                      <a:pt x="470" y="72"/>
                    </a:lnTo>
                    <a:lnTo>
                      <a:pt x="470" y="72"/>
                    </a:lnTo>
                    <a:lnTo>
                      <a:pt x="470" y="70"/>
                    </a:lnTo>
                    <a:lnTo>
                      <a:pt x="470" y="70"/>
                    </a:lnTo>
                    <a:lnTo>
                      <a:pt x="481" y="66"/>
                    </a:lnTo>
                    <a:lnTo>
                      <a:pt x="481" y="66"/>
                    </a:lnTo>
                    <a:lnTo>
                      <a:pt x="483" y="66"/>
                    </a:lnTo>
                    <a:lnTo>
                      <a:pt x="485" y="66"/>
                    </a:lnTo>
                    <a:lnTo>
                      <a:pt x="485" y="66"/>
                    </a:lnTo>
                    <a:lnTo>
                      <a:pt x="485" y="68"/>
                    </a:lnTo>
                    <a:lnTo>
                      <a:pt x="485" y="68"/>
                    </a:lnTo>
                    <a:lnTo>
                      <a:pt x="485" y="68"/>
                    </a:lnTo>
                    <a:lnTo>
                      <a:pt x="485" y="66"/>
                    </a:lnTo>
                    <a:lnTo>
                      <a:pt x="485" y="66"/>
                    </a:lnTo>
                    <a:lnTo>
                      <a:pt x="485" y="65"/>
                    </a:lnTo>
                    <a:lnTo>
                      <a:pt x="485" y="63"/>
                    </a:lnTo>
                    <a:lnTo>
                      <a:pt x="485" y="63"/>
                    </a:lnTo>
                    <a:lnTo>
                      <a:pt x="487" y="61"/>
                    </a:lnTo>
                    <a:lnTo>
                      <a:pt x="487" y="61"/>
                    </a:lnTo>
                    <a:lnTo>
                      <a:pt x="488" y="59"/>
                    </a:lnTo>
                    <a:lnTo>
                      <a:pt x="488" y="61"/>
                    </a:lnTo>
                    <a:lnTo>
                      <a:pt x="488" y="61"/>
                    </a:lnTo>
                    <a:lnTo>
                      <a:pt x="490" y="63"/>
                    </a:lnTo>
                    <a:lnTo>
                      <a:pt x="490" y="63"/>
                    </a:lnTo>
                    <a:lnTo>
                      <a:pt x="490" y="61"/>
                    </a:lnTo>
                    <a:lnTo>
                      <a:pt x="490" y="61"/>
                    </a:lnTo>
                    <a:lnTo>
                      <a:pt x="492" y="57"/>
                    </a:lnTo>
                    <a:lnTo>
                      <a:pt x="494" y="55"/>
                    </a:lnTo>
                    <a:lnTo>
                      <a:pt x="494" y="55"/>
                    </a:lnTo>
                    <a:lnTo>
                      <a:pt x="501" y="54"/>
                    </a:lnTo>
                    <a:lnTo>
                      <a:pt x="501" y="54"/>
                    </a:lnTo>
                    <a:lnTo>
                      <a:pt x="499" y="55"/>
                    </a:lnTo>
                    <a:lnTo>
                      <a:pt x="498" y="57"/>
                    </a:lnTo>
                    <a:lnTo>
                      <a:pt x="498" y="57"/>
                    </a:lnTo>
                    <a:lnTo>
                      <a:pt x="498" y="59"/>
                    </a:lnTo>
                    <a:lnTo>
                      <a:pt x="498" y="63"/>
                    </a:lnTo>
                    <a:lnTo>
                      <a:pt x="498" y="63"/>
                    </a:lnTo>
                    <a:lnTo>
                      <a:pt x="498" y="66"/>
                    </a:lnTo>
                    <a:lnTo>
                      <a:pt x="498" y="70"/>
                    </a:lnTo>
                    <a:lnTo>
                      <a:pt x="498" y="70"/>
                    </a:lnTo>
                    <a:lnTo>
                      <a:pt x="499" y="72"/>
                    </a:lnTo>
                    <a:lnTo>
                      <a:pt x="499" y="72"/>
                    </a:lnTo>
                    <a:lnTo>
                      <a:pt x="501" y="72"/>
                    </a:lnTo>
                    <a:lnTo>
                      <a:pt x="501" y="72"/>
                    </a:lnTo>
                    <a:lnTo>
                      <a:pt x="503" y="74"/>
                    </a:lnTo>
                    <a:lnTo>
                      <a:pt x="503" y="72"/>
                    </a:lnTo>
                    <a:lnTo>
                      <a:pt x="503" y="72"/>
                    </a:lnTo>
                    <a:lnTo>
                      <a:pt x="505" y="68"/>
                    </a:lnTo>
                    <a:lnTo>
                      <a:pt x="507" y="65"/>
                    </a:lnTo>
                    <a:lnTo>
                      <a:pt x="507" y="65"/>
                    </a:lnTo>
                    <a:lnTo>
                      <a:pt x="512" y="63"/>
                    </a:lnTo>
                    <a:lnTo>
                      <a:pt x="512" y="63"/>
                    </a:lnTo>
                    <a:lnTo>
                      <a:pt x="516" y="63"/>
                    </a:lnTo>
                    <a:lnTo>
                      <a:pt x="521" y="63"/>
                    </a:lnTo>
                    <a:lnTo>
                      <a:pt x="521" y="63"/>
                    </a:lnTo>
                    <a:lnTo>
                      <a:pt x="523" y="65"/>
                    </a:lnTo>
                    <a:lnTo>
                      <a:pt x="525" y="63"/>
                    </a:lnTo>
                    <a:lnTo>
                      <a:pt x="525" y="63"/>
                    </a:lnTo>
                    <a:lnTo>
                      <a:pt x="529" y="57"/>
                    </a:lnTo>
                    <a:lnTo>
                      <a:pt x="534" y="54"/>
                    </a:lnTo>
                    <a:lnTo>
                      <a:pt x="534" y="54"/>
                    </a:lnTo>
                    <a:lnTo>
                      <a:pt x="536" y="54"/>
                    </a:lnTo>
                    <a:lnTo>
                      <a:pt x="538" y="55"/>
                    </a:lnTo>
                    <a:lnTo>
                      <a:pt x="538" y="55"/>
                    </a:lnTo>
                    <a:lnTo>
                      <a:pt x="538" y="57"/>
                    </a:lnTo>
                    <a:lnTo>
                      <a:pt x="538" y="57"/>
                    </a:lnTo>
                    <a:lnTo>
                      <a:pt x="540" y="61"/>
                    </a:lnTo>
                    <a:lnTo>
                      <a:pt x="538" y="63"/>
                    </a:lnTo>
                    <a:lnTo>
                      <a:pt x="538" y="63"/>
                    </a:lnTo>
                    <a:lnTo>
                      <a:pt x="538" y="65"/>
                    </a:lnTo>
                    <a:lnTo>
                      <a:pt x="538" y="65"/>
                    </a:lnTo>
                    <a:lnTo>
                      <a:pt x="538" y="66"/>
                    </a:lnTo>
                    <a:lnTo>
                      <a:pt x="540" y="68"/>
                    </a:lnTo>
                    <a:lnTo>
                      <a:pt x="540" y="68"/>
                    </a:lnTo>
                    <a:lnTo>
                      <a:pt x="542" y="68"/>
                    </a:lnTo>
                    <a:lnTo>
                      <a:pt x="542" y="68"/>
                    </a:lnTo>
                    <a:lnTo>
                      <a:pt x="543" y="66"/>
                    </a:lnTo>
                    <a:lnTo>
                      <a:pt x="543" y="65"/>
                    </a:lnTo>
                    <a:lnTo>
                      <a:pt x="543" y="65"/>
                    </a:lnTo>
                    <a:lnTo>
                      <a:pt x="543" y="63"/>
                    </a:lnTo>
                    <a:lnTo>
                      <a:pt x="543" y="63"/>
                    </a:lnTo>
                    <a:lnTo>
                      <a:pt x="543" y="61"/>
                    </a:lnTo>
                    <a:lnTo>
                      <a:pt x="545" y="61"/>
                    </a:lnTo>
                    <a:lnTo>
                      <a:pt x="545" y="61"/>
                    </a:lnTo>
                    <a:lnTo>
                      <a:pt x="547" y="59"/>
                    </a:lnTo>
                    <a:lnTo>
                      <a:pt x="549" y="57"/>
                    </a:lnTo>
                    <a:lnTo>
                      <a:pt x="551" y="54"/>
                    </a:lnTo>
                    <a:lnTo>
                      <a:pt x="549" y="50"/>
                    </a:lnTo>
                    <a:lnTo>
                      <a:pt x="549" y="50"/>
                    </a:lnTo>
                    <a:lnTo>
                      <a:pt x="547" y="44"/>
                    </a:lnTo>
                    <a:lnTo>
                      <a:pt x="547" y="44"/>
                    </a:lnTo>
                    <a:lnTo>
                      <a:pt x="545" y="37"/>
                    </a:lnTo>
                    <a:lnTo>
                      <a:pt x="545" y="37"/>
                    </a:lnTo>
                    <a:lnTo>
                      <a:pt x="542" y="37"/>
                    </a:lnTo>
                    <a:lnTo>
                      <a:pt x="540" y="35"/>
                    </a:lnTo>
                    <a:lnTo>
                      <a:pt x="540" y="35"/>
                    </a:lnTo>
                    <a:lnTo>
                      <a:pt x="540" y="33"/>
                    </a:lnTo>
                    <a:lnTo>
                      <a:pt x="538" y="35"/>
                    </a:lnTo>
                    <a:lnTo>
                      <a:pt x="538" y="35"/>
                    </a:lnTo>
                    <a:lnTo>
                      <a:pt x="538" y="35"/>
                    </a:lnTo>
                    <a:lnTo>
                      <a:pt x="536" y="35"/>
                    </a:lnTo>
                    <a:lnTo>
                      <a:pt x="536" y="35"/>
                    </a:lnTo>
                    <a:lnTo>
                      <a:pt x="532" y="28"/>
                    </a:lnTo>
                    <a:lnTo>
                      <a:pt x="532" y="28"/>
                    </a:lnTo>
                    <a:lnTo>
                      <a:pt x="532" y="22"/>
                    </a:lnTo>
                    <a:lnTo>
                      <a:pt x="534" y="19"/>
                    </a:lnTo>
                    <a:lnTo>
                      <a:pt x="534" y="19"/>
                    </a:lnTo>
                    <a:lnTo>
                      <a:pt x="536" y="17"/>
                    </a:lnTo>
                    <a:lnTo>
                      <a:pt x="538" y="19"/>
                    </a:lnTo>
                    <a:lnTo>
                      <a:pt x="538" y="19"/>
                    </a:lnTo>
                    <a:lnTo>
                      <a:pt x="542" y="24"/>
                    </a:lnTo>
                    <a:lnTo>
                      <a:pt x="547" y="30"/>
                    </a:lnTo>
                    <a:lnTo>
                      <a:pt x="547" y="30"/>
                    </a:lnTo>
                    <a:lnTo>
                      <a:pt x="549" y="35"/>
                    </a:lnTo>
                    <a:lnTo>
                      <a:pt x="549" y="35"/>
                    </a:lnTo>
                    <a:lnTo>
                      <a:pt x="551" y="33"/>
                    </a:lnTo>
                    <a:lnTo>
                      <a:pt x="551" y="33"/>
                    </a:lnTo>
                    <a:lnTo>
                      <a:pt x="554" y="33"/>
                    </a:lnTo>
                    <a:lnTo>
                      <a:pt x="554" y="33"/>
                    </a:lnTo>
                    <a:lnTo>
                      <a:pt x="558" y="35"/>
                    </a:lnTo>
                    <a:lnTo>
                      <a:pt x="562" y="35"/>
                    </a:lnTo>
                    <a:lnTo>
                      <a:pt x="562" y="35"/>
                    </a:lnTo>
                    <a:lnTo>
                      <a:pt x="567" y="37"/>
                    </a:lnTo>
                    <a:lnTo>
                      <a:pt x="573" y="39"/>
                    </a:lnTo>
                    <a:lnTo>
                      <a:pt x="573" y="39"/>
                    </a:lnTo>
                    <a:lnTo>
                      <a:pt x="576" y="41"/>
                    </a:lnTo>
                    <a:lnTo>
                      <a:pt x="578" y="43"/>
                    </a:lnTo>
                    <a:lnTo>
                      <a:pt x="578" y="43"/>
                    </a:lnTo>
                    <a:lnTo>
                      <a:pt x="580" y="44"/>
                    </a:lnTo>
                    <a:lnTo>
                      <a:pt x="580" y="48"/>
                    </a:lnTo>
                    <a:lnTo>
                      <a:pt x="580" y="48"/>
                    </a:lnTo>
                    <a:lnTo>
                      <a:pt x="580" y="50"/>
                    </a:lnTo>
                    <a:lnTo>
                      <a:pt x="580" y="50"/>
                    </a:lnTo>
                    <a:lnTo>
                      <a:pt x="580" y="55"/>
                    </a:lnTo>
                    <a:lnTo>
                      <a:pt x="584" y="61"/>
                    </a:lnTo>
                    <a:lnTo>
                      <a:pt x="584" y="61"/>
                    </a:lnTo>
                    <a:lnTo>
                      <a:pt x="584" y="66"/>
                    </a:lnTo>
                    <a:lnTo>
                      <a:pt x="584" y="70"/>
                    </a:lnTo>
                    <a:lnTo>
                      <a:pt x="584" y="70"/>
                    </a:lnTo>
                    <a:lnTo>
                      <a:pt x="582" y="74"/>
                    </a:lnTo>
                    <a:lnTo>
                      <a:pt x="582" y="74"/>
                    </a:lnTo>
                    <a:lnTo>
                      <a:pt x="584" y="77"/>
                    </a:lnTo>
                    <a:lnTo>
                      <a:pt x="586" y="79"/>
                    </a:lnTo>
                    <a:lnTo>
                      <a:pt x="586" y="79"/>
                    </a:lnTo>
                    <a:lnTo>
                      <a:pt x="589" y="79"/>
                    </a:lnTo>
                    <a:lnTo>
                      <a:pt x="589" y="83"/>
                    </a:lnTo>
                    <a:lnTo>
                      <a:pt x="589" y="83"/>
                    </a:lnTo>
                    <a:lnTo>
                      <a:pt x="589" y="87"/>
                    </a:lnTo>
                    <a:lnTo>
                      <a:pt x="589" y="87"/>
                    </a:lnTo>
                    <a:lnTo>
                      <a:pt x="589" y="90"/>
                    </a:lnTo>
                    <a:lnTo>
                      <a:pt x="587" y="94"/>
                    </a:lnTo>
                    <a:lnTo>
                      <a:pt x="587" y="94"/>
                    </a:lnTo>
                    <a:lnTo>
                      <a:pt x="584" y="98"/>
                    </a:lnTo>
                    <a:lnTo>
                      <a:pt x="584" y="98"/>
                    </a:lnTo>
                    <a:lnTo>
                      <a:pt x="582" y="101"/>
                    </a:lnTo>
                    <a:lnTo>
                      <a:pt x="580" y="103"/>
                    </a:lnTo>
                    <a:lnTo>
                      <a:pt x="580" y="103"/>
                    </a:lnTo>
                    <a:lnTo>
                      <a:pt x="575" y="107"/>
                    </a:lnTo>
                    <a:lnTo>
                      <a:pt x="575" y="107"/>
                    </a:lnTo>
                    <a:lnTo>
                      <a:pt x="571" y="110"/>
                    </a:lnTo>
                    <a:lnTo>
                      <a:pt x="569" y="114"/>
                    </a:lnTo>
                    <a:lnTo>
                      <a:pt x="569" y="114"/>
                    </a:lnTo>
                    <a:lnTo>
                      <a:pt x="569" y="120"/>
                    </a:lnTo>
                    <a:lnTo>
                      <a:pt x="565" y="121"/>
                    </a:lnTo>
                    <a:lnTo>
                      <a:pt x="565" y="121"/>
                    </a:lnTo>
                    <a:lnTo>
                      <a:pt x="558" y="129"/>
                    </a:lnTo>
                    <a:lnTo>
                      <a:pt x="553" y="138"/>
                    </a:lnTo>
                    <a:lnTo>
                      <a:pt x="553" y="138"/>
                    </a:lnTo>
                    <a:lnTo>
                      <a:pt x="549" y="142"/>
                    </a:lnTo>
                    <a:lnTo>
                      <a:pt x="545" y="143"/>
                    </a:lnTo>
                    <a:lnTo>
                      <a:pt x="543" y="143"/>
                    </a:lnTo>
                    <a:lnTo>
                      <a:pt x="543" y="143"/>
                    </a:lnTo>
                    <a:lnTo>
                      <a:pt x="542" y="143"/>
                    </a:lnTo>
                    <a:lnTo>
                      <a:pt x="542" y="145"/>
                    </a:lnTo>
                    <a:lnTo>
                      <a:pt x="542" y="145"/>
                    </a:lnTo>
                    <a:lnTo>
                      <a:pt x="540" y="155"/>
                    </a:lnTo>
                    <a:lnTo>
                      <a:pt x="536" y="164"/>
                    </a:lnTo>
                    <a:lnTo>
                      <a:pt x="536" y="164"/>
                    </a:lnTo>
                    <a:lnTo>
                      <a:pt x="536" y="171"/>
                    </a:lnTo>
                    <a:lnTo>
                      <a:pt x="536" y="171"/>
                    </a:lnTo>
                    <a:lnTo>
                      <a:pt x="538" y="175"/>
                    </a:lnTo>
                    <a:lnTo>
                      <a:pt x="536" y="178"/>
                    </a:lnTo>
                    <a:lnTo>
                      <a:pt x="536" y="178"/>
                    </a:lnTo>
                    <a:lnTo>
                      <a:pt x="534" y="182"/>
                    </a:lnTo>
                    <a:lnTo>
                      <a:pt x="534" y="182"/>
                    </a:lnTo>
                    <a:lnTo>
                      <a:pt x="534" y="184"/>
                    </a:lnTo>
                    <a:lnTo>
                      <a:pt x="534" y="186"/>
                    </a:lnTo>
                    <a:lnTo>
                      <a:pt x="534" y="186"/>
                    </a:lnTo>
                    <a:lnTo>
                      <a:pt x="536" y="188"/>
                    </a:lnTo>
                    <a:lnTo>
                      <a:pt x="536" y="189"/>
                    </a:lnTo>
                    <a:lnTo>
                      <a:pt x="536" y="189"/>
                    </a:lnTo>
                    <a:lnTo>
                      <a:pt x="536" y="193"/>
                    </a:lnTo>
                    <a:lnTo>
                      <a:pt x="536" y="193"/>
                    </a:lnTo>
                    <a:lnTo>
                      <a:pt x="534" y="199"/>
                    </a:lnTo>
                    <a:lnTo>
                      <a:pt x="536" y="204"/>
                    </a:lnTo>
                    <a:lnTo>
                      <a:pt x="536" y="204"/>
                    </a:lnTo>
                    <a:lnTo>
                      <a:pt x="536" y="210"/>
                    </a:lnTo>
                    <a:lnTo>
                      <a:pt x="536" y="210"/>
                    </a:lnTo>
                    <a:lnTo>
                      <a:pt x="536" y="213"/>
                    </a:lnTo>
                    <a:lnTo>
                      <a:pt x="534" y="213"/>
                    </a:lnTo>
                    <a:lnTo>
                      <a:pt x="534" y="213"/>
                    </a:lnTo>
                    <a:lnTo>
                      <a:pt x="534" y="215"/>
                    </a:lnTo>
                    <a:lnTo>
                      <a:pt x="534" y="215"/>
                    </a:lnTo>
                    <a:lnTo>
                      <a:pt x="534" y="215"/>
                    </a:lnTo>
                    <a:lnTo>
                      <a:pt x="536" y="219"/>
                    </a:lnTo>
                    <a:lnTo>
                      <a:pt x="536" y="219"/>
                    </a:lnTo>
                    <a:lnTo>
                      <a:pt x="538" y="224"/>
                    </a:lnTo>
                    <a:lnTo>
                      <a:pt x="538" y="228"/>
                    </a:lnTo>
                    <a:lnTo>
                      <a:pt x="536" y="232"/>
                    </a:lnTo>
                    <a:lnTo>
                      <a:pt x="536" y="232"/>
                    </a:lnTo>
                    <a:lnTo>
                      <a:pt x="534" y="235"/>
                    </a:lnTo>
                    <a:lnTo>
                      <a:pt x="531" y="237"/>
                    </a:lnTo>
                    <a:lnTo>
                      <a:pt x="531" y="237"/>
                    </a:lnTo>
                    <a:lnTo>
                      <a:pt x="531" y="241"/>
                    </a:lnTo>
                    <a:lnTo>
                      <a:pt x="531" y="241"/>
                    </a:lnTo>
                    <a:lnTo>
                      <a:pt x="531" y="243"/>
                    </a:lnTo>
                    <a:lnTo>
                      <a:pt x="531" y="243"/>
                    </a:lnTo>
                    <a:lnTo>
                      <a:pt x="531" y="246"/>
                    </a:lnTo>
                    <a:lnTo>
                      <a:pt x="531" y="246"/>
                    </a:lnTo>
                    <a:lnTo>
                      <a:pt x="532" y="250"/>
                    </a:lnTo>
                    <a:lnTo>
                      <a:pt x="532" y="250"/>
                    </a:lnTo>
                    <a:lnTo>
                      <a:pt x="536" y="254"/>
                    </a:lnTo>
                    <a:lnTo>
                      <a:pt x="536" y="259"/>
                    </a:lnTo>
                    <a:lnTo>
                      <a:pt x="536" y="259"/>
                    </a:lnTo>
                    <a:lnTo>
                      <a:pt x="536" y="263"/>
                    </a:lnTo>
                    <a:lnTo>
                      <a:pt x="534" y="266"/>
                    </a:lnTo>
                    <a:lnTo>
                      <a:pt x="534" y="266"/>
                    </a:lnTo>
                    <a:lnTo>
                      <a:pt x="531" y="272"/>
                    </a:lnTo>
                    <a:lnTo>
                      <a:pt x="531" y="272"/>
                    </a:lnTo>
                    <a:lnTo>
                      <a:pt x="525" y="279"/>
                    </a:lnTo>
                    <a:lnTo>
                      <a:pt x="525" y="279"/>
                    </a:lnTo>
                    <a:lnTo>
                      <a:pt x="523" y="288"/>
                    </a:lnTo>
                    <a:lnTo>
                      <a:pt x="523" y="288"/>
                    </a:lnTo>
                    <a:lnTo>
                      <a:pt x="523" y="294"/>
                    </a:lnTo>
                    <a:lnTo>
                      <a:pt x="523" y="294"/>
                    </a:lnTo>
                    <a:lnTo>
                      <a:pt x="525" y="299"/>
                    </a:lnTo>
                    <a:lnTo>
                      <a:pt x="527" y="301"/>
                    </a:lnTo>
                    <a:lnTo>
                      <a:pt x="531" y="301"/>
                    </a:lnTo>
                    <a:lnTo>
                      <a:pt x="531" y="301"/>
                    </a:lnTo>
                    <a:lnTo>
                      <a:pt x="534" y="299"/>
                    </a:lnTo>
                    <a:lnTo>
                      <a:pt x="536" y="301"/>
                    </a:lnTo>
                    <a:lnTo>
                      <a:pt x="536" y="303"/>
                    </a:lnTo>
                    <a:lnTo>
                      <a:pt x="536" y="307"/>
                    </a:lnTo>
                    <a:lnTo>
                      <a:pt x="536" y="307"/>
                    </a:lnTo>
                    <a:lnTo>
                      <a:pt x="536" y="310"/>
                    </a:lnTo>
                    <a:lnTo>
                      <a:pt x="536" y="310"/>
                    </a:lnTo>
                    <a:lnTo>
                      <a:pt x="534" y="314"/>
                    </a:lnTo>
                    <a:lnTo>
                      <a:pt x="532" y="316"/>
                    </a:lnTo>
                    <a:lnTo>
                      <a:pt x="529" y="316"/>
                    </a:lnTo>
                    <a:lnTo>
                      <a:pt x="525" y="314"/>
                    </a:lnTo>
                    <a:lnTo>
                      <a:pt x="525" y="314"/>
                    </a:lnTo>
                    <a:lnTo>
                      <a:pt x="525" y="314"/>
                    </a:lnTo>
                    <a:lnTo>
                      <a:pt x="525" y="314"/>
                    </a:lnTo>
                    <a:lnTo>
                      <a:pt x="523" y="314"/>
                    </a:lnTo>
                    <a:lnTo>
                      <a:pt x="521" y="314"/>
                    </a:lnTo>
                    <a:lnTo>
                      <a:pt x="521" y="314"/>
                    </a:lnTo>
                    <a:lnTo>
                      <a:pt x="521" y="316"/>
                    </a:lnTo>
                    <a:lnTo>
                      <a:pt x="521" y="318"/>
                    </a:lnTo>
                    <a:lnTo>
                      <a:pt x="521" y="318"/>
                    </a:lnTo>
                    <a:lnTo>
                      <a:pt x="523" y="321"/>
                    </a:lnTo>
                    <a:lnTo>
                      <a:pt x="523" y="321"/>
                    </a:lnTo>
                    <a:lnTo>
                      <a:pt x="527" y="325"/>
                    </a:lnTo>
                    <a:lnTo>
                      <a:pt x="531" y="327"/>
                    </a:lnTo>
                    <a:lnTo>
                      <a:pt x="531" y="327"/>
                    </a:lnTo>
                    <a:lnTo>
                      <a:pt x="532" y="325"/>
                    </a:lnTo>
                    <a:lnTo>
                      <a:pt x="532" y="325"/>
                    </a:lnTo>
                    <a:lnTo>
                      <a:pt x="536" y="323"/>
                    </a:lnTo>
                    <a:lnTo>
                      <a:pt x="538" y="321"/>
                    </a:lnTo>
                    <a:lnTo>
                      <a:pt x="538" y="321"/>
                    </a:lnTo>
                    <a:lnTo>
                      <a:pt x="542" y="321"/>
                    </a:lnTo>
                    <a:lnTo>
                      <a:pt x="542" y="323"/>
                    </a:lnTo>
                    <a:lnTo>
                      <a:pt x="542" y="323"/>
                    </a:lnTo>
                    <a:lnTo>
                      <a:pt x="540" y="329"/>
                    </a:lnTo>
                    <a:lnTo>
                      <a:pt x="538" y="334"/>
                    </a:lnTo>
                    <a:lnTo>
                      <a:pt x="538" y="334"/>
                    </a:lnTo>
                    <a:lnTo>
                      <a:pt x="532" y="342"/>
                    </a:lnTo>
                    <a:lnTo>
                      <a:pt x="532" y="342"/>
                    </a:lnTo>
                    <a:lnTo>
                      <a:pt x="532" y="344"/>
                    </a:lnTo>
                    <a:lnTo>
                      <a:pt x="532" y="344"/>
                    </a:lnTo>
                    <a:lnTo>
                      <a:pt x="534" y="355"/>
                    </a:lnTo>
                    <a:lnTo>
                      <a:pt x="534" y="355"/>
                    </a:lnTo>
                    <a:lnTo>
                      <a:pt x="536" y="356"/>
                    </a:lnTo>
                    <a:lnTo>
                      <a:pt x="538" y="356"/>
                    </a:lnTo>
                    <a:lnTo>
                      <a:pt x="538" y="356"/>
                    </a:lnTo>
                    <a:lnTo>
                      <a:pt x="540" y="356"/>
                    </a:lnTo>
                    <a:lnTo>
                      <a:pt x="540" y="356"/>
                    </a:lnTo>
                    <a:lnTo>
                      <a:pt x="543" y="356"/>
                    </a:lnTo>
                    <a:lnTo>
                      <a:pt x="543" y="360"/>
                    </a:lnTo>
                    <a:lnTo>
                      <a:pt x="543" y="360"/>
                    </a:lnTo>
                    <a:lnTo>
                      <a:pt x="545" y="362"/>
                    </a:lnTo>
                    <a:lnTo>
                      <a:pt x="545" y="364"/>
                    </a:lnTo>
                    <a:lnTo>
                      <a:pt x="549" y="367"/>
                    </a:lnTo>
                    <a:lnTo>
                      <a:pt x="549" y="367"/>
                    </a:lnTo>
                    <a:lnTo>
                      <a:pt x="554" y="369"/>
                    </a:lnTo>
                    <a:lnTo>
                      <a:pt x="554" y="369"/>
                    </a:lnTo>
                    <a:lnTo>
                      <a:pt x="556" y="371"/>
                    </a:lnTo>
                    <a:lnTo>
                      <a:pt x="558" y="373"/>
                    </a:lnTo>
                    <a:lnTo>
                      <a:pt x="558" y="373"/>
                    </a:lnTo>
                    <a:lnTo>
                      <a:pt x="554" y="378"/>
                    </a:lnTo>
                    <a:lnTo>
                      <a:pt x="549" y="382"/>
                    </a:lnTo>
                    <a:lnTo>
                      <a:pt x="549" y="382"/>
                    </a:lnTo>
                    <a:lnTo>
                      <a:pt x="547" y="382"/>
                    </a:lnTo>
                    <a:lnTo>
                      <a:pt x="547" y="382"/>
                    </a:lnTo>
                    <a:lnTo>
                      <a:pt x="545" y="380"/>
                    </a:lnTo>
                    <a:lnTo>
                      <a:pt x="543" y="382"/>
                    </a:lnTo>
                    <a:lnTo>
                      <a:pt x="543" y="382"/>
                    </a:lnTo>
                    <a:lnTo>
                      <a:pt x="542" y="384"/>
                    </a:lnTo>
                    <a:lnTo>
                      <a:pt x="540" y="382"/>
                    </a:lnTo>
                    <a:lnTo>
                      <a:pt x="540" y="382"/>
                    </a:lnTo>
                    <a:lnTo>
                      <a:pt x="536" y="382"/>
                    </a:lnTo>
                    <a:lnTo>
                      <a:pt x="536" y="382"/>
                    </a:lnTo>
                    <a:lnTo>
                      <a:pt x="532" y="378"/>
                    </a:lnTo>
                    <a:lnTo>
                      <a:pt x="532" y="378"/>
                    </a:lnTo>
                    <a:lnTo>
                      <a:pt x="531" y="377"/>
                    </a:lnTo>
                    <a:lnTo>
                      <a:pt x="527" y="377"/>
                    </a:lnTo>
                    <a:lnTo>
                      <a:pt x="527" y="377"/>
                    </a:lnTo>
                    <a:lnTo>
                      <a:pt x="525" y="378"/>
                    </a:lnTo>
                    <a:lnTo>
                      <a:pt x="521" y="377"/>
                    </a:lnTo>
                    <a:lnTo>
                      <a:pt x="521" y="377"/>
                    </a:lnTo>
                    <a:lnTo>
                      <a:pt x="518" y="377"/>
                    </a:lnTo>
                    <a:lnTo>
                      <a:pt x="516" y="378"/>
                    </a:lnTo>
                    <a:lnTo>
                      <a:pt x="516" y="378"/>
                    </a:lnTo>
                    <a:lnTo>
                      <a:pt x="514" y="380"/>
                    </a:lnTo>
                    <a:lnTo>
                      <a:pt x="514" y="380"/>
                    </a:lnTo>
                    <a:lnTo>
                      <a:pt x="512" y="382"/>
                    </a:lnTo>
                    <a:lnTo>
                      <a:pt x="509" y="382"/>
                    </a:lnTo>
                    <a:lnTo>
                      <a:pt x="509" y="382"/>
                    </a:lnTo>
                    <a:lnTo>
                      <a:pt x="503" y="378"/>
                    </a:lnTo>
                    <a:lnTo>
                      <a:pt x="503" y="378"/>
                    </a:lnTo>
                    <a:lnTo>
                      <a:pt x="503" y="378"/>
                    </a:lnTo>
                    <a:lnTo>
                      <a:pt x="503" y="380"/>
                    </a:lnTo>
                    <a:lnTo>
                      <a:pt x="503" y="380"/>
                    </a:lnTo>
                    <a:lnTo>
                      <a:pt x="501" y="382"/>
                    </a:lnTo>
                    <a:lnTo>
                      <a:pt x="501" y="382"/>
                    </a:lnTo>
                    <a:lnTo>
                      <a:pt x="499" y="380"/>
                    </a:lnTo>
                    <a:lnTo>
                      <a:pt x="499" y="380"/>
                    </a:lnTo>
                    <a:lnTo>
                      <a:pt x="499" y="378"/>
                    </a:lnTo>
                    <a:lnTo>
                      <a:pt x="498" y="375"/>
                    </a:lnTo>
                    <a:lnTo>
                      <a:pt x="494" y="371"/>
                    </a:lnTo>
                    <a:lnTo>
                      <a:pt x="494" y="371"/>
                    </a:lnTo>
                    <a:lnTo>
                      <a:pt x="492" y="369"/>
                    </a:lnTo>
                    <a:lnTo>
                      <a:pt x="490" y="369"/>
                    </a:lnTo>
                    <a:lnTo>
                      <a:pt x="490" y="369"/>
                    </a:lnTo>
                    <a:lnTo>
                      <a:pt x="487" y="369"/>
                    </a:lnTo>
                    <a:lnTo>
                      <a:pt x="485" y="367"/>
                    </a:lnTo>
                    <a:lnTo>
                      <a:pt x="485" y="367"/>
                    </a:lnTo>
                    <a:lnTo>
                      <a:pt x="483" y="367"/>
                    </a:lnTo>
                    <a:lnTo>
                      <a:pt x="481" y="367"/>
                    </a:lnTo>
                    <a:lnTo>
                      <a:pt x="481" y="367"/>
                    </a:lnTo>
                    <a:lnTo>
                      <a:pt x="477" y="369"/>
                    </a:lnTo>
                    <a:lnTo>
                      <a:pt x="475" y="369"/>
                    </a:lnTo>
                    <a:lnTo>
                      <a:pt x="475" y="369"/>
                    </a:lnTo>
                    <a:lnTo>
                      <a:pt x="472" y="367"/>
                    </a:lnTo>
                    <a:lnTo>
                      <a:pt x="470" y="369"/>
                    </a:lnTo>
                    <a:lnTo>
                      <a:pt x="470" y="369"/>
                    </a:lnTo>
                    <a:lnTo>
                      <a:pt x="468" y="373"/>
                    </a:lnTo>
                    <a:lnTo>
                      <a:pt x="463" y="375"/>
                    </a:lnTo>
                    <a:lnTo>
                      <a:pt x="463" y="375"/>
                    </a:lnTo>
                    <a:lnTo>
                      <a:pt x="461" y="378"/>
                    </a:lnTo>
                    <a:lnTo>
                      <a:pt x="461" y="378"/>
                    </a:lnTo>
                    <a:lnTo>
                      <a:pt x="459" y="380"/>
                    </a:lnTo>
                    <a:lnTo>
                      <a:pt x="457" y="380"/>
                    </a:lnTo>
                    <a:lnTo>
                      <a:pt x="457" y="380"/>
                    </a:lnTo>
                    <a:lnTo>
                      <a:pt x="455" y="382"/>
                    </a:lnTo>
                    <a:lnTo>
                      <a:pt x="457" y="386"/>
                    </a:lnTo>
                    <a:lnTo>
                      <a:pt x="457" y="386"/>
                    </a:lnTo>
                    <a:lnTo>
                      <a:pt x="457" y="388"/>
                    </a:lnTo>
                    <a:lnTo>
                      <a:pt x="457" y="388"/>
                    </a:lnTo>
                    <a:lnTo>
                      <a:pt x="455" y="391"/>
                    </a:lnTo>
                    <a:lnTo>
                      <a:pt x="453" y="393"/>
                    </a:lnTo>
                    <a:lnTo>
                      <a:pt x="453" y="393"/>
                    </a:lnTo>
                    <a:lnTo>
                      <a:pt x="452" y="393"/>
                    </a:lnTo>
                    <a:lnTo>
                      <a:pt x="450" y="391"/>
                    </a:lnTo>
                    <a:lnTo>
                      <a:pt x="450" y="391"/>
                    </a:lnTo>
                    <a:lnTo>
                      <a:pt x="448" y="386"/>
                    </a:lnTo>
                    <a:lnTo>
                      <a:pt x="448" y="386"/>
                    </a:lnTo>
                    <a:lnTo>
                      <a:pt x="446" y="386"/>
                    </a:lnTo>
                    <a:lnTo>
                      <a:pt x="446" y="388"/>
                    </a:lnTo>
                    <a:lnTo>
                      <a:pt x="446" y="388"/>
                    </a:lnTo>
                    <a:lnTo>
                      <a:pt x="442" y="393"/>
                    </a:lnTo>
                    <a:lnTo>
                      <a:pt x="442" y="393"/>
                    </a:lnTo>
                    <a:lnTo>
                      <a:pt x="442" y="395"/>
                    </a:lnTo>
                    <a:lnTo>
                      <a:pt x="442" y="399"/>
                    </a:lnTo>
                    <a:lnTo>
                      <a:pt x="442" y="399"/>
                    </a:lnTo>
                    <a:lnTo>
                      <a:pt x="442" y="402"/>
                    </a:lnTo>
                    <a:lnTo>
                      <a:pt x="441" y="404"/>
                    </a:lnTo>
                    <a:lnTo>
                      <a:pt x="441" y="404"/>
                    </a:lnTo>
                    <a:lnTo>
                      <a:pt x="441" y="408"/>
                    </a:lnTo>
                    <a:lnTo>
                      <a:pt x="441" y="408"/>
                    </a:lnTo>
                    <a:lnTo>
                      <a:pt x="441" y="410"/>
                    </a:lnTo>
                    <a:lnTo>
                      <a:pt x="441" y="411"/>
                    </a:lnTo>
                    <a:lnTo>
                      <a:pt x="441" y="411"/>
                    </a:lnTo>
                    <a:lnTo>
                      <a:pt x="442" y="413"/>
                    </a:lnTo>
                    <a:lnTo>
                      <a:pt x="444" y="415"/>
                    </a:lnTo>
                    <a:lnTo>
                      <a:pt x="444" y="415"/>
                    </a:lnTo>
                    <a:lnTo>
                      <a:pt x="444" y="417"/>
                    </a:lnTo>
                    <a:lnTo>
                      <a:pt x="446" y="419"/>
                    </a:lnTo>
                    <a:lnTo>
                      <a:pt x="446" y="419"/>
                    </a:lnTo>
                    <a:lnTo>
                      <a:pt x="450" y="419"/>
                    </a:lnTo>
                    <a:lnTo>
                      <a:pt x="450" y="419"/>
                    </a:lnTo>
                    <a:lnTo>
                      <a:pt x="452" y="419"/>
                    </a:lnTo>
                    <a:lnTo>
                      <a:pt x="452" y="419"/>
                    </a:lnTo>
                    <a:lnTo>
                      <a:pt x="455" y="424"/>
                    </a:lnTo>
                    <a:lnTo>
                      <a:pt x="455" y="432"/>
                    </a:lnTo>
                    <a:lnTo>
                      <a:pt x="455" y="432"/>
                    </a:lnTo>
                    <a:lnTo>
                      <a:pt x="455" y="433"/>
                    </a:lnTo>
                    <a:lnTo>
                      <a:pt x="453" y="433"/>
                    </a:lnTo>
                    <a:lnTo>
                      <a:pt x="453" y="433"/>
                    </a:lnTo>
                    <a:lnTo>
                      <a:pt x="452" y="435"/>
                    </a:lnTo>
                    <a:lnTo>
                      <a:pt x="452" y="435"/>
                    </a:lnTo>
                    <a:lnTo>
                      <a:pt x="453" y="435"/>
                    </a:lnTo>
                    <a:lnTo>
                      <a:pt x="453" y="435"/>
                    </a:lnTo>
                    <a:lnTo>
                      <a:pt x="455" y="437"/>
                    </a:lnTo>
                    <a:lnTo>
                      <a:pt x="455" y="439"/>
                    </a:lnTo>
                    <a:lnTo>
                      <a:pt x="455" y="439"/>
                    </a:lnTo>
                    <a:lnTo>
                      <a:pt x="453" y="444"/>
                    </a:lnTo>
                    <a:lnTo>
                      <a:pt x="453" y="444"/>
                    </a:lnTo>
                    <a:lnTo>
                      <a:pt x="452" y="444"/>
                    </a:lnTo>
                    <a:lnTo>
                      <a:pt x="450" y="443"/>
                    </a:lnTo>
                    <a:lnTo>
                      <a:pt x="450" y="443"/>
                    </a:lnTo>
                    <a:lnTo>
                      <a:pt x="448" y="441"/>
                    </a:lnTo>
                    <a:lnTo>
                      <a:pt x="448" y="441"/>
                    </a:lnTo>
                    <a:lnTo>
                      <a:pt x="448" y="441"/>
                    </a:lnTo>
                    <a:lnTo>
                      <a:pt x="448" y="441"/>
                    </a:lnTo>
                    <a:lnTo>
                      <a:pt x="446" y="448"/>
                    </a:lnTo>
                    <a:lnTo>
                      <a:pt x="442" y="455"/>
                    </a:lnTo>
                    <a:lnTo>
                      <a:pt x="442" y="455"/>
                    </a:lnTo>
                    <a:lnTo>
                      <a:pt x="441" y="457"/>
                    </a:lnTo>
                    <a:lnTo>
                      <a:pt x="441" y="457"/>
                    </a:lnTo>
                    <a:lnTo>
                      <a:pt x="441" y="461"/>
                    </a:lnTo>
                    <a:lnTo>
                      <a:pt x="442" y="463"/>
                    </a:lnTo>
                    <a:lnTo>
                      <a:pt x="442" y="463"/>
                    </a:lnTo>
                    <a:lnTo>
                      <a:pt x="444" y="466"/>
                    </a:lnTo>
                    <a:lnTo>
                      <a:pt x="444" y="466"/>
                    </a:lnTo>
                    <a:lnTo>
                      <a:pt x="446" y="468"/>
                    </a:lnTo>
                    <a:lnTo>
                      <a:pt x="446" y="468"/>
                    </a:lnTo>
                    <a:lnTo>
                      <a:pt x="446" y="468"/>
                    </a:lnTo>
                    <a:lnTo>
                      <a:pt x="448" y="470"/>
                    </a:lnTo>
                    <a:lnTo>
                      <a:pt x="448" y="470"/>
                    </a:lnTo>
                    <a:lnTo>
                      <a:pt x="448" y="474"/>
                    </a:lnTo>
                    <a:lnTo>
                      <a:pt x="448" y="474"/>
                    </a:lnTo>
                    <a:lnTo>
                      <a:pt x="446" y="477"/>
                    </a:lnTo>
                    <a:lnTo>
                      <a:pt x="448" y="481"/>
                    </a:lnTo>
                    <a:lnTo>
                      <a:pt x="448" y="481"/>
                    </a:lnTo>
                    <a:lnTo>
                      <a:pt x="453" y="490"/>
                    </a:lnTo>
                    <a:lnTo>
                      <a:pt x="453" y="490"/>
                    </a:lnTo>
                    <a:lnTo>
                      <a:pt x="453" y="494"/>
                    </a:lnTo>
                    <a:lnTo>
                      <a:pt x="452" y="496"/>
                    </a:lnTo>
                    <a:lnTo>
                      <a:pt x="452" y="496"/>
                    </a:lnTo>
                    <a:lnTo>
                      <a:pt x="450" y="499"/>
                    </a:lnTo>
                    <a:lnTo>
                      <a:pt x="450" y="499"/>
                    </a:lnTo>
                    <a:lnTo>
                      <a:pt x="446" y="499"/>
                    </a:lnTo>
                    <a:lnTo>
                      <a:pt x="442" y="498"/>
                    </a:lnTo>
                    <a:lnTo>
                      <a:pt x="442" y="498"/>
                    </a:lnTo>
                    <a:lnTo>
                      <a:pt x="441" y="494"/>
                    </a:lnTo>
                    <a:lnTo>
                      <a:pt x="437" y="492"/>
                    </a:lnTo>
                    <a:lnTo>
                      <a:pt x="437" y="492"/>
                    </a:lnTo>
                    <a:lnTo>
                      <a:pt x="433" y="490"/>
                    </a:lnTo>
                    <a:lnTo>
                      <a:pt x="431" y="487"/>
                    </a:lnTo>
                    <a:lnTo>
                      <a:pt x="431" y="487"/>
                    </a:lnTo>
                    <a:lnTo>
                      <a:pt x="430" y="485"/>
                    </a:lnTo>
                    <a:lnTo>
                      <a:pt x="428" y="483"/>
                    </a:lnTo>
                    <a:lnTo>
                      <a:pt x="428" y="483"/>
                    </a:lnTo>
                    <a:lnTo>
                      <a:pt x="424" y="483"/>
                    </a:lnTo>
                    <a:lnTo>
                      <a:pt x="420" y="483"/>
                    </a:lnTo>
                    <a:lnTo>
                      <a:pt x="420" y="483"/>
                    </a:lnTo>
                    <a:lnTo>
                      <a:pt x="419" y="483"/>
                    </a:lnTo>
                    <a:lnTo>
                      <a:pt x="417" y="483"/>
                    </a:lnTo>
                    <a:lnTo>
                      <a:pt x="417" y="483"/>
                    </a:lnTo>
                    <a:lnTo>
                      <a:pt x="417" y="481"/>
                    </a:lnTo>
                    <a:lnTo>
                      <a:pt x="417" y="481"/>
                    </a:lnTo>
                    <a:lnTo>
                      <a:pt x="409" y="477"/>
                    </a:lnTo>
                    <a:lnTo>
                      <a:pt x="404" y="476"/>
                    </a:lnTo>
                    <a:lnTo>
                      <a:pt x="404" y="476"/>
                    </a:lnTo>
                    <a:lnTo>
                      <a:pt x="398" y="476"/>
                    </a:lnTo>
                    <a:lnTo>
                      <a:pt x="393" y="474"/>
                    </a:lnTo>
                    <a:lnTo>
                      <a:pt x="393" y="474"/>
                    </a:lnTo>
                    <a:lnTo>
                      <a:pt x="391" y="472"/>
                    </a:lnTo>
                    <a:lnTo>
                      <a:pt x="387" y="474"/>
                    </a:lnTo>
                    <a:lnTo>
                      <a:pt x="387" y="474"/>
                    </a:lnTo>
                    <a:lnTo>
                      <a:pt x="386" y="472"/>
                    </a:lnTo>
                    <a:lnTo>
                      <a:pt x="386" y="472"/>
                    </a:lnTo>
                    <a:lnTo>
                      <a:pt x="382" y="468"/>
                    </a:lnTo>
                    <a:lnTo>
                      <a:pt x="382" y="468"/>
                    </a:lnTo>
                    <a:lnTo>
                      <a:pt x="376" y="465"/>
                    </a:lnTo>
                    <a:lnTo>
                      <a:pt x="376" y="465"/>
                    </a:lnTo>
                    <a:lnTo>
                      <a:pt x="373" y="463"/>
                    </a:lnTo>
                    <a:lnTo>
                      <a:pt x="369" y="459"/>
                    </a:lnTo>
                    <a:lnTo>
                      <a:pt x="369" y="459"/>
                    </a:lnTo>
                    <a:lnTo>
                      <a:pt x="369" y="459"/>
                    </a:lnTo>
                    <a:lnTo>
                      <a:pt x="369" y="459"/>
                    </a:lnTo>
                    <a:lnTo>
                      <a:pt x="365" y="459"/>
                    </a:lnTo>
                    <a:lnTo>
                      <a:pt x="365" y="455"/>
                    </a:lnTo>
                    <a:lnTo>
                      <a:pt x="365" y="455"/>
                    </a:lnTo>
                    <a:lnTo>
                      <a:pt x="364" y="455"/>
                    </a:lnTo>
                    <a:lnTo>
                      <a:pt x="364" y="455"/>
                    </a:lnTo>
                    <a:lnTo>
                      <a:pt x="362" y="454"/>
                    </a:lnTo>
                    <a:lnTo>
                      <a:pt x="360" y="454"/>
                    </a:lnTo>
                    <a:lnTo>
                      <a:pt x="360" y="454"/>
                    </a:lnTo>
                    <a:lnTo>
                      <a:pt x="358" y="455"/>
                    </a:lnTo>
                    <a:lnTo>
                      <a:pt x="354" y="455"/>
                    </a:lnTo>
                    <a:lnTo>
                      <a:pt x="354" y="455"/>
                    </a:lnTo>
                    <a:lnTo>
                      <a:pt x="353" y="455"/>
                    </a:lnTo>
                    <a:lnTo>
                      <a:pt x="351" y="455"/>
                    </a:lnTo>
                    <a:lnTo>
                      <a:pt x="351" y="455"/>
                    </a:lnTo>
                    <a:lnTo>
                      <a:pt x="342" y="463"/>
                    </a:lnTo>
                    <a:lnTo>
                      <a:pt x="342" y="463"/>
                    </a:lnTo>
                    <a:lnTo>
                      <a:pt x="338" y="463"/>
                    </a:lnTo>
                    <a:lnTo>
                      <a:pt x="338" y="463"/>
                    </a:lnTo>
                    <a:lnTo>
                      <a:pt x="336" y="461"/>
                    </a:lnTo>
                    <a:lnTo>
                      <a:pt x="336" y="459"/>
                    </a:lnTo>
                    <a:lnTo>
                      <a:pt x="336" y="459"/>
                    </a:lnTo>
                    <a:lnTo>
                      <a:pt x="336" y="455"/>
                    </a:lnTo>
                    <a:lnTo>
                      <a:pt x="336" y="455"/>
                    </a:lnTo>
                    <a:lnTo>
                      <a:pt x="334" y="454"/>
                    </a:lnTo>
                    <a:lnTo>
                      <a:pt x="334" y="454"/>
                    </a:lnTo>
                    <a:lnTo>
                      <a:pt x="331" y="452"/>
                    </a:lnTo>
                    <a:lnTo>
                      <a:pt x="331" y="452"/>
                    </a:lnTo>
                    <a:lnTo>
                      <a:pt x="329" y="450"/>
                    </a:lnTo>
                    <a:lnTo>
                      <a:pt x="331" y="448"/>
                    </a:lnTo>
                    <a:lnTo>
                      <a:pt x="331" y="448"/>
                    </a:lnTo>
                    <a:lnTo>
                      <a:pt x="332" y="444"/>
                    </a:lnTo>
                    <a:lnTo>
                      <a:pt x="338" y="443"/>
                    </a:lnTo>
                    <a:lnTo>
                      <a:pt x="338" y="443"/>
                    </a:lnTo>
                    <a:lnTo>
                      <a:pt x="334" y="441"/>
                    </a:lnTo>
                    <a:lnTo>
                      <a:pt x="332" y="443"/>
                    </a:lnTo>
                    <a:lnTo>
                      <a:pt x="332" y="443"/>
                    </a:lnTo>
                    <a:lnTo>
                      <a:pt x="329" y="443"/>
                    </a:lnTo>
                    <a:lnTo>
                      <a:pt x="327" y="443"/>
                    </a:lnTo>
                    <a:lnTo>
                      <a:pt x="323" y="441"/>
                    </a:lnTo>
                    <a:lnTo>
                      <a:pt x="323" y="441"/>
                    </a:lnTo>
                    <a:lnTo>
                      <a:pt x="321" y="435"/>
                    </a:lnTo>
                    <a:lnTo>
                      <a:pt x="321" y="435"/>
                    </a:lnTo>
                    <a:lnTo>
                      <a:pt x="321" y="435"/>
                    </a:lnTo>
                    <a:lnTo>
                      <a:pt x="321" y="435"/>
                    </a:lnTo>
                    <a:lnTo>
                      <a:pt x="318" y="435"/>
                    </a:lnTo>
                    <a:lnTo>
                      <a:pt x="316" y="437"/>
                    </a:lnTo>
                    <a:lnTo>
                      <a:pt x="316" y="437"/>
                    </a:lnTo>
                    <a:lnTo>
                      <a:pt x="312" y="441"/>
                    </a:lnTo>
                    <a:lnTo>
                      <a:pt x="312" y="441"/>
                    </a:lnTo>
                    <a:lnTo>
                      <a:pt x="312" y="444"/>
                    </a:lnTo>
                    <a:lnTo>
                      <a:pt x="309" y="446"/>
                    </a:lnTo>
                    <a:lnTo>
                      <a:pt x="309" y="446"/>
                    </a:lnTo>
                    <a:lnTo>
                      <a:pt x="307" y="448"/>
                    </a:lnTo>
                    <a:lnTo>
                      <a:pt x="307" y="450"/>
                    </a:lnTo>
                    <a:lnTo>
                      <a:pt x="307" y="450"/>
                    </a:lnTo>
                    <a:lnTo>
                      <a:pt x="307" y="454"/>
                    </a:lnTo>
                    <a:lnTo>
                      <a:pt x="307" y="454"/>
                    </a:lnTo>
                    <a:lnTo>
                      <a:pt x="307" y="455"/>
                    </a:lnTo>
                    <a:lnTo>
                      <a:pt x="303" y="459"/>
                    </a:lnTo>
                    <a:lnTo>
                      <a:pt x="303" y="459"/>
                    </a:lnTo>
                    <a:lnTo>
                      <a:pt x="299" y="463"/>
                    </a:lnTo>
                    <a:lnTo>
                      <a:pt x="299" y="463"/>
                    </a:lnTo>
                    <a:lnTo>
                      <a:pt x="299" y="466"/>
                    </a:lnTo>
                    <a:lnTo>
                      <a:pt x="299" y="466"/>
                    </a:lnTo>
                    <a:lnTo>
                      <a:pt x="299" y="472"/>
                    </a:lnTo>
                    <a:lnTo>
                      <a:pt x="299" y="472"/>
                    </a:lnTo>
                    <a:lnTo>
                      <a:pt x="298" y="474"/>
                    </a:lnTo>
                    <a:lnTo>
                      <a:pt x="296" y="476"/>
                    </a:lnTo>
                    <a:lnTo>
                      <a:pt x="296" y="476"/>
                    </a:lnTo>
                    <a:lnTo>
                      <a:pt x="294" y="477"/>
                    </a:lnTo>
                    <a:lnTo>
                      <a:pt x="294" y="479"/>
                    </a:lnTo>
                    <a:lnTo>
                      <a:pt x="294" y="479"/>
                    </a:lnTo>
                    <a:lnTo>
                      <a:pt x="294" y="481"/>
                    </a:lnTo>
                    <a:lnTo>
                      <a:pt x="292" y="483"/>
                    </a:lnTo>
                    <a:lnTo>
                      <a:pt x="292" y="483"/>
                    </a:lnTo>
                    <a:lnTo>
                      <a:pt x="292" y="485"/>
                    </a:lnTo>
                    <a:lnTo>
                      <a:pt x="292" y="487"/>
                    </a:lnTo>
                    <a:lnTo>
                      <a:pt x="292" y="487"/>
                    </a:lnTo>
                    <a:lnTo>
                      <a:pt x="294" y="490"/>
                    </a:lnTo>
                    <a:lnTo>
                      <a:pt x="294" y="494"/>
                    </a:lnTo>
                    <a:lnTo>
                      <a:pt x="294" y="494"/>
                    </a:lnTo>
                    <a:lnTo>
                      <a:pt x="296" y="496"/>
                    </a:lnTo>
                    <a:lnTo>
                      <a:pt x="298" y="498"/>
                    </a:lnTo>
                    <a:lnTo>
                      <a:pt x="298" y="498"/>
                    </a:lnTo>
                    <a:lnTo>
                      <a:pt x="301" y="499"/>
                    </a:lnTo>
                    <a:lnTo>
                      <a:pt x="301" y="499"/>
                    </a:lnTo>
                    <a:lnTo>
                      <a:pt x="301" y="499"/>
                    </a:lnTo>
                    <a:lnTo>
                      <a:pt x="301" y="501"/>
                    </a:lnTo>
                    <a:lnTo>
                      <a:pt x="301" y="501"/>
                    </a:lnTo>
                    <a:lnTo>
                      <a:pt x="301" y="503"/>
                    </a:lnTo>
                    <a:lnTo>
                      <a:pt x="301" y="503"/>
                    </a:lnTo>
                    <a:lnTo>
                      <a:pt x="298" y="503"/>
                    </a:lnTo>
                    <a:lnTo>
                      <a:pt x="298" y="503"/>
                    </a:lnTo>
                    <a:lnTo>
                      <a:pt x="292" y="503"/>
                    </a:lnTo>
                    <a:lnTo>
                      <a:pt x="288" y="507"/>
                    </a:lnTo>
                    <a:lnTo>
                      <a:pt x="288" y="507"/>
                    </a:lnTo>
                    <a:lnTo>
                      <a:pt x="281" y="512"/>
                    </a:lnTo>
                    <a:lnTo>
                      <a:pt x="281" y="512"/>
                    </a:lnTo>
                    <a:lnTo>
                      <a:pt x="281" y="512"/>
                    </a:lnTo>
                    <a:lnTo>
                      <a:pt x="279" y="512"/>
                    </a:lnTo>
                    <a:lnTo>
                      <a:pt x="279" y="512"/>
                    </a:lnTo>
                    <a:lnTo>
                      <a:pt x="279" y="512"/>
                    </a:lnTo>
                    <a:lnTo>
                      <a:pt x="279" y="510"/>
                    </a:lnTo>
                    <a:lnTo>
                      <a:pt x="279" y="510"/>
                    </a:lnTo>
                    <a:lnTo>
                      <a:pt x="279" y="509"/>
                    </a:lnTo>
                    <a:lnTo>
                      <a:pt x="279" y="509"/>
                    </a:lnTo>
                    <a:lnTo>
                      <a:pt x="275" y="505"/>
                    </a:lnTo>
                    <a:lnTo>
                      <a:pt x="272" y="503"/>
                    </a:lnTo>
                    <a:lnTo>
                      <a:pt x="272" y="503"/>
                    </a:lnTo>
                    <a:lnTo>
                      <a:pt x="270" y="503"/>
                    </a:lnTo>
                    <a:lnTo>
                      <a:pt x="268" y="507"/>
                    </a:lnTo>
                    <a:lnTo>
                      <a:pt x="268" y="507"/>
                    </a:lnTo>
                    <a:lnTo>
                      <a:pt x="268" y="507"/>
                    </a:lnTo>
                    <a:lnTo>
                      <a:pt x="266" y="509"/>
                    </a:lnTo>
                    <a:lnTo>
                      <a:pt x="266" y="509"/>
                    </a:lnTo>
                    <a:lnTo>
                      <a:pt x="266" y="507"/>
                    </a:lnTo>
                    <a:lnTo>
                      <a:pt x="266" y="505"/>
                    </a:lnTo>
                    <a:lnTo>
                      <a:pt x="266" y="505"/>
                    </a:lnTo>
                    <a:lnTo>
                      <a:pt x="264" y="505"/>
                    </a:lnTo>
                    <a:lnTo>
                      <a:pt x="264" y="505"/>
                    </a:lnTo>
                    <a:lnTo>
                      <a:pt x="261" y="507"/>
                    </a:lnTo>
                    <a:lnTo>
                      <a:pt x="261" y="507"/>
                    </a:lnTo>
                    <a:lnTo>
                      <a:pt x="263" y="509"/>
                    </a:lnTo>
                    <a:lnTo>
                      <a:pt x="264" y="512"/>
                    </a:lnTo>
                    <a:lnTo>
                      <a:pt x="264" y="512"/>
                    </a:lnTo>
                    <a:lnTo>
                      <a:pt x="263" y="512"/>
                    </a:lnTo>
                    <a:lnTo>
                      <a:pt x="261" y="510"/>
                    </a:lnTo>
                    <a:lnTo>
                      <a:pt x="261" y="510"/>
                    </a:lnTo>
                    <a:lnTo>
                      <a:pt x="263" y="514"/>
                    </a:lnTo>
                    <a:lnTo>
                      <a:pt x="263" y="514"/>
                    </a:lnTo>
                    <a:lnTo>
                      <a:pt x="261" y="514"/>
                    </a:lnTo>
                    <a:lnTo>
                      <a:pt x="261" y="514"/>
                    </a:lnTo>
                    <a:lnTo>
                      <a:pt x="259" y="514"/>
                    </a:lnTo>
                    <a:lnTo>
                      <a:pt x="257" y="514"/>
                    </a:lnTo>
                    <a:lnTo>
                      <a:pt x="257" y="514"/>
                    </a:lnTo>
                    <a:lnTo>
                      <a:pt x="257" y="514"/>
                    </a:lnTo>
                    <a:lnTo>
                      <a:pt x="257" y="514"/>
                    </a:lnTo>
                    <a:lnTo>
                      <a:pt x="255" y="510"/>
                    </a:lnTo>
                    <a:lnTo>
                      <a:pt x="252" y="509"/>
                    </a:lnTo>
                    <a:lnTo>
                      <a:pt x="252" y="509"/>
                    </a:lnTo>
                    <a:lnTo>
                      <a:pt x="252" y="510"/>
                    </a:lnTo>
                    <a:lnTo>
                      <a:pt x="252" y="512"/>
                    </a:lnTo>
                    <a:lnTo>
                      <a:pt x="252" y="512"/>
                    </a:lnTo>
                    <a:lnTo>
                      <a:pt x="253" y="518"/>
                    </a:lnTo>
                    <a:lnTo>
                      <a:pt x="253" y="518"/>
                    </a:lnTo>
                    <a:lnTo>
                      <a:pt x="257" y="523"/>
                    </a:lnTo>
                    <a:lnTo>
                      <a:pt x="257" y="523"/>
                    </a:lnTo>
                    <a:lnTo>
                      <a:pt x="259" y="527"/>
                    </a:lnTo>
                    <a:lnTo>
                      <a:pt x="261" y="529"/>
                    </a:lnTo>
                    <a:lnTo>
                      <a:pt x="261" y="529"/>
                    </a:lnTo>
                    <a:lnTo>
                      <a:pt x="263" y="529"/>
                    </a:lnTo>
                    <a:lnTo>
                      <a:pt x="264" y="533"/>
                    </a:lnTo>
                    <a:lnTo>
                      <a:pt x="264" y="533"/>
                    </a:lnTo>
                    <a:lnTo>
                      <a:pt x="266" y="534"/>
                    </a:lnTo>
                    <a:lnTo>
                      <a:pt x="268" y="536"/>
                    </a:lnTo>
                    <a:lnTo>
                      <a:pt x="268" y="536"/>
                    </a:lnTo>
                    <a:lnTo>
                      <a:pt x="272" y="540"/>
                    </a:lnTo>
                    <a:lnTo>
                      <a:pt x="272" y="540"/>
                    </a:lnTo>
                    <a:lnTo>
                      <a:pt x="272" y="542"/>
                    </a:lnTo>
                    <a:lnTo>
                      <a:pt x="272" y="542"/>
                    </a:lnTo>
                    <a:lnTo>
                      <a:pt x="270" y="542"/>
                    </a:lnTo>
                    <a:lnTo>
                      <a:pt x="270" y="542"/>
                    </a:lnTo>
                    <a:lnTo>
                      <a:pt x="270" y="542"/>
                    </a:lnTo>
                    <a:lnTo>
                      <a:pt x="270" y="542"/>
                    </a:lnTo>
                    <a:lnTo>
                      <a:pt x="263" y="536"/>
                    </a:lnTo>
                    <a:lnTo>
                      <a:pt x="263" y="536"/>
                    </a:lnTo>
                    <a:lnTo>
                      <a:pt x="263" y="536"/>
                    </a:lnTo>
                    <a:lnTo>
                      <a:pt x="263" y="536"/>
                    </a:lnTo>
                    <a:lnTo>
                      <a:pt x="263" y="540"/>
                    </a:lnTo>
                    <a:lnTo>
                      <a:pt x="259" y="538"/>
                    </a:lnTo>
                    <a:lnTo>
                      <a:pt x="259" y="538"/>
                    </a:lnTo>
                    <a:lnTo>
                      <a:pt x="257" y="538"/>
                    </a:lnTo>
                    <a:lnTo>
                      <a:pt x="257" y="538"/>
                    </a:lnTo>
                    <a:lnTo>
                      <a:pt x="257" y="538"/>
                    </a:lnTo>
                    <a:lnTo>
                      <a:pt x="255" y="538"/>
                    </a:lnTo>
                    <a:lnTo>
                      <a:pt x="255" y="538"/>
                    </a:lnTo>
                    <a:lnTo>
                      <a:pt x="257" y="540"/>
                    </a:lnTo>
                    <a:lnTo>
                      <a:pt x="257" y="540"/>
                    </a:lnTo>
                    <a:lnTo>
                      <a:pt x="257" y="542"/>
                    </a:lnTo>
                    <a:lnTo>
                      <a:pt x="257" y="542"/>
                    </a:lnTo>
                    <a:lnTo>
                      <a:pt x="257" y="544"/>
                    </a:lnTo>
                    <a:lnTo>
                      <a:pt x="257" y="544"/>
                    </a:lnTo>
                    <a:lnTo>
                      <a:pt x="257" y="544"/>
                    </a:lnTo>
                    <a:lnTo>
                      <a:pt x="255" y="545"/>
                    </a:lnTo>
                    <a:lnTo>
                      <a:pt x="253" y="545"/>
                    </a:lnTo>
                    <a:lnTo>
                      <a:pt x="253" y="545"/>
                    </a:lnTo>
                    <a:lnTo>
                      <a:pt x="255" y="549"/>
                    </a:lnTo>
                    <a:lnTo>
                      <a:pt x="255" y="549"/>
                    </a:lnTo>
                    <a:lnTo>
                      <a:pt x="255" y="556"/>
                    </a:lnTo>
                    <a:lnTo>
                      <a:pt x="255" y="556"/>
                    </a:lnTo>
                    <a:lnTo>
                      <a:pt x="253" y="556"/>
                    </a:lnTo>
                    <a:lnTo>
                      <a:pt x="253" y="556"/>
                    </a:lnTo>
                    <a:lnTo>
                      <a:pt x="252" y="556"/>
                    </a:lnTo>
                    <a:lnTo>
                      <a:pt x="252" y="556"/>
                    </a:lnTo>
                    <a:lnTo>
                      <a:pt x="252" y="553"/>
                    </a:lnTo>
                    <a:lnTo>
                      <a:pt x="252" y="551"/>
                    </a:lnTo>
                    <a:lnTo>
                      <a:pt x="252" y="551"/>
                    </a:lnTo>
                    <a:lnTo>
                      <a:pt x="250" y="553"/>
                    </a:lnTo>
                    <a:lnTo>
                      <a:pt x="250" y="553"/>
                    </a:lnTo>
                    <a:lnTo>
                      <a:pt x="250" y="555"/>
                    </a:lnTo>
                    <a:lnTo>
                      <a:pt x="250" y="555"/>
                    </a:lnTo>
                    <a:lnTo>
                      <a:pt x="248" y="553"/>
                    </a:lnTo>
                    <a:lnTo>
                      <a:pt x="248" y="553"/>
                    </a:lnTo>
                    <a:lnTo>
                      <a:pt x="248" y="551"/>
                    </a:lnTo>
                    <a:lnTo>
                      <a:pt x="248" y="551"/>
                    </a:lnTo>
                    <a:lnTo>
                      <a:pt x="246" y="549"/>
                    </a:lnTo>
                    <a:lnTo>
                      <a:pt x="246" y="549"/>
                    </a:lnTo>
                    <a:lnTo>
                      <a:pt x="242" y="551"/>
                    </a:lnTo>
                    <a:lnTo>
                      <a:pt x="242" y="547"/>
                    </a:lnTo>
                    <a:lnTo>
                      <a:pt x="242" y="547"/>
                    </a:lnTo>
                    <a:lnTo>
                      <a:pt x="242" y="545"/>
                    </a:lnTo>
                    <a:lnTo>
                      <a:pt x="242" y="545"/>
                    </a:lnTo>
                    <a:lnTo>
                      <a:pt x="242" y="544"/>
                    </a:lnTo>
                    <a:lnTo>
                      <a:pt x="241" y="542"/>
                    </a:lnTo>
                    <a:lnTo>
                      <a:pt x="241" y="542"/>
                    </a:lnTo>
                    <a:lnTo>
                      <a:pt x="239" y="538"/>
                    </a:lnTo>
                    <a:lnTo>
                      <a:pt x="241" y="534"/>
                    </a:lnTo>
                    <a:lnTo>
                      <a:pt x="241" y="534"/>
                    </a:lnTo>
                    <a:lnTo>
                      <a:pt x="242" y="533"/>
                    </a:lnTo>
                    <a:lnTo>
                      <a:pt x="242" y="533"/>
                    </a:lnTo>
                    <a:lnTo>
                      <a:pt x="239" y="533"/>
                    </a:lnTo>
                    <a:lnTo>
                      <a:pt x="237" y="529"/>
                    </a:lnTo>
                    <a:lnTo>
                      <a:pt x="237" y="529"/>
                    </a:lnTo>
                    <a:lnTo>
                      <a:pt x="231" y="520"/>
                    </a:lnTo>
                    <a:lnTo>
                      <a:pt x="231" y="520"/>
                    </a:lnTo>
                    <a:lnTo>
                      <a:pt x="231" y="520"/>
                    </a:lnTo>
                    <a:lnTo>
                      <a:pt x="231" y="520"/>
                    </a:lnTo>
                    <a:lnTo>
                      <a:pt x="230" y="522"/>
                    </a:lnTo>
                    <a:lnTo>
                      <a:pt x="230" y="522"/>
                    </a:lnTo>
                    <a:lnTo>
                      <a:pt x="228" y="520"/>
                    </a:lnTo>
                    <a:lnTo>
                      <a:pt x="228" y="516"/>
                    </a:lnTo>
                    <a:lnTo>
                      <a:pt x="228" y="516"/>
                    </a:lnTo>
                    <a:lnTo>
                      <a:pt x="230" y="516"/>
                    </a:lnTo>
                    <a:lnTo>
                      <a:pt x="228" y="514"/>
                    </a:lnTo>
                    <a:lnTo>
                      <a:pt x="228" y="514"/>
                    </a:lnTo>
                    <a:lnTo>
                      <a:pt x="226" y="512"/>
                    </a:lnTo>
                    <a:lnTo>
                      <a:pt x="224" y="510"/>
                    </a:lnTo>
                    <a:lnTo>
                      <a:pt x="224" y="503"/>
                    </a:lnTo>
                    <a:lnTo>
                      <a:pt x="224" y="503"/>
                    </a:lnTo>
                    <a:lnTo>
                      <a:pt x="226" y="499"/>
                    </a:lnTo>
                    <a:lnTo>
                      <a:pt x="226" y="494"/>
                    </a:lnTo>
                    <a:lnTo>
                      <a:pt x="226" y="494"/>
                    </a:lnTo>
                    <a:lnTo>
                      <a:pt x="226" y="494"/>
                    </a:lnTo>
                    <a:lnTo>
                      <a:pt x="226" y="494"/>
                    </a:lnTo>
                    <a:lnTo>
                      <a:pt x="220" y="487"/>
                    </a:lnTo>
                    <a:lnTo>
                      <a:pt x="213" y="483"/>
                    </a:lnTo>
                    <a:lnTo>
                      <a:pt x="213" y="483"/>
                    </a:lnTo>
                    <a:lnTo>
                      <a:pt x="211" y="481"/>
                    </a:lnTo>
                    <a:lnTo>
                      <a:pt x="206" y="481"/>
                    </a:lnTo>
                    <a:lnTo>
                      <a:pt x="206" y="481"/>
                    </a:lnTo>
                    <a:lnTo>
                      <a:pt x="206" y="481"/>
                    </a:lnTo>
                    <a:lnTo>
                      <a:pt x="206" y="481"/>
                    </a:lnTo>
                    <a:lnTo>
                      <a:pt x="204" y="479"/>
                    </a:lnTo>
                    <a:lnTo>
                      <a:pt x="204" y="479"/>
                    </a:lnTo>
                    <a:lnTo>
                      <a:pt x="206" y="479"/>
                    </a:lnTo>
                    <a:lnTo>
                      <a:pt x="206" y="479"/>
                    </a:lnTo>
                    <a:lnTo>
                      <a:pt x="206" y="479"/>
                    </a:lnTo>
                    <a:lnTo>
                      <a:pt x="206" y="479"/>
                    </a:lnTo>
                    <a:lnTo>
                      <a:pt x="208" y="477"/>
                    </a:lnTo>
                    <a:lnTo>
                      <a:pt x="208" y="477"/>
                    </a:lnTo>
                    <a:lnTo>
                      <a:pt x="208" y="477"/>
                    </a:lnTo>
                    <a:lnTo>
                      <a:pt x="208" y="476"/>
                    </a:lnTo>
                    <a:lnTo>
                      <a:pt x="206" y="476"/>
                    </a:lnTo>
                    <a:lnTo>
                      <a:pt x="206" y="476"/>
                    </a:lnTo>
                    <a:lnTo>
                      <a:pt x="204" y="476"/>
                    </a:lnTo>
                    <a:lnTo>
                      <a:pt x="202" y="476"/>
                    </a:lnTo>
                    <a:lnTo>
                      <a:pt x="198" y="472"/>
                    </a:lnTo>
                    <a:lnTo>
                      <a:pt x="198" y="472"/>
                    </a:lnTo>
                    <a:lnTo>
                      <a:pt x="195" y="468"/>
                    </a:lnTo>
                    <a:lnTo>
                      <a:pt x="195" y="468"/>
                    </a:lnTo>
                    <a:lnTo>
                      <a:pt x="193" y="466"/>
                    </a:lnTo>
                    <a:lnTo>
                      <a:pt x="193" y="463"/>
                    </a:lnTo>
                    <a:lnTo>
                      <a:pt x="193" y="463"/>
                    </a:lnTo>
                    <a:lnTo>
                      <a:pt x="191" y="461"/>
                    </a:lnTo>
                    <a:lnTo>
                      <a:pt x="191" y="461"/>
                    </a:lnTo>
                    <a:lnTo>
                      <a:pt x="189" y="457"/>
                    </a:lnTo>
                    <a:lnTo>
                      <a:pt x="189" y="457"/>
                    </a:lnTo>
                    <a:lnTo>
                      <a:pt x="189" y="455"/>
                    </a:lnTo>
                    <a:lnTo>
                      <a:pt x="187" y="455"/>
                    </a:lnTo>
                    <a:lnTo>
                      <a:pt x="187" y="455"/>
                    </a:lnTo>
                    <a:lnTo>
                      <a:pt x="187" y="457"/>
                    </a:lnTo>
                    <a:lnTo>
                      <a:pt x="187" y="457"/>
                    </a:lnTo>
                    <a:lnTo>
                      <a:pt x="187" y="457"/>
                    </a:lnTo>
                    <a:lnTo>
                      <a:pt x="187" y="459"/>
                    </a:lnTo>
                    <a:lnTo>
                      <a:pt x="187" y="459"/>
                    </a:lnTo>
                    <a:lnTo>
                      <a:pt x="186" y="457"/>
                    </a:lnTo>
                    <a:lnTo>
                      <a:pt x="186" y="457"/>
                    </a:lnTo>
                    <a:lnTo>
                      <a:pt x="184" y="457"/>
                    </a:lnTo>
                    <a:lnTo>
                      <a:pt x="184" y="457"/>
                    </a:lnTo>
                    <a:lnTo>
                      <a:pt x="182" y="457"/>
                    </a:lnTo>
                    <a:lnTo>
                      <a:pt x="180" y="455"/>
                    </a:lnTo>
                    <a:lnTo>
                      <a:pt x="180" y="455"/>
                    </a:lnTo>
                    <a:lnTo>
                      <a:pt x="180" y="452"/>
                    </a:lnTo>
                    <a:lnTo>
                      <a:pt x="180" y="448"/>
                    </a:lnTo>
                    <a:lnTo>
                      <a:pt x="180" y="448"/>
                    </a:lnTo>
                    <a:lnTo>
                      <a:pt x="178" y="446"/>
                    </a:lnTo>
                    <a:lnTo>
                      <a:pt x="176" y="448"/>
                    </a:lnTo>
                    <a:lnTo>
                      <a:pt x="176" y="448"/>
                    </a:lnTo>
                    <a:lnTo>
                      <a:pt x="173" y="450"/>
                    </a:lnTo>
                    <a:lnTo>
                      <a:pt x="173" y="450"/>
                    </a:lnTo>
                    <a:lnTo>
                      <a:pt x="171" y="452"/>
                    </a:lnTo>
                    <a:lnTo>
                      <a:pt x="171" y="454"/>
                    </a:lnTo>
                    <a:lnTo>
                      <a:pt x="171" y="454"/>
                    </a:lnTo>
                    <a:lnTo>
                      <a:pt x="171" y="455"/>
                    </a:lnTo>
                    <a:lnTo>
                      <a:pt x="171" y="457"/>
                    </a:lnTo>
                    <a:lnTo>
                      <a:pt x="171" y="457"/>
                    </a:lnTo>
                    <a:lnTo>
                      <a:pt x="171" y="463"/>
                    </a:lnTo>
                    <a:lnTo>
                      <a:pt x="173" y="466"/>
                    </a:lnTo>
                    <a:lnTo>
                      <a:pt x="175" y="466"/>
                    </a:lnTo>
                    <a:lnTo>
                      <a:pt x="175" y="466"/>
                    </a:lnTo>
                    <a:lnTo>
                      <a:pt x="180" y="472"/>
                    </a:lnTo>
                    <a:lnTo>
                      <a:pt x="180" y="472"/>
                    </a:lnTo>
                    <a:lnTo>
                      <a:pt x="182" y="476"/>
                    </a:lnTo>
                    <a:lnTo>
                      <a:pt x="182" y="476"/>
                    </a:lnTo>
                    <a:lnTo>
                      <a:pt x="184" y="481"/>
                    </a:lnTo>
                    <a:lnTo>
                      <a:pt x="184" y="481"/>
                    </a:lnTo>
                    <a:lnTo>
                      <a:pt x="187" y="487"/>
                    </a:lnTo>
                    <a:lnTo>
                      <a:pt x="191" y="490"/>
                    </a:lnTo>
                    <a:lnTo>
                      <a:pt x="191" y="490"/>
                    </a:lnTo>
                    <a:lnTo>
                      <a:pt x="193" y="490"/>
                    </a:lnTo>
                    <a:lnTo>
                      <a:pt x="195" y="490"/>
                    </a:lnTo>
                    <a:lnTo>
                      <a:pt x="195" y="490"/>
                    </a:lnTo>
                    <a:lnTo>
                      <a:pt x="198" y="490"/>
                    </a:lnTo>
                    <a:lnTo>
                      <a:pt x="198" y="490"/>
                    </a:lnTo>
                    <a:lnTo>
                      <a:pt x="200" y="492"/>
                    </a:lnTo>
                    <a:lnTo>
                      <a:pt x="200" y="494"/>
                    </a:lnTo>
                    <a:lnTo>
                      <a:pt x="200" y="494"/>
                    </a:lnTo>
                    <a:lnTo>
                      <a:pt x="200" y="496"/>
                    </a:lnTo>
                    <a:lnTo>
                      <a:pt x="200" y="498"/>
                    </a:lnTo>
                    <a:lnTo>
                      <a:pt x="200" y="498"/>
                    </a:lnTo>
                    <a:lnTo>
                      <a:pt x="208" y="501"/>
                    </a:lnTo>
                    <a:lnTo>
                      <a:pt x="213" y="505"/>
                    </a:lnTo>
                    <a:lnTo>
                      <a:pt x="213" y="505"/>
                    </a:lnTo>
                    <a:lnTo>
                      <a:pt x="217" y="507"/>
                    </a:lnTo>
                    <a:lnTo>
                      <a:pt x="219" y="512"/>
                    </a:lnTo>
                    <a:lnTo>
                      <a:pt x="219" y="512"/>
                    </a:lnTo>
                    <a:lnTo>
                      <a:pt x="219" y="514"/>
                    </a:lnTo>
                    <a:lnTo>
                      <a:pt x="219" y="514"/>
                    </a:lnTo>
                    <a:lnTo>
                      <a:pt x="217" y="516"/>
                    </a:lnTo>
                    <a:lnTo>
                      <a:pt x="217" y="516"/>
                    </a:lnTo>
                    <a:lnTo>
                      <a:pt x="217" y="516"/>
                    </a:lnTo>
                    <a:lnTo>
                      <a:pt x="215" y="514"/>
                    </a:lnTo>
                    <a:lnTo>
                      <a:pt x="215" y="514"/>
                    </a:lnTo>
                    <a:lnTo>
                      <a:pt x="211" y="510"/>
                    </a:lnTo>
                    <a:lnTo>
                      <a:pt x="209" y="509"/>
                    </a:lnTo>
                    <a:lnTo>
                      <a:pt x="209" y="509"/>
                    </a:lnTo>
                    <a:lnTo>
                      <a:pt x="208" y="509"/>
                    </a:lnTo>
                    <a:lnTo>
                      <a:pt x="208" y="509"/>
                    </a:lnTo>
                    <a:lnTo>
                      <a:pt x="206" y="510"/>
                    </a:lnTo>
                    <a:lnTo>
                      <a:pt x="204" y="512"/>
                    </a:lnTo>
                    <a:lnTo>
                      <a:pt x="204" y="512"/>
                    </a:lnTo>
                    <a:lnTo>
                      <a:pt x="204" y="514"/>
                    </a:lnTo>
                    <a:lnTo>
                      <a:pt x="204" y="518"/>
                    </a:lnTo>
                    <a:lnTo>
                      <a:pt x="204" y="518"/>
                    </a:lnTo>
                    <a:lnTo>
                      <a:pt x="208" y="520"/>
                    </a:lnTo>
                    <a:lnTo>
                      <a:pt x="208" y="520"/>
                    </a:lnTo>
                    <a:lnTo>
                      <a:pt x="208" y="523"/>
                    </a:lnTo>
                    <a:lnTo>
                      <a:pt x="206" y="527"/>
                    </a:lnTo>
                    <a:lnTo>
                      <a:pt x="206" y="527"/>
                    </a:lnTo>
                    <a:lnTo>
                      <a:pt x="204" y="529"/>
                    </a:lnTo>
                    <a:lnTo>
                      <a:pt x="204" y="531"/>
                    </a:lnTo>
                    <a:lnTo>
                      <a:pt x="204" y="531"/>
                    </a:lnTo>
                    <a:lnTo>
                      <a:pt x="202" y="533"/>
                    </a:lnTo>
                    <a:lnTo>
                      <a:pt x="202" y="533"/>
                    </a:lnTo>
                    <a:lnTo>
                      <a:pt x="200" y="536"/>
                    </a:lnTo>
                    <a:lnTo>
                      <a:pt x="200" y="536"/>
                    </a:lnTo>
                    <a:lnTo>
                      <a:pt x="198" y="538"/>
                    </a:lnTo>
                    <a:lnTo>
                      <a:pt x="197" y="538"/>
                    </a:lnTo>
                    <a:lnTo>
                      <a:pt x="197" y="538"/>
                    </a:lnTo>
                    <a:lnTo>
                      <a:pt x="195" y="536"/>
                    </a:lnTo>
                    <a:lnTo>
                      <a:pt x="195" y="538"/>
                    </a:lnTo>
                    <a:lnTo>
                      <a:pt x="195" y="538"/>
                    </a:lnTo>
                    <a:lnTo>
                      <a:pt x="193" y="542"/>
                    </a:lnTo>
                    <a:lnTo>
                      <a:pt x="193" y="545"/>
                    </a:lnTo>
                    <a:lnTo>
                      <a:pt x="193" y="545"/>
                    </a:lnTo>
                    <a:lnTo>
                      <a:pt x="193" y="547"/>
                    </a:lnTo>
                    <a:lnTo>
                      <a:pt x="193" y="547"/>
                    </a:lnTo>
                    <a:lnTo>
                      <a:pt x="193" y="551"/>
                    </a:lnTo>
                    <a:lnTo>
                      <a:pt x="187" y="551"/>
                    </a:lnTo>
                    <a:lnTo>
                      <a:pt x="187" y="551"/>
                    </a:lnTo>
                    <a:lnTo>
                      <a:pt x="186" y="549"/>
                    </a:lnTo>
                    <a:lnTo>
                      <a:pt x="186" y="549"/>
                    </a:lnTo>
                    <a:lnTo>
                      <a:pt x="186" y="547"/>
                    </a:lnTo>
                    <a:lnTo>
                      <a:pt x="186" y="547"/>
                    </a:lnTo>
                    <a:lnTo>
                      <a:pt x="178" y="545"/>
                    </a:lnTo>
                    <a:lnTo>
                      <a:pt x="173" y="542"/>
                    </a:lnTo>
                    <a:lnTo>
                      <a:pt x="173" y="542"/>
                    </a:lnTo>
                    <a:lnTo>
                      <a:pt x="171" y="540"/>
                    </a:lnTo>
                    <a:lnTo>
                      <a:pt x="171" y="536"/>
                    </a:lnTo>
                    <a:lnTo>
                      <a:pt x="171" y="536"/>
                    </a:lnTo>
                    <a:lnTo>
                      <a:pt x="173" y="534"/>
                    </a:lnTo>
                    <a:lnTo>
                      <a:pt x="173" y="534"/>
                    </a:lnTo>
                    <a:lnTo>
                      <a:pt x="176" y="534"/>
                    </a:lnTo>
                    <a:lnTo>
                      <a:pt x="178" y="534"/>
                    </a:lnTo>
                    <a:lnTo>
                      <a:pt x="180" y="534"/>
                    </a:lnTo>
                    <a:lnTo>
                      <a:pt x="180" y="534"/>
                    </a:lnTo>
                    <a:lnTo>
                      <a:pt x="182" y="536"/>
                    </a:lnTo>
                    <a:lnTo>
                      <a:pt x="184" y="536"/>
                    </a:lnTo>
                    <a:lnTo>
                      <a:pt x="184" y="536"/>
                    </a:lnTo>
                    <a:lnTo>
                      <a:pt x="195" y="533"/>
                    </a:lnTo>
                    <a:lnTo>
                      <a:pt x="195" y="533"/>
                    </a:lnTo>
                    <a:lnTo>
                      <a:pt x="197" y="531"/>
                    </a:lnTo>
                    <a:lnTo>
                      <a:pt x="197" y="531"/>
                    </a:lnTo>
                    <a:lnTo>
                      <a:pt x="198" y="529"/>
                    </a:lnTo>
                    <a:lnTo>
                      <a:pt x="198" y="527"/>
                    </a:lnTo>
                    <a:lnTo>
                      <a:pt x="198" y="527"/>
                    </a:lnTo>
                    <a:lnTo>
                      <a:pt x="200" y="525"/>
                    </a:lnTo>
                    <a:lnTo>
                      <a:pt x="200" y="525"/>
                    </a:lnTo>
                    <a:lnTo>
                      <a:pt x="197" y="514"/>
                    </a:lnTo>
                    <a:lnTo>
                      <a:pt x="197" y="514"/>
                    </a:lnTo>
                    <a:lnTo>
                      <a:pt x="195" y="514"/>
                    </a:lnTo>
                    <a:lnTo>
                      <a:pt x="195" y="514"/>
                    </a:lnTo>
                    <a:lnTo>
                      <a:pt x="191" y="512"/>
                    </a:lnTo>
                    <a:lnTo>
                      <a:pt x="189" y="509"/>
                    </a:lnTo>
                    <a:lnTo>
                      <a:pt x="189" y="509"/>
                    </a:lnTo>
                    <a:lnTo>
                      <a:pt x="189" y="507"/>
                    </a:lnTo>
                    <a:lnTo>
                      <a:pt x="189" y="507"/>
                    </a:lnTo>
                    <a:lnTo>
                      <a:pt x="186" y="507"/>
                    </a:lnTo>
                    <a:lnTo>
                      <a:pt x="184" y="503"/>
                    </a:lnTo>
                    <a:lnTo>
                      <a:pt x="184" y="503"/>
                    </a:lnTo>
                    <a:lnTo>
                      <a:pt x="180" y="501"/>
                    </a:lnTo>
                    <a:lnTo>
                      <a:pt x="178" y="499"/>
                    </a:lnTo>
                    <a:lnTo>
                      <a:pt x="178" y="499"/>
                    </a:lnTo>
                    <a:lnTo>
                      <a:pt x="175" y="498"/>
                    </a:lnTo>
                    <a:lnTo>
                      <a:pt x="175" y="498"/>
                    </a:lnTo>
                    <a:lnTo>
                      <a:pt x="171" y="494"/>
                    </a:lnTo>
                    <a:lnTo>
                      <a:pt x="171" y="494"/>
                    </a:lnTo>
                    <a:lnTo>
                      <a:pt x="164" y="488"/>
                    </a:lnTo>
                    <a:lnTo>
                      <a:pt x="164" y="488"/>
                    </a:lnTo>
                    <a:lnTo>
                      <a:pt x="164" y="487"/>
                    </a:lnTo>
                    <a:lnTo>
                      <a:pt x="164" y="487"/>
                    </a:lnTo>
                    <a:lnTo>
                      <a:pt x="162" y="487"/>
                    </a:lnTo>
                    <a:lnTo>
                      <a:pt x="160" y="485"/>
                    </a:lnTo>
                    <a:lnTo>
                      <a:pt x="158" y="483"/>
                    </a:lnTo>
                    <a:lnTo>
                      <a:pt x="158" y="483"/>
                    </a:lnTo>
                    <a:lnTo>
                      <a:pt x="156" y="479"/>
                    </a:lnTo>
                    <a:lnTo>
                      <a:pt x="154" y="477"/>
                    </a:lnTo>
                    <a:lnTo>
                      <a:pt x="154" y="477"/>
                    </a:lnTo>
                    <a:lnTo>
                      <a:pt x="153" y="470"/>
                    </a:lnTo>
                    <a:lnTo>
                      <a:pt x="153" y="470"/>
                    </a:lnTo>
                    <a:lnTo>
                      <a:pt x="153" y="468"/>
                    </a:lnTo>
                    <a:lnTo>
                      <a:pt x="153" y="468"/>
                    </a:lnTo>
                    <a:lnTo>
                      <a:pt x="149" y="465"/>
                    </a:lnTo>
                    <a:lnTo>
                      <a:pt x="143" y="463"/>
                    </a:lnTo>
                    <a:lnTo>
                      <a:pt x="143" y="463"/>
                    </a:lnTo>
                    <a:lnTo>
                      <a:pt x="142" y="465"/>
                    </a:lnTo>
                    <a:lnTo>
                      <a:pt x="140" y="466"/>
                    </a:lnTo>
                    <a:lnTo>
                      <a:pt x="140" y="466"/>
                    </a:lnTo>
                    <a:lnTo>
                      <a:pt x="136" y="468"/>
                    </a:lnTo>
                    <a:lnTo>
                      <a:pt x="134" y="470"/>
                    </a:lnTo>
                    <a:lnTo>
                      <a:pt x="134" y="470"/>
                    </a:lnTo>
                    <a:lnTo>
                      <a:pt x="131" y="472"/>
                    </a:lnTo>
                    <a:lnTo>
                      <a:pt x="127" y="476"/>
                    </a:lnTo>
                    <a:lnTo>
                      <a:pt x="127" y="476"/>
                    </a:lnTo>
                    <a:lnTo>
                      <a:pt x="123" y="479"/>
                    </a:lnTo>
                    <a:lnTo>
                      <a:pt x="118" y="477"/>
                    </a:lnTo>
                    <a:lnTo>
                      <a:pt x="118" y="477"/>
                    </a:lnTo>
                    <a:lnTo>
                      <a:pt x="112" y="476"/>
                    </a:lnTo>
                    <a:lnTo>
                      <a:pt x="107" y="474"/>
                    </a:lnTo>
                    <a:lnTo>
                      <a:pt x="107" y="474"/>
                    </a:lnTo>
                    <a:lnTo>
                      <a:pt x="105" y="476"/>
                    </a:lnTo>
                    <a:lnTo>
                      <a:pt x="105" y="476"/>
                    </a:lnTo>
                    <a:lnTo>
                      <a:pt x="101" y="477"/>
                    </a:lnTo>
                    <a:lnTo>
                      <a:pt x="101" y="477"/>
                    </a:lnTo>
                    <a:lnTo>
                      <a:pt x="99" y="479"/>
                    </a:lnTo>
                    <a:lnTo>
                      <a:pt x="99" y="481"/>
                    </a:lnTo>
                    <a:lnTo>
                      <a:pt x="99" y="481"/>
                    </a:lnTo>
                    <a:lnTo>
                      <a:pt x="99" y="487"/>
                    </a:lnTo>
                    <a:lnTo>
                      <a:pt x="99" y="487"/>
                    </a:lnTo>
                    <a:lnTo>
                      <a:pt x="99" y="490"/>
                    </a:lnTo>
                    <a:lnTo>
                      <a:pt x="98" y="494"/>
                    </a:lnTo>
                    <a:lnTo>
                      <a:pt x="98" y="494"/>
                    </a:lnTo>
                    <a:lnTo>
                      <a:pt x="92" y="499"/>
                    </a:lnTo>
                    <a:lnTo>
                      <a:pt x="85" y="503"/>
                    </a:lnTo>
                    <a:lnTo>
                      <a:pt x="85" y="503"/>
                    </a:lnTo>
                    <a:lnTo>
                      <a:pt x="83" y="503"/>
                    </a:lnTo>
                    <a:lnTo>
                      <a:pt x="81" y="507"/>
                    </a:lnTo>
                    <a:lnTo>
                      <a:pt x="81" y="507"/>
                    </a:lnTo>
                    <a:lnTo>
                      <a:pt x="74" y="518"/>
                    </a:lnTo>
                    <a:lnTo>
                      <a:pt x="74" y="518"/>
                    </a:lnTo>
                    <a:lnTo>
                      <a:pt x="74" y="522"/>
                    </a:lnTo>
                    <a:lnTo>
                      <a:pt x="75" y="527"/>
                    </a:lnTo>
                    <a:lnTo>
                      <a:pt x="75" y="527"/>
                    </a:lnTo>
                    <a:lnTo>
                      <a:pt x="75" y="529"/>
                    </a:lnTo>
                    <a:lnTo>
                      <a:pt x="75" y="531"/>
                    </a:lnTo>
                    <a:lnTo>
                      <a:pt x="75" y="531"/>
                    </a:lnTo>
                    <a:lnTo>
                      <a:pt x="74" y="531"/>
                    </a:lnTo>
                    <a:lnTo>
                      <a:pt x="74" y="531"/>
                    </a:lnTo>
                    <a:lnTo>
                      <a:pt x="72" y="534"/>
                    </a:lnTo>
                    <a:lnTo>
                      <a:pt x="70" y="540"/>
                    </a:lnTo>
                    <a:lnTo>
                      <a:pt x="70" y="540"/>
                    </a:lnTo>
                    <a:lnTo>
                      <a:pt x="68" y="542"/>
                    </a:lnTo>
                    <a:lnTo>
                      <a:pt x="66" y="542"/>
                    </a:lnTo>
                    <a:lnTo>
                      <a:pt x="66" y="542"/>
                    </a:lnTo>
                    <a:lnTo>
                      <a:pt x="63" y="544"/>
                    </a:lnTo>
                    <a:lnTo>
                      <a:pt x="61" y="547"/>
                    </a:lnTo>
                    <a:lnTo>
                      <a:pt x="61" y="547"/>
                    </a:lnTo>
                    <a:lnTo>
                      <a:pt x="59" y="549"/>
                    </a:lnTo>
                    <a:lnTo>
                      <a:pt x="57" y="551"/>
                    </a:lnTo>
                    <a:lnTo>
                      <a:pt x="57" y="551"/>
                    </a:lnTo>
                    <a:lnTo>
                      <a:pt x="46" y="551"/>
                    </a:lnTo>
                    <a:lnTo>
                      <a:pt x="46" y="551"/>
                    </a:lnTo>
                    <a:lnTo>
                      <a:pt x="39" y="553"/>
                    </a:lnTo>
                    <a:lnTo>
                      <a:pt x="39" y="553"/>
                    </a:lnTo>
                    <a:lnTo>
                      <a:pt x="37" y="555"/>
                    </a:lnTo>
                    <a:lnTo>
                      <a:pt x="33" y="556"/>
                    </a:lnTo>
                    <a:lnTo>
                      <a:pt x="33" y="556"/>
                    </a:lnTo>
                    <a:lnTo>
                      <a:pt x="30" y="558"/>
                    </a:lnTo>
                    <a:lnTo>
                      <a:pt x="28" y="556"/>
                    </a:lnTo>
                    <a:lnTo>
                      <a:pt x="28" y="556"/>
                    </a:lnTo>
                    <a:lnTo>
                      <a:pt x="24" y="551"/>
                    </a:lnTo>
                    <a:lnTo>
                      <a:pt x="24" y="551"/>
                    </a:lnTo>
                    <a:lnTo>
                      <a:pt x="22" y="547"/>
                    </a:lnTo>
                    <a:lnTo>
                      <a:pt x="19" y="545"/>
                    </a:lnTo>
                    <a:lnTo>
                      <a:pt x="17" y="545"/>
                    </a:lnTo>
                    <a:lnTo>
                      <a:pt x="17" y="545"/>
                    </a:lnTo>
                    <a:lnTo>
                      <a:pt x="11" y="547"/>
                    </a:lnTo>
                    <a:lnTo>
                      <a:pt x="8" y="547"/>
                    </a:lnTo>
                    <a:lnTo>
                      <a:pt x="8" y="547"/>
                    </a:lnTo>
                    <a:lnTo>
                      <a:pt x="4" y="547"/>
                    </a:lnTo>
                    <a:lnTo>
                      <a:pt x="4" y="544"/>
                    </a:lnTo>
                    <a:lnTo>
                      <a:pt x="4" y="544"/>
                    </a:lnTo>
                    <a:lnTo>
                      <a:pt x="6" y="538"/>
                    </a:lnTo>
                    <a:lnTo>
                      <a:pt x="6" y="534"/>
                    </a:lnTo>
                    <a:lnTo>
                      <a:pt x="6" y="534"/>
                    </a:lnTo>
                    <a:lnTo>
                      <a:pt x="4" y="533"/>
                    </a:lnTo>
                    <a:lnTo>
                      <a:pt x="4" y="533"/>
                    </a:lnTo>
                    <a:lnTo>
                      <a:pt x="2" y="531"/>
                    </a:lnTo>
                    <a:lnTo>
                      <a:pt x="0" y="527"/>
                    </a:lnTo>
                    <a:lnTo>
                      <a:pt x="0" y="525"/>
                    </a:lnTo>
                    <a:lnTo>
                      <a:pt x="2" y="522"/>
                    </a:lnTo>
                    <a:lnTo>
                      <a:pt x="2" y="522"/>
                    </a:lnTo>
                    <a:lnTo>
                      <a:pt x="4" y="512"/>
                    </a:lnTo>
                    <a:lnTo>
                      <a:pt x="6" y="501"/>
                    </a:lnTo>
                    <a:lnTo>
                      <a:pt x="6" y="501"/>
                    </a:lnTo>
                    <a:lnTo>
                      <a:pt x="6" y="498"/>
                    </a:lnTo>
                    <a:lnTo>
                      <a:pt x="6" y="494"/>
                    </a:lnTo>
                    <a:lnTo>
                      <a:pt x="6" y="494"/>
                    </a:lnTo>
                    <a:lnTo>
                      <a:pt x="6" y="490"/>
                    </a:lnTo>
                    <a:lnTo>
                      <a:pt x="6" y="490"/>
                    </a:lnTo>
                    <a:lnTo>
                      <a:pt x="4" y="487"/>
                    </a:lnTo>
                    <a:lnTo>
                      <a:pt x="2" y="481"/>
                    </a:lnTo>
                    <a:lnTo>
                      <a:pt x="2" y="481"/>
                    </a:lnTo>
                    <a:lnTo>
                      <a:pt x="2" y="477"/>
                    </a:lnTo>
                    <a:lnTo>
                      <a:pt x="4" y="476"/>
                    </a:lnTo>
                    <a:lnTo>
                      <a:pt x="4" y="476"/>
                    </a:lnTo>
                    <a:lnTo>
                      <a:pt x="8" y="476"/>
                    </a:lnTo>
                    <a:lnTo>
                      <a:pt x="8" y="476"/>
                    </a:lnTo>
                    <a:lnTo>
                      <a:pt x="9" y="474"/>
                    </a:lnTo>
                    <a:lnTo>
                      <a:pt x="9" y="474"/>
                    </a:lnTo>
                    <a:lnTo>
                      <a:pt x="11" y="470"/>
                    </a:lnTo>
                    <a:lnTo>
                      <a:pt x="17" y="470"/>
                    </a:lnTo>
                    <a:lnTo>
                      <a:pt x="17" y="470"/>
                    </a:lnTo>
                    <a:lnTo>
                      <a:pt x="24" y="472"/>
                    </a:lnTo>
                    <a:lnTo>
                      <a:pt x="24" y="472"/>
                    </a:lnTo>
                    <a:lnTo>
                      <a:pt x="24" y="472"/>
                    </a:lnTo>
                    <a:lnTo>
                      <a:pt x="24" y="472"/>
                    </a:lnTo>
                    <a:lnTo>
                      <a:pt x="30" y="472"/>
                    </a:lnTo>
                    <a:lnTo>
                      <a:pt x="35" y="472"/>
                    </a:lnTo>
                    <a:lnTo>
                      <a:pt x="35" y="472"/>
                    </a:lnTo>
                    <a:lnTo>
                      <a:pt x="44" y="474"/>
                    </a:lnTo>
                    <a:lnTo>
                      <a:pt x="44" y="474"/>
                    </a:lnTo>
                    <a:lnTo>
                      <a:pt x="55" y="474"/>
                    </a:lnTo>
                    <a:lnTo>
                      <a:pt x="55" y="474"/>
                    </a:lnTo>
                    <a:lnTo>
                      <a:pt x="61" y="474"/>
                    </a:lnTo>
                    <a:lnTo>
                      <a:pt x="61" y="474"/>
                    </a:lnTo>
                    <a:lnTo>
                      <a:pt x="63" y="474"/>
                    </a:lnTo>
                    <a:lnTo>
                      <a:pt x="63" y="472"/>
                    </a:lnTo>
                    <a:lnTo>
                      <a:pt x="63" y="472"/>
                    </a:lnTo>
                    <a:lnTo>
                      <a:pt x="64" y="463"/>
                    </a:lnTo>
                    <a:lnTo>
                      <a:pt x="64" y="463"/>
                    </a:lnTo>
                    <a:lnTo>
                      <a:pt x="66" y="450"/>
                    </a:lnTo>
                    <a:lnTo>
                      <a:pt x="66" y="450"/>
                    </a:lnTo>
                    <a:lnTo>
                      <a:pt x="66" y="443"/>
                    </a:lnTo>
                    <a:lnTo>
                      <a:pt x="66" y="443"/>
                    </a:lnTo>
                    <a:lnTo>
                      <a:pt x="64" y="441"/>
                    </a:lnTo>
                    <a:lnTo>
                      <a:pt x="64" y="439"/>
                    </a:lnTo>
                    <a:lnTo>
                      <a:pt x="64" y="439"/>
                    </a:lnTo>
                    <a:lnTo>
                      <a:pt x="61" y="437"/>
                    </a:lnTo>
                    <a:lnTo>
                      <a:pt x="57" y="433"/>
                    </a:lnTo>
                    <a:lnTo>
                      <a:pt x="57" y="433"/>
                    </a:lnTo>
                    <a:lnTo>
                      <a:pt x="57" y="430"/>
                    </a:lnTo>
                    <a:lnTo>
                      <a:pt x="57" y="430"/>
                    </a:lnTo>
                    <a:lnTo>
                      <a:pt x="57" y="428"/>
                    </a:lnTo>
                    <a:lnTo>
                      <a:pt x="55" y="428"/>
                    </a:lnTo>
                    <a:lnTo>
                      <a:pt x="55" y="428"/>
                    </a:lnTo>
                    <a:lnTo>
                      <a:pt x="52" y="424"/>
                    </a:lnTo>
                    <a:lnTo>
                      <a:pt x="46" y="422"/>
                    </a:lnTo>
                    <a:lnTo>
                      <a:pt x="46" y="422"/>
                    </a:lnTo>
                    <a:lnTo>
                      <a:pt x="44" y="421"/>
                    </a:lnTo>
                    <a:lnTo>
                      <a:pt x="42" y="421"/>
                    </a:lnTo>
                    <a:lnTo>
                      <a:pt x="42" y="421"/>
                    </a:lnTo>
                    <a:lnTo>
                      <a:pt x="39" y="419"/>
                    </a:lnTo>
                    <a:lnTo>
                      <a:pt x="39" y="417"/>
                    </a:lnTo>
                    <a:lnTo>
                      <a:pt x="39" y="417"/>
                    </a:lnTo>
                    <a:lnTo>
                      <a:pt x="37" y="413"/>
                    </a:lnTo>
                    <a:lnTo>
                      <a:pt x="37" y="413"/>
                    </a:lnTo>
                    <a:lnTo>
                      <a:pt x="37" y="411"/>
                    </a:lnTo>
                    <a:lnTo>
                      <a:pt x="39" y="410"/>
                    </a:lnTo>
                    <a:lnTo>
                      <a:pt x="39" y="410"/>
                    </a:lnTo>
                    <a:lnTo>
                      <a:pt x="42" y="408"/>
                    </a:lnTo>
                    <a:lnTo>
                      <a:pt x="42" y="408"/>
                    </a:lnTo>
                    <a:lnTo>
                      <a:pt x="46" y="406"/>
                    </a:lnTo>
                    <a:lnTo>
                      <a:pt x="46" y="406"/>
                    </a:lnTo>
                    <a:lnTo>
                      <a:pt x="50" y="406"/>
                    </a:lnTo>
                    <a:lnTo>
                      <a:pt x="52" y="408"/>
                    </a:lnTo>
                    <a:lnTo>
                      <a:pt x="52" y="408"/>
                    </a:lnTo>
                    <a:lnTo>
                      <a:pt x="53" y="408"/>
                    </a:lnTo>
                    <a:lnTo>
                      <a:pt x="57" y="408"/>
                    </a:lnTo>
                    <a:lnTo>
                      <a:pt x="57" y="408"/>
                    </a:lnTo>
                    <a:lnTo>
                      <a:pt x="61" y="408"/>
                    </a:lnTo>
                    <a:lnTo>
                      <a:pt x="61" y="408"/>
                    </a:lnTo>
                    <a:lnTo>
                      <a:pt x="61" y="404"/>
                    </a:lnTo>
                    <a:lnTo>
                      <a:pt x="61" y="400"/>
                    </a:lnTo>
                    <a:lnTo>
                      <a:pt x="61" y="400"/>
                    </a:lnTo>
                    <a:lnTo>
                      <a:pt x="59" y="399"/>
                    </a:lnTo>
                    <a:lnTo>
                      <a:pt x="59" y="399"/>
                    </a:lnTo>
                    <a:lnTo>
                      <a:pt x="59" y="397"/>
                    </a:lnTo>
                    <a:lnTo>
                      <a:pt x="61" y="395"/>
                    </a:lnTo>
                    <a:lnTo>
                      <a:pt x="61" y="395"/>
                    </a:lnTo>
                    <a:lnTo>
                      <a:pt x="63" y="395"/>
                    </a:lnTo>
                    <a:lnTo>
                      <a:pt x="64" y="397"/>
                    </a:lnTo>
                    <a:lnTo>
                      <a:pt x="64" y="397"/>
                    </a:lnTo>
                    <a:lnTo>
                      <a:pt x="68" y="399"/>
                    </a:lnTo>
                    <a:lnTo>
                      <a:pt x="74" y="399"/>
                    </a:lnTo>
                    <a:lnTo>
                      <a:pt x="74" y="399"/>
                    </a:lnTo>
                    <a:lnTo>
                      <a:pt x="74" y="399"/>
                    </a:lnTo>
                    <a:lnTo>
                      <a:pt x="75" y="397"/>
                    </a:lnTo>
                    <a:lnTo>
                      <a:pt x="75" y="397"/>
                    </a:lnTo>
                    <a:lnTo>
                      <a:pt x="77" y="393"/>
                    </a:lnTo>
                    <a:lnTo>
                      <a:pt x="79" y="391"/>
                    </a:lnTo>
                    <a:lnTo>
                      <a:pt x="79" y="391"/>
                    </a:lnTo>
                    <a:lnTo>
                      <a:pt x="85" y="389"/>
                    </a:lnTo>
                    <a:lnTo>
                      <a:pt x="85" y="389"/>
                    </a:lnTo>
                    <a:lnTo>
                      <a:pt x="87" y="388"/>
                    </a:lnTo>
                    <a:lnTo>
                      <a:pt x="87" y="386"/>
                    </a:lnTo>
                    <a:lnTo>
                      <a:pt x="87" y="386"/>
                    </a:lnTo>
                    <a:lnTo>
                      <a:pt x="87" y="384"/>
                    </a:lnTo>
                    <a:lnTo>
                      <a:pt x="87" y="384"/>
                    </a:lnTo>
                    <a:lnTo>
                      <a:pt x="88" y="378"/>
                    </a:lnTo>
                    <a:lnTo>
                      <a:pt x="92" y="377"/>
                    </a:lnTo>
                    <a:lnTo>
                      <a:pt x="92" y="377"/>
                    </a:lnTo>
                    <a:lnTo>
                      <a:pt x="98" y="373"/>
                    </a:lnTo>
                    <a:lnTo>
                      <a:pt x="101" y="371"/>
                    </a:lnTo>
                    <a:lnTo>
                      <a:pt x="101" y="371"/>
                    </a:lnTo>
                    <a:lnTo>
                      <a:pt x="101" y="369"/>
                    </a:lnTo>
                    <a:lnTo>
                      <a:pt x="103" y="369"/>
                    </a:lnTo>
                    <a:lnTo>
                      <a:pt x="103" y="369"/>
                    </a:lnTo>
                    <a:lnTo>
                      <a:pt x="105" y="369"/>
                    </a:lnTo>
                    <a:lnTo>
                      <a:pt x="103" y="367"/>
                    </a:lnTo>
                    <a:lnTo>
                      <a:pt x="103" y="367"/>
                    </a:lnTo>
                    <a:lnTo>
                      <a:pt x="105" y="366"/>
                    </a:lnTo>
                    <a:lnTo>
                      <a:pt x="105" y="366"/>
                    </a:lnTo>
                    <a:lnTo>
                      <a:pt x="109" y="358"/>
                    </a:lnTo>
                    <a:lnTo>
                      <a:pt x="110" y="349"/>
                    </a:lnTo>
                    <a:lnTo>
                      <a:pt x="110" y="349"/>
                    </a:lnTo>
                    <a:lnTo>
                      <a:pt x="112" y="347"/>
                    </a:lnTo>
                    <a:lnTo>
                      <a:pt x="114" y="345"/>
                    </a:lnTo>
                    <a:lnTo>
                      <a:pt x="114" y="345"/>
                    </a:lnTo>
                    <a:lnTo>
                      <a:pt x="114" y="347"/>
                    </a:lnTo>
                    <a:lnTo>
                      <a:pt x="114" y="347"/>
                    </a:lnTo>
                    <a:lnTo>
                      <a:pt x="114" y="349"/>
                    </a:lnTo>
                    <a:lnTo>
                      <a:pt x="114" y="349"/>
                    </a:lnTo>
                    <a:lnTo>
                      <a:pt x="114" y="353"/>
                    </a:lnTo>
                    <a:lnTo>
                      <a:pt x="114" y="356"/>
                    </a:lnTo>
                    <a:lnTo>
                      <a:pt x="114" y="356"/>
                    </a:lnTo>
                    <a:lnTo>
                      <a:pt x="114" y="358"/>
                    </a:lnTo>
                    <a:lnTo>
                      <a:pt x="114" y="358"/>
                    </a:lnTo>
                    <a:lnTo>
                      <a:pt x="116" y="355"/>
                    </a:lnTo>
                    <a:lnTo>
                      <a:pt x="116" y="355"/>
                    </a:lnTo>
                    <a:lnTo>
                      <a:pt x="116" y="351"/>
                    </a:lnTo>
                    <a:lnTo>
                      <a:pt x="116" y="351"/>
                    </a:lnTo>
                    <a:lnTo>
                      <a:pt x="116" y="347"/>
                    </a:lnTo>
                    <a:lnTo>
                      <a:pt x="116" y="345"/>
                    </a:lnTo>
                    <a:lnTo>
                      <a:pt x="118" y="344"/>
                    </a:lnTo>
                    <a:lnTo>
                      <a:pt x="121" y="344"/>
                    </a:lnTo>
                    <a:lnTo>
                      <a:pt x="121" y="344"/>
                    </a:lnTo>
                    <a:lnTo>
                      <a:pt x="127" y="342"/>
                    </a:lnTo>
                    <a:lnTo>
                      <a:pt x="127" y="342"/>
                    </a:lnTo>
                    <a:lnTo>
                      <a:pt x="129" y="342"/>
                    </a:lnTo>
                    <a:lnTo>
                      <a:pt x="129" y="342"/>
                    </a:lnTo>
                    <a:lnTo>
                      <a:pt x="132" y="338"/>
                    </a:lnTo>
                    <a:lnTo>
                      <a:pt x="138" y="340"/>
                    </a:lnTo>
                    <a:lnTo>
                      <a:pt x="138" y="340"/>
                    </a:lnTo>
                    <a:lnTo>
                      <a:pt x="140" y="340"/>
                    </a:lnTo>
                    <a:lnTo>
                      <a:pt x="140" y="338"/>
                    </a:lnTo>
                    <a:lnTo>
                      <a:pt x="140" y="338"/>
                    </a:lnTo>
                    <a:lnTo>
                      <a:pt x="142" y="336"/>
                    </a:lnTo>
                    <a:lnTo>
                      <a:pt x="142" y="336"/>
                    </a:lnTo>
                    <a:lnTo>
                      <a:pt x="143" y="334"/>
                    </a:lnTo>
                    <a:lnTo>
                      <a:pt x="142" y="331"/>
                    </a:lnTo>
                    <a:lnTo>
                      <a:pt x="142" y="331"/>
                    </a:lnTo>
                    <a:lnTo>
                      <a:pt x="142" y="329"/>
                    </a:lnTo>
                    <a:lnTo>
                      <a:pt x="142" y="327"/>
                    </a:lnTo>
                    <a:lnTo>
                      <a:pt x="142" y="327"/>
                    </a:lnTo>
                    <a:lnTo>
                      <a:pt x="142" y="325"/>
                    </a:lnTo>
                    <a:lnTo>
                      <a:pt x="142" y="325"/>
                    </a:lnTo>
                    <a:lnTo>
                      <a:pt x="142" y="320"/>
                    </a:lnTo>
                    <a:lnTo>
                      <a:pt x="140" y="316"/>
                    </a:lnTo>
                    <a:lnTo>
                      <a:pt x="140" y="316"/>
                    </a:lnTo>
                    <a:lnTo>
                      <a:pt x="140" y="312"/>
                    </a:lnTo>
                    <a:lnTo>
                      <a:pt x="138" y="310"/>
                    </a:lnTo>
                    <a:lnTo>
                      <a:pt x="138" y="310"/>
                    </a:lnTo>
                    <a:lnTo>
                      <a:pt x="136" y="310"/>
                    </a:lnTo>
                    <a:lnTo>
                      <a:pt x="136" y="309"/>
                    </a:lnTo>
                    <a:lnTo>
                      <a:pt x="136" y="309"/>
                    </a:lnTo>
                    <a:lnTo>
                      <a:pt x="136" y="301"/>
                    </a:lnTo>
                    <a:lnTo>
                      <a:pt x="136" y="301"/>
                    </a:lnTo>
                    <a:lnTo>
                      <a:pt x="136" y="294"/>
                    </a:lnTo>
                    <a:lnTo>
                      <a:pt x="138" y="288"/>
                    </a:lnTo>
                    <a:lnTo>
                      <a:pt x="138" y="288"/>
                    </a:lnTo>
                    <a:lnTo>
                      <a:pt x="140" y="287"/>
                    </a:lnTo>
                    <a:lnTo>
                      <a:pt x="143" y="285"/>
                    </a:lnTo>
                    <a:lnTo>
                      <a:pt x="143" y="285"/>
                    </a:lnTo>
                    <a:lnTo>
                      <a:pt x="147" y="283"/>
                    </a:lnTo>
                    <a:lnTo>
                      <a:pt x="149" y="281"/>
                    </a:lnTo>
                    <a:lnTo>
                      <a:pt x="149" y="281"/>
                    </a:lnTo>
                    <a:lnTo>
                      <a:pt x="151" y="277"/>
                    </a:lnTo>
                    <a:lnTo>
                      <a:pt x="154" y="276"/>
                    </a:lnTo>
                    <a:lnTo>
                      <a:pt x="154" y="276"/>
                    </a:lnTo>
                    <a:lnTo>
                      <a:pt x="154" y="276"/>
                    </a:lnTo>
                    <a:lnTo>
                      <a:pt x="156" y="277"/>
                    </a:lnTo>
                    <a:lnTo>
                      <a:pt x="156" y="277"/>
                    </a:lnTo>
                    <a:lnTo>
                      <a:pt x="156" y="281"/>
                    </a:lnTo>
                    <a:lnTo>
                      <a:pt x="156" y="281"/>
                    </a:lnTo>
                    <a:lnTo>
                      <a:pt x="154" y="287"/>
                    </a:lnTo>
                    <a:lnTo>
                      <a:pt x="154" y="287"/>
                    </a:lnTo>
                    <a:lnTo>
                      <a:pt x="154" y="288"/>
                    </a:lnTo>
                    <a:lnTo>
                      <a:pt x="154" y="292"/>
                    </a:lnTo>
                    <a:lnTo>
                      <a:pt x="154" y="292"/>
                    </a:lnTo>
                    <a:lnTo>
                      <a:pt x="154" y="294"/>
                    </a:lnTo>
                    <a:lnTo>
                      <a:pt x="156" y="296"/>
                    </a:lnTo>
                    <a:lnTo>
                      <a:pt x="156" y="296"/>
                    </a:lnTo>
                    <a:lnTo>
                      <a:pt x="158" y="296"/>
                    </a:lnTo>
                    <a:lnTo>
                      <a:pt x="158" y="298"/>
                    </a:lnTo>
                    <a:lnTo>
                      <a:pt x="158" y="298"/>
                    </a:lnTo>
                    <a:lnTo>
                      <a:pt x="158" y="299"/>
                    </a:lnTo>
                    <a:lnTo>
                      <a:pt x="158" y="301"/>
                    </a:lnTo>
                    <a:lnTo>
                      <a:pt x="158" y="301"/>
                    </a:lnTo>
                    <a:lnTo>
                      <a:pt x="154" y="301"/>
                    </a:lnTo>
                    <a:lnTo>
                      <a:pt x="154" y="301"/>
                    </a:lnTo>
                    <a:lnTo>
                      <a:pt x="154" y="303"/>
                    </a:lnTo>
                    <a:lnTo>
                      <a:pt x="154" y="303"/>
                    </a:lnTo>
                    <a:lnTo>
                      <a:pt x="153" y="307"/>
                    </a:lnTo>
                    <a:lnTo>
                      <a:pt x="149" y="310"/>
                    </a:lnTo>
                    <a:lnTo>
                      <a:pt x="149" y="310"/>
                    </a:lnTo>
                    <a:lnTo>
                      <a:pt x="149" y="318"/>
                    </a:lnTo>
                    <a:lnTo>
                      <a:pt x="149" y="318"/>
                    </a:lnTo>
                    <a:lnTo>
                      <a:pt x="151" y="318"/>
                    </a:lnTo>
                    <a:lnTo>
                      <a:pt x="151" y="318"/>
                    </a:lnTo>
                    <a:lnTo>
                      <a:pt x="153" y="320"/>
                    </a:lnTo>
                    <a:lnTo>
                      <a:pt x="151" y="321"/>
                    </a:lnTo>
                    <a:lnTo>
                      <a:pt x="151" y="321"/>
                    </a:lnTo>
                    <a:lnTo>
                      <a:pt x="153" y="327"/>
                    </a:lnTo>
                    <a:lnTo>
                      <a:pt x="153" y="327"/>
                    </a:lnTo>
                    <a:lnTo>
                      <a:pt x="154" y="327"/>
                    </a:lnTo>
                    <a:lnTo>
                      <a:pt x="158" y="329"/>
                    </a:lnTo>
                    <a:lnTo>
                      <a:pt x="158" y="329"/>
                    </a:lnTo>
                    <a:lnTo>
                      <a:pt x="160" y="329"/>
                    </a:lnTo>
                    <a:lnTo>
                      <a:pt x="160" y="331"/>
                    </a:lnTo>
                    <a:lnTo>
                      <a:pt x="160" y="331"/>
                    </a:lnTo>
                    <a:lnTo>
                      <a:pt x="158" y="334"/>
                    </a:lnTo>
                    <a:lnTo>
                      <a:pt x="158" y="334"/>
                    </a:lnTo>
                    <a:lnTo>
                      <a:pt x="162" y="334"/>
                    </a:lnTo>
                    <a:lnTo>
                      <a:pt x="164" y="333"/>
                    </a:lnTo>
                    <a:lnTo>
                      <a:pt x="164" y="333"/>
                    </a:lnTo>
                    <a:lnTo>
                      <a:pt x="165" y="331"/>
                    </a:lnTo>
                    <a:lnTo>
                      <a:pt x="165" y="331"/>
                    </a:lnTo>
                    <a:lnTo>
                      <a:pt x="169" y="327"/>
                    </a:lnTo>
                    <a:lnTo>
                      <a:pt x="169" y="327"/>
                    </a:lnTo>
                    <a:lnTo>
                      <a:pt x="171" y="327"/>
                    </a:lnTo>
                    <a:lnTo>
                      <a:pt x="173" y="327"/>
                    </a:lnTo>
                    <a:lnTo>
                      <a:pt x="173" y="327"/>
                    </a:lnTo>
                    <a:lnTo>
                      <a:pt x="175" y="327"/>
                    </a:lnTo>
                    <a:lnTo>
                      <a:pt x="176" y="325"/>
                    </a:lnTo>
                    <a:lnTo>
                      <a:pt x="176" y="325"/>
                    </a:lnTo>
                    <a:lnTo>
                      <a:pt x="176" y="323"/>
                    </a:lnTo>
                    <a:lnTo>
                      <a:pt x="178" y="323"/>
                    </a:lnTo>
                    <a:lnTo>
                      <a:pt x="178" y="323"/>
                    </a:lnTo>
                    <a:lnTo>
                      <a:pt x="180" y="325"/>
                    </a:lnTo>
                    <a:lnTo>
                      <a:pt x="180" y="327"/>
                    </a:lnTo>
                    <a:lnTo>
                      <a:pt x="180" y="327"/>
                    </a:lnTo>
                    <a:lnTo>
                      <a:pt x="180" y="329"/>
                    </a:lnTo>
                    <a:lnTo>
                      <a:pt x="178" y="331"/>
                    </a:lnTo>
                    <a:lnTo>
                      <a:pt x="178" y="331"/>
                    </a:lnTo>
                    <a:lnTo>
                      <a:pt x="180" y="333"/>
                    </a:lnTo>
                    <a:lnTo>
                      <a:pt x="182" y="334"/>
                    </a:lnTo>
                    <a:lnTo>
                      <a:pt x="182" y="334"/>
                    </a:lnTo>
                    <a:lnTo>
                      <a:pt x="184" y="336"/>
                    </a:lnTo>
                    <a:lnTo>
                      <a:pt x="186" y="334"/>
                    </a:lnTo>
                    <a:lnTo>
                      <a:pt x="186" y="334"/>
                    </a:lnTo>
                    <a:lnTo>
                      <a:pt x="189" y="333"/>
                    </a:lnTo>
                    <a:lnTo>
                      <a:pt x="193" y="331"/>
                    </a:lnTo>
                    <a:lnTo>
                      <a:pt x="193" y="331"/>
                    </a:lnTo>
                    <a:lnTo>
                      <a:pt x="197" y="329"/>
                    </a:lnTo>
                    <a:lnTo>
                      <a:pt x="200" y="327"/>
                    </a:lnTo>
                    <a:lnTo>
                      <a:pt x="200" y="327"/>
                    </a:lnTo>
                    <a:lnTo>
                      <a:pt x="208" y="321"/>
                    </a:lnTo>
                    <a:lnTo>
                      <a:pt x="215" y="320"/>
                    </a:lnTo>
                    <a:lnTo>
                      <a:pt x="215" y="320"/>
                    </a:lnTo>
                    <a:lnTo>
                      <a:pt x="219" y="321"/>
                    </a:lnTo>
                    <a:lnTo>
                      <a:pt x="220" y="321"/>
                    </a:lnTo>
                    <a:lnTo>
                      <a:pt x="220" y="321"/>
                    </a:lnTo>
                    <a:lnTo>
                      <a:pt x="220" y="323"/>
                    </a:lnTo>
                    <a:lnTo>
                      <a:pt x="220" y="325"/>
                    </a:lnTo>
                    <a:lnTo>
                      <a:pt x="220" y="325"/>
                    </a:lnTo>
                    <a:lnTo>
                      <a:pt x="219" y="325"/>
                    </a:lnTo>
                    <a:lnTo>
                      <a:pt x="220" y="327"/>
                    </a:lnTo>
                    <a:lnTo>
                      <a:pt x="220" y="327"/>
                    </a:lnTo>
                    <a:lnTo>
                      <a:pt x="222" y="329"/>
                    </a:lnTo>
                    <a:lnTo>
                      <a:pt x="222" y="329"/>
                    </a:lnTo>
                    <a:lnTo>
                      <a:pt x="226" y="325"/>
                    </a:lnTo>
                    <a:lnTo>
                      <a:pt x="228" y="323"/>
                    </a:lnTo>
                    <a:lnTo>
                      <a:pt x="230" y="321"/>
                    </a:lnTo>
                    <a:lnTo>
                      <a:pt x="230" y="321"/>
                    </a:lnTo>
                    <a:lnTo>
                      <a:pt x="230" y="320"/>
                    </a:lnTo>
                    <a:lnTo>
                      <a:pt x="231" y="318"/>
                    </a:lnTo>
                    <a:lnTo>
                      <a:pt x="231" y="318"/>
                    </a:lnTo>
                    <a:lnTo>
                      <a:pt x="233" y="318"/>
                    </a:lnTo>
                    <a:lnTo>
                      <a:pt x="235" y="316"/>
                    </a:lnTo>
                    <a:lnTo>
                      <a:pt x="235" y="316"/>
                    </a:lnTo>
                    <a:lnTo>
                      <a:pt x="237" y="312"/>
                    </a:lnTo>
                    <a:lnTo>
                      <a:pt x="237" y="307"/>
                    </a:lnTo>
                    <a:lnTo>
                      <a:pt x="237" y="307"/>
                    </a:lnTo>
                    <a:lnTo>
                      <a:pt x="237" y="299"/>
                    </a:lnTo>
                    <a:lnTo>
                      <a:pt x="237" y="299"/>
                    </a:lnTo>
                    <a:lnTo>
                      <a:pt x="237" y="294"/>
                    </a:lnTo>
                    <a:lnTo>
                      <a:pt x="239" y="288"/>
                    </a:lnTo>
                    <a:lnTo>
                      <a:pt x="239" y="288"/>
                    </a:lnTo>
                    <a:lnTo>
                      <a:pt x="241" y="283"/>
                    </a:lnTo>
                    <a:lnTo>
                      <a:pt x="241" y="283"/>
                    </a:lnTo>
                    <a:lnTo>
                      <a:pt x="244" y="277"/>
                    </a:lnTo>
                    <a:lnTo>
                      <a:pt x="250" y="276"/>
                    </a:lnTo>
                    <a:lnTo>
                      <a:pt x="250" y="276"/>
                    </a:lnTo>
                    <a:lnTo>
                      <a:pt x="252" y="276"/>
                    </a:lnTo>
                    <a:lnTo>
                      <a:pt x="252" y="276"/>
                    </a:lnTo>
                    <a:lnTo>
                      <a:pt x="255" y="285"/>
                    </a:lnTo>
                    <a:lnTo>
                      <a:pt x="255" y="285"/>
                    </a:lnTo>
                    <a:lnTo>
                      <a:pt x="257" y="287"/>
                    </a:lnTo>
                    <a:lnTo>
                      <a:pt x="261" y="287"/>
                    </a:lnTo>
                    <a:lnTo>
                      <a:pt x="261" y="287"/>
                    </a:lnTo>
                    <a:lnTo>
                      <a:pt x="263" y="285"/>
                    </a:lnTo>
                    <a:lnTo>
                      <a:pt x="263" y="283"/>
                    </a:lnTo>
                    <a:lnTo>
                      <a:pt x="263" y="283"/>
                    </a:lnTo>
                    <a:lnTo>
                      <a:pt x="263" y="281"/>
                    </a:lnTo>
                    <a:lnTo>
                      <a:pt x="263" y="281"/>
                    </a:lnTo>
                    <a:lnTo>
                      <a:pt x="264" y="268"/>
                    </a:lnTo>
                    <a:lnTo>
                      <a:pt x="264" y="268"/>
                    </a:lnTo>
                    <a:lnTo>
                      <a:pt x="264" y="268"/>
                    </a:lnTo>
                    <a:lnTo>
                      <a:pt x="264" y="266"/>
                    </a:lnTo>
                    <a:lnTo>
                      <a:pt x="264" y="266"/>
                    </a:lnTo>
                    <a:lnTo>
                      <a:pt x="263" y="266"/>
                    </a:lnTo>
                    <a:lnTo>
                      <a:pt x="261" y="266"/>
                    </a:lnTo>
                    <a:lnTo>
                      <a:pt x="261" y="266"/>
                    </a:lnTo>
                    <a:lnTo>
                      <a:pt x="257" y="265"/>
                    </a:lnTo>
                    <a:lnTo>
                      <a:pt x="257" y="261"/>
                    </a:lnTo>
                    <a:lnTo>
                      <a:pt x="257" y="261"/>
                    </a:lnTo>
                    <a:lnTo>
                      <a:pt x="257" y="254"/>
                    </a:lnTo>
                    <a:lnTo>
                      <a:pt x="257" y="254"/>
                    </a:lnTo>
                    <a:lnTo>
                      <a:pt x="257" y="252"/>
                    </a:lnTo>
                    <a:lnTo>
                      <a:pt x="257" y="250"/>
                    </a:lnTo>
                    <a:lnTo>
                      <a:pt x="257" y="250"/>
                    </a:lnTo>
                    <a:lnTo>
                      <a:pt x="266" y="246"/>
                    </a:lnTo>
                    <a:lnTo>
                      <a:pt x="266" y="246"/>
                    </a:lnTo>
                    <a:lnTo>
                      <a:pt x="270" y="244"/>
                    </a:lnTo>
                    <a:lnTo>
                      <a:pt x="272" y="244"/>
                    </a:lnTo>
                    <a:lnTo>
                      <a:pt x="274" y="243"/>
                    </a:lnTo>
                    <a:lnTo>
                      <a:pt x="274" y="243"/>
                    </a:lnTo>
                    <a:lnTo>
                      <a:pt x="275" y="243"/>
                    </a:lnTo>
                    <a:lnTo>
                      <a:pt x="275" y="243"/>
                    </a:lnTo>
                    <a:lnTo>
                      <a:pt x="283" y="246"/>
                    </a:lnTo>
                    <a:lnTo>
                      <a:pt x="283" y="246"/>
                    </a:lnTo>
                    <a:lnTo>
                      <a:pt x="288" y="246"/>
                    </a:lnTo>
                    <a:lnTo>
                      <a:pt x="288" y="246"/>
                    </a:lnTo>
                    <a:lnTo>
                      <a:pt x="292" y="246"/>
                    </a:lnTo>
                    <a:lnTo>
                      <a:pt x="292" y="243"/>
                    </a:lnTo>
                    <a:lnTo>
                      <a:pt x="292" y="243"/>
                    </a:lnTo>
                    <a:lnTo>
                      <a:pt x="292" y="243"/>
                    </a:lnTo>
                    <a:lnTo>
                      <a:pt x="294" y="241"/>
                    </a:lnTo>
                    <a:lnTo>
                      <a:pt x="294" y="241"/>
                    </a:lnTo>
                    <a:lnTo>
                      <a:pt x="298" y="241"/>
                    </a:lnTo>
                    <a:lnTo>
                      <a:pt x="299" y="239"/>
                    </a:lnTo>
                    <a:lnTo>
                      <a:pt x="299" y="239"/>
                    </a:lnTo>
                    <a:lnTo>
                      <a:pt x="303" y="237"/>
                    </a:lnTo>
                    <a:lnTo>
                      <a:pt x="305" y="237"/>
                    </a:lnTo>
                    <a:lnTo>
                      <a:pt x="305" y="237"/>
                    </a:lnTo>
                    <a:lnTo>
                      <a:pt x="307" y="237"/>
                    </a:lnTo>
                    <a:lnTo>
                      <a:pt x="307" y="237"/>
                    </a:lnTo>
                    <a:lnTo>
                      <a:pt x="307" y="237"/>
                    </a:lnTo>
                    <a:lnTo>
                      <a:pt x="307" y="235"/>
                    </a:lnTo>
                    <a:lnTo>
                      <a:pt x="307" y="235"/>
                    </a:lnTo>
                    <a:lnTo>
                      <a:pt x="307" y="235"/>
                    </a:lnTo>
                    <a:lnTo>
                      <a:pt x="305" y="235"/>
                    </a:lnTo>
                    <a:lnTo>
                      <a:pt x="305" y="235"/>
                    </a:lnTo>
                    <a:lnTo>
                      <a:pt x="301" y="235"/>
                    </a:lnTo>
                    <a:lnTo>
                      <a:pt x="298" y="233"/>
                    </a:lnTo>
                    <a:lnTo>
                      <a:pt x="298" y="233"/>
                    </a:lnTo>
                    <a:lnTo>
                      <a:pt x="296" y="230"/>
                    </a:lnTo>
                    <a:lnTo>
                      <a:pt x="296" y="226"/>
                    </a:lnTo>
                    <a:lnTo>
                      <a:pt x="296" y="226"/>
                    </a:lnTo>
                    <a:lnTo>
                      <a:pt x="294" y="228"/>
                    </a:lnTo>
                    <a:lnTo>
                      <a:pt x="292" y="228"/>
                    </a:lnTo>
                    <a:lnTo>
                      <a:pt x="292" y="228"/>
                    </a:lnTo>
                    <a:lnTo>
                      <a:pt x="288" y="230"/>
                    </a:lnTo>
                    <a:lnTo>
                      <a:pt x="285" y="228"/>
                    </a:lnTo>
                    <a:lnTo>
                      <a:pt x="285" y="228"/>
                    </a:lnTo>
                    <a:lnTo>
                      <a:pt x="283" y="230"/>
                    </a:lnTo>
                    <a:lnTo>
                      <a:pt x="283" y="230"/>
                    </a:lnTo>
                    <a:lnTo>
                      <a:pt x="270" y="233"/>
                    </a:lnTo>
                    <a:lnTo>
                      <a:pt x="270" y="233"/>
                    </a:lnTo>
                    <a:lnTo>
                      <a:pt x="257" y="239"/>
                    </a:lnTo>
                    <a:lnTo>
                      <a:pt x="257" y="239"/>
                    </a:lnTo>
                    <a:lnTo>
                      <a:pt x="255" y="241"/>
                    </a:lnTo>
                    <a:lnTo>
                      <a:pt x="255" y="241"/>
                    </a:lnTo>
                    <a:lnTo>
                      <a:pt x="253" y="241"/>
                    </a:lnTo>
                    <a:lnTo>
                      <a:pt x="253" y="241"/>
                    </a:lnTo>
                    <a:lnTo>
                      <a:pt x="253" y="239"/>
                    </a:lnTo>
                    <a:lnTo>
                      <a:pt x="253" y="239"/>
                    </a:lnTo>
                    <a:lnTo>
                      <a:pt x="252" y="237"/>
                    </a:lnTo>
                    <a:lnTo>
                      <a:pt x="252" y="237"/>
                    </a:lnTo>
                    <a:lnTo>
                      <a:pt x="252" y="237"/>
                    </a:lnTo>
                    <a:lnTo>
                      <a:pt x="252" y="237"/>
                    </a:lnTo>
                    <a:lnTo>
                      <a:pt x="252" y="237"/>
                    </a:lnTo>
                    <a:lnTo>
                      <a:pt x="248" y="237"/>
                    </a:lnTo>
                    <a:lnTo>
                      <a:pt x="248" y="237"/>
                    </a:lnTo>
                    <a:lnTo>
                      <a:pt x="248" y="235"/>
                    </a:lnTo>
                    <a:lnTo>
                      <a:pt x="248" y="235"/>
                    </a:lnTo>
                    <a:lnTo>
                      <a:pt x="248" y="235"/>
                    </a:lnTo>
                    <a:lnTo>
                      <a:pt x="248" y="232"/>
                    </a:lnTo>
                    <a:lnTo>
                      <a:pt x="248" y="232"/>
                    </a:lnTo>
                    <a:lnTo>
                      <a:pt x="248" y="232"/>
                    </a:lnTo>
                    <a:lnTo>
                      <a:pt x="242" y="228"/>
                    </a:lnTo>
                    <a:lnTo>
                      <a:pt x="242" y="228"/>
                    </a:lnTo>
                    <a:lnTo>
                      <a:pt x="241" y="226"/>
                    </a:lnTo>
                    <a:lnTo>
                      <a:pt x="239" y="224"/>
                    </a:lnTo>
                    <a:lnTo>
                      <a:pt x="239" y="224"/>
                    </a:lnTo>
                    <a:lnTo>
                      <a:pt x="239" y="217"/>
                    </a:lnTo>
                    <a:lnTo>
                      <a:pt x="241" y="211"/>
                    </a:lnTo>
                    <a:lnTo>
                      <a:pt x="241" y="211"/>
                    </a:lnTo>
                    <a:lnTo>
                      <a:pt x="239" y="204"/>
                    </a:lnTo>
                    <a:lnTo>
                      <a:pt x="239" y="204"/>
                    </a:lnTo>
                    <a:lnTo>
                      <a:pt x="239" y="200"/>
                    </a:lnTo>
                    <a:lnTo>
                      <a:pt x="239" y="200"/>
                    </a:lnTo>
                    <a:lnTo>
                      <a:pt x="239" y="193"/>
                    </a:lnTo>
                    <a:lnTo>
                      <a:pt x="239" y="193"/>
                    </a:lnTo>
                    <a:lnTo>
                      <a:pt x="237" y="189"/>
                    </a:lnTo>
                    <a:lnTo>
                      <a:pt x="239" y="184"/>
                    </a:lnTo>
                    <a:lnTo>
                      <a:pt x="239" y="184"/>
                    </a:lnTo>
                    <a:lnTo>
                      <a:pt x="241" y="182"/>
                    </a:lnTo>
                    <a:lnTo>
                      <a:pt x="242" y="178"/>
                    </a:lnTo>
                    <a:lnTo>
                      <a:pt x="242" y="178"/>
                    </a:lnTo>
                    <a:lnTo>
                      <a:pt x="244" y="178"/>
                    </a:lnTo>
                    <a:lnTo>
                      <a:pt x="244" y="178"/>
                    </a:lnTo>
                    <a:lnTo>
                      <a:pt x="244" y="178"/>
                    </a:lnTo>
                    <a:lnTo>
                      <a:pt x="248" y="177"/>
                    </a:lnTo>
                    <a:lnTo>
                      <a:pt x="248" y="177"/>
                    </a:lnTo>
                    <a:lnTo>
                      <a:pt x="252" y="171"/>
                    </a:lnTo>
                    <a:lnTo>
                      <a:pt x="252" y="171"/>
                    </a:lnTo>
                    <a:lnTo>
                      <a:pt x="261" y="158"/>
                    </a:lnTo>
                    <a:lnTo>
                      <a:pt x="261" y="158"/>
                    </a:lnTo>
                    <a:lnTo>
                      <a:pt x="263" y="155"/>
                    </a:lnTo>
                    <a:lnTo>
                      <a:pt x="264" y="151"/>
                    </a:lnTo>
                    <a:lnTo>
                      <a:pt x="264" y="151"/>
                    </a:lnTo>
                    <a:lnTo>
                      <a:pt x="266" y="147"/>
                    </a:lnTo>
                    <a:lnTo>
                      <a:pt x="270" y="145"/>
                    </a:lnTo>
                    <a:lnTo>
                      <a:pt x="270" y="145"/>
                    </a:lnTo>
                    <a:lnTo>
                      <a:pt x="272" y="143"/>
                    </a:lnTo>
                    <a:lnTo>
                      <a:pt x="272" y="142"/>
                    </a:lnTo>
                    <a:lnTo>
                      <a:pt x="272" y="142"/>
                    </a:lnTo>
                    <a:lnTo>
                      <a:pt x="272" y="138"/>
                    </a:lnTo>
                    <a:lnTo>
                      <a:pt x="272" y="138"/>
                    </a:lnTo>
                    <a:lnTo>
                      <a:pt x="272" y="136"/>
                    </a:lnTo>
                    <a:lnTo>
                      <a:pt x="270" y="132"/>
                    </a:lnTo>
                    <a:lnTo>
                      <a:pt x="270" y="132"/>
                    </a:lnTo>
                    <a:lnTo>
                      <a:pt x="266" y="127"/>
                    </a:lnTo>
                    <a:lnTo>
                      <a:pt x="266" y="127"/>
                    </a:lnTo>
                    <a:lnTo>
                      <a:pt x="264" y="127"/>
                    </a:lnTo>
                    <a:lnTo>
                      <a:pt x="263" y="127"/>
                    </a:lnTo>
                    <a:lnTo>
                      <a:pt x="263" y="127"/>
                    </a:lnTo>
                    <a:lnTo>
                      <a:pt x="261" y="127"/>
                    </a:lnTo>
                    <a:lnTo>
                      <a:pt x="259" y="127"/>
                    </a:lnTo>
                    <a:lnTo>
                      <a:pt x="259" y="127"/>
                    </a:lnTo>
                    <a:lnTo>
                      <a:pt x="255" y="127"/>
                    </a:lnTo>
                    <a:lnTo>
                      <a:pt x="255" y="127"/>
                    </a:lnTo>
                    <a:lnTo>
                      <a:pt x="253" y="127"/>
                    </a:lnTo>
                    <a:lnTo>
                      <a:pt x="252" y="127"/>
                    </a:lnTo>
                    <a:lnTo>
                      <a:pt x="252" y="127"/>
                    </a:lnTo>
                    <a:lnTo>
                      <a:pt x="250" y="127"/>
                    </a:lnTo>
                    <a:lnTo>
                      <a:pt x="248" y="129"/>
                    </a:lnTo>
                    <a:lnTo>
                      <a:pt x="248" y="129"/>
                    </a:lnTo>
                    <a:lnTo>
                      <a:pt x="246" y="132"/>
                    </a:lnTo>
                    <a:lnTo>
                      <a:pt x="244" y="134"/>
                    </a:lnTo>
                    <a:lnTo>
                      <a:pt x="244" y="134"/>
                    </a:lnTo>
                    <a:lnTo>
                      <a:pt x="242" y="136"/>
                    </a:lnTo>
                    <a:lnTo>
                      <a:pt x="242" y="138"/>
                    </a:lnTo>
                    <a:lnTo>
                      <a:pt x="242" y="138"/>
                    </a:lnTo>
                    <a:lnTo>
                      <a:pt x="242" y="142"/>
                    </a:lnTo>
                    <a:lnTo>
                      <a:pt x="241" y="145"/>
                    </a:lnTo>
                    <a:lnTo>
                      <a:pt x="241" y="145"/>
                    </a:lnTo>
                    <a:lnTo>
                      <a:pt x="241" y="147"/>
                    </a:lnTo>
                    <a:lnTo>
                      <a:pt x="241" y="151"/>
                    </a:lnTo>
                    <a:lnTo>
                      <a:pt x="241" y="151"/>
                    </a:lnTo>
                    <a:lnTo>
                      <a:pt x="242" y="153"/>
                    </a:lnTo>
                    <a:lnTo>
                      <a:pt x="242" y="153"/>
                    </a:lnTo>
                    <a:lnTo>
                      <a:pt x="242" y="155"/>
                    </a:lnTo>
                    <a:lnTo>
                      <a:pt x="241" y="158"/>
                    </a:lnTo>
                    <a:lnTo>
                      <a:pt x="241" y="158"/>
                    </a:lnTo>
                    <a:lnTo>
                      <a:pt x="239" y="160"/>
                    </a:lnTo>
                    <a:lnTo>
                      <a:pt x="239" y="160"/>
                    </a:lnTo>
                    <a:lnTo>
                      <a:pt x="235" y="167"/>
                    </a:lnTo>
                    <a:lnTo>
                      <a:pt x="233" y="169"/>
                    </a:lnTo>
                    <a:lnTo>
                      <a:pt x="230" y="171"/>
                    </a:lnTo>
                    <a:lnTo>
                      <a:pt x="230" y="171"/>
                    </a:lnTo>
                    <a:lnTo>
                      <a:pt x="230" y="173"/>
                    </a:lnTo>
                    <a:lnTo>
                      <a:pt x="230" y="173"/>
                    </a:lnTo>
                    <a:lnTo>
                      <a:pt x="222" y="178"/>
                    </a:lnTo>
                    <a:lnTo>
                      <a:pt x="222" y="178"/>
                    </a:lnTo>
                    <a:lnTo>
                      <a:pt x="219" y="180"/>
                    </a:lnTo>
                    <a:lnTo>
                      <a:pt x="219" y="180"/>
                    </a:lnTo>
                    <a:lnTo>
                      <a:pt x="217" y="186"/>
                    </a:lnTo>
                    <a:lnTo>
                      <a:pt x="215" y="188"/>
                    </a:lnTo>
                    <a:lnTo>
                      <a:pt x="213" y="188"/>
                    </a:lnTo>
                    <a:lnTo>
                      <a:pt x="213" y="188"/>
                    </a:lnTo>
                    <a:lnTo>
                      <a:pt x="213" y="189"/>
                    </a:lnTo>
                    <a:lnTo>
                      <a:pt x="213" y="189"/>
                    </a:lnTo>
                    <a:lnTo>
                      <a:pt x="213" y="193"/>
                    </a:lnTo>
                    <a:lnTo>
                      <a:pt x="209" y="195"/>
                    </a:lnTo>
                    <a:lnTo>
                      <a:pt x="209" y="195"/>
                    </a:lnTo>
                    <a:lnTo>
                      <a:pt x="211" y="197"/>
                    </a:lnTo>
                    <a:lnTo>
                      <a:pt x="209" y="200"/>
                    </a:lnTo>
                    <a:lnTo>
                      <a:pt x="209" y="200"/>
                    </a:lnTo>
                    <a:lnTo>
                      <a:pt x="209" y="206"/>
                    </a:lnTo>
                    <a:lnTo>
                      <a:pt x="209" y="206"/>
                    </a:lnTo>
                    <a:lnTo>
                      <a:pt x="209" y="208"/>
                    </a:lnTo>
                    <a:lnTo>
                      <a:pt x="209" y="208"/>
                    </a:lnTo>
                    <a:lnTo>
                      <a:pt x="209" y="208"/>
                    </a:lnTo>
                    <a:lnTo>
                      <a:pt x="208" y="210"/>
                    </a:lnTo>
                    <a:lnTo>
                      <a:pt x="208" y="211"/>
                    </a:lnTo>
                    <a:lnTo>
                      <a:pt x="208" y="211"/>
                    </a:lnTo>
                    <a:lnTo>
                      <a:pt x="208" y="222"/>
                    </a:lnTo>
                    <a:lnTo>
                      <a:pt x="208" y="222"/>
                    </a:lnTo>
                    <a:lnTo>
                      <a:pt x="209" y="226"/>
                    </a:lnTo>
                    <a:lnTo>
                      <a:pt x="213" y="228"/>
                    </a:lnTo>
                    <a:lnTo>
                      <a:pt x="213" y="228"/>
                    </a:lnTo>
                    <a:lnTo>
                      <a:pt x="215" y="230"/>
                    </a:lnTo>
                    <a:lnTo>
                      <a:pt x="215" y="230"/>
                    </a:lnTo>
                    <a:lnTo>
                      <a:pt x="217" y="232"/>
                    </a:lnTo>
                    <a:lnTo>
                      <a:pt x="217" y="232"/>
                    </a:lnTo>
                    <a:lnTo>
                      <a:pt x="220" y="239"/>
                    </a:lnTo>
                    <a:lnTo>
                      <a:pt x="220" y="239"/>
                    </a:lnTo>
                    <a:lnTo>
                      <a:pt x="220" y="243"/>
                    </a:lnTo>
                    <a:lnTo>
                      <a:pt x="220" y="243"/>
                    </a:lnTo>
                    <a:lnTo>
                      <a:pt x="219" y="244"/>
                    </a:lnTo>
                    <a:lnTo>
                      <a:pt x="217" y="248"/>
                    </a:lnTo>
                    <a:lnTo>
                      <a:pt x="217" y="248"/>
                    </a:lnTo>
                    <a:lnTo>
                      <a:pt x="217" y="248"/>
                    </a:lnTo>
                    <a:lnTo>
                      <a:pt x="217" y="248"/>
                    </a:lnTo>
                    <a:lnTo>
                      <a:pt x="219" y="248"/>
                    </a:lnTo>
                    <a:lnTo>
                      <a:pt x="219" y="250"/>
                    </a:lnTo>
                    <a:lnTo>
                      <a:pt x="219" y="250"/>
                    </a:lnTo>
                    <a:lnTo>
                      <a:pt x="217" y="254"/>
                    </a:lnTo>
                    <a:lnTo>
                      <a:pt x="213" y="255"/>
                    </a:lnTo>
                    <a:lnTo>
                      <a:pt x="213" y="255"/>
                    </a:lnTo>
                    <a:lnTo>
                      <a:pt x="208" y="259"/>
                    </a:lnTo>
                    <a:lnTo>
                      <a:pt x="208" y="259"/>
                    </a:lnTo>
                    <a:lnTo>
                      <a:pt x="206" y="261"/>
                    </a:lnTo>
                    <a:lnTo>
                      <a:pt x="204" y="265"/>
                    </a:lnTo>
                    <a:lnTo>
                      <a:pt x="204" y="265"/>
                    </a:lnTo>
                    <a:lnTo>
                      <a:pt x="204" y="277"/>
                    </a:lnTo>
                    <a:lnTo>
                      <a:pt x="204" y="277"/>
                    </a:lnTo>
                    <a:lnTo>
                      <a:pt x="202" y="283"/>
                    </a:lnTo>
                    <a:lnTo>
                      <a:pt x="202" y="283"/>
                    </a:lnTo>
                    <a:lnTo>
                      <a:pt x="202" y="290"/>
                    </a:lnTo>
                    <a:lnTo>
                      <a:pt x="202" y="290"/>
                    </a:lnTo>
                    <a:lnTo>
                      <a:pt x="204" y="285"/>
                    </a:lnTo>
                    <a:lnTo>
                      <a:pt x="204" y="285"/>
                    </a:lnTo>
                    <a:lnTo>
                      <a:pt x="204" y="283"/>
                    </a:lnTo>
                    <a:lnTo>
                      <a:pt x="208" y="281"/>
                    </a:lnTo>
                    <a:lnTo>
                      <a:pt x="208" y="281"/>
                    </a:lnTo>
                    <a:lnTo>
                      <a:pt x="202" y="298"/>
                    </a:lnTo>
                    <a:lnTo>
                      <a:pt x="202" y="298"/>
                    </a:lnTo>
                    <a:lnTo>
                      <a:pt x="202" y="298"/>
                    </a:lnTo>
                    <a:lnTo>
                      <a:pt x="202" y="298"/>
                    </a:lnTo>
                    <a:lnTo>
                      <a:pt x="202" y="299"/>
                    </a:lnTo>
                    <a:lnTo>
                      <a:pt x="200" y="299"/>
                    </a:lnTo>
                    <a:lnTo>
                      <a:pt x="200" y="299"/>
                    </a:lnTo>
                    <a:lnTo>
                      <a:pt x="200" y="298"/>
                    </a:lnTo>
                    <a:lnTo>
                      <a:pt x="200" y="298"/>
                    </a:lnTo>
                    <a:lnTo>
                      <a:pt x="200" y="298"/>
                    </a:lnTo>
                    <a:lnTo>
                      <a:pt x="200" y="294"/>
                    </a:lnTo>
                    <a:lnTo>
                      <a:pt x="200" y="294"/>
                    </a:lnTo>
                    <a:lnTo>
                      <a:pt x="198" y="298"/>
                    </a:lnTo>
                    <a:lnTo>
                      <a:pt x="198" y="298"/>
                    </a:lnTo>
                    <a:lnTo>
                      <a:pt x="198" y="301"/>
                    </a:lnTo>
                    <a:lnTo>
                      <a:pt x="195" y="301"/>
                    </a:lnTo>
                    <a:lnTo>
                      <a:pt x="195" y="301"/>
                    </a:lnTo>
                    <a:lnTo>
                      <a:pt x="191" y="301"/>
                    </a:lnTo>
                    <a:lnTo>
                      <a:pt x="191" y="301"/>
                    </a:lnTo>
                    <a:lnTo>
                      <a:pt x="187" y="303"/>
                    </a:lnTo>
                    <a:lnTo>
                      <a:pt x="186" y="309"/>
                    </a:lnTo>
                    <a:lnTo>
                      <a:pt x="186" y="309"/>
                    </a:lnTo>
                    <a:lnTo>
                      <a:pt x="184" y="312"/>
                    </a:lnTo>
                    <a:lnTo>
                      <a:pt x="180" y="312"/>
                    </a:lnTo>
                    <a:lnTo>
                      <a:pt x="180" y="312"/>
                    </a:lnTo>
                    <a:lnTo>
                      <a:pt x="175" y="314"/>
                    </a:lnTo>
                    <a:lnTo>
                      <a:pt x="175" y="314"/>
                    </a:lnTo>
                    <a:lnTo>
                      <a:pt x="173" y="312"/>
                    </a:lnTo>
                    <a:lnTo>
                      <a:pt x="173" y="310"/>
                    </a:lnTo>
                    <a:lnTo>
                      <a:pt x="173" y="310"/>
                    </a:lnTo>
                    <a:lnTo>
                      <a:pt x="173" y="310"/>
                    </a:lnTo>
                    <a:lnTo>
                      <a:pt x="173" y="310"/>
                    </a:lnTo>
                    <a:lnTo>
                      <a:pt x="171" y="310"/>
                    </a:lnTo>
                    <a:lnTo>
                      <a:pt x="171" y="310"/>
                    </a:lnTo>
                    <a:lnTo>
                      <a:pt x="171" y="312"/>
                    </a:lnTo>
                    <a:lnTo>
                      <a:pt x="171" y="312"/>
                    </a:lnTo>
                    <a:lnTo>
                      <a:pt x="173" y="314"/>
                    </a:lnTo>
                    <a:lnTo>
                      <a:pt x="171" y="314"/>
                    </a:lnTo>
                    <a:lnTo>
                      <a:pt x="171" y="314"/>
                    </a:lnTo>
                    <a:lnTo>
                      <a:pt x="169" y="318"/>
                    </a:lnTo>
                    <a:lnTo>
                      <a:pt x="169" y="323"/>
                    </a:lnTo>
                    <a:lnTo>
                      <a:pt x="169" y="323"/>
                    </a:lnTo>
                    <a:lnTo>
                      <a:pt x="169" y="325"/>
                    </a:lnTo>
                    <a:lnTo>
                      <a:pt x="169" y="325"/>
                    </a:lnTo>
                    <a:lnTo>
                      <a:pt x="167" y="325"/>
                    </a:lnTo>
                    <a:lnTo>
                      <a:pt x="167" y="325"/>
                    </a:lnTo>
                    <a:lnTo>
                      <a:pt x="164" y="325"/>
                    </a:lnTo>
                    <a:lnTo>
                      <a:pt x="160" y="323"/>
                    </a:lnTo>
                    <a:lnTo>
                      <a:pt x="160" y="323"/>
                    </a:lnTo>
                    <a:lnTo>
                      <a:pt x="160" y="323"/>
                    </a:lnTo>
                    <a:lnTo>
                      <a:pt x="158" y="323"/>
                    </a:lnTo>
                    <a:lnTo>
                      <a:pt x="158" y="323"/>
                    </a:lnTo>
                    <a:lnTo>
                      <a:pt x="158" y="323"/>
                    </a:lnTo>
                    <a:lnTo>
                      <a:pt x="156" y="321"/>
                    </a:lnTo>
                    <a:lnTo>
                      <a:pt x="156" y="321"/>
                    </a:lnTo>
                    <a:lnTo>
                      <a:pt x="156" y="320"/>
                    </a:lnTo>
                    <a:lnTo>
                      <a:pt x="156" y="320"/>
                    </a:lnTo>
                    <a:lnTo>
                      <a:pt x="153" y="318"/>
                    </a:lnTo>
                    <a:lnTo>
                      <a:pt x="149" y="312"/>
                    </a:lnTo>
                    <a:lnTo>
                      <a:pt x="149" y="312"/>
                    </a:lnTo>
                    <a:lnTo>
                      <a:pt x="149" y="310"/>
                    </a:lnTo>
                    <a:lnTo>
                      <a:pt x="149" y="310"/>
                    </a:lnTo>
                    <a:close/>
                    <a:moveTo>
                      <a:pt x="380" y="428"/>
                    </a:moveTo>
                    <a:lnTo>
                      <a:pt x="380" y="428"/>
                    </a:lnTo>
                    <a:lnTo>
                      <a:pt x="378" y="428"/>
                    </a:lnTo>
                    <a:lnTo>
                      <a:pt x="378" y="428"/>
                    </a:lnTo>
                    <a:lnTo>
                      <a:pt x="373" y="428"/>
                    </a:lnTo>
                    <a:lnTo>
                      <a:pt x="373" y="428"/>
                    </a:lnTo>
                    <a:lnTo>
                      <a:pt x="367" y="430"/>
                    </a:lnTo>
                    <a:lnTo>
                      <a:pt x="367" y="430"/>
                    </a:lnTo>
                    <a:lnTo>
                      <a:pt x="362" y="433"/>
                    </a:lnTo>
                    <a:lnTo>
                      <a:pt x="362" y="433"/>
                    </a:lnTo>
                    <a:lnTo>
                      <a:pt x="360" y="433"/>
                    </a:lnTo>
                    <a:lnTo>
                      <a:pt x="356" y="435"/>
                    </a:lnTo>
                    <a:lnTo>
                      <a:pt x="356" y="435"/>
                    </a:lnTo>
                    <a:lnTo>
                      <a:pt x="354" y="435"/>
                    </a:lnTo>
                    <a:lnTo>
                      <a:pt x="353" y="437"/>
                    </a:lnTo>
                    <a:lnTo>
                      <a:pt x="353" y="437"/>
                    </a:lnTo>
                    <a:lnTo>
                      <a:pt x="351" y="441"/>
                    </a:lnTo>
                    <a:lnTo>
                      <a:pt x="349" y="441"/>
                    </a:lnTo>
                    <a:lnTo>
                      <a:pt x="349" y="441"/>
                    </a:lnTo>
                    <a:lnTo>
                      <a:pt x="349" y="443"/>
                    </a:lnTo>
                    <a:lnTo>
                      <a:pt x="349" y="443"/>
                    </a:lnTo>
                    <a:lnTo>
                      <a:pt x="349" y="446"/>
                    </a:lnTo>
                    <a:lnTo>
                      <a:pt x="349" y="448"/>
                    </a:lnTo>
                    <a:lnTo>
                      <a:pt x="349" y="448"/>
                    </a:lnTo>
                    <a:lnTo>
                      <a:pt x="351" y="450"/>
                    </a:lnTo>
                    <a:lnTo>
                      <a:pt x="351" y="450"/>
                    </a:lnTo>
                    <a:lnTo>
                      <a:pt x="354" y="450"/>
                    </a:lnTo>
                    <a:lnTo>
                      <a:pt x="354" y="450"/>
                    </a:lnTo>
                    <a:lnTo>
                      <a:pt x="358" y="448"/>
                    </a:lnTo>
                    <a:lnTo>
                      <a:pt x="362" y="448"/>
                    </a:lnTo>
                    <a:lnTo>
                      <a:pt x="362" y="448"/>
                    </a:lnTo>
                    <a:lnTo>
                      <a:pt x="365" y="450"/>
                    </a:lnTo>
                    <a:lnTo>
                      <a:pt x="367" y="446"/>
                    </a:lnTo>
                    <a:lnTo>
                      <a:pt x="367" y="446"/>
                    </a:lnTo>
                    <a:lnTo>
                      <a:pt x="371" y="441"/>
                    </a:lnTo>
                    <a:lnTo>
                      <a:pt x="371" y="441"/>
                    </a:lnTo>
                    <a:lnTo>
                      <a:pt x="373" y="439"/>
                    </a:lnTo>
                    <a:lnTo>
                      <a:pt x="371" y="437"/>
                    </a:lnTo>
                    <a:lnTo>
                      <a:pt x="371" y="437"/>
                    </a:lnTo>
                    <a:lnTo>
                      <a:pt x="371" y="437"/>
                    </a:lnTo>
                    <a:lnTo>
                      <a:pt x="371" y="437"/>
                    </a:lnTo>
                    <a:lnTo>
                      <a:pt x="369" y="435"/>
                    </a:lnTo>
                    <a:lnTo>
                      <a:pt x="369" y="435"/>
                    </a:lnTo>
                    <a:lnTo>
                      <a:pt x="369" y="435"/>
                    </a:lnTo>
                    <a:lnTo>
                      <a:pt x="371" y="433"/>
                    </a:lnTo>
                    <a:lnTo>
                      <a:pt x="373" y="433"/>
                    </a:lnTo>
                    <a:lnTo>
                      <a:pt x="373" y="433"/>
                    </a:lnTo>
                    <a:lnTo>
                      <a:pt x="375" y="432"/>
                    </a:lnTo>
                    <a:lnTo>
                      <a:pt x="375" y="432"/>
                    </a:lnTo>
                    <a:lnTo>
                      <a:pt x="380" y="428"/>
                    </a:lnTo>
                    <a:lnTo>
                      <a:pt x="380" y="428"/>
                    </a:lnTo>
                    <a:lnTo>
                      <a:pt x="380" y="428"/>
                    </a:lnTo>
                    <a:lnTo>
                      <a:pt x="380" y="428"/>
                    </a:lnTo>
                    <a:close/>
                    <a:moveTo>
                      <a:pt x="239" y="314"/>
                    </a:moveTo>
                    <a:lnTo>
                      <a:pt x="239" y="314"/>
                    </a:lnTo>
                    <a:lnTo>
                      <a:pt x="237" y="318"/>
                    </a:lnTo>
                    <a:lnTo>
                      <a:pt x="237" y="318"/>
                    </a:lnTo>
                    <a:lnTo>
                      <a:pt x="237" y="320"/>
                    </a:lnTo>
                    <a:lnTo>
                      <a:pt x="237" y="320"/>
                    </a:lnTo>
                    <a:lnTo>
                      <a:pt x="239" y="318"/>
                    </a:lnTo>
                    <a:lnTo>
                      <a:pt x="239" y="318"/>
                    </a:lnTo>
                    <a:lnTo>
                      <a:pt x="239" y="316"/>
                    </a:lnTo>
                    <a:lnTo>
                      <a:pt x="239" y="314"/>
                    </a:lnTo>
                    <a:lnTo>
                      <a:pt x="239" y="314"/>
                    </a:lnTo>
                    <a:close/>
                    <a:moveTo>
                      <a:pt x="204" y="246"/>
                    </a:moveTo>
                    <a:lnTo>
                      <a:pt x="204" y="246"/>
                    </a:lnTo>
                    <a:lnTo>
                      <a:pt x="209" y="248"/>
                    </a:lnTo>
                    <a:lnTo>
                      <a:pt x="209" y="248"/>
                    </a:lnTo>
                    <a:lnTo>
                      <a:pt x="211" y="250"/>
                    </a:lnTo>
                    <a:lnTo>
                      <a:pt x="211" y="248"/>
                    </a:lnTo>
                    <a:lnTo>
                      <a:pt x="211" y="248"/>
                    </a:lnTo>
                    <a:lnTo>
                      <a:pt x="211" y="248"/>
                    </a:lnTo>
                    <a:lnTo>
                      <a:pt x="209" y="248"/>
                    </a:lnTo>
                    <a:lnTo>
                      <a:pt x="209" y="248"/>
                    </a:lnTo>
                    <a:lnTo>
                      <a:pt x="204" y="246"/>
                    </a:lnTo>
                    <a:lnTo>
                      <a:pt x="204" y="24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0" name="Freeform 297"/>
              <p:cNvSpPr>
                <a:spLocks/>
              </p:cNvSpPr>
              <p:nvPr/>
            </p:nvSpPr>
            <p:spPr bwMode="auto">
              <a:xfrm>
                <a:off x="1413182" y="2933150"/>
                <a:ext cx="141944" cy="209829"/>
              </a:xfrm>
              <a:custGeom>
                <a:avLst/>
                <a:gdLst>
                  <a:gd name="T0" fmla="*/ 74 w 138"/>
                  <a:gd name="T1" fmla="*/ 30 h 204"/>
                  <a:gd name="T2" fmla="*/ 81 w 138"/>
                  <a:gd name="T3" fmla="*/ 26 h 204"/>
                  <a:gd name="T4" fmla="*/ 94 w 138"/>
                  <a:gd name="T5" fmla="*/ 26 h 204"/>
                  <a:gd name="T6" fmla="*/ 99 w 138"/>
                  <a:gd name="T7" fmla="*/ 26 h 204"/>
                  <a:gd name="T8" fmla="*/ 109 w 138"/>
                  <a:gd name="T9" fmla="*/ 19 h 204"/>
                  <a:gd name="T10" fmla="*/ 112 w 138"/>
                  <a:gd name="T11" fmla="*/ 15 h 204"/>
                  <a:gd name="T12" fmla="*/ 118 w 138"/>
                  <a:gd name="T13" fmla="*/ 4 h 204"/>
                  <a:gd name="T14" fmla="*/ 131 w 138"/>
                  <a:gd name="T15" fmla="*/ 2 h 204"/>
                  <a:gd name="T16" fmla="*/ 138 w 138"/>
                  <a:gd name="T17" fmla="*/ 15 h 204"/>
                  <a:gd name="T18" fmla="*/ 138 w 138"/>
                  <a:gd name="T19" fmla="*/ 21 h 204"/>
                  <a:gd name="T20" fmla="*/ 132 w 138"/>
                  <a:gd name="T21" fmla="*/ 32 h 204"/>
                  <a:gd name="T22" fmla="*/ 125 w 138"/>
                  <a:gd name="T23" fmla="*/ 33 h 204"/>
                  <a:gd name="T24" fmla="*/ 105 w 138"/>
                  <a:gd name="T25" fmla="*/ 46 h 204"/>
                  <a:gd name="T26" fmla="*/ 94 w 138"/>
                  <a:gd name="T27" fmla="*/ 54 h 204"/>
                  <a:gd name="T28" fmla="*/ 83 w 138"/>
                  <a:gd name="T29" fmla="*/ 65 h 204"/>
                  <a:gd name="T30" fmla="*/ 72 w 138"/>
                  <a:gd name="T31" fmla="*/ 72 h 204"/>
                  <a:gd name="T32" fmla="*/ 70 w 138"/>
                  <a:gd name="T33" fmla="*/ 79 h 204"/>
                  <a:gd name="T34" fmla="*/ 66 w 138"/>
                  <a:gd name="T35" fmla="*/ 88 h 204"/>
                  <a:gd name="T36" fmla="*/ 61 w 138"/>
                  <a:gd name="T37" fmla="*/ 90 h 204"/>
                  <a:gd name="T38" fmla="*/ 55 w 138"/>
                  <a:gd name="T39" fmla="*/ 90 h 204"/>
                  <a:gd name="T40" fmla="*/ 54 w 138"/>
                  <a:gd name="T41" fmla="*/ 105 h 204"/>
                  <a:gd name="T42" fmla="*/ 50 w 138"/>
                  <a:gd name="T43" fmla="*/ 103 h 204"/>
                  <a:gd name="T44" fmla="*/ 50 w 138"/>
                  <a:gd name="T45" fmla="*/ 107 h 204"/>
                  <a:gd name="T46" fmla="*/ 48 w 138"/>
                  <a:gd name="T47" fmla="*/ 114 h 204"/>
                  <a:gd name="T48" fmla="*/ 48 w 138"/>
                  <a:gd name="T49" fmla="*/ 116 h 204"/>
                  <a:gd name="T50" fmla="*/ 44 w 138"/>
                  <a:gd name="T51" fmla="*/ 123 h 204"/>
                  <a:gd name="T52" fmla="*/ 41 w 138"/>
                  <a:gd name="T53" fmla="*/ 131 h 204"/>
                  <a:gd name="T54" fmla="*/ 37 w 138"/>
                  <a:gd name="T55" fmla="*/ 142 h 204"/>
                  <a:gd name="T56" fmla="*/ 33 w 138"/>
                  <a:gd name="T57" fmla="*/ 160 h 204"/>
                  <a:gd name="T58" fmla="*/ 33 w 138"/>
                  <a:gd name="T59" fmla="*/ 173 h 204"/>
                  <a:gd name="T60" fmla="*/ 43 w 138"/>
                  <a:gd name="T61" fmla="*/ 193 h 204"/>
                  <a:gd name="T62" fmla="*/ 48 w 138"/>
                  <a:gd name="T63" fmla="*/ 200 h 204"/>
                  <a:gd name="T64" fmla="*/ 41 w 138"/>
                  <a:gd name="T65" fmla="*/ 202 h 204"/>
                  <a:gd name="T66" fmla="*/ 33 w 138"/>
                  <a:gd name="T67" fmla="*/ 202 h 204"/>
                  <a:gd name="T68" fmla="*/ 28 w 138"/>
                  <a:gd name="T69" fmla="*/ 202 h 204"/>
                  <a:gd name="T70" fmla="*/ 17 w 138"/>
                  <a:gd name="T71" fmla="*/ 195 h 204"/>
                  <a:gd name="T72" fmla="*/ 19 w 138"/>
                  <a:gd name="T73" fmla="*/ 189 h 204"/>
                  <a:gd name="T74" fmla="*/ 13 w 138"/>
                  <a:gd name="T75" fmla="*/ 180 h 204"/>
                  <a:gd name="T76" fmla="*/ 8 w 138"/>
                  <a:gd name="T77" fmla="*/ 180 h 204"/>
                  <a:gd name="T78" fmla="*/ 0 w 138"/>
                  <a:gd name="T79" fmla="*/ 164 h 204"/>
                  <a:gd name="T80" fmla="*/ 8 w 138"/>
                  <a:gd name="T81" fmla="*/ 158 h 204"/>
                  <a:gd name="T82" fmla="*/ 8 w 138"/>
                  <a:gd name="T83" fmla="*/ 143 h 204"/>
                  <a:gd name="T84" fmla="*/ 13 w 138"/>
                  <a:gd name="T85" fmla="*/ 134 h 204"/>
                  <a:gd name="T86" fmla="*/ 21 w 138"/>
                  <a:gd name="T87" fmla="*/ 127 h 204"/>
                  <a:gd name="T88" fmla="*/ 17 w 138"/>
                  <a:gd name="T89" fmla="*/ 112 h 204"/>
                  <a:gd name="T90" fmla="*/ 24 w 138"/>
                  <a:gd name="T91" fmla="*/ 105 h 204"/>
                  <a:gd name="T92" fmla="*/ 28 w 138"/>
                  <a:gd name="T93" fmla="*/ 98 h 204"/>
                  <a:gd name="T94" fmla="*/ 30 w 138"/>
                  <a:gd name="T95" fmla="*/ 94 h 204"/>
                  <a:gd name="T96" fmla="*/ 33 w 138"/>
                  <a:gd name="T97" fmla="*/ 92 h 204"/>
                  <a:gd name="T98" fmla="*/ 33 w 138"/>
                  <a:gd name="T99" fmla="*/ 85 h 204"/>
                  <a:gd name="T100" fmla="*/ 32 w 138"/>
                  <a:gd name="T101" fmla="*/ 81 h 204"/>
                  <a:gd name="T102" fmla="*/ 32 w 138"/>
                  <a:gd name="T103" fmla="*/ 74 h 204"/>
                  <a:gd name="T104" fmla="*/ 33 w 138"/>
                  <a:gd name="T105" fmla="*/ 66 h 204"/>
                  <a:gd name="T106" fmla="*/ 39 w 138"/>
                  <a:gd name="T107" fmla="*/ 68 h 204"/>
                  <a:gd name="T108" fmla="*/ 44 w 138"/>
                  <a:gd name="T109" fmla="*/ 61 h 204"/>
                  <a:gd name="T110" fmla="*/ 54 w 138"/>
                  <a:gd name="T111" fmla="*/ 50 h 204"/>
                  <a:gd name="T112" fmla="*/ 65 w 138"/>
                  <a:gd name="T113" fmla="*/ 39 h 204"/>
                  <a:gd name="T114" fmla="*/ 72 w 138"/>
                  <a:gd name="T115" fmla="*/ 33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38" h="204">
                    <a:moveTo>
                      <a:pt x="72" y="35"/>
                    </a:moveTo>
                    <a:lnTo>
                      <a:pt x="72" y="35"/>
                    </a:lnTo>
                    <a:lnTo>
                      <a:pt x="74" y="35"/>
                    </a:lnTo>
                    <a:lnTo>
                      <a:pt x="74" y="32"/>
                    </a:lnTo>
                    <a:lnTo>
                      <a:pt x="74" y="32"/>
                    </a:lnTo>
                    <a:lnTo>
                      <a:pt x="74" y="30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6" y="26"/>
                    </a:lnTo>
                    <a:lnTo>
                      <a:pt x="77" y="26"/>
                    </a:lnTo>
                    <a:lnTo>
                      <a:pt x="77" y="26"/>
                    </a:lnTo>
                    <a:lnTo>
                      <a:pt x="81" y="26"/>
                    </a:lnTo>
                    <a:lnTo>
                      <a:pt x="81" y="26"/>
                    </a:lnTo>
                    <a:lnTo>
                      <a:pt x="85" y="28"/>
                    </a:lnTo>
                    <a:lnTo>
                      <a:pt x="85" y="30"/>
                    </a:lnTo>
                    <a:lnTo>
                      <a:pt x="85" y="30"/>
                    </a:lnTo>
                    <a:lnTo>
                      <a:pt x="90" y="30"/>
                    </a:lnTo>
                    <a:lnTo>
                      <a:pt x="94" y="26"/>
                    </a:lnTo>
                    <a:lnTo>
                      <a:pt x="94" y="26"/>
                    </a:lnTo>
                    <a:lnTo>
                      <a:pt x="96" y="26"/>
                    </a:lnTo>
                    <a:lnTo>
                      <a:pt x="96" y="26"/>
                    </a:lnTo>
                    <a:lnTo>
                      <a:pt x="96" y="26"/>
                    </a:lnTo>
                    <a:lnTo>
                      <a:pt x="98" y="26"/>
                    </a:lnTo>
                    <a:lnTo>
                      <a:pt x="99" y="26"/>
                    </a:lnTo>
                    <a:lnTo>
                      <a:pt x="103" y="24"/>
                    </a:lnTo>
                    <a:lnTo>
                      <a:pt x="103" y="24"/>
                    </a:lnTo>
                    <a:lnTo>
                      <a:pt x="105" y="22"/>
                    </a:lnTo>
                    <a:lnTo>
                      <a:pt x="107" y="21"/>
                    </a:lnTo>
                    <a:lnTo>
                      <a:pt x="107" y="21"/>
                    </a:lnTo>
                    <a:lnTo>
                      <a:pt x="109" y="19"/>
                    </a:lnTo>
                    <a:lnTo>
                      <a:pt x="109" y="19"/>
                    </a:lnTo>
                    <a:lnTo>
                      <a:pt x="109" y="19"/>
                    </a:lnTo>
                    <a:lnTo>
                      <a:pt x="110" y="19"/>
                    </a:lnTo>
                    <a:lnTo>
                      <a:pt x="110" y="19"/>
                    </a:lnTo>
                    <a:lnTo>
                      <a:pt x="112" y="17"/>
                    </a:lnTo>
                    <a:lnTo>
                      <a:pt x="112" y="15"/>
                    </a:lnTo>
                    <a:lnTo>
                      <a:pt x="112" y="15"/>
                    </a:lnTo>
                    <a:lnTo>
                      <a:pt x="112" y="11"/>
                    </a:lnTo>
                    <a:lnTo>
                      <a:pt x="116" y="8"/>
                    </a:lnTo>
                    <a:lnTo>
                      <a:pt x="116" y="8"/>
                    </a:lnTo>
                    <a:lnTo>
                      <a:pt x="118" y="4"/>
                    </a:lnTo>
                    <a:lnTo>
                      <a:pt x="118" y="4"/>
                    </a:lnTo>
                    <a:lnTo>
                      <a:pt x="120" y="4"/>
                    </a:lnTo>
                    <a:lnTo>
                      <a:pt x="120" y="4"/>
                    </a:lnTo>
                    <a:lnTo>
                      <a:pt x="123" y="2"/>
                    </a:lnTo>
                    <a:lnTo>
                      <a:pt x="123" y="2"/>
                    </a:lnTo>
                    <a:lnTo>
                      <a:pt x="127" y="0"/>
                    </a:lnTo>
                    <a:lnTo>
                      <a:pt x="131" y="2"/>
                    </a:lnTo>
                    <a:lnTo>
                      <a:pt x="134" y="4"/>
                    </a:lnTo>
                    <a:lnTo>
                      <a:pt x="138" y="10"/>
                    </a:lnTo>
                    <a:lnTo>
                      <a:pt x="138" y="10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8" y="15"/>
                    </a:lnTo>
                    <a:lnTo>
                      <a:pt x="138" y="17"/>
                    </a:lnTo>
                    <a:lnTo>
                      <a:pt x="138" y="17"/>
                    </a:lnTo>
                    <a:lnTo>
                      <a:pt x="138" y="19"/>
                    </a:lnTo>
                    <a:lnTo>
                      <a:pt x="138" y="19"/>
                    </a:lnTo>
                    <a:lnTo>
                      <a:pt x="138" y="19"/>
                    </a:lnTo>
                    <a:lnTo>
                      <a:pt x="138" y="21"/>
                    </a:lnTo>
                    <a:lnTo>
                      <a:pt x="138" y="22"/>
                    </a:lnTo>
                    <a:lnTo>
                      <a:pt x="138" y="22"/>
                    </a:lnTo>
                    <a:lnTo>
                      <a:pt x="134" y="26"/>
                    </a:lnTo>
                    <a:lnTo>
                      <a:pt x="134" y="26"/>
                    </a:lnTo>
                    <a:lnTo>
                      <a:pt x="132" y="30"/>
                    </a:lnTo>
                    <a:lnTo>
                      <a:pt x="132" y="32"/>
                    </a:lnTo>
                    <a:lnTo>
                      <a:pt x="132" y="32"/>
                    </a:lnTo>
                    <a:lnTo>
                      <a:pt x="132" y="32"/>
                    </a:lnTo>
                    <a:lnTo>
                      <a:pt x="132" y="32"/>
                    </a:lnTo>
                    <a:lnTo>
                      <a:pt x="129" y="32"/>
                    </a:lnTo>
                    <a:lnTo>
                      <a:pt x="125" y="33"/>
                    </a:lnTo>
                    <a:lnTo>
                      <a:pt x="125" y="33"/>
                    </a:lnTo>
                    <a:lnTo>
                      <a:pt x="120" y="39"/>
                    </a:lnTo>
                    <a:lnTo>
                      <a:pt x="112" y="41"/>
                    </a:lnTo>
                    <a:lnTo>
                      <a:pt x="112" y="41"/>
                    </a:lnTo>
                    <a:lnTo>
                      <a:pt x="110" y="43"/>
                    </a:lnTo>
                    <a:lnTo>
                      <a:pt x="110" y="43"/>
                    </a:lnTo>
                    <a:lnTo>
                      <a:pt x="105" y="46"/>
                    </a:lnTo>
                    <a:lnTo>
                      <a:pt x="99" y="52"/>
                    </a:lnTo>
                    <a:lnTo>
                      <a:pt x="99" y="52"/>
                    </a:lnTo>
                    <a:lnTo>
                      <a:pt x="98" y="52"/>
                    </a:lnTo>
                    <a:lnTo>
                      <a:pt x="98" y="52"/>
                    </a:lnTo>
                    <a:lnTo>
                      <a:pt x="94" y="52"/>
                    </a:lnTo>
                    <a:lnTo>
                      <a:pt x="94" y="54"/>
                    </a:lnTo>
                    <a:lnTo>
                      <a:pt x="94" y="54"/>
                    </a:lnTo>
                    <a:lnTo>
                      <a:pt x="90" y="57"/>
                    </a:lnTo>
                    <a:lnTo>
                      <a:pt x="88" y="59"/>
                    </a:lnTo>
                    <a:lnTo>
                      <a:pt x="88" y="59"/>
                    </a:lnTo>
                    <a:lnTo>
                      <a:pt x="85" y="61"/>
                    </a:lnTo>
                    <a:lnTo>
                      <a:pt x="83" y="65"/>
                    </a:lnTo>
                    <a:lnTo>
                      <a:pt x="83" y="65"/>
                    </a:lnTo>
                    <a:lnTo>
                      <a:pt x="79" y="68"/>
                    </a:lnTo>
                    <a:lnTo>
                      <a:pt x="79" y="68"/>
                    </a:lnTo>
                    <a:lnTo>
                      <a:pt x="76" y="72"/>
                    </a:lnTo>
                    <a:lnTo>
                      <a:pt x="72" y="72"/>
                    </a:lnTo>
                    <a:lnTo>
                      <a:pt x="72" y="72"/>
                    </a:lnTo>
                    <a:lnTo>
                      <a:pt x="72" y="74"/>
                    </a:lnTo>
                    <a:lnTo>
                      <a:pt x="72" y="74"/>
                    </a:lnTo>
                    <a:lnTo>
                      <a:pt x="72" y="76"/>
                    </a:lnTo>
                    <a:lnTo>
                      <a:pt x="72" y="77"/>
                    </a:lnTo>
                    <a:lnTo>
                      <a:pt x="72" y="77"/>
                    </a:lnTo>
                    <a:lnTo>
                      <a:pt x="70" y="79"/>
                    </a:lnTo>
                    <a:lnTo>
                      <a:pt x="70" y="83"/>
                    </a:lnTo>
                    <a:lnTo>
                      <a:pt x="70" y="83"/>
                    </a:lnTo>
                    <a:lnTo>
                      <a:pt x="68" y="83"/>
                    </a:lnTo>
                    <a:lnTo>
                      <a:pt x="68" y="83"/>
                    </a:lnTo>
                    <a:lnTo>
                      <a:pt x="66" y="85"/>
                    </a:lnTo>
                    <a:lnTo>
                      <a:pt x="66" y="88"/>
                    </a:lnTo>
                    <a:lnTo>
                      <a:pt x="66" y="88"/>
                    </a:lnTo>
                    <a:lnTo>
                      <a:pt x="63" y="87"/>
                    </a:lnTo>
                    <a:lnTo>
                      <a:pt x="61" y="85"/>
                    </a:lnTo>
                    <a:lnTo>
                      <a:pt x="61" y="85"/>
                    </a:lnTo>
                    <a:lnTo>
                      <a:pt x="61" y="88"/>
                    </a:lnTo>
                    <a:lnTo>
                      <a:pt x="61" y="90"/>
                    </a:lnTo>
                    <a:lnTo>
                      <a:pt x="61" y="90"/>
                    </a:lnTo>
                    <a:lnTo>
                      <a:pt x="59" y="92"/>
                    </a:lnTo>
                    <a:lnTo>
                      <a:pt x="57" y="92"/>
                    </a:lnTo>
                    <a:lnTo>
                      <a:pt x="57" y="92"/>
                    </a:lnTo>
                    <a:lnTo>
                      <a:pt x="55" y="90"/>
                    </a:lnTo>
                    <a:lnTo>
                      <a:pt x="55" y="90"/>
                    </a:lnTo>
                    <a:lnTo>
                      <a:pt x="57" y="92"/>
                    </a:lnTo>
                    <a:lnTo>
                      <a:pt x="57" y="92"/>
                    </a:lnTo>
                    <a:lnTo>
                      <a:pt x="57" y="98"/>
                    </a:lnTo>
                    <a:lnTo>
                      <a:pt x="55" y="103"/>
                    </a:lnTo>
                    <a:lnTo>
                      <a:pt x="55" y="103"/>
                    </a:lnTo>
                    <a:lnTo>
                      <a:pt x="54" y="105"/>
                    </a:lnTo>
                    <a:lnTo>
                      <a:pt x="54" y="105"/>
                    </a:lnTo>
                    <a:lnTo>
                      <a:pt x="54" y="107"/>
                    </a:lnTo>
                    <a:lnTo>
                      <a:pt x="52" y="105"/>
                    </a:lnTo>
                    <a:lnTo>
                      <a:pt x="52" y="105"/>
                    </a:lnTo>
                    <a:lnTo>
                      <a:pt x="50" y="103"/>
                    </a:lnTo>
                    <a:lnTo>
                      <a:pt x="50" y="103"/>
                    </a:lnTo>
                    <a:lnTo>
                      <a:pt x="48" y="101"/>
                    </a:lnTo>
                    <a:lnTo>
                      <a:pt x="48" y="101"/>
                    </a:lnTo>
                    <a:lnTo>
                      <a:pt x="48" y="103"/>
                    </a:lnTo>
                    <a:lnTo>
                      <a:pt x="48" y="105"/>
                    </a:lnTo>
                    <a:lnTo>
                      <a:pt x="48" y="105"/>
                    </a:lnTo>
                    <a:lnTo>
                      <a:pt x="50" y="107"/>
                    </a:lnTo>
                    <a:lnTo>
                      <a:pt x="50" y="110"/>
                    </a:lnTo>
                    <a:lnTo>
                      <a:pt x="50" y="110"/>
                    </a:lnTo>
                    <a:lnTo>
                      <a:pt x="50" y="112"/>
                    </a:lnTo>
                    <a:lnTo>
                      <a:pt x="50" y="114"/>
                    </a:lnTo>
                    <a:lnTo>
                      <a:pt x="50" y="114"/>
                    </a:lnTo>
                    <a:lnTo>
                      <a:pt x="48" y="114"/>
                    </a:lnTo>
                    <a:lnTo>
                      <a:pt x="46" y="112"/>
                    </a:lnTo>
                    <a:lnTo>
                      <a:pt x="46" y="112"/>
                    </a:lnTo>
                    <a:lnTo>
                      <a:pt x="46" y="112"/>
                    </a:lnTo>
                    <a:lnTo>
                      <a:pt x="46" y="112"/>
                    </a:lnTo>
                    <a:lnTo>
                      <a:pt x="46" y="114"/>
                    </a:lnTo>
                    <a:lnTo>
                      <a:pt x="48" y="116"/>
                    </a:lnTo>
                    <a:lnTo>
                      <a:pt x="48" y="116"/>
                    </a:lnTo>
                    <a:lnTo>
                      <a:pt x="46" y="120"/>
                    </a:lnTo>
                    <a:lnTo>
                      <a:pt x="44" y="120"/>
                    </a:lnTo>
                    <a:lnTo>
                      <a:pt x="44" y="120"/>
                    </a:lnTo>
                    <a:lnTo>
                      <a:pt x="44" y="121"/>
                    </a:lnTo>
                    <a:lnTo>
                      <a:pt x="44" y="123"/>
                    </a:lnTo>
                    <a:lnTo>
                      <a:pt x="43" y="127"/>
                    </a:lnTo>
                    <a:lnTo>
                      <a:pt x="43" y="127"/>
                    </a:lnTo>
                    <a:lnTo>
                      <a:pt x="41" y="129"/>
                    </a:lnTo>
                    <a:lnTo>
                      <a:pt x="37" y="129"/>
                    </a:lnTo>
                    <a:lnTo>
                      <a:pt x="37" y="129"/>
                    </a:lnTo>
                    <a:lnTo>
                      <a:pt x="41" y="131"/>
                    </a:lnTo>
                    <a:lnTo>
                      <a:pt x="39" y="134"/>
                    </a:lnTo>
                    <a:lnTo>
                      <a:pt x="39" y="134"/>
                    </a:lnTo>
                    <a:lnTo>
                      <a:pt x="39" y="138"/>
                    </a:lnTo>
                    <a:lnTo>
                      <a:pt x="39" y="138"/>
                    </a:lnTo>
                    <a:lnTo>
                      <a:pt x="37" y="142"/>
                    </a:lnTo>
                    <a:lnTo>
                      <a:pt x="37" y="142"/>
                    </a:lnTo>
                    <a:lnTo>
                      <a:pt x="35" y="143"/>
                    </a:lnTo>
                    <a:lnTo>
                      <a:pt x="35" y="145"/>
                    </a:lnTo>
                    <a:lnTo>
                      <a:pt x="33" y="149"/>
                    </a:lnTo>
                    <a:lnTo>
                      <a:pt x="33" y="149"/>
                    </a:lnTo>
                    <a:lnTo>
                      <a:pt x="32" y="155"/>
                    </a:lnTo>
                    <a:lnTo>
                      <a:pt x="33" y="160"/>
                    </a:lnTo>
                    <a:lnTo>
                      <a:pt x="33" y="160"/>
                    </a:lnTo>
                    <a:lnTo>
                      <a:pt x="33" y="160"/>
                    </a:lnTo>
                    <a:lnTo>
                      <a:pt x="33" y="160"/>
                    </a:lnTo>
                    <a:lnTo>
                      <a:pt x="32" y="167"/>
                    </a:lnTo>
                    <a:lnTo>
                      <a:pt x="33" y="173"/>
                    </a:lnTo>
                    <a:lnTo>
                      <a:pt x="33" y="173"/>
                    </a:lnTo>
                    <a:lnTo>
                      <a:pt x="35" y="180"/>
                    </a:lnTo>
                    <a:lnTo>
                      <a:pt x="35" y="180"/>
                    </a:lnTo>
                    <a:lnTo>
                      <a:pt x="37" y="184"/>
                    </a:lnTo>
                    <a:lnTo>
                      <a:pt x="37" y="184"/>
                    </a:lnTo>
                    <a:lnTo>
                      <a:pt x="39" y="189"/>
                    </a:lnTo>
                    <a:lnTo>
                      <a:pt x="43" y="193"/>
                    </a:lnTo>
                    <a:lnTo>
                      <a:pt x="43" y="193"/>
                    </a:lnTo>
                    <a:lnTo>
                      <a:pt x="48" y="199"/>
                    </a:lnTo>
                    <a:lnTo>
                      <a:pt x="48" y="199"/>
                    </a:lnTo>
                    <a:lnTo>
                      <a:pt x="48" y="199"/>
                    </a:lnTo>
                    <a:lnTo>
                      <a:pt x="48" y="200"/>
                    </a:lnTo>
                    <a:lnTo>
                      <a:pt x="48" y="200"/>
                    </a:lnTo>
                    <a:lnTo>
                      <a:pt x="44" y="204"/>
                    </a:lnTo>
                    <a:lnTo>
                      <a:pt x="44" y="204"/>
                    </a:lnTo>
                    <a:lnTo>
                      <a:pt x="43" y="204"/>
                    </a:lnTo>
                    <a:lnTo>
                      <a:pt x="43" y="204"/>
                    </a:lnTo>
                    <a:lnTo>
                      <a:pt x="41" y="202"/>
                    </a:lnTo>
                    <a:lnTo>
                      <a:pt x="41" y="202"/>
                    </a:lnTo>
                    <a:lnTo>
                      <a:pt x="41" y="202"/>
                    </a:lnTo>
                    <a:lnTo>
                      <a:pt x="41" y="202"/>
                    </a:lnTo>
                    <a:lnTo>
                      <a:pt x="37" y="204"/>
                    </a:lnTo>
                    <a:lnTo>
                      <a:pt x="35" y="202"/>
                    </a:lnTo>
                    <a:lnTo>
                      <a:pt x="35" y="202"/>
                    </a:lnTo>
                    <a:lnTo>
                      <a:pt x="33" y="202"/>
                    </a:lnTo>
                    <a:lnTo>
                      <a:pt x="32" y="204"/>
                    </a:lnTo>
                    <a:lnTo>
                      <a:pt x="32" y="204"/>
                    </a:lnTo>
                    <a:lnTo>
                      <a:pt x="30" y="204"/>
                    </a:lnTo>
                    <a:lnTo>
                      <a:pt x="28" y="204"/>
                    </a:lnTo>
                    <a:lnTo>
                      <a:pt x="28" y="204"/>
                    </a:lnTo>
                    <a:lnTo>
                      <a:pt x="28" y="202"/>
                    </a:lnTo>
                    <a:lnTo>
                      <a:pt x="28" y="202"/>
                    </a:lnTo>
                    <a:lnTo>
                      <a:pt x="24" y="200"/>
                    </a:lnTo>
                    <a:lnTo>
                      <a:pt x="22" y="200"/>
                    </a:lnTo>
                    <a:lnTo>
                      <a:pt x="22" y="200"/>
                    </a:lnTo>
                    <a:lnTo>
                      <a:pt x="19" y="199"/>
                    </a:lnTo>
                    <a:lnTo>
                      <a:pt x="17" y="195"/>
                    </a:lnTo>
                    <a:lnTo>
                      <a:pt x="17" y="195"/>
                    </a:lnTo>
                    <a:lnTo>
                      <a:pt x="17" y="191"/>
                    </a:lnTo>
                    <a:lnTo>
                      <a:pt x="21" y="189"/>
                    </a:lnTo>
                    <a:lnTo>
                      <a:pt x="21" y="189"/>
                    </a:lnTo>
                    <a:lnTo>
                      <a:pt x="19" y="189"/>
                    </a:lnTo>
                    <a:lnTo>
                      <a:pt x="19" y="189"/>
                    </a:lnTo>
                    <a:lnTo>
                      <a:pt x="17" y="186"/>
                    </a:lnTo>
                    <a:lnTo>
                      <a:pt x="15" y="182"/>
                    </a:lnTo>
                    <a:lnTo>
                      <a:pt x="15" y="182"/>
                    </a:lnTo>
                    <a:lnTo>
                      <a:pt x="15" y="180"/>
                    </a:lnTo>
                    <a:lnTo>
                      <a:pt x="13" y="180"/>
                    </a:lnTo>
                    <a:lnTo>
                      <a:pt x="13" y="180"/>
                    </a:lnTo>
                    <a:lnTo>
                      <a:pt x="10" y="180"/>
                    </a:lnTo>
                    <a:lnTo>
                      <a:pt x="10" y="177"/>
                    </a:lnTo>
                    <a:lnTo>
                      <a:pt x="10" y="177"/>
                    </a:lnTo>
                    <a:lnTo>
                      <a:pt x="10" y="178"/>
                    </a:lnTo>
                    <a:lnTo>
                      <a:pt x="8" y="180"/>
                    </a:lnTo>
                    <a:lnTo>
                      <a:pt x="8" y="180"/>
                    </a:lnTo>
                    <a:lnTo>
                      <a:pt x="4" y="180"/>
                    </a:lnTo>
                    <a:lnTo>
                      <a:pt x="0" y="177"/>
                    </a:lnTo>
                    <a:lnTo>
                      <a:pt x="0" y="177"/>
                    </a:lnTo>
                    <a:lnTo>
                      <a:pt x="0" y="171"/>
                    </a:lnTo>
                    <a:lnTo>
                      <a:pt x="0" y="164"/>
                    </a:lnTo>
                    <a:lnTo>
                      <a:pt x="0" y="164"/>
                    </a:lnTo>
                    <a:lnTo>
                      <a:pt x="2" y="162"/>
                    </a:lnTo>
                    <a:lnTo>
                      <a:pt x="4" y="162"/>
                    </a:lnTo>
                    <a:lnTo>
                      <a:pt x="4" y="162"/>
                    </a:lnTo>
                    <a:lnTo>
                      <a:pt x="6" y="160"/>
                    </a:lnTo>
                    <a:lnTo>
                      <a:pt x="8" y="158"/>
                    </a:lnTo>
                    <a:lnTo>
                      <a:pt x="8" y="158"/>
                    </a:lnTo>
                    <a:lnTo>
                      <a:pt x="10" y="153"/>
                    </a:lnTo>
                    <a:lnTo>
                      <a:pt x="10" y="153"/>
                    </a:lnTo>
                    <a:lnTo>
                      <a:pt x="10" y="149"/>
                    </a:lnTo>
                    <a:lnTo>
                      <a:pt x="10" y="147"/>
                    </a:lnTo>
                    <a:lnTo>
                      <a:pt x="10" y="147"/>
                    </a:lnTo>
                    <a:lnTo>
                      <a:pt x="8" y="143"/>
                    </a:lnTo>
                    <a:lnTo>
                      <a:pt x="10" y="140"/>
                    </a:lnTo>
                    <a:lnTo>
                      <a:pt x="10" y="140"/>
                    </a:lnTo>
                    <a:lnTo>
                      <a:pt x="11" y="138"/>
                    </a:lnTo>
                    <a:lnTo>
                      <a:pt x="11" y="138"/>
                    </a:lnTo>
                    <a:lnTo>
                      <a:pt x="13" y="136"/>
                    </a:lnTo>
                    <a:lnTo>
                      <a:pt x="13" y="134"/>
                    </a:lnTo>
                    <a:lnTo>
                      <a:pt x="13" y="134"/>
                    </a:lnTo>
                    <a:lnTo>
                      <a:pt x="13" y="131"/>
                    </a:lnTo>
                    <a:lnTo>
                      <a:pt x="15" y="129"/>
                    </a:lnTo>
                    <a:lnTo>
                      <a:pt x="19" y="127"/>
                    </a:lnTo>
                    <a:lnTo>
                      <a:pt x="21" y="127"/>
                    </a:lnTo>
                    <a:lnTo>
                      <a:pt x="21" y="127"/>
                    </a:lnTo>
                    <a:lnTo>
                      <a:pt x="22" y="118"/>
                    </a:lnTo>
                    <a:lnTo>
                      <a:pt x="22" y="118"/>
                    </a:lnTo>
                    <a:lnTo>
                      <a:pt x="19" y="116"/>
                    </a:lnTo>
                    <a:lnTo>
                      <a:pt x="17" y="114"/>
                    </a:lnTo>
                    <a:lnTo>
                      <a:pt x="17" y="114"/>
                    </a:lnTo>
                    <a:lnTo>
                      <a:pt x="17" y="112"/>
                    </a:lnTo>
                    <a:lnTo>
                      <a:pt x="19" y="110"/>
                    </a:lnTo>
                    <a:lnTo>
                      <a:pt x="19" y="110"/>
                    </a:lnTo>
                    <a:lnTo>
                      <a:pt x="21" y="109"/>
                    </a:lnTo>
                    <a:lnTo>
                      <a:pt x="24" y="107"/>
                    </a:lnTo>
                    <a:lnTo>
                      <a:pt x="24" y="107"/>
                    </a:lnTo>
                    <a:lnTo>
                      <a:pt x="24" y="105"/>
                    </a:lnTo>
                    <a:lnTo>
                      <a:pt x="24" y="105"/>
                    </a:lnTo>
                    <a:lnTo>
                      <a:pt x="28" y="101"/>
                    </a:lnTo>
                    <a:lnTo>
                      <a:pt x="28" y="101"/>
                    </a:lnTo>
                    <a:lnTo>
                      <a:pt x="28" y="99"/>
                    </a:lnTo>
                    <a:lnTo>
                      <a:pt x="28" y="99"/>
                    </a:lnTo>
                    <a:lnTo>
                      <a:pt x="28" y="98"/>
                    </a:lnTo>
                    <a:lnTo>
                      <a:pt x="32" y="98"/>
                    </a:lnTo>
                    <a:lnTo>
                      <a:pt x="32" y="98"/>
                    </a:lnTo>
                    <a:lnTo>
                      <a:pt x="32" y="96"/>
                    </a:lnTo>
                    <a:lnTo>
                      <a:pt x="32" y="96"/>
                    </a:lnTo>
                    <a:lnTo>
                      <a:pt x="30" y="94"/>
                    </a:lnTo>
                    <a:lnTo>
                      <a:pt x="30" y="94"/>
                    </a:lnTo>
                    <a:lnTo>
                      <a:pt x="30" y="94"/>
                    </a:lnTo>
                    <a:lnTo>
                      <a:pt x="30" y="92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33" y="92"/>
                    </a:lnTo>
                    <a:lnTo>
                      <a:pt x="33" y="92"/>
                    </a:lnTo>
                    <a:lnTo>
                      <a:pt x="32" y="90"/>
                    </a:lnTo>
                    <a:lnTo>
                      <a:pt x="32" y="87"/>
                    </a:lnTo>
                    <a:lnTo>
                      <a:pt x="32" y="87"/>
                    </a:lnTo>
                    <a:lnTo>
                      <a:pt x="32" y="85"/>
                    </a:lnTo>
                    <a:lnTo>
                      <a:pt x="33" y="85"/>
                    </a:lnTo>
                    <a:lnTo>
                      <a:pt x="33" y="85"/>
                    </a:lnTo>
                    <a:lnTo>
                      <a:pt x="37" y="83"/>
                    </a:lnTo>
                    <a:lnTo>
                      <a:pt x="37" y="83"/>
                    </a:lnTo>
                    <a:lnTo>
                      <a:pt x="35" y="81"/>
                    </a:lnTo>
                    <a:lnTo>
                      <a:pt x="33" y="81"/>
                    </a:lnTo>
                    <a:lnTo>
                      <a:pt x="33" y="81"/>
                    </a:lnTo>
                    <a:lnTo>
                      <a:pt x="32" y="81"/>
                    </a:lnTo>
                    <a:lnTo>
                      <a:pt x="32" y="79"/>
                    </a:lnTo>
                    <a:lnTo>
                      <a:pt x="32" y="79"/>
                    </a:lnTo>
                    <a:lnTo>
                      <a:pt x="33" y="77"/>
                    </a:lnTo>
                    <a:lnTo>
                      <a:pt x="33" y="77"/>
                    </a:lnTo>
                    <a:lnTo>
                      <a:pt x="33" y="76"/>
                    </a:lnTo>
                    <a:lnTo>
                      <a:pt x="32" y="74"/>
                    </a:lnTo>
                    <a:lnTo>
                      <a:pt x="32" y="74"/>
                    </a:lnTo>
                    <a:lnTo>
                      <a:pt x="32" y="74"/>
                    </a:lnTo>
                    <a:lnTo>
                      <a:pt x="32" y="74"/>
                    </a:lnTo>
                    <a:lnTo>
                      <a:pt x="32" y="68"/>
                    </a:lnTo>
                    <a:lnTo>
                      <a:pt x="32" y="68"/>
                    </a:lnTo>
                    <a:lnTo>
                      <a:pt x="33" y="66"/>
                    </a:lnTo>
                    <a:lnTo>
                      <a:pt x="35" y="68"/>
                    </a:lnTo>
                    <a:lnTo>
                      <a:pt x="35" y="68"/>
                    </a:lnTo>
                    <a:lnTo>
                      <a:pt x="35" y="68"/>
                    </a:lnTo>
                    <a:lnTo>
                      <a:pt x="37" y="68"/>
                    </a:lnTo>
                    <a:lnTo>
                      <a:pt x="37" y="68"/>
                    </a:lnTo>
                    <a:lnTo>
                      <a:pt x="39" y="68"/>
                    </a:lnTo>
                    <a:lnTo>
                      <a:pt x="39" y="68"/>
                    </a:lnTo>
                    <a:lnTo>
                      <a:pt x="41" y="65"/>
                    </a:lnTo>
                    <a:lnTo>
                      <a:pt x="41" y="65"/>
                    </a:lnTo>
                    <a:lnTo>
                      <a:pt x="43" y="63"/>
                    </a:lnTo>
                    <a:lnTo>
                      <a:pt x="44" y="61"/>
                    </a:lnTo>
                    <a:lnTo>
                      <a:pt x="44" y="61"/>
                    </a:lnTo>
                    <a:lnTo>
                      <a:pt x="48" y="61"/>
                    </a:lnTo>
                    <a:lnTo>
                      <a:pt x="50" y="57"/>
                    </a:lnTo>
                    <a:lnTo>
                      <a:pt x="50" y="57"/>
                    </a:lnTo>
                    <a:lnTo>
                      <a:pt x="50" y="54"/>
                    </a:lnTo>
                    <a:lnTo>
                      <a:pt x="54" y="50"/>
                    </a:lnTo>
                    <a:lnTo>
                      <a:pt x="54" y="50"/>
                    </a:lnTo>
                    <a:lnTo>
                      <a:pt x="55" y="48"/>
                    </a:lnTo>
                    <a:lnTo>
                      <a:pt x="55" y="48"/>
                    </a:lnTo>
                    <a:lnTo>
                      <a:pt x="57" y="44"/>
                    </a:lnTo>
                    <a:lnTo>
                      <a:pt x="61" y="41"/>
                    </a:lnTo>
                    <a:lnTo>
                      <a:pt x="61" y="41"/>
                    </a:lnTo>
                    <a:lnTo>
                      <a:pt x="65" y="39"/>
                    </a:lnTo>
                    <a:lnTo>
                      <a:pt x="66" y="35"/>
                    </a:lnTo>
                    <a:lnTo>
                      <a:pt x="66" y="35"/>
                    </a:lnTo>
                    <a:lnTo>
                      <a:pt x="68" y="33"/>
                    </a:lnTo>
                    <a:lnTo>
                      <a:pt x="68" y="33"/>
                    </a:lnTo>
                    <a:lnTo>
                      <a:pt x="70" y="33"/>
                    </a:lnTo>
                    <a:lnTo>
                      <a:pt x="72" y="33"/>
                    </a:lnTo>
                    <a:lnTo>
                      <a:pt x="72" y="33"/>
                    </a:lnTo>
                    <a:lnTo>
                      <a:pt x="72" y="35"/>
                    </a:lnTo>
                    <a:lnTo>
                      <a:pt x="72" y="35"/>
                    </a:lnTo>
                    <a:lnTo>
                      <a:pt x="72" y="3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1" name="Freeform 298"/>
              <p:cNvSpPr>
                <a:spLocks/>
              </p:cNvSpPr>
              <p:nvPr/>
            </p:nvSpPr>
            <p:spPr bwMode="auto">
              <a:xfrm>
                <a:off x="1084038" y="2793264"/>
                <a:ext cx="88458" cy="156343"/>
              </a:xfrm>
              <a:custGeom>
                <a:avLst/>
                <a:gdLst>
                  <a:gd name="T0" fmla="*/ 57 w 86"/>
                  <a:gd name="T1" fmla="*/ 14 h 152"/>
                  <a:gd name="T2" fmla="*/ 57 w 86"/>
                  <a:gd name="T3" fmla="*/ 25 h 152"/>
                  <a:gd name="T4" fmla="*/ 61 w 86"/>
                  <a:gd name="T5" fmla="*/ 22 h 152"/>
                  <a:gd name="T6" fmla="*/ 64 w 86"/>
                  <a:gd name="T7" fmla="*/ 38 h 152"/>
                  <a:gd name="T8" fmla="*/ 68 w 86"/>
                  <a:gd name="T9" fmla="*/ 42 h 152"/>
                  <a:gd name="T10" fmla="*/ 79 w 86"/>
                  <a:gd name="T11" fmla="*/ 55 h 152"/>
                  <a:gd name="T12" fmla="*/ 85 w 86"/>
                  <a:gd name="T13" fmla="*/ 66 h 152"/>
                  <a:gd name="T14" fmla="*/ 75 w 86"/>
                  <a:gd name="T15" fmla="*/ 69 h 152"/>
                  <a:gd name="T16" fmla="*/ 68 w 86"/>
                  <a:gd name="T17" fmla="*/ 80 h 152"/>
                  <a:gd name="T18" fmla="*/ 64 w 86"/>
                  <a:gd name="T19" fmla="*/ 95 h 152"/>
                  <a:gd name="T20" fmla="*/ 61 w 86"/>
                  <a:gd name="T21" fmla="*/ 115 h 152"/>
                  <a:gd name="T22" fmla="*/ 57 w 86"/>
                  <a:gd name="T23" fmla="*/ 121 h 152"/>
                  <a:gd name="T24" fmla="*/ 53 w 86"/>
                  <a:gd name="T25" fmla="*/ 135 h 152"/>
                  <a:gd name="T26" fmla="*/ 52 w 86"/>
                  <a:gd name="T27" fmla="*/ 150 h 152"/>
                  <a:gd name="T28" fmla="*/ 44 w 86"/>
                  <a:gd name="T29" fmla="*/ 150 h 152"/>
                  <a:gd name="T30" fmla="*/ 41 w 86"/>
                  <a:gd name="T31" fmla="*/ 137 h 152"/>
                  <a:gd name="T32" fmla="*/ 42 w 86"/>
                  <a:gd name="T33" fmla="*/ 135 h 152"/>
                  <a:gd name="T34" fmla="*/ 35 w 86"/>
                  <a:gd name="T35" fmla="*/ 132 h 152"/>
                  <a:gd name="T36" fmla="*/ 28 w 86"/>
                  <a:gd name="T37" fmla="*/ 121 h 152"/>
                  <a:gd name="T38" fmla="*/ 31 w 86"/>
                  <a:gd name="T39" fmla="*/ 112 h 152"/>
                  <a:gd name="T40" fmla="*/ 41 w 86"/>
                  <a:gd name="T41" fmla="*/ 115 h 152"/>
                  <a:gd name="T42" fmla="*/ 39 w 86"/>
                  <a:gd name="T43" fmla="*/ 113 h 152"/>
                  <a:gd name="T44" fmla="*/ 39 w 86"/>
                  <a:gd name="T45" fmla="*/ 106 h 152"/>
                  <a:gd name="T46" fmla="*/ 42 w 86"/>
                  <a:gd name="T47" fmla="*/ 102 h 152"/>
                  <a:gd name="T48" fmla="*/ 35 w 86"/>
                  <a:gd name="T49" fmla="*/ 106 h 152"/>
                  <a:gd name="T50" fmla="*/ 24 w 86"/>
                  <a:gd name="T51" fmla="*/ 104 h 152"/>
                  <a:gd name="T52" fmla="*/ 28 w 86"/>
                  <a:gd name="T53" fmla="*/ 93 h 152"/>
                  <a:gd name="T54" fmla="*/ 39 w 86"/>
                  <a:gd name="T55" fmla="*/ 84 h 152"/>
                  <a:gd name="T56" fmla="*/ 46 w 86"/>
                  <a:gd name="T57" fmla="*/ 78 h 152"/>
                  <a:gd name="T58" fmla="*/ 46 w 86"/>
                  <a:gd name="T59" fmla="*/ 73 h 152"/>
                  <a:gd name="T60" fmla="*/ 39 w 86"/>
                  <a:gd name="T61" fmla="*/ 75 h 152"/>
                  <a:gd name="T62" fmla="*/ 33 w 86"/>
                  <a:gd name="T63" fmla="*/ 69 h 152"/>
                  <a:gd name="T64" fmla="*/ 33 w 86"/>
                  <a:gd name="T65" fmla="*/ 77 h 152"/>
                  <a:gd name="T66" fmla="*/ 30 w 86"/>
                  <a:gd name="T67" fmla="*/ 82 h 152"/>
                  <a:gd name="T68" fmla="*/ 19 w 86"/>
                  <a:gd name="T69" fmla="*/ 86 h 152"/>
                  <a:gd name="T70" fmla="*/ 15 w 86"/>
                  <a:gd name="T71" fmla="*/ 78 h 152"/>
                  <a:gd name="T72" fmla="*/ 19 w 86"/>
                  <a:gd name="T73" fmla="*/ 73 h 152"/>
                  <a:gd name="T74" fmla="*/ 9 w 86"/>
                  <a:gd name="T75" fmla="*/ 64 h 152"/>
                  <a:gd name="T76" fmla="*/ 8 w 86"/>
                  <a:gd name="T77" fmla="*/ 55 h 152"/>
                  <a:gd name="T78" fmla="*/ 11 w 86"/>
                  <a:gd name="T79" fmla="*/ 55 h 152"/>
                  <a:gd name="T80" fmla="*/ 9 w 86"/>
                  <a:gd name="T81" fmla="*/ 49 h 152"/>
                  <a:gd name="T82" fmla="*/ 9 w 86"/>
                  <a:gd name="T83" fmla="*/ 42 h 152"/>
                  <a:gd name="T84" fmla="*/ 6 w 86"/>
                  <a:gd name="T85" fmla="*/ 47 h 152"/>
                  <a:gd name="T86" fmla="*/ 2 w 86"/>
                  <a:gd name="T87" fmla="*/ 33 h 152"/>
                  <a:gd name="T88" fmla="*/ 2 w 86"/>
                  <a:gd name="T89" fmla="*/ 25 h 152"/>
                  <a:gd name="T90" fmla="*/ 2 w 86"/>
                  <a:gd name="T91" fmla="*/ 18 h 152"/>
                  <a:gd name="T92" fmla="*/ 4 w 86"/>
                  <a:gd name="T93" fmla="*/ 18 h 152"/>
                  <a:gd name="T94" fmla="*/ 8 w 86"/>
                  <a:gd name="T95" fmla="*/ 12 h 152"/>
                  <a:gd name="T96" fmla="*/ 13 w 86"/>
                  <a:gd name="T97" fmla="*/ 14 h 152"/>
                  <a:gd name="T98" fmla="*/ 15 w 86"/>
                  <a:gd name="T99" fmla="*/ 12 h 152"/>
                  <a:gd name="T100" fmla="*/ 24 w 86"/>
                  <a:gd name="T101" fmla="*/ 11 h 152"/>
                  <a:gd name="T102" fmla="*/ 26 w 86"/>
                  <a:gd name="T103" fmla="*/ 18 h 152"/>
                  <a:gd name="T104" fmla="*/ 20 w 86"/>
                  <a:gd name="T105" fmla="*/ 22 h 152"/>
                  <a:gd name="T106" fmla="*/ 19 w 86"/>
                  <a:gd name="T107" fmla="*/ 25 h 152"/>
                  <a:gd name="T108" fmla="*/ 22 w 86"/>
                  <a:gd name="T109" fmla="*/ 29 h 152"/>
                  <a:gd name="T110" fmla="*/ 26 w 86"/>
                  <a:gd name="T111" fmla="*/ 29 h 152"/>
                  <a:gd name="T112" fmla="*/ 31 w 86"/>
                  <a:gd name="T113" fmla="*/ 14 h 152"/>
                  <a:gd name="T114" fmla="*/ 39 w 86"/>
                  <a:gd name="T115" fmla="*/ 29 h 152"/>
                  <a:gd name="T116" fmla="*/ 42 w 86"/>
                  <a:gd name="T117" fmla="*/ 47 h 152"/>
                  <a:gd name="T118" fmla="*/ 44 w 86"/>
                  <a:gd name="T119" fmla="*/ 51 h 152"/>
                  <a:gd name="T120" fmla="*/ 41 w 86"/>
                  <a:gd name="T121" fmla="*/ 12 h 152"/>
                  <a:gd name="T122" fmla="*/ 44 w 86"/>
                  <a:gd name="T123" fmla="*/ 0 h 152"/>
                  <a:gd name="T124" fmla="*/ 48 w 86"/>
                  <a:gd name="T125" fmla="*/ 7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86" h="152">
                    <a:moveTo>
                      <a:pt x="48" y="7"/>
                    </a:moveTo>
                    <a:lnTo>
                      <a:pt x="48" y="7"/>
                    </a:lnTo>
                    <a:lnTo>
                      <a:pt x="52" y="7"/>
                    </a:lnTo>
                    <a:lnTo>
                      <a:pt x="53" y="9"/>
                    </a:lnTo>
                    <a:lnTo>
                      <a:pt x="53" y="9"/>
                    </a:lnTo>
                    <a:lnTo>
                      <a:pt x="57" y="14"/>
                    </a:lnTo>
                    <a:lnTo>
                      <a:pt x="57" y="14"/>
                    </a:lnTo>
                    <a:lnTo>
                      <a:pt x="59" y="16"/>
                    </a:lnTo>
                    <a:lnTo>
                      <a:pt x="59" y="18"/>
                    </a:lnTo>
                    <a:lnTo>
                      <a:pt x="59" y="18"/>
                    </a:lnTo>
                    <a:lnTo>
                      <a:pt x="57" y="25"/>
                    </a:lnTo>
                    <a:lnTo>
                      <a:pt x="57" y="25"/>
                    </a:lnTo>
                    <a:lnTo>
                      <a:pt x="57" y="27"/>
                    </a:lnTo>
                    <a:lnTo>
                      <a:pt x="57" y="29"/>
                    </a:lnTo>
                    <a:lnTo>
                      <a:pt x="57" y="29"/>
                    </a:lnTo>
                    <a:lnTo>
                      <a:pt x="59" y="25"/>
                    </a:lnTo>
                    <a:lnTo>
                      <a:pt x="59" y="25"/>
                    </a:lnTo>
                    <a:lnTo>
                      <a:pt x="61" y="22"/>
                    </a:lnTo>
                    <a:lnTo>
                      <a:pt x="63" y="23"/>
                    </a:lnTo>
                    <a:lnTo>
                      <a:pt x="63" y="23"/>
                    </a:lnTo>
                    <a:lnTo>
                      <a:pt x="63" y="25"/>
                    </a:lnTo>
                    <a:lnTo>
                      <a:pt x="63" y="25"/>
                    </a:lnTo>
                    <a:lnTo>
                      <a:pt x="64" y="31"/>
                    </a:lnTo>
                    <a:lnTo>
                      <a:pt x="64" y="38"/>
                    </a:lnTo>
                    <a:lnTo>
                      <a:pt x="64" y="38"/>
                    </a:lnTo>
                    <a:lnTo>
                      <a:pt x="64" y="38"/>
                    </a:lnTo>
                    <a:lnTo>
                      <a:pt x="64" y="38"/>
                    </a:lnTo>
                    <a:lnTo>
                      <a:pt x="66" y="42"/>
                    </a:lnTo>
                    <a:lnTo>
                      <a:pt x="68" y="42"/>
                    </a:lnTo>
                    <a:lnTo>
                      <a:pt x="68" y="42"/>
                    </a:lnTo>
                    <a:lnTo>
                      <a:pt x="72" y="44"/>
                    </a:lnTo>
                    <a:lnTo>
                      <a:pt x="74" y="47"/>
                    </a:lnTo>
                    <a:lnTo>
                      <a:pt x="74" y="47"/>
                    </a:lnTo>
                    <a:lnTo>
                      <a:pt x="75" y="51"/>
                    </a:lnTo>
                    <a:lnTo>
                      <a:pt x="75" y="51"/>
                    </a:lnTo>
                    <a:lnTo>
                      <a:pt x="79" y="55"/>
                    </a:lnTo>
                    <a:lnTo>
                      <a:pt x="85" y="56"/>
                    </a:lnTo>
                    <a:lnTo>
                      <a:pt x="85" y="56"/>
                    </a:lnTo>
                    <a:lnTo>
                      <a:pt x="86" y="56"/>
                    </a:lnTo>
                    <a:lnTo>
                      <a:pt x="86" y="56"/>
                    </a:lnTo>
                    <a:lnTo>
                      <a:pt x="86" y="62"/>
                    </a:lnTo>
                    <a:lnTo>
                      <a:pt x="85" y="66"/>
                    </a:lnTo>
                    <a:lnTo>
                      <a:pt x="85" y="66"/>
                    </a:lnTo>
                    <a:lnTo>
                      <a:pt x="83" y="67"/>
                    </a:lnTo>
                    <a:lnTo>
                      <a:pt x="83" y="67"/>
                    </a:lnTo>
                    <a:lnTo>
                      <a:pt x="79" y="67"/>
                    </a:lnTo>
                    <a:lnTo>
                      <a:pt x="75" y="69"/>
                    </a:lnTo>
                    <a:lnTo>
                      <a:pt x="75" y="69"/>
                    </a:lnTo>
                    <a:lnTo>
                      <a:pt x="72" y="71"/>
                    </a:lnTo>
                    <a:lnTo>
                      <a:pt x="72" y="75"/>
                    </a:lnTo>
                    <a:lnTo>
                      <a:pt x="72" y="75"/>
                    </a:lnTo>
                    <a:lnTo>
                      <a:pt x="70" y="77"/>
                    </a:lnTo>
                    <a:lnTo>
                      <a:pt x="70" y="77"/>
                    </a:lnTo>
                    <a:lnTo>
                      <a:pt x="68" y="80"/>
                    </a:lnTo>
                    <a:lnTo>
                      <a:pt x="68" y="80"/>
                    </a:lnTo>
                    <a:lnTo>
                      <a:pt x="66" y="91"/>
                    </a:lnTo>
                    <a:lnTo>
                      <a:pt x="66" y="91"/>
                    </a:lnTo>
                    <a:lnTo>
                      <a:pt x="66" y="95"/>
                    </a:lnTo>
                    <a:lnTo>
                      <a:pt x="64" y="95"/>
                    </a:lnTo>
                    <a:lnTo>
                      <a:pt x="64" y="95"/>
                    </a:lnTo>
                    <a:lnTo>
                      <a:pt x="63" y="95"/>
                    </a:lnTo>
                    <a:lnTo>
                      <a:pt x="63" y="97"/>
                    </a:lnTo>
                    <a:lnTo>
                      <a:pt x="63" y="97"/>
                    </a:lnTo>
                    <a:lnTo>
                      <a:pt x="63" y="113"/>
                    </a:lnTo>
                    <a:lnTo>
                      <a:pt x="63" y="113"/>
                    </a:lnTo>
                    <a:lnTo>
                      <a:pt x="61" y="115"/>
                    </a:lnTo>
                    <a:lnTo>
                      <a:pt x="59" y="117"/>
                    </a:lnTo>
                    <a:lnTo>
                      <a:pt x="59" y="117"/>
                    </a:lnTo>
                    <a:lnTo>
                      <a:pt x="57" y="117"/>
                    </a:lnTo>
                    <a:lnTo>
                      <a:pt x="57" y="119"/>
                    </a:lnTo>
                    <a:lnTo>
                      <a:pt x="57" y="119"/>
                    </a:lnTo>
                    <a:lnTo>
                      <a:pt x="57" y="121"/>
                    </a:lnTo>
                    <a:lnTo>
                      <a:pt x="55" y="123"/>
                    </a:lnTo>
                    <a:lnTo>
                      <a:pt x="55" y="123"/>
                    </a:lnTo>
                    <a:lnTo>
                      <a:pt x="55" y="124"/>
                    </a:lnTo>
                    <a:lnTo>
                      <a:pt x="55" y="124"/>
                    </a:lnTo>
                    <a:lnTo>
                      <a:pt x="53" y="135"/>
                    </a:lnTo>
                    <a:lnTo>
                      <a:pt x="53" y="135"/>
                    </a:lnTo>
                    <a:lnTo>
                      <a:pt x="53" y="139"/>
                    </a:lnTo>
                    <a:lnTo>
                      <a:pt x="53" y="139"/>
                    </a:lnTo>
                    <a:lnTo>
                      <a:pt x="52" y="143"/>
                    </a:lnTo>
                    <a:lnTo>
                      <a:pt x="52" y="145"/>
                    </a:lnTo>
                    <a:lnTo>
                      <a:pt x="52" y="145"/>
                    </a:lnTo>
                    <a:lnTo>
                      <a:pt x="52" y="150"/>
                    </a:lnTo>
                    <a:lnTo>
                      <a:pt x="52" y="150"/>
                    </a:lnTo>
                    <a:lnTo>
                      <a:pt x="50" y="152"/>
                    </a:lnTo>
                    <a:lnTo>
                      <a:pt x="46" y="152"/>
                    </a:lnTo>
                    <a:lnTo>
                      <a:pt x="46" y="152"/>
                    </a:lnTo>
                    <a:lnTo>
                      <a:pt x="44" y="150"/>
                    </a:lnTo>
                    <a:lnTo>
                      <a:pt x="44" y="150"/>
                    </a:lnTo>
                    <a:lnTo>
                      <a:pt x="44" y="146"/>
                    </a:lnTo>
                    <a:lnTo>
                      <a:pt x="42" y="145"/>
                    </a:lnTo>
                    <a:lnTo>
                      <a:pt x="42" y="145"/>
                    </a:lnTo>
                    <a:lnTo>
                      <a:pt x="41" y="141"/>
                    </a:lnTo>
                    <a:lnTo>
                      <a:pt x="39" y="139"/>
                    </a:lnTo>
                    <a:lnTo>
                      <a:pt x="41" y="137"/>
                    </a:lnTo>
                    <a:lnTo>
                      <a:pt x="44" y="137"/>
                    </a:lnTo>
                    <a:lnTo>
                      <a:pt x="44" y="137"/>
                    </a:lnTo>
                    <a:lnTo>
                      <a:pt x="44" y="135"/>
                    </a:lnTo>
                    <a:lnTo>
                      <a:pt x="44" y="135"/>
                    </a:lnTo>
                    <a:lnTo>
                      <a:pt x="42" y="135"/>
                    </a:lnTo>
                    <a:lnTo>
                      <a:pt x="42" y="135"/>
                    </a:lnTo>
                    <a:lnTo>
                      <a:pt x="42" y="135"/>
                    </a:lnTo>
                    <a:lnTo>
                      <a:pt x="39" y="135"/>
                    </a:lnTo>
                    <a:lnTo>
                      <a:pt x="37" y="135"/>
                    </a:lnTo>
                    <a:lnTo>
                      <a:pt x="35" y="134"/>
                    </a:lnTo>
                    <a:lnTo>
                      <a:pt x="35" y="134"/>
                    </a:lnTo>
                    <a:lnTo>
                      <a:pt x="35" y="132"/>
                    </a:lnTo>
                    <a:lnTo>
                      <a:pt x="33" y="132"/>
                    </a:lnTo>
                    <a:lnTo>
                      <a:pt x="33" y="132"/>
                    </a:lnTo>
                    <a:lnTo>
                      <a:pt x="31" y="130"/>
                    </a:lnTo>
                    <a:lnTo>
                      <a:pt x="30" y="126"/>
                    </a:lnTo>
                    <a:lnTo>
                      <a:pt x="30" y="126"/>
                    </a:lnTo>
                    <a:lnTo>
                      <a:pt x="28" y="121"/>
                    </a:lnTo>
                    <a:lnTo>
                      <a:pt x="28" y="115"/>
                    </a:lnTo>
                    <a:lnTo>
                      <a:pt x="28" y="115"/>
                    </a:lnTo>
                    <a:lnTo>
                      <a:pt x="28" y="113"/>
                    </a:lnTo>
                    <a:lnTo>
                      <a:pt x="30" y="113"/>
                    </a:lnTo>
                    <a:lnTo>
                      <a:pt x="30" y="113"/>
                    </a:lnTo>
                    <a:lnTo>
                      <a:pt x="31" y="112"/>
                    </a:lnTo>
                    <a:lnTo>
                      <a:pt x="31" y="113"/>
                    </a:lnTo>
                    <a:lnTo>
                      <a:pt x="31" y="113"/>
                    </a:lnTo>
                    <a:lnTo>
                      <a:pt x="33" y="113"/>
                    </a:lnTo>
                    <a:lnTo>
                      <a:pt x="33" y="113"/>
                    </a:lnTo>
                    <a:lnTo>
                      <a:pt x="37" y="113"/>
                    </a:lnTo>
                    <a:lnTo>
                      <a:pt x="41" y="115"/>
                    </a:lnTo>
                    <a:lnTo>
                      <a:pt x="41" y="115"/>
                    </a:lnTo>
                    <a:lnTo>
                      <a:pt x="42" y="115"/>
                    </a:lnTo>
                    <a:lnTo>
                      <a:pt x="42" y="115"/>
                    </a:lnTo>
                    <a:lnTo>
                      <a:pt x="41" y="113"/>
                    </a:lnTo>
                    <a:lnTo>
                      <a:pt x="39" y="113"/>
                    </a:lnTo>
                    <a:lnTo>
                      <a:pt x="39" y="113"/>
                    </a:lnTo>
                    <a:lnTo>
                      <a:pt x="35" y="112"/>
                    </a:lnTo>
                    <a:lnTo>
                      <a:pt x="35" y="112"/>
                    </a:lnTo>
                    <a:lnTo>
                      <a:pt x="33" y="110"/>
                    </a:lnTo>
                    <a:lnTo>
                      <a:pt x="35" y="108"/>
                    </a:lnTo>
                    <a:lnTo>
                      <a:pt x="35" y="108"/>
                    </a:lnTo>
                    <a:lnTo>
                      <a:pt x="39" y="106"/>
                    </a:lnTo>
                    <a:lnTo>
                      <a:pt x="42" y="106"/>
                    </a:lnTo>
                    <a:lnTo>
                      <a:pt x="42" y="106"/>
                    </a:lnTo>
                    <a:lnTo>
                      <a:pt x="44" y="104"/>
                    </a:lnTo>
                    <a:lnTo>
                      <a:pt x="44" y="102"/>
                    </a:lnTo>
                    <a:lnTo>
                      <a:pt x="44" y="102"/>
                    </a:lnTo>
                    <a:lnTo>
                      <a:pt x="42" y="102"/>
                    </a:lnTo>
                    <a:lnTo>
                      <a:pt x="41" y="102"/>
                    </a:lnTo>
                    <a:lnTo>
                      <a:pt x="41" y="102"/>
                    </a:lnTo>
                    <a:lnTo>
                      <a:pt x="39" y="102"/>
                    </a:lnTo>
                    <a:lnTo>
                      <a:pt x="39" y="104"/>
                    </a:lnTo>
                    <a:lnTo>
                      <a:pt x="39" y="104"/>
                    </a:lnTo>
                    <a:lnTo>
                      <a:pt x="35" y="106"/>
                    </a:lnTo>
                    <a:lnTo>
                      <a:pt x="31" y="106"/>
                    </a:lnTo>
                    <a:lnTo>
                      <a:pt x="31" y="106"/>
                    </a:lnTo>
                    <a:lnTo>
                      <a:pt x="28" y="106"/>
                    </a:lnTo>
                    <a:lnTo>
                      <a:pt x="28" y="106"/>
                    </a:lnTo>
                    <a:lnTo>
                      <a:pt x="26" y="106"/>
                    </a:lnTo>
                    <a:lnTo>
                      <a:pt x="24" y="104"/>
                    </a:lnTo>
                    <a:lnTo>
                      <a:pt x="24" y="104"/>
                    </a:lnTo>
                    <a:lnTo>
                      <a:pt x="24" y="97"/>
                    </a:lnTo>
                    <a:lnTo>
                      <a:pt x="24" y="97"/>
                    </a:lnTo>
                    <a:lnTo>
                      <a:pt x="24" y="93"/>
                    </a:lnTo>
                    <a:lnTo>
                      <a:pt x="28" y="93"/>
                    </a:lnTo>
                    <a:lnTo>
                      <a:pt x="28" y="93"/>
                    </a:lnTo>
                    <a:lnTo>
                      <a:pt x="33" y="91"/>
                    </a:lnTo>
                    <a:lnTo>
                      <a:pt x="33" y="91"/>
                    </a:lnTo>
                    <a:lnTo>
                      <a:pt x="35" y="89"/>
                    </a:lnTo>
                    <a:lnTo>
                      <a:pt x="35" y="89"/>
                    </a:lnTo>
                    <a:lnTo>
                      <a:pt x="37" y="86"/>
                    </a:lnTo>
                    <a:lnTo>
                      <a:pt x="39" y="84"/>
                    </a:lnTo>
                    <a:lnTo>
                      <a:pt x="39" y="84"/>
                    </a:lnTo>
                    <a:lnTo>
                      <a:pt x="39" y="82"/>
                    </a:lnTo>
                    <a:lnTo>
                      <a:pt x="39" y="82"/>
                    </a:lnTo>
                    <a:lnTo>
                      <a:pt x="42" y="80"/>
                    </a:lnTo>
                    <a:lnTo>
                      <a:pt x="46" y="78"/>
                    </a:lnTo>
                    <a:lnTo>
                      <a:pt x="46" y="78"/>
                    </a:lnTo>
                    <a:lnTo>
                      <a:pt x="48" y="80"/>
                    </a:lnTo>
                    <a:lnTo>
                      <a:pt x="50" y="78"/>
                    </a:lnTo>
                    <a:lnTo>
                      <a:pt x="50" y="78"/>
                    </a:lnTo>
                    <a:lnTo>
                      <a:pt x="46" y="77"/>
                    </a:lnTo>
                    <a:lnTo>
                      <a:pt x="46" y="75"/>
                    </a:lnTo>
                    <a:lnTo>
                      <a:pt x="46" y="73"/>
                    </a:lnTo>
                    <a:lnTo>
                      <a:pt x="46" y="73"/>
                    </a:lnTo>
                    <a:lnTo>
                      <a:pt x="42" y="77"/>
                    </a:lnTo>
                    <a:lnTo>
                      <a:pt x="42" y="77"/>
                    </a:lnTo>
                    <a:lnTo>
                      <a:pt x="41" y="77"/>
                    </a:lnTo>
                    <a:lnTo>
                      <a:pt x="39" y="75"/>
                    </a:lnTo>
                    <a:lnTo>
                      <a:pt x="39" y="75"/>
                    </a:lnTo>
                    <a:lnTo>
                      <a:pt x="37" y="73"/>
                    </a:lnTo>
                    <a:lnTo>
                      <a:pt x="37" y="69"/>
                    </a:lnTo>
                    <a:lnTo>
                      <a:pt x="37" y="69"/>
                    </a:lnTo>
                    <a:lnTo>
                      <a:pt x="35" y="69"/>
                    </a:lnTo>
                    <a:lnTo>
                      <a:pt x="33" y="69"/>
                    </a:lnTo>
                    <a:lnTo>
                      <a:pt x="33" y="69"/>
                    </a:lnTo>
                    <a:lnTo>
                      <a:pt x="33" y="66"/>
                    </a:lnTo>
                    <a:lnTo>
                      <a:pt x="33" y="66"/>
                    </a:lnTo>
                    <a:lnTo>
                      <a:pt x="31" y="67"/>
                    </a:lnTo>
                    <a:lnTo>
                      <a:pt x="31" y="67"/>
                    </a:lnTo>
                    <a:lnTo>
                      <a:pt x="31" y="73"/>
                    </a:lnTo>
                    <a:lnTo>
                      <a:pt x="33" y="77"/>
                    </a:lnTo>
                    <a:lnTo>
                      <a:pt x="33" y="77"/>
                    </a:lnTo>
                    <a:lnTo>
                      <a:pt x="33" y="78"/>
                    </a:lnTo>
                    <a:lnTo>
                      <a:pt x="31" y="80"/>
                    </a:lnTo>
                    <a:lnTo>
                      <a:pt x="31" y="80"/>
                    </a:lnTo>
                    <a:lnTo>
                      <a:pt x="30" y="80"/>
                    </a:lnTo>
                    <a:lnTo>
                      <a:pt x="30" y="82"/>
                    </a:lnTo>
                    <a:lnTo>
                      <a:pt x="30" y="82"/>
                    </a:lnTo>
                    <a:lnTo>
                      <a:pt x="28" y="86"/>
                    </a:lnTo>
                    <a:lnTo>
                      <a:pt x="26" y="88"/>
                    </a:lnTo>
                    <a:lnTo>
                      <a:pt x="22" y="88"/>
                    </a:lnTo>
                    <a:lnTo>
                      <a:pt x="19" y="86"/>
                    </a:lnTo>
                    <a:lnTo>
                      <a:pt x="19" y="86"/>
                    </a:lnTo>
                    <a:lnTo>
                      <a:pt x="19" y="84"/>
                    </a:lnTo>
                    <a:lnTo>
                      <a:pt x="19" y="84"/>
                    </a:lnTo>
                    <a:lnTo>
                      <a:pt x="19" y="82"/>
                    </a:lnTo>
                    <a:lnTo>
                      <a:pt x="17" y="80"/>
                    </a:lnTo>
                    <a:lnTo>
                      <a:pt x="17" y="80"/>
                    </a:lnTo>
                    <a:lnTo>
                      <a:pt x="15" y="78"/>
                    </a:lnTo>
                    <a:lnTo>
                      <a:pt x="15" y="77"/>
                    </a:lnTo>
                    <a:lnTo>
                      <a:pt x="15" y="77"/>
                    </a:lnTo>
                    <a:lnTo>
                      <a:pt x="15" y="75"/>
                    </a:lnTo>
                    <a:lnTo>
                      <a:pt x="17" y="73"/>
                    </a:lnTo>
                    <a:lnTo>
                      <a:pt x="17" y="73"/>
                    </a:lnTo>
                    <a:lnTo>
                      <a:pt x="19" y="73"/>
                    </a:lnTo>
                    <a:lnTo>
                      <a:pt x="19" y="73"/>
                    </a:lnTo>
                    <a:lnTo>
                      <a:pt x="17" y="73"/>
                    </a:lnTo>
                    <a:lnTo>
                      <a:pt x="17" y="73"/>
                    </a:lnTo>
                    <a:lnTo>
                      <a:pt x="11" y="69"/>
                    </a:lnTo>
                    <a:lnTo>
                      <a:pt x="9" y="64"/>
                    </a:lnTo>
                    <a:lnTo>
                      <a:pt x="9" y="64"/>
                    </a:lnTo>
                    <a:lnTo>
                      <a:pt x="9" y="60"/>
                    </a:lnTo>
                    <a:lnTo>
                      <a:pt x="9" y="60"/>
                    </a:lnTo>
                    <a:lnTo>
                      <a:pt x="9" y="58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8" y="55"/>
                    </a:lnTo>
                    <a:lnTo>
                      <a:pt x="8" y="55"/>
                    </a:lnTo>
                    <a:lnTo>
                      <a:pt x="8" y="53"/>
                    </a:lnTo>
                    <a:lnTo>
                      <a:pt x="8" y="53"/>
                    </a:lnTo>
                    <a:lnTo>
                      <a:pt x="8" y="53"/>
                    </a:lnTo>
                    <a:lnTo>
                      <a:pt x="8" y="53"/>
                    </a:lnTo>
                    <a:lnTo>
                      <a:pt x="11" y="55"/>
                    </a:lnTo>
                    <a:lnTo>
                      <a:pt x="11" y="55"/>
                    </a:lnTo>
                    <a:lnTo>
                      <a:pt x="13" y="55"/>
                    </a:lnTo>
                    <a:lnTo>
                      <a:pt x="13" y="55"/>
                    </a:lnTo>
                    <a:lnTo>
                      <a:pt x="11" y="53"/>
                    </a:lnTo>
                    <a:lnTo>
                      <a:pt x="11" y="53"/>
                    </a:lnTo>
                    <a:lnTo>
                      <a:pt x="9" y="49"/>
                    </a:lnTo>
                    <a:lnTo>
                      <a:pt x="9" y="47"/>
                    </a:lnTo>
                    <a:lnTo>
                      <a:pt x="9" y="45"/>
                    </a:lnTo>
                    <a:lnTo>
                      <a:pt x="9" y="45"/>
                    </a:lnTo>
                    <a:lnTo>
                      <a:pt x="11" y="42"/>
                    </a:lnTo>
                    <a:lnTo>
                      <a:pt x="11" y="42"/>
                    </a:lnTo>
                    <a:lnTo>
                      <a:pt x="9" y="42"/>
                    </a:lnTo>
                    <a:lnTo>
                      <a:pt x="9" y="44"/>
                    </a:lnTo>
                    <a:lnTo>
                      <a:pt x="9" y="44"/>
                    </a:lnTo>
                    <a:lnTo>
                      <a:pt x="8" y="45"/>
                    </a:lnTo>
                    <a:lnTo>
                      <a:pt x="8" y="45"/>
                    </a:lnTo>
                    <a:lnTo>
                      <a:pt x="6" y="47"/>
                    </a:lnTo>
                    <a:lnTo>
                      <a:pt x="6" y="47"/>
                    </a:lnTo>
                    <a:lnTo>
                      <a:pt x="6" y="45"/>
                    </a:lnTo>
                    <a:lnTo>
                      <a:pt x="4" y="45"/>
                    </a:lnTo>
                    <a:lnTo>
                      <a:pt x="4" y="45"/>
                    </a:lnTo>
                    <a:lnTo>
                      <a:pt x="4" y="40"/>
                    </a:lnTo>
                    <a:lnTo>
                      <a:pt x="4" y="40"/>
                    </a:lnTo>
                    <a:lnTo>
                      <a:pt x="2" y="33"/>
                    </a:lnTo>
                    <a:lnTo>
                      <a:pt x="2" y="33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27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2" y="23"/>
                    </a:lnTo>
                    <a:lnTo>
                      <a:pt x="2" y="23"/>
                    </a:lnTo>
                    <a:lnTo>
                      <a:pt x="2" y="23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9" y="12"/>
                    </a:lnTo>
                    <a:lnTo>
                      <a:pt x="9" y="12"/>
                    </a:lnTo>
                    <a:lnTo>
                      <a:pt x="9" y="12"/>
                    </a:lnTo>
                    <a:lnTo>
                      <a:pt x="11" y="16"/>
                    </a:lnTo>
                    <a:lnTo>
                      <a:pt x="11" y="16"/>
                    </a:lnTo>
                    <a:lnTo>
                      <a:pt x="13" y="14"/>
                    </a:lnTo>
                    <a:lnTo>
                      <a:pt x="13" y="14"/>
                    </a:lnTo>
                    <a:lnTo>
                      <a:pt x="13" y="11"/>
                    </a:lnTo>
                    <a:lnTo>
                      <a:pt x="13" y="11"/>
                    </a:lnTo>
                    <a:lnTo>
                      <a:pt x="15" y="11"/>
                    </a:lnTo>
                    <a:lnTo>
                      <a:pt x="15" y="12"/>
                    </a:lnTo>
                    <a:lnTo>
                      <a:pt x="15" y="12"/>
                    </a:lnTo>
                    <a:lnTo>
                      <a:pt x="17" y="14"/>
                    </a:lnTo>
                    <a:lnTo>
                      <a:pt x="19" y="14"/>
                    </a:lnTo>
                    <a:lnTo>
                      <a:pt x="19" y="14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4" y="11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6" y="14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8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2" y="20"/>
                    </a:lnTo>
                    <a:lnTo>
                      <a:pt x="22" y="20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9" y="23"/>
                    </a:lnTo>
                    <a:lnTo>
                      <a:pt x="15" y="25"/>
                    </a:lnTo>
                    <a:lnTo>
                      <a:pt x="15" y="25"/>
                    </a:lnTo>
                    <a:lnTo>
                      <a:pt x="17" y="25"/>
                    </a:lnTo>
                    <a:lnTo>
                      <a:pt x="19" y="25"/>
                    </a:lnTo>
                    <a:lnTo>
                      <a:pt x="19" y="25"/>
                    </a:lnTo>
                    <a:lnTo>
                      <a:pt x="22" y="23"/>
                    </a:lnTo>
                    <a:lnTo>
                      <a:pt x="22" y="23"/>
                    </a:lnTo>
                    <a:lnTo>
                      <a:pt x="22" y="25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2" y="29"/>
                    </a:lnTo>
                    <a:lnTo>
                      <a:pt x="24" y="29"/>
                    </a:lnTo>
                    <a:lnTo>
                      <a:pt x="24" y="29"/>
                    </a:lnTo>
                    <a:lnTo>
                      <a:pt x="26" y="33"/>
                    </a:lnTo>
                    <a:lnTo>
                      <a:pt x="26" y="36"/>
                    </a:lnTo>
                    <a:lnTo>
                      <a:pt x="26" y="36"/>
                    </a:lnTo>
                    <a:lnTo>
                      <a:pt x="26" y="29"/>
                    </a:lnTo>
                    <a:lnTo>
                      <a:pt x="26" y="29"/>
                    </a:lnTo>
                    <a:lnTo>
                      <a:pt x="26" y="23"/>
                    </a:lnTo>
                    <a:lnTo>
                      <a:pt x="26" y="23"/>
                    </a:lnTo>
                    <a:lnTo>
                      <a:pt x="30" y="14"/>
                    </a:lnTo>
                    <a:lnTo>
                      <a:pt x="30" y="14"/>
                    </a:lnTo>
                    <a:lnTo>
                      <a:pt x="31" y="14"/>
                    </a:lnTo>
                    <a:lnTo>
                      <a:pt x="31" y="14"/>
                    </a:lnTo>
                    <a:lnTo>
                      <a:pt x="31" y="14"/>
                    </a:lnTo>
                    <a:lnTo>
                      <a:pt x="35" y="18"/>
                    </a:lnTo>
                    <a:lnTo>
                      <a:pt x="37" y="22"/>
                    </a:lnTo>
                    <a:lnTo>
                      <a:pt x="37" y="22"/>
                    </a:lnTo>
                    <a:lnTo>
                      <a:pt x="39" y="29"/>
                    </a:lnTo>
                    <a:lnTo>
                      <a:pt x="39" y="29"/>
                    </a:lnTo>
                    <a:lnTo>
                      <a:pt x="41" y="42"/>
                    </a:lnTo>
                    <a:lnTo>
                      <a:pt x="41" y="42"/>
                    </a:lnTo>
                    <a:lnTo>
                      <a:pt x="41" y="42"/>
                    </a:lnTo>
                    <a:lnTo>
                      <a:pt x="41" y="42"/>
                    </a:lnTo>
                    <a:lnTo>
                      <a:pt x="42" y="47"/>
                    </a:lnTo>
                    <a:lnTo>
                      <a:pt x="44" y="53"/>
                    </a:lnTo>
                    <a:lnTo>
                      <a:pt x="44" y="53"/>
                    </a:lnTo>
                    <a:lnTo>
                      <a:pt x="44" y="53"/>
                    </a:lnTo>
                    <a:lnTo>
                      <a:pt x="44" y="53"/>
                    </a:lnTo>
                    <a:lnTo>
                      <a:pt x="44" y="51"/>
                    </a:lnTo>
                    <a:lnTo>
                      <a:pt x="44" y="51"/>
                    </a:lnTo>
                    <a:lnTo>
                      <a:pt x="42" y="40"/>
                    </a:lnTo>
                    <a:lnTo>
                      <a:pt x="41" y="31"/>
                    </a:lnTo>
                    <a:lnTo>
                      <a:pt x="41" y="31"/>
                    </a:lnTo>
                    <a:lnTo>
                      <a:pt x="41" y="18"/>
                    </a:lnTo>
                    <a:lnTo>
                      <a:pt x="41" y="18"/>
                    </a:lnTo>
                    <a:lnTo>
                      <a:pt x="41" y="12"/>
                    </a:lnTo>
                    <a:lnTo>
                      <a:pt x="41" y="9"/>
                    </a:lnTo>
                    <a:lnTo>
                      <a:pt x="41" y="9"/>
                    </a:lnTo>
                    <a:lnTo>
                      <a:pt x="42" y="5"/>
                    </a:lnTo>
                    <a:lnTo>
                      <a:pt x="42" y="5"/>
                    </a:lnTo>
                    <a:lnTo>
                      <a:pt x="44" y="0"/>
                    </a:lnTo>
                    <a:lnTo>
                      <a:pt x="44" y="0"/>
                    </a:lnTo>
                    <a:lnTo>
                      <a:pt x="46" y="0"/>
                    </a:lnTo>
                    <a:lnTo>
                      <a:pt x="46" y="0"/>
                    </a:lnTo>
                    <a:lnTo>
                      <a:pt x="46" y="0"/>
                    </a:lnTo>
                    <a:lnTo>
                      <a:pt x="48" y="5"/>
                    </a:lnTo>
                    <a:lnTo>
                      <a:pt x="48" y="5"/>
                    </a:lnTo>
                    <a:lnTo>
                      <a:pt x="48" y="7"/>
                    </a:lnTo>
                    <a:lnTo>
                      <a:pt x="48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2" name="Freeform 299"/>
              <p:cNvSpPr>
                <a:spLocks/>
              </p:cNvSpPr>
              <p:nvPr/>
            </p:nvSpPr>
            <p:spPr bwMode="auto">
              <a:xfrm>
                <a:off x="946209" y="3396008"/>
                <a:ext cx="67887" cy="133715"/>
              </a:xfrm>
              <a:custGeom>
                <a:avLst/>
                <a:gdLst>
                  <a:gd name="T0" fmla="*/ 9 w 66"/>
                  <a:gd name="T1" fmla="*/ 127 h 130"/>
                  <a:gd name="T2" fmla="*/ 24 w 66"/>
                  <a:gd name="T3" fmla="*/ 112 h 130"/>
                  <a:gd name="T4" fmla="*/ 28 w 66"/>
                  <a:gd name="T5" fmla="*/ 110 h 130"/>
                  <a:gd name="T6" fmla="*/ 20 w 66"/>
                  <a:gd name="T7" fmla="*/ 108 h 130"/>
                  <a:gd name="T8" fmla="*/ 15 w 66"/>
                  <a:gd name="T9" fmla="*/ 108 h 130"/>
                  <a:gd name="T10" fmla="*/ 13 w 66"/>
                  <a:gd name="T11" fmla="*/ 103 h 130"/>
                  <a:gd name="T12" fmla="*/ 19 w 66"/>
                  <a:gd name="T13" fmla="*/ 92 h 130"/>
                  <a:gd name="T14" fmla="*/ 17 w 66"/>
                  <a:gd name="T15" fmla="*/ 92 h 130"/>
                  <a:gd name="T16" fmla="*/ 17 w 66"/>
                  <a:gd name="T17" fmla="*/ 88 h 130"/>
                  <a:gd name="T18" fmla="*/ 19 w 66"/>
                  <a:gd name="T19" fmla="*/ 83 h 130"/>
                  <a:gd name="T20" fmla="*/ 24 w 66"/>
                  <a:gd name="T21" fmla="*/ 83 h 130"/>
                  <a:gd name="T22" fmla="*/ 30 w 66"/>
                  <a:gd name="T23" fmla="*/ 73 h 130"/>
                  <a:gd name="T24" fmla="*/ 24 w 66"/>
                  <a:gd name="T25" fmla="*/ 68 h 130"/>
                  <a:gd name="T26" fmla="*/ 26 w 66"/>
                  <a:gd name="T27" fmla="*/ 60 h 130"/>
                  <a:gd name="T28" fmla="*/ 15 w 66"/>
                  <a:gd name="T29" fmla="*/ 62 h 130"/>
                  <a:gd name="T30" fmla="*/ 13 w 66"/>
                  <a:gd name="T31" fmla="*/ 64 h 130"/>
                  <a:gd name="T32" fmla="*/ 13 w 66"/>
                  <a:gd name="T33" fmla="*/ 55 h 130"/>
                  <a:gd name="T34" fmla="*/ 13 w 66"/>
                  <a:gd name="T35" fmla="*/ 46 h 130"/>
                  <a:gd name="T36" fmla="*/ 13 w 66"/>
                  <a:gd name="T37" fmla="*/ 51 h 130"/>
                  <a:gd name="T38" fmla="*/ 8 w 66"/>
                  <a:gd name="T39" fmla="*/ 53 h 130"/>
                  <a:gd name="T40" fmla="*/ 8 w 66"/>
                  <a:gd name="T41" fmla="*/ 51 h 130"/>
                  <a:gd name="T42" fmla="*/ 8 w 66"/>
                  <a:gd name="T43" fmla="*/ 46 h 130"/>
                  <a:gd name="T44" fmla="*/ 4 w 66"/>
                  <a:gd name="T45" fmla="*/ 49 h 130"/>
                  <a:gd name="T46" fmla="*/ 2 w 66"/>
                  <a:gd name="T47" fmla="*/ 46 h 130"/>
                  <a:gd name="T48" fmla="*/ 9 w 66"/>
                  <a:gd name="T49" fmla="*/ 37 h 130"/>
                  <a:gd name="T50" fmla="*/ 6 w 66"/>
                  <a:gd name="T51" fmla="*/ 38 h 130"/>
                  <a:gd name="T52" fmla="*/ 2 w 66"/>
                  <a:gd name="T53" fmla="*/ 38 h 130"/>
                  <a:gd name="T54" fmla="*/ 4 w 66"/>
                  <a:gd name="T55" fmla="*/ 26 h 130"/>
                  <a:gd name="T56" fmla="*/ 0 w 66"/>
                  <a:gd name="T57" fmla="*/ 20 h 130"/>
                  <a:gd name="T58" fmla="*/ 4 w 66"/>
                  <a:gd name="T59" fmla="*/ 18 h 130"/>
                  <a:gd name="T60" fmla="*/ 6 w 66"/>
                  <a:gd name="T61" fmla="*/ 20 h 130"/>
                  <a:gd name="T62" fmla="*/ 8 w 66"/>
                  <a:gd name="T63" fmla="*/ 15 h 130"/>
                  <a:gd name="T64" fmla="*/ 13 w 66"/>
                  <a:gd name="T65" fmla="*/ 2 h 130"/>
                  <a:gd name="T66" fmla="*/ 24 w 66"/>
                  <a:gd name="T67" fmla="*/ 0 h 130"/>
                  <a:gd name="T68" fmla="*/ 28 w 66"/>
                  <a:gd name="T69" fmla="*/ 5 h 130"/>
                  <a:gd name="T70" fmla="*/ 22 w 66"/>
                  <a:gd name="T71" fmla="*/ 13 h 130"/>
                  <a:gd name="T72" fmla="*/ 20 w 66"/>
                  <a:gd name="T73" fmla="*/ 18 h 130"/>
                  <a:gd name="T74" fmla="*/ 39 w 66"/>
                  <a:gd name="T75" fmla="*/ 18 h 130"/>
                  <a:gd name="T76" fmla="*/ 31 w 66"/>
                  <a:gd name="T77" fmla="*/ 37 h 130"/>
                  <a:gd name="T78" fmla="*/ 30 w 66"/>
                  <a:gd name="T79" fmla="*/ 40 h 130"/>
                  <a:gd name="T80" fmla="*/ 33 w 66"/>
                  <a:gd name="T81" fmla="*/ 44 h 130"/>
                  <a:gd name="T82" fmla="*/ 41 w 66"/>
                  <a:gd name="T83" fmla="*/ 55 h 130"/>
                  <a:gd name="T84" fmla="*/ 44 w 66"/>
                  <a:gd name="T85" fmla="*/ 64 h 130"/>
                  <a:gd name="T86" fmla="*/ 52 w 66"/>
                  <a:gd name="T87" fmla="*/ 75 h 130"/>
                  <a:gd name="T88" fmla="*/ 55 w 66"/>
                  <a:gd name="T89" fmla="*/ 83 h 130"/>
                  <a:gd name="T90" fmla="*/ 53 w 66"/>
                  <a:gd name="T91" fmla="*/ 90 h 130"/>
                  <a:gd name="T92" fmla="*/ 61 w 66"/>
                  <a:gd name="T93" fmla="*/ 88 h 130"/>
                  <a:gd name="T94" fmla="*/ 66 w 66"/>
                  <a:gd name="T95" fmla="*/ 99 h 130"/>
                  <a:gd name="T96" fmla="*/ 61 w 66"/>
                  <a:gd name="T97" fmla="*/ 106 h 130"/>
                  <a:gd name="T98" fmla="*/ 61 w 66"/>
                  <a:gd name="T99" fmla="*/ 110 h 130"/>
                  <a:gd name="T100" fmla="*/ 65 w 66"/>
                  <a:gd name="T101" fmla="*/ 112 h 130"/>
                  <a:gd name="T102" fmla="*/ 52 w 66"/>
                  <a:gd name="T103" fmla="*/ 119 h 130"/>
                  <a:gd name="T104" fmla="*/ 44 w 66"/>
                  <a:gd name="T105" fmla="*/ 121 h 130"/>
                  <a:gd name="T106" fmla="*/ 39 w 66"/>
                  <a:gd name="T107" fmla="*/ 121 h 130"/>
                  <a:gd name="T108" fmla="*/ 31 w 66"/>
                  <a:gd name="T109" fmla="*/ 121 h 130"/>
                  <a:gd name="T110" fmla="*/ 20 w 66"/>
                  <a:gd name="T111" fmla="*/ 127 h 130"/>
                  <a:gd name="T112" fmla="*/ 11 w 66"/>
                  <a:gd name="T113" fmla="*/ 130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66" h="130">
                    <a:moveTo>
                      <a:pt x="8" y="130"/>
                    </a:moveTo>
                    <a:lnTo>
                      <a:pt x="8" y="130"/>
                    </a:lnTo>
                    <a:lnTo>
                      <a:pt x="9" y="128"/>
                    </a:lnTo>
                    <a:lnTo>
                      <a:pt x="9" y="127"/>
                    </a:lnTo>
                    <a:lnTo>
                      <a:pt x="9" y="127"/>
                    </a:lnTo>
                    <a:lnTo>
                      <a:pt x="17" y="117"/>
                    </a:lnTo>
                    <a:lnTo>
                      <a:pt x="17" y="117"/>
                    </a:lnTo>
                    <a:lnTo>
                      <a:pt x="20" y="114"/>
                    </a:lnTo>
                    <a:lnTo>
                      <a:pt x="24" y="112"/>
                    </a:lnTo>
                    <a:lnTo>
                      <a:pt x="24" y="112"/>
                    </a:lnTo>
                    <a:lnTo>
                      <a:pt x="28" y="112"/>
                    </a:lnTo>
                    <a:lnTo>
                      <a:pt x="30" y="110"/>
                    </a:lnTo>
                    <a:lnTo>
                      <a:pt x="30" y="110"/>
                    </a:lnTo>
                    <a:lnTo>
                      <a:pt x="28" y="110"/>
                    </a:lnTo>
                    <a:lnTo>
                      <a:pt x="28" y="110"/>
                    </a:lnTo>
                    <a:lnTo>
                      <a:pt x="26" y="112"/>
                    </a:lnTo>
                    <a:lnTo>
                      <a:pt x="22" y="110"/>
                    </a:lnTo>
                    <a:lnTo>
                      <a:pt x="22" y="110"/>
                    </a:lnTo>
                    <a:lnTo>
                      <a:pt x="20" y="108"/>
                    </a:lnTo>
                    <a:lnTo>
                      <a:pt x="20" y="108"/>
                    </a:lnTo>
                    <a:lnTo>
                      <a:pt x="19" y="108"/>
                    </a:lnTo>
                    <a:lnTo>
                      <a:pt x="17" y="106"/>
                    </a:lnTo>
                    <a:lnTo>
                      <a:pt x="17" y="106"/>
                    </a:lnTo>
                    <a:lnTo>
                      <a:pt x="17" y="106"/>
                    </a:lnTo>
                    <a:lnTo>
                      <a:pt x="15" y="108"/>
                    </a:lnTo>
                    <a:lnTo>
                      <a:pt x="15" y="108"/>
                    </a:lnTo>
                    <a:lnTo>
                      <a:pt x="13" y="108"/>
                    </a:lnTo>
                    <a:lnTo>
                      <a:pt x="11" y="105"/>
                    </a:lnTo>
                    <a:lnTo>
                      <a:pt x="11" y="105"/>
                    </a:lnTo>
                    <a:lnTo>
                      <a:pt x="13" y="103"/>
                    </a:lnTo>
                    <a:lnTo>
                      <a:pt x="13" y="103"/>
                    </a:lnTo>
                    <a:lnTo>
                      <a:pt x="17" y="99"/>
                    </a:lnTo>
                    <a:lnTo>
                      <a:pt x="17" y="99"/>
                    </a:lnTo>
                    <a:lnTo>
                      <a:pt x="20" y="95"/>
                    </a:lnTo>
                    <a:lnTo>
                      <a:pt x="19" y="92"/>
                    </a:lnTo>
                    <a:lnTo>
                      <a:pt x="19" y="92"/>
                    </a:lnTo>
                    <a:lnTo>
                      <a:pt x="19" y="90"/>
                    </a:lnTo>
                    <a:lnTo>
                      <a:pt x="17" y="92"/>
                    </a:lnTo>
                    <a:lnTo>
                      <a:pt x="17" y="92"/>
                    </a:lnTo>
                    <a:lnTo>
                      <a:pt x="17" y="92"/>
                    </a:lnTo>
                    <a:lnTo>
                      <a:pt x="15" y="90"/>
                    </a:lnTo>
                    <a:lnTo>
                      <a:pt x="15" y="90"/>
                    </a:lnTo>
                    <a:lnTo>
                      <a:pt x="17" y="88"/>
                    </a:lnTo>
                    <a:lnTo>
                      <a:pt x="17" y="88"/>
                    </a:lnTo>
                    <a:lnTo>
                      <a:pt x="17" y="88"/>
                    </a:lnTo>
                    <a:lnTo>
                      <a:pt x="17" y="88"/>
                    </a:lnTo>
                    <a:lnTo>
                      <a:pt x="19" y="86"/>
                    </a:lnTo>
                    <a:lnTo>
                      <a:pt x="19" y="84"/>
                    </a:lnTo>
                    <a:lnTo>
                      <a:pt x="19" y="84"/>
                    </a:lnTo>
                    <a:lnTo>
                      <a:pt x="19" y="83"/>
                    </a:lnTo>
                    <a:lnTo>
                      <a:pt x="19" y="83"/>
                    </a:lnTo>
                    <a:lnTo>
                      <a:pt x="19" y="83"/>
                    </a:lnTo>
                    <a:lnTo>
                      <a:pt x="19" y="83"/>
                    </a:lnTo>
                    <a:lnTo>
                      <a:pt x="20" y="83"/>
                    </a:lnTo>
                    <a:lnTo>
                      <a:pt x="24" y="83"/>
                    </a:lnTo>
                    <a:lnTo>
                      <a:pt x="28" y="83"/>
                    </a:lnTo>
                    <a:lnTo>
                      <a:pt x="28" y="83"/>
                    </a:lnTo>
                    <a:lnTo>
                      <a:pt x="28" y="81"/>
                    </a:lnTo>
                    <a:lnTo>
                      <a:pt x="28" y="81"/>
                    </a:lnTo>
                    <a:lnTo>
                      <a:pt x="30" y="73"/>
                    </a:lnTo>
                    <a:lnTo>
                      <a:pt x="30" y="73"/>
                    </a:lnTo>
                    <a:lnTo>
                      <a:pt x="28" y="73"/>
                    </a:lnTo>
                    <a:lnTo>
                      <a:pt x="28" y="73"/>
                    </a:lnTo>
                    <a:lnTo>
                      <a:pt x="26" y="72"/>
                    </a:lnTo>
                    <a:lnTo>
                      <a:pt x="24" y="68"/>
                    </a:lnTo>
                    <a:lnTo>
                      <a:pt x="24" y="66"/>
                    </a:lnTo>
                    <a:lnTo>
                      <a:pt x="24" y="62"/>
                    </a:lnTo>
                    <a:lnTo>
                      <a:pt x="24" y="62"/>
                    </a:lnTo>
                    <a:lnTo>
                      <a:pt x="26" y="60"/>
                    </a:lnTo>
                    <a:lnTo>
                      <a:pt x="26" y="60"/>
                    </a:lnTo>
                    <a:lnTo>
                      <a:pt x="19" y="62"/>
                    </a:lnTo>
                    <a:lnTo>
                      <a:pt x="19" y="62"/>
                    </a:lnTo>
                    <a:lnTo>
                      <a:pt x="17" y="62"/>
                    </a:lnTo>
                    <a:lnTo>
                      <a:pt x="15" y="62"/>
                    </a:lnTo>
                    <a:lnTo>
                      <a:pt x="15" y="62"/>
                    </a:lnTo>
                    <a:lnTo>
                      <a:pt x="15" y="62"/>
                    </a:lnTo>
                    <a:lnTo>
                      <a:pt x="15" y="62"/>
                    </a:lnTo>
                    <a:lnTo>
                      <a:pt x="13" y="64"/>
                    </a:lnTo>
                    <a:lnTo>
                      <a:pt x="13" y="64"/>
                    </a:lnTo>
                    <a:lnTo>
                      <a:pt x="13" y="64"/>
                    </a:lnTo>
                    <a:lnTo>
                      <a:pt x="11" y="60"/>
                    </a:lnTo>
                    <a:lnTo>
                      <a:pt x="11" y="59"/>
                    </a:lnTo>
                    <a:lnTo>
                      <a:pt x="11" y="59"/>
                    </a:lnTo>
                    <a:lnTo>
                      <a:pt x="13" y="55"/>
                    </a:lnTo>
                    <a:lnTo>
                      <a:pt x="13" y="55"/>
                    </a:lnTo>
                    <a:lnTo>
                      <a:pt x="15" y="51"/>
                    </a:lnTo>
                    <a:lnTo>
                      <a:pt x="13" y="46"/>
                    </a:lnTo>
                    <a:lnTo>
                      <a:pt x="13" y="46"/>
                    </a:lnTo>
                    <a:lnTo>
                      <a:pt x="13" y="46"/>
                    </a:lnTo>
                    <a:lnTo>
                      <a:pt x="13" y="46"/>
                    </a:lnTo>
                    <a:lnTo>
                      <a:pt x="11" y="48"/>
                    </a:lnTo>
                    <a:lnTo>
                      <a:pt x="11" y="48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3" y="51"/>
                    </a:lnTo>
                    <a:lnTo>
                      <a:pt x="9" y="51"/>
                    </a:lnTo>
                    <a:lnTo>
                      <a:pt x="9" y="51"/>
                    </a:lnTo>
                    <a:lnTo>
                      <a:pt x="9" y="53"/>
                    </a:lnTo>
                    <a:lnTo>
                      <a:pt x="9" y="53"/>
                    </a:lnTo>
                    <a:lnTo>
                      <a:pt x="8" y="53"/>
                    </a:lnTo>
                    <a:lnTo>
                      <a:pt x="8" y="53"/>
                    </a:lnTo>
                    <a:lnTo>
                      <a:pt x="8" y="53"/>
                    </a:lnTo>
                    <a:lnTo>
                      <a:pt x="6" y="53"/>
                    </a:lnTo>
                    <a:lnTo>
                      <a:pt x="8" y="51"/>
                    </a:lnTo>
                    <a:lnTo>
                      <a:pt x="8" y="51"/>
                    </a:lnTo>
                    <a:lnTo>
                      <a:pt x="8" y="48"/>
                    </a:lnTo>
                    <a:lnTo>
                      <a:pt x="8" y="48"/>
                    </a:lnTo>
                    <a:lnTo>
                      <a:pt x="8" y="46"/>
                    </a:lnTo>
                    <a:lnTo>
                      <a:pt x="8" y="46"/>
                    </a:lnTo>
                    <a:lnTo>
                      <a:pt x="8" y="46"/>
                    </a:lnTo>
                    <a:lnTo>
                      <a:pt x="6" y="48"/>
                    </a:lnTo>
                    <a:lnTo>
                      <a:pt x="6" y="48"/>
                    </a:lnTo>
                    <a:lnTo>
                      <a:pt x="4" y="49"/>
                    </a:lnTo>
                    <a:lnTo>
                      <a:pt x="4" y="49"/>
                    </a:lnTo>
                    <a:lnTo>
                      <a:pt x="4" y="49"/>
                    </a:lnTo>
                    <a:lnTo>
                      <a:pt x="2" y="49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2" y="46"/>
                    </a:lnTo>
                    <a:lnTo>
                      <a:pt x="2" y="46"/>
                    </a:lnTo>
                    <a:lnTo>
                      <a:pt x="6" y="44"/>
                    </a:lnTo>
                    <a:lnTo>
                      <a:pt x="8" y="40"/>
                    </a:lnTo>
                    <a:lnTo>
                      <a:pt x="8" y="40"/>
                    </a:lnTo>
                    <a:lnTo>
                      <a:pt x="9" y="38"/>
                    </a:lnTo>
                    <a:lnTo>
                      <a:pt x="9" y="37"/>
                    </a:lnTo>
                    <a:lnTo>
                      <a:pt x="9" y="37"/>
                    </a:lnTo>
                    <a:lnTo>
                      <a:pt x="8" y="37"/>
                    </a:lnTo>
                    <a:lnTo>
                      <a:pt x="8" y="37"/>
                    </a:lnTo>
                    <a:lnTo>
                      <a:pt x="8" y="37"/>
                    </a:lnTo>
                    <a:lnTo>
                      <a:pt x="6" y="38"/>
                    </a:lnTo>
                    <a:lnTo>
                      <a:pt x="4" y="40"/>
                    </a:lnTo>
                    <a:lnTo>
                      <a:pt x="4" y="40"/>
                    </a:lnTo>
                    <a:lnTo>
                      <a:pt x="2" y="38"/>
                    </a:lnTo>
                    <a:lnTo>
                      <a:pt x="2" y="38"/>
                    </a:lnTo>
                    <a:lnTo>
                      <a:pt x="2" y="38"/>
                    </a:lnTo>
                    <a:lnTo>
                      <a:pt x="4" y="35"/>
                    </a:lnTo>
                    <a:lnTo>
                      <a:pt x="4" y="31"/>
                    </a:lnTo>
                    <a:lnTo>
                      <a:pt x="4" y="31"/>
                    </a:lnTo>
                    <a:lnTo>
                      <a:pt x="6" y="27"/>
                    </a:lnTo>
                    <a:lnTo>
                      <a:pt x="4" y="26"/>
                    </a:lnTo>
                    <a:lnTo>
                      <a:pt x="4" y="26"/>
                    </a:lnTo>
                    <a:lnTo>
                      <a:pt x="2" y="2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6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6" y="20"/>
                    </a:lnTo>
                    <a:lnTo>
                      <a:pt x="6" y="18"/>
                    </a:lnTo>
                    <a:lnTo>
                      <a:pt x="8" y="15"/>
                    </a:lnTo>
                    <a:lnTo>
                      <a:pt x="8" y="15"/>
                    </a:lnTo>
                    <a:lnTo>
                      <a:pt x="8" y="15"/>
                    </a:lnTo>
                    <a:lnTo>
                      <a:pt x="8" y="15"/>
                    </a:lnTo>
                    <a:lnTo>
                      <a:pt x="9" y="13"/>
                    </a:lnTo>
                    <a:lnTo>
                      <a:pt x="9" y="9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3" y="2"/>
                    </a:lnTo>
                    <a:lnTo>
                      <a:pt x="17" y="2"/>
                    </a:lnTo>
                    <a:lnTo>
                      <a:pt x="17" y="2"/>
                    </a:lnTo>
                    <a:lnTo>
                      <a:pt x="20" y="2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4"/>
                    </a:lnTo>
                    <a:lnTo>
                      <a:pt x="28" y="5"/>
                    </a:lnTo>
                    <a:lnTo>
                      <a:pt x="28" y="5"/>
                    </a:lnTo>
                    <a:lnTo>
                      <a:pt x="26" y="9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2" y="15"/>
                    </a:lnTo>
                    <a:lnTo>
                      <a:pt x="20" y="18"/>
                    </a:lnTo>
                    <a:lnTo>
                      <a:pt x="20" y="18"/>
                    </a:lnTo>
                    <a:lnTo>
                      <a:pt x="24" y="16"/>
                    </a:lnTo>
                    <a:lnTo>
                      <a:pt x="28" y="15"/>
                    </a:lnTo>
                    <a:lnTo>
                      <a:pt x="35" y="16"/>
                    </a:lnTo>
                    <a:lnTo>
                      <a:pt x="35" y="16"/>
                    </a:lnTo>
                    <a:lnTo>
                      <a:pt x="39" y="18"/>
                    </a:lnTo>
                    <a:lnTo>
                      <a:pt x="39" y="22"/>
                    </a:lnTo>
                    <a:lnTo>
                      <a:pt x="39" y="22"/>
                    </a:lnTo>
                    <a:lnTo>
                      <a:pt x="35" y="29"/>
                    </a:lnTo>
                    <a:lnTo>
                      <a:pt x="31" y="37"/>
                    </a:lnTo>
                    <a:lnTo>
                      <a:pt x="31" y="37"/>
                    </a:lnTo>
                    <a:lnTo>
                      <a:pt x="31" y="37"/>
                    </a:lnTo>
                    <a:lnTo>
                      <a:pt x="31" y="37"/>
                    </a:lnTo>
                    <a:lnTo>
                      <a:pt x="31" y="40"/>
                    </a:lnTo>
                    <a:lnTo>
                      <a:pt x="30" y="40"/>
                    </a:lnTo>
                    <a:lnTo>
                      <a:pt x="30" y="40"/>
                    </a:lnTo>
                    <a:lnTo>
                      <a:pt x="28" y="42"/>
                    </a:lnTo>
                    <a:lnTo>
                      <a:pt x="28" y="42"/>
                    </a:lnTo>
                    <a:lnTo>
                      <a:pt x="30" y="42"/>
                    </a:lnTo>
                    <a:lnTo>
                      <a:pt x="30" y="42"/>
                    </a:lnTo>
                    <a:lnTo>
                      <a:pt x="33" y="44"/>
                    </a:lnTo>
                    <a:lnTo>
                      <a:pt x="37" y="46"/>
                    </a:lnTo>
                    <a:lnTo>
                      <a:pt x="37" y="46"/>
                    </a:lnTo>
                    <a:lnTo>
                      <a:pt x="41" y="51"/>
                    </a:lnTo>
                    <a:lnTo>
                      <a:pt x="41" y="55"/>
                    </a:lnTo>
                    <a:lnTo>
                      <a:pt x="41" y="55"/>
                    </a:lnTo>
                    <a:lnTo>
                      <a:pt x="42" y="59"/>
                    </a:lnTo>
                    <a:lnTo>
                      <a:pt x="44" y="62"/>
                    </a:lnTo>
                    <a:lnTo>
                      <a:pt x="44" y="62"/>
                    </a:lnTo>
                    <a:lnTo>
                      <a:pt x="44" y="64"/>
                    </a:lnTo>
                    <a:lnTo>
                      <a:pt x="44" y="64"/>
                    </a:lnTo>
                    <a:lnTo>
                      <a:pt x="50" y="68"/>
                    </a:lnTo>
                    <a:lnTo>
                      <a:pt x="52" y="72"/>
                    </a:lnTo>
                    <a:lnTo>
                      <a:pt x="52" y="72"/>
                    </a:lnTo>
                    <a:lnTo>
                      <a:pt x="52" y="75"/>
                    </a:lnTo>
                    <a:lnTo>
                      <a:pt x="52" y="75"/>
                    </a:lnTo>
                    <a:lnTo>
                      <a:pt x="53" y="77"/>
                    </a:lnTo>
                    <a:lnTo>
                      <a:pt x="53" y="81"/>
                    </a:lnTo>
                    <a:lnTo>
                      <a:pt x="53" y="81"/>
                    </a:lnTo>
                    <a:lnTo>
                      <a:pt x="55" y="83"/>
                    </a:lnTo>
                    <a:lnTo>
                      <a:pt x="55" y="83"/>
                    </a:lnTo>
                    <a:lnTo>
                      <a:pt x="55" y="84"/>
                    </a:lnTo>
                    <a:lnTo>
                      <a:pt x="53" y="88"/>
                    </a:lnTo>
                    <a:lnTo>
                      <a:pt x="53" y="88"/>
                    </a:lnTo>
                    <a:lnTo>
                      <a:pt x="53" y="88"/>
                    </a:lnTo>
                    <a:lnTo>
                      <a:pt x="53" y="90"/>
                    </a:lnTo>
                    <a:lnTo>
                      <a:pt x="53" y="90"/>
                    </a:lnTo>
                    <a:lnTo>
                      <a:pt x="55" y="90"/>
                    </a:lnTo>
                    <a:lnTo>
                      <a:pt x="55" y="90"/>
                    </a:lnTo>
                    <a:lnTo>
                      <a:pt x="59" y="88"/>
                    </a:lnTo>
                    <a:lnTo>
                      <a:pt x="61" y="88"/>
                    </a:lnTo>
                    <a:lnTo>
                      <a:pt x="61" y="88"/>
                    </a:lnTo>
                    <a:lnTo>
                      <a:pt x="65" y="90"/>
                    </a:lnTo>
                    <a:lnTo>
                      <a:pt x="66" y="94"/>
                    </a:lnTo>
                    <a:lnTo>
                      <a:pt x="66" y="94"/>
                    </a:lnTo>
                    <a:lnTo>
                      <a:pt x="66" y="99"/>
                    </a:lnTo>
                    <a:lnTo>
                      <a:pt x="65" y="103"/>
                    </a:lnTo>
                    <a:lnTo>
                      <a:pt x="65" y="103"/>
                    </a:lnTo>
                    <a:lnTo>
                      <a:pt x="63" y="105"/>
                    </a:lnTo>
                    <a:lnTo>
                      <a:pt x="61" y="106"/>
                    </a:lnTo>
                    <a:lnTo>
                      <a:pt x="61" y="106"/>
                    </a:lnTo>
                    <a:lnTo>
                      <a:pt x="59" y="108"/>
                    </a:lnTo>
                    <a:lnTo>
                      <a:pt x="59" y="108"/>
                    </a:lnTo>
                    <a:lnTo>
                      <a:pt x="59" y="110"/>
                    </a:lnTo>
                    <a:lnTo>
                      <a:pt x="61" y="110"/>
                    </a:lnTo>
                    <a:lnTo>
                      <a:pt x="61" y="110"/>
                    </a:lnTo>
                    <a:lnTo>
                      <a:pt x="61" y="110"/>
                    </a:lnTo>
                    <a:lnTo>
                      <a:pt x="61" y="110"/>
                    </a:lnTo>
                    <a:lnTo>
                      <a:pt x="63" y="112"/>
                    </a:lnTo>
                    <a:lnTo>
                      <a:pt x="65" y="112"/>
                    </a:lnTo>
                    <a:lnTo>
                      <a:pt x="65" y="112"/>
                    </a:lnTo>
                    <a:lnTo>
                      <a:pt x="65" y="114"/>
                    </a:lnTo>
                    <a:lnTo>
                      <a:pt x="63" y="116"/>
                    </a:lnTo>
                    <a:lnTo>
                      <a:pt x="63" y="116"/>
                    </a:lnTo>
                    <a:lnTo>
                      <a:pt x="57" y="119"/>
                    </a:lnTo>
                    <a:lnTo>
                      <a:pt x="52" y="119"/>
                    </a:lnTo>
                    <a:lnTo>
                      <a:pt x="52" y="119"/>
                    </a:lnTo>
                    <a:lnTo>
                      <a:pt x="48" y="121"/>
                    </a:lnTo>
                    <a:lnTo>
                      <a:pt x="44" y="119"/>
                    </a:lnTo>
                    <a:lnTo>
                      <a:pt x="44" y="119"/>
                    </a:lnTo>
                    <a:lnTo>
                      <a:pt x="44" y="121"/>
                    </a:lnTo>
                    <a:lnTo>
                      <a:pt x="44" y="121"/>
                    </a:lnTo>
                    <a:lnTo>
                      <a:pt x="42" y="123"/>
                    </a:lnTo>
                    <a:lnTo>
                      <a:pt x="41" y="121"/>
                    </a:lnTo>
                    <a:lnTo>
                      <a:pt x="41" y="121"/>
                    </a:lnTo>
                    <a:lnTo>
                      <a:pt x="39" y="121"/>
                    </a:lnTo>
                    <a:lnTo>
                      <a:pt x="37" y="121"/>
                    </a:lnTo>
                    <a:lnTo>
                      <a:pt x="37" y="121"/>
                    </a:lnTo>
                    <a:lnTo>
                      <a:pt x="33" y="123"/>
                    </a:lnTo>
                    <a:lnTo>
                      <a:pt x="31" y="121"/>
                    </a:lnTo>
                    <a:lnTo>
                      <a:pt x="31" y="121"/>
                    </a:lnTo>
                    <a:lnTo>
                      <a:pt x="28" y="121"/>
                    </a:lnTo>
                    <a:lnTo>
                      <a:pt x="26" y="123"/>
                    </a:lnTo>
                    <a:lnTo>
                      <a:pt x="26" y="123"/>
                    </a:lnTo>
                    <a:lnTo>
                      <a:pt x="24" y="127"/>
                    </a:lnTo>
                    <a:lnTo>
                      <a:pt x="20" y="127"/>
                    </a:lnTo>
                    <a:lnTo>
                      <a:pt x="20" y="127"/>
                    </a:lnTo>
                    <a:lnTo>
                      <a:pt x="17" y="127"/>
                    </a:lnTo>
                    <a:lnTo>
                      <a:pt x="15" y="128"/>
                    </a:lnTo>
                    <a:lnTo>
                      <a:pt x="15" y="128"/>
                    </a:lnTo>
                    <a:lnTo>
                      <a:pt x="11" y="130"/>
                    </a:lnTo>
                    <a:lnTo>
                      <a:pt x="8" y="130"/>
                    </a:lnTo>
                    <a:lnTo>
                      <a:pt x="8" y="13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3" name="Freeform 300"/>
              <p:cNvSpPr>
                <a:spLocks/>
              </p:cNvSpPr>
              <p:nvPr/>
            </p:nvSpPr>
            <p:spPr bwMode="auto">
              <a:xfrm>
                <a:off x="800151" y="3241723"/>
                <a:ext cx="90515" cy="67887"/>
              </a:xfrm>
              <a:custGeom>
                <a:avLst/>
                <a:gdLst>
                  <a:gd name="T0" fmla="*/ 20 w 88"/>
                  <a:gd name="T1" fmla="*/ 50 h 67"/>
                  <a:gd name="T2" fmla="*/ 20 w 88"/>
                  <a:gd name="T3" fmla="*/ 48 h 67"/>
                  <a:gd name="T4" fmla="*/ 18 w 88"/>
                  <a:gd name="T5" fmla="*/ 45 h 67"/>
                  <a:gd name="T6" fmla="*/ 17 w 88"/>
                  <a:gd name="T7" fmla="*/ 39 h 67"/>
                  <a:gd name="T8" fmla="*/ 7 w 88"/>
                  <a:gd name="T9" fmla="*/ 39 h 67"/>
                  <a:gd name="T10" fmla="*/ 4 w 88"/>
                  <a:gd name="T11" fmla="*/ 37 h 67"/>
                  <a:gd name="T12" fmla="*/ 15 w 88"/>
                  <a:gd name="T13" fmla="*/ 32 h 67"/>
                  <a:gd name="T14" fmla="*/ 18 w 88"/>
                  <a:gd name="T15" fmla="*/ 32 h 67"/>
                  <a:gd name="T16" fmla="*/ 17 w 88"/>
                  <a:gd name="T17" fmla="*/ 26 h 67"/>
                  <a:gd name="T18" fmla="*/ 17 w 88"/>
                  <a:gd name="T19" fmla="*/ 22 h 67"/>
                  <a:gd name="T20" fmla="*/ 13 w 88"/>
                  <a:gd name="T21" fmla="*/ 22 h 67"/>
                  <a:gd name="T22" fmla="*/ 6 w 88"/>
                  <a:gd name="T23" fmla="*/ 24 h 67"/>
                  <a:gd name="T24" fmla="*/ 0 w 88"/>
                  <a:gd name="T25" fmla="*/ 22 h 67"/>
                  <a:gd name="T26" fmla="*/ 2 w 88"/>
                  <a:gd name="T27" fmla="*/ 21 h 67"/>
                  <a:gd name="T28" fmla="*/ 4 w 88"/>
                  <a:gd name="T29" fmla="*/ 17 h 67"/>
                  <a:gd name="T30" fmla="*/ 4 w 88"/>
                  <a:gd name="T31" fmla="*/ 15 h 67"/>
                  <a:gd name="T32" fmla="*/ 6 w 88"/>
                  <a:gd name="T33" fmla="*/ 13 h 67"/>
                  <a:gd name="T34" fmla="*/ 9 w 88"/>
                  <a:gd name="T35" fmla="*/ 8 h 67"/>
                  <a:gd name="T36" fmla="*/ 15 w 88"/>
                  <a:gd name="T37" fmla="*/ 13 h 67"/>
                  <a:gd name="T38" fmla="*/ 13 w 88"/>
                  <a:gd name="T39" fmla="*/ 8 h 67"/>
                  <a:gd name="T40" fmla="*/ 11 w 88"/>
                  <a:gd name="T41" fmla="*/ 2 h 67"/>
                  <a:gd name="T42" fmla="*/ 13 w 88"/>
                  <a:gd name="T43" fmla="*/ 2 h 67"/>
                  <a:gd name="T44" fmla="*/ 22 w 88"/>
                  <a:gd name="T45" fmla="*/ 10 h 67"/>
                  <a:gd name="T46" fmla="*/ 26 w 88"/>
                  <a:gd name="T47" fmla="*/ 19 h 67"/>
                  <a:gd name="T48" fmla="*/ 26 w 88"/>
                  <a:gd name="T49" fmla="*/ 22 h 67"/>
                  <a:gd name="T50" fmla="*/ 28 w 88"/>
                  <a:gd name="T51" fmla="*/ 22 h 67"/>
                  <a:gd name="T52" fmla="*/ 33 w 88"/>
                  <a:gd name="T53" fmla="*/ 21 h 67"/>
                  <a:gd name="T54" fmla="*/ 33 w 88"/>
                  <a:gd name="T55" fmla="*/ 13 h 67"/>
                  <a:gd name="T56" fmla="*/ 35 w 88"/>
                  <a:gd name="T57" fmla="*/ 10 h 67"/>
                  <a:gd name="T58" fmla="*/ 39 w 88"/>
                  <a:gd name="T59" fmla="*/ 17 h 67"/>
                  <a:gd name="T60" fmla="*/ 40 w 88"/>
                  <a:gd name="T61" fmla="*/ 11 h 67"/>
                  <a:gd name="T62" fmla="*/ 46 w 88"/>
                  <a:gd name="T63" fmla="*/ 10 h 67"/>
                  <a:gd name="T64" fmla="*/ 50 w 88"/>
                  <a:gd name="T65" fmla="*/ 11 h 67"/>
                  <a:gd name="T66" fmla="*/ 50 w 88"/>
                  <a:gd name="T67" fmla="*/ 8 h 67"/>
                  <a:gd name="T68" fmla="*/ 53 w 88"/>
                  <a:gd name="T69" fmla="*/ 10 h 67"/>
                  <a:gd name="T70" fmla="*/ 57 w 88"/>
                  <a:gd name="T71" fmla="*/ 8 h 67"/>
                  <a:gd name="T72" fmla="*/ 62 w 88"/>
                  <a:gd name="T73" fmla="*/ 6 h 67"/>
                  <a:gd name="T74" fmla="*/ 62 w 88"/>
                  <a:gd name="T75" fmla="*/ 2 h 67"/>
                  <a:gd name="T76" fmla="*/ 68 w 88"/>
                  <a:gd name="T77" fmla="*/ 2 h 67"/>
                  <a:gd name="T78" fmla="*/ 72 w 88"/>
                  <a:gd name="T79" fmla="*/ 6 h 67"/>
                  <a:gd name="T80" fmla="*/ 75 w 88"/>
                  <a:gd name="T81" fmla="*/ 4 h 67"/>
                  <a:gd name="T82" fmla="*/ 79 w 88"/>
                  <a:gd name="T83" fmla="*/ 4 h 67"/>
                  <a:gd name="T84" fmla="*/ 75 w 88"/>
                  <a:gd name="T85" fmla="*/ 10 h 67"/>
                  <a:gd name="T86" fmla="*/ 77 w 88"/>
                  <a:gd name="T87" fmla="*/ 17 h 67"/>
                  <a:gd name="T88" fmla="*/ 81 w 88"/>
                  <a:gd name="T89" fmla="*/ 19 h 67"/>
                  <a:gd name="T90" fmla="*/ 83 w 88"/>
                  <a:gd name="T91" fmla="*/ 19 h 67"/>
                  <a:gd name="T92" fmla="*/ 84 w 88"/>
                  <a:gd name="T93" fmla="*/ 26 h 67"/>
                  <a:gd name="T94" fmla="*/ 86 w 88"/>
                  <a:gd name="T95" fmla="*/ 28 h 67"/>
                  <a:gd name="T96" fmla="*/ 84 w 88"/>
                  <a:gd name="T97" fmla="*/ 35 h 67"/>
                  <a:gd name="T98" fmla="*/ 81 w 88"/>
                  <a:gd name="T99" fmla="*/ 41 h 67"/>
                  <a:gd name="T100" fmla="*/ 75 w 88"/>
                  <a:gd name="T101" fmla="*/ 48 h 67"/>
                  <a:gd name="T102" fmla="*/ 66 w 88"/>
                  <a:gd name="T103" fmla="*/ 54 h 67"/>
                  <a:gd name="T104" fmla="*/ 61 w 88"/>
                  <a:gd name="T105" fmla="*/ 57 h 67"/>
                  <a:gd name="T106" fmla="*/ 48 w 88"/>
                  <a:gd name="T107" fmla="*/ 67 h 67"/>
                  <a:gd name="T108" fmla="*/ 37 w 88"/>
                  <a:gd name="T109" fmla="*/ 63 h 67"/>
                  <a:gd name="T110" fmla="*/ 28 w 88"/>
                  <a:gd name="T111" fmla="*/ 57 h 67"/>
                  <a:gd name="T112" fmla="*/ 17 w 88"/>
                  <a:gd name="T113" fmla="*/ 57 h 67"/>
                  <a:gd name="T114" fmla="*/ 15 w 88"/>
                  <a:gd name="T115" fmla="*/ 52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88" h="67">
                    <a:moveTo>
                      <a:pt x="15" y="52"/>
                    </a:moveTo>
                    <a:lnTo>
                      <a:pt x="15" y="52"/>
                    </a:lnTo>
                    <a:lnTo>
                      <a:pt x="17" y="52"/>
                    </a:lnTo>
                    <a:lnTo>
                      <a:pt x="20" y="50"/>
                    </a:lnTo>
                    <a:lnTo>
                      <a:pt x="20" y="50"/>
                    </a:lnTo>
                    <a:lnTo>
                      <a:pt x="20" y="50"/>
                    </a:lnTo>
                    <a:lnTo>
                      <a:pt x="20" y="50"/>
                    </a:lnTo>
                    <a:lnTo>
                      <a:pt x="20" y="48"/>
                    </a:lnTo>
                    <a:lnTo>
                      <a:pt x="18" y="46"/>
                    </a:lnTo>
                    <a:lnTo>
                      <a:pt x="18" y="46"/>
                    </a:lnTo>
                    <a:lnTo>
                      <a:pt x="20" y="45"/>
                    </a:lnTo>
                    <a:lnTo>
                      <a:pt x="18" y="45"/>
                    </a:lnTo>
                    <a:lnTo>
                      <a:pt x="18" y="45"/>
                    </a:lnTo>
                    <a:lnTo>
                      <a:pt x="17" y="39"/>
                    </a:lnTo>
                    <a:lnTo>
                      <a:pt x="17" y="39"/>
                    </a:lnTo>
                    <a:lnTo>
                      <a:pt x="17" y="39"/>
                    </a:lnTo>
                    <a:lnTo>
                      <a:pt x="15" y="37"/>
                    </a:lnTo>
                    <a:lnTo>
                      <a:pt x="15" y="37"/>
                    </a:lnTo>
                    <a:lnTo>
                      <a:pt x="11" y="37"/>
                    </a:lnTo>
                    <a:lnTo>
                      <a:pt x="7" y="39"/>
                    </a:lnTo>
                    <a:lnTo>
                      <a:pt x="7" y="39"/>
                    </a:lnTo>
                    <a:lnTo>
                      <a:pt x="6" y="39"/>
                    </a:lnTo>
                    <a:lnTo>
                      <a:pt x="4" y="37"/>
                    </a:lnTo>
                    <a:lnTo>
                      <a:pt x="4" y="37"/>
                    </a:lnTo>
                    <a:lnTo>
                      <a:pt x="4" y="35"/>
                    </a:lnTo>
                    <a:lnTo>
                      <a:pt x="6" y="35"/>
                    </a:lnTo>
                    <a:lnTo>
                      <a:pt x="6" y="35"/>
                    </a:lnTo>
                    <a:lnTo>
                      <a:pt x="15" y="32"/>
                    </a:lnTo>
                    <a:lnTo>
                      <a:pt x="15" y="32"/>
                    </a:lnTo>
                    <a:lnTo>
                      <a:pt x="18" y="32"/>
                    </a:lnTo>
                    <a:lnTo>
                      <a:pt x="18" y="32"/>
                    </a:lnTo>
                    <a:lnTo>
                      <a:pt x="18" y="32"/>
                    </a:lnTo>
                    <a:lnTo>
                      <a:pt x="18" y="32"/>
                    </a:lnTo>
                    <a:lnTo>
                      <a:pt x="17" y="30"/>
                    </a:lnTo>
                    <a:lnTo>
                      <a:pt x="17" y="26"/>
                    </a:lnTo>
                    <a:lnTo>
                      <a:pt x="17" y="26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18" y="24"/>
                    </a:lnTo>
                    <a:lnTo>
                      <a:pt x="17" y="22"/>
                    </a:lnTo>
                    <a:lnTo>
                      <a:pt x="17" y="22"/>
                    </a:lnTo>
                    <a:lnTo>
                      <a:pt x="15" y="21"/>
                    </a:lnTo>
                    <a:lnTo>
                      <a:pt x="13" y="22"/>
                    </a:lnTo>
                    <a:lnTo>
                      <a:pt x="13" y="22"/>
                    </a:lnTo>
                    <a:lnTo>
                      <a:pt x="7" y="24"/>
                    </a:lnTo>
                    <a:lnTo>
                      <a:pt x="7" y="24"/>
                    </a:lnTo>
                    <a:lnTo>
                      <a:pt x="6" y="24"/>
                    </a:lnTo>
                    <a:lnTo>
                      <a:pt x="6" y="24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2" y="21"/>
                    </a:lnTo>
                    <a:lnTo>
                      <a:pt x="2" y="21"/>
                    </a:lnTo>
                    <a:lnTo>
                      <a:pt x="4" y="21"/>
                    </a:lnTo>
                    <a:lnTo>
                      <a:pt x="4" y="21"/>
                    </a:lnTo>
                    <a:lnTo>
                      <a:pt x="4" y="19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6" y="13"/>
                    </a:lnTo>
                    <a:lnTo>
                      <a:pt x="6" y="13"/>
                    </a:lnTo>
                    <a:lnTo>
                      <a:pt x="6" y="11"/>
                    </a:lnTo>
                    <a:lnTo>
                      <a:pt x="7" y="10"/>
                    </a:lnTo>
                    <a:lnTo>
                      <a:pt x="7" y="10"/>
                    </a:lnTo>
                    <a:lnTo>
                      <a:pt x="9" y="8"/>
                    </a:lnTo>
                    <a:lnTo>
                      <a:pt x="11" y="10"/>
                    </a:lnTo>
                    <a:lnTo>
                      <a:pt x="11" y="10"/>
                    </a:lnTo>
                    <a:lnTo>
                      <a:pt x="13" y="11"/>
                    </a:lnTo>
                    <a:lnTo>
                      <a:pt x="15" y="13"/>
                    </a:lnTo>
                    <a:lnTo>
                      <a:pt x="15" y="13"/>
                    </a:lnTo>
                    <a:lnTo>
                      <a:pt x="15" y="11"/>
                    </a:lnTo>
                    <a:lnTo>
                      <a:pt x="15" y="11"/>
                    </a:lnTo>
                    <a:lnTo>
                      <a:pt x="13" y="8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1" y="4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8" y="4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6" y="13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6" y="22"/>
                    </a:lnTo>
                    <a:lnTo>
                      <a:pt x="26" y="22"/>
                    </a:lnTo>
                    <a:lnTo>
                      <a:pt x="28" y="24"/>
                    </a:lnTo>
                    <a:lnTo>
                      <a:pt x="28" y="24"/>
                    </a:lnTo>
                    <a:lnTo>
                      <a:pt x="28" y="22"/>
                    </a:lnTo>
                    <a:lnTo>
                      <a:pt x="28" y="22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9" y="19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17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31" y="11"/>
                    </a:lnTo>
                    <a:lnTo>
                      <a:pt x="33" y="10"/>
                    </a:lnTo>
                    <a:lnTo>
                      <a:pt x="33" y="10"/>
                    </a:lnTo>
                    <a:lnTo>
                      <a:pt x="35" y="10"/>
                    </a:lnTo>
                    <a:lnTo>
                      <a:pt x="37" y="11"/>
                    </a:lnTo>
                    <a:lnTo>
                      <a:pt x="37" y="11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40" y="15"/>
                    </a:lnTo>
                    <a:lnTo>
                      <a:pt x="40" y="15"/>
                    </a:lnTo>
                    <a:lnTo>
                      <a:pt x="40" y="13"/>
                    </a:lnTo>
                    <a:lnTo>
                      <a:pt x="40" y="11"/>
                    </a:lnTo>
                    <a:lnTo>
                      <a:pt x="44" y="8"/>
                    </a:lnTo>
                    <a:lnTo>
                      <a:pt x="44" y="8"/>
                    </a:lnTo>
                    <a:lnTo>
                      <a:pt x="46" y="8"/>
                    </a:lnTo>
                    <a:lnTo>
                      <a:pt x="46" y="10"/>
                    </a:lnTo>
                    <a:lnTo>
                      <a:pt x="46" y="10"/>
                    </a:lnTo>
                    <a:lnTo>
                      <a:pt x="50" y="13"/>
                    </a:lnTo>
                    <a:lnTo>
                      <a:pt x="50" y="13"/>
                    </a:lnTo>
                    <a:lnTo>
                      <a:pt x="50" y="11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50" y="8"/>
                    </a:lnTo>
                    <a:lnTo>
                      <a:pt x="50" y="8"/>
                    </a:lnTo>
                    <a:lnTo>
                      <a:pt x="51" y="8"/>
                    </a:lnTo>
                    <a:lnTo>
                      <a:pt x="51" y="8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55" y="11"/>
                    </a:lnTo>
                    <a:lnTo>
                      <a:pt x="55" y="10"/>
                    </a:lnTo>
                    <a:lnTo>
                      <a:pt x="55" y="10"/>
                    </a:lnTo>
                    <a:lnTo>
                      <a:pt x="57" y="8"/>
                    </a:lnTo>
                    <a:lnTo>
                      <a:pt x="59" y="8"/>
                    </a:lnTo>
                    <a:lnTo>
                      <a:pt x="59" y="8"/>
                    </a:lnTo>
                    <a:lnTo>
                      <a:pt x="62" y="8"/>
                    </a:lnTo>
                    <a:lnTo>
                      <a:pt x="62" y="6"/>
                    </a:lnTo>
                    <a:lnTo>
                      <a:pt x="62" y="6"/>
                    </a:lnTo>
                    <a:lnTo>
                      <a:pt x="62" y="4"/>
                    </a:lnTo>
                    <a:lnTo>
                      <a:pt x="62" y="4"/>
                    </a:lnTo>
                    <a:lnTo>
                      <a:pt x="62" y="2"/>
                    </a:lnTo>
                    <a:lnTo>
                      <a:pt x="64" y="0"/>
                    </a:lnTo>
                    <a:lnTo>
                      <a:pt x="64" y="0"/>
                    </a:lnTo>
                    <a:lnTo>
                      <a:pt x="66" y="0"/>
                    </a:lnTo>
                    <a:lnTo>
                      <a:pt x="68" y="2"/>
                    </a:lnTo>
                    <a:lnTo>
                      <a:pt x="68" y="2"/>
                    </a:lnTo>
                    <a:lnTo>
                      <a:pt x="70" y="4"/>
                    </a:lnTo>
                    <a:lnTo>
                      <a:pt x="70" y="4"/>
                    </a:lnTo>
                    <a:lnTo>
                      <a:pt x="72" y="6"/>
                    </a:lnTo>
                    <a:lnTo>
                      <a:pt x="73" y="6"/>
                    </a:lnTo>
                    <a:lnTo>
                      <a:pt x="73" y="6"/>
                    </a:lnTo>
                    <a:lnTo>
                      <a:pt x="75" y="4"/>
                    </a:lnTo>
                    <a:lnTo>
                      <a:pt x="75" y="4"/>
                    </a:lnTo>
                    <a:lnTo>
                      <a:pt x="77" y="4"/>
                    </a:lnTo>
                    <a:lnTo>
                      <a:pt x="77" y="4"/>
                    </a:lnTo>
                    <a:lnTo>
                      <a:pt x="79" y="4"/>
                    </a:lnTo>
                    <a:lnTo>
                      <a:pt x="79" y="4"/>
                    </a:lnTo>
                    <a:lnTo>
                      <a:pt x="77" y="6"/>
                    </a:lnTo>
                    <a:lnTo>
                      <a:pt x="77" y="6"/>
                    </a:lnTo>
                    <a:lnTo>
                      <a:pt x="75" y="10"/>
                    </a:lnTo>
                    <a:lnTo>
                      <a:pt x="75" y="10"/>
                    </a:lnTo>
                    <a:lnTo>
                      <a:pt x="77" y="11"/>
                    </a:lnTo>
                    <a:lnTo>
                      <a:pt x="77" y="15"/>
                    </a:lnTo>
                    <a:lnTo>
                      <a:pt x="77" y="15"/>
                    </a:lnTo>
                    <a:lnTo>
                      <a:pt x="77" y="17"/>
                    </a:lnTo>
                    <a:lnTo>
                      <a:pt x="79" y="17"/>
                    </a:lnTo>
                    <a:lnTo>
                      <a:pt x="79" y="17"/>
                    </a:lnTo>
                    <a:lnTo>
                      <a:pt x="81" y="19"/>
                    </a:lnTo>
                    <a:lnTo>
                      <a:pt x="81" y="19"/>
                    </a:lnTo>
                    <a:lnTo>
                      <a:pt x="81" y="19"/>
                    </a:lnTo>
                    <a:lnTo>
                      <a:pt x="83" y="19"/>
                    </a:lnTo>
                    <a:lnTo>
                      <a:pt x="83" y="19"/>
                    </a:lnTo>
                    <a:lnTo>
                      <a:pt x="83" y="19"/>
                    </a:lnTo>
                    <a:lnTo>
                      <a:pt x="84" y="21"/>
                    </a:lnTo>
                    <a:lnTo>
                      <a:pt x="84" y="21"/>
                    </a:lnTo>
                    <a:lnTo>
                      <a:pt x="84" y="22"/>
                    </a:lnTo>
                    <a:lnTo>
                      <a:pt x="84" y="26"/>
                    </a:lnTo>
                    <a:lnTo>
                      <a:pt x="84" y="26"/>
                    </a:lnTo>
                    <a:lnTo>
                      <a:pt x="84" y="28"/>
                    </a:lnTo>
                    <a:lnTo>
                      <a:pt x="86" y="28"/>
                    </a:lnTo>
                    <a:lnTo>
                      <a:pt x="86" y="28"/>
                    </a:lnTo>
                    <a:lnTo>
                      <a:pt x="88" y="30"/>
                    </a:lnTo>
                    <a:lnTo>
                      <a:pt x="86" y="32"/>
                    </a:lnTo>
                    <a:lnTo>
                      <a:pt x="86" y="32"/>
                    </a:lnTo>
                    <a:lnTo>
                      <a:pt x="84" y="35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1" y="41"/>
                    </a:lnTo>
                    <a:lnTo>
                      <a:pt x="81" y="41"/>
                    </a:lnTo>
                    <a:lnTo>
                      <a:pt x="79" y="45"/>
                    </a:lnTo>
                    <a:lnTo>
                      <a:pt x="77" y="48"/>
                    </a:lnTo>
                    <a:lnTo>
                      <a:pt x="77" y="48"/>
                    </a:lnTo>
                    <a:lnTo>
                      <a:pt x="75" y="48"/>
                    </a:lnTo>
                    <a:lnTo>
                      <a:pt x="75" y="48"/>
                    </a:lnTo>
                    <a:lnTo>
                      <a:pt x="73" y="46"/>
                    </a:lnTo>
                    <a:lnTo>
                      <a:pt x="73" y="46"/>
                    </a:lnTo>
                    <a:lnTo>
                      <a:pt x="66" y="54"/>
                    </a:lnTo>
                    <a:lnTo>
                      <a:pt x="66" y="54"/>
                    </a:lnTo>
                    <a:lnTo>
                      <a:pt x="62" y="56"/>
                    </a:lnTo>
                    <a:lnTo>
                      <a:pt x="62" y="56"/>
                    </a:lnTo>
                    <a:lnTo>
                      <a:pt x="61" y="57"/>
                    </a:lnTo>
                    <a:lnTo>
                      <a:pt x="57" y="59"/>
                    </a:lnTo>
                    <a:lnTo>
                      <a:pt x="53" y="63"/>
                    </a:lnTo>
                    <a:lnTo>
                      <a:pt x="53" y="63"/>
                    </a:lnTo>
                    <a:lnTo>
                      <a:pt x="48" y="67"/>
                    </a:lnTo>
                    <a:lnTo>
                      <a:pt x="42" y="65"/>
                    </a:lnTo>
                    <a:lnTo>
                      <a:pt x="42" y="65"/>
                    </a:lnTo>
                    <a:lnTo>
                      <a:pt x="37" y="63"/>
                    </a:lnTo>
                    <a:lnTo>
                      <a:pt x="37" y="63"/>
                    </a:lnTo>
                    <a:lnTo>
                      <a:pt x="33" y="61"/>
                    </a:lnTo>
                    <a:lnTo>
                      <a:pt x="33" y="61"/>
                    </a:lnTo>
                    <a:lnTo>
                      <a:pt x="29" y="59"/>
                    </a:lnTo>
                    <a:lnTo>
                      <a:pt x="28" y="57"/>
                    </a:lnTo>
                    <a:lnTo>
                      <a:pt x="22" y="57"/>
                    </a:lnTo>
                    <a:lnTo>
                      <a:pt x="22" y="57"/>
                    </a:lnTo>
                    <a:lnTo>
                      <a:pt x="17" y="57"/>
                    </a:lnTo>
                    <a:lnTo>
                      <a:pt x="17" y="57"/>
                    </a:lnTo>
                    <a:lnTo>
                      <a:pt x="15" y="57"/>
                    </a:lnTo>
                    <a:lnTo>
                      <a:pt x="15" y="56"/>
                    </a:lnTo>
                    <a:lnTo>
                      <a:pt x="15" y="56"/>
                    </a:lnTo>
                    <a:lnTo>
                      <a:pt x="15" y="52"/>
                    </a:lnTo>
                    <a:lnTo>
                      <a:pt x="15" y="5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4" name="Freeform 301"/>
              <p:cNvSpPr>
                <a:spLocks/>
              </p:cNvSpPr>
              <p:nvPr/>
            </p:nvSpPr>
            <p:spPr bwMode="auto">
              <a:xfrm>
                <a:off x="1141638" y="2768578"/>
                <a:ext cx="76115" cy="69943"/>
              </a:xfrm>
              <a:custGeom>
                <a:avLst/>
                <a:gdLst>
                  <a:gd name="T0" fmla="*/ 22 w 74"/>
                  <a:gd name="T1" fmla="*/ 44 h 68"/>
                  <a:gd name="T2" fmla="*/ 29 w 74"/>
                  <a:gd name="T3" fmla="*/ 42 h 68"/>
                  <a:gd name="T4" fmla="*/ 31 w 74"/>
                  <a:gd name="T5" fmla="*/ 40 h 68"/>
                  <a:gd name="T6" fmla="*/ 29 w 74"/>
                  <a:gd name="T7" fmla="*/ 38 h 68"/>
                  <a:gd name="T8" fmla="*/ 15 w 74"/>
                  <a:gd name="T9" fmla="*/ 42 h 68"/>
                  <a:gd name="T10" fmla="*/ 13 w 74"/>
                  <a:gd name="T11" fmla="*/ 42 h 68"/>
                  <a:gd name="T12" fmla="*/ 7 w 74"/>
                  <a:gd name="T13" fmla="*/ 42 h 68"/>
                  <a:gd name="T14" fmla="*/ 2 w 74"/>
                  <a:gd name="T15" fmla="*/ 33 h 68"/>
                  <a:gd name="T16" fmla="*/ 4 w 74"/>
                  <a:gd name="T17" fmla="*/ 31 h 68"/>
                  <a:gd name="T18" fmla="*/ 7 w 74"/>
                  <a:gd name="T19" fmla="*/ 25 h 68"/>
                  <a:gd name="T20" fmla="*/ 2 w 74"/>
                  <a:gd name="T21" fmla="*/ 22 h 68"/>
                  <a:gd name="T22" fmla="*/ 0 w 74"/>
                  <a:gd name="T23" fmla="*/ 20 h 68"/>
                  <a:gd name="T24" fmla="*/ 2 w 74"/>
                  <a:gd name="T25" fmla="*/ 16 h 68"/>
                  <a:gd name="T26" fmla="*/ 6 w 74"/>
                  <a:gd name="T27" fmla="*/ 16 h 68"/>
                  <a:gd name="T28" fmla="*/ 9 w 74"/>
                  <a:gd name="T29" fmla="*/ 14 h 68"/>
                  <a:gd name="T30" fmla="*/ 9 w 74"/>
                  <a:gd name="T31" fmla="*/ 9 h 68"/>
                  <a:gd name="T32" fmla="*/ 13 w 74"/>
                  <a:gd name="T33" fmla="*/ 13 h 68"/>
                  <a:gd name="T34" fmla="*/ 15 w 74"/>
                  <a:gd name="T35" fmla="*/ 14 h 68"/>
                  <a:gd name="T36" fmla="*/ 15 w 74"/>
                  <a:gd name="T37" fmla="*/ 7 h 68"/>
                  <a:gd name="T38" fmla="*/ 13 w 74"/>
                  <a:gd name="T39" fmla="*/ 7 h 68"/>
                  <a:gd name="T40" fmla="*/ 13 w 74"/>
                  <a:gd name="T41" fmla="*/ 2 h 68"/>
                  <a:gd name="T42" fmla="*/ 17 w 74"/>
                  <a:gd name="T43" fmla="*/ 2 h 68"/>
                  <a:gd name="T44" fmla="*/ 24 w 74"/>
                  <a:gd name="T45" fmla="*/ 9 h 68"/>
                  <a:gd name="T46" fmla="*/ 24 w 74"/>
                  <a:gd name="T47" fmla="*/ 14 h 68"/>
                  <a:gd name="T48" fmla="*/ 29 w 74"/>
                  <a:gd name="T49" fmla="*/ 13 h 68"/>
                  <a:gd name="T50" fmla="*/ 33 w 74"/>
                  <a:gd name="T51" fmla="*/ 14 h 68"/>
                  <a:gd name="T52" fmla="*/ 35 w 74"/>
                  <a:gd name="T53" fmla="*/ 22 h 68"/>
                  <a:gd name="T54" fmla="*/ 35 w 74"/>
                  <a:gd name="T55" fmla="*/ 11 h 68"/>
                  <a:gd name="T56" fmla="*/ 37 w 74"/>
                  <a:gd name="T57" fmla="*/ 3 h 68"/>
                  <a:gd name="T58" fmla="*/ 40 w 74"/>
                  <a:gd name="T59" fmla="*/ 2 h 68"/>
                  <a:gd name="T60" fmla="*/ 44 w 74"/>
                  <a:gd name="T61" fmla="*/ 3 h 68"/>
                  <a:gd name="T62" fmla="*/ 42 w 74"/>
                  <a:gd name="T63" fmla="*/ 14 h 68"/>
                  <a:gd name="T64" fmla="*/ 42 w 74"/>
                  <a:gd name="T65" fmla="*/ 18 h 68"/>
                  <a:gd name="T66" fmla="*/ 44 w 74"/>
                  <a:gd name="T67" fmla="*/ 20 h 68"/>
                  <a:gd name="T68" fmla="*/ 48 w 74"/>
                  <a:gd name="T69" fmla="*/ 13 h 68"/>
                  <a:gd name="T70" fmla="*/ 48 w 74"/>
                  <a:gd name="T71" fmla="*/ 11 h 68"/>
                  <a:gd name="T72" fmla="*/ 53 w 74"/>
                  <a:gd name="T73" fmla="*/ 9 h 68"/>
                  <a:gd name="T74" fmla="*/ 55 w 74"/>
                  <a:gd name="T75" fmla="*/ 9 h 68"/>
                  <a:gd name="T76" fmla="*/ 57 w 74"/>
                  <a:gd name="T77" fmla="*/ 13 h 68"/>
                  <a:gd name="T78" fmla="*/ 68 w 74"/>
                  <a:gd name="T79" fmla="*/ 16 h 68"/>
                  <a:gd name="T80" fmla="*/ 74 w 74"/>
                  <a:gd name="T81" fmla="*/ 20 h 68"/>
                  <a:gd name="T82" fmla="*/ 74 w 74"/>
                  <a:gd name="T83" fmla="*/ 24 h 68"/>
                  <a:gd name="T84" fmla="*/ 74 w 74"/>
                  <a:gd name="T85" fmla="*/ 33 h 68"/>
                  <a:gd name="T86" fmla="*/ 72 w 74"/>
                  <a:gd name="T87" fmla="*/ 36 h 68"/>
                  <a:gd name="T88" fmla="*/ 68 w 74"/>
                  <a:gd name="T89" fmla="*/ 42 h 68"/>
                  <a:gd name="T90" fmla="*/ 64 w 74"/>
                  <a:gd name="T91" fmla="*/ 47 h 68"/>
                  <a:gd name="T92" fmla="*/ 64 w 74"/>
                  <a:gd name="T93" fmla="*/ 53 h 68"/>
                  <a:gd name="T94" fmla="*/ 59 w 74"/>
                  <a:gd name="T95" fmla="*/ 60 h 68"/>
                  <a:gd name="T96" fmla="*/ 53 w 74"/>
                  <a:gd name="T97" fmla="*/ 60 h 68"/>
                  <a:gd name="T98" fmla="*/ 48 w 74"/>
                  <a:gd name="T99" fmla="*/ 68 h 68"/>
                  <a:gd name="T100" fmla="*/ 39 w 74"/>
                  <a:gd name="T101" fmla="*/ 66 h 68"/>
                  <a:gd name="T102" fmla="*/ 35 w 74"/>
                  <a:gd name="T103" fmla="*/ 58 h 68"/>
                  <a:gd name="T104" fmla="*/ 29 w 74"/>
                  <a:gd name="T105" fmla="*/ 58 h 68"/>
                  <a:gd name="T106" fmla="*/ 26 w 74"/>
                  <a:gd name="T107" fmla="*/ 58 h 68"/>
                  <a:gd name="T108" fmla="*/ 22 w 74"/>
                  <a:gd name="T109" fmla="*/ 57 h 68"/>
                  <a:gd name="T110" fmla="*/ 20 w 74"/>
                  <a:gd name="T111" fmla="*/ 55 h 68"/>
                  <a:gd name="T112" fmla="*/ 15 w 74"/>
                  <a:gd name="T113" fmla="*/ 49 h 68"/>
                  <a:gd name="T114" fmla="*/ 18 w 74"/>
                  <a:gd name="T115" fmla="*/ 46 h 68"/>
                  <a:gd name="T116" fmla="*/ 20 w 74"/>
                  <a:gd name="T117" fmla="*/ 47 h 68"/>
                  <a:gd name="T118" fmla="*/ 22 w 74"/>
                  <a:gd name="T119" fmla="*/ 47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74" h="68">
                    <a:moveTo>
                      <a:pt x="22" y="47"/>
                    </a:moveTo>
                    <a:lnTo>
                      <a:pt x="22" y="47"/>
                    </a:lnTo>
                    <a:lnTo>
                      <a:pt x="22" y="44"/>
                    </a:lnTo>
                    <a:lnTo>
                      <a:pt x="24" y="42"/>
                    </a:lnTo>
                    <a:lnTo>
                      <a:pt x="24" y="42"/>
                    </a:lnTo>
                    <a:lnTo>
                      <a:pt x="29" y="42"/>
                    </a:lnTo>
                    <a:lnTo>
                      <a:pt x="29" y="42"/>
                    </a:lnTo>
                    <a:lnTo>
                      <a:pt x="31" y="40"/>
                    </a:lnTo>
                    <a:lnTo>
                      <a:pt x="31" y="40"/>
                    </a:lnTo>
                    <a:lnTo>
                      <a:pt x="31" y="40"/>
                    </a:lnTo>
                    <a:lnTo>
                      <a:pt x="31" y="38"/>
                    </a:lnTo>
                    <a:lnTo>
                      <a:pt x="29" y="38"/>
                    </a:lnTo>
                    <a:lnTo>
                      <a:pt x="29" y="38"/>
                    </a:lnTo>
                    <a:lnTo>
                      <a:pt x="22" y="40"/>
                    </a:lnTo>
                    <a:lnTo>
                      <a:pt x="15" y="42"/>
                    </a:lnTo>
                    <a:lnTo>
                      <a:pt x="15" y="42"/>
                    </a:lnTo>
                    <a:lnTo>
                      <a:pt x="13" y="42"/>
                    </a:lnTo>
                    <a:lnTo>
                      <a:pt x="13" y="42"/>
                    </a:lnTo>
                    <a:lnTo>
                      <a:pt x="9" y="42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2" y="33"/>
                    </a:lnTo>
                    <a:lnTo>
                      <a:pt x="2" y="33"/>
                    </a:lnTo>
                    <a:lnTo>
                      <a:pt x="4" y="31"/>
                    </a:lnTo>
                    <a:lnTo>
                      <a:pt x="4" y="31"/>
                    </a:lnTo>
                    <a:lnTo>
                      <a:pt x="6" y="27"/>
                    </a:lnTo>
                    <a:lnTo>
                      <a:pt x="6" y="27"/>
                    </a:lnTo>
                    <a:lnTo>
                      <a:pt x="7" y="25"/>
                    </a:lnTo>
                    <a:lnTo>
                      <a:pt x="6" y="24"/>
                    </a:lnTo>
                    <a:lnTo>
                      <a:pt x="6" y="24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0" y="22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6" y="16"/>
                    </a:lnTo>
                    <a:lnTo>
                      <a:pt x="7" y="16"/>
                    </a:lnTo>
                    <a:lnTo>
                      <a:pt x="9" y="14"/>
                    </a:lnTo>
                    <a:lnTo>
                      <a:pt x="9" y="14"/>
                    </a:lnTo>
                    <a:lnTo>
                      <a:pt x="9" y="11"/>
                    </a:lnTo>
                    <a:lnTo>
                      <a:pt x="9" y="11"/>
                    </a:lnTo>
                    <a:lnTo>
                      <a:pt x="9" y="9"/>
                    </a:lnTo>
                    <a:lnTo>
                      <a:pt x="11" y="9"/>
                    </a:lnTo>
                    <a:lnTo>
                      <a:pt x="11" y="9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5" y="14"/>
                    </a:lnTo>
                    <a:lnTo>
                      <a:pt x="15" y="14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15" y="7"/>
                    </a:lnTo>
                    <a:lnTo>
                      <a:pt x="15" y="7"/>
                    </a:lnTo>
                    <a:lnTo>
                      <a:pt x="15" y="7"/>
                    </a:lnTo>
                    <a:lnTo>
                      <a:pt x="13" y="7"/>
                    </a:lnTo>
                    <a:lnTo>
                      <a:pt x="13" y="5"/>
                    </a:lnTo>
                    <a:lnTo>
                      <a:pt x="13" y="5"/>
                    </a:lnTo>
                    <a:lnTo>
                      <a:pt x="13" y="2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7" y="2"/>
                    </a:lnTo>
                    <a:lnTo>
                      <a:pt x="17" y="2"/>
                    </a:lnTo>
                    <a:lnTo>
                      <a:pt x="24" y="9"/>
                    </a:lnTo>
                    <a:lnTo>
                      <a:pt x="24" y="9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4" y="14"/>
                    </a:lnTo>
                    <a:lnTo>
                      <a:pt x="28" y="14"/>
                    </a:lnTo>
                    <a:lnTo>
                      <a:pt x="28" y="14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31" y="13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5" y="22"/>
                    </a:lnTo>
                    <a:lnTo>
                      <a:pt x="35" y="22"/>
                    </a:lnTo>
                    <a:lnTo>
                      <a:pt x="35" y="22"/>
                    </a:lnTo>
                    <a:lnTo>
                      <a:pt x="35" y="22"/>
                    </a:lnTo>
                    <a:lnTo>
                      <a:pt x="35" y="11"/>
                    </a:lnTo>
                    <a:lnTo>
                      <a:pt x="35" y="11"/>
                    </a:lnTo>
                    <a:lnTo>
                      <a:pt x="35" y="7"/>
                    </a:lnTo>
                    <a:lnTo>
                      <a:pt x="37" y="3"/>
                    </a:lnTo>
                    <a:lnTo>
                      <a:pt x="37" y="3"/>
                    </a:lnTo>
                    <a:lnTo>
                      <a:pt x="39" y="2"/>
                    </a:lnTo>
                    <a:lnTo>
                      <a:pt x="40" y="2"/>
                    </a:lnTo>
                    <a:lnTo>
                      <a:pt x="42" y="2"/>
                    </a:lnTo>
                    <a:lnTo>
                      <a:pt x="44" y="3"/>
                    </a:lnTo>
                    <a:lnTo>
                      <a:pt x="44" y="3"/>
                    </a:lnTo>
                    <a:lnTo>
                      <a:pt x="44" y="9"/>
                    </a:lnTo>
                    <a:lnTo>
                      <a:pt x="42" y="14"/>
                    </a:lnTo>
                    <a:lnTo>
                      <a:pt x="42" y="14"/>
                    </a:lnTo>
                    <a:lnTo>
                      <a:pt x="42" y="16"/>
                    </a:lnTo>
                    <a:lnTo>
                      <a:pt x="42" y="16"/>
                    </a:lnTo>
                    <a:lnTo>
                      <a:pt x="42" y="18"/>
                    </a:lnTo>
                    <a:lnTo>
                      <a:pt x="42" y="20"/>
                    </a:lnTo>
                    <a:lnTo>
                      <a:pt x="42" y="20"/>
                    </a:lnTo>
                    <a:lnTo>
                      <a:pt x="44" y="20"/>
                    </a:lnTo>
                    <a:lnTo>
                      <a:pt x="46" y="18"/>
                    </a:lnTo>
                    <a:lnTo>
                      <a:pt x="46" y="18"/>
                    </a:lnTo>
                    <a:lnTo>
                      <a:pt x="48" y="13"/>
                    </a:lnTo>
                    <a:lnTo>
                      <a:pt x="48" y="13"/>
                    </a:lnTo>
                    <a:lnTo>
                      <a:pt x="48" y="11"/>
                    </a:lnTo>
                    <a:lnTo>
                      <a:pt x="48" y="11"/>
                    </a:lnTo>
                    <a:lnTo>
                      <a:pt x="50" y="7"/>
                    </a:lnTo>
                    <a:lnTo>
                      <a:pt x="53" y="9"/>
                    </a:lnTo>
                    <a:lnTo>
                      <a:pt x="53" y="9"/>
                    </a:lnTo>
                    <a:lnTo>
                      <a:pt x="55" y="9"/>
                    </a:lnTo>
                    <a:lnTo>
                      <a:pt x="55" y="9"/>
                    </a:lnTo>
                    <a:lnTo>
                      <a:pt x="55" y="9"/>
                    </a:lnTo>
                    <a:lnTo>
                      <a:pt x="55" y="11"/>
                    </a:lnTo>
                    <a:lnTo>
                      <a:pt x="55" y="11"/>
                    </a:lnTo>
                    <a:lnTo>
                      <a:pt x="57" y="13"/>
                    </a:lnTo>
                    <a:lnTo>
                      <a:pt x="59" y="14"/>
                    </a:lnTo>
                    <a:lnTo>
                      <a:pt x="59" y="14"/>
                    </a:lnTo>
                    <a:lnTo>
                      <a:pt x="68" y="16"/>
                    </a:lnTo>
                    <a:lnTo>
                      <a:pt x="68" y="16"/>
                    </a:lnTo>
                    <a:lnTo>
                      <a:pt x="74" y="20"/>
                    </a:lnTo>
                    <a:lnTo>
                      <a:pt x="74" y="20"/>
                    </a:lnTo>
                    <a:lnTo>
                      <a:pt x="74" y="22"/>
                    </a:lnTo>
                    <a:lnTo>
                      <a:pt x="74" y="24"/>
                    </a:lnTo>
                    <a:lnTo>
                      <a:pt x="74" y="24"/>
                    </a:lnTo>
                    <a:lnTo>
                      <a:pt x="74" y="29"/>
                    </a:lnTo>
                    <a:lnTo>
                      <a:pt x="74" y="33"/>
                    </a:lnTo>
                    <a:lnTo>
                      <a:pt x="74" y="33"/>
                    </a:lnTo>
                    <a:lnTo>
                      <a:pt x="74" y="35"/>
                    </a:lnTo>
                    <a:lnTo>
                      <a:pt x="72" y="36"/>
                    </a:lnTo>
                    <a:lnTo>
                      <a:pt x="72" y="36"/>
                    </a:lnTo>
                    <a:lnTo>
                      <a:pt x="70" y="40"/>
                    </a:lnTo>
                    <a:lnTo>
                      <a:pt x="70" y="40"/>
                    </a:lnTo>
                    <a:lnTo>
                      <a:pt x="68" y="42"/>
                    </a:lnTo>
                    <a:lnTo>
                      <a:pt x="66" y="46"/>
                    </a:lnTo>
                    <a:lnTo>
                      <a:pt x="66" y="46"/>
                    </a:lnTo>
                    <a:lnTo>
                      <a:pt x="64" y="47"/>
                    </a:lnTo>
                    <a:lnTo>
                      <a:pt x="64" y="49"/>
                    </a:lnTo>
                    <a:lnTo>
                      <a:pt x="64" y="49"/>
                    </a:lnTo>
                    <a:lnTo>
                      <a:pt x="64" y="53"/>
                    </a:lnTo>
                    <a:lnTo>
                      <a:pt x="62" y="55"/>
                    </a:lnTo>
                    <a:lnTo>
                      <a:pt x="59" y="60"/>
                    </a:lnTo>
                    <a:lnTo>
                      <a:pt x="59" y="60"/>
                    </a:lnTo>
                    <a:lnTo>
                      <a:pt x="57" y="60"/>
                    </a:lnTo>
                    <a:lnTo>
                      <a:pt x="57" y="60"/>
                    </a:lnTo>
                    <a:lnTo>
                      <a:pt x="53" y="60"/>
                    </a:lnTo>
                    <a:lnTo>
                      <a:pt x="51" y="64"/>
                    </a:lnTo>
                    <a:lnTo>
                      <a:pt x="51" y="64"/>
                    </a:lnTo>
                    <a:lnTo>
                      <a:pt x="48" y="68"/>
                    </a:lnTo>
                    <a:lnTo>
                      <a:pt x="42" y="68"/>
                    </a:lnTo>
                    <a:lnTo>
                      <a:pt x="42" y="68"/>
                    </a:lnTo>
                    <a:lnTo>
                      <a:pt x="39" y="66"/>
                    </a:lnTo>
                    <a:lnTo>
                      <a:pt x="37" y="60"/>
                    </a:lnTo>
                    <a:lnTo>
                      <a:pt x="37" y="60"/>
                    </a:lnTo>
                    <a:lnTo>
                      <a:pt x="35" y="58"/>
                    </a:lnTo>
                    <a:lnTo>
                      <a:pt x="33" y="58"/>
                    </a:lnTo>
                    <a:lnTo>
                      <a:pt x="33" y="58"/>
                    </a:lnTo>
                    <a:lnTo>
                      <a:pt x="29" y="58"/>
                    </a:lnTo>
                    <a:lnTo>
                      <a:pt x="29" y="58"/>
                    </a:lnTo>
                    <a:lnTo>
                      <a:pt x="28" y="58"/>
                    </a:lnTo>
                    <a:lnTo>
                      <a:pt x="26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2" y="57"/>
                    </a:lnTo>
                    <a:lnTo>
                      <a:pt x="22" y="57"/>
                    </a:lnTo>
                    <a:lnTo>
                      <a:pt x="20" y="55"/>
                    </a:lnTo>
                    <a:lnTo>
                      <a:pt x="20" y="55"/>
                    </a:lnTo>
                    <a:lnTo>
                      <a:pt x="17" y="53"/>
                    </a:lnTo>
                    <a:lnTo>
                      <a:pt x="15" y="49"/>
                    </a:lnTo>
                    <a:lnTo>
                      <a:pt x="15" y="49"/>
                    </a:lnTo>
                    <a:lnTo>
                      <a:pt x="15" y="46"/>
                    </a:lnTo>
                    <a:lnTo>
                      <a:pt x="15" y="46"/>
                    </a:lnTo>
                    <a:lnTo>
                      <a:pt x="18" y="46"/>
                    </a:lnTo>
                    <a:lnTo>
                      <a:pt x="18" y="46"/>
                    </a:lnTo>
                    <a:lnTo>
                      <a:pt x="20" y="47"/>
                    </a:lnTo>
                    <a:lnTo>
                      <a:pt x="20" y="47"/>
                    </a:lnTo>
                    <a:lnTo>
                      <a:pt x="20" y="47"/>
                    </a:lnTo>
                    <a:lnTo>
                      <a:pt x="22" y="47"/>
                    </a:lnTo>
                    <a:lnTo>
                      <a:pt x="22" y="4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5" name="Freeform 302"/>
              <p:cNvSpPr>
                <a:spLocks/>
              </p:cNvSpPr>
              <p:nvPr/>
            </p:nvSpPr>
            <p:spPr bwMode="auto">
              <a:xfrm>
                <a:off x="915351" y="3451552"/>
                <a:ext cx="39087" cy="57600"/>
              </a:xfrm>
              <a:custGeom>
                <a:avLst/>
                <a:gdLst>
                  <a:gd name="T0" fmla="*/ 9 w 38"/>
                  <a:gd name="T1" fmla="*/ 31 h 57"/>
                  <a:gd name="T2" fmla="*/ 4 w 38"/>
                  <a:gd name="T3" fmla="*/ 30 h 57"/>
                  <a:gd name="T4" fmla="*/ 2 w 38"/>
                  <a:gd name="T5" fmla="*/ 28 h 57"/>
                  <a:gd name="T6" fmla="*/ 4 w 38"/>
                  <a:gd name="T7" fmla="*/ 26 h 57"/>
                  <a:gd name="T8" fmla="*/ 5 w 38"/>
                  <a:gd name="T9" fmla="*/ 24 h 57"/>
                  <a:gd name="T10" fmla="*/ 4 w 38"/>
                  <a:gd name="T11" fmla="*/ 22 h 57"/>
                  <a:gd name="T12" fmla="*/ 2 w 38"/>
                  <a:gd name="T13" fmla="*/ 20 h 57"/>
                  <a:gd name="T14" fmla="*/ 4 w 38"/>
                  <a:gd name="T15" fmla="*/ 17 h 57"/>
                  <a:gd name="T16" fmla="*/ 5 w 38"/>
                  <a:gd name="T17" fmla="*/ 15 h 57"/>
                  <a:gd name="T18" fmla="*/ 9 w 38"/>
                  <a:gd name="T19" fmla="*/ 15 h 57"/>
                  <a:gd name="T20" fmla="*/ 13 w 38"/>
                  <a:gd name="T21" fmla="*/ 17 h 57"/>
                  <a:gd name="T22" fmla="*/ 16 w 38"/>
                  <a:gd name="T23" fmla="*/ 13 h 57"/>
                  <a:gd name="T24" fmla="*/ 15 w 38"/>
                  <a:gd name="T25" fmla="*/ 11 h 57"/>
                  <a:gd name="T26" fmla="*/ 13 w 38"/>
                  <a:gd name="T27" fmla="*/ 9 h 57"/>
                  <a:gd name="T28" fmla="*/ 15 w 38"/>
                  <a:gd name="T29" fmla="*/ 7 h 57"/>
                  <a:gd name="T30" fmla="*/ 16 w 38"/>
                  <a:gd name="T31" fmla="*/ 4 h 57"/>
                  <a:gd name="T32" fmla="*/ 20 w 38"/>
                  <a:gd name="T33" fmla="*/ 2 h 57"/>
                  <a:gd name="T34" fmla="*/ 24 w 38"/>
                  <a:gd name="T35" fmla="*/ 0 h 57"/>
                  <a:gd name="T36" fmla="*/ 26 w 38"/>
                  <a:gd name="T37" fmla="*/ 2 h 57"/>
                  <a:gd name="T38" fmla="*/ 29 w 38"/>
                  <a:gd name="T39" fmla="*/ 2 h 57"/>
                  <a:gd name="T40" fmla="*/ 33 w 38"/>
                  <a:gd name="T41" fmla="*/ 2 h 57"/>
                  <a:gd name="T42" fmla="*/ 37 w 38"/>
                  <a:gd name="T43" fmla="*/ 7 h 57"/>
                  <a:gd name="T44" fmla="*/ 37 w 38"/>
                  <a:gd name="T45" fmla="*/ 11 h 57"/>
                  <a:gd name="T46" fmla="*/ 37 w 38"/>
                  <a:gd name="T47" fmla="*/ 17 h 57"/>
                  <a:gd name="T48" fmla="*/ 33 w 38"/>
                  <a:gd name="T49" fmla="*/ 20 h 57"/>
                  <a:gd name="T50" fmla="*/ 33 w 38"/>
                  <a:gd name="T51" fmla="*/ 22 h 57"/>
                  <a:gd name="T52" fmla="*/ 33 w 38"/>
                  <a:gd name="T53" fmla="*/ 24 h 57"/>
                  <a:gd name="T54" fmla="*/ 35 w 38"/>
                  <a:gd name="T55" fmla="*/ 37 h 57"/>
                  <a:gd name="T56" fmla="*/ 33 w 38"/>
                  <a:gd name="T57" fmla="*/ 39 h 57"/>
                  <a:gd name="T58" fmla="*/ 31 w 38"/>
                  <a:gd name="T59" fmla="*/ 46 h 57"/>
                  <a:gd name="T60" fmla="*/ 31 w 38"/>
                  <a:gd name="T61" fmla="*/ 48 h 57"/>
                  <a:gd name="T62" fmla="*/ 29 w 38"/>
                  <a:gd name="T63" fmla="*/ 48 h 57"/>
                  <a:gd name="T64" fmla="*/ 22 w 38"/>
                  <a:gd name="T65" fmla="*/ 50 h 57"/>
                  <a:gd name="T66" fmla="*/ 16 w 38"/>
                  <a:gd name="T67" fmla="*/ 53 h 57"/>
                  <a:gd name="T68" fmla="*/ 11 w 38"/>
                  <a:gd name="T69" fmla="*/ 55 h 57"/>
                  <a:gd name="T70" fmla="*/ 5 w 38"/>
                  <a:gd name="T71" fmla="*/ 57 h 57"/>
                  <a:gd name="T72" fmla="*/ 2 w 38"/>
                  <a:gd name="T73" fmla="*/ 55 h 57"/>
                  <a:gd name="T74" fmla="*/ 2 w 38"/>
                  <a:gd name="T75" fmla="*/ 52 h 57"/>
                  <a:gd name="T76" fmla="*/ 0 w 38"/>
                  <a:gd name="T77" fmla="*/ 52 h 57"/>
                  <a:gd name="T78" fmla="*/ 2 w 38"/>
                  <a:gd name="T79" fmla="*/ 50 h 57"/>
                  <a:gd name="T80" fmla="*/ 0 w 38"/>
                  <a:gd name="T81" fmla="*/ 48 h 57"/>
                  <a:gd name="T82" fmla="*/ 2 w 38"/>
                  <a:gd name="T83" fmla="*/ 46 h 57"/>
                  <a:gd name="T84" fmla="*/ 4 w 38"/>
                  <a:gd name="T85" fmla="*/ 44 h 57"/>
                  <a:gd name="T86" fmla="*/ 5 w 38"/>
                  <a:gd name="T87" fmla="*/ 41 h 57"/>
                  <a:gd name="T88" fmla="*/ 9 w 38"/>
                  <a:gd name="T89" fmla="*/ 31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38" h="57">
                    <a:moveTo>
                      <a:pt x="9" y="31"/>
                    </a:moveTo>
                    <a:lnTo>
                      <a:pt x="9" y="31"/>
                    </a:lnTo>
                    <a:lnTo>
                      <a:pt x="7" y="31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2" y="28"/>
                    </a:lnTo>
                    <a:lnTo>
                      <a:pt x="4" y="26"/>
                    </a:lnTo>
                    <a:lnTo>
                      <a:pt x="4" y="26"/>
                    </a:lnTo>
                    <a:lnTo>
                      <a:pt x="5" y="24"/>
                    </a:lnTo>
                    <a:lnTo>
                      <a:pt x="5" y="24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5" y="15"/>
                    </a:lnTo>
                    <a:lnTo>
                      <a:pt x="5" y="15"/>
                    </a:lnTo>
                    <a:lnTo>
                      <a:pt x="9" y="15"/>
                    </a:lnTo>
                    <a:lnTo>
                      <a:pt x="9" y="15"/>
                    </a:lnTo>
                    <a:lnTo>
                      <a:pt x="13" y="17"/>
                    </a:lnTo>
                    <a:lnTo>
                      <a:pt x="16" y="13"/>
                    </a:lnTo>
                    <a:lnTo>
                      <a:pt x="16" y="13"/>
                    </a:lnTo>
                    <a:lnTo>
                      <a:pt x="15" y="11"/>
                    </a:lnTo>
                    <a:lnTo>
                      <a:pt x="15" y="11"/>
                    </a:lnTo>
                    <a:lnTo>
                      <a:pt x="13" y="11"/>
                    </a:lnTo>
                    <a:lnTo>
                      <a:pt x="13" y="9"/>
                    </a:lnTo>
                    <a:lnTo>
                      <a:pt x="13" y="9"/>
                    </a:lnTo>
                    <a:lnTo>
                      <a:pt x="15" y="7"/>
                    </a:lnTo>
                    <a:lnTo>
                      <a:pt x="15" y="7"/>
                    </a:lnTo>
                    <a:lnTo>
                      <a:pt x="16" y="4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9" y="2"/>
                    </a:lnTo>
                    <a:lnTo>
                      <a:pt x="29" y="2"/>
                    </a:lnTo>
                    <a:lnTo>
                      <a:pt x="33" y="2"/>
                    </a:lnTo>
                    <a:lnTo>
                      <a:pt x="37" y="7"/>
                    </a:lnTo>
                    <a:lnTo>
                      <a:pt x="37" y="7"/>
                    </a:lnTo>
                    <a:lnTo>
                      <a:pt x="37" y="11"/>
                    </a:lnTo>
                    <a:lnTo>
                      <a:pt x="37" y="11"/>
                    </a:lnTo>
                    <a:lnTo>
                      <a:pt x="38" y="13"/>
                    </a:lnTo>
                    <a:lnTo>
                      <a:pt x="37" y="17"/>
                    </a:lnTo>
                    <a:lnTo>
                      <a:pt x="37" y="17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3" y="22"/>
                    </a:lnTo>
                    <a:lnTo>
                      <a:pt x="33" y="24"/>
                    </a:lnTo>
                    <a:lnTo>
                      <a:pt x="33" y="24"/>
                    </a:lnTo>
                    <a:lnTo>
                      <a:pt x="35" y="30"/>
                    </a:lnTo>
                    <a:lnTo>
                      <a:pt x="35" y="37"/>
                    </a:lnTo>
                    <a:lnTo>
                      <a:pt x="35" y="37"/>
                    </a:lnTo>
                    <a:lnTo>
                      <a:pt x="33" y="39"/>
                    </a:lnTo>
                    <a:lnTo>
                      <a:pt x="33" y="39"/>
                    </a:lnTo>
                    <a:lnTo>
                      <a:pt x="31" y="46"/>
                    </a:lnTo>
                    <a:lnTo>
                      <a:pt x="31" y="46"/>
                    </a:lnTo>
                    <a:lnTo>
                      <a:pt x="31" y="48"/>
                    </a:lnTo>
                    <a:lnTo>
                      <a:pt x="29" y="48"/>
                    </a:lnTo>
                    <a:lnTo>
                      <a:pt x="29" y="48"/>
                    </a:lnTo>
                    <a:lnTo>
                      <a:pt x="26" y="48"/>
                    </a:lnTo>
                    <a:lnTo>
                      <a:pt x="22" y="50"/>
                    </a:lnTo>
                    <a:lnTo>
                      <a:pt x="22" y="50"/>
                    </a:lnTo>
                    <a:lnTo>
                      <a:pt x="16" y="53"/>
                    </a:lnTo>
                    <a:lnTo>
                      <a:pt x="11" y="55"/>
                    </a:lnTo>
                    <a:lnTo>
                      <a:pt x="11" y="55"/>
                    </a:lnTo>
                    <a:lnTo>
                      <a:pt x="5" y="57"/>
                    </a:lnTo>
                    <a:lnTo>
                      <a:pt x="5" y="57"/>
                    </a:lnTo>
                    <a:lnTo>
                      <a:pt x="4" y="57"/>
                    </a:lnTo>
                    <a:lnTo>
                      <a:pt x="2" y="55"/>
                    </a:lnTo>
                    <a:lnTo>
                      <a:pt x="2" y="55"/>
                    </a:lnTo>
                    <a:lnTo>
                      <a:pt x="2" y="52"/>
                    </a:lnTo>
                    <a:lnTo>
                      <a:pt x="2" y="5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2" y="50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0" y="46"/>
                    </a:lnTo>
                    <a:lnTo>
                      <a:pt x="2" y="46"/>
                    </a:lnTo>
                    <a:lnTo>
                      <a:pt x="2" y="46"/>
                    </a:lnTo>
                    <a:lnTo>
                      <a:pt x="4" y="44"/>
                    </a:lnTo>
                    <a:lnTo>
                      <a:pt x="5" y="41"/>
                    </a:lnTo>
                    <a:lnTo>
                      <a:pt x="5" y="41"/>
                    </a:lnTo>
                    <a:lnTo>
                      <a:pt x="7" y="37"/>
                    </a:lnTo>
                    <a:lnTo>
                      <a:pt x="9" y="31"/>
                    </a:lnTo>
                    <a:lnTo>
                      <a:pt x="9" y="3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6" name="Freeform 303"/>
              <p:cNvSpPr>
                <a:spLocks/>
              </p:cNvSpPr>
              <p:nvPr/>
            </p:nvSpPr>
            <p:spPr bwMode="auto">
              <a:xfrm>
                <a:off x="1160153" y="2863207"/>
                <a:ext cx="39087" cy="59658"/>
              </a:xfrm>
              <a:custGeom>
                <a:avLst/>
                <a:gdLst>
                  <a:gd name="T0" fmla="*/ 11 w 39"/>
                  <a:gd name="T1" fmla="*/ 19 h 57"/>
                  <a:gd name="T2" fmla="*/ 19 w 39"/>
                  <a:gd name="T3" fmla="*/ 17 h 57"/>
                  <a:gd name="T4" fmla="*/ 22 w 39"/>
                  <a:gd name="T5" fmla="*/ 15 h 57"/>
                  <a:gd name="T6" fmla="*/ 24 w 39"/>
                  <a:gd name="T7" fmla="*/ 19 h 57"/>
                  <a:gd name="T8" fmla="*/ 24 w 39"/>
                  <a:gd name="T9" fmla="*/ 24 h 57"/>
                  <a:gd name="T10" fmla="*/ 24 w 39"/>
                  <a:gd name="T11" fmla="*/ 26 h 57"/>
                  <a:gd name="T12" fmla="*/ 24 w 39"/>
                  <a:gd name="T13" fmla="*/ 28 h 57"/>
                  <a:gd name="T14" fmla="*/ 28 w 39"/>
                  <a:gd name="T15" fmla="*/ 33 h 57"/>
                  <a:gd name="T16" fmla="*/ 32 w 39"/>
                  <a:gd name="T17" fmla="*/ 33 h 57"/>
                  <a:gd name="T18" fmla="*/ 32 w 39"/>
                  <a:gd name="T19" fmla="*/ 32 h 57"/>
                  <a:gd name="T20" fmla="*/ 33 w 39"/>
                  <a:gd name="T21" fmla="*/ 33 h 57"/>
                  <a:gd name="T22" fmla="*/ 37 w 39"/>
                  <a:gd name="T23" fmla="*/ 39 h 57"/>
                  <a:gd name="T24" fmla="*/ 37 w 39"/>
                  <a:gd name="T25" fmla="*/ 41 h 57"/>
                  <a:gd name="T26" fmla="*/ 33 w 39"/>
                  <a:gd name="T27" fmla="*/ 41 h 57"/>
                  <a:gd name="T28" fmla="*/ 30 w 39"/>
                  <a:gd name="T29" fmla="*/ 48 h 57"/>
                  <a:gd name="T30" fmla="*/ 28 w 39"/>
                  <a:gd name="T31" fmla="*/ 52 h 57"/>
                  <a:gd name="T32" fmla="*/ 24 w 39"/>
                  <a:gd name="T33" fmla="*/ 54 h 57"/>
                  <a:gd name="T34" fmla="*/ 22 w 39"/>
                  <a:gd name="T35" fmla="*/ 56 h 57"/>
                  <a:gd name="T36" fmla="*/ 19 w 39"/>
                  <a:gd name="T37" fmla="*/ 57 h 57"/>
                  <a:gd name="T38" fmla="*/ 17 w 39"/>
                  <a:gd name="T39" fmla="*/ 56 h 57"/>
                  <a:gd name="T40" fmla="*/ 19 w 39"/>
                  <a:gd name="T41" fmla="*/ 54 h 57"/>
                  <a:gd name="T42" fmla="*/ 19 w 39"/>
                  <a:gd name="T43" fmla="*/ 46 h 57"/>
                  <a:gd name="T44" fmla="*/ 15 w 39"/>
                  <a:gd name="T45" fmla="*/ 50 h 57"/>
                  <a:gd name="T46" fmla="*/ 11 w 39"/>
                  <a:gd name="T47" fmla="*/ 50 h 57"/>
                  <a:gd name="T48" fmla="*/ 10 w 39"/>
                  <a:gd name="T49" fmla="*/ 52 h 57"/>
                  <a:gd name="T50" fmla="*/ 6 w 39"/>
                  <a:gd name="T51" fmla="*/ 46 h 57"/>
                  <a:gd name="T52" fmla="*/ 6 w 39"/>
                  <a:gd name="T53" fmla="*/ 46 h 57"/>
                  <a:gd name="T54" fmla="*/ 8 w 39"/>
                  <a:gd name="T55" fmla="*/ 43 h 57"/>
                  <a:gd name="T56" fmla="*/ 10 w 39"/>
                  <a:gd name="T57" fmla="*/ 35 h 57"/>
                  <a:gd name="T58" fmla="*/ 10 w 39"/>
                  <a:gd name="T59" fmla="*/ 32 h 57"/>
                  <a:gd name="T60" fmla="*/ 10 w 39"/>
                  <a:gd name="T61" fmla="*/ 30 h 57"/>
                  <a:gd name="T62" fmla="*/ 6 w 39"/>
                  <a:gd name="T63" fmla="*/ 26 h 57"/>
                  <a:gd name="T64" fmla="*/ 8 w 39"/>
                  <a:gd name="T65" fmla="*/ 22 h 57"/>
                  <a:gd name="T66" fmla="*/ 10 w 39"/>
                  <a:gd name="T67" fmla="*/ 21 h 57"/>
                  <a:gd name="T68" fmla="*/ 6 w 39"/>
                  <a:gd name="T69" fmla="*/ 19 h 57"/>
                  <a:gd name="T70" fmla="*/ 4 w 39"/>
                  <a:gd name="T71" fmla="*/ 17 h 57"/>
                  <a:gd name="T72" fmla="*/ 4 w 39"/>
                  <a:gd name="T73" fmla="*/ 13 h 57"/>
                  <a:gd name="T74" fmla="*/ 2 w 39"/>
                  <a:gd name="T75" fmla="*/ 10 h 57"/>
                  <a:gd name="T76" fmla="*/ 0 w 39"/>
                  <a:gd name="T77" fmla="*/ 8 h 57"/>
                  <a:gd name="T78" fmla="*/ 2 w 39"/>
                  <a:gd name="T79" fmla="*/ 6 h 57"/>
                  <a:gd name="T80" fmla="*/ 8 w 39"/>
                  <a:gd name="T81" fmla="*/ 2 h 57"/>
                  <a:gd name="T82" fmla="*/ 8 w 39"/>
                  <a:gd name="T83" fmla="*/ 0 h 57"/>
                  <a:gd name="T84" fmla="*/ 10 w 39"/>
                  <a:gd name="T85" fmla="*/ 0 h 57"/>
                  <a:gd name="T86" fmla="*/ 11 w 39"/>
                  <a:gd name="T87" fmla="*/ 2 h 57"/>
                  <a:gd name="T88" fmla="*/ 15 w 39"/>
                  <a:gd name="T89" fmla="*/ 2 h 57"/>
                  <a:gd name="T90" fmla="*/ 17 w 39"/>
                  <a:gd name="T91" fmla="*/ 2 h 57"/>
                  <a:gd name="T92" fmla="*/ 17 w 39"/>
                  <a:gd name="T93" fmla="*/ 4 h 57"/>
                  <a:gd name="T94" fmla="*/ 19 w 39"/>
                  <a:gd name="T95" fmla="*/ 10 h 57"/>
                  <a:gd name="T96" fmla="*/ 17 w 39"/>
                  <a:gd name="T97" fmla="*/ 11 h 57"/>
                  <a:gd name="T98" fmla="*/ 17 w 39"/>
                  <a:gd name="T99" fmla="*/ 13 h 57"/>
                  <a:gd name="T100" fmla="*/ 13 w 39"/>
                  <a:gd name="T101" fmla="*/ 17 h 57"/>
                  <a:gd name="T102" fmla="*/ 11 w 39"/>
                  <a:gd name="T103" fmla="*/ 19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9" h="57">
                    <a:moveTo>
                      <a:pt x="11" y="19"/>
                    </a:moveTo>
                    <a:lnTo>
                      <a:pt x="11" y="19"/>
                    </a:lnTo>
                    <a:lnTo>
                      <a:pt x="17" y="19"/>
                    </a:lnTo>
                    <a:lnTo>
                      <a:pt x="19" y="17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24" y="19"/>
                    </a:lnTo>
                    <a:lnTo>
                      <a:pt x="24" y="19"/>
                    </a:lnTo>
                    <a:lnTo>
                      <a:pt x="26" y="21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26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8" y="33"/>
                    </a:lnTo>
                    <a:lnTo>
                      <a:pt x="28" y="33"/>
                    </a:lnTo>
                    <a:lnTo>
                      <a:pt x="30" y="33"/>
                    </a:lnTo>
                    <a:lnTo>
                      <a:pt x="32" y="33"/>
                    </a:lnTo>
                    <a:lnTo>
                      <a:pt x="32" y="33"/>
                    </a:lnTo>
                    <a:lnTo>
                      <a:pt x="32" y="32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7" y="39"/>
                    </a:lnTo>
                    <a:lnTo>
                      <a:pt x="37" y="39"/>
                    </a:lnTo>
                    <a:lnTo>
                      <a:pt x="39" y="39"/>
                    </a:lnTo>
                    <a:lnTo>
                      <a:pt x="37" y="41"/>
                    </a:lnTo>
                    <a:lnTo>
                      <a:pt x="37" y="41"/>
                    </a:lnTo>
                    <a:lnTo>
                      <a:pt x="33" y="41"/>
                    </a:lnTo>
                    <a:lnTo>
                      <a:pt x="32" y="43"/>
                    </a:lnTo>
                    <a:lnTo>
                      <a:pt x="30" y="48"/>
                    </a:lnTo>
                    <a:lnTo>
                      <a:pt x="30" y="48"/>
                    </a:lnTo>
                    <a:lnTo>
                      <a:pt x="28" y="52"/>
                    </a:lnTo>
                    <a:lnTo>
                      <a:pt x="24" y="54"/>
                    </a:lnTo>
                    <a:lnTo>
                      <a:pt x="24" y="54"/>
                    </a:lnTo>
                    <a:lnTo>
                      <a:pt x="22" y="56"/>
                    </a:lnTo>
                    <a:lnTo>
                      <a:pt x="22" y="56"/>
                    </a:lnTo>
                    <a:lnTo>
                      <a:pt x="21" y="57"/>
                    </a:lnTo>
                    <a:lnTo>
                      <a:pt x="19" y="57"/>
                    </a:lnTo>
                    <a:lnTo>
                      <a:pt x="19" y="57"/>
                    </a:lnTo>
                    <a:lnTo>
                      <a:pt x="17" y="56"/>
                    </a:lnTo>
                    <a:lnTo>
                      <a:pt x="19" y="54"/>
                    </a:lnTo>
                    <a:lnTo>
                      <a:pt x="19" y="54"/>
                    </a:lnTo>
                    <a:lnTo>
                      <a:pt x="19" y="50"/>
                    </a:lnTo>
                    <a:lnTo>
                      <a:pt x="19" y="46"/>
                    </a:lnTo>
                    <a:lnTo>
                      <a:pt x="19" y="46"/>
                    </a:lnTo>
                    <a:lnTo>
                      <a:pt x="15" y="50"/>
                    </a:lnTo>
                    <a:lnTo>
                      <a:pt x="11" y="50"/>
                    </a:lnTo>
                    <a:lnTo>
                      <a:pt x="11" y="50"/>
                    </a:lnTo>
                    <a:lnTo>
                      <a:pt x="10" y="52"/>
                    </a:lnTo>
                    <a:lnTo>
                      <a:pt x="10" y="52"/>
                    </a:lnTo>
                    <a:lnTo>
                      <a:pt x="6" y="50"/>
                    </a:lnTo>
                    <a:lnTo>
                      <a:pt x="6" y="46"/>
                    </a:lnTo>
                    <a:lnTo>
                      <a:pt x="6" y="46"/>
                    </a:lnTo>
                    <a:lnTo>
                      <a:pt x="6" y="46"/>
                    </a:lnTo>
                    <a:lnTo>
                      <a:pt x="6" y="46"/>
                    </a:lnTo>
                    <a:lnTo>
                      <a:pt x="8" y="43"/>
                    </a:lnTo>
                    <a:lnTo>
                      <a:pt x="8" y="41"/>
                    </a:lnTo>
                    <a:lnTo>
                      <a:pt x="10" y="35"/>
                    </a:lnTo>
                    <a:lnTo>
                      <a:pt x="10" y="35"/>
                    </a:lnTo>
                    <a:lnTo>
                      <a:pt x="10" y="32"/>
                    </a:lnTo>
                    <a:lnTo>
                      <a:pt x="10" y="30"/>
                    </a:lnTo>
                    <a:lnTo>
                      <a:pt x="10" y="30"/>
                    </a:lnTo>
                    <a:lnTo>
                      <a:pt x="6" y="26"/>
                    </a:lnTo>
                    <a:lnTo>
                      <a:pt x="6" y="26"/>
                    </a:lnTo>
                    <a:lnTo>
                      <a:pt x="6" y="24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21"/>
                    </a:lnTo>
                    <a:lnTo>
                      <a:pt x="10" y="21"/>
                    </a:lnTo>
                    <a:lnTo>
                      <a:pt x="6" y="19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4" y="13"/>
                    </a:lnTo>
                    <a:lnTo>
                      <a:pt x="4" y="13"/>
                    </a:lnTo>
                    <a:lnTo>
                      <a:pt x="2" y="11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6" y="4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11" y="2"/>
                    </a:lnTo>
                    <a:lnTo>
                      <a:pt x="13" y="2"/>
                    </a:lnTo>
                    <a:lnTo>
                      <a:pt x="15" y="2"/>
                    </a:lnTo>
                    <a:lnTo>
                      <a:pt x="17" y="2"/>
                    </a:lnTo>
                    <a:lnTo>
                      <a:pt x="17" y="2"/>
                    </a:lnTo>
                    <a:lnTo>
                      <a:pt x="17" y="4"/>
                    </a:lnTo>
                    <a:lnTo>
                      <a:pt x="17" y="4"/>
                    </a:lnTo>
                    <a:lnTo>
                      <a:pt x="19" y="6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7" y="11"/>
                    </a:lnTo>
                    <a:lnTo>
                      <a:pt x="17" y="13"/>
                    </a:lnTo>
                    <a:lnTo>
                      <a:pt x="17" y="13"/>
                    </a:lnTo>
                    <a:lnTo>
                      <a:pt x="15" y="17"/>
                    </a:lnTo>
                    <a:lnTo>
                      <a:pt x="13" y="17"/>
                    </a:lnTo>
                    <a:lnTo>
                      <a:pt x="13" y="17"/>
                    </a:lnTo>
                    <a:lnTo>
                      <a:pt x="11" y="19"/>
                    </a:lnTo>
                    <a:lnTo>
                      <a:pt x="11" y="1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7" name="Freeform 304"/>
              <p:cNvSpPr>
                <a:spLocks/>
              </p:cNvSpPr>
              <p:nvPr/>
            </p:nvSpPr>
            <p:spPr bwMode="auto">
              <a:xfrm>
                <a:off x="1374097" y="2745949"/>
                <a:ext cx="41143" cy="47315"/>
              </a:xfrm>
              <a:custGeom>
                <a:avLst/>
                <a:gdLst>
                  <a:gd name="T0" fmla="*/ 11 w 40"/>
                  <a:gd name="T1" fmla="*/ 33 h 46"/>
                  <a:gd name="T2" fmla="*/ 9 w 40"/>
                  <a:gd name="T3" fmla="*/ 31 h 46"/>
                  <a:gd name="T4" fmla="*/ 7 w 40"/>
                  <a:gd name="T5" fmla="*/ 29 h 46"/>
                  <a:gd name="T6" fmla="*/ 9 w 40"/>
                  <a:gd name="T7" fmla="*/ 27 h 46"/>
                  <a:gd name="T8" fmla="*/ 9 w 40"/>
                  <a:gd name="T9" fmla="*/ 27 h 46"/>
                  <a:gd name="T10" fmla="*/ 11 w 40"/>
                  <a:gd name="T11" fmla="*/ 27 h 46"/>
                  <a:gd name="T12" fmla="*/ 11 w 40"/>
                  <a:gd name="T13" fmla="*/ 25 h 46"/>
                  <a:gd name="T14" fmla="*/ 9 w 40"/>
                  <a:gd name="T15" fmla="*/ 25 h 46"/>
                  <a:gd name="T16" fmla="*/ 7 w 40"/>
                  <a:gd name="T17" fmla="*/ 25 h 46"/>
                  <a:gd name="T18" fmla="*/ 5 w 40"/>
                  <a:gd name="T19" fmla="*/ 25 h 46"/>
                  <a:gd name="T20" fmla="*/ 7 w 40"/>
                  <a:gd name="T21" fmla="*/ 22 h 46"/>
                  <a:gd name="T22" fmla="*/ 11 w 40"/>
                  <a:gd name="T23" fmla="*/ 20 h 46"/>
                  <a:gd name="T24" fmla="*/ 14 w 40"/>
                  <a:gd name="T25" fmla="*/ 18 h 46"/>
                  <a:gd name="T26" fmla="*/ 16 w 40"/>
                  <a:gd name="T27" fmla="*/ 22 h 46"/>
                  <a:gd name="T28" fmla="*/ 20 w 40"/>
                  <a:gd name="T29" fmla="*/ 22 h 46"/>
                  <a:gd name="T30" fmla="*/ 22 w 40"/>
                  <a:gd name="T31" fmla="*/ 16 h 46"/>
                  <a:gd name="T32" fmla="*/ 22 w 40"/>
                  <a:gd name="T33" fmla="*/ 14 h 46"/>
                  <a:gd name="T34" fmla="*/ 20 w 40"/>
                  <a:gd name="T35" fmla="*/ 13 h 46"/>
                  <a:gd name="T36" fmla="*/ 18 w 40"/>
                  <a:gd name="T37" fmla="*/ 9 h 46"/>
                  <a:gd name="T38" fmla="*/ 22 w 40"/>
                  <a:gd name="T39" fmla="*/ 3 h 46"/>
                  <a:gd name="T40" fmla="*/ 27 w 40"/>
                  <a:gd name="T41" fmla="*/ 0 h 46"/>
                  <a:gd name="T42" fmla="*/ 33 w 40"/>
                  <a:gd name="T43" fmla="*/ 3 h 46"/>
                  <a:gd name="T44" fmla="*/ 33 w 40"/>
                  <a:gd name="T45" fmla="*/ 5 h 46"/>
                  <a:gd name="T46" fmla="*/ 33 w 40"/>
                  <a:gd name="T47" fmla="*/ 7 h 46"/>
                  <a:gd name="T48" fmla="*/ 35 w 40"/>
                  <a:gd name="T49" fmla="*/ 7 h 46"/>
                  <a:gd name="T50" fmla="*/ 40 w 40"/>
                  <a:gd name="T51" fmla="*/ 9 h 46"/>
                  <a:gd name="T52" fmla="*/ 40 w 40"/>
                  <a:gd name="T53" fmla="*/ 13 h 46"/>
                  <a:gd name="T54" fmla="*/ 40 w 40"/>
                  <a:gd name="T55" fmla="*/ 14 h 46"/>
                  <a:gd name="T56" fmla="*/ 33 w 40"/>
                  <a:gd name="T57" fmla="*/ 22 h 46"/>
                  <a:gd name="T58" fmla="*/ 29 w 40"/>
                  <a:gd name="T59" fmla="*/ 22 h 46"/>
                  <a:gd name="T60" fmla="*/ 27 w 40"/>
                  <a:gd name="T61" fmla="*/ 24 h 46"/>
                  <a:gd name="T62" fmla="*/ 25 w 40"/>
                  <a:gd name="T63" fmla="*/ 25 h 46"/>
                  <a:gd name="T64" fmla="*/ 25 w 40"/>
                  <a:gd name="T65" fmla="*/ 29 h 46"/>
                  <a:gd name="T66" fmla="*/ 20 w 40"/>
                  <a:gd name="T67" fmla="*/ 31 h 46"/>
                  <a:gd name="T68" fmla="*/ 16 w 40"/>
                  <a:gd name="T69" fmla="*/ 33 h 46"/>
                  <a:gd name="T70" fmla="*/ 16 w 40"/>
                  <a:gd name="T71" fmla="*/ 38 h 46"/>
                  <a:gd name="T72" fmla="*/ 14 w 40"/>
                  <a:gd name="T73" fmla="*/ 42 h 46"/>
                  <a:gd name="T74" fmla="*/ 13 w 40"/>
                  <a:gd name="T75" fmla="*/ 44 h 46"/>
                  <a:gd name="T76" fmla="*/ 11 w 40"/>
                  <a:gd name="T77" fmla="*/ 46 h 46"/>
                  <a:gd name="T78" fmla="*/ 7 w 40"/>
                  <a:gd name="T79" fmla="*/ 46 h 46"/>
                  <a:gd name="T80" fmla="*/ 7 w 40"/>
                  <a:gd name="T81" fmla="*/ 42 h 46"/>
                  <a:gd name="T82" fmla="*/ 9 w 40"/>
                  <a:gd name="T83" fmla="*/ 40 h 46"/>
                  <a:gd name="T84" fmla="*/ 9 w 40"/>
                  <a:gd name="T85" fmla="*/ 38 h 46"/>
                  <a:gd name="T86" fmla="*/ 9 w 40"/>
                  <a:gd name="T87" fmla="*/ 36 h 46"/>
                  <a:gd name="T88" fmla="*/ 7 w 40"/>
                  <a:gd name="T89" fmla="*/ 38 h 46"/>
                  <a:gd name="T90" fmla="*/ 5 w 40"/>
                  <a:gd name="T91" fmla="*/ 38 h 46"/>
                  <a:gd name="T92" fmla="*/ 2 w 40"/>
                  <a:gd name="T93" fmla="*/ 38 h 46"/>
                  <a:gd name="T94" fmla="*/ 0 w 40"/>
                  <a:gd name="T95" fmla="*/ 36 h 46"/>
                  <a:gd name="T96" fmla="*/ 0 w 40"/>
                  <a:gd name="T97" fmla="*/ 33 h 46"/>
                  <a:gd name="T98" fmla="*/ 2 w 40"/>
                  <a:gd name="T99" fmla="*/ 31 h 46"/>
                  <a:gd name="T100" fmla="*/ 5 w 40"/>
                  <a:gd name="T101" fmla="*/ 31 h 46"/>
                  <a:gd name="T102" fmla="*/ 7 w 40"/>
                  <a:gd name="T103" fmla="*/ 33 h 46"/>
                  <a:gd name="T104" fmla="*/ 11 w 40"/>
                  <a:gd name="T105" fmla="*/ 33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40" h="46">
                    <a:moveTo>
                      <a:pt x="11" y="33"/>
                    </a:moveTo>
                    <a:lnTo>
                      <a:pt x="11" y="33"/>
                    </a:lnTo>
                    <a:lnTo>
                      <a:pt x="9" y="31"/>
                    </a:lnTo>
                    <a:lnTo>
                      <a:pt x="9" y="31"/>
                    </a:lnTo>
                    <a:lnTo>
                      <a:pt x="9" y="31"/>
                    </a:lnTo>
                    <a:lnTo>
                      <a:pt x="7" y="29"/>
                    </a:lnTo>
                    <a:lnTo>
                      <a:pt x="7" y="29"/>
                    </a:lnTo>
                    <a:lnTo>
                      <a:pt x="9" y="27"/>
                    </a:lnTo>
                    <a:lnTo>
                      <a:pt x="9" y="27"/>
                    </a:lnTo>
                    <a:lnTo>
                      <a:pt x="9" y="27"/>
                    </a:lnTo>
                    <a:lnTo>
                      <a:pt x="9" y="27"/>
                    </a:lnTo>
                    <a:lnTo>
                      <a:pt x="11" y="27"/>
                    </a:lnTo>
                    <a:lnTo>
                      <a:pt x="11" y="25"/>
                    </a:lnTo>
                    <a:lnTo>
                      <a:pt x="11" y="25"/>
                    </a:lnTo>
                    <a:lnTo>
                      <a:pt x="11" y="25"/>
                    </a:lnTo>
                    <a:lnTo>
                      <a:pt x="9" y="25"/>
                    </a:lnTo>
                    <a:lnTo>
                      <a:pt x="9" y="25"/>
                    </a:lnTo>
                    <a:lnTo>
                      <a:pt x="7" y="25"/>
                    </a:lnTo>
                    <a:lnTo>
                      <a:pt x="5" y="25"/>
                    </a:lnTo>
                    <a:lnTo>
                      <a:pt x="5" y="25"/>
                    </a:lnTo>
                    <a:lnTo>
                      <a:pt x="7" y="24"/>
                    </a:lnTo>
                    <a:lnTo>
                      <a:pt x="7" y="22"/>
                    </a:lnTo>
                    <a:lnTo>
                      <a:pt x="7" y="22"/>
                    </a:lnTo>
                    <a:lnTo>
                      <a:pt x="11" y="20"/>
                    </a:lnTo>
                    <a:lnTo>
                      <a:pt x="11" y="20"/>
                    </a:lnTo>
                    <a:lnTo>
                      <a:pt x="14" y="18"/>
                    </a:lnTo>
                    <a:lnTo>
                      <a:pt x="16" y="22"/>
                    </a:lnTo>
                    <a:lnTo>
                      <a:pt x="16" y="22"/>
                    </a:lnTo>
                    <a:lnTo>
                      <a:pt x="18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4"/>
                    </a:lnTo>
                    <a:lnTo>
                      <a:pt x="20" y="13"/>
                    </a:lnTo>
                    <a:lnTo>
                      <a:pt x="20" y="13"/>
                    </a:lnTo>
                    <a:lnTo>
                      <a:pt x="18" y="11"/>
                    </a:lnTo>
                    <a:lnTo>
                      <a:pt x="18" y="9"/>
                    </a:lnTo>
                    <a:lnTo>
                      <a:pt x="18" y="9"/>
                    </a:lnTo>
                    <a:lnTo>
                      <a:pt x="22" y="3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31" y="0"/>
                    </a:lnTo>
                    <a:lnTo>
                      <a:pt x="33" y="3"/>
                    </a:lnTo>
                    <a:lnTo>
                      <a:pt x="33" y="3"/>
                    </a:lnTo>
                    <a:lnTo>
                      <a:pt x="33" y="5"/>
                    </a:lnTo>
                    <a:lnTo>
                      <a:pt x="33" y="5"/>
                    </a:lnTo>
                    <a:lnTo>
                      <a:pt x="33" y="7"/>
                    </a:lnTo>
                    <a:lnTo>
                      <a:pt x="35" y="7"/>
                    </a:lnTo>
                    <a:lnTo>
                      <a:pt x="35" y="7"/>
                    </a:lnTo>
                    <a:lnTo>
                      <a:pt x="36" y="9"/>
                    </a:lnTo>
                    <a:lnTo>
                      <a:pt x="40" y="9"/>
                    </a:lnTo>
                    <a:lnTo>
                      <a:pt x="40" y="9"/>
                    </a:lnTo>
                    <a:lnTo>
                      <a:pt x="40" y="13"/>
                    </a:lnTo>
                    <a:lnTo>
                      <a:pt x="40" y="14"/>
                    </a:lnTo>
                    <a:lnTo>
                      <a:pt x="40" y="14"/>
                    </a:lnTo>
                    <a:lnTo>
                      <a:pt x="35" y="20"/>
                    </a:lnTo>
                    <a:lnTo>
                      <a:pt x="33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5" y="24"/>
                    </a:lnTo>
                    <a:lnTo>
                      <a:pt x="25" y="25"/>
                    </a:lnTo>
                    <a:lnTo>
                      <a:pt x="25" y="25"/>
                    </a:lnTo>
                    <a:lnTo>
                      <a:pt x="25" y="29"/>
                    </a:lnTo>
                    <a:lnTo>
                      <a:pt x="20" y="31"/>
                    </a:lnTo>
                    <a:lnTo>
                      <a:pt x="20" y="31"/>
                    </a:lnTo>
                    <a:lnTo>
                      <a:pt x="18" y="31"/>
                    </a:lnTo>
                    <a:lnTo>
                      <a:pt x="16" y="33"/>
                    </a:lnTo>
                    <a:lnTo>
                      <a:pt x="16" y="33"/>
                    </a:lnTo>
                    <a:lnTo>
                      <a:pt x="16" y="38"/>
                    </a:lnTo>
                    <a:lnTo>
                      <a:pt x="16" y="38"/>
                    </a:lnTo>
                    <a:lnTo>
                      <a:pt x="14" y="42"/>
                    </a:lnTo>
                    <a:lnTo>
                      <a:pt x="13" y="44"/>
                    </a:lnTo>
                    <a:lnTo>
                      <a:pt x="13" y="44"/>
                    </a:lnTo>
                    <a:lnTo>
                      <a:pt x="11" y="46"/>
                    </a:lnTo>
                    <a:lnTo>
                      <a:pt x="11" y="46"/>
                    </a:lnTo>
                    <a:lnTo>
                      <a:pt x="9" y="46"/>
                    </a:lnTo>
                    <a:lnTo>
                      <a:pt x="7" y="46"/>
                    </a:lnTo>
                    <a:lnTo>
                      <a:pt x="7" y="46"/>
                    </a:lnTo>
                    <a:lnTo>
                      <a:pt x="7" y="42"/>
                    </a:lnTo>
                    <a:lnTo>
                      <a:pt x="7" y="42"/>
                    </a:lnTo>
                    <a:lnTo>
                      <a:pt x="9" y="40"/>
                    </a:lnTo>
                    <a:lnTo>
                      <a:pt x="9" y="38"/>
                    </a:lnTo>
                    <a:lnTo>
                      <a:pt x="9" y="38"/>
                    </a:lnTo>
                    <a:lnTo>
                      <a:pt x="11" y="38"/>
                    </a:lnTo>
                    <a:lnTo>
                      <a:pt x="9" y="36"/>
                    </a:lnTo>
                    <a:lnTo>
                      <a:pt x="9" y="36"/>
                    </a:lnTo>
                    <a:lnTo>
                      <a:pt x="7" y="38"/>
                    </a:lnTo>
                    <a:lnTo>
                      <a:pt x="5" y="38"/>
                    </a:lnTo>
                    <a:lnTo>
                      <a:pt x="5" y="38"/>
                    </a:lnTo>
                    <a:lnTo>
                      <a:pt x="3" y="40"/>
                    </a:lnTo>
                    <a:lnTo>
                      <a:pt x="2" y="38"/>
                    </a:lnTo>
                    <a:lnTo>
                      <a:pt x="2" y="38"/>
                    </a:lnTo>
                    <a:lnTo>
                      <a:pt x="0" y="36"/>
                    </a:lnTo>
                    <a:lnTo>
                      <a:pt x="0" y="36"/>
                    </a:lnTo>
                    <a:lnTo>
                      <a:pt x="0" y="33"/>
                    </a:lnTo>
                    <a:lnTo>
                      <a:pt x="2" y="31"/>
                    </a:lnTo>
                    <a:lnTo>
                      <a:pt x="2" y="31"/>
                    </a:lnTo>
                    <a:lnTo>
                      <a:pt x="3" y="29"/>
                    </a:lnTo>
                    <a:lnTo>
                      <a:pt x="5" y="31"/>
                    </a:lnTo>
                    <a:lnTo>
                      <a:pt x="5" y="31"/>
                    </a:lnTo>
                    <a:lnTo>
                      <a:pt x="7" y="33"/>
                    </a:lnTo>
                    <a:lnTo>
                      <a:pt x="11" y="33"/>
                    </a:lnTo>
                    <a:lnTo>
                      <a:pt x="11" y="3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8" name="Freeform 305"/>
              <p:cNvSpPr>
                <a:spLocks/>
              </p:cNvSpPr>
              <p:nvPr/>
            </p:nvSpPr>
            <p:spPr bwMode="auto">
              <a:xfrm>
                <a:off x="1474896" y="2748006"/>
                <a:ext cx="24686" cy="28800"/>
              </a:xfrm>
              <a:custGeom>
                <a:avLst/>
                <a:gdLst>
                  <a:gd name="T0" fmla="*/ 0 w 24"/>
                  <a:gd name="T1" fmla="*/ 14 h 27"/>
                  <a:gd name="T2" fmla="*/ 0 w 24"/>
                  <a:gd name="T3" fmla="*/ 14 h 27"/>
                  <a:gd name="T4" fmla="*/ 0 w 24"/>
                  <a:gd name="T5" fmla="*/ 9 h 27"/>
                  <a:gd name="T6" fmla="*/ 2 w 24"/>
                  <a:gd name="T7" fmla="*/ 3 h 27"/>
                  <a:gd name="T8" fmla="*/ 2 w 24"/>
                  <a:gd name="T9" fmla="*/ 3 h 27"/>
                  <a:gd name="T10" fmla="*/ 5 w 24"/>
                  <a:gd name="T11" fmla="*/ 1 h 27"/>
                  <a:gd name="T12" fmla="*/ 9 w 24"/>
                  <a:gd name="T13" fmla="*/ 3 h 27"/>
                  <a:gd name="T14" fmla="*/ 9 w 24"/>
                  <a:gd name="T15" fmla="*/ 3 h 27"/>
                  <a:gd name="T16" fmla="*/ 11 w 24"/>
                  <a:gd name="T17" fmla="*/ 3 h 27"/>
                  <a:gd name="T18" fmla="*/ 11 w 24"/>
                  <a:gd name="T19" fmla="*/ 3 h 27"/>
                  <a:gd name="T20" fmla="*/ 15 w 24"/>
                  <a:gd name="T21" fmla="*/ 1 h 27"/>
                  <a:gd name="T22" fmla="*/ 18 w 24"/>
                  <a:gd name="T23" fmla="*/ 0 h 27"/>
                  <a:gd name="T24" fmla="*/ 18 w 24"/>
                  <a:gd name="T25" fmla="*/ 0 h 27"/>
                  <a:gd name="T26" fmla="*/ 22 w 24"/>
                  <a:gd name="T27" fmla="*/ 0 h 27"/>
                  <a:gd name="T28" fmla="*/ 24 w 24"/>
                  <a:gd name="T29" fmla="*/ 1 h 27"/>
                  <a:gd name="T30" fmla="*/ 24 w 24"/>
                  <a:gd name="T31" fmla="*/ 1 h 27"/>
                  <a:gd name="T32" fmla="*/ 24 w 24"/>
                  <a:gd name="T33" fmla="*/ 9 h 27"/>
                  <a:gd name="T34" fmla="*/ 22 w 24"/>
                  <a:gd name="T35" fmla="*/ 16 h 27"/>
                  <a:gd name="T36" fmla="*/ 22 w 24"/>
                  <a:gd name="T37" fmla="*/ 16 h 27"/>
                  <a:gd name="T38" fmla="*/ 16 w 24"/>
                  <a:gd name="T39" fmla="*/ 25 h 27"/>
                  <a:gd name="T40" fmla="*/ 16 w 24"/>
                  <a:gd name="T41" fmla="*/ 25 h 27"/>
                  <a:gd name="T42" fmla="*/ 15 w 24"/>
                  <a:gd name="T43" fmla="*/ 27 h 27"/>
                  <a:gd name="T44" fmla="*/ 13 w 24"/>
                  <a:gd name="T45" fmla="*/ 25 h 27"/>
                  <a:gd name="T46" fmla="*/ 13 w 24"/>
                  <a:gd name="T47" fmla="*/ 25 h 27"/>
                  <a:gd name="T48" fmla="*/ 11 w 24"/>
                  <a:gd name="T49" fmla="*/ 25 h 27"/>
                  <a:gd name="T50" fmla="*/ 11 w 24"/>
                  <a:gd name="T51" fmla="*/ 25 h 27"/>
                  <a:gd name="T52" fmla="*/ 7 w 24"/>
                  <a:gd name="T53" fmla="*/ 25 h 27"/>
                  <a:gd name="T54" fmla="*/ 5 w 24"/>
                  <a:gd name="T55" fmla="*/ 25 h 27"/>
                  <a:gd name="T56" fmla="*/ 5 w 24"/>
                  <a:gd name="T57" fmla="*/ 25 h 27"/>
                  <a:gd name="T58" fmla="*/ 4 w 24"/>
                  <a:gd name="T59" fmla="*/ 25 h 27"/>
                  <a:gd name="T60" fmla="*/ 2 w 24"/>
                  <a:gd name="T61" fmla="*/ 25 h 27"/>
                  <a:gd name="T62" fmla="*/ 2 w 24"/>
                  <a:gd name="T63" fmla="*/ 25 h 27"/>
                  <a:gd name="T64" fmla="*/ 0 w 24"/>
                  <a:gd name="T65" fmla="*/ 22 h 27"/>
                  <a:gd name="T66" fmla="*/ 0 w 24"/>
                  <a:gd name="T67" fmla="*/ 18 h 27"/>
                  <a:gd name="T68" fmla="*/ 0 w 24"/>
                  <a:gd name="T69" fmla="*/ 18 h 27"/>
                  <a:gd name="T70" fmla="*/ 0 w 24"/>
                  <a:gd name="T71" fmla="*/ 14 h 27"/>
                  <a:gd name="T72" fmla="*/ 0 w 24"/>
                  <a:gd name="T73" fmla="*/ 14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4" h="27">
                    <a:moveTo>
                      <a:pt x="0" y="14"/>
                    </a:moveTo>
                    <a:lnTo>
                      <a:pt x="0" y="14"/>
                    </a:lnTo>
                    <a:lnTo>
                      <a:pt x="0" y="9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5" y="1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11" y="3"/>
                    </a:lnTo>
                    <a:lnTo>
                      <a:pt x="11" y="3"/>
                    </a:lnTo>
                    <a:lnTo>
                      <a:pt x="15" y="1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22" y="0"/>
                    </a:lnTo>
                    <a:lnTo>
                      <a:pt x="24" y="1"/>
                    </a:lnTo>
                    <a:lnTo>
                      <a:pt x="24" y="1"/>
                    </a:lnTo>
                    <a:lnTo>
                      <a:pt x="24" y="9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16" y="25"/>
                    </a:lnTo>
                    <a:lnTo>
                      <a:pt x="16" y="25"/>
                    </a:lnTo>
                    <a:lnTo>
                      <a:pt x="15" y="27"/>
                    </a:lnTo>
                    <a:lnTo>
                      <a:pt x="13" y="25"/>
                    </a:lnTo>
                    <a:lnTo>
                      <a:pt x="13" y="25"/>
                    </a:lnTo>
                    <a:lnTo>
                      <a:pt x="11" y="25"/>
                    </a:lnTo>
                    <a:lnTo>
                      <a:pt x="11" y="25"/>
                    </a:lnTo>
                    <a:lnTo>
                      <a:pt x="7" y="25"/>
                    </a:lnTo>
                    <a:lnTo>
                      <a:pt x="5" y="25"/>
                    </a:lnTo>
                    <a:lnTo>
                      <a:pt x="5" y="25"/>
                    </a:lnTo>
                    <a:lnTo>
                      <a:pt x="4" y="25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0" y="22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69" name="Freeform 306"/>
              <p:cNvSpPr>
                <a:spLocks/>
              </p:cNvSpPr>
              <p:nvPr/>
            </p:nvSpPr>
            <p:spPr bwMode="auto">
              <a:xfrm>
                <a:off x="1431697" y="2735664"/>
                <a:ext cx="37029" cy="24686"/>
              </a:xfrm>
              <a:custGeom>
                <a:avLst/>
                <a:gdLst>
                  <a:gd name="T0" fmla="*/ 16 w 35"/>
                  <a:gd name="T1" fmla="*/ 16 h 24"/>
                  <a:gd name="T2" fmla="*/ 14 w 35"/>
                  <a:gd name="T3" fmla="*/ 20 h 24"/>
                  <a:gd name="T4" fmla="*/ 11 w 35"/>
                  <a:gd name="T5" fmla="*/ 22 h 24"/>
                  <a:gd name="T6" fmla="*/ 9 w 35"/>
                  <a:gd name="T7" fmla="*/ 22 h 24"/>
                  <a:gd name="T8" fmla="*/ 2 w 35"/>
                  <a:gd name="T9" fmla="*/ 20 h 24"/>
                  <a:gd name="T10" fmla="*/ 0 w 35"/>
                  <a:gd name="T11" fmla="*/ 16 h 24"/>
                  <a:gd name="T12" fmla="*/ 2 w 35"/>
                  <a:gd name="T13" fmla="*/ 14 h 24"/>
                  <a:gd name="T14" fmla="*/ 11 w 35"/>
                  <a:gd name="T15" fmla="*/ 13 h 24"/>
                  <a:gd name="T16" fmla="*/ 5 w 35"/>
                  <a:gd name="T17" fmla="*/ 9 h 24"/>
                  <a:gd name="T18" fmla="*/ 5 w 35"/>
                  <a:gd name="T19" fmla="*/ 0 h 24"/>
                  <a:gd name="T20" fmla="*/ 7 w 35"/>
                  <a:gd name="T21" fmla="*/ 0 h 24"/>
                  <a:gd name="T22" fmla="*/ 11 w 35"/>
                  <a:gd name="T23" fmla="*/ 3 h 24"/>
                  <a:gd name="T24" fmla="*/ 13 w 35"/>
                  <a:gd name="T25" fmla="*/ 5 h 24"/>
                  <a:gd name="T26" fmla="*/ 14 w 35"/>
                  <a:gd name="T27" fmla="*/ 5 h 24"/>
                  <a:gd name="T28" fmla="*/ 20 w 35"/>
                  <a:gd name="T29" fmla="*/ 5 h 24"/>
                  <a:gd name="T30" fmla="*/ 24 w 35"/>
                  <a:gd name="T31" fmla="*/ 9 h 24"/>
                  <a:gd name="T32" fmla="*/ 22 w 35"/>
                  <a:gd name="T33" fmla="*/ 5 h 24"/>
                  <a:gd name="T34" fmla="*/ 18 w 35"/>
                  <a:gd name="T35" fmla="*/ 2 h 24"/>
                  <a:gd name="T36" fmla="*/ 18 w 35"/>
                  <a:gd name="T37" fmla="*/ 0 h 24"/>
                  <a:gd name="T38" fmla="*/ 18 w 35"/>
                  <a:gd name="T39" fmla="*/ 0 h 24"/>
                  <a:gd name="T40" fmla="*/ 22 w 35"/>
                  <a:gd name="T41" fmla="*/ 0 h 24"/>
                  <a:gd name="T42" fmla="*/ 27 w 35"/>
                  <a:gd name="T43" fmla="*/ 2 h 24"/>
                  <a:gd name="T44" fmla="*/ 31 w 35"/>
                  <a:gd name="T45" fmla="*/ 5 h 24"/>
                  <a:gd name="T46" fmla="*/ 35 w 35"/>
                  <a:gd name="T47" fmla="*/ 9 h 24"/>
                  <a:gd name="T48" fmla="*/ 35 w 35"/>
                  <a:gd name="T49" fmla="*/ 13 h 24"/>
                  <a:gd name="T50" fmla="*/ 33 w 35"/>
                  <a:gd name="T51" fmla="*/ 14 h 24"/>
                  <a:gd name="T52" fmla="*/ 31 w 35"/>
                  <a:gd name="T53" fmla="*/ 16 h 24"/>
                  <a:gd name="T54" fmla="*/ 31 w 35"/>
                  <a:gd name="T55" fmla="*/ 18 h 24"/>
                  <a:gd name="T56" fmla="*/ 25 w 35"/>
                  <a:gd name="T57" fmla="*/ 24 h 24"/>
                  <a:gd name="T58" fmla="*/ 24 w 35"/>
                  <a:gd name="T59" fmla="*/ 24 h 24"/>
                  <a:gd name="T60" fmla="*/ 20 w 35"/>
                  <a:gd name="T61" fmla="*/ 18 h 24"/>
                  <a:gd name="T62" fmla="*/ 18 w 35"/>
                  <a:gd name="T63" fmla="*/ 16 h 24"/>
                  <a:gd name="T64" fmla="*/ 16 w 35"/>
                  <a:gd name="T65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" h="24">
                    <a:moveTo>
                      <a:pt x="16" y="16"/>
                    </a:moveTo>
                    <a:lnTo>
                      <a:pt x="16" y="16"/>
                    </a:lnTo>
                    <a:lnTo>
                      <a:pt x="16" y="18"/>
                    </a:lnTo>
                    <a:lnTo>
                      <a:pt x="14" y="20"/>
                    </a:lnTo>
                    <a:lnTo>
                      <a:pt x="14" y="20"/>
                    </a:lnTo>
                    <a:lnTo>
                      <a:pt x="11" y="22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5" y="22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0" y="16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11" y="13"/>
                    </a:lnTo>
                    <a:lnTo>
                      <a:pt x="11" y="13"/>
                    </a:lnTo>
                    <a:lnTo>
                      <a:pt x="5" y="9"/>
                    </a:lnTo>
                    <a:lnTo>
                      <a:pt x="5" y="9"/>
                    </a:lnTo>
                    <a:lnTo>
                      <a:pt x="3" y="3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11" y="3"/>
                    </a:lnTo>
                    <a:lnTo>
                      <a:pt x="11" y="3"/>
                    </a:lnTo>
                    <a:lnTo>
                      <a:pt x="13" y="5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8" y="3"/>
                    </a:lnTo>
                    <a:lnTo>
                      <a:pt x="20" y="5"/>
                    </a:lnTo>
                    <a:lnTo>
                      <a:pt x="20" y="5"/>
                    </a:lnTo>
                    <a:lnTo>
                      <a:pt x="24" y="9"/>
                    </a:lnTo>
                    <a:lnTo>
                      <a:pt x="24" y="9"/>
                    </a:lnTo>
                    <a:lnTo>
                      <a:pt x="22" y="5"/>
                    </a:lnTo>
                    <a:lnTo>
                      <a:pt x="22" y="5"/>
                    </a:lnTo>
                    <a:lnTo>
                      <a:pt x="18" y="2"/>
                    </a:lnTo>
                    <a:lnTo>
                      <a:pt x="18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27" y="2"/>
                    </a:lnTo>
                    <a:lnTo>
                      <a:pt x="31" y="5"/>
                    </a:lnTo>
                    <a:lnTo>
                      <a:pt x="31" y="5"/>
                    </a:lnTo>
                    <a:lnTo>
                      <a:pt x="35" y="9"/>
                    </a:lnTo>
                    <a:lnTo>
                      <a:pt x="35" y="9"/>
                    </a:lnTo>
                    <a:lnTo>
                      <a:pt x="35" y="11"/>
                    </a:lnTo>
                    <a:lnTo>
                      <a:pt x="35" y="13"/>
                    </a:lnTo>
                    <a:lnTo>
                      <a:pt x="35" y="13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1" y="16"/>
                    </a:lnTo>
                    <a:lnTo>
                      <a:pt x="31" y="18"/>
                    </a:lnTo>
                    <a:lnTo>
                      <a:pt x="31" y="18"/>
                    </a:lnTo>
                    <a:lnTo>
                      <a:pt x="29" y="22"/>
                    </a:lnTo>
                    <a:lnTo>
                      <a:pt x="25" y="24"/>
                    </a:lnTo>
                    <a:lnTo>
                      <a:pt x="25" y="24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0" y="18"/>
                    </a:lnTo>
                    <a:lnTo>
                      <a:pt x="20" y="18"/>
                    </a:lnTo>
                    <a:lnTo>
                      <a:pt x="18" y="16"/>
                    </a:lnTo>
                    <a:lnTo>
                      <a:pt x="18" y="16"/>
                    </a:lnTo>
                    <a:lnTo>
                      <a:pt x="16" y="16"/>
                    </a:lnTo>
                    <a:lnTo>
                      <a:pt x="16" y="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0" name="Freeform 307"/>
              <p:cNvSpPr>
                <a:spLocks/>
              </p:cNvSpPr>
              <p:nvPr/>
            </p:nvSpPr>
            <p:spPr bwMode="auto">
              <a:xfrm>
                <a:off x="1501640" y="2731549"/>
                <a:ext cx="24686" cy="28800"/>
              </a:xfrm>
              <a:custGeom>
                <a:avLst/>
                <a:gdLst>
                  <a:gd name="T0" fmla="*/ 23 w 23"/>
                  <a:gd name="T1" fmla="*/ 11 h 28"/>
                  <a:gd name="T2" fmla="*/ 23 w 23"/>
                  <a:gd name="T3" fmla="*/ 11 h 28"/>
                  <a:gd name="T4" fmla="*/ 23 w 23"/>
                  <a:gd name="T5" fmla="*/ 17 h 28"/>
                  <a:gd name="T6" fmla="*/ 20 w 23"/>
                  <a:gd name="T7" fmla="*/ 20 h 28"/>
                  <a:gd name="T8" fmla="*/ 16 w 23"/>
                  <a:gd name="T9" fmla="*/ 24 h 28"/>
                  <a:gd name="T10" fmla="*/ 12 w 23"/>
                  <a:gd name="T11" fmla="*/ 28 h 28"/>
                  <a:gd name="T12" fmla="*/ 12 w 23"/>
                  <a:gd name="T13" fmla="*/ 28 h 28"/>
                  <a:gd name="T14" fmla="*/ 5 w 23"/>
                  <a:gd name="T15" fmla="*/ 28 h 28"/>
                  <a:gd name="T16" fmla="*/ 5 w 23"/>
                  <a:gd name="T17" fmla="*/ 28 h 28"/>
                  <a:gd name="T18" fmla="*/ 3 w 23"/>
                  <a:gd name="T19" fmla="*/ 26 h 28"/>
                  <a:gd name="T20" fmla="*/ 3 w 23"/>
                  <a:gd name="T21" fmla="*/ 26 h 28"/>
                  <a:gd name="T22" fmla="*/ 0 w 23"/>
                  <a:gd name="T23" fmla="*/ 20 h 28"/>
                  <a:gd name="T24" fmla="*/ 1 w 23"/>
                  <a:gd name="T25" fmla="*/ 15 h 28"/>
                  <a:gd name="T26" fmla="*/ 1 w 23"/>
                  <a:gd name="T27" fmla="*/ 15 h 28"/>
                  <a:gd name="T28" fmla="*/ 5 w 23"/>
                  <a:gd name="T29" fmla="*/ 13 h 28"/>
                  <a:gd name="T30" fmla="*/ 7 w 23"/>
                  <a:gd name="T31" fmla="*/ 11 h 28"/>
                  <a:gd name="T32" fmla="*/ 7 w 23"/>
                  <a:gd name="T33" fmla="*/ 11 h 28"/>
                  <a:gd name="T34" fmla="*/ 9 w 23"/>
                  <a:gd name="T35" fmla="*/ 11 h 28"/>
                  <a:gd name="T36" fmla="*/ 11 w 23"/>
                  <a:gd name="T37" fmla="*/ 9 h 28"/>
                  <a:gd name="T38" fmla="*/ 11 w 23"/>
                  <a:gd name="T39" fmla="*/ 9 h 28"/>
                  <a:gd name="T40" fmla="*/ 12 w 23"/>
                  <a:gd name="T41" fmla="*/ 2 h 28"/>
                  <a:gd name="T42" fmla="*/ 12 w 23"/>
                  <a:gd name="T43" fmla="*/ 2 h 28"/>
                  <a:gd name="T44" fmla="*/ 14 w 23"/>
                  <a:gd name="T45" fmla="*/ 0 h 28"/>
                  <a:gd name="T46" fmla="*/ 16 w 23"/>
                  <a:gd name="T47" fmla="*/ 0 h 28"/>
                  <a:gd name="T48" fmla="*/ 18 w 23"/>
                  <a:gd name="T49" fmla="*/ 0 h 28"/>
                  <a:gd name="T50" fmla="*/ 20 w 23"/>
                  <a:gd name="T51" fmla="*/ 0 h 28"/>
                  <a:gd name="T52" fmla="*/ 20 w 23"/>
                  <a:gd name="T53" fmla="*/ 0 h 28"/>
                  <a:gd name="T54" fmla="*/ 23 w 23"/>
                  <a:gd name="T55" fmla="*/ 6 h 28"/>
                  <a:gd name="T56" fmla="*/ 23 w 23"/>
                  <a:gd name="T57" fmla="*/ 11 h 28"/>
                  <a:gd name="T58" fmla="*/ 23 w 23"/>
                  <a:gd name="T59" fmla="*/ 1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3" h="28">
                    <a:moveTo>
                      <a:pt x="23" y="11"/>
                    </a:moveTo>
                    <a:lnTo>
                      <a:pt x="23" y="11"/>
                    </a:lnTo>
                    <a:lnTo>
                      <a:pt x="23" y="17"/>
                    </a:lnTo>
                    <a:lnTo>
                      <a:pt x="20" y="20"/>
                    </a:lnTo>
                    <a:lnTo>
                      <a:pt x="16" y="24"/>
                    </a:lnTo>
                    <a:lnTo>
                      <a:pt x="12" y="28"/>
                    </a:lnTo>
                    <a:lnTo>
                      <a:pt x="12" y="28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3" y="26"/>
                    </a:lnTo>
                    <a:lnTo>
                      <a:pt x="3" y="26"/>
                    </a:lnTo>
                    <a:lnTo>
                      <a:pt x="0" y="20"/>
                    </a:lnTo>
                    <a:lnTo>
                      <a:pt x="1" y="15"/>
                    </a:lnTo>
                    <a:lnTo>
                      <a:pt x="1" y="15"/>
                    </a:lnTo>
                    <a:lnTo>
                      <a:pt x="5" y="13"/>
                    </a:lnTo>
                    <a:lnTo>
                      <a:pt x="7" y="11"/>
                    </a:lnTo>
                    <a:lnTo>
                      <a:pt x="7" y="11"/>
                    </a:lnTo>
                    <a:lnTo>
                      <a:pt x="9" y="11"/>
                    </a:lnTo>
                    <a:lnTo>
                      <a:pt x="11" y="9"/>
                    </a:lnTo>
                    <a:lnTo>
                      <a:pt x="11" y="9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4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3" y="6"/>
                    </a:lnTo>
                    <a:lnTo>
                      <a:pt x="23" y="11"/>
                    </a:lnTo>
                    <a:lnTo>
                      <a:pt x="23" y="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1" name="Freeform 308"/>
              <p:cNvSpPr>
                <a:spLocks/>
              </p:cNvSpPr>
              <p:nvPr/>
            </p:nvSpPr>
            <p:spPr bwMode="auto">
              <a:xfrm>
                <a:off x="1448154" y="2768578"/>
                <a:ext cx="26744" cy="24686"/>
              </a:xfrm>
              <a:custGeom>
                <a:avLst/>
                <a:gdLst>
                  <a:gd name="T0" fmla="*/ 21 w 28"/>
                  <a:gd name="T1" fmla="*/ 13 h 24"/>
                  <a:gd name="T2" fmla="*/ 21 w 28"/>
                  <a:gd name="T3" fmla="*/ 13 h 24"/>
                  <a:gd name="T4" fmla="*/ 22 w 28"/>
                  <a:gd name="T5" fmla="*/ 16 h 24"/>
                  <a:gd name="T6" fmla="*/ 22 w 28"/>
                  <a:gd name="T7" fmla="*/ 18 h 24"/>
                  <a:gd name="T8" fmla="*/ 22 w 28"/>
                  <a:gd name="T9" fmla="*/ 18 h 24"/>
                  <a:gd name="T10" fmla="*/ 19 w 28"/>
                  <a:gd name="T11" fmla="*/ 22 h 24"/>
                  <a:gd name="T12" fmla="*/ 15 w 28"/>
                  <a:gd name="T13" fmla="*/ 22 h 24"/>
                  <a:gd name="T14" fmla="*/ 15 w 28"/>
                  <a:gd name="T15" fmla="*/ 22 h 24"/>
                  <a:gd name="T16" fmla="*/ 13 w 28"/>
                  <a:gd name="T17" fmla="*/ 20 h 24"/>
                  <a:gd name="T18" fmla="*/ 13 w 28"/>
                  <a:gd name="T19" fmla="*/ 20 h 24"/>
                  <a:gd name="T20" fmla="*/ 10 w 28"/>
                  <a:gd name="T21" fmla="*/ 24 h 24"/>
                  <a:gd name="T22" fmla="*/ 6 w 28"/>
                  <a:gd name="T23" fmla="*/ 24 h 24"/>
                  <a:gd name="T24" fmla="*/ 6 w 28"/>
                  <a:gd name="T25" fmla="*/ 24 h 24"/>
                  <a:gd name="T26" fmla="*/ 2 w 28"/>
                  <a:gd name="T27" fmla="*/ 24 h 24"/>
                  <a:gd name="T28" fmla="*/ 2 w 28"/>
                  <a:gd name="T29" fmla="*/ 24 h 24"/>
                  <a:gd name="T30" fmla="*/ 0 w 28"/>
                  <a:gd name="T31" fmla="*/ 22 h 24"/>
                  <a:gd name="T32" fmla="*/ 0 w 28"/>
                  <a:gd name="T33" fmla="*/ 20 h 24"/>
                  <a:gd name="T34" fmla="*/ 0 w 28"/>
                  <a:gd name="T35" fmla="*/ 20 h 24"/>
                  <a:gd name="T36" fmla="*/ 2 w 28"/>
                  <a:gd name="T37" fmla="*/ 16 h 24"/>
                  <a:gd name="T38" fmla="*/ 2 w 28"/>
                  <a:gd name="T39" fmla="*/ 14 h 24"/>
                  <a:gd name="T40" fmla="*/ 2 w 28"/>
                  <a:gd name="T41" fmla="*/ 14 h 24"/>
                  <a:gd name="T42" fmla="*/ 2 w 28"/>
                  <a:gd name="T43" fmla="*/ 11 h 24"/>
                  <a:gd name="T44" fmla="*/ 2 w 28"/>
                  <a:gd name="T45" fmla="*/ 11 h 24"/>
                  <a:gd name="T46" fmla="*/ 2 w 28"/>
                  <a:gd name="T47" fmla="*/ 9 h 24"/>
                  <a:gd name="T48" fmla="*/ 4 w 28"/>
                  <a:gd name="T49" fmla="*/ 9 h 24"/>
                  <a:gd name="T50" fmla="*/ 4 w 28"/>
                  <a:gd name="T51" fmla="*/ 9 h 24"/>
                  <a:gd name="T52" fmla="*/ 8 w 28"/>
                  <a:gd name="T53" fmla="*/ 7 h 24"/>
                  <a:gd name="T54" fmla="*/ 10 w 28"/>
                  <a:gd name="T55" fmla="*/ 7 h 24"/>
                  <a:gd name="T56" fmla="*/ 10 w 28"/>
                  <a:gd name="T57" fmla="*/ 7 h 24"/>
                  <a:gd name="T58" fmla="*/ 11 w 28"/>
                  <a:gd name="T59" fmla="*/ 7 h 24"/>
                  <a:gd name="T60" fmla="*/ 11 w 28"/>
                  <a:gd name="T61" fmla="*/ 7 h 24"/>
                  <a:gd name="T62" fmla="*/ 11 w 28"/>
                  <a:gd name="T63" fmla="*/ 5 h 24"/>
                  <a:gd name="T64" fmla="*/ 11 w 28"/>
                  <a:gd name="T65" fmla="*/ 5 h 24"/>
                  <a:gd name="T66" fmla="*/ 11 w 28"/>
                  <a:gd name="T67" fmla="*/ 3 h 24"/>
                  <a:gd name="T68" fmla="*/ 11 w 28"/>
                  <a:gd name="T69" fmla="*/ 3 h 24"/>
                  <a:gd name="T70" fmla="*/ 10 w 28"/>
                  <a:gd name="T71" fmla="*/ 2 h 24"/>
                  <a:gd name="T72" fmla="*/ 11 w 28"/>
                  <a:gd name="T73" fmla="*/ 2 h 24"/>
                  <a:gd name="T74" fmla="*/ 11 w 28"/>
                  <a:gd name="T75" fmla="*/ 2 h 24"/>
                  <a:gd name="T76" fmla="*/ 15 w 28"/>
                  <a:gd name="T77" fmla="*/ 0 h 24"/>
                  <a:gd name="T78" fmla="*/ 21 w 28"/>
                  <a:gd name="T79" fmla="*/ 2 h 24"/>
                  <a:gd name="T80" fmla="*/ 24 w 28"/>
                  <a:gd name="T81" fmla="*/ 3 h 24"/>
                  <a:gd name="T82" fmla="*/ 28 w 28"/>
                  <a:gd name="T83" fmla="*/ 7 h 24"/>
                  <a:gd name="T84" fmla="*/ 28 w 28"/>
                  <a:gd name="T85" fmla="*/ 7 h 24"/>
                  <a:gd name="T86" fmla="*/ 28 w 28"/>
                  <a:gd name="T87" fmla="*/ 9 h 24"/>
                  <a:gd name="T88" fmla="*/ 28 w 28"/>
                  <a:gd name="T89" fmla="*/ 11 h 24"/>
                  <a:gd name="T90" fmla="*/ 28 w 28"/>
                  <a:gd name="T91" fmla="*/ 11 h 24"/>
                  <a:gd name="T92" fmla="*/ 28 w 28"/>
                  <a:gd name="T93" fmla="*/ 11 h 24"/>
                  <a:gd name="T94" fmla="*/ 26 w 28"/>
                  <a:gd name="T95" fmla="*/ 11 h 24"/>
                  <a:gd name="T96" fmla="*/ 26 w 28"/>
                  <a:gd name="T97" fmla="*/ 11 h 24"/>
                  <a:gd name="T98" fmla="*/ 22 w 28"/>
                  <a:gd name="T99" fmla="*/ 11 h 24"/>
                  <a:gd name="T100" fmla="*/ 21 w 28"/>
                  <a:gd name="T101" fmla="*/ 13 h 24"/>
                  <a:gd name="T102" fmla="*/ 21 w 28"/>
                  <a:gd name="T103" fmla="*/ 13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8" h="24">
                    <a:moveTo>
                      <a:pt x="21" y="13"/>
                    </a:moveTo>
                    <a:lnTo>
                      <a:pt x="21" y="13"/>
                    </a:lnTo>
                    <a:lnTo>
                      <a:pt x="22" y="16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19" y="22"/>
                    </a:lnTo>
                    <a:lnTo>
                      <a:pt x="15" y="22"/>
                    </a:lnTo>
                    <a:lnTo>
                      <a:pt x="15" y="22"/>
                    </a:lnTo>
                    <a:lnTo>
                      <a:pt x="13" y="20"/>
                    </a:lnTo>
                    <a:lnTo>
                      <a:pt x="13" y="20"/>
                    </a:lnTo>
                    <a:lnTo>
                      <a:pt x="10" y="24"/>
                    </a:lnTo>
                    <a:lnTo>
                      <a:pt x="6" y="24"/>
                    </a:lnTo>
                    <a:lnTo>
                      <a:pt x="6" y="24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0" y="22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16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9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8" y="7"/>
                    </a:lnTo>
                    <a:lnTo>
                      <a:pt x="10" y="7"/>
                    </a:lnTo>
                    <a:lnTo>
                      <a:pt x="10" y="7"/>
                    </a:lnTo>
                    <a:lnTo>
                      <a:pt x="11" y="7"/>
                    </a:lnTo>
                    <a:lnTo>
                      <a:pt x="11" y="7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1" y="3"/>
                    </a:lnTo>
                    <a:lnTo>
                      <a:pt x="11" y="3"/>
                    </a:lnTo>
                    <a:lnTo>
                      <a:pt x="10" y="2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5" y="0"/>
                    </a:lnTo>
                    <a:lnTo>
                      <a:pt x="21" y="2"/>
                    </a:lnTo>
                    <a:lnTo>
                      <a:pt x="24" y="3"/>
                    </a:lnTo>
                    <a:lnTo>
                      <a:pt x="28" y="7"/>
                    </a:lnTo>
                    <a:lnTo>
                      <a:pt x="28" y="7"/>
                    </a:lnTo>
                    <a:lnTo>
                      <a:pt x="28" y="9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2" y="11"/>
                    </a:lnTo>
                    <a:lnTo>
                      <a:pt x="21" y="13"/>
                    </a:lnTo>
                    <a:lnTo>
                      <a:pt x="21" y="1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2" name="Freeform 309"/>
              <p:cNvSpPr>
                <a:spLocks/>
              </p:cNvSpPr>
              <p:nvPr/>
            </p:nvSpPr>
            <p:spPr bwMode="auto">
              <a:xfrm>
                <a:off x="1063466" y="3620238"/>
                <a:ext cx="14401" cy="49372"/>
              </a:xfrm>
              <a:custGeom>
                <a:avLst/>
                <a:gdLst>
                  <a:gd name="T0" fmla="*/ 11 w 13"/>
                  <a:gd name="T1" fmla="*/ 9 h 48"/>
                  <a:gd name="T2" fmla="*/ 11 w 13"/>
                  <a:gd name="T3" fmla="*/ 9 h 48"/>
                  <a:gd name="T4" fmla="*/ 9 w 13"/>
                  <a:gd name="T5" fmla="*/ 17 h 48"/>
                  <a:gd name="T6" fmla="*/ 9 w 13"/>
                  <a:gd name="T7" fmla="*/ 17 h 48"/>
                  <a:gd name="T8" fmla="*/ 9 w 13"/>
                  <a:gd name="T9" fmla="*/ 19 h 48"/>
                  <a:gd name="T10" fmla="*/ 9 w 13"/>
                  <a:gd name="T11" fmla="*/ 20 h 48"/>
                  <a:gd name="T12" fmla="*/ 9 w 13"/>
                  <a:gd name="T13" fmla="*/ 20 h 48"/>
                  <a:gd name="T14" fmla="*/ 11 w 13"/>
                  <a:gd name="T15" fmla="*/ 24 h 48"/>
                  <a:gd name="T16" fmla="*/ 13 w 13"/>
                  <a:gd name="T17" fmla="*/ 30 h 48"/>
                  <a:gd name="T18" fmla="*/ 13 w 13"/>
                  <a:gd name="T19" fmla="*/ 30 h 48"/>
                  <a:gd name="T20" fmla="*/ 13 w 13"/>
                  <a:gd name="T21" fmla="*/ 39 h 48"/>
                  <a:gd name="T22" fmla="*/ 13 w 13"/>
                  <a:gd name="T23" fmla="*/ 39 h 48"/>
                  <a:gd name="T24" fmla="*/ 11 w 13"/>
                  <a:gd name="T25" fmla="*/ 43 h 48"/>
                  <a:gd name="T26" fmla="*/ 11 w 13"/>
                  <a:gd name="T27" fmla="*/ 44 h 48"/>
                  <a:gd name="T28" fmla="*/ 9 w 13"/>
                  <a:gd name="T29" fmla="*/ 44 h 48"/>
                  <a:gd name="T30" fmla="*/ 9 w 13"/>
                  <a:gd name="T31" fmla="*/ 44 h 48"/>
                  <a:gd name="T32" fmla="*/ 7 w 13"/>
                  <a:gd name="T33" fmla="*/ 46 h 48"/>
                  <a:gd name="T34" fmla="*/ 7 w 13"/>
                  <a:gd name="T35" fmla="*/ 46 h 48"/>
                  <a:gd name="T36" fmla="*/ 5 w 13"/>
                  <a:gd name="T37" fmla="*/ 48 h 48"/>
                  <a:gd name="T38" fmla="*/ 2 w 13"/>
                  <a:gd name="T39" fmla="*/ 46 h 48"/>
                  <a:gd name="T40" fmla="*/ 2 w 13"/>
                  <a:gd name="T41" fmla="*/ 46 h 48"/>
                  <a:gd name="T42" fmla="*/ 2 w 13"/>
                  <a:gd name="T43" fmla="*/ 43 h 48"/>
                  <a:gd name="T44" fmla="*/ 2 w 13"/>
                  <a:gd name="T45" fmla="*/ 39 h 48"/>
                  <a:gd name="T46" fmla="*/ 2 w 13"/>
                  <a:gd name="T47" fmla="*/ 39 h 48"/>
                  <a:gd name="T48" fmla="*/ 2 w 13"/>
                  <a:gd name="T49" fmla="*/ 33 h 48"/>
                  <a:gd name="T50" fmla="*/ 2 w 13"/>
                  <a:gd name="T51" fmla="*/ 33 h 48"/>
                  <a:gd name="T52" fmla="*/ 2 w 13"/>
                  <a:gd name="T53" fmla="*/ 31 h 48"/>
                  <a:gd name="T54" fmla="*/ 0 w 13"/>
                  <a:gd name="T55" fmla="*/ 30 h 48"/>
                  <a:gd name="T56" fmla="*/ 0 w 13"/>
                  <a:gd name="T57" fmla="*/ 30 h 48"/>
                  <a:gd name="T58" fmla="*/ 0 w 13"/>
                  <a:gd name="T59" fmla="*/ 26 h 48"/>
                  <a:gd name="T60" fmla="*/ 0 w 13"/>
                  <a:gd name="T61" fmla="*/ 26 h 48"/>
                  <a:gd name="T62" fmla="*/ 0 w 13"/>
                  <a:gd name="T63" fmla="*/ 24 h 48"/>
                  <a:gd name="T64" fmla="*/ 0 w 13"/>
                  <a:gd name="T65" fmla="*/ 24 h 48"/>
                  <a:gd name="T66" fmla="*/ 0 w 13"/>
                  <a:gd name="T67" fmla="*/ 24 h 48"/>
                  <a:gd name="T68" fmla="*/ 4 w 13"/>
                  <a:gd name="T69" fmla="*/ 22 h 48"/>
                  <a:gd name="T70" fmla="*/ 5 w 13"/>
                  <a:gd name="T71" fmla="*/ 20 h 48"/>
                  <a:gd name="T72" fmla="*/ 5 w 13"/>
                  <a:gd name="T73" fmla="*/ 20 h 48"/>
                  <a:gd name="T74" fmla="*/ 5 w 13"/>
                  <a:gd name="T75" fmla="*/ 19 h 48"/>
                  <a:gd name="T76" fmla="*/ 5 w 13"/>
                  <a:gd name="T77" fmla="*/ 19 h 48"/>
                  <a:gd name="T78" fmla="*/ 4 w 13"/>
                  <a:gd name="T79" fmla="*/ 13 h 48"/>
                  <a:gd name="T80" fmla="*/ 2 w 13"/>
                  <a:gd name="T81" fmla="*/ 9 h 48"/>
                  <a:gd name="T82" fmla="*/ 2 w 13"/>
                  <a:gd name="T83" fmla="*/ 9 h 48"/>
                  <a:gd name="T84" fmla="*/ 4 w 13"/>
                  <a:gd name="T85" fmla="*/ 6 h 48"/>
                  <a:gd name="T86" fmla="*/ 5 w 13"/>
                  <a:gd name="T87" fmla="*/ 4 h 48"/>
                  <a:gd name="T88" fmla="*/ 5 w 13"/>
                  <a:gd name="T89" fmla="*/ 4 h 48"/>
                  <a:gd name="T90" fmla="*/ 7 w 13"/>
                  <a:gd name="T91" fmla="*/ 2 h 48"/>
                  <a:gd name="T92" fmla="*/ 9 w 13"/>
                  <a:gd name="T93" fmla="*/ 0 h 48"/>
                  <a:gd name="T94" fmla="*/ 9 w 13"/>
                  <a:gd name="T95" fmla="*/ 0 h 48"/>
                  <a:gd name="T96" fmla="*/ 9 w 13"/>
                  <a:gd name="T97" fmla="*/ 0 h 48"/>
                  <a:gd name="T98" fmla="*/ 9 w 13"/>
                  <a:gd name="T99" fmla="*/ 0 h 48"/>
                  <a:gd name="T100" fmla="*/ 11 w 13"/>
                  <a:gd name="T101" fmla="*/ 0 h 48"/>
                  <a:gd name="T102" fmla="*/ 11 w 13"/>
                  <a:gd name="T103" fmla="*/ 0 h 48"/>
                  <a:gd name="T104" fmla="*/ 11 w 13"/>
                  <a:gd name="T105" fmla="*/ 9 h 48"/>
                  <a:gd name="T106" fmla="*/ 11 w 13"/>
                  <a:gd name="T107" fmla="*/ 9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3" h="48">
                    <a:moveTo>
                      <a:pt x="11" y="9"/>
                    </a:moveTo>
                    <a:lnTo>
                      <a:pt x="11" y="9"/>
                    </a:lnTo>
                    <a:lnTo>
                      <a:pt x="9" y="17"/>
                    </a:lnTo>
                    <a:lnTo>
                      <a:pt x="9" y="17"/>
                    </a:lnTo>
                    <a:lnTo>
                      <a:pt x="9" y="19"/>
                    </a:lnTo>
                    <a:lnTo>
                      <a:pt x="9" y="20"/>
                    </a:lnTo>
                    <a:lnTo>
                      <a:pt x="9" y="20"/>
                    </a:lnTo>
                    <a:lnTo>
                      <a:pt x="11" y="24"/>
                    </a:lnTo>
                    <a:lnTo>
                      <a:pt x="13" y="30"/>
                    </a:lnTo>
                    <a:lnTo>
                      <a:pt x="13" y="30"/>
                    </a:lnTo>
                    <a:lnTo>
                      <a:pt x="13" y="39"/>
                    </a:lnTo>
                    <a:lnTo>
                      <a:pt x="13" y="39"/>
                    </a:lnTo>
                    <a:lnTo>
                      <a:pt x="11" y="43"/>
                    </a:lnTo>
                    <a:lnTo>
                      <a:pt x="11" y="44"/>
                    </a:lnTo>
                    <a:lnTo>
                      <a:pt x="9" y="44"/>
                    </a:lnTo>
                    <a:lnTo>
                      <a:pt x="9" y="44"/>
                    </a:lnTo>
                    <a:lnTo>
                      <a:pt x="7" y="46"/>
                    </a:lnTo>
                    <a:lnTo>
                      <a:pt x="7" y="46"/>
                    </a:lnTo>
                    <a:lnTo>
                      <a:pt x="5" y="48"/>
                    </a:lnTo>
                    <a:lnTo>
                      <a:pt x="2" y="46"/>
                    </a:lnTo>
                    <a:lnTo>
                      <a:pt x="2" y="46"/>
                    </a:lnTo>
                    <a:lnTo>
                      <a:pt x="2" y="43"/>
                    </a:lnTo>
                    <a:lnTo>
                      <a:pt x="2" y="39"/>
                    </a:lnTo>
                    <a:lnTo>
                      <a:pt x="2" y="39"/>
                    </a:lnTo>
                    <a:lnTo>
                      <a:pt x="2" y="33"/>
                    </a:lnTo>
                    <a:lnTo>
                      <a:pt x="2" y="33"/>
                    </a:lnTo>
                    <a:lnTo>
                      <a:pt x="2" y="31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4"/>
                    </a:lnTo>
                    <a:lnTo>
                      <a:pt x="0" y="24"/>
                    </a:lnTo>
                    <a:lnTo>
                      <a:pt x="0" y="24"/>
                    </a:lnTo>
                    <a:lnTo>
                      <a:pt x="4" y="22"/>
                    </a:lnTo>
                    <a:lnTo>
                      <a:pt x="5" y="20"/>
                    </a:lnTo>
                    <a:lnTo>
                      <a:pt x="5" y="20"/>
                    </a:lnTo>
                    <a:lnTo>
                      <a:pt x="5" y="19"/>
                    </a:lnTo>
                    <a:lnTo>
                      <a:pt x="5" y="19"/>
                    </a:lnTo>
                    <a:lnTo>
                      <a:pt x="4" y="13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4" y="6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7" y="2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1" y="9"/>
                    </a:lnTo>
                    <a:lnTo>
                      <a:pt x="11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3" name="Freeform 310"/>
              <p:cNvSpPr>
                <a:spLocks/>
              </p:cNvSpPr>
              <p:nvPr/>
            </p:nvSpPr>
            <p:spPr bwMode="auto">
              <a:xfrm>
                <a:off x="1359696" y="2750063"/>
                <a:ext cx="32914" cy="24686"/>
              </a:xfrm>
              <a:custGeom>
                <a:avLst/>
                <a:gdLst>
                  <a:gd name="T0" fmla="*/ 22 w 31"/>
                  <a:gd name="T1" fmla="*/ 8 h 24"/>
                  <a:gd name="T2" fmla="*/ 22 w 31"/>
                  <a:gd name="T3" fmla="*/ 8 h 24"/>
                  <a:gd name="T4" fmla="*/ 20 w 31"/>
                  <a:gd name="T5" fmla="*/ 10 h 24"/>
                  <a:gd name="T6" fmla="*/ 20 w 31"/>
                  <a:gd name="T7" fmla="*/ 10 h 24"/>
                  <a:gd name="T8" fmla="*/ 20 w 31"/>
                  <a:gd name="T9" fmla="*/ 10 h 24"/>
                  <a:gd name="T10" fmla="*/ 18 w 31"/>
                  <a:gd name="T11" fmla="*/ 13 h 24"/>
                  <a:gd name="T12" fmla="*/ 16 w 31"/>
                  <a:gd name="T13" fmla="*/ 17 h 24"/>
                  <a:gd name="T14" fmla="*/ 16 w 31"/>
                  <a:gd name="T15" fmla="*/ 17 h 24"/>
                  <a:gd name="T16" fmla="*/ 15 w 31"/>
                  <a:gd name="T17" fmla="*/ 21 h 24"/>
                  <a:gd name="T18" fmla="*/ 15 w 31"/>
                  <a:gd name="T19" fmla="*/ 21 h 24"/>
                  <a:gd name="T20" fmla="*/ 11 w 31"/>
                  <a:gd name="T21" fmla="*/ 22 h 24"/>
                  <a:gd name="T22" fmla="*/ 11 w 31"/>
                  <a:gd name="T23" fmla="*/ 22 h 24"/>
                  <a:gd name="T24" fmla="*/ 9 w 31"/>
                  <a:gd name="T25" fmla="*/ 24 h 24"/>
                  <a:gd name="T26" fmla="*/ 7 w 31"/>
                  <a:gd name="T27" fmla="*/ 22 h 24"/>
                  <a:gd name="T28" fmla="*/ 7 w 31"/>
                  <a:gd name="T29" fmla="*/ 22 h 24"/>
                  <a:gd name="T30" fmla="*/ 5 w 31"/>
                  <a:gd name="T31" fmla="*/ 19 h 24"/>
                  <a:gd name="T32" fmla="*/ 5 w 31"/>
                  <a:gd name="T33" fmla="*/ 19 h 24"/>
                  <a:gd name="T34" fmla="*/ 2 w 31"/>
                  <a:gd name="T35" fmla="*/ 17 h 24"/>
                  <a:gd name="T36" fmla="*/ 2 w 31"/>
                  <a:gd name="T37" fmla="*/ 17 h 24"/>
                  <a:gd name="T38" fmla="*/ 0 w 31"/>
                  <a:gd name="T39" fmla="*/ 15 h 24"/>
                  <a:gd name="T40" fmla="*/ 0 w 31"/>
                  <a:gd name="T41" fmla="*/ 13 h 24"/>
                  <a:gd name="T42" fmla="*/ 0 w 31"/>
                  <a:gd name="T43" fmla="*/ 13 h 24"/>
                  <a:gd name="T44" fmla="*/ 0 w 31"/>
                  <a:gd name="T45" fmla="*/ 11 h 24"/>
                  <a:gd name="T46" fmla="*/ 2 w 31"/>
                  <a:gd name="T47" fmla="*/ 11 h 24"/>
                  <a:gd name="T48" fmla="*/ 2 w 31"/>
                  <a:gd name="T49" fmla="*/ 11 h 24"/>
                  <a:gd name="T50" fmla="*/ 5 w 31"/>
                  <a:gd name="T51" fmla="*/ 10 h 24"/>
                  <a:gd name="T52" fmla="*/ 5 w 31"/>
                  <a:gd name="T53" fmla="*/ 10 h 24"/>
                  <a:gd name="T54" fmla="*/ 9 w 31"/>
                  <a:gd name="T55" fmla="*/ 10 h 24"/>
                  <a:gd name="T56" fmla="*/ 13 w 31"/>
                  <a:gd name="T57" fmla="*/ 8 h 24"/>
                  <a:gd name="T58" fmla="*/ 13 w 31"/>
                  <a:gd name="T59" fmla="*/ 8 h 24"/>
                  <a:gd name="T60" fmla="*/ 16 w 31"/>
                  <a:gd name="T61" fmla="*/ 2 h 24"/>
                  <a:gd name="T62" fmla="*/ 16 w 31"/>
                  <a:gd name="T63" fmla="*/ 2 h 24"/>
                  <a:gd name="T64" fmla="*/ 18 w 31"/>
                  <a:gd name="T65" fmla="*/ 0 h 24"/>
                  <a:gd name="T66" fmla="*/ 20 w 31"/>
                  <a:gd name="T67" fmla="*/ 0 h 24"/>
                  <a:gd name="T68" fmla="*/ 20 w 31"/>
                  <a:gd name="T69" fmla="*/ 0 h 24"/>
                  <a:gd name="T70" fmla="*/ 26 w 31"/>
                  <a:gd name="T71" fmla="*/ 2 h 24"/>
                  <a:gd name="T72" fmla="*/ 26 w 31"/>
                  <a:gd name="T73" fmla="*/ 2 h 24"/>
                  <a:gd name="T74" fmla="*/ 27 w 31"/>
                  <a:gd name="T75" fmla="*/ 2 h 24"/>
                  <a:gd name="T76" fmla="*/ 29 w 31"/>
                  <a:gd name="T77" fmla="*/ 6 h 24"/>
                  <a:gd name="T78" fmla="*/ 29 w 31"/>
                  <a:gd name="T79" fmla="*/ 6 h 24"/>
                  <a:gd name="T80" fmla="*/ 31 w 31"/>
                  <a:gd name="T81" fmla="*/ 11 h 24"/>
                  <a:gd name="T82" fmla="*/ 31 w 31"/>
                  <a:gd name="T83" fmla="*/ 11 h 24"/>
                  <a:gd name="T84" fmla="*/ 29 w 31"/>
                  <a:gd name="T85" fmla="*/ 13 h 24"/>
                  <a:gd name="T86" fmla="*/ 27 w 31"/>
                  <a:gd name="T87" fmla="*/ 13 h 24"/>
                  <a:gd name="T88" fmla="*/ 27 w 31"/>
                  <a:gd name="T89" fmla="*/ 13 h 24"/>
                  <a:gd name="T90" fmla="*/ 24 w 31"/>
                  <a:gd name="T91" fmla="*/ 11 h 24"/>
                  <a:gd name="T92" fmla="*/ 22 w 31"/>
                  <a:gd name="T93" fmla="*/ 8 h 24"/>
                  <a:gd name="T94" fmla="*/ 22 w 31"/>
                  <a:gd name="T95" fmla="*/ 8 h 24"/>
                  <a:gd name="T96" fmla="*/ 22 w 31"/>
                  <a:gd name="T97" fmla="*/ 8 h 24"/>
                  <a:gd name="T98" fmla="*/ 22 w 31"/>
                  <a:gd name="T99" fmla="*/ 8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1" h="24">
                    <a:moveTo>
                      <a:pt x="22" y="8"/>
                    </a:moveTo>
                    <a:lnTo>
                      <a:pt x="22" y="8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8" y="13"/>
                    </a:lnTo>
                    <a:lnTo>
                      <a:pt x="16" y="17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11" y="22"/>
                    </a:lnTo>
                    <a:lnTo>
                      <a:pt x="9" y="24"/>
                    </a:lnTo>
                    <a:lnTo>
                      <a:pt x="7" y="22"/>
                    </a:lnTo>
                    <a:lnTo>
                      <a:pt x="7" y="22"/>
                    </a:lnTo>
                    <a:lnTo>
                      <a:pt x="5" y="19"/>
                    </a:lnTo>
                    <a:lnTo>
                      <a:pt x="5" y="19"/>
                    </a:lnTo>
                    <a:lnTo>
                      <a:pt x="2" y="17"/>
                    </a:lnTo>
                    <a:lnTo>
                      <a:pt x="2" y="17"/>
                    </a:lnTo>
                    <a:lnTo>
                      <a:pt x="0" y="15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0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5" y="10"/>
                    </a:lnTo>
                    <a:lnTo>
                      <a:pt x="5" y="10"/>
                    </a:lnTo>
                    <a:lnTo>
                      <a:pt x="9" y="10"/>
                    </a:lnTo>
                    <a:lnTo>
                      <a:pt x="13" y="8"/>
                    </a:lnTo>
                    <a:lnTo>
                      <a:pt x="13" y="8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9" y="6"/>
                    </a:lnTo>
                    <a:lnTo>
                      <a:pt x="29" y="6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4" y="11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2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4" name="Freeform 311"/>
              <p:cNvSpPr>
                <a:spLocks/>
              </p:cNvSpPr>
              <p:nvPr/>
            </p:nvSpPr>
            <p:spPr bwMode="auto">
              <a:xfrm>
                <a:off x="1100495" y="3175894"/>
                <a:ext cx="30858" cy="37029"/>
              </a:xfrm>
              <a:custGeom>
                <a:avLst/>
                <a:gdLst>
                  <a:gd name="T0" fmla="*/ 31 w 31"/>
                  <a:gd name="T1" fmla="*/ 17 h 37"/>
                  <a:gd name="T2" fmla="*/ 29 w 31"/>
                  <a:gd name="T3" fmla="*/ 19 h 37"/>
                  <a:gd name="T4" fmla="*/ 25 w 31"/>
                  <a:gd name="T5" fmla="*/ 22 h 37"/>
                  <a:gd name="T6" fmla="*/ 22 w 31"/>
                  <a:gd name="T7" fmla="*/ 24 h 37"/>
                  <a:gd name="T8" fmla="*/ 20 w 31"/>
                  <a:gd name="T9" fmla="*/ 24 h 37"/>
                  <a:gd name="T10" fmla="*/ 16 w 31"/>
                  <a:gd name="T11" fmla="*/ 28 h 37"/>
                  <a:gd name="T12" fmla="*/ 13 w 31"/>
                  <a:gd name="T13" fmla="*/ 28 h 37"/>
                  <a:gd name="T14" fmla="*/ 11 w 31"/>
                  <a:gd name="T15" fmla="*/ 28 h 37"/>
                  <a:gd name="T16" fmla="*/ 3 w 31"/>
                  <a:gd name="T17" fmla="*/ 33 h 37"/>
                  <a:gd name="T18" fmla="*/ 3 w 31"/>
                  <a:gd name="T19" fmla="*/ 35 h 37"/>
                  <a:gd name="T20" fmla="*/ 2 w 31"/>
                  <a:gd name="T21" fmla="*/ 37 h 37"/>
                  <a:gd name="T22" fmla="*/ 0 w 31"/>
                  <a:gd name="T23" fmla="*/ 35 h 37"/>
                  <a:gd name="T24" fmla="*/ 2 w 31"/>
                  <a:gd name="T25" fmla="*/ 31 h 37"/>
                  <a:gd name="T26" fmla="*/ 3 w 31"/>
                  <a:gd name="T27" fmla="*/ 28 h 37"/>
                  <a:gd name="T28" fmla="*/ 5 w 31"/>
                  <a:gd name="T29" fmla="*/ 28 h 37"/>
                  <a:gd name="T30" fmla="*/ 11 w 31"/>
                  <a:gd name="T31" fmla="*/ 24 h 37"/>
                  <a:gd name="T32" fmla="*/ 11 w 31"/>
                  <a:gd name="T33" fmla="*/ 24 h 37"/>
                  <a:gd name="T34" fmla="*/ 14 w 31"/>
                  <a:gd name="T35" fmla="*/ 22 h 37"/>
                  <a:gd name="T36" fmla="*/ 18 w 31"/>
                  <a:gd name="T37" fmla="*/ 20 h 37"/>
                  <a:gd name="T38" fmla="*/ 20 w 31"/>
                  <a:gd name="T39" fmla="*/ 19 h 37"/>
                  <a:gd name="T40" fmla="*/ 14 w 31"/>
                  <a:gd name="T41" fmla="*/ 19 h 37"/>
                  <a:gd name="T42" fmla="*/ 13 w 31"/>
                  <a:gd name="T43" fmla="*/ 17 h 37"/>
                  <a:gd name="T44" fmla="*/ 14 w 31"/>
                  <a:gd name="T45" fmla="*/ 13 h 37"/>
                  <a:gd name="T46" fmla="*/ 16 w 31"/>
                  <a:gd name="T47" fmla="*/ 11 h 37"/>
                  <a:gd name="T48" fmla="*/ 18 w 31"/>
                  <a:gd name="T49" fmla="*/ 9 h 37"/>
                  <a:gd name="T50" fmla="*/ 20 w 31"/>
                  <a:gd name="T51" fmla="*/ 11 h 37"/>
                  <a:gd name="T52" fmla="*/ 22 w 31"/>
                  <a:gd name="T53" fmla="*/ 13 h 37"/>
                  <a:gd name="T54" fmla="*/ 22 w 31"/>
                  <a:gd name="T55" fmla="*/ 13 h 37"/>
                  <a:gd name="T56" fmla="*/ 22 w 31"/>
                  <a:gd name="T57" fmla="*/ 8 h 37"/>
                  <a:gd name="T58" fmla="*/ 22 w 31"/>
                  <a:gd name="T59" fmla="*/ 6 h 37"/>
                  <a:gd name="T60" fmla="*/ 24 w 31"/>
                  <a:gd name="T61" fmla="*/ 4 h 37"/>
                  <a:gd name="T62" fmla="*/ 25 w 31"/>
                  <a:gd name="T63" fmla="*/ 0 h 37"/>
                  <a:gd name="T64" fmla="*/ 27 w 31"/>
                  <a:gd name="T65" fmla="*/ 0 h 37"/>
                  <a:gd name="T66" fmla="*/ 27 w 31"/>
                  <a:gd name="T67" fmla="*/ 2 h 37"/>
                  <a:gd name="T68" fmla="*/ 27 w 31"/>
                  <a:gd name="T69" fmla="*/ 6 h 37"/>
                  <a:gd name="T70" fmla="*/ 25 w 31"/>
                  <a:gd name="T71" fmla="*/ 9 h 37"/>
                  <a:gd name="T72" fmla="*/ 25 w 31"/>
                  <a:gd name="T73" fmla="*/ 13 h 37"/>
                  <a:gd name="T74" fmla="*/ 27 w 31"/>
                  <a:gd name="T75" fmla="*/ 9 h 37"/>
                  <a:gd name="T76" fmla="*/ 29 w 31"/>
                  <a:gd name="T77" fmla="*/ 8 h 37"/>
                  <a:gd name="T78" fmla="*/ 31 w 31"/>
                  <a:gd name="T79" fmla="*/ 9 h 37"/>
                  <a:gd name="T80" fmla="*/ 31 w 31"/>
                  <a:gd name="T81" fmla="*/ 9 h 37"/>
                  <a:gd name="T82" fmla="*/ 31 w 31"/>
                  <a:gd name="T83" fmla="*/ 17 h 37"/>
                  <a:gd name="T84" fmla="*/ 31 w 31"/>
                  <a:gd name="T85" fmla="*/ 17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1" h="37">
                    <a:moveTo>
                      <a:pt x="31" y="17"/>
                    </a:moveTo>
                    <a:lnTo>
                      <a:pt x="31" y="17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25" y="22"/>
                    </a:lnTo>
                    <a:lnTo>
                      <a:pt x="25" y="22"/>
                    </a:lnTo>
                    <a:lnTo>
                      <a:pt x="24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0" y="24"/>
                    </a:lnTo>
                    <a:lnTo>
                      <a:pt x="20" y="24"/>
                    </a:lnTo>
                    <a:lnTo>
                      <a:pt x="16" y="28"/>
                    </a:lnTo>
                    <a:lnTo>
                      <a:pt x="13" y="28"/>
                    </a:lnTo>
                    <a:lnTo>
                      <a:pt x="13" y="28"/>
                    </a:lnTo>
                    <a:lnTo>
                      <a:pt x="11" y="28"/>
                    </a:lnTo>
                    <a:lnTo>
                      <a:pt x="11" y="28"/>
                    </a:lnTo>
                    <a:lnTo>
                      <a:pt x="7" y="31"/>
                    </a:lnTo>
                    <a:lnTo>
                      <a:pt x="3" y="33"/>
                    </a:lnTo>
                    <a:lnTo>
                      <a:pt x="3" y="35"/>
                    </a:lnTo>
                    <a:lnTo>
                      <a:pt x="3" y="35"/>
                    </a:lnTo>
                    <a:lnTo>
                      <a:pt x="2" y="37"/>
                    </a:lnTo>
                    <a:lnTo>
                      <a:pt x="2" y="37"/>
                    </a:lnTo>
                    <a:lnTo>
                      <a:pt x="0" y="37"/>
                    </a:lnTo>
                    <a:lnTo>
                      <a:pt x="0" y="35"/>
                    </a:lnTo>
                    <a:lnTo>
                      <a:pt x="0" y="35"/>
                    </a:lnTo>
                    <a:lnTo>
                      <a:pt x="2" y="31"/>
                    </a:lnTo>
                    <a:lnTo>
                      <a:pt x="3" y="28"/>
                    </a:lnTo>
                    <a:lnTo>
                      <a:pt x="3" y="28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7" y="24"/>
                    </a:lnTo>
                    <a:lnTo>
                      <a:pt x="11" y="24"/>
                    </a:lnTo>
                    <a:lnTo>
                      <a:pt x="11" y="24"/>
                    </a:lnTo>
                    <a:lnTo>
                      <a:pt x="11" y="24"/>
                    </a:lnTo>
                    <a:lnTo>
                      <a:pt x="11" y="24"/>
                    </a:lnTo>
                    <a:lnTo>
                      <a:pt x="14" y="22"/>
                    </a:lnTo>
                    <a:lnTo>
                      <a:pt x="18" y="20"/>
                    </a:lnTo>
                    <a:lnTo>
                      <a:pt x="18" y="20"/>
                    </a:lnTo>
                    <a:lnTo>
                      <a:pt x="20" y="19"/>
                    </a:lnTo>
                    <a:lnTo>
                      <a:pt x="20" y="19"/>
                    </a:lnTo>
                    <a:lnTo>
                      <a:pt x="16" y="19"/>
                    </a:lnTo>
                    <a:lnTo>
                      <a:pt x="14" y="19"/>
                    </a:lnTo>
                    <a:lnTo>
                      <a:pt x="14" y="19"/>
                    </a:lnTo>
                    <a:lnTo>
                      <a:pt x="13" y="17"/>
                    </a:lnTo>
                    <a:lnTo>
                      <a:pt x="13" y="17"/>
                    </a:lnTo>
                    <a:lnTo>
                      <a:pt x="14" y="13"/>
                    </a:lnTo>
                    <a:lnTo>
                      <a:pt x="16" y="11"/>
                    </a:lnTo>
                    <a:lnTo>
                      <a:pt x="16" y="11"/>
                    </a:lnTo>
                    <a:lnTo>
                      <a:pt x="18" y="9"/>
                    </a:lnTo>
                    <a:lnTo>
                      <a:pt x="18" y="9"/>
                    </a:lnTo>
                    <a:lnTo>
                      <a:pt x="18" y="9"/>
                    </a:lnTo>
                    <a:lnTo>
                      <a:pt x="20" y="11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2" y="11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2" y="6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2"/>
                    </a:lnTo>
                    <a:lnTo>
                      <a:pt x="27" y="2"/>
                    </a:lnTo>
                    <a:lnTo>
                      <a:pt x="27" y="4"/>
                    </a:lnTo>
                    <a:lnTo>
                      <a:pt x="27" y="6"/>
                    </a:lnTo>
                    <a:lnTo>
                      <a:pt x="27" y="6"/>
                    </a:lnTo>
                    <a:lnTo>
                      <a:pt x="25" y="9"/>
                    </a:lnTo>
                    <a:lnTo>
                      <a:pt x="25" y="13"/>
                    </a:lnTo>
                    <a:lnTo>
                      <a:pt x="25" y="13"/>
                    </a:lnTo>
                    <a:lnTo>
                      <a:pt x="27" y="9"/>
                    </a:lnTo>
                    <a:lnTo>
                      <a:pt x="27" y="9"/>
                    </a:lnTo>
                    <a:lnTo>
                      <a:pt x="27" y="8"/>
                    </a:lnTo>
                    <a:lnTo>
                      <a:pt x="29" y="8"/>
                    </a:lnTo>
                    <a:lnTo>
                      <a:pt x="29" y="8"/>
                    </a:lnTo>
                    <a:lnTo>
                      <a:pt x="31" y="9"/>
                    </a:lnTo>
                    <a:lnTo>
                      <a:pt x="31" y="9"/>
                    </a:lnTo>
                    <a:lnTo>
                      <a:pt x="31" y="9"/>
                    </a:lnTo>
                    <a:lnTo>
                      <a:pt x="31" y="13"/>
                    </a:lnTo>
                    <a:lnTo>
                      <a:pt x="31" y="17"/>
                    </a:lnTo>
                    <a:lnTo>
                      <a:pt x="31" y="17"/>
                    </a:lnTo>
                    <a:lnTo>
                      <a:pt x="31" y="17"/>
                    </a:lnTo>
                    <a:lnTo>
                      <a:pt x="31" y="1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5" name="Freeform 312"/>
              <p:cNvSpPr>
                <a:spLocks/>
              </p:cNvSpPr>
              <p:nvPr/>
            </p:nvSpPr>
            <p:spPr bwMode="auto">
              <a:xfrm>
                <a:off x="1386439" y="3169722"/>
                <a:ext cx="18515" cy="22629"/>
              </a:xfrm>
              <a:custGeom>
                <a:avLst/>
                <a:gdLst>
                  <a:gd name="T0" fmla="*/ 0 w 16"/>
                  <a:gd name="T1" fmla="*/ 14 h 22"/>
                  <a:gd name="T2" fmla="*/ 0 w 16"/>
                  <a:gd name="T3" fmla="*/ 14 h 22"/>
                  <a:gd name="T4" fmla="*/ 0 w 16"/>
                  <a:gd name="T5" fmla="*/ 9 h 22"/>
                  <a:gd name="T6" fmla="*/ 1 w 16"/>
                  <a:gd name="T7" fmla="*/ 3 h 22"/>
                  <a:gd name="T8" fmla="*/ 1 w 16"/>
                  <a:gd name="T9" fmla="*/ 3 h 22"/>
                  <a:gd name="T10" fmla="*/ 3 w 16"/>
                  <a:gd name="T11" fmla="*/ 2 h 22"/>
                  <a:gd name="T12" fmla="*/ 5 w 16"/>
                  <a:gd name="T13" fmla="*/ 0 h 22"/>
                  <a:gd name="T14" fmla="*/ 7 w 16"/>
                  <a:gd name="T15" fmla="*/ 0 h 22"/>
                  <a:gd name="T16" fmla="*/ 9 w 16"/>
                  <a:gd name="T17" fmla="*/ 2 h 22"/>
                  <a:gd name="T18" fmla="*/ 9 w 16"/>
                  <a:gd name="T19" fmla="*/ 2 h 22"/>
                  <a:gd name="T20" fmla="*/ 12 w 16"/>
                  <a:gd name="T21" fmla="*/ 5 h 22"/>
                  <a:gd name="T22" fmla="*/ 14 w 16"/>
                  <a:gd name="T23" fmla="*/ 5 h 22"/>
                  <a:gd name="T24" fmla="*/ 14 w 16"/>
                  <a:gd name="T25" fmla="*/ 5 h 22"/>
                  <a:gd name="T26" fmla="*/ 16 w 16"/>
                  <a:gd name="T27" fmla="*/ 9 h 22"/>
                  <a:gd name="T28" fmla="*/ 16 w 16"/>
                  <a:gd name="T29" fmla="*/ 13 h 22"/>
                  <a:gd name="T30" fmla="*/ 16 w 16"/>
                  <a:gd name="T31" fmla="*/ 13 h 22"/>
                  <a:gd name="T32" fmla="*/ 16 w 16"/>
                  <a:gd name="T33" fmla="*/ 13 h 22"/>
                  <a:gd name="T34" fmla="*/ 16 w 16"/>
                  <a:gd name="T35" fmla="*/ 13 h 22"/>
                  <a:gd name="T36" fmla="*/ 14 w 16"/>
                  <a:gd name="T37" fmla="*/ 14 h 22"/>
                  <a:gd name="T38" fmla="*/ 12 w 16"/>
                  <a:gd name="T39" fmla="*/ 14 h 22"/>
                  <a:gd name="T40" fmla="*/ 12 w 16"/>
                  <a:gd name="T41" fmla="*/ 14 h 22"/>
                  <a:gd name="T42" fmla="*/ 9 w 16"/>
                  <a:gd name="T43" fmla="*/ 18 h 22"/>
                  <a:gd name="T44" fmla="*/ 5 w 16"/>
                  <a:gd name="T45" fmla="*/ 20 h 22"/>
                  <a:gd name="T46" fmla="*/ 5 w 16"/>
                  <a:gd name="T47" fmla="*/ 20 h 22"/>
                  <a:gd name="T48" fmla="*/ 3 w 16"/>
                  <a:gd name="T49" fmla="*/ 22 h 22"/>
                  <a:gd name="T50" fmla="*/ 3 w 16"/>
                  <a:gd name="T51" fmla="*/ 22 h 22"/>
                  <a:gd name="T52" fmla="*/ 1 w 16"/>
                  <a:gd name="T53" fmla="*/ 20 h 22"/>
                  <a:gd name="T54" fmla="*/ 1 w 16"/>
                  <a:gd name="T55" fmla="*/ 20 h 22"/>
                  <a:gd name="T56" fmla="*/ 0 w 16"/>
                  <a:gd name="T57" fmla="*/ 20 h 22"/>
                  <a:gd name="T58" fmla="*/ 0 w 16"/>
                  <a:gd name="T59" fmla="*/ 20 h 22"/>
                  <a:gd name="T60" fmla="*/ 0 w 16"/>
                  <a:gd name="T61" fmla="*/ 18 h 22"/>
                  <a:gd name="T62" fmla="*/ 0 w 16"/>
                  <a:gd name="T63" fmla="*/ 18 h 22"/>
                  <a:gd name="T64" fmla="*/ 0 w 16"/>
                  <a:gd name="T65" fmla="*/ 14 h 22"/>
                  <a:gd name="T66" fmla="*/ 0 w 16"/>
                  <a:gd name="T67" fmla="*/ 14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6" h="22">
                    <a:moveTo>
                      <a:pt x="0" y="14"/>
                    </a:moveTo>
                    <a:lnTo>
                      <a:pt x="0" y="14"/>
                    </a:lnTo>
                    <a:lnTo>
                      <a:pt x="0" y="9"/>
                    </a:lnTo>
                    <a:lnTo>
                      <a:pt x="1" y="3"/>
                    </a:lnTo>
                    <a:lnTo>
                      <a:pt x="1" y="3"/>
                    </a:lnTo>
                    <a:lnTo>
                      <a:pt x="3" y="2"/>
                    </a:lnTo>
                    <a:lnTo>
                      <a:pt x="5" y="0"/>
                    </a:lnTo>
                    <a:lnTo>
                      <a:pt x="7" y="0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12" y="5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6" y="9"/>
                    </a:lnTo>
                    <a:lnTo>
                      <a:pt x="16" y="13"/>
                    </a:lnTo>
                    <a:lnTo>
                      <a:pt x="16" y="13"/>
                    </a:lnTo>
                    <a:lnTo>
                      <a:pt x="16" y="13"/>
                    </a:lnTo>
                    <a:lnTo>
                      <a:pt x="16" y="13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12" y="14"/>
                    </a:lnTo>
                    <a:lnTo>
                      <a:pt x="9" y="18"/>
                    </a:lnTo>
                    <a:lnTo>
                      <a:pt x="5" y="20"/>
                    </a:lnTo>
                    <a:lnTo>
                      <a:pt x="5" y="20"/>
                    </a:lnTo>
                    <a:lnTo>
                      <a:pt x="3" y="22"/>
                    </a:lnTo>
                    <a:lnTo>
                      <a:pt x="3" y="22"/>
                    </a:lnTo>
                    <a:lnTo>
                      <a:pt x="1" y="20"/>
                    </a:lnTo>
                    <a:lnTo>
                      <a:pt x="1" y="20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6" name="Freeform 313"/>
              <p:cNvSpPr>
                <a:spLocks/>
              </p:cNvSpPr>
              <p:nvPr/>
            </p:nvSpPr>
            <p:spPr bwMode="auto">
              <a:xfrm>
                <a:off x="1081981" y="2852921"/>
                <a:ext cx="14401" cy="28800"/>
              </a:xfrm>
              <a:custGeom>
                <a:avLst/>
                <a:gdLst>
                  <a:gd name="T0" fmla="*/ 15 w 15"/>
                  <a:gd name="T1" fmla="*/ 28 h 30"/>
                  <a:gd name="T2" fmla="*/ 15 w 15"/>
                  <a:gd name="T3" fmla="*/ 28 h 30"/>
                  <a:gd name="T4" fmla="*/ 15 w 15"/>
                  <a:gd name="T5" fmla="*/ 30 h 30"/>
                  <a:gd name="T6" fmla="*/ 15 w 15"/>
                  <a:gd name="T7" fmla="*/ 30 h 30"/>
                  <a:gd name="T8" fmla="*/ 13 w 15"/>
                  <a:gd name="T9" fmla="*/ 30 h 30"/>
                  <a:gd name="T10" fmla="*/ 13 w 15"/>
                  <a:gd name="T11" fmla="*/ 30 h 30"/>
                  <a:gd name="T12" fmla="*/ 11 w 15"/>
                  <a:gd name="T13" fmla="*/ 28 h 30"/>
                  <a:gd name="T14" fmla="*/ 11 w 15"/>
                  <a:gd name="T15" fmla="*/ 28 h 30"/>
                  <a:gd name="T16" fmla="*/ 10 w 15"/>
                  <a:gd name="T17" fmla="*/ 22 h 30"/>
                  <a:gd name="T18" fmla="*/ 6 w 15"/>
                  <a:gd name="T19" fmla="*/ 21 h 30"/>
                  <a:gd name="T20" fmla="*/ 6 w 15"/>
                  <a:gd name="T21" fmla="*/ 21 h 30"/>
                  <a:gd name="T22" fmla="*/ 6 w 15"/>
                  <a:gd name="T23" fmla="*/ 17 h 30"/>
                  <a:gd name="T24" fmla="*/ 4 w 15"/>
                  <a:gd name="T25" fmla="*/ 15 h 30"/>
                  <a:gd name="T26" fmla="*/ 4 w 15"/>
                  <a:gd name="T27" fmla="*/ 15 h 30"/>
                  <a:gd name="T28" fmla="*/ 4 w 15"/>
                  <a:gd name="T29" fmla="*/ 10 h 30"/>
                  <a:gd name="T30" fmla="*/ 2 w 15"/>
                  <a:gd name="T31" fmla="*/ 6 h 30"/>
                  <a:gd name="T32" fmla="*/ 2 w 15"/>
                  <a:gd name="T33" fmla="*/ 6 h 30"/>
                  <a:gd name="T34" fmla="*/ 0 w 15"/>
                  <a:gd name="T35" fmla="*/ 2 h 30"/>
                  <a:gd name="T36" fmla="*/ 0 w 15"/>
                  <a:gd name="T37" fmla="*/ 2 h 30"/>
                  <a:gd name="T38" fmla="*/ 2 w 15"/>
                  <a:gd name="T39" fmla="*/ 0 h 30"/>
                  <a:gd name="T40" fmla="*/ 2 w 15"/>
                  <a:gd name="T41" fmla="*/ 0 h 30"/>
                  <a:gd name="T42" fmla="*/ 2 w 15"/>
                  <a:gd name="T43" fmla="*/ 0 h 30"/>
                  <a:gd name="T44" fmla="*/ 4 w 15"/>
                  <a:gd name="T45" fmla="*/ 2 h 30"/>
                  <a:gd name="T46" fmla="*/ 4 w 15"/>
                  <a:gd name="T47" fmla="*/ 2 h 30"/>
                  <a:gd name="T48" fmla="*/ 6 w 15"/>
                  <a:gd name="T49" fmla="*/ 6 h 30"/>
                  <a:gd name="T50" fmla="*/ 8 w 15"/>
                  <a:gd name="T51" fmla="*/ 10 h 30"/>
                  <a:gd name="T52" fmla="*/ 8 w 15"/>
                  <a:gd name="T53" fmla="*/ 10 h 30"/>
                  <a:gd name="T54" fmla="*/ 10 w 15"/>
                  <a:gd name="T55" fmla="*/ 15 h 30"/>
                  <a:gd name="T56" fmla="*/ 11 w 15"/>
                  <a:gd name="T57" fmla="*/ 19 h 30"/>
                  <a:gd name="T58" fmla="*/ 11 w 15"/>
                  <a:gd name="T59" fmla="*/ 19 h 30"/>
                  <a:gd name="T60" fmla="*/ 13 w 15"/>
                  <a:gd name="T61" fmla="*/ 22 h 30"/>
                  <a:gd name="T62" fmla="*/ 13 w 15"/>
                  <a:gd name="T63" fmla="*/ 22 h 30"/>
                  <a:gd name="T64" fmla="*/ 15 w 15"/>
                  <a:gd name="T65" fmla="*/ 28 h 30"/>
                  <a:gd name="T66" fmla="*/ 15 w 15"/>
                  <a:gd name="T67" fmla="*/ 2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5" h="30">
                    <a:moveTo>
                      <a:pt x="15" y="28"/>
                    </a:moveTo>
                    <a:lnTo>
                      <a:pt x="15" y="28"/>
                    </a:lnTo>
                    <a:lnTo>
                      <a:pt x="15" y="30"/>
                    </a:lnTo>
                    <a:lnTo>
                      <a:pt x="15" y="30"/>
                    </a:lnTo>
                    <a:lnTo>
                      <a:pt x="13" y="30"/>
                    </a:lnTo>
                    <a:lnTo>
                      <a:pt x="13" y="30"/>
                    </a:lnTo>
                    <a:lnTo>
                      <a:pt x="11" y="28"/>
                    </a:lnTo>
                    <a:lnTo>
                      <a:pt x="11" y="28"/>
                    </a:lnTo>
                    <a:lnTo>
                      <a:pt x="10" y="22"/>
                    </a:lnTo>
                    <a:lnTo>
                      <a:pt x="6" y="21"/>
                    </a:lnTo>
                    <a:lnTo>
                      <a:pt x="6" y="21"/>
                    </a:lnTo>
                    <a:lnTo>
                      <a:pt x="6" y="17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6"/>
                    </a:lnTo>
                    <a:lnTo>
                      <a:pt x="8" y="10"/>
                    </a:lnTo>
                    <a:lnTo>
                      <a:pt x="8" y="10"/>
                    </a:lnTo>
                    <a:lnTo>
                      <a:pt x="10" y="15"/>
                    </a:lnTo>
                    <a:lnTo>
                      <a:pt x="11" y="19"/>
                    </a:lnTo>
                    <a:lnTo>
                      <a:pt x="11" y="19"/>
                    </a:lnTo>
                    <a:lnTo>
                      <a:pt x="13" y="22"/>
                    </a:lnTo>
                    <a:lnTo>
                      <a:pt x="13" y="22"/>
                    </a:lnTo>
                    <a:lnTo>
                      <a:pt x="15" y="28"/>
                    </a:lnTo>
                    <a:lnTo>
                      <a:pt x="15" y="2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7" name="Freeform 314"/>
              <p:cNvSpPr>
                <a:spLocks/>
              </p:cNvSpPr>
              <p:nvPr/>
            </p:nvSpPr>
            <p:spPr bwMode="auto">
              <a:xfrm>
                <a:off x="1454325" y="2708920"/>
                <a:ext cx="16457" cy="12343"/>
              </a:xfrm>
              <a:custGeom>
                <a:avLst/>
                <a:gdLst>
                  <a:gd name="T0" fmla="*/ 11 w 14"/>
                  <a:gd name="T1" fmla="*/ 13 h 13"/>
                  <a:gd name="T2" fmla="*/ 11 w 14"/>
                  <a:gd name="T3" fmla="*/ 13 h 13"/>
                  <a:gd name="T4" fmla="*/ 9 w 14"/>
                  <a:gd name="T5" fmla="*/ 11 h 13"/>
                  <a:gd name="T6" fmla="*/ 9 w 14"/>
                  <a:gd name="T7" fmla="*/ 11 h 13"/>
                  <a:gd name="T8" fmla="*/ 2 w 14"/>
                  <a:gd name="T9" fmla="*/ 9 h 13"/>
                  <a:gd name="T10" fmla="*/ 2 w 14"/>
                  <a:gd name="T11" fmla="*/ 9 h 13"/>
                  <a:gd name="T12" fmla="*/ 0 w 14"/>
                  <a:gd name="T13" fmla="*/ 7 h 13"/>
                  <a:gd name="T14" fmla="*/ 2 w 14"/>
                  <a:gd name="T15" fmla="*/ 6 h 13"/>
                  <a:gd name="T16" fmla="*/ 2 w 14"/>
                  <a:gd name="T17" fmla="*/ 6 h 13"/>
                  <a:gd name="T18" fmla="*/ 3 w 14"/>
                  <a:gd name="T19" fmla="*/ 2 h 13"/>
                  <a:gd name="T20" fmla="*/ 3 w 14"/>
                  <a:gd name="T21" fmla="*/ 2 h 13"/>
                  <a:gd name="T22" fmla="*/ 7 w 14"/>
                  <a:gd name="T23" fmla="*/ 0 h 13"/>
                  <a:gd name="T24" fmla="*/ 13 w 14"/>
                  <a:gd name="T25" fmla="*/ 4 h 13"/>
                  <a:gd name="T26" fmla="*/ 13 w 14"/>
                  <a:gd name="T27" fmla="*/ 4 h 13"/>
                  <a:gd name="T28" fmla="*/ 14 w 14"/>
                  <a:gd name="T29" fmla="*/ 6 h 13"/>
                  <a:gd name="T30" fmla="*/ 14 w 14"/>
                  <a:gd name="T31" fmla="*/ 6 h 13"/>
                  <a:gd name="T32" fmla="*/ 14 w 14"/>
                  <a:gd name="T33" fmla="*/ 7 h 13"/>
                  <a:gd name="T34" fmla="*/ 14 w 14"/>
                  <a:gd name="T35" fmla="*/ 9 h 13"/>
                  <a:gd name="T36" fmla="*/ 14 w 14"/>
                  <a:gd name="T37" fmla="*/ 9 h 13"/>
                  <a:gd name="T38" fmla="*/ 13 w 14"/>
                  <a:gd name="T39" fmla="*/ 11 h 13"/>
                  <a:gd name="T40" fmla="*/ 11 w 14"/>
                  <a:gd name="T41" fmla="*/ 13 h 13"/>
                  <a:gd name="T42" fmla="*/ 11 w 14"/>
                  <a:gd name="T43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" h="13">
                    <a:moveTo>
                      <a:pt x="11" y="13"/>
                    </a:moveTo>
                    <a:lnTo>
                      <a:pt x="11" y="13"/>
                    </a:lnTo>
                    <a:lnTo>
                      <a:pt x="9" y="11"/>
                    </a:lnTo>
                    <a:lnTo>
                      <a:pt x="9" y="11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7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7" y="0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4" y="6"/>
                    </a:lnTo>
                    <a:lnTo>
                      <a:pt x="14" y="6"/>
                    </a:lnTo>
                    <a:lnTo>
                      <a:pt x="14" y="7"/>
                    </a:lnTo>
                    <a:lnTo>
                      <a:pt x="14" y="9"/>
                    </a:lnTo>
                    <a:lnTo>
                      <a:pt x="14" y="9"/>
                    </a:lnTo>
                    <a:lnTo>
                      <a:pt x="13" y="11"/>
                    </a:lnTo>
                    <a:lnTo>
                      <a:pt x="11" y="13"/>
                    </a:lnTo>
                    <a:lnTo>
                      <a:pt x="11" y="1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8" name="Freeform 315"/>
              <p:cNvSpPr>
                <a:spLocks/>
              </p:cNvSpPr>
              <p:nvPr/>
            </p:nvSpPr>
            <p:spPr bwMode="auto">
              <a:xfrm>
                <a:off x="1186895" y="3704581"/>
                <a:ext cx="24686" cy="10286"/>
              </a:xfrm>
              <a:custGeom>
                <a:avLst/>
                <a:gdLst>
                  <a:gd name="T0" fmla="*/ 13 w 24"/>
                  <a:gd name="T1" fmla="*/ 9 h 9"/>
                  <a:gd name="T2" fmla="*/ 13 w 24"/>
                  <a:gd name="T3" fmla="*/ 9 h 9"/>
                  <a:gd name="T4" fmla="*/ 11 w 24"/>
                  <a:gd name="T5" fmla="*/ 7 h 9"/>
                  <a:gd name="T6" fmla="*/ 11 w 24"/>
                  <a:gd name="T7" fmla="*/ 7 h 9"/>
                  <a:gd name="T8" fmla="*/ 7 w 24"/>
                  <a:gd name="T9" fmla="*/ 5 h 9"/>
                  <a:gd name="T10" fmla="*/ 4 w 24"/>
                  <a:gd name="T11" fmla="*/ 5 h 9"/>
                  <a:gd name="T12" fmla="*/ 4 w 24"/>
                  <a:gd name="T13" fmla="*/ 5 h 9"/>
                  <a:gd name="T14" fmla="*/ 2 w 24"/>
                  <a:gd name="T15" fmla="*/ 5 h 9"/>
                  <a:gd name="T16" fmla="*/ 0 w 24"/>
                  <a:gd name="T17" fmla="*/ 4 h 9"/>
                  <a:gd name="T18" fmla="*/ 0 w 24"/>
                  <a:gd name="T19" fmla="*/ 4 h 9"/>
                  <a:gd name="T20" fmla="*/ 2 w 24"/>
                  <a:gd name="T21" fmla="*/ 2 h 9"/>
                  <a:gd name="T22" fmla="*/ 4 w 24"/>
                  <a:gd name="T23" fmla="*/ 0 h 9"/>
                  <a:gd name="T24" fmla="*/ 4 w 24"/>
                  <a:gd name="T25" fmla="*/ 0 h 9"/>
                  <a:gd name="T26" fmla="*/ 6 w 24"/>
                  <a:gd name="T27" fmla="*/ 0 h 9"/>
                  <a:gd name="T28" fmla="*/ 6 w 24"/>
                  <a:gd name="T29" fmla="*/ 0 h 9"/>
                  <a:gd name="T30" fmla="*/ 7 w 24"/>
                  <a:gd name="T31" fmla="*/ 2 h 9"/>
                  <a:gd name="T32" fmla="*/ 11 w 24"/>
                  <a:gd name="T33" fmla="*/ 2 h 9"/>
                  <a:gd name="T34" fmla="*/ 17 w 24"/>
                  <a:gd name="T35" fmla="*/ 4 h 9"/>
                  <a:gd name="T36" fmla="*/ 17 w 24"/>
                  <a:gd name="T37" fmla="*/ 4 h 9"/>
                  <a:gd name="T38" fmla="*/ 18 w 24"/>
                  <a:gd name="T39" fmla="*/ 4 h 9"/>
                  <a:gd name="T40" fmla="*/ 22 w 24"/>
                  <a:gd name="T41" fmla="*/ 4 h 9"/>
                  <a:gd name="T42" fmla="*/ 22 w 24"/>
                  <a:gd name="T43" fmla="*/ 4 h 9"/>
                  <a:gd name="T44" fmla="*/ 24 w 24"/>
                  <a:gd name="T45" fmla="*/ 5 h 9"/>
                  <a:gd name="T46" fmla="*/ 24 w 24"/>
                  <a:gd name="T47" fmla="*/ 5 h 9"/>
                  <a:gd name="T48" fmla="*/ 22 w 24"/>
                  <a:gd name="T49" fmla="*/ 7 h 9"/>
                  <a:gd name="T50" fmla="*/ 22 w 24"/>
                  <a:gd name="T51" fmla="*/ 7 h 9"/>
                  <a:gd name="T52" fmla="*/ 22 w 24"/>
                  <a:gd name="T53" fmla="*/ 7 h 9"/>
                  <a:gd name="T54" fmla="*/ 13 w 24"/>
                  <a:gd name="T55" fmla="*/ 9 h 9"/>
                  <a:gd name="T56" fmla="*/ 13 w 24"/>
                  <a:gd name="T57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4" h="9">
                    <a:moveTo>
                      <a:pt x="13" y="9"/>
                    </a:moveTo>
                    <a:lnTo>
                      <a:pt x="13" y="9"/>
                    </a:lnTo>
                    <a:lnTo>
                      <a:pt x="11" y="7"/>
                    </a:lnTo>
                    <a:lnTo>
                      <a:pt x="11" y="7"/>
                    </a:lnTo>
                    <a:lnTo>
                      <a:pt x="7" y="5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7" y="2"/>
                    </a:lnTo>
                    <a:lnTo>
                      <a:pt x="11" y="2"/>
                    </a:lnTo>
                    <a:lnTo>
                      <a:pt x="17" y="4"/>
                    </a:lnTo>
                    <a:lnTo>
                      <a:pt x="17" y="4"/>
                    </a:lnTo>
                    <a:lnTo>
                      <a:pt x="18" y="4"/>
                    </a:lnTo>
                    <a:lnTo>
                      <a:pt x="22" y="4"/>
                    </a:lnTo>
                    <a:lnTo>
                      <a:pt x="22" y="4"/>
                    </a:lnTo>
                    <a:lnTo>
                      <a:pt x="24" y="5"/>
                    </a:lnTo>
                    <a:lnTo>
                      <a:pt x="24" y="5"/>
                    </a:lnTo>
                    <a:lnTo>
                      <a:pt x="22" y="7"/>
                    </a:lnTo>
                    <a:lnTo>
                      <a:pt x="22" y="7"/>
                    </a:lnTo>
                    <a:lnTo>
                      <a:pt x="22" y="7"/>
                    </a:lnTo>
                    <a:lnTo>
                      <a:pt x="13" y="9"/>
                    </a:lnTo>
                    <a:lnTo>
                      <a:pt x="13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79" name="Freeform 316"/>
              <p:cNvSpPr>
                <a:spLocks/>
              </p:cNvSpPr>
              <p:nvPr/>
            </p:nvSpPr>
            <p:spPr bwMode="auto">
              <a:xfrm>
                <a:off x="1250668" y="2785035"/>
                <a:ext cx="18515" cy="8229"/>
              </a:xfrm>
              <a:custGeom>
                <a:avLst/>
                <a:gdLst>
                  <a:gd name="T0" fmla="*/ 1 w 18"/>
                  <a:gd name="T1" fmla="*/ 10 h 10"/>
                  <a:gd name="T2" fmla="*/ 1 w 18"/>
                  <a:gd name="T3" fmla="*/ 10 h 10"/>
                  <a:gd name="T4" fmla="*/ 0 w 18"/>
                  <a:gd name="T5" fmla="*/ 8 h 10"/>
                  <a:gd name="T6" fmla="*/ 0 w 18"/>
                  <a:gd name="T7" fmla="*/ 8 h 10"/>
                  <a:gd name="T8" fmla="*/ 0 w 18"/>
                  <a:gd name="T9" fmla="*/ 6 h 10"/>
                  <a:gd name="T10" fmla="*/ 1 w 18"/>
                  <a:gd name="T11" fmla="*/ 6 h 10"/>
                  <a:gd name="T12" fmla="*/ 1 w 18"/>
                  <a:gd name="T13" fmla="*/ 6 h 10"/>
                  <a:gd name="T14" fmla="*/ 5 w 18"/>
                  <a:gd name="T15" fmla="*/ 4 h 10"/>
                  <a:gd name="T16" fmla="*/ 5 w 18"/>
                  <a:gd name="T17" fmla="*/ 4 h 10"/>
                  <a:gd name="T18" fmla="*/ 9 w 18"/>
                  <a:gd name="T19" fmla="*/ 2 h 10"/>
                  <a:gd name="T20" fmla="*/ 12 w 18"/>
                  <a:gd name="T21" fmla="*/ 0 h 10"/>
                  <a:gd name="T22" fmla="*/ 12 w 18"/>
                  <a:gd name="T23" fmla="*/ 0 h 10"/>
                  <a:gd name="T24" fmla="*/ 14 w 18"/>
                  <a:gd name="T25" fmla="*/ 0 h 10"/>
                  <a:gd name="T26" fmla="*/ 16 w 18"/>
                  <a:gd name="T27" fmla="*/ 0 h 10"/>
                  <a:gd name="T28" fmla="*/ 16 w 18"/>
                  <a:gd name="T29" fmla="*/ 0 h 10"/>
                  <a:gd name="T30" fmla="*/ 18 w 18"/>
                  <a:gd name="T31" fmla="*/ 2 h 10"/>
                  <a:gd name="T32" fmla="*/ 16 w 18"/>
                  <a:gd name="T33" fmla="*/ 2 h 10"/>
                  <a:gd name="T34" fmla="*/ 16 w 18"/>
                  <a:gd name="T35" fmla="*/ 2 h 10"/>
                  <a:gd name="T36" fmla="*/ 16 w 18"/>
                  <a:gd name="T37" fmla="*/ 4 h 10"/>
                  <a:gd name="T38" fmla="*/ 16 w 18"/>
                  <a:gd name="T39" fmla="*/ 4 h 10"/>
                  <a:gd name="T40" fmla="*/ 11 w 18"/>
                  <a:gd name="T41" fmla="*/ 8 h 10"/>
                  <a:gd name="T42" fmla="*/ 3 w 18"/>
                  <a:gd name="T43" fmla="*/ 10 h 10"/>
                  <a:gd name="T44" fmla="*/ 3 w 18"/>
                  <a:gd name="T45" fmla="*/ 10 h 10"/>
                  <a:gd name="T46" fmla="*/ 1 w 18"/>
                  <a:gd name="T47" fmla="*/ 10 h 10"/>
                  <a:gd name="T48" fmla="*/ 1 w 18"/>
                  <a:gd name="T49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8" h="10">
                    <a:moveTo>
                      <a:pt x="1" y="10"/>
                    </a:moveTo>
                    <a:lnTo>
                      <a:pt x="1" y="10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1" y="6"/>
                    </a:lnTo>
                    <a:lnTo>
                      <a:pt x="1" y="6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9" y="2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4"/>
                    </a:lnTo>
                    <a:lnTo>
                      <a:pt x="11" y="8"/>
                    </a:lnTo>
                    <a:lnTo>
                      <a:pt x="3" y="10"/>
                    </a:lnTo>
                    <a:lnTo>
                      <a:pt x="3" y="10"/>
                    </a:lnTo>
                    <a:lnTo>
                      <a:pt x="1" y="10"/>
                    </a:lnTo>
                    <a:lnTo>
                      <a:pt x="1" y="1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0" name="Freeform 317"/>
              <p:cNvSpPr>
                <a:spLocks/>
              </p:cNvSpPr>
              <p:nvPr/>
            </p:nvSpPr>
            <p:spPr bwMode="auto">
              <a:xfrm>
                <a:off x="942095" y="3400122"/>
                <a:ext cx="6172" cy="10286"/>
              </a:xfrm>
              <a:custGeom>
                <a:avLst/>
                <a:gdLst>
                  <a:gd name="T0" fmla="*/ 7 w 7"/>
                  <a:gd name="T1" fmla="*/ 3 h 11"/>
                  <a:gd name="T2" fmla="*/ 7 w 7"/>
                  <a:gd name="T3" fmla="*/ 3 h 11"/>
                  <a:gd name="T4" fmla="*/ 5 w 7"/>
                  <a:gd name="T5" fmla="*/ 5 h 11"/>
                  <a:gd name="T6" fmla="*/ 3 w 7"/>
                  <a:gd name="T7" fmla="*/ 9 h 11"/>
                  <a:gd name="T8" fmla="*/ 3 w 7"/>
                  <a:gd name="T9" fmla="*/ 9 h 11"/>
                  <a:gd name="T10" fmla="*/ 3 w 7"/>
                  <a:gd name="T11" fmla="*/ 9 h 11"/>
                  <a:gd name="T12" fmla="*/ 3 w 7"/>
                  <a:gd name="T13" fmla="*/ 9 h 11"/>
                  <a:gd name="T14" fmla="*/ 1 w 7"/>
                  <a:gd name="T15" fmla="*/ 11 h 11"/>
                  <a:gd name="T16" fmla="*/ 0 w 7"/>
                  <a:gd name="T17" fmla="*/ 11 h 11"/>
                  <a:gd name="T18" fmla="*/ 0 w 7"/>
                  <a:gd name="T19" fmla="*/ 11 h 11"/>
                  <a:gd name="T20" fmla="*/ 0 w 7"/>
                  <a:gd name="T21" fmla="*/ 7 h 11"/>
                  <a:gd name="T22" fmla="*/ 0 w 7"/>
                  <a:gd name="T23" fmla="*/ 3 h 11"/>
                  <a:gd name="T24" fmla="*/ 0 w 7"/>
                  <a:gd name="T25" fmla="*/ 3 h 11"/>
                  <a:gd name="T26" fmla="*/ 3 w 7"/>
                  <a:gd name="T27" fmla="*/ 0 h 11"/>
                  <a:gd name="T28" fmla="*/ 3 w 7"/>
                  <a:gd name="T29" fmla="*/ 0 h 11"/>
                  <a:gd name="T30" fmla="*/ 7 w 7"/>
                  <a:gd name="T31" fmla="*/ 0 h 11"/>
                  <a:gd name="T32" fmla="*/ 7 w 7"/>
                  <a:gd name="T33" fmla="*/ 0 h 11"/>
                  <a:gd name="T34" fmla="*/ 7 w 7"/>
                  <a:gd name="T35" fmla="*/ 0 h 11"/>
                  <a:gd name="T36" fmla="*/ 7 w 7"/>
                  <a:gd name="T37" fmla="*/ 3 h 11"/>
                  <a:gd name="T38" fmla="*/ 7 w 7"/>
                  <a:gd name="T39" fmla="*/ 3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" h="11">
                    <a:moveTo>
                      <a:pt x="7" y="3"/>
                    </a:moveTo>
                    <a:lnTo>
                      <a:pt x="7" y="3"/>
                    </a:lnTo>
                    <a:lnTo>
                      <a:pt x="5" y="5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1" y="11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7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7" y="3"/>
                    </a:lnTo>
                    <a:lnTo>
                      <a:pt x="7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1" name="Freeform 318"/>
              <p:cNvSpPr>
                <a:spLocks/>
              </p:cNvSpPr>
              <p:nvPr/>
            </p:nvSpPr>
            <p:spPr bwMode="auto">
              <a:xfrm>
                <a:off x="1223924" y="2848806"/>
                <a:ext cx="12343" cy="8229"/>
              </a:xfrm>
              <a:custGeom>
                <a:avLst/>
                <a:gdLst>
                  <a:gd name="T0" fmla="*/ 13 w 13"/>
                  <a:gd name="T1" fmla="*/ 3 h 7"/>
                  <a:gd name="T2" fmla="*/ 13 w 13"/>
                  <a:gd name="T3" fmla="*/ 3 h 7"/>
                  <a:gd name="T4" fmla="*/ 11 w 13"/>
                  <a:gd name="T5" fmla="*/ 5 h 7"/>
                  <a:gd name="T6" fmla="*/ 9 w 13"/>
                  <a:gd name="T7" fmla="*/ 5 h 7"/>
                  <a:gd name="T8" fmla="*/ 9 w 13"/>
                  <a:gd name="T9" fmla="*/ 5 h 7"/>
                  <a:gd name="T10" fmla="*/ 7 w 13"/>
                  <a:gd name="T11" fmla="*/ 3 h 7"/>
                  <a:gd name="T12" fmla="*/ 6 w 13"/>
                  <a:gd name="T13" fmla="*/ 3 h 7"/>
                  <a:gd name="T14" fmla="*/ 6 w 13"/>
                  <a:gd name="T15" fmla="*/ 3 h 7"/>
                  <a:gd name="T16" fmla="*/ 2 w 13"/>
                  <a:gd name="T17" fmla="*/ 5 h 7"/>
                  <a:gd name="T18" fmla="*/ 2 w 13"/>
                  <a:gd name="T19" fmla="*/ 5 h 7"/>
                  <a:gd name="T20" fmla="*/ 2 w 13"/>
                  <a:gd name="T21" fmla="*/ 7 h 7"/>
                  <a:gd name="T22" fmla="*/ 0 w 13"/>
                  <a:gd name="T23" fmla="*/ 7 h 7"/>
                  <a:gd name="T24" fmla="*/ 0 w 13"/>
                  <a:gd name="T25" fmla="*/ 7 h 7"/>
                  <a:gd name="T26" fmla="*/ 0 w 13"/>
                  <a:gd name="T27" fmla="*/ 5 h 7"/>
                  <a:gd name="T28" fmla="*/ 0 w 13"/>
                  <a:gd name="T29" fmla="*/ 3 h 7"/>
                  <a:gd name="T30" fmla="*/ 0 w 13"/>
                  <a:gd name="T31" fmla="*/ 3 h 7"/>
                  <a:gd name="T32" fmla="*/ 6 w 13"/>
                  <a:gd name="T33" fmla="*/ 0 h 7"/>
                  <a:gd name="T34" fmla="*/ 6 w 13"/>
                  <a:gd name="T35" fmla="*/ 0 h 7"/>
                  <a:gd name="T36" fmla="*/ 6 w 13"/>
                  <a:gd name="T37" fmla="*/ 0 h 7"/>
                  <a:gd name="T38" fmla="*/ 7 w 13"/>
                  <a:gd name="T39" fmla="*/ 0 h 7"/>
                  <a:gd name="T40" fmla="*/ 7 w 13"/>
                  <a:gd name="T41" fmla="*/ 0 h 7"/>
                  <a:gd name="T42" fmla="*/ 11 w 13"/>
                  <a:gd name="T43" fmla="*/ 2 h 7"/>
                  <a:gd name="T44" fmla="*/ 13 w 13"/>
                  <a:gd name="T45" fmla="*/ 2 h 7"/>
                  <a:gd name="T46" fmla="*/ 13 w 13"/>
                  <a:gd name="T47" fmla="*/ 2 h 7"/>
                  <a:gd name="T48" fmla="*/ 13 w 13"/>
                  <a:gd name="T49" fmla="*/ 3 h 7"/>
                  <a:gd name="T50" fmla="*/ 13 w 13"/>
                  <a:gd name="T51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3" h="7">
                    <a:moveTo>
                      <a:pt x="13" y="3"/>
                    </a:moveTo>
                    <a:lnTo>
                      <a:pt x="13" y="3"/>
                    </a:lnTo>
                    <a:lnTo>
                      <a:pt x="11" y="5"/>
                    </a:lnTo>
                    <a:lnTo>
                      <a:pt x="9" y="5"/>
                    </a:lnTo>
                    <a:lnTo>
                      <a:pt x="9" y="5"/>
                    </a:lnTo>
                    <a:lnTo>
                      <a:pt x="7" y="3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11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3"/>
                    </a:lnTo>
                    <a:lnTo>
                      <a:pt x="13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2" name="Freeform 319"/>
              <p:cNvSpPr>
                <a:spLocks/>
              </p:cNvSpPr>
              <p:nvPr/>
            </p:nvSpPr>
            <p:spPr bwMode="auto">
              <a:xfrm>
                <a:off x="1419354" y="3120350"/>
                <a:ext cx="10286" cy="12343"/>
              </a:xfrm>
              <a:custGeom>
                <a:avLst/>
                <a:gdLst>
                  <a:gd name="T0" fmla="*/ 9 w 9"/>
                  <a:gd name="T1" fmla="*/ 7 h 13"/>
                  <a:gd name="T2" fmla="*/ 9 w 9"/>
                  <a:gd name="T3" fmla="*/ 7 h 13"/>
                  <a:gd name="T4" fmla="*/ 7 w 9"/>
                  <a:gd name="T5" fmla="*/ 13 h 13"/>
                  <a:gd name="T6" fmla="*/ 7 w 9"/>
                  <a:gd name="T7" fmla="*/ 13 h 13"/>
                  <a:gd name="T8" fmla="*/ 7 w 9"/>
                  <a:gd name="T9" fmla="*/ 13 h 13"/>
                  <a:gd name="T10" fmla="*/ 7 w 9"/>
                  <a:gd name="T11" fmla="*/ 13 h 13"/>
                  <a:gd name="T12" fmla="*/ 7 w 9"/>
                  <a:gd name="T13" fmla="*/ 13 h 13"/>
                  <a:gd name="T14" fmla="*/ 7 w 9"/>
                  <a:gd name="T15" fmla="*/ 13 h 13"/>
                  <a:gd name="T16" fmla="*/ 5 w 9"/>
                  <a:gd name="T17" fmla="*/ 7 h 13"/>
                  <a:gd name="T18" fmla="*/ 5 w 9"/>
                  <a:gd name="T19" fmla="*/ 7 h 13"/>
                  <a:gd name="T20" fmla="*/ 4 w 9"/>
                  <a:gd name="T21" fmla="*/ 6 h 13"/>
                  <a:gd name="T22" fmla="*/ 2 w 9"/>
                  <a:gd name="T23" fmla="*/ 4 h 13"/>
                  <a:gd name="T24" fmla="*/ 2 w 9"/>
                  <a:gd name="T25" fmla="*/ 4 h 13"/>
                  <a:gd name="T26" fmla="*/ 0 w 9"/>
                  <a:gd name="T27" fmla="*/ 4 h 13"/>
                  <a:gd name="T28" fmla="*/ 0 w 9"/>
                  <a:gd name="T29" fmla="*/ 2 h 13"/>
                  <a:gd name="T30" fmla="*/ 0 w 9"/>
                  <a:gd name="T31" fmla="*/ 2 h 13"/>
                  <a:gd name="T32" fmla="*/ 2 w 9"/>
                  <a:gd name="T33" fmla="*/ 0 h 13"/>
                  <a:gd name="T34" fmla="*/ 4 w 9"/>
                  <a:gd name="T35" fmla="*/ 0 h 13"/>
                  <a:gd name="T36" fmla="*/ 4 w 9"/>
                  <a:gd name="T37" fmla="*/ 0 h 13"/>
                  <a:gd name="T38" fmla="*/ 7 w 9"/>
                  <a:gd name="T39" fmla="*/ 2 h 13"/>
                  <a:gd name="T40" fmla="*/ 9 w 9"/>
                  <a:gd name="T41" fmla="*/ 7 h 13"/>
                  <a:gd name="T42" fmla="*/ 9 w 9"/>
                  <a:gd name="T43" fmla="*/ 7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" h="13">
                    <a:moveTo>
                      <a:pt x="9" y="7"/>
                    </a:moveTo>
                    <a:lnTo>
                      <a:pt x="9" y="7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4" y="6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7" y="2"/>
                    </a:lnTo>
                    <a:lnTo>
                      <a:pt x="9" y="7"/>
                    </a:lnTo>
                    <a:lnTo>
                      <a:pt x="9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3" name="Freeform 320"/>
              <p:cNvSpPr>
                <a:spLocks/>
              </p:cNvSpPr>
              <p:nvPr/>
            </p:nvSpPr>
            <p:spPr bwMode="auto">
              <a:xfrm>
                <a:off x="937981" y="3330179"/>
                <a:ext cx="10286" cy="8229"/>
              </a:xfrm>
              <a:custGeom>
                <a:avLst/>
                <a:gdLst>
                  <a:gd name="T0" fmla="*/ 5 w 9"/>
                  <a:gd name="T1" fmla="*/ 0 h 9"/>
                  <a:gd name="T2" fmla="*/ 5 w 9"/>
                  <a:gd name="T3" fmla="*/ 0 h 9"/>
                  <a:gd name="T4" fmla="*/ 7 w 9"/>
                  <a:gd name="T5" fmla="*/ 0 h 9"/>
                  <a:gd name="T6" fmla="*/ 7 w 9"/>
                  <a:gd name="T7" fmla="*/ 0 h 9"/>
                  <a:gd name="T8" fmla="*/ 9 w 9"/>
                  <a:gd name="T9" fmla="*/ 0 h 9"/>
                  <a:gd name="T10" fmla="*/ 9 w 9"/>
                  <a:gd name="T11" fmla="*/ 2 h 9"/>
                  <a:gd name="T12" fmla="*/ 9 w 9"/>
                  <a:gd name="T13" fmla="*/ 2 h 9"/>
                  <a:gd name="T14" fmla="*/ 7 w 9"/>
                  <a:gd name="T15" fmla="*/ 3 h 9"/>
                  <a:gd name="T16" fmla="*/ 7 w 9"/>
                  <a:gd name="T17" fmla="*/ 3 h 9"/>
                  <a:gd name="T18" fmla="*/ 7 w 9"/>
                  <a:gd name="T19" fmla="*/ 5 h 9"/>
                  <a:gd name="T20" fmla="*/ 7 w 9"/>
                  <a:gd name="T21" fmla="*/ 7 h 9"/>
                  <a:gd name="T22" fmla="*/ 7 w 9"/>
                  <a:gd name="T23" fmla="*/ 7 h 9"/>
                  <a:gd name="T24" fmla="*/ 7 w 9"/>
                  <a:gd name="T25" fmla="*/ 9 h 9"/>
                  <a:gd name="T26" fmla="*/ 7 w 9"/>
                  <a:gd name="T27" fmla="*/ 9 h 9"/>
                  <a:gd name="T28" fmla="*/ 5 w 9"/>
                  <a:gd name="T29" fmla="*/ 9 h 9"/>
                  <a:gd name="T30" fmla="*/ 5 w 9"/>
                  <a:gd name="T31" fmla="*/ 9 h 9"/>
                  <a:gd name="T32" fmla="*/ 5 w 9"/>
                  <a:gd name="T33" fmla="*/ 7 h 9"/>
                  <a:gd name="T34" fmla="*/ 5 w 9"/>
                  <a:gd name="T35" fmla="*/ 7 h 9"/>
                  <a:gd name="T36" fmla="*/ 4 w 9"/>
                  <a:gd name="T37" fmla="*/ 5 h 9"/>
                  <a:gd name="T38" fmla="*/ 2 w 9"/>
                  <a:gd name="T39" fmla="*/ 5 h 9"/>
                  <a:gd name="T40" fmla="*/ 2 w 9"/>
                  <a:gd name="T41" fmla="*/ 5 h 9"/>
                  <a:gd name="T42" fmla="*/ 0 w 9"/>
                  <a:gd name="T43" fmla="*/ 3 h 9"/>
                  <a:gd name="T44" fmla="*/ 0 w 9"/>
                  <a:gd name="T45" fmla="*/ 2 h 9"/>
                  <a:gd name="T46" fmla="*/ 0 w 9"/>
                  <a:gd name="T47" fmla="*/ 2 h 9"/>
                  <a:gd name="T48" fmla="*/ 2 w 9"/>
                  <a:gd name="T49" fmla="*/ 0 h 9"/>
                  <a:gd name="T50" fmla="*/ 5 w 9"/>
                  <a:gd name="T51" fmla="*/ 0 h 9"/>
                  <a:gd name="T52" fmla="*/ 5 w 9"/>
                  <a:gd name="T53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9" h="9">
                    <a:moveTo>
                      <a:pt x="5" y="0"/>
                    </a:moveTo>
                    <a:lnTo>
                      <a:pt x="5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9" y="0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7" y="5"/>
                    </a:lnTo>
                    <a:lnTo>
                      <a:pt x="7" y="7"/>
                    </a:lnTo>
                    <a:lnTo>
                      <a:pt x="7" y="7"/>
                    </a:lnTo>
                    <a:lnTo>
                      <a:pt x="7" y="9"/>
                    </a:lnTo>
                    <a:lnTo>
                      <a:pt x="7" y="9"/>
                    </a:lnTo>
                    <a:lnTo>
                      <a:pt x="5" y="9"/>
                    </a:lnTo>
                    <a:lnTo>
                      <a:pt x="5" y="9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4" name="Freeform 321"/>
              <p:cNvSpPr>
                <a:spLocks/>
              </p:cNvSpPr>
              <p:nvPr/>
            </p:nvSpPr>
            <p:spPr bwMode="auto">
              <a:xfrm>
                <a:off x="1018209" y="3657267"/>
                <a:ext cx="8229" cy="6172"/>
              </a:xfrm>
              <a:custGeom>
                <a:avLst/>
                <a:gdLst>
                  <a:gd name="T0" fmla="*/ 7 w 7"/>
                  <a:gd name="T1" fmla="*/ 4 h 8"/>
                  <a:gd name="T2" fmla="*/ 7 w 7"/>
                  <a:gd name="T3" fmla="*/ 4 h 8"/>
                  <a:gd name="T4" fmla="*/ 5 w 7"/>
                  <a:gd name="T5" fmla="*/ 8 h 8"/>
                  <a:gd name="T6" fmla="*/ 2 w 7"/>
                  <a:gd name="T7" fmla="*/ 8 h 8"/>
                  <a:gd name="T8" fmla="*/ 2 w 7"/>
                  <a:gd name="T9" fmla="*/ 8 h 8"/>
                  <a:gd name="T10" fmla="*/ 0 w 7"/>
                  <a:gd name="T11" fmla="*/ 6 h 8"/>
                  <a:gd name="T12" fmla="*/ 0 w 7"/>
                  <a:gd name="T13" fmla="*/ 6 h 8"/>
                  <a:gd name="T14" fmla="*/ 0 w 7"/>
                  <a:gd name="T15" fmla="*/ 6 h 8"/>
                  <a:gd name="T16" fmla="*/ 0 w 7"/>
                  <a:gd name="T17" fmla="*/ 4 h 8"/>
                  <a:gd name="T18" fmla="*/ 0 w 7"/>
                  <a:gd name="T19" fmla="*/ 4 h 8"/>
                  <a:gd name="T20" fmla="*/ 4 w 7"/>
                  <a:gd name="T21" fmla="*/ 0 h 8"/>
                  <a:gd name="T22" fmla="*/ 4 w 7"/>
                  <a:gd name="T23" fmla="*/ 0 h 8"/>
                  <a:gd name="T24" fmla="*/ 5 w 7"/>
                  <a:gd name="T25" fmla="*/ 2 h 8"/>
                  <a:gd name="T26" fmla="*/ 7 w 7"/>
                  <a:gd name="T27" fmla="*/ 4 h 8"/>
                  <a:gd name="T28" fmla="*/ 7 w 7"/>
                  <a:gd name="T29" fmla="*/ 4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" h="8">
                    <a:moveTo>
                      <a:pt x="7" y="4"/>
                    </a:moveTo>
                    <a:lnTo>
                      <a:pt x="7" y="4"/>
                    </a:lnTo>
                    <a:lnTo>
                      <a:pt x="5" y="8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5" y="2"/>
                    </a:lnTo>
                    <a:lnTo>
                      <a:pt x="7" y="4"/>
                    </a:lnTo>
                    <a:lnTo>
                      <a:pt x="7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5" name="Freeform 322"/>
              <p:cNvSpPr>
                <a:spLocks/>
              </p:cNvSpPr>
              <p:nvPr/>
            </p:nvSpPr>
            <p:spPr bwMode="auto">
              <a:xfrm>
                <a:off x="985295" y="3361037"/>
                <a:ext cx="6172" cy="14401"/>
              </a:xfrm>
              <a:custGeom>
                <a:avLst/>
                <a:gdLst>
                  <a:gd name="T0" fmla="*/ 3 w 5"/>
                  <a:gd name="T1" fmla="*/ 0 h 15"/>
                  <a:gd name="T2" fmla="*/ 3 w 5"/>
                  <a:gd name="T3" fmla="*/ 0 h 15"/>
                  <a:gd name="T4" fmla="*/ 5 w 5"/>
                  <a:gd name="T5" fmla="*/ 6 h 15"/>
                  <a:gd name="T6" fmla="*/ 5 w 5"/>
                  <a:gd name="T7" fmla="*/ 11 h 15"/>
                  <a:gd name="T8" fmla="*/ 5 w 5"/>
                  <a:gd name="T9" fmla="*/ 11 h 15"/>
                  <a:gd name="T10" fmla="*/ 2 w 5"/>
                  <a:gd name="T11" fmla="*/ 15 h 15"/>
                  <a:gd name="T12" fmla="*/ 2 w 5"/>
                  <a:gd name="T13" fmla="*/ 15 h 15"/>
                  <a:gd name="T14" fmla="*/ 2 w 5"/>
                  <a:gd name="T15" fmla="*/ 11 h 15"/>
                  <a:gd name="T16" fmla="*/ 2 w 5"/>
                  <a:gd name="T17" fmla="*/ 11 h 15"/>
                  <a:gd name="T18" fmla="*/ 2 w 5"/>
                  <a:gd name="T19" fmla="*/ 11 h 15"/>
                  <a:gd name="T20" fmla="*/ 2 w 5"/>
                  <a:gd name="T21" fmla="*/ 11 h 15"/>
                  <a:gd name="T22" fmla="*/ 0 w 5"/>
                  <a:gd name="T23" fmla="*/ 9 h 15"/>
                  <a:gd name="T24" fmla="*/ 0 w 5"/>
                  <a:gd name="T25" fmla="*/ 7 h 15"/>
                  <a:gd name="T26" fmla="*/ 2 w 5"/>
                  <a:gd name="T27" fmla="*/ 4 h 15"/>
                  <a:gd name="T28" fmla="*/ 2 w 5"/>
                  <a:gd name="T29" fmla="*/ 4 h 15"/>
                  <a:gd name="T30" fmla="*/ 2 w 5"/>
                  <a:gd name="T31" fmla="*/ 2 h 15"/>
                  <a:gd name="T32" fmla="*/ 3 w 5"/>
                  <a:gd name="T33" fmla="*/ 0 h 15"/>
                  <a:gd name="T34" fmla="*/ 3 w 5"/>
                  <a:gd name="T35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" h="15">
                    <a:moveTo>
                      <a:pt x="3" y="0"/>
                    </a:moveTo>
                    <a:lnTo>
                      <a:pt x="3" y="0"/>
                    </a:lnTo>
                    <a:lnTo>
                      <a:pt x="5" y="6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9"/>
                    </a:lnTo>
                    <a:lnTo>
                      <a:pt x="0" y="7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2"/>
                    </a:lnTo>
                    <a:lnTo>
                      <a:pt x="3" y="0"/>
                    </a:lnTo>
                    <a:lnTo>
                      <a:pt x="3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6" name="Freeform 323"/>
              <p:cNvSpPr>
                <a:spLocks/>
              </p:cNvSpPr>
              <p:nvPr/>
            </p:nvSpPr>
            <p:spPr bwMode="auto">
              <a:xfrm>
                <a:off x="1158095" y="2838521"/>
                <a:ext cx="8229" cy="8229"/>
              </a:xfrm>
              <a:custGeom>
                <a:avLst/>
                <a:gdLst>
                  <a:gd name="T0" fmla="*/ 0 w 7"/>
                  <a:gd name="T1" fmla="*/ 3 h 7"/>
                  <a:gd name="T2" fmla="*/ 0 w 7"/>
                  <a:gd name="T3" fmla="*/ 3 h 7"/>
                  <a:gd name="T4" fmla="*/ 1 w 7"/>
                  <a:gd name="T5" fmla="*/ 1 h 7"/>
                  <a:gd name="T6" fmla="*/ 3 w 7"/>
                  <a:gd name="T7" fmla="*/ 0 h 7"/>
                  <a:gd name="T8" fmla="*/ 3 w 7"/>
                  <a:gd name="T9" fmla="*/ 0 h 7"/>
                  <a:gd name="T10" fmla="*/ 5 w 7"/>
                  <a:gd name="T11" fmla="*/ 1 h 7"/>
                  <a:gd name="T12" fmla="*/ 7 w 7"/>
                  <a:gd name="T13" fmla="*/ 5 h 7"/>
                  <a:gd name="T14" fmla="*/ 7 w 7"/>
                  <a:gd name="T15" fmla="*/ 5 h 7"/>
                  <a:gd name="T16" fmla="*/ 5 w 7"/>
                  <a:gd name="T17" fmla="*/ 7 h 7"/>
                  <a:gd name="T18" fmla="*/ 3 w 7"/>
                  <a:gd name="T19" fmla="*/ 7 h 7"/>
                  <a:gd name="T20" fmla="*/ 3 w 7"/>
                  <a:gd name="T21" fmla="*/ 7 h 7"/>
                  <a:gd name="T22" fmla="*/ 1 w 7"/>
                  <a:gd name="T23" fmla="*/ 5 h 7"/>
                  <a:gd name="T24" fmla="*/ 0 w 7"/>
                  <a:gd name="T25" fmla="*/ 3 h 7"/>
                  <a:gd name="T26" fmla="*/ 0 w 7"/>
                  <a:gd name="T27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7">
                    <a:moveTo>
                      <a:pt x="0" y="3"/>
                    </a:moveTo>
                    <a:lnTo>
                      <a:pt x="0" y="3"/>
                    </a:lnTo>
                    <a:lnTo>
                      <a:pt x="1" y="1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1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5" y="7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1" y="5"/>
                    </a:lnTo>
                    <a:lnTo>
                      <a:pt x="0" y="3"/>
                    </a:lnTo>
                    <a:lnTo>
                      <a:pt x="0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7" name="Freeform 324"/>
              <p:cNvSpPr>
                <a:spLocks/>
              </p:cNvSpPr>
              <p:nvPr/>
            </p:nvSpPr>
            <p:spPr bwMode="auto">
              <a:xfrm>
                <a:off x="925638" y="3126522"/>
                <a:ext cx="8229" cy="8229"/>
              </a:xfrm>
              <a:custGeom>
                <a:avLst/>
                <a:gdLst>
                  <a:gd name="T0" fmla="*/ 0 w 9"/>
                  <a:gd name="T1" fmla="*/ 9 h 9"/>
                  <a:gd name="T2" fmla="*/ 0 w 9"/>
                  <a:gd name="T3" fmla="*/ 9 h 9"/>
                  <a:gd name="T4" fmla="*/ 0 w 9"/>
                  <a:gd name="T5" fmla="*/ 7 h 9"/>
                  <a:gd name="T6" fmla="*/ 0 w 9"/>
                  <a:gd name="T7" fmla="*/ 7 h 9"/>
                  <a:gd name="T8" fmla="*/ 2 w 9"/>
                  <a:gd name="T9" fmla="*/ 5 h 9"/>
                  <a:gd name="T10" fmla="*/ 2 w 9"/>
                  <a:gd name="T11" fmla="*/ 5 h 9"/>
                  <a:gd name="T12" fmla="*/ 6 w 9"/>
                  <a:gd name="T13" fmla="*/ 0 h 9"/>
                  <a:gd name="T14" fmla="*/ 6 w 9"/>
                  <a:gd name="T15" fmla="*/ 0 h 9"/>
                  <a:gd name="T16" fmla="*/ 7 w 9"/>
                  <a:gd name="T17" fmla="*/ 0 h 9"/>
                  <a:gd name="T18" fmla="*/ 7 w 9"/>
                  <a:gd name="T19" fmla="*/ 0 h 9"/>
                  <a:gd name="T20" fmla="*/ 9 w 9"/>
                  <a:gd name="T21" fmla="*/ 0 h 9"/>
                  <a:gd name="T22" fmla="*/ 9 w 9"/>
                  <a:gd name="T23" fmla="*/ 1 h 9"/>
                  <a:gd name="T24" fmla="*/ 9 w 9"/>
                  <a:gd name="T25" fmla="*/ 1 h 9"/>
                  <a:gd name="T26" fmla="*/ 7 w 9"/>
                  <a:gd name="T27" fmla="*/ 5 h 9"/>
                  <a:gd name="T28" fmla="*/ 7 w 9"/>
                  <a:gd name="T29" fmla="*/ 5 h 9"/>
                  <a:gd name="T30" fmla="*/ 4 w 9"/>
                  <a:gd name="T31" fmla="*/ 7 h 9"/>
                  <a:gd name="T32" fmla="*/ 2 w 9"/>
                  <a:gd name="T33" fmla="*/ 9 h 9"/>
                  <a:gd name="T34" fmla="*/ 2 w 9"/>
                  <a:gd name="T35" fmla="*/ 9 h 9"/>
                  <a:gd name="T36" fmla="*/ 0 w 9"/>
                  <a:gd name="T37" fmla="*/ 9 h 9"/>
                  <a:gd name="T38" fmla="*/ 0 w 9"/>
                  <a:gd name="T3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9" h="9">
                    <a:moveTo>
                      <a:pt x="0" y="9"/>
                    </a:moveTo>
                    <a:lnTo>
                      <a:pt x="0" y="9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9" y="0"/>
                    </a:lnTo>
                    <a:lnTo>
                      <a:pt x="9" y="1"/>
                    </a:lnTo>
                    <a:lnTo>
                      <a:pt x="9" y="1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4" y="7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9"/>
                    </a:lnTo>
                    <a:lnTo>
                      <a:pt x="0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8" name="Freeform 325"/>
              <p:cNvSpPr>
                <a:spLocks/>
              </p:cNvSpPr>
              <p:nvPr/>
            </p:nvSpPr>
            <p:spPr bwMode="auto">
              <a:xfrm>
                <a:off x="1209525" y="2854978"/>
                <a:ext cx="6172" cy="8229"/>
              </a:xfrm>
              <a:custGeom>
                <a:avLst/>
                <a:gdLst>
                  <a:gd name="T0" fmla="*/ 0 w 6"/>
                  <a:gd name="T1" fmla="*/ 4 h 9"/>
                  <a:gd name="T2" fmla="*/ 0 w 6"/>
                  <a:gd name="T3" fmla="*/ 4 h 9"/>
                  <a:gd name="T4" fmla="*/ 2 w 6"/>
                  <a:gd name="T5" fmla="*/ 2 h 9"/>
                  <a:gd name="T6" fmla="*/ 2 w 6"/>
                  <a:gd name="T7" fmla="*/ 2 h 9"/>
                  <a:gd name="T8" fmla="*/ 2 w 6"/>
                  <a:gd name="T9" fmla="*/ 0 h 9"/>
                  <a:gd name="T10" fmla="*/ 4 w 6"/>
                  <a:gd name="T11" fmla="*/ 2 h 9"/>
                  <a:gd name="T12" fmla="*/ 4 w 6"/>
                  <a:gd name="T13" fmla="*/ 2 h 9"/>
                  <a:gd name="T14" fmla="*/ 6 w 6"/>
                  <a:gd name="T15" fmla="*/ 6 h 9"/>
                  <a:gd name="T16" fmla="*/ 6 w 6"/>
                  <a:gd name="T17" fmla="*/ 6 h 9"/>
                  <a:gd name="T18" fmla="*/ 6 w 6"/>
                  <a:gd name="T19" fmla="*/ 8 h 9"/>
                  <a:gd name="T20" fmla="*/ 6 w 6"/>
                  <a:gd name="T21" fmla="*/ 9 h 9"/>
                  <a:gd name="T22" fmla="*/ 6 w 6"/>
                  <a:gd name="T23" fmla="*/ 9 h 9"/>
                  <a:gd name="T24" fmla="*/ 4 w 6"/>
                  <a:gd name="T25" fmla="*/ 9 h 9"/>
                  <a:gd name="T26" fmla="*/ 2 w 6"/>
                  <a:gd name="T27" fmla="*/ 8 h 9"/>
                  <a:gd name="T28" fmla="*/ 2 w 6"/>
                  <a:gd name="T29" fmla="*/ 8 h 9"/>
                  <a:gd name="T30" fmla="*/ 0 w 6"/>
                  <a:gd name="T31" fmla="*/ 4 h 9"/>
                  <a:gd name="T32" fmla="*/ 0 w 6"/>
                  <a:gd name="T33" fmla="*/ 4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" h="9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6" y="8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4" y="9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89" name="Freeform 326"/>
              <p:cNvSpPr>
                <a:spLocks/>
              </p:cNvSpPr>
              <p:nvPr/>
            </p:nvSpPr>
            <p:spPr bwMode="auto">
              <a:xfrm>
                <a:off x="1143696" y="2776807"/>
                <a:ext cx="6172" cy="8229"/>
              </a:xfrm>
              <a:custGeom>
                <a:avLst/>
                <a:gdLst>
                  <a:gd name="T0" fmla="*/ 5 w 5"/>
                  <a:gd name="T1" fmla="*/ 4 h 7"/>
                  <a:gd name="T2" fmla="*/ 5 w 5"/>
                  <a:gd name="T3" fmla="*/ 4 h 7"/>
                  <a:gd name="T4" fmla="*/ 5 w 5"/>
                  <a:gd name="T5" fmla="*/ 6 h 7"/>
                  <a:gd name="T6" fmla="*/ 4 w 5"/>
                  <a:gd name="T7" fmla="*/ 7 h 7"/>
                  <a:gd name="T8" fmla="*/ 4 w 5"/>
                  <a:gd name="T9" fmla="*/ 7 h 7"/>
                  <a:gd name="T10" fmla="*/ 2 w 5"/>
                  <a:gd name="T11" fmla="*/ 7 h 7"/>
                  <a:gd name="T12" fmla="*/ 0 w 5"/>
                  <a:gd name="T13" fmla="*/ 4 h 7"/>
                  <a:gd name="T14" fmla="*/ 0 w 5"/>
                  <a:gd name="T15" fmla="*/ 4 h 7"/>
                  <a:gd name="T16" fmla="*/ 0 w 5"/>
                  <a:gd name="T17" fmla="*/ 2 h 7"/>
                  <a:gd name="T18" fmla="*/ 2 w 5"/>
                  <a:gd name="T19" fmla="*/ 0 h 7"/>
                  <a:gd name="T20" fmla="*/ 2 w 5"/>
                  <a:gd name="T21" fmla="*/ 0 h 7"/>
                  <a:gd name="T22" fmla="*/ 5 w 5"/>
                  <a:gd name="T23" fmla="*/ 2 h 7"/>
                  <a:gd name="T24" fmla="*/ 5 w 5"/>
                  <a:gd name="T25" fmla="*/ 4 h 7"/>
                  <a:gd name="T26" fmla="*/ 5 w 5"/>
                  <a:gd name="T27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" h="7">
                    <a:moveTo>
                      <a:pt x="5" y="4"/>
                    </a:moveTo>
                    <a:lnTo>
                      <a:pt x="5" y="4"/>
                    </a:lnTo>
                    <a:lnTo>
                      <a:pt x="5" y="6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2" y="7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5" y="2"/>
                    </a:lnTo>
                    <a:lnTo>
                      <a:pt x="5" y="4"/>
                    </a:lnTo>
                    <a:lnTo>
                      <a:pt x="5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0" name="Freeform 327"/>
              <p:cNvSpPr>
                <a:spLocks/>
              </p:cNvSpPr>
              <p:nvPr/>
            </p:nvSpPr>
            <p:spPr bwMode="auto">
              <a:xfrm>
                <a:off x="1201296" y="3128579"/>
                <a:ext cx="6172" cy="4114"/>
              </a:xfrm>
              <a:custGeom>
                <a:avLst/>
                <a:gdLst>
                  <a:gd name="T0" fmla="*/ 2 w 5"/>
                  <a:gd name="T1" fmla="*/ 6 h 6"/>
                  <a:gd name="T2" fmla="*/ 2 w 5"/>
                  <a:gd name="T3" fmla="*/ 6 h 6"/>
                  <a:gd name="T4" fmla="*/ 0 w 5"/>
                  <a:gd name="T5" fmla="*/ 4 h 6"/>
                  <a:gd name="T6" fmla="*/ 0 w 5"/>
                  <a:gd name="T7" fmla="*/ 2 h 6"/>
                  <a:gd name="T8" fmla="*/ 0 w 5"/>
                  <a:gd name="T9" fmla="*/ 2 h 6"/>
                  <a:gd name="T10" fmla="*/ 3 w 5"/>
                  <a:gd name="T11" fmla="*/ 0 h 6"/>
                  <a:gd name="T12" fmla="*/ 3 w 5"/>
                  <a:gd name="T13" fmla="*/ 0 h 6"/>
                  <a:gd name="T14" fmla="*/ 5 w 5"/>
                  <a:gd name="T15" fmla="*/ 0 h 6"/>
                  <a:gd name="T16" fmla="*/ 5 w 5"/>
                  <a:gd name="T17" fmla="*/ 4 h 6"/>
                  <a:gd name="T18" fmla="*/ 5 w 5"/>
                  <a:gd name="T19" fmla="*/ 4 h 6"/>
                  <a:gd name="T20" fmla="*/ 5 w 5"/>
                  <a:gd name="T21" fmla="*/ 4 h 6"/>
                  <a:gd name="T22" fmla="*/ 2 w 5"/>
                  <a:gd name="T23" fmla="*/ 6 h 6"/>
                  <a:gd name="T24" fmla="*/ 2 w 5"/>
                  <a:gd name="T25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6">
                    <a:moveTo>
                      <a:pt x="2" y="6"/>
                    </a:moveTo>
                    <a:lnTo>
                      <a:pt x="2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2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1" name="Freeform 328"/>
              <p:cNvSpPr>
                <a:spLocks/>
              </p:cNvSpPr>
              <p:nvPr/>
            </p:nvSpPr>
            <p:spPr bwMode="auto">
              <a:xfrm>
                <a:off x="1205410" y="3661381"/>
                <a:ext cx="8229" cy="6172"/>
              </a:xfrm>
              <a:custGeom>
                <a:avLst/>
                <a:gdLst>
                  <a:gd name="T0" fmla="*/ 4 w 8"/>
                  <a:gd name="T1" fmla="*/ 0 h 5"/>
                  <a:gd name="T2" fmla="*/ 4 w 8"/>
                  <a:gd name="T3" fmla="*/ 0 h 5"/>
                  <a:gd name="T4" fmla="*/ 6 w 8"/>
                  <a:gd name="T5" fmla="*/ 2 h 5"/>
                  <a:gd name="T6" fmla="*/ 8 w 8"/>
                  <a:gd name="T7" fmla="*/ 5 h 5"/>
                  <a:gd name="T8" fmla="*/ 8 w 8"/>
                  <a:gd name="T9" fmla="*/ 5 h 5"/>
                  <a:gd name="T10" fmla="*/ 6 w 8"/>
                  <a:gd name="T11" fmla="*/ 5 h 5"/>
                  <a:gd name="T12" fmla="*/ 6 w 8"/>
                  <a:gd name="T13" fmla="*/ 5 h 5"/>
                  <a:gd name="T14" fmla="*/ 4 w 8"/>
                  <a:gd name="T15" fmla="*/ 5 h 5"/>
                  <a:gd name="T16" fmla="*/ 2 w 8"/>
                  <a:gd name="T17" fmla="*/ 3 h 5"/>
                  <a:gd name="T18" fmla="*/ 2 w 8"/>
                  <a:gd name="T19" fmla="*/ 3 h 5"/>
                  <a:gd name="T20" fmla="*/ 0 w 8"/>
                  <a:gd name="T21" fmla="*/ 2 h 5"/>
                  <a:gd name="T22" fmla="*/ 0 w 8"/>
                  <a:gd name="T23" fmla="*/ 2 h 5"/>
                  <a:gd name="T24" fmla="*/ 4 w 8"/>
                  <a:gd name="T25" fmla="*/ 0 h 5"/>
                  <a:gd name="T26" fmla="*/ 4 w 8"/>
                  <a:gd name="T27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" h="5">
                    <a:moveTo>
                      <a:pt x="4" y="0"/>
                    </a:moveTo>
                    <a:lnTo>
                      <a:pt x="4" y="0"/>
                    </a:lnTo>
                    <a:lnTo>
                      <a:pt x="6" y="2"/>
                    </a:lnTo>
                    <a:lnTo>
                      <a:pt x="8" y="5"/>
                    </a:lnTo>
                    <a:lnTo>
                      <a:pt x="8" y="5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4" y="5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2" name="Freeform 329"/>
              <p:cNvSpPr>
                <a:spLocks/>
              </p:cNvSpPr>
              <p:nvPr/>
            </p:nvSpPr>
            <p:spPr bwMode="auto">
              <a:xfrm>
                <a:off x="970895" y="3385723"/>
                <a:ext cx="6172" cy="8229"/>
              </a:xfrm>
              <a:custGeom>
                <a:avLst/>
                <a:gdLst>
                  <a:gd name="T0" fmla="*/ 0 w 5"/>
                  <a:gd name="T1" fmla="*/ 5 h 7"/>
                  <a:gd name="T2" fmla="*/ 0 w 5"/>
                  <a:gd name="T3" fmla="*/ 5 h 7"/>
                  <a:gd name="T4" fmla="*/ 0 w 5"/>
                  <a:gd name="T5" fmla="*/ 3 h 7"/>
                  <a:gd name="T6" fmla="*/ 0 w 5"/>
                  <a:gd name="T7" fmla="*/ 3 h 7"/>
                  <a:gd name="T8" fmla="*/ 0 w 5"/>
                  <a:gd name="T9" fmla="*/ 2 h 7"/>
                  <a:gd name="T10" fmla="*/ 0 w 5"/>
                  <a:gd name="T11" fmla="*/ 0 h 7"/>
                  <a:gd name="T12" fmla="*/ 0 w 5"/>
                  <a:gd name="T13" fmla="*/ 0 h 7"/>
                  <a:gd name="T14" fmla="*/ 2 w 5"/>
                  <a:gd name="T15" fmla="*/ 0 h 7"/>
                  <a:gd name="T16" fmla="*/ 4 w 5"/>
                  <a:gd name="T17" fmla="*/ 2 h 7"/>
                  <a:gd name="T18" fmla="*/ 4 w 5"/>
                  <a:gd name="T19" fmla="*/ 2 h 7"/>
                  <a:gd name="T20" fmla="*/ 5 w 5"/>
                  <a:gd name="T21" fmla="*/ 3 h 7"/>
                  <a:gd name="T22" fmla="*/ 5 w 5"/>
                  <a:gd name="T23" fmla="*/ 3 h 7"/>
                  <a:gd name="T24" fmla="*/ 5 w 5"/>
                  <a:gd name="T25" fmla="*/ 3 h 7"/>
                  <a:gd name="T26" fmla="*/ 5 w 5"/>
                  <a:gd name="T27" fmla="*/ 3 h 7"/>
                  <a:gd name="T28" fmla="*/ 4 w 5"/>
                  <a:gd name="T29" fmla="*/ 5 h 7"/>
                  <a:gd name="T30" fmla="*/ 4 w 5"/>
                  <a:gd name="T31" fmla="*/ 5 h 7"/>
                  <a:gd name="T32" fmla="*/ 2 w 5"/>
                  <a:gd name="T33" fmla="*/ 5 h 7"/>
                  <a:gd name="T34" fmla="*/ 2 w 5"/>
                  <a:gd name="T35" fmla="*/ 7 h 7"/>
                  <a:gd name="T36" fmla="*/ 2 w 5"/>
                  <a:gd name="T37" fmla="*/ 7 h 7"/>
                  <a:gd name="T38" fmla="*/ 0 w 5"/>
                  <a:gd name="T39" fmla="*/ 7 h 7"/>
                  <a:gd name="T40" fmla="*/ 0 w 5"/>
                  <a:gd name="T41" fmla="*/ 7 h 7"/>
                  <a:gd name="T42" fmla="*/ 0 w 5"/>
                  <a:gd name="T43" fmla="*/ 5 h 7"/>
                  <a:gd name="T44" fmla="*/ 0 w 5"/>
                  <a:gd name="T45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5" h="7">
                    <a:moveTo>
                      <a:pt x="0" y="5"/>
                    </a:moveTo>
                    <a:lnTo>
                      <a:pt x="0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5" y="3"/>
                    </a:lnTo>
                    <a:lnTo>
                      <a:pt x="5" y="3"/>
                    </a:lnTo>
                    <a:lnTo>
                      <a:pt x="5" y="3"/>
                    </a:lnTo>
                    <a:lnTo>
                      <a:pt x="5" y="3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3" name="Freeform 330"/>
              <p:cNvSpPr>
                <a:spLocks/>
              </p:cNvSpPr>
              <p:nvPr/>
            </p:nvSpPr>
            <p:spPr bwMode="auto">
              <a:xfrm>
                <a:off x="1162209" y="3675781"/>
                <a:ext cx="6172" cy="6172"/>
              </a:xfrm>
              <a:custGeom>
                <a:avLst/>
                <a:gdLst>
                  <a:gd name="T0" fmla="*/ 4 w 6"/>
                  <a:gd name="T1" fmla="*/ 3 h 7"/>
                  <a:gd name="T2" fmla="*/ 4 w 6"/>
                  <a:gd name="T3" fmla="*/ 3 h 7"/>
                  <a:gd name="T4" fmla="*/ 4 w 6"/>
                  <a:gd name="T5" fmla="*/ 5 h 7"/>
                  <a:gd name="T6" fmla="*/ 4 w 6"/>
                  <a:gd name="T7" fmla="*/ 5 h 7"/>
                  <a:gd name="T8" fmla="*/ 4 w 6"/>
                  <a:gd name="T9" fmla="*/ 5 h 7"/>
                  <a:gd name="T10" fmla="*/ 6 w 6"/>
                  <a:gd name="T11" fmla="*/ 7 h 7"/>
                  <a:gd name="T12" fmla="*/ 4 w 6"/>
                  <a:gd name="T13" fmla="*/ 7 h 7"/>
                  <a:gd name="T14" fmla="*/ 4 w 6"/>
                  <a:gd name="T15" fmla="*/ 7 h 7"/>
                  <a:gd name="T16" fmla="*/ 4 w 6"/>
                  <a:gd name="T17" fmla="*/ 7 h 7"/>
                  <a:gd name="T18" fmla="*/ 2 w 6"/>
                  <a:gd name="T19" fmla="*/ 7 h 7"/>
                  <a:gd name="T20" fmla="*/ 2 w 6"/>
                  <a:gd name="T21" fmla="*/ 7 h 7"/>
                  <a:gd name="T22" fmla="*/ 2 w 6"/>
                  <a:gd name="T23" fmla="*/ 5 h 7"/>
                  <a:gd name="T24" fmla="*/ 2 w 6"/>
                  <a:gd name="T25" fmla="*/ 5 h 7"/>
                  <a:gd name="T26" fmla="*/ 0 w 6"/>
                  <a:gd name="T27" fmla="*/ 1 h 7"/>
                  <a:gd name="T28" fmla="*/ 0 w 6"/>
                  <a:gd name="T29" fmla="*/ 1 h 7"/>
                  <a:gd name="T30" fmla="*/ 0 w 6"/>
                  <a:gd name="T31" fmla="*/ 0 h 7"/>
                  <a:gd name="T32" fmla="*/ 0 w 6"/>
                  <a:gd name="T33" fmla="*/ 0 h 7"/>
                  <a:gd name="T34" fmla="*/ 0 w 6"/>
                  <a:gd name="T35" fmla="*/ 0 h 7"/>
                  <a:gd name="T36" fmla="*/ 2 w 6"/>
                  <a:gd name="T37" fmla="*/ 0 h 7"/>
                  <a:gd name="T38" fmla="*/ 2 w 6"/>
                  <a:gd name="T39" fmla="*/ 0 h 7"/>
                  <a:gd name="T40" fmla="*/ 2 w 6"/>
                  <a:gd name="T41" fmla="*/ 0 h 7"/>
                  <a:gd name="T42" fmla="*/ 4 w 6"/>
                  <a:gd name="T43" fmla="*/ 1 h 7"/>
                  <a:gd name="T44" fmla="*/ 4 w 6"/>
                  <a:gd name="T45" fmla="*/ 3 h 7"/>
                  <a:gd name="T46" fmla="*/ 4 w 6"/>
                  <a:gd name="T47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" h="7">
                    <a:moveTo>
                      <a:pt x="4" y="3"/>
                    </a:moveTo>
                    <a:lnTo>
                      <a:pt x="4" y="3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6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4" y="3"/>
                    </a:lnTo>
                    <a:lnTo>
                      <a:pt x="4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4" name="Freeform 331"/>
              <p:cNvSpPr>
                <a:spLocks/>
              </p:cNvSpPr>
              <p:nvPr/>
            </p:nvSpPr>
            <p:spPr bwMode="auto">
              <a:xfrm>
                <a:off x="1221867" y="3696352"/>
                <a:ext cx="4114" cy="8229"/>
              </a:xfrm>
              <a:custGeom>
                <a:avLst/>
                <a:gdLst>
                  <a:gd name="T0" fmla="*/ 2 w 6"/>
                  <a:gd name="T1" fmla="*/ 7 h 7"/>
                  <a:gd name="T2" fmla="*/ 2 w 6"/>
                  <a:gd name="T3" fmla="*/ 7 h 7"/>
                  <a:gd name="T4" fmla="*/ 0 w 6"/>
                  <a:gd name="T5" fmla="*/ 5 h 7"/>
                  <a:gd name="T6" fmla="*/ 0 w 6"/>
                  <a:gd name="T7" fmla="*/ 3 h 7"/>
                  <a:gd name="T8" fmla="*/ 0 w 6"/>
                  <a:gd name="T9" fmla="*/ 3 h 7"/>
                  <a:gd name="T10" fmla="*/ 2 w 6"/>
                  <a:gd name="T11" fmla="*/ 2 h 7"/>
                  <a:gd name="T12" fmla="*/ 4 w 6"/>
                  <a:gd name="T13" fmla="*/ 0 h 7"/>
                  <a:gd name="T14" fmla="*/ 4 w 6"/>
                  <a:gd name="T15" fmla="*/ 0 h 7"/>
                  <a:gd name="T16" fmla="*/ 6 w 6"/>
                  <a:gd name="T17" fmla="*/ 2 h 7"/>
                  <a:gd name="T18" fmla="*/ 6 w 6"/>
                  <a:gd name="T19" fmla="*/ 2 h 7"/>
                  <a:gd name="T20" fmla="*/ 4 w 6"/>
                  <a:gd name="T21" fmla="*/ 5 h 7"/>
                  <a:gd name="T22" fmla="*/ 2 w 6"/>
                  <a:gd name="T23" fmla="*/ 7 h 7"/>
                  <a:gd name="T24" fmla="*/ 2 w 6"/>
                  <a:gd name="T25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" h="7">
                    <a:moveTo>
                      <a:pt x="2" y="7"/>
                    </a:moveTo>
                    <a:lnTo>
                      <a:pt x="2" y="7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4" y="5"/>
                    </a:lnTo>
                    <a:lnTo>
                      <a:pt x="2" y="7"/>
                    </a:lnTo>
                    <a:lnTo>
                      <a:pt x="2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5" name="Freeform 332"/>
              <p:cNvSpPr>
                <a:spLocks/>
              </p:cNvSpPr>
              <p:nvPr/>
            </p:nvSpPr>
            <p:spPr bwMode="auto">
              <a:xfrm>
                <a:off x="1149867" y="3023665"/>
                <a:ext cx="4114" cy="6172"/>
              </a:xfrm>
              <a:custGeom>
                <a:avLst/>
                <a:gdLst>
                  <a:gd name="T0" fmla="*/ 4 w 4"/>
                  <a:gd name="T1" fmla="*/ 4 h 6"/>
                  <a:gd name="T2" fmla="*/ 4 w 4"/>
                  <a:gd name="T3" fmla="*/ 4 h 6"/>
                  <a:gd name="T4" fmla="*/ 4 w 4"/>
                  <a:gd name="T5" fmla="*/ 4 h 6"/>
                  <a:gd name="T6" fmla="*/ 4 w 4"/>
                  <a:gd name="T7" fmla="*/ 4 h 6"/>
                  <a:gd name="T8" fmla="*/ 2 w 4"/>
                  <a:gd name="T9" fmla="*/ 6 h 6"/>
                  <a:gd name="T10" fmla="*/ 2 w 4"/>
                  <a:gd name="T11" fmla="*/ 6 h 6"/>
                  <a:gd name="T12" fmla="*/ 2 w 4"/>
                  <a:gd name="T13" fmla="*/ 6 h 6"/>
                  <a:gd name="T14" fmla="*/ 2 w 4"/>
                  <a:gd name="T15" fmla="*/ 4 h 6"/>
                  <a:gd name="T16" fmla="*/ 2 w 4"/>
                  <a:gd name="T17" fmla="*/ 4 h 6"/>
                  <a:gd name="T18" fmla="*/ 0 w 4"/>
                  <a:gd name="T19" fmla="*/ 2 h 6"/>
                  <a:gd name="T20" fmla="*/ 0 w 4"/>
                  <a:gd name="T21" fmla="*/ 2 h 6"/>
                  <a:gd name="T22" fmla="*/ 2 w 4"/>
                  <a:gd name="T23" fmla="*/ 0 h 6"/>
                  <a:gd name="T24" fmla="*/ 2 w 4"/>
                  <a:gd name="T25" fmla="*/ 0 h 6"/>
                  <a:gd name="T26" fmla="*/ 4 w 4"/>
                  <a:gd name="T27" fmla="*/ 0 h 6"/>
                  <a:gd name="T28" fmla="*/ 4 w 4"/>
                  <a:gd name="T29" fmla="*/ 0 h 6"/>
                  <a:gd name="T30" fmla="*/ 4 w 4"/>
                  <a:gd name="T31" fmla="*/ 0 h 6"/>
                  <a:gd name="T32" fmla="*/ 4 w 4"/>
                  <a:gd name="T33" fmla="*/ 4 h 6"/>
                  <a:gd name="T34" fmla="*/ 4 w 4"/>
                  <a:gd name="T35" fmla="*/ 4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" h="6">
                    <a:moveTo>
                      <a:pt x="4" y="4"/>
                    </a:moveTo>
                    <a:lnTo>
                      <a:pt x="4" y="4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4"/>
                    </a:lnTo>
                    <a:lnTo>
                      <a:pt x="4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6" name="Freeform 333"/>
              <p:cNvSpPr>
                <a:spLocks/>
              </p:cNvSpPr>
              <p:nvPr/>
            </p:nvSpPr>
            <p:spPr bwMode="auto">
              <a:xfrm>
                <a:off x="1153981" y="3151208"/>
                <a:ext cx="6172" cy="4114"/>
              </a:xfrm>
              <a:custGeom>
                <a:avLst/>
                <a:gdLst>
                  <a:gd name="T0" fmla="*/ 4 w 5"/>
                  <a:gd name="T1" fmla="*/ 6 h 6"/>
                  <a:gd name="T2" fmla="*/ 4 w 5"/>
                  <a:gd name="T3" fmla="*/ 6 h 6"/>
                  <a:gd name="T4" fmla="*/ 2 w 5"/>
                  <a:gd name="T5" fmla="*/ 4 h 6"/>
                  <a:gd name="T6" fmla="*/ 0 w 5"/>
                  <a:gd name="T7" fmla="*/ 0 h 6"/>
                  <a:gd name="T8" fmla="*/ 0 w 5"/>
                  <a:gd name="T9" fmla="*/ 0 h 6"/>
                  <a:gd name="T10" fmla="*/ 2 w 5"/>
                  <a:gd name="T11" fmla="*/ 0 h 6"/>
                  <a:gd name="T12" fmla="*/ 2 w 5"/>
                  <a:gd name="T13" fmla="*/ 0 h 6"/>
                  <a:gd name="T14" fmla="*/ 5 w 5"/>
                  <a:gd name="T15" fmla="*/ 4 h 6"/>
                  <a:gd name="T16" fmla="*/ 5 w 5"/>
                  <a:gd name="T17" fmla="*/ 4 h 6"/>
                  <a:gd name="T18" fmla="*/ 5 w 5"/>
                  <a:gd name="T19" fmla="*/ 6 h 6"/>
                  <a:gd name="T20" fmla="*/ 4 w 5"/>
                  <a:gd name="T21" fmla="*/ 6 h 6"/>
                  <a:gd name="T22" fmla="*/ 4 w 5"/>
                  <a:gd name="T23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" h="6">
                    <a:moveTo>
                      <a:pt x="4" y="6"/>
                    </a:moveTo>
                    <a:lnTo>
                      <a:pt x="4" y="6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5" y="6"/>
                    </a:lnTo>
                    <a:lnTo>
                      <a:pt x="4" y="6"/>
                    </a:lnTo>
                    <a:lnTo>
                      <a:pt x="4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7" name="Freeform 334"/>
              <p:cNvSpPr>
                <a:spLocks/>
              </p:cNvSpPr>
              <p:nvPr/>
            </p:nvSpPr>
            <p:spPr bwMode="auto">
              <a:xfrm>
                <a:off x="1162209" y="3151208"/>
                <a:ext cx="4114" cy="4114"/>
              </a:xfrm>
              <a:custGeom>
                <a:avLst/>
                <a:gdLst>
                  <a:gd name="T0" fmla="*/ 4 w 4"/>
                  <a:gd name="T1" fmla="*/ 4 h 6"/>
                  <a:gd name="T2" fmla="*/ 4 w 4"/>
                  <a:gd name="T3" fmla="*/ 4 h 6"/>
                  <a:gd name="T4" fmla="*/ 4 w 4"/>
                  <a:gd name="T5" fmla="*/ 6 h 6"/>
                  <a:gd name="T6" fmla="*/ 2 w 4"/>
                  <a:gd name="T7" fmla="*/ 6 h 6"/>
                  <a:gd name="T8" fmla="*/ 2 w 4"/>
                  <a:gd name="T9" fmla="*/ 6 h 6"/>
                  <a:gd name="T10" fmla="*/ 0 w 4"/>
                  <a:gd name="T11" fmla="*/ 6 h 6"/>
                  <a:gd name="T12" fmla="*/ 0 w 4"/>
                  <a:gd name="T13" fmla="*/ 4 h 6"/>
                  <a:gd name="T14" fmla="*/ 0 w 4"/>
                  <a:gd name="T15" fmla="*/ 4 h 6"/>
                  <a:gd name="T16" fmla="*/ 0 w 4"/>
                  <a:gd name="T17" fmla="*/ 2 h 6"/>
                  <a:gd name="T18" fmla="*/ 2 w 4"/>
                  <a:gd name="T19" fmla="*/ 0 h 6"/>
                  <a:gd name="T20" fmla="*/ 2 w 4"/>
                  <a:gd name="T21" fmla="*/ 0 h 6"/>
                  <a:gd name="T22" fmla="*/ 4 w 4"/>
                  <a:gd name="T23" fmla="*/ 2 h 6"/>
                  <a:gd name="T24" fmla="*/ 4 w 4"/>
                  <a:gd name="T25" fmla="*/ 4 h 6"/>
                  <a:gd name="T26" fmla="*/ 4 w 4"/>
                  <a:gd name="T27" fmla="*/ 4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6">
                    <a:moveTo>
                      <a:pt x="4" y="4"/>
                    </a:moveTo>
                    <a:lnTo>
                      <a:pt x="4" y="4"/>
                    </a:lnTo>
                    <a:lnTo>
                      <a:pt x="4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8" name="Freeform 335"/>
              <p:cNvSpPr>
                <a:spLocks/>
              </p:cNvSpPr>
              <p:nvPr/>
            </p:nvSpPr>
            <p:spPr bwMode="auto">
              <a:xfrm>
                <a:off x="1283582" y="3270523"/>
                <a:ext cx="4114" cy="4114"/>
              </a:xfrm>
              <a:custGeom>
                <a:avLst/>
                <a:gdLst>
                  <a:gd name="T0" fmla="*/ 3 w 3"/>
                  <a:gd name="T1" fmla="*/ 2 h 3"/>
                  <a:gd name="T2" fmla="*/ 3 w 3"/>
                  <a:gd name="T3" fmla="*/ 2 h 3"/>
                  <a:gd name="T4" fmla="*/ 3 w 3"/>
                  <a:gd name="T5" fmla="*/ 3 h 3"/>
                  <a:gd name="T6" fmla="*/ 3 w 3"/>
                  <a:gd name="T7" fmla="*/ 3 h 3"/>
                  <a:gd name="T8" fmla="*/ 2 w 3"/>
                  <a:gd name="T9" fmla="*/ 3 h 3"/>
                  <a:gd name="T10" fmla="*/ 2 w 3"/>
                  <a:gd name="T11" fmla="*/ 3 h 3"/>
                  <a:gd name="T12" fmla="*/ 2 w 3"/>
                  <a:gd name="T13" fmla="*/ 3 h 3"/>
                  <a:gd name="T14" fmla="*/ 0 w 3"/>
                  <a:gd name="T15" fmla="*/ 2 h 3"/>
                  <a:gd name="T16" fmla="*/ 2 w 3"/>
                  <a:gd name="T17" fmla="*/ 0 h 3"/>
                  <a:gd name="T18" fmla="*/ 2 w 3"/>
                  <a:gd name="T19" fmla="*/ 0 h 3"/>
                  <a:gd name="T20" fmla="*/ 3 w 3"/>
                  <a:gd name="T21" fmla="*/ 0 h 3"/>
                  <a:gd name="T22" fmla="*/ 3 w 3"/>
                  <a:gd name="T23" fmla="*/ 0 h 3"/>
                  <a:gd name="T24" fmla="*/ 3 w 3"/>
                  <a:gd name="T25" fmla="*/ 0 h 3"/>
                  <a:gd name="T26" fmla="*/ 3 w 3"/>
                  <a:gd name="T27" fmla="*/ 2 h 3"/>
                  <a:gd name="T28" fmla="*/ 3 w 3"/>
                  <a:gd name="T2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" h="3">
                    <a:moveTo>
                      <a:pt x="3" y="2"/>
                    </a:moveTo>
                    <a:lnTo>
                      <a:pt x="3" y="2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3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99" name="Freeform 336"/>
              <p:cNvSpPr>
                <a:spLocks/>
              </p:cNvSpPr>
              <p:nvPr/>
            </p:nvSpPr>
            <p:spPr bwMode="auto">
              <a:xfrm>
                <a:off x="960609" y="3465951"/>
                <a:ext cx="4114" cy="6172"/>
              </a:xfrm>
              <a:custGeom>
                <a:avLst/>
                <a:gdLst>
                  <a:gd name="T0" fmla="*/ 4 w 4"/>
                  <a:gd name="T1" fmla="*/ 2 h 5"/>
                  <a:gd name="T2" fmla="*/ 4 w 4"/>
                  <a:gd name="T3" fmla="*/ 2 h 5"/>
                  <a:gd name="T4" fmla="*/ 4 w 4"/>
                  <a:gd name="T5" fmla="*/ 4 h 5"/>
                  <a:gd name="T6" fmla="*/ 4 w 4"/>
                  <a:gd name="T7" fmla="*/ 4 h 5"/>
                  <a:gd name="T8" fmla="*/ 2 w 4"/>
                  <a:gd name="T9" fmla="*/ 5 h 5"/>
                  <a:gd name="T10" fmla="*/ 0 w 4"/>
                  <a:gd name="T11" fmla="*/ 5 h 5"/>
                  <a:gd name="T12" fmla="*/ 0 w 4"/>
                  <a:gd name="T13" fmla="*/ 5 h 5"/>
                  <a:gd name="T14" fmla="*/ 0 w 4"/>
                  <a:gd name="T15" fmla="*/ 4 h 5"/>
                  <a:gd name="T16" fmla="*/ 0 w 4"/>
                  <a:gd name="T17" fmla="*/ 2 h 5"/>
                  <a:gd name="T18" fmla="*/ 0 w 4"/>
                  <a:gd name="T19" fmla="*/ 2 h 5"/>
                  <a:gd name="T20" fmla="*/ 2 w 4"/>
                  <a:gd name="T21" fmla="*/ 0 h 5"/>
                  <a:gd name="T22" fmla="*/ 2 w 4"/>
                  <a:gd name="T23" fmla="*/ 0 h 5"/>
                  <a:gd name="T24" fmla="*/ 4 w 4"/>
                  <a:gd name="T25" fmla="*/ 0 h 5"/>
                  <a:gd name="T26" fmla="*/ 4 w 4"/>
                  <a:gd name="T27" fmla="*/ 0 h 5"/>
                  <a:gd name="T28" fmla="*/ 4 w 4"/>
                  <a:gd name="T29" fmla="*/ 2 h 5"/>
                  <a:gd name="T30" fmla="*/ 4 w 4"/>
                  <a:gd name="T31" fmla="*/ 2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" h="5">
                    <a:moveTo>
                      <a:pt x="4" y="2"/>
                    </a:move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0" name="Freeform 337"/>
              <p:cNvSpPr>
                <a:spLocks/>
              </p:cNvSpPr>
              <p:nvPr/>
            </p:nvSpPr>
            <p:spPr bwMode="auto">
              <a:xfrm>
                <a:off x="1199238" y="3688123"/>
                <a:ext cx="4114" cy="4114"/>
              </a:xfrm>
              <a:custGeom>
                <a:avLst/>
                <a:gdLst>
                  <a:gd name="T0" fmla="*/ 2 w 4"/>
                  <a:gd name="T1" fmla="*/ 0 h 4"/>
                  <a:gd name="T2" fmla="*/ 2 w 4"/>
                  <a:gd name="T3" fmla="*/ 0 h 4"/>
                  <a:gd name="T4" fmla="*/ 4 w 4"/>
                  <a:gd name="T5" fmla="*/ 0 h 4"/>
                  <a:gd name="T6" fmla="*/ 4 w 4"/>
                  <a:gd name="T7" fmla="*/ 0 h 4"/>
                  <a:gd name="T8" fmla="*/ 4 w 4"/>
                  <a:gd name="T9" fmla="*/ 0 h 4"/>
                  <a:gd name="T10" fmla="*/ 4 w 4"/>
                  <a:gd name="T11" fmla="*/ 4 h 4"/>
                  <a:gd name="T12" fmla="*/ 4 w 4"/>
                  <a:gd name="T13" fmla="*/ 4 h 4"/>
                  <a:gd name="T14" fmla="*/ 4 w 4"/>
                  <a:gd name="T15" fmla="*/ 4 h 4"/>
                  <a:gd name="T16" fmla="*/ 2 w 4"/>
                  <a:gd name="T17" fmla="*/ 4 h 4"/>
                  <a:gd name="T18" fmla="*/ 2 w 4"/>
                  <a:gd name="T19" fmla="*/ 4 h 4"/>
                  <a:gd name="T20" fmla="*/ 2 w 4"/>
                  <a:gd name="T21" fmla="*/ 4 h 4"/>
                  <a:gd name="T22" fmla="*/ 2 w 4"/>
                  <a:gd name="T23" fmla="*/ 4 h 4"/>
                  <a:gd name="T24" fmla="*/ 0 w 4"/>
                  <a:gd name="T25" fmla="*/ 2 h 4"/>
                  <a:gd name="T26" fmla="*/ 0 w 4"/>
                  <a:gd name="T27" fmla="*/ 2 h 4"/>
                  <a:gd name="T28" fmla="*/ 2 w 4"/>
                  <a:gd name="T29" fmla="*/ 0 h 4"/>
                  <a:gd name="T30" fmla="*/ 2 w 4"/>
                  <a:gd name="T31" fmla="*/ 0 h 4"/>
                  <a:gd name="T32" fmla="*/ 2 w 4"/>
                  <a:gd name="T33" fmla="*/ 0 h 4"/>
                  <a:gd name="T34" fmla="*/ 2 w 4"/>
                  <a:gd name="T35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" h="4">
                    <a:moveTo>
                      <a:pt x="2" y="0"/>
                    </a:move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1" name="Freeform 338"/>
              <p:cNvSpPr>
                <a:spLocks/>
              </p:cNvSpPr>
              <p:nvPr/>
            </p:nvSpPr>
            <p:spPr bwMode="auto">
              <a:xfrm>
                <a:off x="1205410" y="3671666"/>
                <a:ext cx="4114" cy="6172"/>
              </a:xfrm>
              <a:custGeom>
                <a:avLst/>
                <a:gdLst>
                  <a:gd name="T0" fmla="*/ 2 w 4"/>
                  <a:gd name="T1" fmla="*/ 0 h 5"/>
                  <a:gd name="T2" fmla="*/ 2 w 4"/>
                  <a:gd name="T3" fmla="*/ 0 h 5"/>
                  <a:gd name="T4" fmla="*/ 4 w 4"/>
                  <a:gd name="T5" fmla="*/ 2 h 5"/>
                  <a:gd name="T6" fmla="*/ 4 w 4"/>
                  <a:gd name="T7" fmla="*/ 2 h 5"/>
                  <a:gd name="T8" fmla="*/ 4 w 4"/>
                  <a:gd name="T9" fmla="*/ 2 h 5"/>
                  <a:gd name="T10" fmla="*/ 4 w 4"/>
                  <a:gd name="T11" fmla="*/ 4 h 5"/>
                  <a:gd name="T12" fmla="*/ 2 w 4"/>
                  <a:gd name="T13" fmla="*/ 5 h 5"/>
                  <a:gd name="T14" fmla="*/ 2 w 4"/>
                  <a:gd name="T15" fmla="*/ 5 h 5"/>
                  <a:gd name="T16" fmla="*/ 2 w 4"/>
                  <a:gd name="T17" fmla="*/ 5 h 5"/>
                  <a:gd name="T18" fmla="*/ 2 w 4"/>
                  <a:gd name="T19" fmla="*/ 5 h 5"/>
                  <a:gd name="T20" fmla="*/ 0 w 4"/>
                  <a:gd name="T21" fmla="*/ 2 h 5"/>
                  <a:gd name="T22" fmla="*/ 0 w 4"/>
                  <a:gd name="T23" fmla="*/ 2 h 5"/>
                  <a:gd name="T24" fmla="*/ 2 w 4"/>
                  <a:gd name="T25" fmla="*/ 0 h 5"/>
                  <a:gd name="T26" fmla="*/ 2 w 4"/>
                  <a:gd name="T27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5">
                    <a:moveTo>
                      <a:pt x="2" y="0"/>
                    </a:move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4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2" name="Freeform 339"/>
              <p:cNvSpPr>
                <a:spLocks/>
              </p:cNvSpPr>
              <p:nvPr/>
            </p:nvSpPr>
            <p:spPr bwMode="auto">
              <a:xfrm>
                <a:off x="1191010" y="3130636"/>
                <a:ext cx="4114" cy="2058"/>
              </a:xfrm>
              <a:custGeom>
                <a:avLst/>
                <a:gdLst>
                  <a:gd name="T0" fmla="*/ 2 w 3"/>
                  <a:gd name="T1" fmla="*/ 4 h 4"/>
                  <a:gd name="T2" fmla="*/ 2 w 3"/>
                  <a:gd name="T3" fmla="*/ 4 h 4"/>
                  <a:gd name="T4" fmla="*/ 0 w 3"/>
                  <a:gd name="T5" fmla="*/ 2 h 4"/>
                  <a:gd name="T6" fmla="*/ 0 w 3"/>
                  <a:gd name="T7" fmla="*/ 2 h 4"/>
                  <a:gd name="T8" fmla="*/ 0 w 3"/>
                  <a:gd name="T9" fmla="*/ 2 h 4"/>
                  <a:gd name="T10" fmla="*/ 2 w 3"/>
                  <a:gd name="T11" fmla="*/ 0 h 4"/>
                  <a:gd name="T12" fmla="*/ 2 w 3"/>
                  <a:gd name="T13" fmla="*/ 0 h 4"/>
                  <a:gd name="T14" fmla="*/ 2 w 3"/>
                  <a:gd name="T15" fmla="*/ 0 h 4"/>
                  <a:gd name="T16" fmla="*/ 3 w 3"/>
                  <a:gd name="T17" fmla="*/ 2 h 4"/>
                  <a:gd name="T18" fmla="*/ 3 w 3"/>
                  <a:gd name="T19" fmla="*/ 2 h 4"/>
                  <a:gd name="T20" fmla="*/ 2 w 3"/>
                  <a:gd name="T21" fmla="*/ 4 h 4"/>
                  <a:gd name="T22" fmla="*/ 2 w 3"/>
                  <a:gd name="T23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" h="4">
                    <a:moveTo>
                      <a:pt x="2" y="4"/>
                    </a:move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3" name="Freeform 340"/>
              <p:cNvSpPr>
                <a:spLocks/>
              </p:cNvSpPr>
              <p:nvPr/>
            </p:nvSpPr>
            <p:spPr bwMode="auto">
              <a:xfrm>
                <a:off x="1213639" y="3704581"/>
                <a:ext cx="4114" cy="4114"/>
              </a:xfrm>
              <a:custGeom>
                <a:avLst/>
                <a:gdLst>
                  <a:gd name="T0" fmla="*/ 0 w 4"/>
                  <a:gd name="T1" fmla="*/ 6 h 6"/>
                  <a:gd name="T2" fmla="*/ 0 w 4"/>
                  <a:gd name="T3" fmla="*/ 6 h 6"/>
                  <a:gd name="T4" fmla="*/ 4 w 4"/>
                  <a:gd name="T5" fmla="*/ 0 h 6"/>
                  <a:gd name="T6" fmla="*/ 4 w 4"/>
                  <a:gd name="T7" fmla="*/ 0 h 6"/>
                  <a:gd name="T8" fmla="*/ 4 w 4"/>
                  <a:gd name="T9" fmla="*/ 0 h 6"/>
                  <a:gd name="T10" fmla="*/ 4 w 4"/>
                  <a:gd name="T11" fmla="*/ 0 h 6"/>
                  <a:gd name="T12" fmla="*/ 4 w 4"/>
                  <a:gd name="T13" fmla="*/ 0 h 6"/>
                  <a:gd name="T14" fmla="*/ 4 w 4"/>
                  <a:gd name="T15" fmla="*/ 0 h 6"/>
                  <a:gd name="T16" fmla="*/ 4 w 4"/>
                  <a:gd name="T17" fmla="*/ 2 h 6"/>
                  <a:gd name="T18" fmla="*/ 4 w 4"/>
                  <a:gd name="T19" fmla="*/ 4 h 6"/>
                  <a:gd name="T20" fmla="*/ 4 w 4"/>
                  <a:gd name="T21" fmla="*/ 4 h 6"/>
                  <a:gd name="T22" fmla="*/ 2 w 4"/>
                  <a:gd name="T23" fmla="*/ 6 h 6"/>
                  <a:gd name="T24" fmla="*/ 0 w 4"/>
                  <a:gd name="T25" fmla="*/ 6 h 6"/>
                  <a:gd name="T26" fmla="*/ 0 w 4"/>
                  <a:gd name="T27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6">
                    <a:moveTo>
                      <a:pt x="0" y="6"/>
                    </a:moveTo>
                    <a:lnTo>
                      <a:pt x="0" y="6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4" name="Freeform 341"/>
              <p:cNvSpPr>
                <a:spLocks/>
              </p:cNvSpPr>
              <p:nvPr/>
            </p:nvSpPr>
            <p:spPr bwMode="auto">
              <a:xfrm>
                <a:off x="1030552" y="3655209"/>
                <a:ext cx="4114" cy="2058"/>
              </a:xfrm>
              <a:custGeom>
                <a:avLst/>
                <a:gdLst>
                  <a:gd name="T0" fmla="*/ 4 w 4"/>
                  <a:gd name="T1" fmla="*/ 2 h 4"/>
                  <a:gd name="T2" fmla="*/ 4 w 4"/>
                  <a:gd name="T3" fmla="*/ 2 h 4"/>
                  <a:gd name="T4" fmla="*/ 2 w 4"/>
                  <a:gd name="T5" fmla="*/ 4 h 4"/>
                  <a:gd name="T6" fmla="*/ 2 w 4"/>
                  <a:gd name="T7" fmla="*/ 4 h 4"/>
                  <a:gd name="T8" fmla="*/ 0 w 4"/>
                  <a:gd name="T9" fmla="*/ 4 h 4"/>
                  <a:gd name="T10" fmla="*/ 0 w 4"/>
                  <a:gd name="T11" fmla="*/ 2 h 4"/>
                  <a:gd name="T12" fmla="*/ 0 w 4"/>
                  <a:gd name="T13" fmla="*/ 2 h 4"/>
                  <a:gd name="T14" fmla="*/ 2 w 4"/>
                  <a:gd name="T15" fmla="*/ 0 h 4"/>
                  <a:gd name="T16" fmla="*/ 2 w 4"/>
                  <a:gd name="T17" fmla="*/ 0 h 4"/>
                  <a:gd name="T18" fmla="*/ 2 w 4"/>
                  <a:gd name="T19" fmla="*/ 2 h 4"/>
                  <a:gd name="T20" fmla="*/ 4 w 4"/>
                  <a:gd name="T21" fmla="*/ 2 h 4"/>
                  <a:gd name="T22" fmla="*/ 4 w 4"/>
                  <a:gd name="T23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4">
                    <a:moveTo>
                      <a:pt x="4" y="2"/>
                    </a:moveTo>
                    <a:lnTo>
                      <a:pt x="4" y="2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5" name="Freeform 342"/>
              <p:cNvSpPr>
                <a:spLocks/>
              </p:cNvSpPr>
              <p:nvPr/>
            </p:nvSpPr>
            <p:spPr bwMode="auto">
              <a:xfrm>
                <a:off x="937981" y="3412465"/>
                <a:ext cx="4114" cy="4114"/>
              </a:xfrm>
              <a:custGeom>
                <a:avLst/>
                <a:gdLst>
                  <a:gd name="T0" fmla="*/ 2 w 4"/>
                  <a:gd name="T1" fmla="*/ 4 h 4"/>
                  <a:gd name="T2" fmla="*/ 2 w 4"/>
                  <a:gd name="T3" fmla="*/ 4 h 4"/>
                  <a:gd name="T4" fmla="*/ 2 w 4"/>
                  <a:gd name="T5" fmla="*/ 2 h 4"/>
                  <a:gd name="T6" fmla="*/ 0 w 4"/>
                  <a:gd name="T7" fmla="*/ 2 h 4"/>
                  <a:gd name="T8" fmla="*/ 0 w 4"/>
                  <a:gd name="T9" fmla="*/ 2 h 4"/>
                  <a:gd name="T10" fmla="*/ 2 w 4"/>
                  <a:gd name="T11" fmla="*/ 0 h 4"/>
                  <a:gd name="T12" fmla="*/ 4 w 4"/>
                  <a:gd name="T13" fmla="*/ 0 h 4"/>
                  <a:gd name="T14" fmla="*/ 4 w 4"/>
                  <a:gd name="T15" fmla="*/ 0 h 4"/>
                  <a:gd name="T16" fmla="*/ 4 w 4"/>
                  <a:gd name="T17" fmla="*/ 2 h 4"/>
                  <a:gd name="T18" fmla="*/ 4 w 4"/>
                  <a:gd name="T19" fmla="*/ 2 h 4"/>
                  <a:gd name="T20" fmla="*/ 4 w 4"/>
                  <a:gd name="T21" fmla="*/ 2 h 4"/>
                  <a:gd name="T22" fmla="*/ 2 w 4"/>
                  <a:gd name="T23" fmla="*/ 4 h 4"/>
                  <a:gd name="T24" fmla="*/ 2 w 4"/>
                  <a:gd name="T25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4">
                    <a:moveTo>
                      <a:pt x="2" y="4"/>
                    </a:moveTo>
                    <a:lnTo>
                      <a:pt x="2" y="4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2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6" name="Freeform 343"/>
              <p:cNvSpPr>
                <a:spLocks/>
              </p:cNvSpPr>
              <p:nvPr/>
            </p:nvSpPr>
            <p:spPr bwMode="auto">
              <a:xfrm>
                <a:off x="1143696" y="3406295"/>
                <a:ext cx="8229" cy="18515"/>
              </a:xfrm>
              <a:custGeom>
                <a:avLst/>
                <a:gdLst>
                  <a:gd name="T0" fmla="*/ 0 w 7"/>
                  <a:gd name="T1" fmla="*/ 16 h 16"/>
                  <a:gd name="T2" fmla="*/ 0 w 7"/>
                  <a:gd name="T3" fmla="*/ 16 h 16"/>
                  <a:gd name="T4" fmla="*/ 0 w 7"/>
                  <a:gd name="T5" fmla="*/ 9 h 16"/>
                  <a:gd name="T6" fmla="*/ 0 w 7"/>
                  <a:gd name="T7" fmla="*/ 9 h 16"/>
                  <a:gd name="T8" fmla="*/ 0 w 7"/>
                  <a:gd name="T9" fmla="*/ 5 h 16"/>
                  <a:gd name="T10" fmla="*/ 4 w 7"/>
                  <a:gd name="T11" fmla="*/ 2 h 16"/>
                  <a:gd name="T12" fmla="*/ 4 w 7"/>
                  <a:gd name="T13" fmla="*/ 2 h 16"/>
                  <a:gd name="T14" fmla="*/ 5 w 7"/>
                  <a:gd name="T15" fmla="*/ 0 h 16"/>
                  <a:gd name="T16" fmla="*/ 5 w 7"/>
                  <a:gd name="T17" fmla="*/ 0 h 16"/>
                  <a:gd name="T18" fmla="*/ 7 w 7"/>
                  <a:gd name="T19" fmla="*/ 2 h 16"/>
                  <a:gd name="T20" fmla="*/ 7 w 7"/>
                  <a:gd name="T21" fmla="*/ 4 h 16"/>
                  <a:gd name="T22" fmla="*/ 7 w 7"/>
                  <a:gd name="T23" fmla="*/ 4 h 16"/>
                  <a:gd name="T24" fmla="*/ 5 w 7"/>
                  <a:gd name="T25" fmla="*/ 9 h 16"/>
                  <a:gd name="T26" fmla="*/ 5 w 7"/>
                  <a:gd name="T27" fmla="*/ 9 h 16"/>
                  <a:gd name="T28" fmla="*/ 5 w 7"/>
                  <a:gd name="T29" fmla="*/ 9 h 16"/>
                  <a:gd name="T30" fmla="*/ 5 w 7"/>
                  <a:gd name="T31" fmla="*/ 9 h 16"/>
                  <a:gd name="T32" fmla="*/ 0 w 7"/>
                  <a:gd name="T33" fmla="*/ 16 h 16"/>
                  <a:gd name="T34" fmla="*/ 0 w 7"/>
                  <a:gd name="T35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" h="16">
                    <a:moveTo>
                      <a:pt x="0" y="16"/>
                    </a:moveTo>
                    <a:lnTo>
                      <a:pt x="0" y="16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0" y="5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2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5" y="9"/>
                    </a:lnTo>
                    <a:lnTo>
                      <a:pt x="5" y="9"/>
                    </a:lnTo>
                    <a:lnTo>
                      <a:pt x="5" y="9"/>
                    </a:lnTo>
                    <a:lnTo>
                      <a:pt x="5" y="9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7" name="Freeform 344"/>
              <p:cNvSpPr>
                <a:spLocks/>
              </p:cNvSpPr>
              <p:nvPr/>
            </p:nvSpPr>
            <p:spPr bwMode="auto">
              <a:xfrm>
                <a:off x="1174552" y="3396008"/>
                <a:ext cx="10286" cy="10286"/>
              </a:xfrm>
              <a:custGeom>
                <a:avLst/>
                <a:gdLst>
                  <a:gd name="T0" fmla="*/ 0 w 11"/>
                  <a:gd name="T1" fmla="*/ 11 h 11"/>
                  <a:gd name="T2" fmla="*/ 0 w 11"/>
                  <a:gd name="T3" fmla="*/ 11 h 11"/>
                  <a:gd name="T4" fmla="*/ 2 w 11"/>
                  <a:gd name="T5" fmla="*/ 7 h 11"/>
                  <a:gd name="T6" fmla="*/ 0 w 11"/>
                  <a:gd name="T7" fmla="*/ 5 h 11"/>
                  <a:gd name="T8" fmla="*/ 0 w 11"/>
                  <a:gd name="T9" fmla="*/ 5 h 11"/>
                  <a:gd name="T10" fmla="*/ 0 w 11"/>
                  <a:gd name="T11" fmla="*/ 4 h 11"/>
                  <a:gd name="T12" fmla="*/ 2 w 11"/>
                  <a:gd name="T13" fmla="*/ 2 h 11"/>
                  <a:gd name="T14" fmla="*/ 2 w 11"/>
                  <a:gd name="T15" fmla="*/ 2 h 11"/>
                  <a:gd name="T16" fmla="*/ 4 w 11"/>
                  <a:gd name="T17" fmla="*/ 0 h 11"/>
                  <a:gd name="T18" fmla="*/ 8 w 11"/>
                  <a:gd name="T19" fmla="*/ 0 h 11"/>
                  <a:gd name="T20" fmla="*/ 8 w 11"/>
                  <a:gd name="T21" fmla="*/ 0 h 11"/>
                  <a:gd name="T22" fmla="*/ 9 w 11"/>
                  <a:gd name="T23" fmla="*/ 0 h 11"/>
                  <a:gd name="T24" fmla="*/ 9 w 11"/>
                  <a:gd name="T25" fmla="*/ 0 h 11"/>
                  <a:gd name="T26" fmla="*/ 11 w 11"/>
                  <a:gd name="T27" fmla="*/ 2 h 11"/>
                  <a:gd name="T28" fmla="*/ 9 w 11"/>
                  <a:gd name="T29" fmla="*/ 4 h 11"/>
                  <a:gd name="T30" fmla="*/ 9 w 11"/>
                  <a:gd name="T31" fmla="*/ 4 h 11"/>
                  <a:gd name="T32" fmla="*/ 8 w 11"/>
                  <a:gd name="T33" fmla="*/ 5 h 11"/>
                  <a:gd name="T34" fmla="*/ 6 w 11"/>
                  <a:gd name="T35" fmla="*/ 7 h 11"/>
                  <a:gd name="T36" fmla="*/ 6 w 11"/>
                  <a:gd name="T37" fmla="*/ 7 h 11"/>
                  <a:gd name="T38" fmla="*/ 4 w 11"/>
                  <a:gd name="T39" fmla="*/ 9 h 11"/>
                  <a:gd name="T40" fmla="*/ 4 w 11"/>
                  <a:gd name="T41" fmla="*/ 9 h 11"/>
                  <a:gd name="T42" fmla="*/ 2 w 11"/>
                  <a:gd name="T43" fmla="*/ 11 h 11"/>
                  <a:gd name="T44" fmla="*/ 0 w 11"/>
                  <a:gd name="T45" fmla="*/ 11 h 11"/>
                  <a:gd name="T46" fmla="*/ 0 w 11"/>
                  <a:gd name="T47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1" h="11">
                    <a:moveTo>
                      <a:pt x="0" y="11"/>
                    </a:moveTo>
                    <a:lnTo>
                      <a:pt x="0" y="11"/>
                    </a:lnTo>
                    <a:lnTo>
                      <a:pt x="2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11" y="2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8" y="5"/>
                    </a:lnTo>
                    <a:lnTo>
                      <a:pt x="6" y="7"/>
                    </a:lnTo>
                    <a:lnTo>
                      <a:pt x="6" y="7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2" y="11"/>
                    </a:lnTo>
                    <a:lnTo>
                      <a:pt x="0" y="11"/>
                    </a:lnTo>
                    <a:lnTo>
                      <a:pt x="0" y="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8" name="Freeform 345"/>
              <p:cNvSpPr>
                <a:spLocks/>
              </p:cNvSpPr>
              <p:nvPr/>
            </p:nvSpPr>
            <p:spPr bwMode="auto">
              <a:xfrm>
                <a:off x="1176610" y="3387780"/>
                <a:ext cx="6172" cy="6172"/>
              </a:xfrm>
              <a:custGeom>
                <a:avLst/>
                <a:gdLst>
                  <a:gd name="T0" fmla="*/ 7 w 7"/>
                  <a:gd name="T1" fmla="*/ 1 h 5"/>
                  <a:gd name="T2" fmla="*/ 7 w 7"/>
                  <a:gd name="T3" fmla="*/ 1 h 5"/>
                  <a:gd name="T4" fmla="*/ 7 w 7"/>
                  <a:gd name="T5" fmla="*/ 3 h 5"/>
                  <a:gd name="T6" fmla="*/ 6 w 7"/>
                  <a:gd name="T7" fmla="*/ 5 h 5"/>
                  <a:gd name="T8" fmla="*/ 6 w 7"/>
                  <a:gd name="T9" fmla="*/ 5 h 5"/>
                  <a:gd name="T10" fmla="*/ 2 w 7"/>
                  <a:gd name="T11" fmla="*/ 5 h 5"/>
                  <a:gd name="T12" fmla="*/ 0 w 7"/>
                  <a:gd name="T13" fmla="*/ 3 h 5"/>
                  <a:gd name="T14" fmla="*/ 0 w 7"/>
                  <a:gd name="T15" fmla="*/ 3 h 5"/>
                  <a:gd name="T16" fmla="*/ 0 w 7"/>
                  <a:gd name="T17" fmla="*/ 1 h 5"/>
                  <a:gd name="T18" fmla="*/ 0 w 7"/>
                  <a:gd name="T19" fmla="*/ 1 h 5"/>
                  <a:gd name="T20" fmla="*/ 4 w 7"/>
                  <a:gd name="T21" fmla="*/ 0 h 5"/>
                  <a:gd name="T22" fmla="*/ 4 w 7"/>
                  <a:gd name="T23" fmla="*/ 0 h 5"/>
                  <a:gd name="T24" fmla="*/ 6 w 7"/>
                  <a:gd name="T25" fmla="*/ 0 h 5"/>
                  <a:gd name="T26" fmla="*/ 7 w 7"/>
                  <a:gd name="T27" fmla="*/ 1 h 5"/>
                  <a:gd name="T28" fmla="*/ 7 w 7"/>
                  <a:gd name="T29" fmla="*/ 1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" h="5">
                    <a:moveTo>
                      <a:pt x="7" y="1"/>
                    </a:moveTo>
                    <a:lnTo>
                      <a:pt x="7" y="1"/>
                    </a:lnTo>
                    <a:lnTo>
                      <a:pt x="7" y="3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2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7" y="1"/>
                    </a:lnTo>
                    <a:lnTo>
                      <a:pt x="7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09" name="Freeform 346"/>
              <p:cNvSpPr>
                <a:spLocks/>
              </p:cNvSpPr>
              <p:nvPr/>
            </p:nvSpPr>
            <p:spPr bwMode="auto">
              <a:xfrm>
                <a:off x="1153981" y="3363094"/>
                <a:ext cx="6172" cy="8229"/>
              </a:xfrm>
              <a:custGeom>
                <a:avLst/>
                <a:gdLst>
                  <a:gd name="T0" fmla="*/ 5 w 5"/>
                  <a:gd name="T1" fmla="*/ 3 h 7"/>
                  <a:gd name="T2" fmla="*/ 5 w 5"/>
                  <a:gd name="T3" fmla="*/ 3 h 7"/>
                  <a:gd name="T4" fmla="*/ 5 w 5"/>
                  <a:gd name="T5" fmla="*/ 7 h 7"/>
                  <a:gd name="T6" fmla="*/ 5 w 5"/>
                  <a:gd name="T7" fmla="*/ 7 h 7"/>
                  <a:gd name="T8" fmla="*/ 4 w 5"/>
                  <a:gd name="T9" fmla="*/ 7 h 7"/>
                  <a:gd name="T10" fmla="*/ 4 w 5"/>
                  <a:gd name="T11" fmla="*/ 7 h 7"/>
                  <a:gd name="T12" fmla="*/ 2 w 5"/>
                  <a:gd name="T13" fmla="*/ 7 h 7"/>
                  <a:gd name="T14" fmla="*/ 0 w 5"/>
                  <a:gd name="T15" fmla="*/ 5 h 7"/>
                  <a:gd name="T16" fmla="*/ 0 w 5"/>
                  <a:gd name="T17" fmla="*/ 5 h 7"/>
                  <a:gd name="T18" fmla="*/ 2 w 5"/>
                  <a:gd name="T19" fmla="*/ 0 h 7"/>
                  <a:gd name="T20" fmla="*/ 2 w 5"/>
                  <a:gd name="T21" fmla="*/ 0 h 7"/>
                  <a:gd name="T22" fmla="*/ 4 w 5"/>
                  <a:gd name="T23" fmla="*/ 0 h 7"/>
                  <a:gd name="T24" fmla="*/ 4 w 5"/>
                  <a:gd name="T25" fmla="*/ 0 h 7"/>
                  <a:gd name="T26" fmla="*/ 5 w 5"/>
                  <a:gd name="T27" fmla="*/ 2 h 7"/>
                  <a:gd name="T28" fmla="*/ 5 w 5"/>
                  <a:gd name="T29" fmla="*/ 3 h 7"/>
                  <a:gd name="T30" fmla="*/ 5 w 5"/>
                  <a:gd name="T31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" h="7">
                    <a:moveTo>
                      <a:pt x="5" y="3"/>
                    </a:moveTo>
                    <a:lnTo>
                      <a:pt x="5" y="3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2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5" y="2"/>
                    </a:lnTo>
                    <a:lnTo>
                      <a:pt x="5" y="3"/>
                    </a:lnTo>
                    <a:lnTo>
                      <a:pt x="5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0" name="Freeform 347"/>
              <p:cNvSpPr>
                <a:spLocks/>
              </p:cNvSpPr>
              <p:nvPr/>
            </p:nvSpPr>
            <p:spPr bwMode="auto">
              <a:xfrm>
                <a:off x="1114896" y="3451552"/>
                <a:ext cx="4114" cy="4114"/>
              </a:xfrm>
              <a:custGeom>
                <a:avLst/>
                <a:gdLst>
                  <a:gd name="T0" fmla="*/ 2 w 4"/>
                  <a:gd name="T1" fmla="*/ 6 h 6"/>
                  <a:gd name="T2" fmla="*/ 2 w 4"/>
                  <a:gd name="T3" fmla="*/ 6 h 6"/>
                  <a:gd name="T4" fmla="*/ 0 w 4"/>
                  <a:gd name="T5" fmla="*/ 4 h 6"/>
                  <a:gd name="T6" fmla="*/ 0 w 4"/>
                  <a:gd name="T7" fmla="*/ 2 h 6"/>
                  <a:gd name="T8" fmla="*/ 0 w 4"/>
                  <a:gd name="T9" fmla="*/ 2 h 6"/>
                  <a:gd name="T10" fmla="*/ 0 w 4"/>
                  <a:gd name="T11" fmla="*/ 2 h 6"/>
                  <a:gd name="T12" fmla="*/ 2 w 4"/>
                  <a:gd name="T13" fmla="*/ 0 h 6"/>
                  <a:gd name="T14" fmla="*/ 2 w 4"/>
                  <a:gd name="T15" fmla="*/ 0 h 6"/>
                  <a:gd name="T16" fmla="*/ 4 w 4"/>
                  <a:gd name="T17" fmla="*/ 2 h 6"/>
                  <a:gd name="T18" fmla="*/ 4 w 4"/>
                  <a:gd name="T19" fmla="*/ 4 h 6"/>
                  <a:gd name="T20" fmla="*/ 4 w 4"/>
                  <a:gd name="T21" fmla="*/ 4 h 6"/>
                  <a:gd name="T22" fmla="*/ 4 w 4"/>
                  <a:gd name="T23" fmla="*/ 4 h 6"/>
                  <a:gd name="T24" fmla="*/ 2 w 4"/>
                  <a:gd name="T25" fmla="*/ 6 h 6"/>
                  <a:gd name="T26" fmla="*/ 2 w 4"/>
                  <a:gd name="T27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6">
                    <a:moveTo>
                      <a:pt x="2" y="6"/>
                    </a:moveTo>
                    <a:lnTo>
                      <a:pt x="2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6"/>
                    </a:lnTo>
                    <a:lnTo>
                      <a:pt x="2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1" name="Freeform 348"/>
              <p:cNvSpPr>
                <a:spLocks/>
              </p:cNvSpPr>
              <p:nvPr/>
            </p:nvSpPr>
            <p:spPr bwMode="auto">
              <a:xfrm>
                <a:off x="1197182" y="3272579"/>
                <a:ext cx="2058" cy="4114"/>
              </a:xfrm>
              <a:custGeom>
                <a:avLst/>
                <a:gdLst>
                  <a:gd name="T0" fmla="*/ 2 w 4"/>
                  <a:gd name="T1" fmla="*/ 0 h 3"/>
                  <a:gd name="T2" fmla="*/ 2 w 4"/>
                  <a:gd name="T3" fmla="*/ 0 h 3"/>
                  <a:gd name="T4" fmla="*/ 4 w 4"/>
                  <a:gd name="T5" fmla="*/ 0 h 3"/>
                  <a:gd name="T6" fmla="*/ 4 w 4"/>
                  <a:gd name="T7" fmla="*/ 0 h 3"/>
                  <a:gd name="T8" fmla="*/ 0 w 4"/>
                  <a:gd name="T9" fmla="*/ 3 h 3"/>
                  <a:gd name="T10" fmla="*/ 0 w 4"/>
                  <a:gd name="T11" fmla="*/ 3 h 3"/>
                  <a:gd name="T12" fmla="*/ 0 w 4"/>
                  <a:gd name="T13" fmla="*/ 1 h 3"/>
                  <a:gd name="T14" fmla="*/ 0 w 4"/>
                  <a:gd name="T15" fmla="*/ 1 h 3"/>
                  <a:gd name="T16" fmla="*/ 0 w 4"/>
                  <a:gd name="T17" fmla="*/ 1 h 3"/>
                  <a:gd name="T18" fmla="*/ 0 w 4"/>
                  <a:gd name="T19" fmla="*/ 0 h 3"/>
                  <a:gd name="T20" fmla="*/ 2 w 4"/>
                  <a:gd name="T21" fmla="*/ 0 h 3"/>
                  <a:gd name="T22" fmla="*/ 2 w 4"/>
                  <a:gd name="T23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3">
                    <a:moveTo>
                      <a:pt x="2" y="0"/>
                    </a:move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</p:grpSp>
        <p:grpSp>
          <p:nvGrpSpPr>
            <p:cNvPr id="514" name="그룹 513"/>
            <p:cNvGrpSpPr/>
            <p:nvPr/>
          </p:nvGrpSpPr>
          <p:grpSpPr>
            <a:xfrm>
              <a:off x="1213161" y="3315456"/>
              <a:ext cx="1970881" cy="2187672"/>
              <a:chOff x="1213161" y="3315456"/>
              <a:chExt cx="1970881" cy="2187672"/>
            </a:xfrm>
          </p:grpSpPr>
          <p:grpSp>
            <p:nvGrpSpPr>
              <p:cNvPr id="431" name="그룹 430"/>
              <p:cNvGrpSpPr/>
              <p:nvPr/>
            </p:nvGrpSpPr>
            <p:grpSpPr>
              <a:xfrm>
                <a:off x="1319457" y="3315456"/>
                <a:ext cx="1724108" cy="634649"/>
                <a:chOff x="1358271" y="3323171"/>
                <a:chExt cx="1724108" cy="634649"/>
              </a:xfrm>
            </p:grpSpPr>
            <p:grpSp>
              <p:nvGrpSpPr>
                <p:cNvPr id="47" name="그룹 46"/>
                <p:cNvGrpSpPr/>
                <p:nvPr/>
              </p:nvGrpSpPr>
              <p:grpSpPr>
                <a:xfrm flipV="1">
                  <a:off x="1582669" y="3323171"/>
                  <a:ext cx="1302129" cy="634649"/>
                  <a:chOff x="1222512" y="3263054"/>
                  <a:chExt cx="1176355" cy="540901"/>
                </a:xfrm>
              </p:grpSpPr>
              <p:cxnSp>
                <p:nvCxnSpPr>
                  <p:cNvPr id="49" name="직선 연결선 48"/>
                  <p:cNvCxnSpPr/>
                  <p:nvPr/>
                </p:nvCxnSpPr>
                <p:spPr>
                  <a:xfrm>
                    <a:off x="1222512" y="3263054"/>
                    <a:ext cx="1152128" cy="0"/>
                  </a:xfrm>
                  <a:prstGeom prst="line">
                    <a:avLst/>
                  </a:prstGeom>
                  <a:ln>
                    <a:solidFill>
                      <a:schemeClr val="bg1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0" name="직선 연결선 49"/>
                  <p:cNvCxnSpPr/>
                  <p:nvPr/>
                </p:nvCxnSpPr>
                <p:spPr>
                  <a:xfrm>
                    <a:off x="1246739" y="3803955"/>
                    <a:ext cx="1152128" cy="0"/>
                  </a:xfrm>
                  <a:prstGeom prst="line">
                    <a:avLst/>
                  </a:prstGeom>
                  <a:ln>
                    <a:solidFill>
                      <a:schemeClr val="bg1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430" name="Text Box 8"/>
                <p:cNvSpPr txBox="1">
                  <a:spLocks noChangeArrowheads="1"/>
                </p:cNvSpPr>
                <p:nvPr/>
              </p:nvSpPr>
              <p:spPr bwMode="auto">
                <a:xfrm>
                  <a:off x="1358271" y="3458334"/>
                  <a:ext cx="1724108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 wrap="square" anchor="ctr">
                  <a:spAutoFit/>
                </a:bodyPr>
                <a:lstStyle>
                  <a:defPPr>
                    <a:defRPr lang="ko-KR"/>
                  </a:defPPr>
                  <a:lvl1pPr marL="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1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r>
                    <a:rPr lang="en-US" altLang="ko-KR" dirty="0">
                      <a:solidFill>
                        <a:schemeClr val="accent1"/>
                      </a:solidFill>
                      <a:latin typeface="+mj-lt"/>
                    </a:rPr>
                    <a:t>EUROPE</a:t>
                  </a:r>
                </a:p>
              </p:txBody>
            </p:sp>
          </p:grpSp>
          <p:sp>
            <p:nvSpPr>
              <p:cNvPr id="513" name="직사각형 512"/>
              <p:cNvSpPr/>
              <p:nvPr/>
            </p:nvSpPr>
            <p:spPr>
              <a:xfrm>
                <a:off x="1213161" y="4118133"/>
                <a:ext cx="1970881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altLang="ko-KR" sz="12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</a:rPr>
                  <a:t>Strong market presence </a:t>
                </a:r>
              </a:p>
              <a:p>
                <a:pPr algn="ctr"/>
                <a:r>
                  <a:rPr lang="en-GB" altLang="ko-KR" sz="12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</a:rPr>
                  <a:t>in multiple European countries.</a:t>
                </a:r>
              </a:p>
              <a:p>
                <a:pPr algn="ctr"/>
                <a:endPara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  <a:p>
                <a:pPr algn="ctr"/>
                <a:r>
                  <a:rPr lang="en-GB" altLang="ko-KR" sz="1200" dirty="0">
                    <a:solidFill>
                      <a:schemeClr val="tx1">
                        <a:lumMod val="75000"/>
                        <a:lumOff val="25000"/>
                      </a:schemeClr>
                    </a:solidFill>
                  </a:rPr>
                  <a:t>Focus on delivery convenience and digital ordering.</a:t>
                </a:r>
                <a:endParaRPr lang="ko-KR" altLang="en-US" sz="1200" dirty="0">
                  <a:solidFill>
                    <a:schemeClr val="tx1">
                      <a:lumMod val="75000"/>
                      <a:lumOff val="25000"/>
                    </a:schemeClr>
                  </a:solidFill>
                </a:endParaRPr>
              </a:p>
            </p:txBody>
          </p:sp>
        </p:grpSp>
      </p:grpSp>
      <p:grpSp>
        <p:nvGrpSpPr>
          <p:cNvPr id="516" name="그룹 515"/>
          <p:cNvGrpSpPr/>
          <p:nvPr/>
        </p:nvGrpSpPr>
        <p:grpSpPr>
          <a:xfrm>
            <a:off x="2300478" y="2639974"/>
            <a:ext cx="1843520" cy="3018997"/>
            <a:chOff x="2890672" y="2135320"/>
            <a:chExt cx="1970881" cy="3018997"/>
          </a:xfrm>
        </p:grpSpPr>
        <p:grpSp>
          <p:nvGrpSpPr>
            <p:cNvPr id="16" name="그룹 15"/>
            <p:cNvGrpSpPr/>
            <p:nvPr/>
          </p:nvGrpSpPr>
          <p:grpSpPr>
            <a:xfrm>
              <a:off x="3184042" y="3311246"/>
              <a:ext cx="1379840" cy="648077"/>
              <a:chOff x="2010800" y="3562525"/>
              <a:chExt cx="1176017" cy="552346"/>
            </a:xfrm>
          </p:grpSpPr>
          <p:sp>
            <p:nvSpPr>
              <p:cNvPr id="41" name="Text Box 8"/>
              <p:cNvSpPr txBox="1">
                <a:spLocks noChangeArrowheads="1"/>
              </p:cNvSpPr>
              <p:nvPr/>
            </p:nvSpPr>
            <p:spPr bwMode="auto">
              <a:xfrm>
                <a:off x="2010800" y="3564012"/>
                <a:ext cx="1112876" cy="55085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dirty="0">
                    <a:solidFill>
                      <a:schemeClr val="accent1"/>
                    </a:solidFill>
                    <a:latin typeface="+mj-lt"/>
                  </a:rPr>
                  <a:t>NORTH AMERICA</a:t>
                </a:r>
              </a:p>
            </p:txBody>
          </p:sp>
          <p:grpSp>
            <p:nvGrpSpPr>
              <p:cNvPr id="43" name="그룹 42"/>
              <p:cNvGrpSpPr/>
              <p:nvPr/>
            </p:nvGrpSpPr>
            <p:grpSpPr>
              <a:xfrm flipV="1">
                <a:off x="2090581" y="3562525"/>
                <a:ext cx="1096236" cy="544535"/>
                <a:chOff x="1245828" y="3263052"/>
                <a:chExt cx="1161995" cy="544535"/>
              </a:xfrm>
            </p:grpSpPr>
            <p:cxnSp>
              <p:nvCxnSpPr>
                <p:cNvPr id="44" name="직선 연결선 43"/>
                <p:cNvCxnSpPr/>
                <p:nvPr/>
              </p:nvCxnSpPr>
              <p:spPr>
                <a:xfrm>
                  <a:off x="1245828" y="3263052"/>
                  <a:ext cx="1152127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직선 연결선 44"/>
                <p:cNvCxnSpPr/>
                <p:nvPr/>
              </p:nvCxnSpPr>
              <p:spPr>
                <a:xfrm>
                  <a:off x="1255695" y="3807587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3" name="그룹 2"/>
            <p:cNvGrpSpPr/>
            <p:nvPr/>
          </p:nvGrpSpPr>
          <p:grpSpPr>
            <a:xfrm>
              <a:off x="3400618" y="2135320"/>
              <a:ext cx="861687" cy="938926"/>
              <a:chOff x="2131128" y="2945493"/>
              <a:chExt cx="734404" cy="800232"/>
            </a:xfrm>
            <a:solidFill>
              <a:schemeClr val="bg1">
                <a:lumMod val="75000"/>
              </a:schemeClr>
            </a:solidFill>
          </p:grpSpPr>
          <p:sp>
            <p:nvSpPr>
              <p:cNvPr id="314" name="Freeform 138"/>
              <p:cNvSpPr>
                <a:spLocks noEditPoints="1"/>
              </p:cNvSpPr>
              <p:nvPr/>
            </p:nvSpPr>
            <p:spPr bwMode="auto">
              <a:xfrm>
                <a:off x="2491128" y="2945493"/>
                <a:ext cx="146058" cy="209829"/>
              </a:xfrm>
              <a:custGeom>
                <a:avLst/>
                <a:gdLst>
                  <a:gd name="T0" fmla="*/ 110 w 141"/>
                  <a:gd name="T1" fmla="*/ 6 h 204"/>
                  <a:gd name="T2" fmla="*/ 108 w 141"/>
                  <a:gd name="T3" fmla="*/ 19 h 204"/>
                  <a:gd name="T4" fmla="*/ 127 w 141"/>
                  <a:gd name="T5" fmla="*/ 11 h 204"/>
                  <a:gd name="T6" fmla="*/ 139 w 141"/>
                  <a:gd name="T7" fmla="*/ 37 h 204"/>
                  <a:gd name="T8" fmla="*/ 119 w 141"/>
                  <a:gd name="T9" fmla="*/ 57 h 204"/>
                  <a:gd name="T10" fmla="*/ 108 w 141"/>
                  <a:gd name="T11" fmla="*/ 68 h 204"/>
                  <a:gd name="T12" fmla="*/ 119 w 141"/>
                  <a:gd name="T13" fmla="*/ 70 h 204"/>
                  <a:gd name="T14" fmla="*/ 99 w 141"/>
                  <a:gd name="T15" fmla="*/ 101 h 204"/>
                  <a:gd name="T16" fmla="*/ 95 w 141"/>
                  <a:gd name="T17" fmla="*/ 105 h 204"/>
                  <a:gd name="T18" fmla="*/ 94 w 141"/>
                  <a:gd name="T19" fmla="*/ 118 h 204"/>
                  <a:gd name="T20" fmla="*/ 72 w 141"/>
                  <a:gd name="T21" fmla="*/ 129 h 204"/>
                  <a:gd name="T22" fmla="*/ 79 w 141"/>
                  <a:gd name="T23" fmla="*/ 132 h 204"/>
                  <a:gd name="T24" fmla="*/ 68 w 141"/>
                  <a:gd name="T25" fmla="*/ 132 h 204"/>
                  <a:gd name="T26" fmla="*/ 72 w 141"/>
                  <a:gd name="T27" fmla="*/ 136 h 204"/>
                  <a:gd name="T28" fmla="*/ 73 w 141"/>
                  <a:gd name="T29" fmla="*/ 151 h 204"/>
                  <a:gd name="T30" fmla="*/ 70 w 141"/>
                  <a:gd name="T31" fmla="*/ 158 h 204"/>
                  <a:gd name="T32" fmla="*/ 64 w 141"/>
                  <a:gd name="T33" fmla="*/ 166 h 204"/>
                  <a:gd name="T34" fmla="*/ 55 w 141"/>
                  <a:gd name="T35" fmla="*/ 182 h 204"/>
                  <a:gd name="T36" fmla="*/ 59 w 141"/>
                  <a:gd name="T37" fmla="*/ 188 h 204"/>
                  <a:gd name="T38" fmla="*/ 59 w 141"/>
                  <a:gd name="T39" fmla="*/ 199 h 204"/>
                  <a:gd name="T40" fmla="*/ 46 w 141"/>
                  <a:gd name="T41" fmla="*/ 199 h 204"/>
                  <a:gd name="T42" fmla="*/ 31 w 141"/>
                  <a:gd name="T43" fmla="*/ 202 h 204"/>
                  <a:gd name="T44" fmla="*/ 13 w 141"/>
                  <a:gd name="T45" fmla="*/ 199 h 204"/>
                  <a:gd name="T46" fmla="*/ 17 w 141"/>
                  <a:gd name="T47" fmla="*/ 184 h 204"/>
                  <a:gd name="T48" fmla="*/ 18 w 141"/>
                  <a:gd name="T49" fmla="*/ 167 h 204"/>
                  <a:gd name="T50" fmla="*/ 35 w 141"/>
                  <a:gd name="T51" fmla="*/ 175 h 204"/>
                  <a:gd name="T52" fmla="*/ 28 w 141"/>
                  <a:gd name="T53" fmla="*/ 162 h 204"/>
                  <a:gd name="T54" fmla="*/ 20 w 141"/>
                  <a:gd name="T55" fmla="*/ 151 h 204"/>
                  <a:gd name="T56" fmla="*/ 39 w 141"/>
                  <a:gd name="T57" fmla="*/ 144 h 204"/>
                  <a:gd name="T58" fmla="*/ 40 w 141"/>
                  <a:gd name="T59" fmla="*/ 142 h 204"/>
                  <a:gd name="T60" fmla="*/ 35 w 141"/>
                  <a:gd name="T61" fmla="*/ 132 h 204"/>
                  <a:gd name="T62" fmla="*/ 24 w 141"/>
                  <a:gd name="T63" fmla="*/ 101 h 204"/>
                  <a:gd name="T64" fmla="*/ 48 w 141"/>
                  <a:gd name="T65" fmla="*/ 121 h 204"/>
                  <a:gd name="T66" fmla="*/ 44 w 141"/>
                  <a:gd name="T67" fmla="*/ 110 h 204"/>
                  <a:gd name="T68" fmla="*/ 59 w 141"/>
                  <a:gd name="T69" fmla="*/ 92 h 204"/>
                  <a:gd name="T70" fmla="*/ 66 w 141"/>
                  <a:gd name="T71" fmla="*/ 83 h 204"/>
                  <a:gd name="T72" fmla="*/ 50 w 141"/>
                  <a:gd name="T73" fmla="*/ 90 h 204"/>
                  <a:gd name="T74" fmla="*/ 37 w 141"/>
                  <a:gd name="T75" fmla="*/ 92 h 204"/>
                  <a:gd name="T76" fmla="*/ 29 w 141"/>
                  <a:gd name="T77" fmla="*/ 77 h 204"/>
                  <a:gd name="T78" fmla="*/ 17 w 141"/>
                  <a:gd name="T79" fmla="*/ 88 h 204"/>
                  <a:gd name="T80" fmla="*/ 31 w 141"/>
                  <a:gd name="T81" fmla="*/ 70 h 204"/>
                  <a:gd name="T82" fmla="*/ 9 w 141"/>
                  <a:gd name="T83" fmla="*/ 77 h 204"/>
                  <a:gd name="T84" fmla="*/ 11 w 141"/>
                  <a:gd name="T85" fmla="*/ 65 h 204"/>
                  <a:gd name="T86" fmla="*/ 7 w 141"/>
                  <a:gd name="T87" fmla="*/ 61 h 204"/>
                  <a:gd name="T88" fmla="*/ 0 w 141"/>
                  <a:gd name="T89" fmla="*/ 57 h 204"/>
                  <a:gd name="T90" fmla="*/ 11 w 141"/>
                  <a:gd name="T91" fmla="*/ 48 h 204"/>
                  <a:gd name="T92" fmla="*/ 24 w 141"/>
                  <a:gd name="T93" fmla="*/ 39 h 204"/>
                  <a:gd name="T94" fmla="*/ 31 w 141"/>
                  <a:gd name="T95" fmla="*/ 26 h 204"/>
                  <a:gd name="T96" fmla="*/ 48 w 141"/>
                  <a:gd name="T97" fmla="*/ 39 h 204"/>
                  <a:gd name="T98" fmla="*/ 44 w 141"/>
                  <a:gd name="T99" fmla="*/ 19 h 204"/>
                  <a:gd name="T100" fmla="*/ 50 w 141"/>
                  <a:gd name="T101" fmla="*/ 11 h 204"/>
                  <a:gd name="T102" fmla="*/ 64 w 141"/>
                  <a:gd name="T103" fmla="*/ 8 h 204"/>
                  <a:gd name="T104" fmla="*/ 83 w 141"/>
                  <a:gd name="T105" fmla="*/ 10 h 204"/>
                  <a:gd name="T106" fmla="*/ 94 w 141"/>
                  <a:gd name="T107" fmla="*/ 2 h 204"/>
                  <a:gd name="T108" fmla="*/ 59 w 141"/>
                  <a:gd name="T109" fmla="*/ 74 h 204"/>
                  <a:gd name="T110" fmla="*/ 72 w 141"/>
                  <a:gd name="T111" fmla="*/ 22 h 204"/>
                  <a:gd name="T112" fmla="*/ 72 w 141"/>
                  <a:gd name="T113" fmla="*/ 22 h 204"/>
                  <a:gd name="T114" fmla="*/ 46 w 141"/>
                  <a:gd name="T115" fmla="*/ 182 h 204"/>
                  <a:gd name="T116" fmla="*/ 46 w 141"/>
                  <a:gd name="T117" fmla="*/ 85 h 204"/>
                  <a:gd name="T118" fmla="*/ 46 w 141"/>
                  <a:gd name="T119" fmla="*/ 85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1" h="204">
                    <a:moveTo>
                      <a:pt x="94" y="2"/>
                    </a:moveTo>
                    <a:lnTo>
                      <a:pt x="94" y="2"/>
                    </a:lnTo>
                    <a:lnTo>
                      <a:pt x="95" y="0"/>
                    </a:lnTo>
                    <a:lnTo>
                      <a:pt x="95" y="0"/>
                    </a:lnTo>
                    <a:lnTo>
                      <a:pt x="101" y="0"/>
                    </a:lnTo>
                    <a:lnTo>
                      <a:pt x="101" y="0"/>
                    </a:lnTo>
                    <a:lnTo>
                      <a:pt x="103" y="2"/>
                    </a:lnTo>
                    <a:lnTo>
                      <a:pt x="103" y="2"/>
                    </a:lnTo>
                    <a:lnTo>
                      <a:pt x="103" y="4"/>
                    </a:lnTo>
                    <a:lnTo>
                      <a:pt x="105" y="6"/>
                    </a:lnTo>
                    <a:lnTo>
                      <a:pt x="105" y="6"/>
                    </a:lnTo>
                    <a:lnTo>
                      <a:pt x="108" y="4"/>
                    </a:lnTo>
                    <a:lnTo>
                      <a:pt x="110" y="6"/>
                    </a:lnTo>
                    <a:lnTo>
                      <a:pt x="110" y="6"/>
                    </a:lnTo>
                    <a:lnTo>
                      <a:pt x="114" y="8"/>
                    </a:lnTo>
                    <a:lnTo>
                      <a:pt x="114" y="8"/>
                    </a:lnTo>
                    <a:lnTo>
                      <a:pt x="116" y="8"/>
                    </a:lnTo>
                    <a:lnTo>
                      <a:pt x="116" y="8"/>
                    </a:lnTo>
                    <a:lnTo>
                      <a:pt x="117" y="8"/>
                    </a:lnTo>
                    <a:lnTo>
                      <a:pt x="116" y="10"/>
                    </a:lnTo>
                    <a:lnTo>
                      <a:pt x="116" y="10"/>
                    </a:lnTo>
                    <a:lnTo>
                      <a:pt x="110" y="17"/>
                    </a:lnTo>
                    <a:lnTo>
                      <a:pt x="110" y="17"/>
                    </a:lnTo>
                    <a:lnTo>
                      <a:pt x="108" y="19"/>
                    </a:lnTo>
                    <a:lnTo>
                      <a:pt x="108" y="19"/>
                    </a:lnTo>
                    <a:lnTo>
                      <a:pt x="108" y="19"/>
                    </a:lnTo>
                    <a:lnTo>
                      <a:pt x="108" y="19"/>
                    </a:lnTo>
                    <a:lnTo>
                      <a:pt x="108" y="19"/>
                    </a:lnTo>
                    <a:lnTo>
                      <a:pt x="108" y="19"/>
                    </a:lnTo>
                    <a:lnTo>
                      <a:pt x="110" y="19"/>
                    </a:lnTo>
                    <a:lnTo>
                      <a:pt x="114" y="17"/>
                    </a:lnTo>
                    <a:lnTo>
                      <a:pt x="114" y="17"/>
                    </a:lnTo>
                    <a:lnTo>
                      <a:pt x="117" y="13"/>
                    </a:lnTo>
                    <a:lnTo>
                      <a:pt x="121" y="10"/>
                    </a:lnTo>
                    <a:lnTo>
                      <a:pt x="121" y="10"/>
                    </a:lnTo>
                    <a:lnTo>
                      <a:pt x="123" y="10"/>
                    </a:lnTo>
                    <a:lnTo>
                      <a:pt x="125" y="10"/>
                    </a:lnTo>
                    <a:lnTo>
                      <a:pt x="125" y="10"/>
                    </a:lnTo>
                    <a:lnTo>
                      <a:pt x="127" y="11"/>
                    </a:lnTo>
                    <a:lnTo>
                      <a:pt x="127" y="11"/>
                    </a:lnTo>
                    <a:lnTo>
                      <a:pt x="130" y="13"/>
                    </a:lnTo>
                    <a:lnTo>
                      <a:pt x="130" y="17"/>
                    </a:lnTo>
                    <a:lnTo>
                      <a:pt x="130" y="17"/>
                    </a:lnTo>
                    <a:lnTo>
                      <a:pt x="130" y="21"/>
                    </a:lnTo>
                    <a:lnTo>
                      <a:pt x="134" y="22"/>
                    </a:lnTo>
                    <a:lnTo>
                      <a:pt x="134" y="22"/>
                    </a:lnTo>
                    <a:lnTo>
                      <a:pt x="136" y="24"/>
                    </a:lnTo>
                    <a:lnTo>
                      <a:pt x="136" y="24"/>
                    </a:lnTo>
                    <a:lnTo>
                      <a:pt x="138" y="26"/>
                    </a:lnTo>
                    <a:lnTo>
                      <a:pt x="139" y="30"/>
                    </a:lnTo>
                    <a:lnTo>
                      <a:pt x="141" y="33"/>
                    </a:lnTo>
                    <a:lnTo>
                      <a:pt x="139" y="37"/>
                    </a:lnTo>
                    <a:lnTo>
                      <a:pt x="139" y="37"/>
                    </a:lnTo>
                    <a:lnTo>
                      <a:pt x="132" y="46"/>
                    </a:lnTo>
                    <a:lnTo>
                      <a:pt x="132" y="46"/>
                    </a:lnTo>
                    <a:lnTo>
                      <a:pt x="127" y="52"/>
                    </a:lnTo>
                    <a:lnTo>
                      <a:pt x="127" y="52"/>
                    </a:lnTo>
                    <a:lnTo>
                      <a:pt x="127" y="54"/>
                    </a:lnTo>
                    <a:lnTo>
                      <a:pt x="123" y="54"/>
                    </a:lnTo>
                    <a:lnTo>
                      <a:pt x="123" y="54"/>
                    </a:lnTo>
                    <a:lnTo>
                      <a:pt x="121" y="54"/>
                    </a:lnTo>
                    <a:lnTo>
                      <a:pt x="121" y="54"/>
                    </a:lnTo>
                    <a:lnTo>
                      <a:pt x="121" y="55"/>
                    </a:lnTo>
                    <a:lnTo>
                      <a:pt x="121" y="55"/>
                    </a:lnTo>
                    <a:lnTo>
                      <a:pt x="119" y="57"/>
                    </a:lnTo>
                    <a:lnTo>
                      <a:pt x="117" y="57"/>
                    </a:lnTo>
                    <a:lnTo>
                      <a:pt x="117" y="57"/>
                    </a:lnTo>
                    <a:lnTo>
                      <a:pt x="112" y="59"/>
                    </a:lnTo>
                    <a:lnTo>
                      <a:pt x="112" y="59"/>
                    </a:lnTo>
                    <a:lnTo>
                      <a:pt x="114" y="61"/>
                    </a:lnTo>
                    <a:lnTo>
                      <a:pt x="114" y="61"/>
                    </a:lnTo>
                    <a:lnTo>
                      <a:pt x="114" y="63"/>
                    </a:lnTo>
                    <a:lnTo>
                      <a:pt x="114" y="63"/>
                    </a:lnTo>
                    <a:lnTo>
                      <a:pt x="110" y="65"/>
                    </a:lnTo>
                    <a:lnTo>
                      <a:pt x="110" y="65"/>
                    </a:lnTo>
                    <a:lnTo>
                      <a:pt x="108" y="68"/>
                    </a:lnTo>
                    <a:lnTo>
                      <a:pt x="108" y="68"/>
                    </a:lnTo>
                    <a:lnTo>
                      <a:pt x="108" y="68"/>
                    </a:lnTo>
                    <a:lnTo>
                      <a:pt x="108" y="68"/>
                    </a:lnTo>
                    <a:lnTo>
                      <a:pt x="108" y="68"/>
                    </a:lnTo>
                    <a:lnTo>
                      <a:pt x="117" y="63"/>
                    </a:lnTo>
                    <a:lnTo>
                      <a:pt x="117" y="63"/>
                    </a:lnTo>
                    <a:lnTo>
                      <a:pt x="123" y="61"/>
                    </a:lnTo>
                    <a:lnTo>
                      <a:pt x="123" y="61"/>
                    </a:lnTo>
                    <a:lnTo>
                      <a:pt x="125" y="61"/>
                    </a:lnTo>
                    <a:lnTo>
                      <a:pt x="125" y="63"/>
                    </a:lnTo>
                    <a:lnTo>
                      <a:pt x="125" y="63"/>
                    </a:lnTo>
                    <a:lnTo>
                      <a:pt x="125" y="66"/>
                    </a:lnTo>
                    <a:lnTo>
                      <a:pt x="125" y="66"/>
                    </a:lnTo>
                    <a:lnTo>
                      <a:pt x="119" y="70"/>
                    </a:lnTo>
                    <a:lnTo>
                      <a:pt x="119" y="70"/>
                    </a:lnTo>
                    <a:lnTo>
                      <a:pt x="116" y="74"/>
                    </a:lnTo>
                    <a:lnTo>
                      <a:pt x="116" y="74"/>
                    </a:lnTo>
                    <a:lnTo>
                      <a:pt x="114" y="79"/>
                    </a:lnTo>
                    <a:lnTo>
                      <a:pt x="108" y="85"/>
                    </a:lnTo>
                    <a:lnTo>
                      <a:pt x="108" y="85"/>
                    </a:lnTo>
                    <a:lnTo>
                      <a:pt x="108" y="87"/>
                    </a:lnTo>
                    <a:lnTo>
                      <a:pt x="108" y="87"/>
                    </a:lnTo>
                    <a:lnTo>
                      <a:pt x="105" y="90"/>
                    </a:lnTo>
                    <a:lnTo>
                      <a:pt x="103" y="96"/>
                    </a:lnTo>
                    <a:lnTo>
                      <a:pt x="103" y="96"/>
                    </a:lnTo>
                    <a:lnTo>
                      <a:pt x="101" y="99"/>
                    </a:lnTo>
                    <a:lnTo>
                      <a:pt x="101" y="99"/>
                    </a:lnTo>
                    <a:lnTo>
                      <a:pt x="99" y="101"/>
                    </a:lnTo>
                    <a:lnTo>
                      <a:pt x="99" y="101"/>
                    </a:lnTo>
                    <a:lnTo>
                      <a:pt x="99" y="103"/>
                    </a:lnTo>
                    <a:lnTo>
                      <a:pt x="99" y="103"/>
                    </a:lnTo>
                    <a:lnTo>
                      <a:pt x="95" y="105"/>
                    </a:lnTo>
                    <a:lnTo>
                      <a:pt x="95" y="105"/>
                    </a:lnTo>
                    <a:lnTo>
                      <a:pt x="92" y="105"/>
                    </a:lnTo>
                    <a:lnTo>
                      <a:pt x="92" y="105"/>
                    </a:lnTo>
                    <a:lnTo>
                      <a:pt x="90" y="105"/>
                    </a:lnTo>
                    <a:lnTo>
                      <a:pt x="90" y="105"/>
                    </a:lnTo>
                    <a:lnTo>
                      <a:pt x="92" y="107"/>
                    </a:lnTo>
                    <a:lnTo>
                      <a:pt x="92" y="107"/>
                    </a:lnTo>
                    <a:lnTo>
                      <a:pt x="94" y="107"/>
                    </a:lnTo>
                    <a:lnTo>
                      <a:pt x="95" y="105"/>
                    </a:lnTo>
                    <a:lnTo>
                      <a:pt x="95" y="105"/>
                    </a:lnTo>
                    <a:lnTo>
                      <a:pt x="95" y="105"/>
                    </a:lnTo>
                    <a:lnTo>
                      <a:pt x="95" y="105"/>
                    </a:lnTo>
                    <a:lnTo>
                      <a:pt x="97" y="107"/>
                    </a:lnTo>
                    <a:lnTo>
                      <a:pt x="97" y="109"/>
                    </a:lnTo>
                    <a:lnTo>
                      <a:pt x="97" y="109"/>
                    </a:lnTo>
                    <a:lnTo>
                      <a:pt x="95" y="110"/>
                    </a:lnTo>
                    <a:lnTo>
                      <a:pt x="95" y="110"/>
                    </a:lnTo>
                    <a:lnTo>
                      <a:pt x="94" y="112"/>
                    </a:lnTo>
                    <a:lnTo>
                      <a:pt x="94" y="112"/>
                    </a:lnTo>
                    <a:lnTo>
                      <a:pt x="94" y="114"/>
                    </a:lnTo>
                    <a:lnTo>
                      <a:pt x="94" y="114"/>
                    </a:lnTo>
                    <a:lnTo>
                      <a:pt x="94" y="118"/>
                    </a:lnTo>
                    <a:lnTo>
                      <a:pt x="92" y="120"/>
                    </a:lnTo>
                    <a:lnTo>
                      <a:pt x="92" y="120"/>
                    </a:lnTo>
                    <a:lnTo>
                      <a:pt x="86" y="120"/>
                    </a:lnTo>
                    <a:lnTo>
                      <a:pt x="86" y="120"/>
                    </a:lnTo>
                    <a:lnTo>
                      <a:pt x="84" y="120"/>
                    </a:lnTo>
                    <a:lnTo>
                      <a:pt x="84" y="120"/>
                    </a:lnTo>
                    <a:lnTo>
                      <a:pt x="84" y="121"/>
                    </a:lnTo>
                    <a:lnTo>
                      <a:pt x="84" y="121"/>
                    </a:lnTo>
                    <a:lnTo>
                      <a:pt x="83" y="123"/>
                    </a:lnTo>
                    <a:lnTo>
                      <a:pt x="83" y="123"/>
                    </a:lnTo>
                    <a:lnTo>
                      <a:pt x="75" y="127"/>
                    </a:lnTo>
                    <a:lnTo>
                      <a:pt x="75" y="127"/>
                    </a:lnTo>
                    <a:lnTo>
                      <a:pt x="72" y="129"/>
                    </a:lnTo>
                    <a:lnTo>
                      <a:pt x="72" y="129"/>
                    </a:lnTo>
                    <a:lnTo>
                      <a:pt x="70" y="129"/>
                    </a:lnTo>
                    <a:lnTo>
                      <a:pt x="70" y="129"/>
                    </a:lnTo>
                    <a:lnTo>
                      <a:pt x="68" y="129"/>
                    </a:lnTo>
                    <a:lnTo>
                      <a:pt x="68" y="129"/>
                    </a:lnTo>
                    <a:lnTo>
                      <a:pt x="66" y="129"/>
                    </a:lnTo>
                    <a:lnTo>
                      <a:pt x="66" y="129"/>
                    </a:lnTo>
                    <a:lnTo>
                      <a:pt x="66" y="129"/>
                    </a:lnTo>
                    <a:lnTo>
                      <a:pt x="68" y="131"/>
                    </a:lnTo>
                    <a:lnTo>
                      <a:pt x="68" y="131"/>
                    </a:lnTo>
                    <a:lnTo>
                      <a:pt x="77" y="131"/>
                    </a:lnTo>
                    <a:lnTo>
                      <a:pt x="77" y="131"/>
                    </a:lnTo>
                    <a:lnTo>
                      <a:pt x="79" y="132"/>
                    </a:lnTo>
                    <a:lnTo>
                      <a:pt x="79" y="132"/>
                    </a:lnTo>
                    <a:lnTo>
                      <a:pt x="79" y="134"/>
                    </a:lnTo>
                    <a:lnTo>
                      <a:pt x="79" y="136"/>
                    </a:lnTo>
                    <a:lnTo>
                      <a:pt x="79" y="136"/>
                    </a:lnTo>
                    <a:lnTo>
                      <a:pt x="75" y="136"/>
                    </a:lnTo>
                    <a:lnTo>
                      <a:pt x="73" y="136"/>
                    </a:lnTo>
                    <a:lnTo>
                      <a:pt x="73" y="136"/>
                    </a:lnTo>
                    <a:lnTo>
                      <a:pt x="73" y="134"/>
                    </a:lnTo>
                    <a:lnTo>
                      <a:pt x="73" y="134"/>
                    </a:lnTo>
                    <a:lnTo>
                      <a:pt x="72" y="132"/>
                    </a:lnTo>
                    <a:lnTo>
                      <a:pt x="70" y="132"/>
                    </a:lnTo>
                    <a:lnTo>
                      <a:pt x="70" y="132"/>
                    </a:lnTo>
                    <a:lnTo>
                      <a:pt x="68" y="132"/>
                    </a:lnTo>
                    <a:lnTo>
                      <a:pt x="68" y="132"/>
                    </a:lnTo>
                    <a:lnTo>
                      <a:pt x="68" y="134"/>
                    </a:lnTo>
                    <a:lnTo>
                      <a:pt x="68" y="134"/>
                    </a:lnTo>
                    <a:lnTo>
                      <a:pt x="70" y="134"/>
                    </a:lnTo>
                    <a:lnTo>
                      <a:pt x="70" y="134"/>
                    </a:lnTo>
                    <a:lnTo>
                      <a:pt x="72" y="134"/>
                    </a:lnTo>
                    <a:lnTo>
                      <a:pt x="72" y="134"/>
                    </a:lnTo>
                    <a:lnTo>
                      <a:pt x="70" y="136"/>
                    </a:lnTo>
                    <a:lnTo>
                      <a:pt x="70" y="136"/>
                    </a:lnTo>
                    <a:lnTo>
                      <a:pt x="70" y="136"/>
                    </a:lnTo>
                    <a:lnTo>
                      <a:pt x="70" y="136"/>
                    </a:lnTo>
                    <a:lnTo>
                      <a:pt x="72" y="136"/>
                    </a:lnTo>
                    <a:lnTo>
                      <a:pt x="72" y="136"/>
                    </a:lnTo>
                    <a:lnTo>
                      <a:pt x="73" y="138"/>
                    </a:lnTo>
                    <a:lnTo>
                      <a:pt x="73" y="138"/>
                    </a:lnTo>
                    <a:lnTo>
                      <a:pt x="77" y="140"/>
                    </a:lnTo>
                    <a:lnTo>
                      <a:pt x="77" y="140"/>
                    </a:lnTo>
                    <a:lnTo>
                      <a:pt x="79" y="144"/>
                    </a:lnTo>
                    <a:lnTo>
                      <a:pt x="79" y="144"/>
                    </a:lnTo>
                    <a:lnTo>
                      <a:pt x="79" y="145"/>
                    </a:lnTo>
                    <a:lnTo>
                      <a:pt x="79" y="145"/>
                    </a:lnTo>
                    <a:lnTo>
                      <a:pt x="77" y="149"/>
                    </a:lnTo>
                    <a:lnTo>
                      <a:pt x="75" y="151"/>
                    </a:lnTo>
                    <a:lnTo>
                      <a:pt x="75" y="151"/>
                    </a:lnTo>
                    <a:lnTo>
                      <a:pt x="73" y="151"/>
                    </a:lnTo>
                    <a:lnTo>
                      <a:pt x="73" y="151"/>
                    </a:lnTo>
                    <a:lnTo>
                      <a:pt x="75" y="153"/>
                    </a:lnTo>
                    <a:lnTo>
                      <a:pt x="75" y="153"/>
                    </a:lnTo>
                    <a:lnTo>
                      <a:pt x="75" y="153"/>
                    </a:lnTo>
                    <a:lnTo>
                      <a:pt x="75" y="156"/>
                    </a:lnTo>
                    <a:lnTo>
                      <a:pt x="75" y="156"/>
                    </a:lnTo>
                    <a:lnTo>
                      <a:pt x="73" y="158"/>
                    </a:lnTo>
                    <a:lnTo>
                      <a:pt x="72" y="158"/>
                    </a:lnTo>
                    <a:lnTo>
                      <a:pt x="72" y="158"/>
                    </a:lnTo>
                    <a:lnTo>
                      <a:pt x="70" y="158"/>
                    </a:lnTo>
                    <a:lnTo>
                      <a:pt x="70" y="158"/>
                    </a:lnTo>
                    <a:lnTo>
                      <a:pt x="70" y="158"/>
                    </a:lnTo>
                    <a:lnTo>
                      <a:pt x="70" y="158"/>
                    </a:lnTo>
                    <a:lnTo>
                      <a:pt x="70" y="158"/>
                    </a:lnTo>
                    <a:lnTo>
                      <a:pt x="70" y="158"/>
                    </a:lnTo>
                    <a:lnTo>
                      <a:pt x="73" y="160"/>
                    </a:lnTo>
                    <a:lnTo>
                      <a:pt x="73" y="160"/>
                    </a:lnTo>
                    <a:lnTo>
                      <a:pt x="73" y="162"/>
                    </a:lnTo>
                    <a:lnTo>
                      <a:pt x="73" y="162"/>
                    </a:lnTo>
                    <a:lnTo>
                      <a:pt x="73" y="164"/>
                    </a:lnTo>
                    <a:lnTo>
                      <a:pt x="73" y="164"/>
                    </a:lnTo>
                    <a:lnTo>
                      <a:pt x="73" y="164"/>
                    </a:lnTo>
                    <a:lnTo>
                      <a:pt x="70" y="166"/>
                    </a:lnTo>
                    <a:lnTo>
                      <a:pt x="64" y="166"/>
                    </a:lnTo>
                    <a:lnTo>
                      <a:pt x="64" y="166"/>
                    </a:lnTo>
                    <a:lnTo>
                      <a:pt x="64" y="166"/>
                    </a:lnTo>
                    <a:lnTo>
                      <a:pt x="64" y="166"/>
                    </a:lnTo>
                    <a:lnTo>
                      <a:pt x="62" y="167"/>
                    </a:lnTo>
                    <a:lnTo>
                      <a:pt x="62" y="167"/>
                    </a:lnTo>
                    <a:lnTo>
                      <a:pt x="64" y="171"/>
                    </a:lnTo>
                    <a:lnTo>
                      <a:pt x="64" y="171"/>
                    </a:lnTo>
                    <a:lnTo>
                      <a:pt x="64" y="175"/>
                    </a:lnTo>
                    <a:lnTo>
                      <a:pt x="64" y="175"/>
                    </a:lnTo>
                    <a:lnTo>
                      <a:pt x="62" y="177"/>
                    </a:lnTo>
                    <a:lnTo>
                      <a:pt x="62" y="177"/>
                    </a:lnTo>
                    <a:lnTo>
                      <a:pt x="61" y="180"/>
                    </a:lnTo>
                    <a:lnTo>
                      <a:pt x="59" y="180"/>
                    </a:lnTo>
                    <a:lnTo>
                      <a:pt x="59" y="180"/>
                    </a:lnTo>
                    <a:lnTo>
                      <a:pt x="55" y="182"/>
                    </a:lnTo>
                    <a:lnTo>
                      <a:pt x="55" y="182"/>
                    </a:lnTo>
                    <a:lnTo>
                      <a:pt x="53" y="182"/>
                    </a:lnTo>
                    <a:lnTo>
                      <a:pt x="53" y="182"/>
                    </a:lnTo>
                    <a:lnTo>
                      <a:pt x="55" y="182"/>
                    </a:lnTo>
                    <a:lnTo>
                      <a:pt x="55" y="182"/>
                    </a:lnTo>
                    <a:lnTo>
                      <a:pt x="57" y="182"/>
                    </a:lnTo>
                    <a:lnTo>
                      <a:pt x="57" y="182"/>
                    </a:lnTo>
                    <a:lnTo>
                      <a:pt x="59" y="184"/>
                    </a:lnTo>
                    <a:lnTo>
                      <a:pt x="59" y="186"/>
                    </a:lnTo>
                    <a:lnTo>
                      <a:pt x="59" y="186"/>
                    </a:lnTo>
                    <a:lnTo>
                      <a:pt x="59" y="186"/>
                    </a:lnTo>
                    <a:lnTo>
                      <a:pt x="59" y="186"/>
                    </a:lnTo>
                    <a:lnTo>
                      <a:pt x="59" y="188"/>
                    </a:lnTo>
                    <a:lnTo>
                      <a:pt x="59" y="188"/>
                    </a:lnTo>
                    <a:lnTo>
                      <a:pt x="59" y="189"/>
                    </a:lnTo>
                    <a:lnTo>
                      <a:pt x="61" y="188"/>
                    </a:lnTo>
                    <a:lnTo>
                      <a:pt x="61" y="188"/>
                    </a:lnTo>
                    <a:lnTo>
                      <a:pt x="61" y="188"/>
                    </a:lnTo>
                    <a:lnTo>
                      <a:pt x="61" y="188"/>
                    </a:lnTo>
                    <a:lnTo>
                      <a:pt x="62" y="188"/>
                    </a:lnTo>
                    <a:lnTo>
                      <a:pt x="62" y="188"/>
                    </a:lnTo>
                    <a:lnTo>
                      <a:pt x="64" y="191"/>
                    </a:lnTo>
                    <a:lnTo>
                      <a:pt x="62" y="195"/>
                    </a:lnTo>
                    <a:lnTo>
                      <a:pt x="62" y="195"/>
                    </a:lnTo>
                    <a:lnTo>
                      <a:pt x="61" y="197"/>
                    </a:lnTo>
                    <a:lnTo>
                      <a:pt x="59" y="199"/>
                    </a:lnTo>
                    <a:lnTo>
                      <a:pt x="59" y="199"/>
                    </a:lnTo>
                    <a:lnTo>
                      <a:pt x="57" y="200"/>
                    </a:lnTo>
                    <a:lnTo>
                      <a:pt x="57" y="200"/>
                    </a:lnTo>
                    <a:lnTo>
                      <a:pt x="55" y="202"/>
                    </a:lnTo>
                    <a:lnTo>
                      <a:pt x="51" y="204"/>
                    </a:lnTo>
                    <a:lnTo>
                      <a:pt x="51" y="204"/>
                    </a:lnTo>
                    <a:lnTo>
                      <a:pt x="50" y="204"/>
                    </a:lnTo>
                    <a:lnTo>
                      <a:pt x="50" y="204"/>
                    </a:lnTo>
                    <a:lnTo>
                      <a:pt x="50" y="204"/>
                    </a:lnTo>
                    <a:lnTo>
                      <a:pt x="50" y="200"/>
                    </a:lnTo>
                    <a:lnTo>
                      <a:pt x="50" y="200"/>
                    </a:lnTo>
                    <a:lnTo>
                      <a:pt x="48" y="199"/>
                    </a:lnTo>
                    <a:lnTo>
                      <a:pt x="48" y="199"/>
                    </a:lnTo>
                    <a:lnTo>
                      <a:pt x="46" y="199"/>
                    </a:lnTo>
                    <a:lnTo>
                      <a:pt x="42" y="200"/>
                    </a:lnTo>
                    <a:lnTo>
                      <a:pt x="42" y="200"/>
                    </a:lnTo>
                    <a:lnTo>
                      <a:pt x="42" y="200"/>
                    </a:lnTo>
                    <a:lnTo>
                      <a:pt x="42" y="200"/>
                    </a:lnTo>
                    <a:lnTo>
                      <a:pt x="37" y="199"/>
                    </a:lnTo>
                    <a:lnTo>
                      <a:pt x="37" y="199"/>
                    </a:lnTo>
                    <a:lnTo>
                      <a:pt x="35" y="199"/>
                    </a:lnTo>
                    <a:lnTo>
                      <a:pt x="33" y="199"/>
                    </a:lnTo>
                    <a:lnTo>
                      <a:pt x="33" y="199"/>
                    </a:lnTo>
                    <a:lnTo>
                      <a:pt x="33" y="200"/>
                    </a:lnTo>
                    <a:lnTo>
                      <a:pt x="33" y="200"/>
                    </a:lnTo>
                    <a:lnTo>
                      <a:pt x="31" y="202"/>
                    </a:lnTo>
                    <a:lnTo>
                      <a:pt x="31" y="202"/>
                    </a:lnTo>
                    <a:lnTo>
                      <a:pt x="29" y="202"/>
                    </a:lnTo>
                    <a:lnTo>
                      <a:pt x="29" y="202"/>
                    </a:lnTo>
                    <a:lnTo>
                      <a:pt x="26" y="200"/>
                    </a:lnTo>
                    <a:lnTo>
                      <a:pt x="26" y="200"/>
                    </a:lnTo>
                    <a:lnTo>
                      <a:pt x="22" y="200"/>
                    </a:lnTo>
                    <a:lnTo>
                      <a:pt x="20" y="200"/>
                    </a:lnTo>
                    <a:lnTo>
                      <a:pt x="20" y="200"/>
                    </a:lnTo>
                    <a:lnTo>
                      <a:pt x="18" y="200"/>
                    </a:lnTo>
                    <a:lnTo>
                      <a:pt x="18" y="200"/>
                    </a:lnTo>
                    <a:lnTo>
                      <a:pt x="17" y="200"/>
                    </a:lnTo>
                    <a:lnTo>
                      <a:pt x="17" y="200"/>
                    </a:lnTo>
                    <a:lnTo>
                      <a:pt x="13" y="199"/>
                    </a:lnTo>
                    <a:lnTo>
                      <a:pt x="13" y="199"/>
                    </a:lnTo>
                    <a:lnTo>
                      <a:pt x="7" y="197"/>
                    </a:lnTo>
                    <a:lnTo>
                      <a:pt x="7" y="197"/>
                    </a:lnTo>
                    <a:lnTo>
                      <a:pt x="6" y="193"/>
                    </a:lnTo>
                    <a:lnTo>
                      <a:pt x="6" y="193"/>
                    </a:lnTo>
                    <a:lnTo>
                      <a:pt x="7" y="191"/>
                    </a:lnTo>
                    <a:lnTo>
                      <a:pt x="9" y="189"/>
                    </a:lnTo>
                    <a:lnTo>
                      <a:pt x="9" y="189"/>
                    </a:lnTo>
                    <a:lnTo>
                      <a:pt x="11" y="189"/>
                    </a:lnTo>
                    <a:lnTo>
                      <a:pt x="13" y="189"/>
                    </a:lnTo>
                    <a:lnTo>
                      <a:pt x="13" y="189"/>
                    </a:lnTo>
                    <a:lnTo>
                      <a:pt x="15" y="186"/>
                    </a:lnTo>
                    <a:lnTo>
                      <a:pt x="15" y="186"/>
                    </a:lnTo>
                    <a:lnTo>
                      <a:pt x="17" y="184"/>
                    </a:lnTo>
                    <a:lnTo>
                      <a:pt x="18" y="184"/>
                    </a:lnTo>
                    <a:lnTo>
                      <a:pt x="18" y="184"/>
                    </a:lnTo>
                    <a:lnTo>
                      <a:pt x="20" y="182"/>
                    </a:lnTo>
                    <a:lnTo>
                      <a:pt x="20" y="182"/>
                    </a:lnTo>
                    <a:lnTo>
                      <a:pt x="20" y="182"/>
                    </a:lnTo>
                    <a:lnTo>
                      <a:pt x="20" y="180"/>
                    </a:lnTo>
                    <a:lnTo>
                      <a:pt x="20" y="180"/>
                    </a:lnTo>
                    <a:lnTo>
                      <a:pt x="18" y="177"/>
                    </a:lnTo>
                    <a:lnTo>
                      <a:pt x="17" y="173"/>
                    </a:lnTo>
                    <a:lnTo>
                      <a:pt x="17" y="173"/>
                    </a:lnTo>
                    <a:lnTo>
                      <a:pt x="17" y="169"/>
                    </a:lnTo>
                    <a:lnTo>
                      <a:pt x="18" y="167"/>
                    </a:lnTo>
                    <a:lnTo>
                      <a:pt x="18" y="167"/>
                    </a:lnTo>
                    <a:lnTo>
                      <a:pt x="22" y="166"/>
                    </a:lnTo>
                    <a:lnTo>
                      <a:pt x="26" y="169"/>
                    </a:lnTo>
                    <a:lnTo>
                      <a:pt x="26" y="169"/>
                    </a:lnTo>
                    <a:lnTo>
                      <a:pt x="28" y="175"/>
                    </a:lnTo>
                    <a:lnTo>
                      <a:pt x="28" y="175"/>
                    </a:lnTo>
                    <a:lnTo>
                      <a:pt x="29" y="177"/>
                    </a:lnTo>
                    <a:lnTo>
                      <a:pt x="31" y="177"/>
                    </a:lnTo>
                    <a:lnTo>
                      <a:pt x="31" y="177"/>
                    </a:lnTo>
                    <a:lnTo>
                      <a:pt x="37" y="177"/>
                    </a:lnTo>
                    <a:lnTo>
                      <a:pt x="37" y="177"/>
                    </a:lnTo>
                    <a:lnTo>
                      <a:pt x="37" y="175"/>
                    </a:lnTo>
                    <a:lnTo>
                      <a:pt x="37" y="175"/>
                    </a:lnTo>
                    <a:lnTo>
                      <a:pt x="35" y="175"/>
                    </a:lnTo>
                    <a:lnTo>
                      <a:pt x="35" y="175"/>
                    </a:lnTo>
                    <a:lnTo>
                      <a:pt x="31" y="173"/>
                    </a:lnTo>
                    <a:lnTo>
                      <a:pt x="29" y="169"/>
                    </a:lnTo>
                    <a:lnTo>
                      <a:pt x="29" y="169"/>
                    </a:lnTo>
                    <a:lnTo>
                      <a:pt x="29" y="167"/>
                    </a:lnTo>
                    <a:lnTo>
                      <a:pt x="29" y="167"/>
                    </a:lnTo>
                    <a:lnTo>
                      <a:pt x="28" y="166"/>
                    </a:lnTo>
                    <a:lnTo>
                      <a:pt x="29" y="164"/>
                    </a:lnTo>
                    <a:lnTo>
                      <a:pt x="29" y="164"/>
                    </a:lnTo>
                    <a:lnTo>
                      <a:pt x="31" y="160"/>
                    </a:lnTo>
                    <a:lnTo>
                      <a:pt x="31" y="160"/>
                    </a:lnTo>
                    <a:lnTo>
                      <a:pt x="28" y="162"/>
                    </a:lnTo>
                    <a:lnTo>
                      <a:pt x="28" y="162"/>
                    </a:lnTo>
                    <a:lnTo>
                      <a:pt x="26" y="160"/>
                    </a:lnTo>
                    <a:lnTo>
                      <a:pt x="26" y="160"/>
                    </a:lnTo>
                    <a:lnTo>
                      <a:pt x="26" y="160"/>
                    </a:lnTo>
                    <a:lnTo>
                      <a:pt x="24" y="160"/>
                    </a:lnTo>
                    <a:lnTo>
                      <a:pt x="24" y="160"/>
                    </a:lnTo>
                    <a:lnTo>
                      <a:pt x="22" y="160"/>
                    </a:lnTo>
                    <a:lnTo>
                      <a:pt x="22" y="160"/>
                    </a:lnTo>
                    <a:lnTo>
                      <a:pt x="20" y="160"/>
                    </a:lnTo>
                    <a:lnTo>
                      <a:pt x="20" y="158"/>
                    </a:lnTo>
                    <a:lnTo>
                      <a:pt x="20" y="158"/>
                    </a:lnTo>
                    <a:lnTo>
                      <a:pt x="20" y="153"/>
                    </a:lnTo>
                    <a:lnTo>
                      <a:pt x="20" y="153"/>
                    </a:lnTo>
                    <a:lnTo>
                      <a:pt x="20" y="151"/>
                    </a:lnTo>
                    <a:lnTo>
                      <a:pt x="20" y="151"/>
                    </a:lnTo>
                    <a:lnTo>
                      <a:pt x="22" y="145"/>
                    </a:lnTo>
                    <a:lnTo>
                      <a:pt x="22" y="145"/>
                    </a:lnTo>
                    <a:lnTo>
                      <a:pt x="24" y="144"/>
                    </a:lnTo>
                    <a:lnTo>
                      <a:pt x="24" y="144"/>
                    </a:lnTo>
                    <a:lnTo>
                      <a:pt x="28" y="142"/>
                    </a:lnTo>
                    <a:lnTo>
                      <a:pt x="29" y="140"/>
                    </a:lnTo>
                    <a:lnTo>
                      <a:pt x="29" y="140"/>
                    </a:lnTo>
                    <a:lnTo>
                      <a:pt x="31" y="140"/>
                    </a:lnTo>
                    <a:lnTo>
                      <a:pt x="31" y="140"/>
                    </a:lnTo>
                    <a:lnTo>
                      <a:pt x="37" y="142"/>
                    </a:lnTo>
                    <a:lnTo>
                      <a:pt x="37" y="142"/>
                    </a:lnTo>
                    <a:lnTo>
                      <a:pt x="39" y="144"/>
                    </a:lnTo>
                    <a:lnTo>
                      <a:pt x="39" y="144"/>
                    </a:lnTo>
                    <a:lnTo>
                      <a:pt x="39" y="144"/>
                    </a:lnTo>
                    <a:lnTo>
                      <a:pt x="39" y="144"/>
                    </a:lnTo>
                    <a:lnTo>
                      <a:pt x="40" y="142"/>
                    </a:lnTo>
                    <a:lnTo>
                      <a:pt x="42" y="142"/>
                    </a:lnTo>
                    <a:lnTo>
                      <a:pt x="42" y="142"/>
                    </a:lnTo>
                    <a:lnTo>
                      <a:pt x="46" y="142"/>
                    </a:lnTo>
                    <a:lnTo>
                      <a:pt x="46" y="142"/>
                    </a:lnTo>
                    <a:lnTo>
                      <a:pt x="46" y="142"/>
                    </a:lnTo>
                    <a:lnTo>
                      <a:pt x="46" y="142"/>
                    </a:lnTo>
                    <a:lnTo>
                      <a:pt x="46" y="142"/>
                    </a:lnTo>
                    <a:lnTo>
                      <a:pt x="46" y="142"/>
                    </a:lnTo>
                    <a:lnTo>
                      <a:pt x="40" y="142"/>
                    </a:lnTo>
                    <a:lnTo>
                      <a:pt x="37" y="140"/>
                    </a:lnTo>
                    <a:lnTo>
                      <a:pt x="37" y="140"/>
                    </a:lnTo>
                    <a:lnTo>
                      <a:pt x="33" y="138"/>
                    </a:lnTo>
                    <a:lnTo>
                      <a:pt x="33" y="138"/>
                    </a:lnTo>
                    <a:lnTo>
                      <a:pt x="33" y="136"/>
                    </a:lnTo>
                    <a:lnTo>
                      <a:pt x="33" y="136"/>
                    </a:lnTo>
                    <a:lnTo>
                      <a:pt x="33" y="134"/>
                    </a:lnTo>
                    <a:lnTo>
                      <a:pt x="33" y="134"/>
                    </a:lnTo>
                    <a:lnTo>
                      <a:pt x="37" y="136"/>
                    </a:lnTo>
                    <a:lnTo>
                      <a:pt x="37" y="136"/>
                    </a:lnTo>
                    <a:lnTo>
                      <a:pt x="37" y="136"/>
                    </a:lnTo>
                    <a:lnTo>
                      <a:pt x="37" y="136"/>
                    </a:lnTo>
                    <a:lnTo>
                      <a:pt x="35" y="132"/>
                    </a:lnTo>
                    <a:lnTo>
                      <a:pt x="33" y="127"/>
                    </a:lnTo>
                    <a:lnTo>
                      <a:pt x="33" y="127"/>
                    </a:lnTo>
                    <a:lnTo>
                      <a:pt x="29" y="120"/>
                    </a:lnTo>
                    <a:lnTo>
                      <a:pt x="29" y="120"/>
                    </a:lnTo>
                    <a:lnTo>
                      <a:pt x="28" y="118"/>
                    </a:lnTo>
                    <a:lnTo>
                      <a:pt x="28" y="118"/>
                    </a:lnTo>
                    <a:lnTo>
                      <a:pt x="24" y="114"/>
                    </a:lnTo>
                    <a:lnTo>
                      <a:pt x="24" y="110"/>
                    </a:lnTo>
                    <a:lnTo>
                      <a:pt x="24" y="110"/>
                    </a:lnTo>
                    <a:lnTo>
                      <a:pt x="24" y="107"/>
                    </a:lnTo>
                    <a:lnTo>
                      <a:pt x="24" y="107"/>
                    </a:lnTo>
                    <a:lnTo>
                      <a:pt x="24" y="101"/>
                    </a:lnTo>
                    <a:lnTo>
                      <a:pt x="24" y="101"/>
                    </a:lnTo>
                    <a:lnTo>
                      <a:pt x="26" y="99"/>
                    </a:lnTo>
                    <a:lnTo>
                      <a:pt x="28" y="99"/>
                    </a:lnTo>
                    <a:lnTo>
                      <a:pt x="28" y="99"/>
                    </a:lnTo>
                    <a:lnTo>
                      <a:pt x="37" y="101"/>
                    </a:lnTo>
                    <a:lnTo>
                      <a:pt x="37" y="101"/>
                    </a:lnTo>
                    <a:lnTo>
                      <a:pt x="39" y="103"/>
                    </a:lnTo>
                    <a:lnTo>
                      <a:pt x="39" y="103"/>
                    </a:lnTo>
                    <a:lnTo>
                      <a:pt x="44" y="114"/>
                    </a:lnTo>
                    <a:lnTo>
                      <a:pt x="44" y="114"/>
                    </a:lnTo>
                    <a:lnTo>
                      <a:pt x="44" y="118"/>
                    </a:lnTo>
                    <a:lnTo>
                      <a:pt x="44" y="118"/>
                    </a:lnTo>
                    <a:lnTo>
                      <a:pt x="46" y="120"/>
                    </a:lnTo>
                    <a:lnTo>
                      <a:pt x="48" y="121"/>
                    </a:lnTo>
                    <a:lnTo>
                      <a:pt x="48" y="121"/>
                    </a:lnTo>
                    <a:lnTo>
                      <a:pt x="50" y="121"/>
                    </a:lnTo>
                    <a:lnTo>
                      <a:pt x="50" y="121"/>
                    </a:lnTo>
                    <a:lnTo>
                      <a:pt x="50" y="120"/>
                    </a:lnTo>
                    <a:lnTo>
                      <a:pt x="50" y="120"/>
                    </a:lnTo>
                    <a:lnTo>
                      <a:pt x="48" y="120"/>
                    </a:lnTo>
                    <a:lnTo>
                      <a:pt x="48" y="120"/>
                    </a:lnTo>
                    <a:lnTo>
                      <a:pt x="46" y="118"/>
                    </a:lnTo>
                    <a:lnTo>
                      <a:pt x="46" y="114"/>
                    </a:lnTo>
                    <a:lnTo>
                      <a:pt x="46" y="114"/>
                    </a:lnTo>
                    <a:lnTo>
                      <a:pt x="46" y="112"/>
                    </a:lnTo>
                    <a:lnTo>
                      <a:pt x="44" y="110"/>
                    </a:lnTo>
                    <a:lnTo>
                      <a:pt x="44" y="110"/>
                    </a:lnTo>
                    <a:lnTo>
                      <a:pt x="42" y="107"/>
                    </a:lnTo>
                    <a:lnTo>
                      <a:pt x="42" y="107"/>
                    </a:lnTo>
                    <a:lnTo>
                      <a:pt x="40" y="101"/>
                    </a:lnTo>
                    <a:lnTo>
                      <a:pt x="40" y="101"/>
                    </a:lnTo>
                    <a:lnTo>
                      <a:pt x="40" y="99"/>
                    </a:lnTo>
                    <a:lnTo>
                      <a:pt x="40" y="99"/>
                    </a:lnTo>
                    <a:lnTo>
                      <a:pt x="40" y="99"/>
                    </a:lnTo>
                    <a:lnTo>
                      <a:pt x="46" y="98"/>
                    </a:lnTo>
                    <a:lnTo>
                      <a:pt x="46" y="98"/>
                    </a:lnTo>
                    <a:lnTo>
                      <a:pt x="53" y="94"/>
                    </a:lnTo>
                    <a:lnTo>
                      <a:pt x="53" y="94"/>
                    </a:lnTo>
                    <a:lnTo>
                      <a:pt x="59" y="92"/>
                    </a:lnTo>
                    <a:lnTo>
                      <a:pt x="59" y="92"/>
                    </a:lnTo>
                    <a:lnTo>
                      <a:pt x="61" y="90"/>
                    </a:lnTo>
                    <a:lnTo>
                      <a:pt x="61" y="90"/>
                    </a:lnTo>
                    <a:lnTo>
                      <a:pt x="57" y="90"/>
                    </a:lnTo>
                    <a:lnTo>
                      <a:pt x="57" y="90"/>
                    </a:lnTo>
                    <a:lnTo>
                      <a:pt x="55" y="90"/>
                    </a:lnTo>
                    <a:lnTo>
                      <a:pt x="55" y="90"/>
                    </a:lnTo>
                    <a:lnTo>
                      <a:pt x="55" y="88"/>
                    </a:lnTo>
                    <a:lnTo>
                      <a:pt x="55" y="88"/>
                    </a:lnTo>
                    <a:lnTo>
                      <a:pt x="62" y="85"/>
                    </a:lnTo>
                    <a:lnTo>
                      <a:pt x="62" y="85"/>
                    </a:lnTo>
                    <a:lnTo>
                      <a:pt x="64" y="83"/>
                    </a:lnTo>
                    <a:lnTo>
                      <a:pt x="64" y="83"/>
                    </a:lnTo>
                    <a:lnTo>
                      <a:pt x="66" y="83"/>
                    </a:lnTo>
                    <a:lnTo>
                      <a:pt x="66" y="83"/>
                    </a:lnTo>
                    <a:lnTo>
                      <a:pt x="66" y="83"/>
                    </a:lnTo>
                    <a:lnTo>
                      <a:pt x="66" y="81"/>
                    </a:lnTo>
                    <a:lnTo>
                      <a:pt x="64" y="81"/>
                    </a:lnTo>
                    <a:lnTo>
                      <a:pt x="64" y="81"/>
                    </a:lnTo>
                    <a:lnTo>
                      <a:pt x="62" y="83"/>
                    </a:lnTo>
                    <a:lnTo>
                      <a:pt x="62" y="83"/>
                    </a:lnTo>
                    <a:lnTo>
                      <a:pt x="61" y="83"/>
                    </a:lnTo>
                    <a:lnTo>
                      <a:pt x="59" y="81"/>
                    </a:lnTo>
                    <a:lnTo>
                      <a:pt x="59" y="81"/>
                    </a:lnTo>
                    <a:lnTo>
                      <a:pt x="55" y="87"/>
                    </a:lnTo>
                    <a:lnTo>
                      <a:pt x="55" y="87"/>
                    </a:lnTo>
                    <a:lnTo>
                      <a:pt x="50" y="90"/>
                    </a:lnTo>
                    <a:lnTo>
                      <a:pt x="42" y="92"/>
                    </a:lnTo>
                    <a:lnTo>
                      <a:pt x="42" y="92"/>
                    </a:lnTo>
                    <a:lnTo>
                      <a:pt x="42" y="92"/>
                    </a:lnTo>
                    <a:lnTo>
                      <a:pt x="42" y="92"/>
                    </a:lnTo>
                    <a:lnTo>
                      <a:pt x="40" y="92"/>
                    </a:lnTo>
                    <a:lnTo>
                      <a:pt x="40" y="90"/>
                    </a:lnTo>
                    <a:lnTo>
                      <a:pt x="40" y="90"/>
                    </a:lnTo>
                    <a:lnTo>
                      <a:pt x="39" y="88"/>
                    </a:lnTo>
                    <a:lnTo>
                      <a:pt x="39" y="88"/>
                    </a:lnTo>
                    <a:lnTo>
                      <a:pt x="39" y="88"/>
                    </a:lnTo>
                    <a:lnTo>
                      <a:pt x="37" y="90"/>
                    </a:lnTo>
                    <a:lnTo>
                      <a:pt x="37" y="90"/>
                    </a:lnTo>
                    <a:lnTo>
                      <a:pt x="37" y="92"/>
                    </a:lnTo>
                    <a:lnTo>
                      <a:pt x="33" y="94"/>
                    </a:lnTo>
                    <a:lnTo>
                      <a:pt x="33" y="94"/>
                    </a:lnTo>
                    <a:lnTo>
                      <a:pt x="29" y="94"/>
                    </a:lnTo>
                    <a:lnTo>
                      <a:pt x="26" y="92"/>
                    </a:lnTo>
                    <a:lnTo>
                      <a:pt x="26" y="92"/>
                    </a:lnTo>
                    <a:lnTo>
                      <a:pt x="24" y="92"/>
                    </a:lnTo>
                    <a:lnTo>
                      <a:pt x="24" y="88"/>
                    </a:lnTo>
                    <a:lnTo>
                      <a:pt x="24" y="88"/>
                    </a:lnTo>
                    <a:lnTo>
                      <a:pt x="24" y="87"/>
                    </a:lnTo>
                    <a:lnTo>
                      <a:pt x="24" y="87"/>
                    </a:lnTo>
                    <a:lnTo>
                      <a:pt x="29" y="79"/>
                    </a:lnTo>
                    <a:lnTo>
                      <a:pt x="29" y="79"/>
                    </a:lnTo>
                    <a:lnTo>
                      <a:pt x="29" y="77"/>
                    </a:lnTo>
                    <a:lnTo>
                      <a:pt x="29" y="77"/>
                    </a:lnTo>
                    <a:lnTo>
                      <a:pt x="29" y="77"/>
                    </a:lnTo>
                    <a:lnTo>
                      <a:pt x="28" y="77"/>
                    </a:lnTo>
                    <a:lnTo>
                      <a:pt x="28" y="77"/>
                    </a:lnTo>
                    <a:lnTo>
                      <a:pt x="24" y="83"/>
                    </a:lnTo>
                    <a:lnTo>
                      <a:pt x="24" y="83"/>
                    </a:lnTo>
                    <a:lnTo>
                      <a:pt x="22" y="88"/>
                    </a:lnTo>
                    <a:lnTo>
                      <a:pt x="22" y="88"/>
                    </a:lnTo>
                    <a:lnTo>
                      <a:pt x="20" y="90"/>
                    </a:lnTo>
                    <a:lnTo>
                      <a:pt x="18" y="90"/>
                    </a:lnTo>
                    <a:lnTo>
                      <a:pt x="18" y="90"/>
                    </a:lnTo>
                    <a:lnTo>
                      <a:pt x="17" y="88"/>
                    </a:lnTo>
                    <a:lnTo>
                      <a:pt x="17" y="88"/>
                    </a:lnTo>
                    <a:lnTo>
                      <a:pt x="11" y="83"/>
                    </a:lnTo>
                    <a:lnTo>
                      <a:pt x="11" y="83"/>
                    </a:lnTo>
                    <a:lnTo>
                      <a:pt x="11" y="81"/>
                    </a:lnTo>
                    <a:lnTo>
                      <a:pt x="13" y="79"/>
                    </a:lnTo>
                    <a:lnTo>
                      <a:pt x="13" y="79"/>
                    </a:lnTo>
                    <a:lnTo>
                      <a:pt x="15" y="77"/>
                    </a:lnTo>
                    <a:lnTo>
                      <a:pt x="18" y="77"/>
                    </a:lnTo>
                    <a:lnTo>
                      <a:pt x="18" y="77"/>
                    </a:lnTo>
                    <a:lnTo>
                      <a:pt x="22" y="77"/>
                    </a:lnTo>
                    <a:lnTo>
                      <a:pt x="26" y="76"/>
                    </a:lnTo>
                    <a:lnTo>
                      <a:pt x="26" y="76"/>
                    </a:lnTo>
                    <a:lnTo>
                      <a:pt x="31" y="70"/>
                    </a:lnTo>
                    <a:lnTo>
                      <a:pt x="31" y="70"/>
                    </a:lnTo>
                    <a:lnTo>
                      <a:pt x="29" y="70"/>
                    </a:lnTo>
                    <a:lnTo>
                      <a:pt x="29" y="70"/>
                    </a:lnTo>
                    <a:lnTo>
                      <a:pt x="26" y="72"/>
                    </a:lnTo>
                    <a:lnTo>
                      <a:pt x="26" y="72"/>
                    </a:lnTo>
                    <a:lnTo>
                      <a:pt x="24" y="76"/>
                    </a:lnTo>
                    <a:lnTo>
                      <a:pt x="18" y="76"/>
                    </a:lnTo>
                    <a:lnTo>
                      <a:pt x="18" y="76"/>
                    </a:lnTo>
                    <a:lnTo>
                      <a:pt x="13" y="77"/>
                    </a:lnTo>
                    <a:lnTo>
                      <a:pt x="13" y="77"/>
                    </a:lnTo>
                    <a:lnTo>
                      <a:pt x="11" y="77"/>
                    </a:lnTo>
                    <a:lnTo>
                      <a:pt x="11" y="77"/>
                    </a:lnTo>
                    <a:lnTo>
                      <a:pt x="9" y="77"/>
                    </a:lnTo>
                    <a:lnTo>
                      <a:pt x="9" y="77"/>
                    </a:lnTo>
                    <a:lnTo>
                      <a:pt x="9" y="77"/>
                    </a:lnTo>
                    <a:lnTo>
                      <a:pt x="7" y="76"/>
                    </a:lnTo>
                    <a:lnTo>
                      <a:pt x="7" y="72"/>
                    </a:lnTo>
                    <a:lnTo>
                      <a:pt x="7" y="72"/>
                    </a:lnTo>
                    <a:lnTo>
                      <a:pt x="9" y="70"/>
                    </a:lnTo>
                    <a:lnTo>
                      <a:pt x="9" y="70"/>
                    </a:lnTo>
                    <a:lnTo>
                      <a:pt x="11" y="70"/>
                    </a:lnTo>
                    <a:lnTo>
                      <a:pt x="11" y="70"/>
                    </a:lnTo>
                    <a:lnTo>
                      <a:pt x="11" y="70"/>
                    </a:lnTo>
                    <a:lnTo>
                      <a:pt x="11" y="70"/>
                    </a:lnTo>
                    <a:lnTo>
                      <a:pt x="9" y="68"/>
                    </a:lnTo>
                    <a:lnTo>
                      <a:pt x="11" y="65"/>
                    </a:lnTo>
                    <a:lnTo>
                      <a:pt x="11" y="65"/>
                    </a:lnTo>
                    <a:lnTo>
                      <a:pt x="13" y="63"/>
                    </a:lnTo>
                    <a:lnTo>
                      <a:pt x="13" y="63"/>
                    </a:lnTo>
                    <a:lnTo>
                      <a:pt x="13" y="61"/>
                    </a:lnTo>
                    <a:lnTo>
                      <a:pt x="11" y="63"/>
                    </a:lnTo>
                    <a:lnTo>
                      <a:pt x="11" y="63"/>
                    </a:lnTo>
                    <a:lnTo>
                      <a:pt x="7" y="65"/>
                    </a:lnTo>
                    <a:lnTo>
                      <a:pt x="7" y="65"/>
                    </a:lnTo>
                    <a:lnTo>
                      <a:pt x="6" y="66"/>
                    </a:lnTo>
                    <a:lnTo>
                      <a:pt x="6" y="66"/>
                    </a:lnTo>
                    <a:lnTo>
                      <a:pt x="6" y="65"/>
                    </a:lnTo>
                    <a:lnTo>
                      <a:pt x="6" y="63"/>
                    </a:lnTo>
                    <a:lnTo>
                      <a:pt x="6" y="63"/>
                    </a:lnTo>
                    <a:lnTo>
                      <a:pt x="7" y="61"/>
                    </a:lnTo>
                    <a:lnTo>
                      <a:pt x="7" y="61"/>
                    </a:lnTo>
                    <a:lnTo>
                      <a:pt x="7" y="59"/>
                    </a:lnTo>
                    <a:lnTo>
                      <a:pt x="7" y="59"/>
                    </a:lnTo>
                    <a:lnTo>
                      <a:pt x="7" y="55"/>
                    </a:lnTo>
                    <a:lnTo>
                      <a:pt x="7" y="55"/>
                    </a:lnTo>
                    <a:lnTo>
                      <a:pt x="6" y="55"/>
                    </a:lnTo>
                    <a:lnTo>
                      <a:pt x="6" y="55"/>
                    </a:lnTo>
                    <a:lnTo>
                      <a:pt x="4" y="59"/>
                    </a:lnTo>
                    <a:lnTo>
                      <a:pt x="4" y="59"/>
                    </a:lnTo>
                    <a:lnTo>
                      <a:pt x="4" y="59"/>
                    </a:lnTo>
                    <a:lnTo>
                      <a:pt x="2" y="59"/>
                    </a:lnTo>
                    <a:lnTo>
                      <a:pt x="2" y="59"/>
                    </a:lnTo>
                    <a:lnTo>
                      <a:pt x="0" y="57"/>
                    </a:lnTo>
                    <a:lnTo>
                      <a:pt x="0" y="55"/>
                    </a:lnTo>
                    <a:lnTo>
                      <a:pt x="0" y="55"/>
                    </a:lnTo>
                    <a:lnTo>
                      <a:pt x="0" y="55"/>
                    </a:lnTo>
                    <a:lnTo>
                      <a:pt x="0" y="55"/>
                    </a:lnTo>
                    <a:lnTo>
                      <a:pt x="4" y="50"/>
                    </a:lnTo>
                    <a:lnTo>
                      <a:pt x="7" y="48"/>
                    </a:lnTo>
                    <a:lnTo>
                      <a:pt x="7" y="48"/>
                    </a:lnTo>
                    <a:lnTo>
                      <a:pt x="9" y="48"/>
                    </a:lnTo>
                    <a:lnTo>
                      <a:pt x="11" y="48"/>
                    </a:lnTo>
                    <a:lnTo>
                      <a:pt x="11" y="48"/>
                    </a:lnTo>
                    <a:lnTo>
                      <a:pt x="11" y="48"/>
                    </a:lnTo>
                    <a:lnTo>
                      <a:pt x="11" y="48"/>
                    </a:lnTo>
                    <a:lnTo>
                      <a:pt x="11" y="48"/>
                    </a:lnTo>
                    <a:lnTo>
                      <a:pt x="11" y="48"/>
                    </a:lnTo>
                    <a:lnTo>
                      <a:pt x="13" y="44"/>
                    </a:lnTo>
                    <a:lnTo>
                      <a:pt x="15" y="41"/>
                    </a:lnTo>
                    <a:lnTo>
                      <a:pt x="15" y="41"/>
                    </a:lnTo>
                    <a:lnTo>
                      <a:pt x="17" y="41"/>
                    </a:lnTo>
                    <a:lnTo>
                      <a:pt x="20" y="41"/>
                    </a:lnTo>
                    <a:lnTo>
                      <a:pt x="20" y="41"/>
                    </a:lnTo>
                    <a:lnTo>
                      <a:pt x="24" y="41"/>
                    </a:lnTo>
                    <a:lnTo>
                      <a:pt x="24" y="41"/>
                    </a:lnTo>
                    <a:lnTo>
                      <a:pt x="26" y="41"/>
                    </a:lnTo>
                    <a:lnTo>
                      <a:pt x="26" y="41"/>
                    </a:lnTo>
                    <a:lnTo>
                      <a:pt x="24" y="39"/>
                    </a:lnTo>
                    <a:lnTo>
                      <a:pt x="24" y="39"/>
                    </a:lnTo>
                    <a:lnTo>
                      <a:pt x="24" y="37"/>
                    </a:lnTo>
                    <a:lnTo>
                      <a:pt x="24" y="35"/>
                    </a:lnTo>
                    <a:lnTo>
                      <a:pt x="24" y="35"/>
                    </a:lnTo>
                    <a:lnTo>
                      <a:pt x="28" y="35"/>
                    </a:lnTo>
                    <a:lnTo>
                      <a:pt x="28" y="35"/>
                    </a:lnTo>
                    <a:lnTo>
                      <a:pt x="29" y="33"/>
                    </a:lnTo>
                    <a:lnTo>
                      <a:pt x="29" y="32"/>
                    </a:lnTo>
                    <a:lnTo>
                      <a:pt x="29" y="32"/>
                    </a:lnTo>
                    <a:lnTo>
                      <a:pt x="28" y="28"/>
                    </a:lnTo>
                    <a:lnTo>
                      <a:pt x="28" y="28"/>
                    </a:lnTo>
                    <a:lnTo>
                      <a:pt x="29" y="26"/>
                    </a:lnTo>
                    <a:lnTo>
                      <a:pt x="29" y="26"/>
                    </a:lnTo>
                    <a:lnTo>
                      <a:pt x="31" y="26"/>
                    </a:lnTo>
                    <a:lnTo>
                      <a:pt x="33" y="26"/>
                    </a:lnTo>
                    <a:lnTo>
                      <a:pt x="33" y="26"/>
                    </a:lnTo>
                    <a:lnTo>
                      <a:pt x="35" y="28"/>
                    </a:lnTo>
                    <a:lnTo>
                      <a:pt x="35" y="28"/>
                    </a:lnTo>
                    <a:lnTo>
                      <a:pt x="39" y="32"/>
                    </a:lnTo>
                    <a:lnTo>
                      <a:pt x="40" y="33"/>
                    </a:lnTo>
                    <a:lnTo>
                      <a:pt x="40" y="33"/>
                    </a:lnTo>
                    <a:lnTo>
                      <a:pt x="44" y="35"/>
                    </a:lnTo>
                    <a:lnTo>
                      <a:pt x="44" y="35"/>
                    </a:lnTo>
                    <a:lnTo>
                      <a:pt x="50" y="41"/>
                    </a:lnTo>
                    <a:lnTo>
                      <a:pt x="50" y="41"/>
                    </a:lnTo>
                    <a:lnTo>
                      <a:pt x="50" y="39"/>
                    </a:lnTo>
                    <a:lnTo>
                      <a:pt x="48" y="39"/>
                    </a:lnTo>
                    <a:lnTo>
                      <a:pt x="48" y="39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2" y="30"/>
                    </a:lnTo>
                    <a:lnTo>
                      <a:pt x="42" y="26"/>
                    </a:lnTo>
                    <a:lnTo>
                      <a:pt x="42" y="26"/>
                    </a:lnTo>
                    <a:lnTo>
                      <a:pt x="42" y="26"/>
                    </a:lnTo>
                    <a:lnTo>
                      <a:pt x="42" y="26"/>
                    </a:lnTo>
                    <a:lnTo>
                      <a:pt x="44" y="24"/>
                    </a:lnTo>
                    <a:lnTo>
                      <a:pt x="44" y="21"/>
                    </a:lnTo>
                    <a:lnTo>
                      <a:pt x="44" y="21"/>
                    </a:lnTo>
                    <a:lnTo>
                      <a:pt x="44" y="19"/>
                    </a:lnTo>
                    <a:lnTo>
                      <a:pt x="44" y="19"/>
                    </a:lnTo>
                    <a:lnTo>
                      <a:pt x="46" y="19"/>
                    </a:lnTo>
                    <a:lnTo>
                      <a:pt x="46" y="19"/>
                    </a:lnTo>
                    <a:lnTo>
                      <a:pt x="48" y="21"/>
                    </a:lnTo>
                    <a:lnTo>
                      <a:pt x="48" y="21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50" y="21"/>
                    </a:lnTo>
                    <a:lnTo>
                      <a:pt x="50" y="21"/>
                    </a:lnTo>
                    <a:lnTo>
                      <a:pt x="48" y="15"/>
                    </a:lnTo>
                    <a:lnTo>
                      <a:pt x="48" y="15"/>
                    </a:lnTo>
                    <a:lnTo>
                      <a:pt x="48" y="13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53" y="13"/>
                    </a:lnTo>
                    <a:lnTo>
                      <a:pt x="53" y="13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3" y="8"/>
                    </a:lnTo>
                    <a:lnTo>
                      <a:pt x="53" y="8"/>
                    </a:lnTo>
                    <a:lnTo>
                      <a:pt x="55" y="6"/>
                    </a:lnTo>
                    <a:lnTo>
                      <a:pt x="59" y="6"/>
                    </a:lnTo>
                    <a:lnTo>
                      <a:pt x="59" y="6"/>
                    </a:lnTo>
                    <a:lnTo>
                      <a:pt x="61" y="8"/>
                    </a:lnTo>
                    <a:lnTo>
                      <a:pt x="62" y="10"/>
                    </a:lnTo>
                    <a:lnTo>
                      <a:pt x="62" y="10"/>
                    </a:lnTo>
                    <a:lnTo>
                      <a:pt x="64" y="8"/>
                    </a:lnTo>
                    <a:lnTo>
                      <a:pt x="66" y="10"/>
                    </a:lnTo>
                    <a:lnTo>
                      <a:pt x="66" y="10"/>
                    </a:lnTo>
                    <a:lnTo>
                      <a:pt x="68" y="8"/>
                    </a:lnTo>
                    <a:lnTo>
                      <a:pt x="68" y="8"/>
                    </a:lnTo>
                    <a:lnTo>
                      <a:pt x="68" y="4"/>
                    </a:lnTo>
                    <a:lnTo>
                      <a:pt x="70" y="4"/>
                    </a:lnTo>
                    <a:lnTo>
                      <a:pt x="70" y="4"/>
                    </a:lnTo>
                    <a:lnTo>
                      <a:pt x="77" y="4"/>
                    </a:lnTo>
                    <a:lnTo>
                      <a:pt x="77" y="4"/>
                    </a:lnTo>
                    <a:lnTo>
                      <a:pt x="81" y="4"/>
                    </a:lnTo>
                    <a:lnTo>
                      <a:pt x="83" y="8"/>
                    </a:lnTo>
                    <a:lnTo>
                      <a:pt x="83" y="8"/>
                    </a:lnTo>
                    <a:lnTo>
                      <a:pt x="83" y="10"/>
                    </a:lnTo>
                    <a:lnTo>
                      <a:pt x="83" y="10"/>
                    </a:lnTo>
                    <a:lnTo>
                      <a:pt x="83" y="11"/>
                    </a:lnTo>
                    <a:lnTo>
                      <a:pt x="83" y="11"/>
                    </a:lnTo>
                    <a:lnTo>
                      <a:pt x="84" y="11"/>
                    </a:lnTo>
                    <a:lnTo>
                      <a:pt x="84" y="11"/>
                    </a:lnTo>
                    <a:lnTo>
                      <a:pt x="84" y="11"/>
                    </a:lnTo>
                    <a:lnTo>
                      <a:pt x="84" y="11"/>
                    </a:lnTo>
                    <a:lnTo>
                      <a:pt x="83" y="10"/>
                    </a:lnTo>
                    <a:lnTo>
                      <a:pt x="83" y="10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88" y="2"/>
                    </a:lnTo>
                    <a:lnTo>
                      <a:pt x="94" y="2"/>
                    </a:lnTo>
                    <a:lnTo>
                      <a:pt x="94" y="2"/>
                    </a:lnTo>
                    <a:lnTo>
                      <a:pt x="92" y="6"/>
                    </a:lnTo>
                    <a:lnTo>
                      <a:pt x="94" y="8"/>
                    </a:lnTo>
                    <a:lnTo>
                      <a:pt x="94" y="8"/>
                    </a:lnTo>
                    <a:lnTo>
                      <a:pt x="94" y="2"/>
                    </a:lnTo>
                    <a:lnTo>
                      <a:pt x="94" y="2"/>
                    </a:lnTo>
                    <a:close/>
                    <a:moveTo>
                      <a:pt x="64" y="68"/>
                    </a:moveTo>
                    <a:lnTo>
                      <a:pt x="64" y="68"/>
                    </a:lnTo>
                    <a:lnTo>
                      <a:pt x="62" y="68"/>
                    </a:lnTo>
                    <a:lnTo>
                      <a:pt x="62" y="68"/>
                    </a:lnTo>
                    <a:lnTo>
                      <a:pt x="59" y="74"/>
                    </a:lnTo>
                    <a:lnTo>
                      <a:pt x="59" y="74"/>
                    </a:lnTo>
                    <a:lnTo>
                      <a:pt x="59" y="74"/>
                    </a:lnTo>
                    <a:lnTo>
                      <a:pt x="59" y="74"/>
                    </a:lnTo>
                    <a:lnTo>
                      <a:pt x="59" y="74"/>
                    </a:lnTo>
                    <a:lnTo>
                      <a:pt x="59" y="74"/>
                    </a:lnTo>
                    <a:lnTo>
                      <a:pt x="59" y="77"/>
                    </a:lnTo>
                    <a:lnTo>
                      <a:pt x="59" y="77"/>
                    </a:lnTo>
                    <a:lnTo>
                      <a:pt x="61" y="77"/>
                    </a:lnTo>
                    <a:lnTo>
                      <a:pt x="61" y="76"/>
                    </a:lnTo>
                    <a:lnTo>
                      <a:pt x="61" y="76"/>
                    </a:lnTo>
                    <a:lnTo>
                      <a:pt x="64" y="68"/>
                    </a:lnTo>
                    <a:lnTo>
                      <a:pt x="64" y="68"/>
                    </a:lnTo>
                    <a:close/>
                    <a:moveTo>
                      <a:pt x="72" y="22"/>
                    </a:moveTo>
                    <a:lnTo>
                      <a:pt x="72" y="22"/>
                    </a:lnTo>
                    <a:lnTo>
                      <a:pt x="72" y="22"/>
                    </a:lnTo>
                    <a:lnTo>
                      <a:pt x="72" y="22"/>
                    </a:lnTo>
                    <a:lnTo>
                      <a:pt x="73" y="24"/>
                    </a:lnTo>
                    <a:lnTo>
                      <a:pt x="73" y="24"/>
                    </a:lnTo>
                    <a:lnTo>
                      <a:pt x="73" y="22"/>
                    </a:lnTo>
                    <a:lnTo>
                      <a:pt x="73" y="22"/>
                    </a:lnTo>
                    <a:lnTo>
                      <a:pt x="73" y="22"/>
                    </a:lnTo>
                    <a:lnTo>
                      <a:pt x="73" y="22"/>
                    </a:lnTo>
                    <a:lnTo>
                      <a:pt x="73" y="21"/>
                    </a:lnTo>
                    <a:lnTo>
                      <a:pt x="73" y="21"/>
                    </a:lnTo>
                    <a:lnTo>
                      <a:pt x="73" y="21"/>
                    </a:lnTo>
                    <a:lnTo>
                      <a:pt x="73" y="21"/>
                    </a:lnTo>
                    <a:lnTo>
                      <a:pt x="72" y="21"/>
                    </a:lnTo>
                    <a:lnTo>
                      <a:pt x="72" y="22"/>
                    </a:lnTo>
                    <a:lnTo>
                      <a:pt x="72" y="22"/>
                    </a:lnTo>
                    <a:close/>
                    <a:moveTo>
                      <a:pt x="46" y="182"/>
                    </a:moveTo>
                    <a:lnTo>
                      <a:pt x="46" y="182"/>
                    </a:lnTo>
                    <a:lnTo>
                      <a:pt x="50" y="180"/>
                    </a:lnTo>
                    <a:lnTo>
                      <a:pt x="50" y="180"/>
                    </a:lnTo>
                    <a:lnTo>
                      <a:pt x="50" y="180"/>
                    </a:lnTo>
                    <a:lnTo>
                      <a:pt x="50" y="180"/>
                    </a:lnTo>
                    <a:lnTo>
                      <a:pt x="50" y="180"/>
                    </a:lnTo>
                    <a:lnTo>
                      <a:pt x="50" y="180"/>
                    </a:lnTo>
                    <a:lnTo>
                      <a:pt x="46" y="182"/>
                    </a:lnTo>
                    <a:lnTo>
                      <a:pt x="46" y="182"/>
                    </a:lnTo>
                    <a:lnTo>
                      <a:pt x="46" y="182"/>
                    </a:lnTo>
                    <a:lnTo>
                      <a:pt x="46" y="182"/>
                    </a:lnTo>
                    <a:lnTo>
                      <a:pt x="46" y="182"/>
                    </a:lnTo>
                    <a:lnTo>
                      <a:pt x="46" y="182"/>
                    </a:lnTo>
                    <a:close/>
                    <a:moveTo>
                      <a:pt x="68" y="11"/>
                    </a:moveTo>
                    <a:lnTo>
                      <a:pt x="68" y="11"/>
                    </a:lnTo>
                    <a:lnTo>
                      <a:pt x="70" y="17"/>
                    </a:lnTo>
                    <a:lnTo>
                      <a:pt x="70" y="17"/>
                    </a:lnTo>
                    <a:lnTo>
                      <a:pt x="70" y="17"/>
                    </a:lnTo>
                    <a:lnTo>
                      <a:pt x="70" y="17"/>
                    </a:lnTo>
                    <a:lnTo>
                      <a:pt x="72" y="17"/>
                    </a:lnTo>
                    <a:lnTo>
                      <a:pt x="72" y="17"/>
                    </a:lnTo>
                    <a:lnTo>
                      <a:pt x="68" y="11"/>
                    </a:lnTo>
                    <a:lnTo>
                      <a:pt x="68" y="11"/>
                    </a:lnTo>
                    <a:close/>
                    <a:moveTo>
                      <a:pt x="46" y="85"/>
                    </a:moveTo>
                    <a:lnTo>
                      <a:pt x="46" y="85"/>
                    </a:lnTo>
                    <a:lnTo>
                      <a:pt x="44" y="85"/>
                    </a:lnTo>
                    <a:lnTo>
                      <a:pt x="44" y="85"/>
                    </a:lnTo>
                    <a:lnTo>
                      <a:pt x="44" y="85"/>
                    </a:lnTo>
                    <a:lnTo>
                      <a:pt x="44" y="85"/>
                    </a:lnTo>
                    <a:lnTo>
                      <a:pt x="42" y="87"/>
                    </a:lnTo>
                    <a:lnTo>
                      <a:pt x="42" y="87"/>
                    </a:lnTo>
                    <a:lnTo>
                      <a:pt x="44" y="87"/>
                    </a:lnTo>
                    <a:lnTo>
                      <a:pt x="44" y="87"/>
                    </a:lnTo>
                    <a:lnTo>
                      <a:pt x="44" y="87"/>
                    </a:lnTo>
                    <a:lnTo>
                      <a:pt x="44" y="87"/>
                    </a:lnTo>
                    <a:lnTo>
                      <a:pt x="46" y="85"/>
                    </a:lnTo>
                    <a:lnTo>
                      <a:pt x="46" y="85"/>
                    </a:lnTo>
                    <a:close/>
                    <a:moveTo>
                      <a:pt x="81" y="116"/>
                    </a:moveTo>
                    <a:lnTo>
                      <a:pt x="81" y="116"/>
                    </a:lnTo>
                    <a:lnTo>
                      <a:pt x="81" y="116"/>
                    </a:lnTo>
                    <a:lnTo>
                      <a:pt x="81" y="116"/>
                    </a:lnTo>
                    <a:lnTo>
                      <a:pt x="79" y="116"/>
                    </a:lnTo>
                    <a:lnTo>
                      <a:pt x="79" y="116"/>
                    </a:lnTo>
                    <a:lnTo>
                      <a:pt x="79" y="116"/>
                    </a:lnTo>
                    <a:lnTo>
                      <a:pt x="79" y="116"/>
                    </a:lnTo>
                    <a:lnTo>
                      <a:pt x="81" y="116"/>
                    </a:lnTo>
                    <a:lnTo>
                      <a:pt x="81" y="116"/>
                    </a:lnTo>
                    <a:lnTo>
                      <a:pt x="81" y="116"/>
                    </a:lnTo>
                    <a:lnTo>
                      <a:pt x="81" y="1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5" name="Freeform 139"/>
              <p:cNvSpPr>
                <a:spLocks noEditPoints="1"/>
              </p:cNvSpPr>
              <p:nvPr/>
            </p:nvSpPr>
            <p:spPr bwMode="auto">
              <a:xfrm>
                <a:off x="2135242" y="3196465"/>
                <a:ext cx="526630" cy="549260"/>
              </a:xfrm>
              <a:custGeom>
                <a:avLst/>
                <a:gdLst>
                  <a:gd name="T0" fmla="*/ 198 w 512"/>
                  <a:gd name="T1" fmla="*/ 68 h 534"/>
                  <a:gd name="T2" fmla="*/ 241 w 512"/>
                  <a:gd name="T3" fmla="*/ 98 h 534"/>
                  <a:gd name="T4" fmla="*/ 279 w 512"/>
                  <a:gd name="T5" fmla="*/ 94 h 534"/>
                  <a:gd name="T6" fmla="*/ 305 w 512"/>
                  <a:gd name="T7" fmla="*/ 100 h 534"/>
                  <a:gd name="T8" fmla="*/ 321 w 512"/>
                  <a:gd name="T9" fmla="*/ 72 h 534"/>
                  <a:gd name="T10" fmla="*/ 336 w 512"/>
                  <a:gd name="T11" fmla="*/ 94 h 534"/>
                  <a:gd name="T12" fmla="*/ 331 w 512"/>
                  <a:gd name="T13" fmla="*/ 28 h 534"/>
                  <a:gd name="T14" fmla="*/ 340 w 512"/>
                  <a:gd name="T15" fmla="*/ 28 h 534"/>
                  <a:gd name="T16" fmla="*/ 353 w 512"/>
                  <a:gd name="T17" fmla="*/ 77 h 534"/>
                  <a:gd name="T18" fmla="*/ 371 w 512"/>
                  <a:gd name="T19" fmla="*/ 103 h 534"/>
                  <a:gd name="T20" fmla="*/ 395 w 512"/>
                  <a:gd name="T21" fmla="*/ 81 h 534"/>
                  <a:gd name="T22" fmla="*/ 375 w 512"/>
                  <a:gd name="T23" fmla="*/ 116 h 534"/>
                  <a:gd name="T24" fmla="*/ 364 w 512"/>
                  <a:gd name="T25" fmla="*/ 147 h 534"/>
                  <a:gd name="T26" fmla="*/ 336 w 512"/>
                  <a:gd name="T27" fmla="*/ 178 h 534"/>
                  <a:gd name="T28" fmla="*/ 386 w 512"/>
                  <a:gd name="T29" fmla="*/ 235 h 534"/>
                  <a:gd name="T30" fmla="*/ 406 w 512"/>
                  <a:gd name="T31" fmla="*/ 267 h 534"/>
                  <a:gd name="T32" fmla="*/ 408 w 512"/>
                  <a:gd name="T33" fmla="*/ 204 h 534"/>
                  <a:gd name="T34" fmla="*/ 437 w 512"/>
                  <a:gd name="T35" fmla="*/ 171 h 534"/>
                  <a:gd name="T36" fmla="*/ 468 w 512"/>
                  <a:gd name="T37" fmla="*/ 195 h 534"/>
                  <a:gd name="T38" fmla="*/ 501 w 512"/>
                  <a:gd name="T39" fmla="*/ 239 h 534"/>
                  <a:gd name="T40" fmla="*/ 481 w 512"/>
                  <a:gd name="T41" fmla="*/ 278 h 534"/>
                  <a:gd name="T42" fmla="*/ 468 w 512"/>
                  <a:gd name="T43" fmla="*/ 296 h 534"/>
                  <a:gd name="T44" fmla="*/ 488 w 512"/>
                  <a:gd name="T45" fmla="*/ 312 h 534"/>
                  <a:gd name="T46" fmla="*/ 444 w 512"/>
                  <a:gd name="T47" fmla="*/ 338 h 534"/>
                  <a:gd name="T48" fmla="*/ 420 w 512"/>
                  <a:gd name="T49" fmla="*/ 367 h 534"/>
                  <a:gd name="T50" fmla="*/ 398 w 512"/>
                  <a:gd name="T51" fmla="*/ 400 h 534"/>
                  <a:gd name="T52" fmla="*/ 367 w 512"/>
                  <a:gd name="T53" fmla="*/ 411 h 534"/>
                  <a:gd name="T54" fmla="*/ 323 w 512"/>
                  <a:gd name="T55" fmla="*/ 430 h 534"/>
                  <a:gd name="T56" fmla="*/ 360 w 512"/>
                  <a:gd name="T57" fmla="*/ 461 h 534"/>
                  <a:gd name="T58" fmla="*/ 387 w 512"/>
                  <a:gd name="T59" fmla="*/ 498 h 534"/>
                  <a:gd name="T60" fmla="*/ 400 w 512"/>
                  <a:gd name="T61" fmla="*/ 533 h 534"/>
                  <a:gd name="T62" fmla="*/ 347 w 512"/>
                  <a:gd name="T63" fmla="*/ 498 h 534"/>
                  <a:gd name="T64" fmla="*/ 283 w 512"/>
                  <a:gd name="T65" fmla="*/ 454 h 534"/>
                  <a:gd name="T66" fmla="*/ 246 w 512"/>
                  <a:gd name="T67" fmla="*/ 415 h 534"/>
                  <a:gd name="T68" fmla="*/ 244 w 512"/>
                  <a:gd name="T69" fmla="*/ 426 h 534"/>
                  <a:gd name="T70" fmla="*/ 200 w 512"/>
                  <a:gd name="T71" fmla="*/ 345 h 534"/>
                  <a:gd name="T72" fmla="*/ 189 w 512"/>
                  <a:gd name="T73" fmla="*/ 274 h 534"/>
                  <a:gd name="T74" fmla="*/ 173 w 512"/>
                  <a:gd name="T75" fmla="*/ 239 h 534"/>
                  <a:gd name="T76" fmla="*/ 160 w 512"/>
                  <a:gd name="T77" fmla="*/ 239 h 534"/>
                  <a:gd name="T78" fmla="*/ 154 w 512"/>
                  <a:gd name="T79" fmla="*/ 217 h 534"/>
                  <a:gd name="T80" fmla="*/ 147 w 512"/>
                  <a:gd name="T81" fmla="*/ 208 h 534"/>
                  <a:gd name="T82" fmla="*/ 101 w 512"/>
                  <a:gd name="T83" fmla="*/ 186 h 534"/>
                  <a:gd name="T84" fmla="*/ 88 w 512"/>
                  <a:gd name="T85" fmla="*/ 189 h 534"/>
                  <a:gd name="T86" fmla="*/ 70 w 512"/>
                  <a:gd name="T87" fmla="*/ 191 h 534"/>
                  <a:gd name="T88" fmla="*/ 35 w 512"/>
                  <a:gd name="T89" fmla="*/ 233 h 534"/>
                  <a:gd name="T90" fmla="*/ 24 w 512"/>
                  <a:gd name="T91" fmla="*/ 232 h 534"/>
                  <a:gd name="T92" fmla="*/ 28 w 512"/>
                  <a:gd name="T93" fmla="*/ 204 h 534"/>
                  <a:gd name="T94" fmla="*/ 15 w 512"/>
                  <a:gd name="T95" fmla="*/ 158 h 534"/>
                  <a:gd name="T96" fmla="*/ 6 w 512"/>
                  <a:gd name="T97" fmla="*/ 136 h 534"/>
                  <a:gd name="T98" fmla="*/ 24 w 512"/>
                  <a:gd name="T99" fmla="*/ 111 h 534"/>
                  <a:gd name="T100" fmla="*/ 41 w 512"/>
                  <a:gd name="T101" fmla="*/ 55 h 534"/>
                  <a:gd name="T102" fmla="*/ 72 w 512"/>
                  <a:gd name="T103" fmla="*/ 57 h 534"/>
                  <a:gd name="T104" fmla="*/ 147 w 512"/>
                  <a:gd name="T105" fmla="*/ 85 h 534"/>
                  <a:gd name="T106" fmla="*/ 175 w 512"/>
                  <a:gd name="T107" fmla="*/ 70 h 534"/>
                  <a:gd name="T108" fmla="*/ 369 w 512"/>
                  <a:gd name="T109" fmla="*/ 318 h 534"/>
                  <a:gd name="T110" fmla="*/ 386 w 512"/>
                  <a:gd name="T111" fmla="*/ 323 h 534"/>
                  <a:gd name="T112" fmla="*/ 393 w 512"/>
                  <a:gd name="T113" fmla="*/ 312 h 534"/>
                  <a:gd name="T114" fmla="*/ 378 w 512"/>
                  <a:gd name="T115" fmla="*/ 305 h 534"/>
                  <a:gd name="T116" fmla="*/ 393 w 512"/>
                  <a:gd name="T117" fmla="*/ 340 h 534"/>
                  <a:gd name="T118" fmla="*/ 419 w 512"/>
                  <a:gd name="T119" fmla="*/ 327 h 534"/>
                  <a:gd name="T120" fmla="*/ 492 w 512"/>
                  <a:gd name="T121" fmla="*/ 250 h 534"/>
                  <a:gd name="T122" fmla="*/ 281 w 512"/>
                  <a:gd name="T123" fmla="*/ 90 h 534"/>
                  <a:gd name="T124" fmla="*/ 195 w 512"/>
                  <a:gd name="T125" fmla="*/ 276 h 5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512" h="534">
                    <a:moveTo>
                      <a:pt x="171" y="72"/>
                    </a:moveTo>
                    <a:lnTo>
                      <a:pt x="171" y="72"/>
                    </a:lnTo>
                    <a:lnTo>
                      <a:pt x="175" y="72"/>
                    </a:lnTo>
                    <a:lnTo>
                      <a:pt x="176" y="70"/>
                    </a:lnTo>
                    <a:lnTo>
                      <a:pt x="176" y="70"/>
                    </a:lnTo>
                    <a:lnTo>
                      <a:pt x="178" y="70"/>
                    </a:lnTo>
                    <a:lnTo>
                      <a:pt x="178" y="70"/>
                    </a:lnTo>
                    <a:lnTo>
                      <a:pt x="180" y="70"/>
                    </a:lnTo>
                    <a:lnTo>
                      <a:pt x="180" y="68"/>
                    </a:lnTo>
                    <a:lnTo>
                      <a:pt x="180" y="68"/>
                    </a:lnTo>
                    <a:lnTo>
                      <a:pt x="182" y="66"/>
                    </a:lnTo>
                    <a:lnTo>
                      <a:pt x="182" y="66"/>
                    </a:lnTo>
                    <a:lnTo>
                      <a:pt x="182" y="65"/>
                    </a:lnTo>
                    <a:lnTo>
                      <a:pt x="182" y="65"/>
                    </a:lnTo>
                    <a:lnTo>
                      <a:pt x="182" y="63"/>
                    </a:lnTo>
                    <a:lnTo>
                      <a:pt x="182" y="63"/>
                    </a:lnTo>
                    <a:lnTo>
                      <a:pt x="182" y="61"/>
                    </a:lnTo>
                    <a:lnTo>
                      <a:pt x="182" y="61"/>
                    </a:lnTo>
                    <a:lnTo>
                      <a:pt x="184" y="61"/>
                    </a:lnTo>
                    <a:lnTo>
                      <a:pt x="184" y="61"/>
                    </a:lnTo>
                    <a:lnTo>
                      <a:pt x="187" y="66"/>
                    </a:lnTo>
                    <a:lnTo>
                      <a:pt x="187" y="66"/>
                    </a:lnTo>
                    <a:lnTo>
                      <a:pt x="187" y="72"/>
                    </a:lnTo>
                    <a:lnTo>
                      <a:pt x="187" y="72"/>
                    </a:lnTo>
                    <a:lnTo>
                      <a:pt x="191" y="76"/>
                    </a:lnTo>
                    <a:lnTo>
                      <a:pt x="191" y="76"/>
                    </a:lnTo>
                    <a:lnTo>
                      <a:pt x="191" y="77"/>
                    </a:lnTo>
                    <a:lnTo>
                      <a:pt x="193" y="76"/>
                    </a:lnTo>
                    <a:lnTo>
                      <a:pt x="193" y="76"/>
                    </a:lnTo>
                    <a:lnTo>
                      <a:pt x="195" y="70"/>
                    </a:lnTo>
                    <a:lnTo>
                      <a:pt x="195" y="70"/>
                    </a:lnTo>
                    <a:lnTo>
                      <a:pt x="197" y="68"/>
                    </a:lnTo>
                    <a:lnTo>
                      <a:pt x="197" y="66"/>
                    </a:lnTo>
                    <a:lnTo>
                      <a:pt x="197" y="66"/>
                    </a:lnTo>
                    <a:lnTo>
                      <a:pt x="198" y="68"/>
                    </a:lnTo>
                    <a:lnTo>
                      <a:pt x="198" y="68"/>
                    </a:lnTo>
                    <a:lnTo>
                      <a:pt x="198" y="68"/>
                    </a:lnTo>
                    <a:lnTo>
                      <a:pt x="198" y="72"/>
                    </a:lnTo>
                    <a:lnTo>
                      <a:pt x="200" y="74"/>
                    </a:lnTo>
                    <a:lnTo>
                      <a:pt x="200" y="74"/>
                    </a:lnTo>
                    <a:lnTo>
                      <a:pt x="200" y="76"/>
                    </a:lnTo>
                    <a:lnTo>
                      <a:pt x="200" y="76"/>
                    </a:lnTo>
                    <a:lnTo>
                      <a:pt x="200" y="77"/>
                    </a:lnTo>
                    <a:lnTo>
                      <a:pt x="202" y="77"/>
                    </a:lnTo>
                    <a:lnTo>
                      <a:pt x="202" y="77"/>
                    </a:lnTo>
                    <a:lnTo>
                      <a:pt x="204" y="76"/>
                    </a:lnTo>
                    <a:lnTo>
                      <a:pt x="204" y="76"/>
                    </a:lnTo>
                    <a:lnTo>
                      <a:pt x="204" y="74"/>
                    </a:lnTo>
                    <a:lnTo>
                      <a:pt x="204" y="74"/>
                    </a:lnTo>
                    <a:lnTo>
                      <a:pt x="206" y="72"/>
                    </a:lnTo>
                    <a:lnTo>
                      <a:pt x="208" y="72"/>
                    </a:lnTo>
                    <a:lnTo>
                      <a:pt x="208" y="72"/>
                    </a:lnTo>
                    <a:lnTo>
                      <a:pt x="213" y="72"/>
                    </a:lnTo>
                    <a:lnTo>
                      <a:pt x="217" y="76"/>
                    </a:lnTo>
                    <a:lnTo>
                      <a:pt x="217" y="76"/>
                    </a:lnTo>
                    <a:lnTo>
                      <a:pt x="220" y="77"/>
                    </a:lnTo>
                    <a:lnTo>
                      <a:pt x="220" y="77"/>
                    </a:lnTo>
                    <a:lnTo>
                      <a:pt x="228" y="81"/>
                    </a:lnTo>
                    <a:lnTo>
                      <a:pt x="228" y="81"/>
                    </a:lnTo>
                    <a:lnTo>
                      <a:pt x="233" y="85"/>
                    </a:lnTo>
                    <a:lnTo>
                      <a:pt x="233" y="85"/>
                    </a:lnTo>
                    <a:lnTo>
                      <a:pt x="237" y="83"/>
                    </a:lnTo>
                    <a:lnTo>
                      <a:pt x="237" y="83"/>
                    </a:lnTo>
                    <a:lnTo>
                      <a:pt x="239" y="83"/>
                    </a:lnTo>
                    <a:lnTo>
                      <a:pt x="241" y="85"/>
                    </a:lnTo>
                    <a:lnTo>
                      <a:pt x="241" y="85"/>
                    </a:lnTo>
                    <a:lnTo>
                      <a:pt x="246" y="90"/>
                    </a:lnTo>
                    <a:lnTo>
                      <a:pt x="246" y="90"/>
                    </a:lnTo>
                    <a:lnTo>
                      <a:pt x="246" y="92"/>
                    </a:lnTo>
                    <a:lnTo>
                      <a:pt x="244" y="94"/>
                    </a:lnTo>
                    <a:lnTo>
                      <a:pt x="244" y="94"/>
                    </a:lnTo>
                    <a:lnTo>
                      <a:pt x="242" y="96"/>
                    </a:lnTo>
                    <a:lnTo>
                      <a:pt x="242" y="96"/>
                    </a:lnTo>
                    <a:lnTo>
                      <a:pt x="241" y="98"/>
                    </a:lnTo>
                    <a:lnTo>
                      <a:pt x="242" y="100"/>
                    </a:lnTo>
                    <a:lnTo>
                      <a:pt x="242" y="100"/>
                    </a:lnTo>
                    <a:lnTo>
                      <a:pt x="246" y="100"/>
                    </a:lnTo>
                    <a:lnTo>
                      <a:pt x="246" y="100"/>
                    </a:lnTo>
                    <a:lnTo>
                      <a:pt x="257" y="100"/>
                    </a:lnTo>
                    <a:lnTo>
                      <a:pt x="257" y="100"/>
                    </a:lnTo>
                    <a:lnTo>
                      <a:pt x="259" y="98"/>
                    </a:lnTo>
                    <a:lnTo>
                      <a:pt x="263" y="98"/>
                    </a:lnTo>
                    <a:lnTo>
                      <a:pt x="263" y="98"/>
                    </a:lnTo>
                    <a:lnTo>
                      <a:pt x="264" y="96"/>
                    </a:lnTo>
                    <a:lnTo>
                      <a:pt x="264" y="98"/>
                    </a:lnTo>
                    <a:lnTo>
                      <a:pt x="264" y="98"/>
                    </a:lnTo>
                    <a:lnTo>
                      <a:pt x="268" y="100"/>
                    </a:lnTo>
                    <a:lnTo>
                      <a:pt x="268" y="100"/>
                    </a:lnTo>
                    <a:lnTo>
                      <a:pt x="270" y="101"/>
                    </a:lnTo>
                    <a:lnTo>
                      <a:pt x="270" y="101"/>
                    </a:lnTo>
                    <a:lnTo>
                      <a:pt x="274" y="105"/>
                    </a:lnTo>
                    <a:lnTo>
                      <a:pt x="274" y="105"/>
                    </a:lnTo>
                    <a:lnTo>
                      <a:pt x="274" y="107"/>
                    </a:lnTo>
                    <a:lnTo>
                      <a:pt x="274" y="111"/>
                    </a:lnTo>
                    <a:lnTo>
                      <a:pt x="274" y="111"/>
                    </a:lnTo>
                    <a:lnTo>
                      <a:pt x="274" y="111"/>
                    </a:lnTo>
                    <a:lnTo>
                      <a:pt x="274" y="111"/>
                    </a:lnTo>
                    <a:lnTo>
                      <a:pt x="275" y="111"/>
                    </a:lnTo>
                    <a:lnTo>
                      <a:pt x="275" y="111"/>
                    </a:lnTo>
                    <a:lnTo>
                      <a:pt x="275" y="109"/>
                    </a:lnTo>
                    <a:lnTo>
                      <a:pt x="275" y="109"/>
                    </a:lnTo>
                    <a:lnTo>
                      <a:pt x="274" y="103"/>
                    </a:lnTo>
                    <a:lnTo>
                      <a:pt x="274" y="103"/>
                    </a:lnTo>
                    <a:lnTo>
                      <a:pt x="274" y="101"/>
                    </a:lnTo>
                    <a:lnTo>
                      <a:pt x="274" y="100"/>
                    </a:lnTo>
                    <a:lnTo>
                      <a:pt x="274" y="100"/>
                    </a:lnTo>
                    <a:lnTo>
                      <a:pt x="275" y="98"/>
                    </a:lnTo>
                    <a:lnTo>
                      <a:pt x="275" y="96"/>
                    </a:lnTo>
                    <a:lnTo>
                      <a:pt x="275" y="96"/>
                    </a:lnTo>
                    <a:lnTo>
                      <a:pt x="279" y="94"/>
                    </a:lnTo>
                    <a:lnTo>
                      <a:pt x="279" y="94"/>
                    </a:lnTo>
                    <a:lnTo>
                      <a:pt x="279" y="92"/>
                    </a:lnTo>
                    <a:lnTo>
                      <a:pt x="279" y="92"/>
                    </a:lnTo>
                    <a:lnTo>
                      <a:pt x="279" y="92"/>
                    </a:lnTo>
                    <a:lnTo>
                      <a:pt x="279" y="92"/>
                    </a:lnTo>
                    <a:lnTo>
                      <a:pt x="275" y="92"/>
                    </a:lnTo>
                    <a:lnTo>
                      <a:pt x="275" y="92"/>
                    </a:lnTo>
                    <a:lnTo>
                      <a:pt x="275" y="94"/>
                    </a:lnTo>
                    <a:lnTo>
                      <a:pt x="275" y="94"/>
                    </a:lnTo>
                    <a:lnTo>
                      <a:pt x="274" y="94"/>
                    </a:lnTo>
                    <a:lnTo>
                      <a:pt x="272" y="94"/>
                    </a:lnTo>
                    <a:lnTo>
                      <a:pt x="272" y="94"/>
                    </a:lnTo>
                    <a:lnTo>
                      <a:pt x="270" y="94"/>
                    </a:lnTo>
                    <a:lnTo>
                      <a:pt x="270" y="92"/>
                    </a:lnTo>
                    <a:lnTo>
                      <a:pt x="270" y="92"/>
                    </a:lnTo>
                    <a:lnTo>
                      <a:pt x="270" y="90"/>
                    </a:lnTo>
                    <a:lnTo>
                      <a:pt x="272" y="89"/>
                    </a:lnTo>
                    <a:lnTo>
                      <a:pt x="272" y="89"/>
                    </a:lnTo>
                    <a:lnTo>
                      <a:pt x="275" y="87"/>
                    </a:lnTo>
                    <a:lnTo>
                      <a:pt x="275" y="87"/>
                    </a:lnTo>
                    <a:lnTo>
                      <a:pt x="279" y="85"/>
                    </a:lnTo>
                    <a:lnTo>
                      <a:pt x="279" y="85"/>
                    </a:lnTo>
                    <a:lnTo>
                      <a:pt x="281" y="83"/>
                    </a:lnTo>
                    <a:lnTo>
                      <a:pt x="285" y="85"/>
                    </a:lnTo>
                    <a:lnTo>
                      <a:pt x="285" y="85"/>
                    </a:lnTo>
                    <a:lnTo>
                      <a:pt x="285" y="89"/>
                    </a:lnTo>
                    <a:lnTo>
                      <a:pt x="285" y="89"/>
                    </a:lnTo>
                    <a:lnTo>
                      <a:pt x="286" y="92"/>
                    </a:lnTo>
                    <a:lnTo>
                      <a:pt x="290" y="96"/>
                    </a:lnTo>
                    <a:lnTo>
                      <a:pt x="290" y="96"/>
                    </a:lnTo>
                    <a:lnTo>
                      <a:pt x="292" y="96"/>
                    </a:lnTo>
                    <a:lnTo>
                      <a:pt x="292" y="96"/>
                    </a:lnTo>
                    <a:lnTo>
                      <a:pt x="294" y="96"/>
                    </a:lnTo>
                    <a:lnTo>
                      <a:pt x="294" y="96"/>
                    </a:lnTo>
                    <a:lnTo>
                      <a:pt x="296" y="96"/>
                    </a:lnTo>
                    <a:lnTo>
                      <a:pt x="296" y="96"/>
                    </a:lnTo>
                    <a:lnTo>
                      <a:pt x="299" y="100"/>
                    </a:lnTo>
                    <a:lnTo>
                      <a:pt x="305" y="100"/>
                    </a:lnTo>
                    <a:lnTo>
                      <a:pt x="305" y="100"/>
                    </a:lnTo>
                    <a:lnTo>
                      <a:pt x="307" y="100"/>
                    </a:lnTo>
                    <a:lnTo>
                      <a:pt x="307" y="100"/>
                    </a:lnTo>
                    <a:lnTo>
                      <a:pt x="310" y="100"/>
                    </a:lnTo>
                    <a:lnTo>
                      <a:pt x="314" y="100"/>
                    </a:lnTo>
                    <a:lnTo>
                      <a:pt x="314" y="100"/>
                    </a:lnTo>
                    <a:lnTo>
                      <a:pt x="316" y="100"/>
                    </a:lnTo>
                    <a:lnTo>
                      <a:pt x="316" y="98"/>
                    </a:lnTo>
                    <a:lnTo>
                      <a:pt x="316" y="98"/>
                    </a:lnTo>
                    <a:lnTo>
                      <a:pt x="316" y="96"/>
                    </a:lnTo>
                    <a:lnTo>
                      <a:pt x="316" y="96"/>
                    </a:lnTo>
                    <a:lnTo>
                      <a:pt x="318" y="94"/>
                    </a:lnTo>
                    <a:lnTo>
                      <a:pt x="318" y="94"/>
                    </a:lnTo>
                    <a:lnTo>
                      <a:pt x="318" y="92"/>
                    </a:lnTo>
                    <a:lnTo>
                      <a:pt x="318" y="92"/>
                    </a:lnTo>
                    <a:lnTo>
                      <a:pt x="318" y="92"/>
                    </a:lnTo>
                    <a:lnTo>
                      <a:pt x="320" y="90"/>
                    </a:lnTo>
                    <a:lnTo>
                      <a:pt x="320" y="90"/>
                    </a:lnTo>
                    <a:lnTo>
                      <a:pt x="320" y="89"/>
                    </a:lnTo>
                    <a:lnTo>
                      <a:pt x="320" y="87"/>
                    </a:lnTo>
                    <a:lnTo>
                      <a:pt x="320" y="87"/>
                    </a:lnTo>
                    <a:lnTo>
                      <a:pt x="314" y="87"/>
                    </a:lnTo>
                    <a:lnTo>
                      <a:pt x="314" y="87"/>
                    </a:lnTo>
                    <a:lnTo>
                      <a:pt x="312" y="85"/>
                    </a:lnTo>
                    <a:lnTo>
                      <a:pt x="312" y="85"/>
                    </a:lnTo>
                    <a:lnTo>
                      <a:pt x="312" y="83"/>
                    </a:lnTo>
                    <a:lnTo>
                      <a:pt x="314" y="81"/>
                    </a:lnTo>
                    <a:lnTo>
                      <a:pt x="314" y="81"/>
                    </a:lnTo>
                    <a:lnTo>
                      <a:pt x="316" y="79"/>
                    </a:lnTo>
                    <a:lnTo>
                      <a:pt x="318" y="76"/>
                    </a:lnTo>
                    <a:lnTo>
                      <a:pt x="318" y="76"/>
                    </a:lnTo>
                    <a:lnTo>
                      <a:pt x="320" y="72"/>
                    </a:lnTo>
                    <a:lnTo>
                      <a:pt x="320" y="72"/>
                    </a:lnTo>
                    <a:lnTo>
                      <a:pt x="321" y="72"/>
                    </a:lnTo>
                    <a:lnTo>
                      <a:pt x="321" y="72"/>
                    </a:lnTo>
                    <a:lnTo>
                      <a:pt x="321" y="72"/>
                    </a:lnTo>
                    <a:lnTo>
                      <a:pt x="321" y="72"/>
                    </a:lnTo>
                    <a:lnTo>
                      <a:pt x="327" y="77"/>
                    </a:lnTo>
                    <a:lnTo>
                      <a:pt x="331" y="83"/>
                    </a:lnTo>
                    <a:lnTo>
                      <a:pt x="331" y="83"/>
                    </a:lnTo>
                    <a:lnTo>
                      <a:pt x="331" y="85"/>
                    </a:lnTo>
                    <a:lnTo>
                      <a:pt x="331" y="85"/>
                    </a:lnTo>
                    <a:lnTo>
                      <a:pt x="331" y="85"/>
                    </a:lnTo>
                    <a:lnTo>
                      <a:pt x="332" y="87"/>
                    </a:lnTo>
                    <a:lnTo>
                      <a:pt x="332" y="87"/>
                    </a:lnTo>
                    <a:lnTo>
                      <a:pt x="331" y="89"/>
                    </a:lnTo>
                    <a:lnTo>
                      <a:pt x="329" y="89"/>
                    </a:lnTo>
                    <a:lnTo>
                      <a:pt x="329" y="89"/>
                    </a:lnTo>
                    <a:lnTo>
                      <a:pt x="327" y="90"/>
                    </a:lnTo>
                    <a:lnTo>
                      <a:pt x="325" y="90"/>
                    </a:lnTo>
                    <a:lnTo>
                      <a:pt x="325" y="90"/>
                    </a:lnTo>
                    <a:lnTo>
                      <a:pt x="325" y="90"/>
                    </a:lnTo>
                    <a:lnTo>
                      <a:pt x="325" y="90"/>
                    </a:lnTo>
                    <a:lnTo>
                      <a:pt x="325" y="92"/>
                    </a:lnTo>
                    <a:lnTo>
                      <a:pt x="325" y="92"/>
                    </a:lnTo>
                    <a:lnTo>
                      <a:pt x="327" y="94"/>
                    </a:lnTo>
                    <a:lnTo>
                      <a:pt x="327" y="94"/>
                    </a:lnTo>
                    <a:lnTo>
                      <a:pt x="329" y="96"/>
                    </a:lnTo>
                    <a:lnTo>
                      <a:pt x="329" y="96"/>
                    </a:lnTo>
                    <a:lnTo>
                      <a:pt x="329" y="103"/>
                    </a:lnTo>
                    <a:lnTo>
                      <a:pt x="329" y="103"/>
                    </a:lnTo>
                    <a:lnTo>
                      <a:pt x="329" y="105"/>
                    </a:lnTo>
                    <a:lnTo>
                      <a:pt x="329" y="105"/>
                    </a:lnTo>
                    <a:lnTo>
                      <a:pt x="331" y="105"/>
                    </a:lnTo>
                    <a:lnTo>
                      <a:pt x="331" y="105"/>
                    </a:lnTo>
                    <a:lnTo>
                      <a:pt x="331" y="103"/>
                    </a:lnTo>
                    <a:lnTo>
                      <a:pt x="331" y="103"/>
                    </a:lnTo>
                    <a:lnTo>
                      <a:pt x="331" y="98"/>
                    </a:lnTo>
                    <a:lnTo>
                      <a:pt x="331" y="98"/>
                    </a:lnTo>
                    <a:lnTo>
                      <a:pt x="331" y="96"/>
                    </a:lnTo>
                    <a:lnTo>
                      <a:pt x="332" y="96"/>
                    </a:lnTo>
                    <a:lnTo>
                      <a:pt x="332" y="96"/>
                    </a:lnTo>
                    <a:lnTo>
                      <a:pt x="334" y="96"/>
                    </a:lnTo>
                    <a:lnTo>
                      <a:pt x="336" y="94"/>
                    </a:lnTo>
                    <a:lnTo>
                      <a:pt x="336" y="94"/>
                    </a:lnTo>
                    <a:lnTo>
                      <a:pt x="338" y="90"/>
                    </a:lnTo>
                    <a:lnTo>
                      <a:pt x="338" y="90"/>
                    </a:lnTo>
                    <a:lnTo>
                      <a:pt x="338" y="87"/>
                    </a:lnTo>
                    <a:lnTo>
                      <a:pt x="338" y="87"/>
                    </a:lnTo>
                    <a:lnTo>
                      <a:pt x="336" y="87"/>
                    </a:lnTo>
                    <a:lnTo>
                      <a:pt x="336" y="87"/>
                    </a:lnTo>
                    <a:lnTo>
                      <a:pt x="334" y="87"/>
                    </a:lnTo>
                    <a:lnTo>
                      <a:pt x="334" y="87"/>
                    </a:lnTo>
                    <a:lnTo>
                      <a:pt x="334" y="83"/>
                    </a:lnTo>
                    <a:lnTo>
                      <a:pt x="334" y="83"/>
                    </a:lnTo>
                    <a:lnTo>
                      <a:pt x="336" y="79"/>
                    </a:lnTo>
                    <a:lnTo>
                      <a:pt x="336" y="79"/>
                    </a:lnTo>
                    <a:lnTo>
                      <a:pt x="334" y="76"/>
                    </a:lnTo>
                    <a:lnTo>
                      <a:pt x="334" y="76"/>
                    </a:lnTo>
                    <a:lnTo>
                      <a:pt x="331" y="72"/>
                    </a:lnTo>
                    <a:lnTo>
                      <a:pt x="331" y="72"/>
                    </a:lnTo>
                    <a:lnTo>
                      <a:pt x="327" y="70"/>
                    </a:lnTo>
                    <a:lnTo>
                      <a:pt x="325" y="68"/>
                    </a:lnTo>
                    <a:lnTo>
                      <a:pt x="325" y="65"/>
                    </a:lnTo>
                    <a:lnTo>
                      <a:pt x="327" y="63"/>
                    </a:lnTo>
                    <a:lnTo>
                      <a:pt x="327" y="63"/>
                    </a:lnTo>
                    <a:lnTo>
                      <a:pt x="327" y="59"/>
                    </a:lnTo>
                    <a:lnTo>
                      <a:pt x="327" y="57"/>
                    </a:lnTo>
                    <a:lnTo>
                      <a:pt x="327" y="57"/>
                    </a:lnTo>
                    <a:lnTo>
                      <a:pt x="327" y="54"/>
                    </a:lnTo>
                    <a:lnTo>
                      <a:pt x="327" y="50"/>
                    </a:lnTo>
                    <a:lnTo>
                      <a:pt x="327" y="50"/>
                    </a:lnTo>
                    <a:lnTo>
                      <a:pt x="329" y="48"/>
                    </a:lnTo>
                    <a:lnTo>
                      <a:pt x="329" y="48"/>
                    </a:lnTo>
                    <a:lnTo>
                      <a:pt x="331" y="48"/>
                    </a:lnTo>
                    <a:lnTo>
                      <a:pt x="331" y="46"/>
                    </a:lnTo>
                    <a:lnTo>
                      <a:pt x="331" y="46"/>
                    </a:lnTo>
                    <a:lnTo>
                      <a:pt x="331" y="43"/>
                    </a:lnTo>
                    <a:lnTo>
                      <a:pt x="331" y="43"/>
                    </a:lnTo>
                    <a:lnTo>
                      <a:pt x="332" y="35"/>
                    </a:lnTo>
                    <a:lnTo>
                      <a:pt x="331" y="28"/>
                    </a:lnTo>
                    <a:lnTo>
                      <a:pt x="331" y="28"/>
                    </a:lnTo>
                    <a:lnTo>
                      <a:pt x="331" y="19"/>
                    </a:lnTo>
                    <a:lnTo>
                      <a:pt x="331" y="19"/>
                    </a:lnTo>
                    <a:lnTo>
                      <a:pt x="331" y="11"/>
                    </a:lnTo>
                    <a:lnTo>
                      <a:pt x="331" y="11"/>
                    </a:lnTo>
                    <a:lnTo>
                      <a:pt x="331" y="10"/>
                    </a:lnTo>
                    <a:lnTo>
                      <a:pt x="331" y="10"/>
                    </a:lnTo>
                    <a:lnTo>
                      <a:pt x="331" y="8"/>
                    </a:lnTo>
                    <a:lnTo>
                      <a:pt x="331" y="8"/>
                    </a:lnTo>
                    <a:lnTo>
                      <a:pt x="331" y="6"/>
                    </a:lnTo>
                    <a:lnTo>
                      <a:pt x="332" y="2"/>
                    </a:lnTo>
                    <a:lnTo>
                      <a:pt x="332" y="2"/>
                    </a:lnTo>
                    <a:lnTo>
                      <a:pt x="336" y="0"/>
                    </a:lnTo>
                    <a:lnTo>
                      <a:pt x="336" y="0"/>
                    </a:lnTo>
                    <a:lnTo>
                      <a:pt x="340" y="0"/>
                    </a:lnTo>
                    <a:lnTo>
                      <a:pt x="340" y="0"/>
                    </a:lnTo>
                    <a:lnTo>
                      <a:pt x="342" y="0"/>
                    </a:lnTo>
                    <a:lnTo>
                      <a:pt x="345" y="2"/>
                    </a:lnTo>
                    <a:lnTo>
                      <a:pt x="345" y="2"/>
                    </a:lnTo>
                    <a:lnTo>
                      <a:pt x="347" y="2"/>
                    </a:lnTo>
                    <a:lnTo>
                      <a:pt x="347" y="2"/>
                    </a:lnTo>
                    <a:lnTo>
                      <a:pt x="351" y="2"/>
                    </a:lnTo>
                    <a:lnTo>
                      <a:pt x="351" y="2"/>
                    </a:lnTo>
                    <a:lnTo>
                      <a:pt x="354" y="4"/>
                    </a:lnTo>
                    <a:lnTo>
                      <a:pt x="353" y="10"/>
                    </a:lnTo>
                    <a:lnTo>
                      <a:pt x="353" y="10"/>
                    </a:lnTo>
                    <a:lnTo>
                      <a:pt x="349" y="21"/>
                    </a:lnTo>
                    <a:lnTo>
                      <a:pt x="349" y="21"/>
                    </a:lnTo>
                    <a:lnTo>
                      <a:pt x="349" y="22"/>
                    </a:lnTo>
                    <a:lnTo>
                      <a:pt x="349" y="22"/>
                    </a:lnTo>
                    <a:lnTo>
                      <a:pt x="345" y="26"/>
                    </a:lnTo>
                    <a:lnTo>
                      <a:pt x="343" y="26"/>
                    </a:lnTo>
                    <a:lnTo>
                      <a:pt x="343" y="26"/>
                    </a:lnTo>
                    <a:lnTo>
                      <a:pt x="342" y="24"/>
                    </a:lnTo>
                    <a:lnTo>
                      <a:pt x="342" y="24"/>
                    </a:lnTo>
                    <a:lnTo>
                      <a:pt x="340" y="26"/>
                    </a:lnTo>
                    <a:lnTo>
                      <a:pt x="340" y="28"/>
                    </a:lnTo>
                    <a:lnTo>
                      <a:pt x="340" y="28"/>
                    </a:lnTo>
                    <a:lnTo>
                      <a:pt x="340" y="30"/>
                    </a:lnTo>
                    <a:lnTo>
                      <a:pt x="340" y="32"/>
                    </a:lnTo>
                    <a:lnTo>
                      <a:pt x="340" y="32"/>
                    </a:lnTo>
                    <a:lnTo>
                      <a:pt x="338" y="37"/>
                    </a:lnTo>
                    <a:lnTo>
                      <a:pt x="338" y="37"/>
                    </a:lnTo>
                    <a:lnTo>
                      <a:pt x="336" y="37"/>
                    </a:lnTo>
                    <a:lnTo>
                      <a:pt x="336" y="37"/>
                    </a:lnTo>
                    <a:lnTo>
                      <a:pt x="336" y="39"/>
                    </a:lnTo>
                    <a:lnTo>
                      <a:pt x="336" y="41"/>
                    </a:lnTo>
                    <a:lnTo>
                      <a:pt x="336" y="41"/>
                    </a:lnTo>
                    <a:lnTo>
                      <a:pt x="336" y="41"/>
                    </a:lnTo>
                    <a:lnTo>
                      <a:pt x="336" y="41"/>
                    </a:lnTo>
                    <a:lnTo>
                      <a:pt x="340" y="44"/>
                    </a:lnTo>
                    <a:lnTo>
                      <a:pt x="342" y="48"/>
                    </a:lnTo>
                    <a:lnTo>
                      <a:pt x="342" y="48"/>
                    </a:lnTo>
                    <a:lnTo>
                      <a:pt x="343" y="54"/>
                    </a:lnTo>
                    <a:lnTo>
                      <a:pt x="343" y="54"/>
                    </a:lnTo>
                    <a:lnTo>
                      <a:pt x="343" y="55"/>
                    </a:lnTo>
                    <a:lnTo>
                      <a:pt x="345" y="59"/>
                    </a:lnTo>
                    <a:lnTo>
                      <a:pt x="345" y="59"/>
                    </a:lnTo>
                    <a:lnTo>
                      <a:pt x="349" y="65"/>
                    </a:lnTo>
                    <a:lnTo>
                      <a:pt x="349" y="65"/>
                    </a:lnTo>
                    <a:lnTo>
                      <a:pt x="349" y="66"/>
                    </a:lnTo>
                    <a:lnTo>
                      <a:pt x="349" y="66"/>
                    </a:lnTo>
                    <a:lnTo>
                      <a:pt x="347" y="70"/>
                    </a:lnTo>
                    <a:lnTo>
                      <a:pt x="345" y="72"/>
                    </a:lnTo>
                    <a:lnTo>
                      <a:pt x="345" y="72"/>
                    </a:lnTo>
                    <a:lnTo>
                      <a:pt x="345" y="72"/>
                    </a:lnTo>
                    <a:lnTo>
                      <a:pt x="345" y="74"/>
                    </a:lnTo>
                    <a:lnTo>
                      <a:pt x="345" y="74"/>
                    </a:lnTo>
                    <a:lnTo>
                      <a:pt x="347" y="76"/>
                    </a:lnTo>
                    <a:lnTo>
                      <a:pt x="349" y="76"/>
                    </a:lnTo>
                    <a:lnTo>
                      <a:pt x="349" y="76"/>
                    </a:lnTo>
                    <a:lnTo>
                      <a:pt x="351" y="76"/>
                    </a:lnTo>
                    <a:lnTo>
                      <a:pt x="353" y="77"/>
                    </a:lnTo>
                    <a:lnTo>
                      <a:pt x="353" y="77"/>
                    </a:lnTo>
                    <a:lnTo>
                      <a:pt x="353" y="79"/>
                    </a:lnTo>
                    <a:lnTo>
                      <a:pt x="353" y="79"/>
                    </a:lnTo>
                    <a:lnTo>
                      <a:pt x="353" y="81"/>
                    </a:lnTo>
                    <a:lnTo>
                      <a:pt x="353" y="81"/>
                    </a:lnTo>
                    <a:lnTo>
                      <a:pt x="354" y="85"/>
                    </a:lnTo>
                    <a:lnTo>
                      <a:pt x="354" y="89"/>
                    </a:lnTo>
                    <a:lnTo>
                      <a:pt x="354" y="89"/>
                    </a:lnTo>
                    <a:lnTo>
                      <a:pt x="354" y="90"/>
                    </a:lnTo>
                    <a:lnTo>
                      <a:pt x="354" y="90"/>
                    </a:lnTo>
                    <a:lnTo>
                      <a:pt x="354" y="90"/>
                    </a:lnTo>
                    <a:lnTo>
                      <a:pt x="354" y="90"/>
                    </a:lnTo>
                    <a:lnTo>
                      <a:pt x="354" y="90"/>
                    </a:lnTo>
                    <a:lnTo>
                      <a:pt x="354" y="90"/>
                    </a:lnTo>
                    <a:lnTo>
                      <a:pt x="356" y="85"/>
                    </a:lnTo>
                    <a:lnTo>
                      <a:pt x="356" y="85"/>
                    </a:lnTo>
                    <a:lnTo>
                      <a:pt x="358" y="81"/>
                    </a:lnTo>
                    <a:lnTo>
                      <a:pt x="358" y="81"/>
                    </a:lnTo>
                    <a:lnTo>
                      <a:pt x="360" y="79"/>
                    </a:lnTo>
                    <a:lnTo>
                      <a:pt x="360" y="79"/>
                    </a:lnTo>
                    <a:lnTo>
                      <a:pt x="360" y="79"/>
                    </a:lnTo>
                    <a:lnTo>
                      <a:pt x="364" y="85"/>
                    </a:lnTo>
                    <a:lnTo>
                      <a:pt x="364" y="85"/>
                    </a:lnTo>
                    <a:lnTo>
                      <a:pt x="365" y="90"/>
                    </a:lnTo>
                    <a:lnTo>
                      <a:pt x="365" y="90"/>
                    </a:lnTo>
                    <a:lnTo>
                      <a:pt x="365" y="92"/>
                    </a:lnTo>
                    <a:lnTo>
                      <a:pt x="364" y="94"/>
                    </a:lnTo>
                    <a:lnTo>
                      <a:pt x="364" y="94"/>
                    </a:lnTo>
                    <a:lnTo>
                      <a:pt x="364" y="96"/>
                    </a:lnTo>
                    <a:lnTo>
                      <a:pt x="364" y="98"/>
                    </a:lnTo>
                    <a:lnTo>
                      <a:pt x="364" y="98"/>
                    </a:lnTo>
                    <a:lnTo>
                      <a:pt x="367" y="105"/>
                    </a:lnTo>
                    <a:lnTo>
                      <a:pt x="367" y="105"/>
                    </a:lnTo>
                    <a:lnTo>
                      <a:pt x="369" y="105"/>
                    </a:lnTo>
                    <a:lnTo>
                      <a:pt x="369" y="105"/>
                    </a:lnTo>
                    <a:lnTo>
                      <a:pt x="369" y="105"/>
                    </a:lnTo>
                    <a:lnTo>
                      <a:pt x="369" y="105"/>
                    </a:lnTo>
                    <a:lnTo>
                      <a:pt x="371" y="103"/>
                    </a:lnTo>
                    <a:lnTo>
                      <a:pt x="371" y="100"/>
                    </a:lnTo>
                    <a:lnTo>
                      <a:pt x="371" y="100"/>
                    </a:lnTo>
                    <a:lnTo>
                      <a:pt x="369" y="94"/>
                    </a:lnTo>
                    <a:lnTo>
                      <a:pt x="369" y="94"/>
                    </a:lnTo>
                    <a:lnTo>
                      <a:pt x="371" y="94"/>
                    </a:lnTo>
                    <a:lnTo>
                      <a:pt x="371" y="94"/>
                    </a:lnTo>
                    <a:lnTo>
                      <a:pt x="371" y="94"/>
                    </a:lnTo>
                    <a:lnTo>
                      <a:pt x="371" y="94"/>
                    </a:lnTo>
                    <a:lnTo>
                      <a:pt x="373" y="98"/>
                    </a:lnTo>
                    <a:lnTo>
                      <a:pt x="373" y="98"/>
                    </a:lnTo>
                    <a:lnTo>
                      <a:pt x="373" y="96"/>
                    </a:lnTo>
                    <a:lnTo>
                      <a:pt x="373" y="96"/>
                    </a:lnTo>
                    <a:lnTo>
                      <a:pt x="375" y="92"/>
                    </a:lnTo>
                    <a:lnTo>
                      <a:pt x="375" y="92"/>
                    </a:lnTo>
                    <a:lnTo>
                      <a:pt x="375" y="89"/>
                    </a:lnTo>
                    <a:lnTo>
                      <a:pt x="378" y="87"/>
                    </a:lnTo>
                    <a:lnTo>
                      <a:pt x="378" y="87"/>
                    </a:lnTo>
                    <a:lnTo>
                      <a:pt x="378" y="85"/>
                    </a:lnTo>
                    <a:lnTo>
                      <a:pt x="378" y="81"/>
                    </a:lnTo>
                    <a:lnTo>
                      <a:pt x="378" y="81"/>
                    </a:lnTo>
                    <a:lnTo>
                      <a:pt x="376" y="77"/>
                    </a:lnTo>
                    <a:lnTo>
                      <a:pt x="376" y="74"/>
                    </a:lnTo>
                    <a:lnTo>
                      <a:pt x="376" y="74"/>
                    </a:lnTo>
                    <a:lnTo>
                      <a:pt x="378" y="72"/>
                    </a:lnTo>
                    <a:lnTo>
                      <a:pt x="378" y="72"/>
                    </a:lnTo>
                    <a:lnTo>
                      <a:pt x="380" y="72"/>
                    </a:lnTo>
                    <a:lnTo>
                      <a:pt x="382" y="72"/>
                    </a:lnTo>
                    <a:lnTo>
                      <a:pt x="382" y="72"/>
                    </a:lnTo>
                    <a:lnTo>
                      <a:pt x="387" y="74"/>
                    </a:lnTo>
                    <a:lnTo>
                      <a:pt x="387" y="74"/>
                    </a:lnTo>
                    <a:lnTo>
                      <a:pt x="389" y="76"/>
                    </a:lnTo>
                    <a:lnTo>
                      <a:pt x="389" y="76"/>
                    </a:lnTo>
                    <a:lnTo>
                      <a:pt x="391" y="76"/>
                    </a:lnTo>
                    <a:lnTo>
                      <a:pt x="391" y="76"/>
                    </a:lnTo>
                    <a:lnTo>
                      <a:pt x="391" y="79"/>
                    </a:lnTo>
                    <a:lnTo>
                      <a:pt x="395" y="81"/>
                    </a:lnTo>
                    <a:lnTo>
                      <a:pt x="395" y="81"/>
                    </a:lnTo>
                    <a:lnTo>
                      <a:pt x="395" y="81"/>
                    </a:lnTo>
                    <a:lnTo>
                      <a:pt x="395" y="83"/>
                    </a:lnTo>
                    <a:lnTo>
                      <a:pt x="395" y="83"/>
                    </a:lnTo>
                    <a:lnTo>
                      <a:pt x="395" y="87"/>
                    </a:lnTo>
                    <a:lnTo>
                      <a:pt x="395" y="87"/>
                    </a:lnTo>
                    <a:lnTo>
                      <a:pt x="397" y="89"/>
                    </a:lnTo>
                    <a:lnTo>
                      <a:pt x="395" y="90"/>
                    </a:lnTo>
                    <a:lnTo>
                      <a:pt x="395" y="90"/>
                    </a:lnTo>
                    <a:lnTo>
                      <a:pt x="391" y="92"/>
                    </a:lnTo>
                    <a:lnTo>
                      <a:pt x="391" y="92"/>
                    </a:lnTo>
                    <a:lnTo>
                      <a:pt x="393" y="98"/>
                    </a:lnTo>
                    <a:lnTo>
                      <a:pt x="393" y="98"/>
                    </a:lnTo>
                    <a:lnTo>
                      <a:pt x="395" y="101"/>
                    </a:lnTo>
                    <a:lnTo>
                      <a:pt x="395" y="101"/>
                    </a:lnTo>
                    <a:lnTo>
                      <a:pt x="395" y="107"/>
                    </a:lnTo>
                    <a:lnTo>
                      <a:pt x="395" y="111"/>
                    </a:lnTo>
                    <a:lnTo>
                      <a:pt x="395" y="111"/>
                    </a:lnTo>
                    <a:lnTo>
                      <a:pt x="391" y="114"/>
                    </a:lnTo>
                    <a:lnTo>
                      <a:pt x="387" y="118"/>
                    </a:lnTo>
                    <a:lnTo>
                      <a:pt x="387" y="118"/>
                    </a:lnTo>
                    <a:lnTo>
                      <a:pt x="386" y="118"/>
                    </a:lnTo>
                    <a:lnTo>
                      <a:pt x="386" y="118"/>
                    </a:lnTo>
                    <a:lnTo>
                      <a:pt x="386" y="118"/>
                    </a:lnTo>
                    <a:lnTo>
                      <a:pt x="384" y="116"/>
                    </a:lnTo>
                    <a:lnTo>
                      <a:pt x="384" y="116"/>
                    </a:lnTo>
                    <a:lnTo>
                      <a:pt x="384" y="120"/>
                    </a:lnTo>
                    <a:lnTo>
                      <a:pt x="384" y="120"/>
                    </a:lnTo>
                    <a:lnTo>
                      <a:pt x="382" y="120"/>
                    </a:lnTo>
                    <a:lnTo>
                      <a:pt x="380" y="120"/>
                    </a:lnTo>
                    <a:lnTo>
                      <a:pt x="380" y="120"/>
                    </a:lnTo>
                    <a:lnTo>
                      <a:pt x="378" y="120"/>
                    </a:lnTo>
                    <a:lnTo>
                      <a:pt x="376" y="118"/>
                    </a:lnTo>
                    <a:lnTo>
                      <a:pt x="376" y="118"/>
                    </a:lnTo>
                    <a:lnTo>
                      <a:pt x="376" y="116"/>
                    </a:lnTo>
                    <a:lnTo>
                      <a:pt x="376" y="116"/>
                    </a:lnTo>
                    <a:lnTo>
                      <a:pt x="375" y="116"/>
                    </a:lnTo>
                    <a:lnTo>
                      <a:pt x="375" y="116"/>
                    </a:lnTo>
                    <a:lnTo>
                      <a:pt x="373" y="116"/>
                    </a:lnTo>
                    <a:lnTo>
                      <a:pt x="373" y="118"/>
                    </a:lnTo>
                    <a:lnTo>
                      <a:pt x="373" y="118"/>
                    </a:lnTo>
                    <a:lnTo>
                      <a:pt x="373" y="118"/>
                    </a:lnTo>
                    <a:lnTo>
                      <a:pt x="373" y="120"/>
                    </a:lnTo>
                    <a:lnTo>
                      <a:pt x="373" y="120"/>
                    </a:lnTo>
                    <a:lnTo>
                      <a:pt x="375" y="122"/>
                    </a:lnTo>
                    <a:lnTo>
                      <a:pt x="375" y="123"/>
                    </a:lnTo>
                    <a:lnTo>
                      <a:pt x="375" y="123"/>
                    </a:lnTo>
                    <a:lnTo>
                      <a:pt x="369" y="131"/>
                    </a:lnTo>
                    <a:lnTo>
                      <a:pt x="369" y="131"/>
                    </a:lnTo>
                    <a:lnTo>
                      <a:pt x="367" y="131"/>
                    </a:lnTo>
                    <a:lnTo>
                      <a:pt x="364" y="131"/>
                    </a:lnTo>
                    <a:lnTo>
                      <a:pt x="364" y="131"/>
                    </a:lnTo>
                    <a:lnTo>
                      <a:pt x="360" y="127"/>
                    </a:lnTo>
                    <a:lnTo>
                      <a:pt x="360" y="127"/>
                    </a:lnTo>
                    <a:lnTo>
                      <a:pt x="358" y="125"/>
                    </a:lnTo>
                    <a:lnTo>
                      <a:pt x="358" y="125"/>
                    </a:lnTo>
                    <a:lnTo>
                      <a:pt x="358" y="125"/>
                    </a:lnTo>
                    <a:lnTo>
                      <a:pt x="358" y="125"/>
                    </a:lnTo>
                    <a:lnTo>
                      <a:pt x="358" y="127"/>
                    </a:lnTo>
                    <a:lnTo>
                      <a:pt x="358" y="127"/>
                    </a:lnTo>
                    <a:lnTo>
                      <a:pt x="360" y="129"/>
                    </a:lnTo>
                    <a:lnTo>
                      <a:pt x="362" y="131"/>
                    </a:lnTo>
                    <a:lnTo>
                      <a:pt x="362" y="131"/>
                    </a:lnTo>
                    <a:lnTo>
                      <a:pt x="365" y="133"/>
                    </a:lnTo>
                    <a:lnTo>
                      <a:pt x="365" y="133"/>
                    </a:lnTo>
                    <a:lnTo>
                      <a:pt x="367" y="133"/>
                    </a:lnTo>
                    <a:lnTo>
                      <a:pt x="367" y="133"/>
                    </a:lnTo>
                    <a:lnTo>
                      <a:pt x="369" y="133"/>
                    </a:lnTo>
                    <a:lnTo>
                      <a:pt x="369" y="134"/>
                    </a:lnTo>
                    <a:lnTo>
                      <a:pt x="369" y="134"/>
                    </a:lnTo>
                    <a:lnTo>
                      <a:pt x="369" y="136"/>
                    </a:lnTo>
                    <a:lnTo>
                      <a:pt x="369" y="136"/>
                    </a:lnTo>
                    <a:lnTo>
                      <a:pt x="365" y="145"/>
                    </a:lnTo>
                    <a:lnTo>
                      <a:pt x="365" y="145"/>
                    </a:lnTo>
                    <a:lnTo>
                      <a:pt x="364" y="147"/>
                    </a:lnTo>
                    <a:lnTo>
                      <a:pt x="362" y="147"/>
                    </a:lnTo>
                    <a:lnTo>
                      <a:pt x="362" y="147"/>
                    </a:lnTo>
                    <a:lnTo>
                      <a:pt x="360" y="147"/>
                    </a:lnTo>
                    <a:lnTo>
                      <a:pt x="360" y="147"/>
                    </a:lnTo>
                    <a:lnTo>
                      <a:pt x="358" y="147"/>
                    </a:lnTo>
                    <a:lnTo>
                      <a:pt x="356" y="149"/>
                    </a:lnTo>
                    <a:lnTo>
                      <a:pt x="356" y="149"/>
                    </a:lnTo>
                    <a:lnTo>
                      <a:pt x="354" y="153"/>
                    </a:lnTo>
                    <a:lnTo>
                      <a:pt x="353" y="153"/>
                    </a:lnTo>
                    <a:lnTo>
                      <a:pt x="353" y="153"/>
                    </a:lnTo>
                    <a:lnTo>
                      <a:pt x="349" y="151"/>
                    </a:lnTo>
                    <a:lnTo>
                      <a:pt x="349" y="151"/>
                    </a:lnTo>
                    <a:lnTo>
                      <a:pt x="353" y="153"/>
                    </a:lnTo>
                    <a:lnTo>
                      <a:pt x="353" y="153"/>
                    </a:lnTo>
                    <a:lnTo>
                      <a:pt x="353" y="156"/>
                    </a:lnTo>
                    <a:lnTo>
                      <a:pt x="353" y="156"/>
                    </a:lnTo>
                    <a:lnTo>
                      <a:pt x="353" y="158"/>
                    </a:lnTo>
                    <a:lnTo>
                      <a:pt x="351" y="160"/>
                    </a:lnTo>
                    <a:lnTo>
                      <a:pt x="351" y="160"/>
                    </a:lnTo>
                    <a:lnTo>
                      <a:pt x="347" y="162"/>
                    </a:lnTo>
                    <a:lnTo>
                      <a:pt x="347" y="162"/>
                    </a:lnTo>
                    <a:lnTo>
                      <a:pt x="347" y="162"/>
                    </a:lnTo>
                    <a:lnTo>
                      <a:pt x="347" y="164"/>
                    </a:lnTo>
                    <a:lnTo>
                      <a:pt x="347" y="164"/>
                    </a:lnTo>
                    <a:lnTo>
                      <a:pt x="345" y="164"/>
                    </a:lnTo>
                    <a:lnTo>
                      <a:pt x="345" y="164"/>
                    </a:lnTo>
                    <a:lnTo>
                      <a:pt x="345" y="166"/>
                    </a:lnTo>
                    <a:lnTo>
                      <a:pt x="345" y="166"/>
                    </a:lnTo>
                    <a:lnTo>
                      <a:pt x="343" y="167"/>
                    </a:lnTo>
                    <a:lnTo>
                      <a:pt x="342" y="169"/>
                    </a:lnTo>
                    <a:lnTo>
                      <a:pt x="342" y="169"/>
                    </a:lnTo>
                    <a:lnTo>
                      <a:pt x="342" y="171"/>
                    </a:lnTo>
                    <a:lnTo>
                      <a:pt x="342" y="171"/>
                    </a:lnTo>
                    <a:lnTo>
                      <a:pt x="338" y="175"/>
                    </a:lnTo>
                    <a:lnTo>
                      <a:pt x="338" y="175"/>
                    </a:lnTo>
                    <a:lnTo>
                      <a:pt x="336" y="178"/>
                    </a:lnTo>
                    <a:lnTo>
                      <a:pt x="336" y="178"/>
                    </a:lnTo>
                    <a:lnTo>
                      <a:pt x="336" y="182"/>
                    </a:lnTo>
                    <a:lnTo>
                      <a:pt x="336" y="184"/>
                    </a:lnTo>
                    <a:lnTo>
                      <a:pt x="336" y="184"/>
                    </a:lnTo>
                    <a:lnTo>
                      <a:pt x="334" y="189"/>
                    </a:lnTo>
                    <a:lnTo>
                      <a:pt x="334" y="189"/>
                    </a:lnTo>
                    <a:lnTo>
                      <a:pt x="334" y="199"/>
                    </a:lnTo>
                    <a:lnTo>
                      <a:pt x="334" y="199"/>
                    </a:lnTo>
                    <a:lnTo>
                      <a:pt x="334" y="200"/>
                    </a:lnTo>
                    <a:lnTo>
                      <a:pt x="338" y="202"/>
                    </a:lnTo>
                    <a:lnTo>
                      <a:pt x="338" y="202"/>
                    </a:lnTo>
                    <a:lnTo>
                      <a:pt x="340" y="202"/>
                    </a:lnTo>
                    <a:lnTo>
                      <a:pt x="340" y="202"/>
                    </a:lnTo>
                    <a:lnTo>
                      <a:pt x="342" y="202"/>
                    </a:lnTo>
                    <a:lnTo>
                      <a:pt x="342" y="204"/>
                    </a:lnTo>
                    <a:lnTo>
                      <a:pt x="342" y="204"/>
                    </a:lnTo>
                    <a:lnTo>
                      <a:pt x="345" y="217"/>
                    </a:lnTo>
                    <a:lnTo>
                      <a:pt x="345" y="217"/>
                    </a:lnTo>
                    <a:lnTo>
                      <a:pt x="345" y="219"/>
                    </a:lnTo>
                    <a:lnTo>
                      <a:pt x="347" y="219"/>
                    </a:lnTo>
                    <a:lnTo>
                      <a:pt x="347" y="219"/>
                    </a:lnTo>
                    <a:lnTo>
                      <a:pt x="351" y="217"/>
                    </a:lnTo>
                    <a:lnTo>
                      <a:pt x="354" y="219"/>
                    </a:lnTo>
                    <a:lnTo>
                      <a:pt x="354" y="219"/>
                    </a:lnTo>
                    <a:lnTo>
                      <a:pt x="358" y="221"/>
                    </a:lnTo>
                    <a:lnTo>
                      <a:pt x="358" y="221"/>
                    </a:lnTo>
                    <a:lnTo>
                      <a:pt x="364" y="224"/>
                    </a:lnTo>
                    <a:lnTo>
                      <a:pt x="367" y="228"/>
                    </a:lnTo>
                    <a:lnTo>
                      <a:pt x="367" y="228"/>
                    </a:lnTo>
                    <a:lnTo>
                      <a:pt x="369" y="230"/>
                    </a:lnTo>
                    <a:lnTo>
                      <a:pt x="369" y="230"/>
                    </a:lnTo>
                    <a:lnTo>
                      <a:pt x="373" y="232"/>
                    </a:lnTo>
                    <a:lnTo>
                      <a:pt x="376" y="233"/>
                    </a:lnTo>
                    <a:lnTo>
                      <a:pt x="376" y="233"/>
                    </a:lnTo>
                    <a:lnTo>
                      <a:pt x="378" y="235"/>
                    </a:lnTo>
                    <a:lnTo>
                      <a:pt x="378" y="235"/>
                    </a:lnTo>
                    <a:lnTo>
                      <a:pt x="386" y="235"/>
                    </a:lnTo>
                    <a:lnTo>
                      <a:pt x="386" y="235"/>
                    </a:lnTo>
                    <a:lnTo>
                      <a:pt x="387" y="235"/>
                    </a:lnTo>
                    <a:lnTo>
                      <a:pt x="387" y="235"/>
                    </a:lnTo>
                    <a:lnTo>
                      <a:pt x="391" y="237"/>
                    </a:lnTo>
                    <a:lnTo>
                      <a:pt x="391" y="241"/>
                    </a:lnTo>
                    <a:lnTo>
                      <a:pt x="391" y="241"/>
                    </a:lnTo>
                    <a:lnTo>
                      <a:pt x="391" y="246"/>
                    </a:lnTo>
                    <a:lnTo>
                      <a:pt x="391" y="252"/>
                    </a:lnTo>
                    <a:lnTo>
                      <a:pt x="391" y="252"/>
                    </a:lnTo>
                    <a:lnTo>
                      <a:pt x="391" y="254"/>
                    </a:lnTo>
                    <a:lnTo>
                      <a:pt x="393" y="254"/>
                    </a:lnTo>
                    <a:lnTo>
                      <a:pt x="393" y="254"/>
                    </a:lnTo>
                    <a:lnTo>
                      <a:pt x="397" y="254"/>
                    </a:lnTo>
                    <a:lnTo>
                      <a:pt x="397" y="254"/>
                    </a:lnTo>
                    <a:lnTo>
                      <a:pt x="397" y="255"/>
                    </a:lnTo>
                    <a:lnTo>
                      <a:pt x="398" y="255"/>
                    </a:lnTo>
                    <a:lnTo>
                      <a:pt x="398" y="255"/>
                    </a:lnTo>
                    <a:lnTo>
                      <a:pt x="397" y="257"/>
                    </a:lnTo>
                    <a:lnTo>
                      <a:pt x="397" y="257"/>
                    </a:lnTo>
                    <a:lnTo>
                      <a:pt x="395" y="255"/>
                    </a:lnTo>
                    <a:lnTo>
                      <a:pt x="395" y="255"/>
                    </a:lnTo>
                    <a:lnTo>
                      <a:pt x="393" y="257"/>
                    </a:lnTo>
                    <a:lnTo>
                      <a:pt x="393" y="257"/>
                    </a:lnTo>
                    <a:lnTo>
                      <a:pt x="393" y="257"/>
                    </a:lnTo>
                    <a:lnTo>
                      <a:pt x="393" y="257"/>
                    </a:lnTo>
                    <a:lnTo>
                      <a:pt x="398" y="265"/>
                    </a:lnTo>
                    <a:lnTo>
                      <a:pt x="398" y="265"/>
                    </a:lnTo>
                    <a:lnTo>
                      <a:pt x="398" y="267"/>
                    </a:lnTo>
                    <a:lnTo>
                      <a:pt x="398" y="267"/>
                    </a:lnTo>
                    <a:lnTo>
                      <a:pt x="400" y="268"/>
                    </a:lnTo>
                    <a:lnTo>
                      <a:pt x="400" y="268"/>
                    </a:lnTo>
                    <a:lnTo>
                      <a:pt x="402" y="268"/>
                    </a:lnTo>
                    <a:lnTo>
                      <a:pt x="402" y="268"/>
                    </a:lnTo>
                    <a:lnTo>
                      <a:pt x="402" y="268"/>
                    </a:lnTo>
                    <a:lnTo>
                      <a:pt x="404" y="267"/>
                    </a:lnTo>
                    <a:lnTo>
                      <a:pt x="404" y="267"/>
                    </a:lnTo>
                    <a:lnTo>
                      <a:pt x="406" y="267"/>
                    </a:lnTo>
                    <a:lnTo>
                      <a:pt x="406" y="267"/>
                    </a:lnTo>
                    <a:lnTo>
                      <a:pt x="406" y="267"/>
                    </a:lnTo>
                    <a:lnTo>
                      <a:pt x="406" y="267"/>
                    </a:lnTo>
                    <a:lnTo>
                      <a:pt x="406" y="267"/>
                    </a:lnTo>
                    <a:lnTo>
                      <a:pt x="406" y="265"/>
                    </a:lnTo>
                    <a:lnTo>
                      <a:pt x="406" y="265"/>
                    </a:lnTo>
                    <a:lnTo>
                      <a:pt x="408" y="263"/>
                    </a:lnTo>
                    <a:lnTo>
                      <a:pt x="408" y="263"/>
                    </a:lnTo>
                    <a:lnTo>
                      <a:pt x="408" y="261"/>
                    </a:lnTo>
                    <a:lnTo>
                      <a:pt x="408" y="259"/>
                    </a:lnTo>
                    <a:lnTo>
                      <a:pt x="408" y="259"/>
                    </a:lnTo>
                    <a:lnTo>
                      <a:pt x="406" y="255"/>
                    </a:lnTo>
                    <a:lnTo>
                      <a:pt x="406" y="255"/>
                    </a:lnTo>
                    <a:lnTo>
                      <a:pt x="406" y="248"/>
                    </a:lnTo>
                    <a:lnTo>
                      <a:pt x="406" y="248"/>
                    </a:lnTo>
                    <a:lnTo>
                      <a:pt x="404" y="243"/>
                    </a:lnTo>
                    <a:lnTo>
                      <a:pt x="404" y="243"/>
                    </a:lnTo>
                    <a:lnTo>
                      <a:pt x="404" y="241"/>
                    </a:lnTo>
                    <a:lnTo>
                      <a:pt x="404" y="241"/>
                    </a:lnTo>
                    <a:lnTo>
                      <a:pt x="404" y="241"/>
                    </a:lnTo>
                    <a:lnTo>
                      <a:pt x="406" y="239"/>
                    </a:lnTo>
                    <a:lnTo>
                      <a:pt x="406" y="239"/>
                    </a:lnTo>
                    <a:lnTo>
                      <a:pt x="406" y="239"/>
                    </a:lnTo>
                    <a:lnTo>
                      <a:pt x="409" y="237"/>
                    </a:lnTo>
                    <a:lnTo>
                      <a:pt x="413" y="232"/>
                    </a:lnTo>
                    <a:lnTo>
                      <a:pt x="413" y="232"/>
                    </a:lnTo>
                    <a:lnTo>
                      <a:pt x="413" y="232"/>
                    </a:lnTo>
                    <a:lnTo>
                      <a:pt x="413" y="232"/>
                    </a:lnTo>
                    <a:lnTo>
                      <a:pt x="417" y="226"/>
                    </a:lnTo>
                    <a:lnTo>
                      <a:pt x="415" y="221"/>
                    </a:lnTo>
                    <a:lnTo>
                      <a:pt x="415" y="221"/>
                    </a:lnTo>
                    <a:lnTo>
                      <a:pt x="413" y="213"/>
                    </a:lnTo>
                    <a:lnTo>
                      <a:pt x="413" y="213"/>
                    </a:lnTo>
                    <a:lnTo>
                      <a:pt x="413" y="210"/>
                    </a:lnTo>
                    <a:lnTo>
                      <a:pt x="411" y="206"/>
                    </a:lnTo>
                    <a:lnTo>
                      <a:pt x="411" y="206"/>
                    </a:lnTo>
                    <a:lnTo>
                      <a:pt x="408" y="204"/>
                    </a:lnTo>
                    <a:lnTo>
                      <a:pt x="408" y="204"/>
                    </a:lnTo>
                    <a:lnTo>
                      <a:pt x="406" y="200"/>
                    </a:lnTo>
                    <a:lnTo>
                      <a:pt x="409" y="199"/>
                    </a:lnTo>
                    <a:lnTo>
                      <a:pt x="409" y="199"/>
                    </a:lnTo>
                    <a:lnTo>
                      <a:pt x="411" y="197"/>
                    </a:lnTo>
                    <a:lnTo>
                      <a:pt x="411" y="195"/>
                    </a:lnTo>
                    <a:lnTo>
                      <a:pt x="411" y="195"/>
                    </a:lnTo>
                    <a:lnTo>
                      <a:pt x="413" y="193"/>
                    </a:lnTo>
                    <a:lnTo>
                      <a:pt x="413" y="193"/>
                    </a:lnTo>
                    <a:lnTo>
                      <a:pt x="413" y="191"/>
                    </a:lnTo>
                    <a:lnTo>
                      <a:pt x="413" y="191"/>
                    </a:lnTo>
                    <a:lnTo>
                      <a:pt x="411" y="188"/>
                    </a:lnTo>
                    <a:lnTo>
                      <a:pt x="409" y="182"/>
                    </a:lnTo>
                    <a:lnTo>
                      <a:pt x="409" y="182"/>
                    </a:lnTo>
                    <a:lnTo>
                      <a:pt x="409" y="180"/>
                    </a:lnTo>
                    <a:lnTo>
                      <a:pt x="409" y="180"/>
                    </a:lnTo>
                    <a:lnTo>
                      <a:pt x="411" y="177"/>
                    </a:lnTo>
                    <a:lnTo>
                      <a:pt x="411" y="177"/>
                    </a:lnTo>
                    <a:lnTo>
                      <a:pt x="411" y="173"/>
                    </a:lnTo>
                    <a:lnTo>
                      <a:pt x="411" y="173"/>
                    </a:lnTo>
                    <a:lnTo>
                      <a:pt x="409" y="169"/>
                    </a:lnTo>
                    <a:lnTo>
                      <a:pt x="409" y="166"/>
                    </a:lnTo>
                    <a:lnTo>
                      <a:pt x="409" y="166"/>
                    </a:lnTo>
                    <a:lnTo>
                      <a:pt x="411" y="164"/>
                    </a:lnTo>
                    <a:lnTo>
                      <a:pt x="415" y="164"/>
                    </a:lnTo>
                    <a:lnTo>
                      <a:pt x="415" y="164"/>
                    </a:lnTo>
                    <a:lnTo>
                      <a:pt x="420" y="166"/>
                    </a:lnTo>
                    <a:lnTo>
                      <a:pt x="420" y="166"/>
                    </a:lnTo>
                    <a:lnTo>
                      <a:pt x="422" y="166"/>
                    </a:lnTo>
                    <a:lnTo>
                      <a:pt x="422" y="166"/>
                    </a:lnTo>
                    <a:lnTo>
                      <a:pt x="424" y="167"/>
                    </a:lnTo>
                    <a:lnTo>
                      <a:pt x="428" y="166"/>
                    </a:lnTo>
                    <a:lnTo>
                      <a:pt x="428" y="166"/>
                    </a:lnTo>
                    <a:lnTo>
                      <a:pt x="430" y="164"/>
                    </a:lnTo>
                    <a:lnTo>
                      <a:pt x="433" y="166"/>
                    </a:lnTo>
                    <a:lnTo>
                      <a:pt x="433" y="166"/>
                    </a:lnTo>
                    <a:lnTo>
                      <a:pt x="437" y="171"/>
                    </a:lnTo>
                    <a:lnTo>
                      <a:pt x="437" y="171"/>
                    </a:lnTo>
                    <a:lnTo>
                      <a:pt x="439" y="173"/>
                    </a:lnTo>
                    <a:lnTo>
                      <a:pt x="439" y="173"/>
                    </a:lnTo>
                    <a:lnTo>
                      <a:pt x="439" y="175"/>
                    </a:lnTo>
                    <a:lnTo>
                      <a:pt x="439" y="175"/>
                    </a:lnTo>
                    <a:lnTo>
                      <a:pt x="439" y="177"/>
                    </a:lnTo>
                    <a:lnTo>
                      <a:pt x="441" y="178"/>
                    </a:lnTo>
                    <a:lnTo>
                      <a:pt x="441" y="178"/>
                    </a:lnTo>
                    <a:lnTo>
                      <a:pt x="442" y="178"/>
                    </a:lnTo>
                    <a:lnTo>
                      <a:pt x="444" y="180"/>
                    </a:lnTo>
                    <a:lnTo>
                      <a:pt x="444" y="180"/>
                    </a:lnTo>
                    <a:lnTo>
                      <a:pt x="448" y="180"/>
                    </a:lnTo>
                    <a:lnTo>
                      <a:pt x="448" y="180"/>
                    </a:lnTo>
                    <a:lnTo>
                      <a:pt x="450" y="180"/>
                    </a:lnTo>
                    <a:lnTo>
                      <a:pt x="450" y="182"/>
                    </a:lnTo>
                    <a:lnTo>
                      <a:pt x="450" y="182"/>
                    </a:lnTo>
                    <a:lnTo>
                      <a:pt x="450" y="188"/>
                    </a:lnTo>
                    <a:lnTo>
                      <a:pt x="450" y="188"/>
                    </a:lnTo>
                    <a:lnTo>
                      <a:pt x="450" y="188"/>
                    </a:lnTo>
                    <a:lnTo>
                      <a:pt x="450" y="188"/>
                    </a:lnTo>
                    <a:lnTo>
                      <a:pt x="450" y="193"/>
                    </a:lnTo>
                    <a:lnTo>
                      <a:pt x="450" y="199"/>
                    </a:lnTo>
                    <a:lnTo>
                      <a:pt x="450" y="199"/>
                    </a:lnTo>
                    <a:lnTo>
                      <a:pt x="452" y="200"/>
                    </a:lnTo>
                    <a:lnTo>
                      <a:pt x="453" y="202"/>
                    </a:lnTo>
                    <a:lnTo>
                      <a:pt x="453" y="202"/>
                    </a:lnTo>
                    <a:lnTo>
                      <a:pt x="453" y="202"/>
                    </a:lnTo>
                    <a:lnTo>
                      <a:pt x="453" y="202"/>
                    </a:lnTo>
                    <a:lnTo>
                      <a:pt x="457" y="204"/>
                    </a:lnTo>
                    <a:lnTo>
                      <a:pt x="457" y="204"/>
                    </a:lnTo>
                    <a:lnTo>
                      <a:pt x="459" y="206"/>
                    </a:lnTo>
                    <a:lnTo>
                      <a:pt x="461" y="206"/>
                    </a:lnTo>
                    <a:lnTo>
                      <a:pt x="461" y="206"/>
                    </a:lnTo>
                    <a:lnTo>
                      <a:pt x="464" y="202"/>
                    </a:lnTo>
                    <a:lnTo>
                      <a:pt x="466" y="197"/>
                    </a:lnTo>
                    <a:lnTo>
                      <a:pt x="466" y="197"/>
                    </a:lnTo>
                    <a:lnTo>
                      <a:pt x="468" y="195"/>
                    </a:lnTo>
                    <a:lnTo>
                      <a:pt x="468" y="195"/>
                    </a:lnTo>
                    <a:lnTo>
                      <a:pt x="468" y="191"/>
                    </a:lnTo>
                    <a:lnTo>
                      <a:pt x="470" y="188"/>
                    </a:lnTo>
                    <a:lnTo>
                      <a:pt x="470" y="188"/>
                    </a:lnTo>
                    <a:lnTo>
                      <a:pt x="472" y="188"/>
                    </a:lnTo>
                    <a:lnTo>
                      <a:pt x="472" y="188"/>
                    </a:lnTo>
                    <a:lnTo>
                      <a:pt x="472" y="189"/>
                    </a:lnTo>
                    <a:lnTo>
                      <a:pt x="472" y="189"/>
                    </a:lnTo>
                    <a:lnTo>
                      <a:pt x="475" y="195"/>
                    </a:lnTo>
                    <a:lnTo>
                      <a:pt x="479" y="202"/>
                    </a:lnTo>
                    <a:lnTo>
                      <a:pt x="479" y="202"/>
                    </a:lnTo>
                    <a:lnTo>
                      <a:pt x="481" y="208"/>
                    </a:lnTo>
                    <a:lnTo>
                      <a:pt x="481" y="208"/>
                    </a:lnTo>
                    <a:lnTo>
                      <a:pt x="483" y="210"/>
                    </a:lnTo>
                    <a:lnTo>
                      <a:pt x="483" y="210"/>
                    </a:lnTo>
                    <a:lnTo>
                      <a:pt x="485" y="211"/>
                    </a:lnTo>
                    <a:lnTo>
                      <a:pt x="485" y="215"/>
                    </a:lnTo>
                    <a:lnTo>
                      <a:pt x="485" y="215"/>
                    </a:lnTo>
                    <a:lnTo>
                      <a:pt x="485" y="215"/>
                    </a:lnTo>
                    <a:lnTo>
                      <a:pt x="485" y="215"/>
                    </a:lnTo>
                    <a:lnTo>
                      <a:pt x="486" y="219"/>
                    </a:lnTo>
                    <a:lnTo>
                      <a:pt x="485" y="222"/>
                    </a:lnTo>
                    <a:lnTo>
                      <a:pt x="485" y="222"/>
                    </a:lnTo>
                    <a:lnTo>
                      <a:pt x="485" y="224"/>
                    </a:lnTo>
                    <a:lnTo>
                      <a:pt x="486" y="226"/>
                    </a:lnTo>
                    <a:lnTo>
                      <a:pt x="486" y="226"/>
                    </a:lnTo>
                    <a:lnTo>
                      <a:pt x="488" y="228"/>
                    </a:lnTo>
                    <a:lnTo>
                      <a:pt x="490" y="230"/>
                    </a:lnTo>
                    <a:lnTo>
                      <a:pt x="490" y="230"/>
                    </a:lnTo>
                    <a:lnTo>
                      <a:pt x="492" y="232"/>
                    </a:lnTo>
                    <a:lnTo>
                      <a:pt x="492" y="232"/>
                    </a:lnTo>
                    <a:lnTo>
                      <a:pt x="492" y="233"/>
                    </a:lnTo>
                    <a:lnTo>
                      <a:pt x="494" y="235"/>
                    </a:lnTo>
                    <a:lnTo>
                      <a:pt x="494" y="235"/>
                    </a:lnTo>
                    <a:lnTo>
                      <a:pt x="496" y="235"/>
                    </a:lnTo>
                    <a:lnTo>
                      <a:pt x="497" y="237"/>
                    </a:lnTo>
                    <a:lnTo>
                      <a:pt x="497" y="237"/>
                    </a:lnTo>
                    <a:lnTo>
                      <a:pt x="501" y="239"/>
                    </a:lnTo>
                    <a:lnTo>
                      <a:pt x="501" y="239"/>
                    </a:lnTo>
                    <a:lnTo>
                      <a:pt x="501" y="239"/>
                    </a:lnTo>
                    <a:lnTo>
                      <a:pt x="501" y="239"/>
                    </a:lnTo>
                    <a:lnTo>
                      <a:pt x="505" y="241"/>
                    </a:lnTo>
                    <a:lnTo>
                      <a:pt x="505" y="241"/>
                    </a:lnTo>
                    <a:lnTo>
                      <a:pt x="503" y="243"/>
                    </a:lnTo>
                    <a:lnTo>
                      <a:pt x="503" y="243"/>
                    </a:lnTo>
                    <a:lnTo>
                      <a:pt x="505" y="244"/>
                    </a:lnTo>
                    <a:lnTo>
                      <a:pt x="505" y="244"/>
                    </a:lnTo>
                    <a:lnTo>
                      <a:pt x="507" y="248"/>
                    </a:lnTo>
                    <a:lnTo>
                      <a:pt x="510" y="250"/>
                    </a:lnTo>
                    <a:lnTo>
                      <a:pt x="510" y="250"/>
                    </a:lnTo>
                    <a:lnTo>
                      <a:pt x="512" y="252"/>
                    </a:lnTo>
                    <a:lnTo>
                      <a:pt x="512" y="254"/>
                    </a:lnTo>
                    <a:lnTo>
                      <a:pt x="512" y="254"/>
                    </a:lnTo>
                    <a:lnTo>
                      <a:pt x="512" y="259"/>
                    </a:lnTo>
                    <a:lnTo>
                      <a:pt x="512" y="259"/>
                    </a:lnTo>
                    <a:lnTo>
                      <a:pt x="512" y="261"/>
                    </a:lnTo>
                    <a:lnTo>
                      <a:pt x="510" y="265"/>
                    </a:lnTo>
                    <a:lnTo>
                      <a:pt x="510" y="265"/>
                    </a:lnTo>
                    <a:lnTo>
                      <a:pt x="509" y="267"/>
                    </a:lnTo>
                    <a:lnTo>
                      <a:pt x="509" y="268"/>
                    </a:lnTo>
                    <a:lnTo>
                      <a:pt x="509" y="268"/>
                    </a:lnTo>
                    <a:lnTo>
                      <a:pt x="507" y="268"/>
                    </a:lnTo>
                    <a:lnTo>
                      <a:pt x="507" y="268"/>
                    </a:lnTo>
                    <a:lnTo>
                      <a:pt x="501" y="268"/>
                    </a:lnTo>
                    <a:lnTo>
                      <a:pt x="496" y="274"/>
                    </a:lnTo>
                    <a:lnTo>
                      <a:pt x="496" y="274"/>
                    </a:lnTo>
                    <a:lnTo>
                      <a:pt x="494" y="276"/>
                    </a:lnTo>
                    <a:lnTo>
                      <a:pt x="494" y="276"/>
                    </a:lnTo>
                    <a:lnTo>
                      <a:pt x="492" y="278"/>
                    </a:lnTo>
                    <a:lnTo>
                      <a:pt x="492" y="278"/>
                    </a:lnTo>
                    <a:lnTo>
                      <a:pt x="488" y="278"/>
                    </a:lnTo>
                    <a:lnTo>
                      <a:pt x="485" y="278"/>
                    </a:lnTo>
                    <a:lnTo>
                      <a:pt x="485" y="278"/>
                    </a:lnTo>
                    <a:lnTo>
                      <a:pt x="481" y="278"/>
                    </a:lnTo>
                    <a:lnTo>
                      <a:pt x="481" y="278"/>
                    </a:lnTo>
                    <a:lnTo>
                      <a:pt x="479" y="278"/>
                    </a:lnTo>
                    <a:lnTo>
                      <a:pt x="479" y="278"/>
                    </a:lnTo>
                    <a:lnTo>
                      <a:pt x="474" y="278"/>
                    </a:lnTo>
                    <a:lnTo>
                      <a:pt x="468" y="278"/>
                    </a:lnTo>
                    <a:lnTo>
                      <a:pt x="468" y="278"/>
                    </a:lnTo>
                    <a:lnTo>
                      <a:pt x="463" y="279"/>
                    </a:lnTo>
                    <a:lnTo>
                      <a:pt x="461" y="283"/>
                    </a:lnTo>
                    <a:lnTo>
                      <a:pt x="461" y="283"/>
                    </a:lnTo>
                    <a:lnTo>
                      <a:pt x="457" y="285"/>
                    </a:lnTo>
                    <a:lnTo>
                      <a:pt x="457" y="285"/>
                    </a:lnTo>
                    <a:lnTo>
                      <a:pt x="453" y="287"/>
                    </a:lnTo>
                    <a:lnTo>
                      <a:pt x="452" y="290"/>
                    </a:lnTo>
                    <a:lnTo>
                      <a:pt x="452" y="290"/>
                    </a:lnTo>
                    <a:lnTo>
                      <a:pt x="452" y="292"/>
                    </a:lnTo>
                    <a:lnTo>
                      <a:pt x="453" y="290"/>
                    </a:lnTo>
                    <a:lnTo>
                      <a:pt x="453" y="290"/>
                    </a:lnTo>
                    <a:lnTo>
                      <a:pt x="457" y="289"/>
                    </a:lnTo>
                    <a:lnTo>
                      <a:pt x="457" y="289"/>
                    </a:lnTo>
                    <a:lnTo>
                      <a:pt x="463" y="285"/>
                    </a:lnTo>
                    <a:lnTo>
                      <a:pt x="466" y="285"/>
                    </a:lnTo>
                    <a:lnTo>
                      <a:pt x="466" y="285"/>
                    </a:lnTo>
                    <a:lnTo>
                      <a:pt x="472" y="287"/>
                    </a:lnTo>
                    <a:lnTo>
                      <a:pt x="472" y="287"/>
                    </a:lnTo>
                    <a:lnTo>
                      <a:pt x="474" y="289"/>
                    </a:lnTo>
                    <a:lnTo>
                      <a:pt x="472" y="292"/>
                    </a:lnTo>
                    <a:lnTo>
                      <a:pt x="472" y="292"/>
                    </a:lnTo>
                    <a:lnTo>
                      <a:pt x="470" y="294"/>
                    </a:lnTo>
                    <a:lnTo>
                      <a:pt x="466" y="294"/>
                    </a:lnTo>
                    <a:lnTo>
                      <a:pt x="466" y="294"/>
                    </a:lnTo>
                    <a:lnTo>
                      <a:pt x="466" y="294"/>
                    </a:lnTo>
                    <a:lnTo>
                      <a:pt x="466" y="294"/>
                    </a:lnTo>
                    <a:lnTo>
                      <a:pt x="466" y="294"/>
                    </a:lnTo>
                    <a:lnTo>
                      <a:pt x="466" y="294"/>
                    </a:lnTo>
                    <a:lnTo>
                      <a:pt x="466" y="294"/>
                    </a:lnTo>
                    <a:lnTo>
                      <a:pt x="466" y="294"/>
                    </a:lnTo>
                    <a:lnTo>
                      <a:pt x="468" y="296"/>
                    </a:lnTo>
                    <a:lnTo>
                      <a:pt x="468" y="296"/>
                    </a:lnTo>
                    <a:lnTo>
                      <a:pt x="468" y="296"/>
                    </a:lnTo>
                    <a:lnTo>
                      <a:pt x="470" y="296"/>
                    </a:lnTo>
                    <a:lnTo>
                      <a:pt x="470" y="298"/>
                    </a:lnTo>
                    <a:lnTo>
                      <a:pt x="470" y="298"/>
                    </a:lnTo>
                    <a:lnTo>
                      <a:pt x="472" y="303"/>
                    </a:lnTo>
                    <a:lnTo>
                      <a:pt x="472" y="303"/>
                    </a:lnTo>
                    <a:lnTo>
                      <a:pt x="472" y="307"/>
                    </a:lnTo>
                    <a:lnTo>
                      <a:pt x="475" y="307"/>
                    </a:lnTo>
                    <a:lnTo>
                      <a:pt x="475" y="307"/>
                    </a:lnTo>
                    <a:lnTo>
                      <a:pt x="475" y="307"/>
                    </a:lnTo>
                    <a:lnTo>
                      <a:pt x="475" y="309"/>
                    </a:lnTo>
                    <a:lnTo>
                      <a:pt x="477" y="311"/>
                    </a:lnTo>
                    <a:lnTo>
                      <a:pt x="477" y="311"/>
                    </a:lnTo>
                    <a:lnTo>
                      <a:pt x="481" y="311"/>
                    </a:lnTo>
                    <a:lnTo>
                      <a:pt x="483" y="311"/>
                    </a:lnTo>
                    <a:lnTo>
                      <a:pt x="483" y="311"/>
                    </a:lnTo>
                    <a:lnTo>
                      <a:pt x="485" y="311"/>
                    </a:lnTo>
                    <a:lnTo>
                      <a:pt x="485" y="311"/>
                    </a:lnTo>
                    <a:lnTo>
                      <a:pt x="485" y="311"/>
                    </a:lnTo>
                    <a:lnTo>
                      <a:pt x="486" y="311"/>
                    </a:lnTo>
                    <a:lnTo>
                      <a:pt x="486" y="311"/>
                    </a:lnTo>
                    <a:lnTo>
                      <a:pt x="490" y="303"/>
                    </a:lnTo>
                    <a:lnTo>
                      <a:pt x="490" y="303"/>
                    </a:lnTo>
                    <a:lnTo>
                      <a:pt x="490" y="303"/>
                    </a:lnTo>
                    <a:lnTo>
                      <a:pt x="490" y="303"/>
                    </a:lnTo>
                    <a:lnTo>
                      <a:pt x="490" y="303"/>
                    </a:lnTo>
                    <a:lnTo>
                      <a:pt x="490" y="303"/>
                    </a:lnTo>
                    <a:lnTo>
                      <a:pt x="492" y="303"/>
                    </a:lnTo>
                    <a:lnTo>
                      <a:pt x="492" y="303"/>
                    </a:lnTo>
                    <a:lnTo>
                      <a:pt x="492" y="307"/>
                    </a:lnTo>
                    <a:lnTo>
                      <a:pt x="494" y="309"/>
                    </a:lnTo>
                    <a:lnTo>
                      <a:pt x="494" y="309"/>
                    </a:lnTo>
                    <a:lnTo>
                      <a:pt x="494" y="311"/>
                    </a:lnTo>
                    <a:lnTo>
                      <a:pt x="494" y="311"/>
                    </a:lnTo>
                    <a:lnTo>
                      <a:pt x="490" y="312"/>
                    </a:lnTo>
                    <a:lnTo>
                      <a:pt x="490" y="312"/>
                    </a:lnTo>
                    <a:lnTo>
                      <a:pt x="488" y="312"/>
                    </a:lnTo>
                    <a:lnTo>
                      <a:pt x="488" y="312"/>
                    </a:lnTo>
                    <a:lnTo>
                      <a:pt x="485" y="316"/>
                    </a:lnTo>
                    <a:lnTo>
                      <a:pt x="481" y="318"/>
                    </a:lnTo>
                    <a:lnTo>
                      <a:pt x="481" y="318"/>
                    </a:lnTo>
                    <a:lnTo>
                      <a:pt x="479" y="320"/>
                    </a:lnTo>
                    <a:lnTo>
                      <a:pt x="479" y="320"/>
                    </a:lnTo>
                    <a:lnTo>
                      <a:pt x="475" y="322"/>
                    </a:lnTo>
                    <a:lnTo>
                      <a:pt x="472" y="325"/>
                    </a:lnTo>
                    <a:lnTo>
                      <a:pt x="472" y="325"/>
                    </a:lnTo>
                    <a:lnTo>
                      <a:pt x="470" y="325"/>
                    </a:lnTo>
                    <a:lnTo>
                      <a:pt x="470" y="325"/>
                    </a:lnTo>
                    <a:lnTo>
                      <a:pt x="466" y="327"/>
                    </a:lnTo>
                    <a:lnTo>
                      <a:pt x="464" y="323"/>
                    </a:lnTo>
                    <a:lnTo>
                      <a:pt x="464" y="323"/>
                    </a:lnTo>
                    <a:lnTo>
                      <a:pt x="464" y="322"/>
                    </a:lnTo>
                    <a:lnTo>
                      <a:pt x="466" y="318"/>
                    </a:lnTo>
                    <a:lnTo>
                      <a:pt x="466" y="318"/>
                    </a:lnTo>
                    <a:lnTo>
                      <a:pt x="470" y="316"/>
                    </a:lnTo>
                    <a:lnTo>
                      <a:pt x="470" y="316"/>
                    </a:lnTo>
                    <a:lnTo>
                      <a:pt x="470" y="314"/>
                    </a:lnTo>
                    <a:lnTo>
                      <a:pt x="470" y="314"/>
                    </a:lnTo>
                    <a:lnTo>
                      <a:pt x="470" y="314"/>
                    </a:lnTo>
                    <a:lnTo>
                      <a:pt x="470" y="314"/>
                    </a:lnTo>
                    <a:lnTo>
                      <a:pt x="463" y="316"/>
                    </a:lnTo>
                    <a:lnTo>
                      <a:pt x="463" y="316"/>
                    </a:lnTo>
                    <a:lnTo>
                      <a:pt x="461" y="318"/>
                    </a:lnTo>
                    <a:lnTo>
                      <a:pt x="461" y="318"/>
                    </a:lnTo>
                    <a:lnTo>
                      <a:pt x="461" y="320"/>
                    </a:lnTo>
                    <a:lnTo>
                      <a:pt x="459" y="320"/>
                    </a:lnTo>
                    <a:lnTo>
                      <a:pt x="459" y="320"/>
                    </a:lnTo>
                    <a:lnTo>
                      <a:pt x="453" y="323"/>
                    </a:lnTo>
                    <a:lnTo>
                      <a:pt x="453" y="323"/>
                    </a:lnTo>
                    <a:lnTo>
                      <a:pt x="448" y="325"/>
                    </a:lnTo>
                    <a:lnTo>
                      <a:pt x="448" y="325"/>
                    </a:lnTo>
                    <a:lnTo>
                      <a:pt x="446" y="329"/>
                    </a:lnTo>
                    <a:lnTo>
                      <a:pt x="444" y="331"/>
                    </a:lnTo>
                    <a:lnTo>
                      <a:pt x="444" y="338"/>
                    </a:lnTo>
                    <a:lnTo>
                      <a:pt x="444" y="338"/>
                    </a:lnTo>
                    <a:lnTo>
                      <a:pt x="446" y="338"/>
                    </a:lnTo>
                    <a:lnTo>
                      <a:pt x="446" y="338"/>
                    </a:lnTo>
                    <a:lnTo>
                      <a:pt x="448" y="340"/>
                    </a:lnTo>
                    <a:lnTo>
                      <a:pt x="448" y="340"/>
                    </a:lnTo>
                    <a:lnTo>
                      <a:pt x="446" y="342"/>
                    </a:lnTo>
                    <a:lnTo>
                      <a:pt x="446" y="342"/>
                    </a:lnTo>
                    <a:lnTo>
                      <a:pt x="446" y="342"/>
                    </a:lnTo>
                    <a:lnTo>
                      <a:pt x="446" y="344"/>
                    </a:lnTo>
                    <a:lnTo>
                      <a:pt x="446" y="344"/>
                    </a:lnTo>
                    <a:lnTo>
                      <a:pt x="442" y="342"/>
                    </a:lnTo>
                    <a:lnTo>
                      <a:pt x="442" y="342"/>
                    </a:lnTo>
                    <a:lnTo>
                      <a:pt x="441" y="342"/>
                    </a:lnTo>
                    <a:lnTo>
                      <a:pt x="439" y="344"/>
                    </a:lnTo>
                    <a:lnTo>
                      <a:pt x="439" y="344"/>
                    </a:lnTo>
                    <a:lnTo>
                      <a:pt x="435" y="345"/>
                    </a:lnTo>
                    <a:lnTo>
                      <a:pt x="435" y="345"/>
                    </a:lnTo>
                    <a:lnTo>
                      <a:pt x="430" y="347"/>
                    </a:lnTo>
                    <a:lnTo>
                      <a:pt x="430" y="347"/>
                    </a:lnTo>
                    <a:lnTo>
                      <a:pt x="430" y="353"/>
                    </a:lnTo>
                    <a:lnTo>
                      <a:pt x="426" y="356"/>
                    </a:lnTo>
                    <a:lnTo>
                      <a:pt x="426" y="356"/>
                    </a:lnTo>
                    <a:lnTo>
                      <a:pt x="426" y="356"/>
                    </a:lnTo>
                    <a:lnTo>
                      <a:pt x="424" y="356"/>
                    </a:lnTo>
                    <a:lnTo>
                      <a:pt x="424" y="356"/>
                    </a:lnTo>
                    <a:lnTo>
                      <a:pt x="424" y="356"/>
                    </a:lnTo>
                    <a:lnTo>
                      <a:pt x="424" y="358"/>
                    </a:lnTo>
                    <a:lnTo>
                      <a:pt x="424" y="358"/>
                    </a:lnTo>
                    <a:lnTo>
                      <a:pt x="424" y="362"/>
                    </a:lnTo>
                    <a:lnTo>
                      <a:pt x="422" y="364"/>
                    </a:lnTo>
                    <a:lnTo>
                      <a:pt x="422" y="364"/>
                    </a:lnTo>
                    <a:lnTo>
                      <a:pt x="422" y="367"/>
                    </a:lnTo>
                    <a:lnTo>
                      <a:pt x="422" y="367"/>
                    </a:lnTo>
                    <a:lnTo>
                      <a:pt x="420" y="369"/>
                    </a:lnTo>
                    <a:lnTo>
                      <a:pt x="420" y="369"/>
                    </a:lnTo>
                    <a:lnTo>
                      <a:pt x="420" y="367"/>
                    </a:lnTo>
                    <a:lnTo>
                      <a:pt x="420" y="367"/>
                    </a:lnTo>
                    <a:lnTo>
                      <a:pt x="420" y="364"/>
                    </a:lnTo>
                    <a:lnTo>
                      <a:pt x="420" y="364"/>
                    </a:lnTo>
                    <a:lnTo>
                      <a:pt x="420" y="364"/>
                    </a:lnTo>
                    <a:lnTo>
                      <a:pt x="420" y="364"/>
                    </a:lnTo>
                    <a:lnTo>
                      <a:pt x="419" y="364"/>
                    </a:lnTo>
                    <a:lnTo>
                      <a:pt x="419" y="364"/>
                    </a:lnTo>
                    <a:lnTo>
                      <a:pt x="420" y="371"/>
                    </a:lnTo>
                    <a:lnTo>
                      <a:pt x="420" y="371"/>
                    </a:lnTo>
                    <a:lnTo>
                      <a:pt x="422" y="378"/>
                    </a:lnTo>
                    <a:lnTo>
                      <a:pt x="422" y="378"/>
                    </a:lnTo>
                    <a:lnTo>
                      <a:pt x="422" y="380"/>
                    </a:lnTo>
                    <a:lnTo>
                      <a:pt x="420" y="382"/>
                    </a:lnTo>
                    <a:lnTo>
                      <a:pt x="420" y="382"/>
                    </a:lnTo>
                    <a:lnTo>
                      <a:pt x="420" y="380"/>
                    </a:lnTo>
                    <a:lnTo>
                      <a:pt x="420" y="380"/>
                    </a:lnTo>
                    <a:lnTo>
                      <a:pt x="420" y="380"/>
                    </a:lnTo>
                    <a:lnTo>
                      <a:pt x="420" y="380"/>
                    </a:lnTo>
                    <a:lnTo>
                      <a:pt x="419" y="380"/>
                    </a:lnTo>
                    <a:lnTo>
                      <a:pt x="419" y="380"/>
                    </a:lnTo>
                    <a:lnTo>
                      <a:pt x="419" y="382"/>
                    </a:lnTo>
                    <a:lnTo>
                      <a:pt x="419" y="382"/>
                    </a:lnTo>
                    <a:lnTo>
                      <a:pt x="419" y="382"/>
                    </a:lnTo>
                    <a:lnTo>
                      <a:pt x="419" y="382"/>
                    </a:lnTo>
                    <a:lnTo>
                      <a:pt x="420" y="382"/>
                    </a:lnTo>
                    <a:lnTo>
                      <a:pt x="420" y="382"/>
                    </a:lnTo>
                    <a:lnTo>
                      <a:pt x="417" y="386"/>
                    </a:lnTo>
                    <a:lnTo>
                      <a:pt x="417" y="386"/>
                    </a:lnTo>
                    <a:lnTo>
                      <a:pt x="413" y="388"/>
                    </a:lnTo>
                    <a:lnTo>
                      <a:pt x="413" y="388"/>
                    </a:lnTo>
                    <a:lnTo>
                      <a:pt x="409" y="389"/>
                    </a:lnTo>
                    <a:lnTo>
                      <a:pt x="409" y="389"/>
                    </a:lnTo>
                    <a:lnTo>
                      <a:pt x="406" y="393"/>
                    </a:lnTo>
                    <a:lnTo>
                      <a:pt x="406" y="393"/>
                    </a:lnTo>
                    <a:lnTo>
                      <a:pt x="404" y="395"/>
                    </a:lnTo>
                    <a:lnTo>
                      <a:pt x="402" y="397"/>
                    </a:lnTo>
                    <a:lnTo>
                      <a:pt x="402" y="397"/>
                    </a:lnTo>
                    <a:lnTo>
                      <a:pt x="398" y="400"/>
                    </a:lnTo>
                    <a:lnTo>
                      <a:pt x="398" y="400"/>
                    </a:lnTo>
                    <a:lnTo>
                      <a:pt x="395" y="406"/>
                    </a:lnTo>
                    <a:lnTo>
                      <a:pt x="395" y="413"/>
                    </a:lnTo>
                    <a:lnTo>
                      <a:pt x="395" y="413"/>
                    </a:lnTo>
                    <a:lnTo>
                      <a:pt x="397" y="415"/>
                    </a:lnTo>
                    <a:lnTo>
                      <a:pt x="397" y="415"/>
                    </a:lnTo>
                    <a:lnTo>
                      <a:pt x="400" y="428"/>
                    </a:lnTo>
                    <a:lnTo>
                      <a:pt x="400" y="428"/>
                    </a:lnTo>
                    <a:lnTo>
                      <a:pt x="400" y="433"/>
                    </a:lnTo>
                    <a:lnTo>
                      <a:pt x="400" y="441"/>
                    </a:lnTo>
                    <a:lnTo>
                      <a:pt x="400" y="441"/>
                    </a:lnTo>
                    <a:lnTo>
                      <a:pt x="398" y="441"/>
                    </a:lnTo>
                    <a:lnTo>
                      <a:pt x="398" y="441"/>
                    </a:lnTo>
                    <a:lnTo>
                      <a:pt x="398" y="441"/>
                    </a:lnTo>
                    <a:lnTo>
                      <a:pt x="397" y="441"/>
                    </a:lnTo>
                    <a:lnTo>
                      <a:pt x="397" y="441"/>
                    </a:lnTo>
                    <a:lnTo>
                      <a:pt x="393" y="433"/>
                    </a:lnTo>
                    <a:lnTo>
                      <a:pt x="389" y="426"/>
                    </a:lnTo>
                    <a:lnTo>
                      <a:pt x="389" y="426"/>
                    </a:lnTo>
                    <a:lnTo>
                      <a:pt x="389" y="421"/>
                    </a:lnTo>
                    <a:lnTo>
                      <a:pt x="389" y="421"/>
                    </a:lnTo>
                    <a:lnTo>
                      <a:pt x="387" y="417"/>
                    </a:lnTo>
                    <a:lnTo>
                      <a:pt x="387" y="417"/>
                    </a:lnTo>
                    <a:lnTo>
                      <a:pt x="386" y="415"/>
                    </a:lnTo>
                    <a:lnTo>
                      <a:pt x="386" y="415"/>
                    </a:lnTo>
                    <a:lnTo>
                      <a:pt x="384" y="413"/>
                    </a:lnTo>
                    <a:lnTo>
                      <a:pt x="382" y="413"/>
                    </a:lnTo>
                    <a:lnTo>
                      <a:pt x="382" y="413"/>
                    </a:lnTo>
                    <a:lnTo>
                      <a:pt x="380" y="413"/>
                    </a:lnTo>
                    <a:lnTo>
                      <a:pt x="380" y="413"/>
                    </a:lnTo>
                    <a:lnTo>
                      <a:pt x="378" y="415"/>
                    </a:lnTo>
                    <a:lnTo>
                      <a:pt x="376" y="413"/>
                    </a:lnTo>
                    <a:lnTo>
                      <a:pt x="376" y="413"/>
                    </a:lnTo>
                    <a:lnTo>
                      <a:pt x="375" y="411"/>
                    </a:lnTo>
                    <a:lnTo>
                      <a:pt x="375" y="411"/>
                    </a:lnTo>
                    <a:lnTo>
                      <a:pt x="371" y="411"/>
                    </a:lnTo>
                    <a:lnTo>
                      <a:pt x="367" y="411"/>
                    </a:lnTo>
                    <a:lnTo>
                      <a:pt x="367" y="411"/>
                    </a:lnTo>
                    <a:lnTo>
                      <a:pt x="364" y="411"/>
                    </a:lnTo>
                    <a:lnTo>
                      <a:pt x="364" y="411"/>
                    </a:lnTo>
                    <a:lnTo>
                      <a:pt x="360" y="411"/>
                    </a:lnTo>
                    <a:lnTo>
                      <a:pt x="360" y="411"/>
                    </a:lnTo>
                    <a:lnTo>
                      <a:pt x="360" y="411"/>
                    </a:lnTo>
                    <a:lnTo>
                      <a:pt x="360" y="411"/>
                    </a:lnTo>
                    <a:lnTo>
                      <a:pt x="358" y="415"/>
                    </a:lnTo>
                    <a:lnTo>
                      <a:pt x="360" y="417"/>
                    </a:lnTo>
                    <a:lnTo>
                      <a:pt x="360" y="417"/>
                    </a:lnTo>
                    <a:lnTo>
                      <a:pt x="360" y="417"/>
                    </a:lnTo>
                    <a:lnTo>
                      <a:pt x="360" y="417"/>
                    </a:lnTo>
                    <a:lnTo>
                      <a:pt x="358" y="419"/>
                    </a:lnTo>
                    <a:lnTo>
                      <a:pt x="358" y="419"/>
                    </a:lnTo>
                    <a:lnTo>
                      <a:pt x="354" y="417"/>
                    </a:lnTo>
                    <a:lnTo>
                      <a:pt x="354" y="417"/>
                    </a:lnTo>
                    <a:lnTo>
                      <a:pt x="353" y="417"/>
                    </a:lnTo>
                    <a:lnTo>
                      <a:pt x="349" y="417"/>
                    </a:lnTo>
                    <a:lnTo>
                      <a:pt x="349" y="417"/>
                    </a:lnTo>
                    <a:lnTo>
                      <a:pt x="347" y="415"/>
                    </a:lnTo>
                    <a:lnTo>
                      <a:pt x="345" y="415"/>
                    </a:lnTo>
                    <a:lnTo>
                      <a:pt x="345" y="415"/>
                    </a:lnTo>
                    <a:lnTo>
                      <a:pt x="342" y="415"/>
                    </a:lnTo>
                    <a:lnTo>
                      <a:pt x="342" y="415"/>
                    </a:lnTo>
                    <a:lnTo>
                      <a:pt x="338" y="415"/>
                    </a:lnTo>
                    <a:lnTo>
                      <a:pt x="338" y="415"/>
                    </a:lnTo>
                    <a:lnTo>
                      <a:pt x="334" y="417"/>
                    </a:lnTo>
                    <a:lnTo>
                      <a:pt x="332" y="419"/>
                    </a:lnTo>
                    <a:lnTo>
                      <a:pt x="332" y="419"/>
                    </a:lnTo>
                    <a:lnTo>
                      <a:pt x="331" y="421"/>
                    </a:lnTo>
                    <a:lnTo>
                      <a:pt x="329" y="422"/>
                    </a:lnTo>
                    <a:lnTo>
                      <a:pt x="329" y="422"/>
                    </a:lnTo>
                    <a:lnTo>
                      <a:pt x="327" y="422"/>
                    </a:lnTo>
                    <a:lnTo>
                      <a:pt x="327" y="422"/>
                    </a:lnTo>
                    <a:lnTo>
                      <a:pt x="323" y="426"/>
                    </a:lnTo>
                    <a:lnTo>
                      <a:pt x="323" y="426"/>
                    </a:lnTo>
                    <a:lnTo>
                      <a:pt x="323" y="430"/>
                    </a:lnTo>
                    <a:lnTo>
                      <a:pt x="323" y="433"/>
                    </a:lnTo>
                    <a:lnTo>
                      <a:pt x="323" y="433"/>
                    </a:lnTo>
                    <a:lnTo>
                      <a:pt x="323" y="435"/>
                    </a:lnTo>
                    <a:lnTo>
                      <a:pt x="323" y="435"/>
                    </a:lnTo>
                    <a:lnTo>
                      <a:pt x="323" y="439"/>
                    </a:lnTo>
                    <a:lnTo>
                      <a:pt x="323" y="441"/>
                    </a:lnTo>
                    <a:lnTo>
                      <a:pt x="323" y="441"/>
                    </a:lnTo>
                    <a:lnTo>
                      <a:pt x="321" y="443"/>
                    </a:lnTo>
                    <a:lnTo>
                      <a:pt x="321" y="446"/>
                    </a:lnTo>
                    <a:lnTo>
                      <a:pt x="321" y="446"/>
                    </a:lnTo>
                    <a:lnTo>
                      <a:pt x="321" y="456"/>
                    </a:lnTo>
                    <a:lnTo>
                      <a:pt x="321" y="456"/>
                    </a:lnTo>
                    <a:lnTo>
                      <a:pt x="321" y="457"/>
                    </a:lnTo>
                    <a:lnTo>
                      <a:pt x="321" y="457"/>
                    </a:lnTo>
                    <a:lnTo>
                      <a:pt x="323" y="463"/>
                    </a:lnTo>
                    <a:lnTo>
                      <a:pt x="327" y="468"/>
                    </a:lnTo>
                    <a:lnTo>
                      <a:pt x="327" y="468"/>
                    </a:lnTo>
                    <a:lnTo>
                      <a:pt x="327" y="470"/>
                    </a:lnTo>
                    <a:lnTo>
                      <a:pt x="327" y="470"/>
                    </a:lnTo>
                    <a:lnTo>
                      <a:pt x="329" y="474"/>
                    </a:lnTo>
                    <a:lnTo>
                      <a:pt x="332" y="476"/>
                    </a:lnTo>
                    <a:lnTo>
                      <a:pt x="332" y="476"/>
                    </a:lnTo>
                    <a:lnTo>
                      <a:pt x="336" y="478"/>
                    </a:lnTo>
                    <a:lnTo>
                      <a:pt x="336" y="478"/>
                    </a:lnTo>
                    <a:lnTo>
                      <a:pt x="340" y="476"/>
                    </a:lnTo>
                    <a:lnTo>
                      <a:pt x="340" y="476"/>
                    </a:lnTo>
                    <a:lnTo>
                      <a:pt x="343" y="476"/>
                    </a:lnTo>
                    <a:lnTo>
                      <a:pt x="347" y="476"/>
                    </a:lnTo>
                    <a:lnTo>
                      <a:pt x="347" y="476"/>
                    </a:lnTo>
                    <a:lnTo>
                      <a:pt x="349" y="476"/>
                    </a:lnTo>
                    <a:lnTo>
                      <a:pt x="349" y="476"/>
                    </a:lnTo>
                    <a:lnTo>
                      <a:pt x="353" y="472"/>
                    </a:lnTo>
                    <a:lnTo>
                      <a:pt x="353" y="467"/>
                    </a:lnTo>
                    <a:lnTo>
                      <a:pt x="353" y="467"/>
                    </a:lnTo>
                    <a:lnTo>
                      <a:pt x="354" y="463"/>
                    </a:lnTo>
                    <a:lnTo>
                      <a:pt x="360" y="461"/>
                    </a:lnTo>
                    <a:lnTo>
                      <a:pt x="360" y="461"/>
                    </a:lnTo>
                    <a:lnTo>
                      <a:pt x="367" y="459"/>
                    </a:lnTo>
                    <a:lnTo>
                      <a:pt x="367" y="459"/>
                    </a:lnTo>
                    <a:lnTo>
                      <a:pt x="369" y="459"/>
                    </a:lnTo>
                    <a:lnTo>
                      <a:pt x="369" y="459"/>
                    </a:lnTo>
                    <a:lnTo>
                      <a:pt x="369" y="461"/>
                    </a:lnTo>
                    <a:lnTo>
                      <a:pt x="369" y="461"/>
                    </a:lnTo>
                    <a:lnTo>
                      <a:pt x="371" y="463"/>
                    </a:lnTo>
                    <a:lnTo>
                      <a:pt x="371" y="465"/>
                    </a:lnTo>
                    <a:lnTo>
                      <a:pt x="371" y="465"/>
                    </a:lnTo>
                    <a:lnTo>
                      <a:pt x="369" y="467"/>
                    </a:lnTo>
                    <a:lnTo>
                      <a:pt x="369" y="467"/>
                    </a:lnTo>
                    <a:lnTo>
                      <a:pt x="367" y="468"/>
                    </a:lnTo>
                    <a:lnTo>
                      <a:pt x="367" y="470"/>
                    </a:lnTo>
                    <a:lnTo>
                      <a:pt x="367" y="470"/>
                    </a:lnTo>
                    <a:lnTo>
                      <a:pt x="367" y="474"/>
                    </a:lnTo>
                    <a:lnTo>
                      <a:pt x="367" y="474"/>
                    </a:lnTo>
                    <a:lnTo>
                      <a:pt x="367" y="476"/>
                    </a:lnTo>
                    <a:lnTo>
                      <a:pt x="365" y="479"/>
                    </a:lnTo>
                    <a:lnTo>
                      <a:pt x="365" y="479"/>
                    </a:lnTo>
                    <a:lnTo>
                      <a:pt x="364" y="483"/>
                    </a:lnTo>
                    <a:lnTo>
                      <a:pt x="364" y="483"/>
                    </a:lnTo>
                    <a:lnTo>
                      <a:pt x="364" y="487"/>
                    </a:lnTo>
                    <a:lnTo>
                      <a:pt x="362" y="489"/>
                    </a:lnTo>
                    <a:lnTo>
                      <a:pt x="362" y="489"/>
                    </a:lnTo>
                    <a:lnTo>
                      <a:pt x="362" y="490"/>
                    </a:lnTo>
                    <a:lnTo>
                      <a:pt x="364" y="490"/>
                    </a:lnTo>
                    <a:lnTo>
                      <a:pt x="364" y="490"/>
                    </a:lnTo>
                    <a:lnTo>
                      <a:pt x="364" y="490"/>
                    </a:lnTo>
                    <a:lnTo>
                      <a:pt x="364" y="490"/>
                    </a:lnTo>
                    <a:lnTo>
                      <a:pt x="373" y="490"/>
                    </a:lnTo>
                    <a:lnTo>
                      <a:pt x="373" y="490"/>
                    </a:lnTo>
                    <a:lnTo>
                      <a:pt x="378" y="490"/>
                    </a:lnTo>
                    <a:lnTo>
                      <a:pt x="384" y="492"/>
                    </a:lnTo>
                    <a:lnTo>
                      <a:pt x="384" y="492"/>
                    </a:lnTo>
                    <a:lnTo>
                      <a:pt x="386" y="494"/>
                    </a:lnTo>
                    <a:lnTo>
                      <a:pt x="387" y="498"/>
                    </a:lnTo>
                    <a:lnTo>
                      <a:pt x="387" y="498"/>
                    </a:lnTo>
                    <a:lnTo>
                      <a:pt x="386" y="511"/>
                    </a:lnTo>
                    <a:lnTo>
                      <a:pt x="386" y="511"/>
                    </a:lnTo>
                    <a:lnTo>
                      <a:pt x="386" y="516"/>
                    </a:lnTo>
                    <a:lnTo>
                      <a:pt x="387" y="520"/>
                    </a:lnTo>
                    <a:lnTo>
                      <a:pt x="387" y="520"/>
                    </a:lnTo>
                    <a:lnTo>
                      <a:pt x="391" y="525"/>
                    </a:lnTo>
                    <a:lnTo>
                      <a:pt x="391" y="525"/>
                    </a:lnTo>
                    <a:lnTo>
                      <a:pt x="395" y="525"/>
                    </a:lnTo>
                    <a:lnTo>
                      <a:pt x="397" y="525"/>
                    </a:lnTo>
                    <a:lnTo>
                      <a:pt x="397" y="525"/>
                    </a:lnTo>
                    <a:lnTo>
                      <a:pt x="402" y="523"/>
                    </a:lnTo>
                    <a:lnTo>
                      <a:pt x="402" y="523"/>
                    </a:lnTo>
                    <a:lnTo>
                      <a:pt x="406" y="523"/>
                    </a:lnTo>
                    <a:lnTo>
                      <a:pt x="406" y="523"/>
                    </a:lnTo>
                    <a:lnTo>
                      <a:pt x="409" y="523"/>
                    </a:lnTo>
                    <a:lnTo>
                      <a:pt x="411" y="527"/>
                    </a:lnTo>
                    <a:lnTo>
                      <a:pt x="411" y="527"/>
                    </a:lnTo>
                    <a:lnTo>
                      <a:pt x="413" y="529"/>
                    </a:lnTo>
                    <a:lnTo>
                      <a:pt x="413" y="529"/>
                    </a:lnTo>
                    <a:lnTo>
                      <a:pt x="413" y="531"/>
                    </a:lnTo>
                    <a:lnTo>
                      <a:pt x="411" y="534"/>
                    </a:lnTo>
                    <a:lnTo>
                      <a:pt x="411" y="534"/>
                    </a:lnTo>
                    <a:lnTo>
                      <a:pt x="411" y="534"/>
                    </a:lnTo>
                    <a:lnTo>
                      <a:pt x="409" y="533"/>
                    </a:lnTo>
                    <a:lnTo>
                      <a:pt x="409" y="533"/>
                    </a:lnTo>
                    <a:lnTo>
                      <a:pt x="409" y="531"/>
                    </a:lnTo>
                    <a:lnTo>
                      <a:pt x="409" y="531"/>
                    </a:lnTo>
                    <a:lnTo>
                      <a:pt x="408" y="529"/>
                    </a:lnTo>
                    <a:lnTo>
                      <a:pt x="406" y="527"/>
                    </a:lnTo>
                    <a:lnTo>
                      <a:pt x="406" y="527"/>
                    </a:lnTo>
                    <a:lnTo>
                      <a:pt x="404" y="527"/>
                    </a:lnTo>
                    <a:lnTo>
                      <a:pt x="404" y="527"/>
                    </a:lnTo>
                    <a:lnTo>
                      <a:pt x="402" y="529"/>
                    </a:lnTo>
                    <a:lnTo>
                      <a:pt x="402" y="529"/>
                    </a:lnTo>
                    <a:lnTo>
                      <a:pt x="400" y="531"/>
                    </a:lnTo>
                    <a:lnTo>
                      <a:pt x="400" y="533"/>
                    </a:lnTo>
                    <a:lnTo>
                      <a:pt x="400" y="533"/>
                    </a:lnTo>
                    <a:lnTo>
                      <a:pt x="400" y="534"/>
                    </a:lnTo>
                    <a:lnTo>
                      <a:pt x="400" y="534"/>
                    </a:lnTo>
                    <a:lnTo>
                      <a:pt x="397" y="534"/>
                    </a:lnTo>
                    <a:lnTo>
                      <a:pt x="397" y="534"/>
                    </a:lnTo>
                    <a:lnTo>
                      <a:pt x="395" y="533"/>
                    </a:lnTo>
                    <a:lnTo>
                      <a:pt x="395" y="533"/>
                    </a:lnTo>
                    <a:lnTo>
                      <a:pt x="391" y="531"/>
                    </a:lnTo>
                    <a:lnTo>
                      <a:pt x="389" y="531"/>
                    </a:lnTo>
                    <a:lnTo>
                      <a:pt x="389" y="531"/>
                    </a:lnTo>
                    <a:lnTo>
                      <a:pt x="386" y="529"/>
                    </a:lnTo>
                    <a:lnTo>
                      <a:pt x="386" y="529"/>
                    </a:lnTo>
                    <a:lnTo>
                      <a:pt x="384" y="527"/>
                    </a:lnTo>
                    <a:lnTo>
                      <a:pt x="384" y="527"/>
                    </a:lnTo>
                    <a:lnTo>
                      <a:pt x="384" y="525"/>
                    </a:lnTo>
                    <a:lnTo>
                      <a:pt x="382" y="523"/>
                    </a:lnTo>
                    <a:lnTo>
                      <a:pt x="382" y="523"/>
                    </a:lnTo>
                    <a:lnTo>
                      <a:pt x="380" y="523"/>
                    </a:lnTo>
                    <a:lnTo>
                      <a:pt x="378" y="522"/>
                    </a:lnTo>
                    <a:lnTo>
                      <a:pt x="378" y="522"/>
                    </a:lnTo>
                    <a:lnTo>
                      <a:pt x="375" y="522"/>
                    </a:lnTo>
                    <a:lnTo>
                      <a:pt x="375" y="518"/>
                    </a:lnTo>
                    <a:lnTo>
                      <a:pt x="375" y="518"/>
                    </a:lnTo>
                    <a:lnTo>
                      <a:pt x="375" y="516"/>
                    </a:lnTo>
                    <a:lnTo>
                      <a:pt x="373" y="512"/>
                    </a:lnTo>
                    <a:lnTo>
                      <a:pt x="373" y="512"/>
                    </a:lnTo>
                    <a:lnTo>
                      <a:pt x="367" y="505"/>
                    </a:lnTo>
                    <a:lnTo>
                      <a:pt x="367" y="505"/>
                    </a:lnTo>
                    <a:lnTo>
                      <a:pt x="365" y="505"/>
                    </a:lnTo>
                    <a:lnTo>
                      <a:pt x="365" y="505"/>
                    </a:lnTo>
                    <a:lnTo>
                      <a:pt x="362" y="505"/>
                    </a:lnTo>
                    <a:lnTo>
                      <a:pt x="356" y="503"/>
                    </a:lnTo>
                    <a:lnTo>
                      <a:pt x="356" y="503"/>
                    </a:lnTo>
                    <a:lnTo>
                      <a:pt x="353" y="501"/>
                    </a:lnTo>
                    <a:lnTo>
                      <a:pt x="353" y="501"/>
                    </a:lnTo>
                    <a:lnTo>
                      <a:pt x="349" y="501"/>
                    </a:lnTo>
                    <a:lnTo>
                      <a:pt x="347" y="498"/>
                    </a:lnTo>
                    <a:lnTo>
                      <a:pt x="347" y="498"/>
                    </a:lnTo>
                    <a:lnTo>
                      <a:pt x="342" y="492"/>
                    </a:lnTo>
                    <a:lnTo>
                      <a:pt x="342" y="492"/>
                    </a:lnTo>
                    <a:lnTo>
                      <a:pt x="336" y="490"/>
                    </a:lnTo>
                    <a:lnTo>
                      <a:pt x="336" y="490"/>
                    </a:lnTo>
                    <a:lnTo>
                      <a:pt x="332" y="490"/>
                    </a:lnTo>
                    <a:lnTo>
                      <a:pt x="332" y="490"/>
                    </a:lnTo>
                    <a:lnTo>
                      <a:pt x="331" y="490"/>
                    </a:lnTo>
                    <a:lnTo>
                      <a:pt x="331" y="490"/>
                    </a:lnTo>
                    <a:lnTo>
                      <a:pt x="327" y="492"/>
                    </a:lnTo>
                    <a:lnTo>
                      <a:pt x="325" y="492"/>
                    </a:lnTo>
                    <a:lnTo>
                      <a:pt x="325" y="492"/>
                    </a:lnTo>
                    <a:lnTo>
                      <a:pt x="321" y="490"/>
                    </a:lnTo>
                    <a:lnTo>
                      <a:pt x="321" y="490"/>
                    </a:lnTo>
                    <a:lnTo>
                      <a:pt x="320" y="490"/>
                    </a:lnTo>
                    <a:lnTo>
                      <a:pt x="320" y="490"/>
                    </a:lnTo>
                    <a:lnTo>
                      <a:pt x="314" y="487"/>
                    </a:lnTo>
                    <a:lnTo>
                      <a:pt x="309" y="485"/>
                    </a:lnTo>
                    <a:lnTo>
                      <a:pt x="309" y="485"/>
                    </a:lnTo>
                    <a:lnTo>
                      <a:pt x="305" y="483"/>
                    </a:lnTo>
                    <a:lnTo>
                      <a:pt x="305" y="483"/>
                    </a:lnTo>
                    <a:lnTo>
                      <a:pt x="299" y="479"/>
                    </a:lnTo>
                    <a:lnTo>
                      <a:pt x="299" y="479"/>
                    </a:lnTo>
                    <a:lnTo>
                      <a:pt x="296" y="479"/>
                    </a:lnTo>
                    <a:lnTo>
                      <a:pt x="294" y="476"/>
                    </a:lnTo>
                    <a:lnTo>
                      <a:pt x="294" y="476"/>
                    </a:lnTo>
                    <a:lnTo>
                      <a:pt x="290" y="474"/>
                    </a:lnTo>
                    <a:lnTo>
                      <a:pt x="290" y="474"/>
                    </a:lnTo>
                    <a:lnTo>
                      <a:pt x="286" y="472"/>
                    </a:lnTo>
                    <a:lnTo>
                      <a:pt x="286" y="472"/>
                    </a:lnTo>
                    <a:lnTo>
                      <a:pt x="285" y="468"/>
                    </a:lnTo>
                    <a:lnTo>
                      <a:pt x="286" y="465"/>
                    </a:lnTo>
                    <a:lnTo>
                      <a:pt x="286" y="465"/>
                    </a:lnTo>
                    <a:lnTo>
                      <a:pt x="286" y="463"/>
                    </a:lnTo>
                    <a:lnTo>
                      <a:pt x="285" y="459"/>
                    </a:lnTo>
                    <a:lnTo>
                      <a:pt x="285" y="459"/>
                    </a:lnTo>
                    <a:lnTo>
                      <a:pt x="283" y="454"/>
                    </a:lnTo>
                    <a:lnTo>
                      <a:pt x="283" y="454"/>
                    </a:lnTo>
                    <a:lnTo>
                      <a:pt x="275" y="446"/>
                    </a:lnTo>
                    <a:lnTo>
                      <a:pt x="275" y="446"/>
                    </a:lnTo>
                    <a:lnTo>
                      <a:pt x="275" y="444"/>
                    </a:lnTo>
                    <a:lnTo>
                      <a:pt x="275" y="444"/>
                    </a:lnTo>
                    <a:lnTo>
                      <a:pt x="274" y="441"/>
                    </a:lnTo>
                    <a:lnTo>
                      <a:pt x="270" y="439"/>
                    </a:lnTo>
                    <a:lnTo>
                      <a:pt x="270" y="439"/>
                    </a:lnTo>
                    <a:lnTo>
                      <a:pt x="268" y="437"/>
                    </a:lnTo>
                    <a:lnTo>
                      <a:pt x="268" y="435"/>
                    </a:lnTo>
                    <a:lnTo>
                      <a:pt x="268" y="435"/>
                    </a:lnTo>
                    <a:lnTo>
                      <a:pt x="266" y="433"/>
                    </a:lnTo>
                    <a:lnTo>
                      <a:pt x="266" y="433"/>
                    </a:lnTo>
                    <a:lnTo>
                      <a:pt x="264" y="430"/>
                    </a:lnTo>
                    <a:lnTo>
                      <a:pt x="264" y="430"/>
                    </a:lnTo>
                    <a:lnTo>
                      <a:pt x="263" y="430"/>
                    </a:lnTo>
                    <a:lnTo>
                      <a:pt x="263" y="430"/>
                    </a:lnTo>
                    <a:lnTo>
                      <a:pt x="259" y="424"/>
                    </a:lnTo>
                    <a:lnTo>
                      <a:pt x="255" y="421"/>
                    </a:lnTo>
                    <a:lnTo>
                      <a:pt x="255" y="421"/>
                    </a:lnTo>
                    <a:lnTo>
                      <a:pt x="255" y="421"/>
                    </a:lnTo>
                    <a:lnTo>
                      <a:pt x="255" y="421"/>
                    </a:lnTo>
                    <a:lnTo>
                      <a:pt x="253" y="419"/>
                    </a:lnTo>
                    <a:lnTo>
                      <a:pt x="253" y="419"/>
                    </a:lnTo>
                    <a:lnTo>
                      <a:pt x="252" y="413"/>
                    </a:lnTo>
                    <a:lnTo>
                      <a:pt x="250" y="408"/>
                    </a:lnTo>
                    <a:lnTo>
                      <a:pt x="250" y="408"/>
                    </a:lnTo>
                    <a:lnTo>
                      <a:pt x="250" y="406"/>
                    </a:lnTo>
                    <a:lnTo>
                      <a:pt x="246" y="404"/>
                    </a:lnTo>
                    <a:lnTo>
                      <a:pt x="246" y="404"/>
                    </a:lnTo>
                    <a:lnTo>
                      <a:pt x="244" y="404"/>
                    </a:lnTo>
                    <a:lnTo>
                      <a:pt x="244" y="404"/>
                    </a:lnTo>
                    <a:lnTo>
                      <a:pt x="244" y="404"/>
                    </a:lnTo>
                    <a:lnTo>
                      <a:pt x="244" y="406"/>
                    </a:lnTo>
                    <a:lnTo>
                      <a:pt x="244" y="406"/>
                    </a:lnTo>
                    <a:lnTo>
                      <a:pt x="244" y="411"/>
                    </a:lnTo>
                    <a:lnTo>
                      <a:pt x="244" y="411"/>
                    </a:lnTo>
                    <a:lnTo>
                      <a:pt x="246" y="415"/>
                    </a:lnTo>
                    <a:lnTo>
                      <a:pt x="250" y="417"/>
                    </a:lnTo>
                    <a:lnTo>
                      <a:pt x="250" y="417"/>
                    </a:lnTo>
                    <a:lnTo>
                      <a:pt x="252" y="419"/>
                    </a:lnTo>
                    <a:lnTo>
                      <a:pt x="252" y="419"/>
                    </a:lnTo>
                    <a:lnTo>
                      <a:pt x="252" y="422"/>
                    </a:lnTo>
                    <a:lnTo>
                      <a:pt x="252" y="422"/>
                    </a:lnTo>
                    <a:lnTo>
                      <a:pt x="257" y="432"/>
                    </a:lnTo>
                    <a:lnTo>
                      <a:pt x="257" y="432"/>
                    </a:lnTo>
                    <a:lnTo>
                      <a:pt x="259" y="433"/>
                    </a:lnTo>
                    <a:lnTo>
                      <a:pt x="259" y="433"/>
                    </a:lnTo>
                    <a:lnTo>
                      <a:pt x="261" y="443"/>
                    </a:lnTo>
                    <a:lnTo>
                      <a:pt x="261" y="443"/>
                    </a:lnTo>
                    <a:lnTo>
                      <a:pt x="263" y="444"/>
                    </a:lnTo>
                    <a:lnTo>
                      <a:pt x="264" y="446"/>
                    </a:lnTo>
                    <a:lnTo>
                      <a:pt x="264" y="446"/>
                    </a:lnTo>
                    <a:lnTo>
                      <a:pt x="266" y="448"/>
                    </a:lnTo>
                    <a:lnTo>
                      <a:pt x="266" y="448"/>
                    </a:lnTo>
                    <a:lnTo>
                      <a:pt x="268" y="450"/>
                    </a:lnTo>
                    <a:lnTo>
                      <a:pt x="266" y="452"/>
                    </a:lnTo>
                    <a:lnTo>
                      <a:pt x="266" y="452"/>
                    </a:lnTo>
                    <a:lnTo>
                      <a:pt x="266" y="454"/>
                    </a:lnTo>
                    <a:lnTo>
                      <a:pt x="264" y="452"/>
                    </a:lnTo>
                    <a:lnTo>
                      <a:pt x="264" y="452"/>
                    </a:lnTo>
                    <a:lnTo>
                      <a:pt x="261" y="448"/>
                    </a:lnTo>
                    <a:lnTo>
                      <a:pt x="257" y="444"/>
                    </a:lnTo>
                    <a:lnTo>
                      <a:pt x="257" y="444"/>
                    </a:lnTo>
                    <a:lnTo>
                      <a:pt x="255" y="443"/>
                    </a:lnTo>
                    <a:lnTo>
                      <a:pt x="255" y="441"/>
                    </a:lnTo>
                    <a:lnTo>
                      <a:pt x="255" y="441"/>
                    </a:lnTo>
                    <a:lnTo>
                      <a:pt x="255" y="437"/>
                    </a:lnTo>
                    <a:lnTo>
                      <a:pt x="253" y="435"/>
                    </a:lnTo>
                    <a:lnTo>
                      <a:pt x="250" y="432"/>
                    </a:lnTo>
                    <a:lnTo>
                      <a:pt x="250" y="432"/>
                    </a:lnTo>
                    <a:lnTo>
                      <a:pt x="242" y="428"/>
                    </a:lnTo>
                    <a:lnTo>
                      <a:pt x="242" y="428"/>
                    </a:lnTo>
                    <a:lnTo>
                      <a:pt x="244" y="426"/>
                    </a:lnTo>
                    <a:lnTo>
                      <a:pt x="244" y="426"/>
                    </a:lnTo>
                    <a:lnTo>
                      <a:pt x="246" y="422"/>
                    </a:lnTo>
                    <a:lnTo>
                      <a:pt x="244" y="421"/>
                    </a:lnTo>
                    <a:lnTo>
                      <a:pt x="244" y="421"/>
                    </a:lnTo>
                    <a:lnTo>
                      <a:pt x="241" y="415"/>
                    </a:lnTo>
                    <a:lnTo>
                      <a:pt x="241" y="415"/>
                    </a:lnTo>
                    <a:lnTo>
                      <a:pt x="239" y="413"/>
                    </a:lnTo>
                    <a:lnTo>
                      <a:pt x="239" y="413"/>
                    </a:lnTo>
                    <a:lnTo>
                      <a:pt x="233" y="400"/>
                    </a:lnTo>
                    <a:lnTo>
                      <a:pt x="233" y="400"/>
                    </a:lnTo>
                    <a:lnTo>
                      <a:pt x="231" y="397"/>
                    </a:lnTo>
                    <a:lnTo>
                      <a:pt x="231" y="397"/>
                    </a:lnTo>
                    <a:lnTo>
                      <a:pt x="230" y="393"/>
                    </a:lnTo>
                    <a:lnTo>
                      <a:pt x="228" y="391"/>
                    </a:lnTo>
                    <a:lnTo>
                      <a:pt x="228" y="391"/>
                    </a:lnTo>
                    <a:lnTo>
                      <a:pt x="219" y="386"/>
                    </a:lnTo>
                    <a:lnTo>
                      <a:pt x="219" y="386"/>
                    </a:lnTo>
                    <a:lnTo>
                      <a:pt x="217" y="386"/>
                    </a:lnTo>
                    <a:lnTo>
                      <a:pt x="217" y="384"/>
                    </a:lnTo>
                    <a:lnTo>
                      <a:pt x="217" y="384"/>
                    </a:lnTo>
                    <a:lnTo>
                      <a:pt x="213" y="378"/>
                    </a:lnTo>
                    <a:lnTo>
                      <a:pt x="213" y="378"/>
                    </a:lnTo>
                    <a:lnTo>
                      <a:pt x="211" y="377"/>
                    </a:lnTo>
                    <a:lnTo>
                      <a:pt x="211" y="373"/>
                    </a:lnTo>
                    <a:lnTo>
                      <a:pt x="211" y="373"/>
                    </a:lnTo>
                    <a:lnTo>
                      <a:pt x="209" y="371"/>
                    </a:lnTo>
                    <a:lnTo>
                      <a:pt x="209" y="371"/>
                    </a:lnTo>
                    <a:lnTo>
                      <a:pt x="209" y="369"/>
                    </a:lnTo>
                    <a:lnTo>
                      <a:pt x="209" y="369"/>
                    </a:lnTo>
                    <a:lnTo>
                      <a:pt x="208" y="366"/>
                    </a:lnTo>
                    <a:lnTo>
                      <a:pt x="204" y="360"/>
                    </a:lnTo>
                    <a:lnTo>
                      <a:pt x="204" y="360"/>
                    </a:lnTo>
                    <a:lnTo>
                      <a:pt x="202" y="356"/>
                    </a:lnTo>
                    <a:lnTo>
                      <a:pt x="202" y="356"/>
                    </a:lnTo>
                    <a:lnTo>
                      <a:pt x="200" y="351"/>
                    </a:lnTo>
                    <a:lnTo>
                      <a:pt x="200" y="351"/>
                    </a:lnTo>
                    <a:lnTo>
                      <a:pt x="200" y="345"/>
                    </a:lnTo>
                    <a:lnTo>
                      <a:pt x="200" y="345"/>
                    </a:lnTo>
                    <a:lnTo>
                      <a:pt x="200" y="342"/>
                    </a:lnTo>
                    <a:lnTo>
                      <a:pt x="200" y="338"/>
                    </a:lnTo>
                    <a:lnTo>
                      <a:pt x="200" y="338"/>
                    </a:lnTo>
                    <a:lnTo>
                      <a:pt x="198" y="334"/>
                    </a:lnTo>
                    <a:lnTo>
                      <a:pt x="198" y="334"/>
                    </a:lnTo>
                    <a:lnTo>
                      <a:pt x="198" y="329"/>
                    </a:lnTo>
                    <a:lnTo>
                      <a:pt x="198" y="329"/>
                    </a:lnTo>
                    <a:lnTo>
                      <a:pt x="200" y="318"/>
                    </a:lnTo>
                    <a:lnTo>
                      <a:pt x="200" y="307"/>
                    </a:lnTo>
                    <a:lnTo>
                      <a:pt x="200" y="307"/>
                    </a:lnTo>
                    <a:lnTo>
                      <a:pt x="200" y="301"/>
                    </a:lnTo>
                    <a:lnTo>
                      <a:pt x="198" y="296"/>
                    </a:lnTo>
                    <a:lnTo>
                      <a:pt x="198" y="296"/>
                    </a:lnTo>
                    <a:lnTo>
                      <a:pt x="198" y="294"/>
                    </a:lnTo>
                    <a:lnTo>
                      <a:pt x="198" y="290"/>
                    </a:lnTo>
                    <a:lnTo>
                      <a:pt x="198" y="290"/>
                    </a:lnTo>
                    <a:lnTo>
                      <a:pt x="193" y="287"/>
                    </a:lnTo>
                    <a:lnTo>
                      <a:pt x="193" y="287"/>
                    </a:lnTo>
                    <a:lnTo>
                      <a:pt x="189" y="285"/>
                    </a:lnTo>
                    <a:lnTo>
                      <a:pt x="186" y="279"/>
                    </a:lnTo>
                    <a:lnTo>
                      <a:pt x="186" y="279"/>
                    </a:lnTo>
                    <a:lnTo>
                      <a:pt x="184" y="278"/>
                    </a:lnTo>
                    <a:lnTo>
                      <a:pt x="184" y="278"/>
                    </a:lnTo>
                    <a:lnTo>
                      <a:pt x="184" y="278"/>
                    </a:lnTo>
                    <a:lnTo>
                      <a:pt x="184" y="278"/>
                    </a:lnTo>
                    <a:lnTo>
                      <a:pt x="184" y="276"/>
                    </a:lnTo>
                    <a:lnTo>
                      <a:pt x="182" y="274"/>
                    </a:lnTo>
                    <a:lnTo>
                      <a:pt x="182" y="274"/>
                    </a:lnTo>
                    <a:lnTo>
                      <a:pt x="182" y="274"/>
                    </a:lnTo>
                    <a:lnTo>
                      <a:pt x="182" y="274"/>
                    </a:lnTo>
                    <a:lnTo>
                      <a:pt x="182" y="272"/>
                    </a:lnTo>
                    <a:lnTo>
                      <a:pt x="182" y="272"/>
                    </a:lnTo>
                    <a:lnTo>
                      <a:pt x="184" y="272"/>
                    </a:lnTo>
                    <a:lnTo>
                      <a:pt x="184" y="272"/>
                    </a:lnTo>
                    <a:lnTo>
                      <a:pt x="187" y="274"/>
                    </a:lnTo>
                    <a:lnTo>
                      <a:pt x="187" y="274"/>
                    </a:lnTo>
                    <a:lnTo>
                      <a:pt x="189" y="274"/>
                    </a:lnTo>
                    <a:lnTo>
                      <a:pt x="189" y="274"/>
                    </a:lnTo>
                    <a:lnTo>
                      <a:pt x="189" y="272"/>
                    </a:lnTo>
                    <a:lnTo>
                      <a:pt x="189" y="272"/>
                    </a:lnTo>
                    <a:lnTo>
                      <a:pt x="187" y="272"/>
                    </a:lnTo>
                    <a:lnTo>
                      <a:pt x="187" y="272"/>
                    </a:lnTo>
                    <a:lnTo>
                      <a:pt x="186" y="272"/>
                    </a:lnTo>
                    <a:lnTo>
                      <a:pt x="184" y="268"/>
                    </a:lnTo>
                    <a:lnTo>
                      <a:pt x="184" y="268"/>
                    </a:lnTo>
                    <a:lnTo>
                      <a:pt x="184" y="268"/>
                    </a:lnTo>
                    <a:lnTo>
                      <a:pt x="182" y="267"/>
                    </a:lnTo>
                    <a:lnTo>
                      <a:pt x="182" y="267"/>
                    </a:lnTo>
                    <a:lnTo>
                      <a:pt x="182" y="267"/>
                    </a:lnTo>
                    <a:lnTo>
                      <a:pt x="182" y="267"/>
                    </a:lnTo>
                    <a:lnTo>
                      <a:pt x="180" y="263"/>
                    </a:lnTo>
                    <a:lnTo>
                      <a:pt x="178" y="259"/>
                    </a:lnTo>
                    <a:lnTo>
                      <a:pt x="178" y="259"/>
                    </a:lnTo>
                    <a:lnTo>
                      <a:pt x="176" y="257"/>
                    </a:lnTo>
                    <a:lnTo>
                      <a:pt x="176" y="254"/>
                    </a:lnTo>
                    <a:lnTo>
                      <a:pt x="176" y="254"/>
                    </a:lnTo>
                    <a:lnTo>
                      <a:pt x="176" y="252"/>
                    </a:lnTo>
                    <a:lnTo>
                      <a:pt x="176" y="252"/>
                    </a:lnTo>
                    <a:lnTo>
                      <a:pt x="176" y="252"/>
                    </a:lnTo>
                    <a:lnTo>
                      <a:pt x="173" y="252"/>
                    </a:lnTo>
                    <a:lnTo>
                      <a:pt x="171" y="250"/>
                    </a:lnTo>
                    <a:lnTo>
                      <a:pt x="171" y="250"/>
                    </a:lnTo>
                    <a:lnTo>
                      <a:pt x="173" y="250"/>
                    </a:lnTo>
                    <a:lnTo>
                      <a:pt x="173" y="250"/>
                    </a:lnTo>
                    <a:lnTo>
                      <a:pt x="173" y="248"/>
                    </a:lnTo>
                    <a:lnTo>
                      <a:pt x="173" y="248"/>
                    </a:lnTo>
                    <a:lnTo>
                      <a:pt x="173" y="248"/>
                    </a:lnTo>
                    <a:lnTo>
                      <a:pt x="171" y="246"/>
                    </a:lnTo>
                    <a:lnTo>
                      <a:pt x="173" y="246"/>
                    </a:lnTo>
                    <a:lnTo>
                      <a:pt x="173" y="246"/>
                    </a:lnTo>
                    <a:lnTo>
                      <a:pt x="173" y="244"/>
                    </a:lnTo>
                    <a:lnTo>
                      <a:pt x="173" y="244"/>
                    </a:lnTo>
                    <a:lnTo>
                      <a:pt x="171" y="243"/>
                    </a:lnTo>
                    <a:lnTo>
                      <a:pt x="173" y="239"/>
                    </a:lnTo>
                    <a:lnTo>
                      <a:pt x="173" y="239"/>
                    </a:lnTo>
                    <a:lnTo>
                      <a:pt x="171" y="239"/>
                    </a:lnTo>
                    <a:lnTo>
                      <a:pt x="171" y="239"/>
                    </a:lnTo>
                    <a:lnTo>
                      <a:pt x="169" y="239"/>
                    </a:lnTo>
                    <a:lnTo>
                      <a:pt x="169" y="237"/>
                    </a:lnTo>
                    <a:lnTo>
                      <a:pt x="169" y="237"/>
                    </a:lnTo>
                    <a:lnTo>
                      <a:pt x="169" y="237"/>
                    </a:lnTo>
                    <a:lnTo>
                      <a:pt x="169" y="237"/>
                    </a:lnTo>
                    <a:lnTo>
                      <a:pt x="167" y="237"/>
                    </a:lnTo>
                    <a:lnTo>
                      <a:pt x="167" y="237"/>
                    </a:lnTo>
                    <a:lnTo>
                      <a:pt x="167" y="237"/>
                    </a:lnTo>
                    <a:lnTo>
                      <a:pt x="167" y="237"/>
                    </a:lnTo>
                    <a:lnTo>
                      <a:pt x="167" y="239"/>
                    </a:lnTo>
                    <a:lnTo>
                      <a:pt x="167" y="239"/>
                    </a:lnTo>
                    <a:lnTo>
                      <a:pt x="167" y="237"/>
                    </a:lnTo>
                    <a:lnTo>
                      <a:pt x="167" y="237"/>
                    </a:lnTo>
                    <a:lnTo>
                      <a:pt x="165" y="233"/>
                    </a:lnTo>
                    <a:lnTo>
                      <a:pt x="165" y="233"/>
                    </a:lnTo>
                    <a:lnTo>
                      <a:pt x="165" y="233"/>
                    </a:lnTo>
                    <a:lnTo>
                      <a:pt x="165" y="233"/>
                    </a:lnTo>
                    <a:lnTo>
                      <a:pt x="165" y="233"/>
                    </a:lnTo>
                    <a:lnTo>
                      <a:pt x="164" y="233"/>
                    </a:lnTo>
                    <a:lnTo>
                      <a:pt x="164" y="233"/>
                    </a:lnTo>
                    <a:lnTo>
                      <a:pt x="164" y="239"/>
                    </a:lnTo>
                    <a:lnTo>
                      <a:pt x="164" y="239"/>
                    </a:lnTo>
                    <a:lnTo>
                      <a:pt x="164" y="239"/>
                    </a:lnTo>
                    <a:lnTo>
                      <a:pt x="164" y="239"/>
                    </a:lnTo>
                    <a:lnTo>
                      <a:pt x="164" y="239"/>
                    </a:lnTo>
                    <a:lnTo>
                      <a:pt x="164" y="239"/>
                    </a:lnTo>
                    <a:lnTo>
                      <a:pt x="162" y="237"/>
                    </a:lnTo>
                    <a:lnTo>
                      <a:pt x="162" y="237"/>
                    </a:lnTo>
                    <a:lnTo>
                      <a:pt x="162" y="237"/>
                    </a:lnTo>
                    <a:lnTo>
                      <a:pt x="160" y="237"/>
                    </a:lnTo>
                    <a:lnTo>
                      <a:pt x="160" y="237"/>
                    </a:lnTo>
                    <a:lnTo>
                      <a:pt x="160" y="239"/>
                    </a:lnTo>
                    <a:lnTo>
                      <a:pt x="160" y="239"/>
                    </a:lnTo>
                    <a:lnTo>
                      <a:pt x="160" y="239"/>
                    </a:lnTo>
                    <a:lnTo>
                      <a:pt x="160" y="239"/>
                    </a:lnTo>
                    <a:lnTo>
                      <a:pt x="160" y="239"/>
                    </a:lnTo>
                    <a:lnTo>
                      <a:pt x="160" y="239"/>
                    </a:lnTo>
                    <a:lnTo>
                      <a:pt x="158" y="237"/>
                    </a:lnTo>
                    <a:lnTo>
                      <a:pt x="158" y="237"/>
                    </a:lnTo>
                    <a:lnTo>
                      <a:pt x="158" y="235"/>
                    </a:lnTo>
                    <a:lnTo>
                      <a:pt x="156" y="235"/>
                    </a:lnTo>
                    <a:lnTo>
                      <a:pt x="156" y="235"/>
                    </a:lnTo>
                    <a:lnTo>
                      <a:pt x="156" y="233"/>
                    </a:lnTo>
                    <a:lnTo>
                      <a:pt x="156" y="233"/>
                    </a:lnTo>
                    <a:lnTo>
                      <a:pt x="158" y="232"/>
                    </a:lnTo>
                    <a:lnTo>
                      <a:pt x="158" y="232"/>
                    </a:lnTo>
                    <a:lnTo>
                      <a:pt x="158" y="230"/>
                    </a:lnTo>
                    <a:lnTo>
                      <a:pt x="158" y="230"/>
                    </a:lnTo>
                    <a:lnTo>
                      <a:pt x="156" y="228"/>
                    </a:lnTo>
                    <a:lnTo>
                      <a:pt x="156" y="224"/>
                    </a:lnTo>
                    <a:lnTo>
                      <a:pt x="156" y="224"/>
                    </a:lnTo>
                    <a:lnTo>
                      <a:pt x="156" y="226"/>
                    </a:lnTo>
                    <a:lnTo>
                      <a:pt x="156" y="226"/>
                    </a:lnTo>
                    <a:lnTo>
                      <a:pt x="156" y="226"/>
                    </a:lnTo>
                    <a:lnTo>
                      <a:pt x="154" y="226"/>
                    </a:lnTo>
                    <a:lnTo>
                      <a:pt x="154" y="226"/>
                    </a:lnTo>
                    <a:lnTo>
                      <a:pt x="154" y="224"/>
                    </a:lnTo>
                    <a:lnTo>
                      <a:pt x="154" y="224"/>
                    </a:lnTo>
                    <a:lnTo>
                      <a:pt x="154" y="221"/>
                    </a:lnTo>
                    <a:lnTo>
                      <a:pt x="154" y="221"/>
                    </a:lnTo>
                    <a:lnTo>
                      <a:pt x="154" y="221"/>
                    </a:lnTo>
                    <a:lnTo>
                      <a:pt x="156" y="219"/>
                    </a:lnTo>
                    <a:lnTo>
                      <a:pt x="158" y="219"/>
                    </a:lnTo>
                    <a:lnTo>
                      <a:pt x="158" y="219"/>
                    </a:lnTo>
                    <a:lnTo>
                      <a:pt x="158" y="217"/>
                    </a:lnTo>
                    <a:lnTo>
                      <a:pt x="158" y="217"/>
                    </a:lnTo>
                    <a:lnTo>
                      <a:pt x="156" y="215"/>
                    </a:lnTo>
                    <a:lnTo>
                      <a:pt x="156" y="215"/>
                    </a:lnTo>
                    <a:lnTo>
                      <a:pt x="156" y="215"/>
                    </a:lnTo>
                    <a:lnTo>
                      <a:pt x="156" y="215"/>
                    </a:lnTo>
                    <a:lnTo>
                      <a:pt x="154" y="217"/>
                    </a:lnTo>
                    <a:lnTo>
                      <a:pt x="153" y="219"/>
                    </a:lnTo>
                    <a:lnTo>
                      <a:pt x="153" y="219"/>
                    </a:lnTo>
                    <a:lnTo>
                      <a:pt x="153" y="213"/>
                    </a:lnTo>
                    <a:lnTo>
                      <a:pt x="153" y="213"/>
                    </a:lnTo>
                    <a:lnTo>
                      <a:pt x="153" y="208"/>
                    </a:lnTo>
                    <a:lnTo>
                      <a:pt x="153" y="208"/>
                    </a:lnTo>
                    <a:lnTo>
                      <a:pt x="153" y="208"/>
                    </a:lnTo>
                    <a:lnTo>
                      <a:pt x="153" y="208"/>
                    </a:lnTo>
                    <a:lnTo>
                      <a:pt x="151" y="206"/>
                    </a:lnTo>
                    <a:lnTo>
                      <a:pt x="151" y="206"/>
                    </a:lnTo>
                    <a:lnTo>
                      <a:pt x="151" y="208"/>
                    </a:lnTo>
                    <a:lnTo>
                      <a:pt x="151" y="208"/>
                    </a:lnTo>
                    <a:lnTo>
                      <a:pt x="151" y="211"/>
                    </a:lnTo>
                    <a:lnTo>
                      <a:pt x="151" y="211"/>
                    </a:lnTo>
                    <a:lnTo>
                      <a:pt x="151" y="215"/>
                    </a:lnTo>
                    <a:lnTo>
                      <a:pt x="153" y="219"/>
                    </a:lnTo>
                    <a:lnTo>
                      <a:pt x="153" y="219"/>
                    </a:lnTo>
                    <a:lnTo>
                      <a:pt x="153" y="224"/>
                    </a:lnTo>
                    <a:lnTo>
                      <a:pt x="153" y="224"/>
                    </a:lnTo>
                    <a:lnTo>
                      <a:pt x="151" y="226"/>
                    </a:lnTo>
                    <a:lnTo>
                      <a:pt x="151" y="226"/>
                    </a:lnTo>
                    <a:lnTo>
                      <a:pt x="151" y="224"/>
                    </a:lnTo>
                    <a:lnTo>
                      <a:pt x="151" y="224"/>
                    </a:lnTo>
                    <a:lnTo>
                      <a:pt x="149" y="221"/>
                    </a:lnTo>
                    <a:lnTo>
                      <a:pt x="149" y="221"/>
                    </a:lnTo>
                    <a:lnTo>
                      <a:pt x="149" y="219"/>
                    </a:lnTo>
                    <a:lnTo>
                      <a:pt x="147" y="219"/>
                    </a:lnTo>
                    <a:lnTo>
                      <a:pt x="147" y="219"/>
                    </a:lnTo>
                    <a:lnTo>
                      <a:pt x="147" y="219"/>
                    </a:lnTo>
                    <a:lnTo>
                      <a:pt x="147" y="219"/>
                    </a:lnTo>
                    <a:lnTo>
                      <a:pt x="145" y="213"/>
                    </a:lnTo>
                    <a:lnTo>
                      <a:pt x="145" y="213"/>
                    </a:lnTo>
                    <a:lnTo>
                      <a:pt x="145" y="211"/>
                    </a:lnTo>
                    <a:lnTo>
                      <a:pt x="145" y="211"/>
                    </a:lnTo>
                    <a:lnTo>
                      <a:pt x="145" y="210"/>
                    </a:lnTo>
                    <a:lnTo>
                      <a:pt x="147" y="208"/>
                    </a:lnTo>
                    <a:lnTo>
                      <a:pt x="147" y="208"/>
                    </a:lnTo>
                    <a:lnTo>
                      <a:pt x="147" y="208"/>
                    </a:lnTo>
                    <a:lnTo>
                      <a:pt x="147" y="208"/>
                    </a:lnTo>
                    <a:lnTo>
                      <a:pt x="147" y="206"/>
                    </a:lnTo>
                    <a:lnTo>
                      <a:pt x="147" y="206"/>
                    </a:lnTo>
                    <a:lnTo>
                      <a:pt x="145" y="206"/>
                    </a:lnTo>
                    <a:lnTo>
                      <a:pt x="145" y="206"/>
                    </a:lnTo>
                    <a:lnTo>
                      <a:pt x="145" y="206"/>
                    </a:lnTo>
                    <a:lnTo>
                      <a:pt x="145" y="206"/>
                    </a:lnTo>
                    <a:lnTo>
                      <a:pt x="143" y="208"/>
                    </a:lnTo>
                    <a:lnTo>
                      <a:pt x="142" y="208"/>
                    </a:lnTo>
                    <a:lnTo>
                      <a:pt x="142" y="208"/>
                    </a:lnTo>
                    <a:lnTo>
                      <a:pt x="138" y="204"/>
                    </a:lnTo>
                    <a:lnTo>
                      <a:pt x="136" y="202"/>
                    </a:lnTo>
                    <a:lnTo>
                      <a:pt x="136" y="202"/>
                    </a:lnTo>
                    <a:lnTo>
                      <a:pt x="134" y="199"/>
                    </a:lnTo>
                    <a:lnTo>
                      <a:pt x="132" y="199"/>
                    </a:lnTo>
                    <a:lnTo>
                      <a:pt x="132" y="199"/>
                    </a:lnTo>
                    <a:lnTo>
                      <a:pt x="131" y="197"/>
                    </a:lnTo>
                    <a:lnTo>
                      <a:pt x="131" y="197"/>
                    </a:lnTo>
                    <a:lnTo>
                      <a:pt x="129" y="195"/>
                    </a:lnTo>
                    <a:lnTo>
                      <a:pt x="129" y="195"/>
                    </a:lnTo>
                    <a:lnTo>
                      <a:pt x="129" y="193"/>
                    </a:lnTo>
                    <a:lnTo>
                      <a:pt x="127" y="193"/>
                    </a:lnTo>
                    <a:lnTo>
                      <a:pt x="127" y="193"/>
                    </a:lnTo>
                    <a:lnTo>
                      <a:pt x="125" y="193"/>
                    </a:lnTo>
                    <a:lnTo>
                      <a:pt x="121" y="191"/>
                    </a:lnTo>
                    <a:lnTo>
                      <a:pt x="121" y="191"/>
                    </a:lnTo>
                    <a:lnTo>
                      <a:pt x="118" y="189"/>
                    </a:lnTo>
                    <a:lnTo>
                      <a:pt x="114" y="189"/>
                    </a:lnTo>
                    <a:lnTo>
                      <a:pt x="114" y="189"/>
                    </a:lnTo>
                    <a:lnTo>
                      <a:pt x="110" y="189"/>
                    </a:lnTo>
                    <a:lnTo>
                      <a:pt x="107" y="189"/>
                    </a:lnTo>
                    <a:lnTo>
                      <a:pt x="107" y="189"/>
                    </a:lnTo>
                    <a:lnTo>
                      <a:pt x="105" y="188"/>
                    </a:lnTo>
                    <a:lnTo>
                      <a:pt x="103" y="188"/>
                    </a:lnTo>
                    <a:lnTo>
                      <a:pt x="103" y="188"/>
                    </a:lnTo>
                    <a:lnTo>
                      <a:pt x="101" y="186"/>
                    </a:lnTo>
                    <a:lnTo>
                      <a:pt x="101" y="186"/>
                    </a:lnTo>
                    <a:lnTo>
                      <a:pt x="99" y="184"/>
                    </a:lnTo>
                    <a:lnTo>
                      <a:pt x="99" y="184"/>
                    </a:lnTo>
                    <a:lnTo>
                      <a:pt x="97" y="182"/>
                    </a:lnTo>
                    <a:lnTo>
                      <a:pt x="97" y="182"/>
                    </a:lnTo>
                    <a:lnTo>
                      <a:pt x="96" y="180"/>
                    </a:lnTo>
                    <a:lnTo>
                      <a:pt x="94" y="180"/>
                    </a:lnTo>
                    <a:lnTo>
                      <a:pt x="94" y="180"/>
                    </a:lnTo>
                    <a:lnTo>
                      <a:pt x="90" y="180"/>
                    </a:lnTo>
                    <a:lnTo>
                      <a:pt x="90" y="180"/>
                    </a:lnTo>
                    <a:lnTo>
                      <a:pt x="90" y="182"/>
                    </a:lnTo>
                    <a:lnTo>
                      <a:pt x="90" y="182"/>
                    </a:lnTo>
                    <a:lnTo>
                      <a:pt x="90" y="182"/>
                    </a:lnTo>
                    <a:lnTo>
                      <a:pt x="90" y="182"/>
                    </a:lnTo>
                    <a:lnTo>
                      <a:pt x="92" y="182"/>
                    </a:lnTo>
                    <a:lnTo>
                      <a:pt x="92" y="184"/>
                    </a:lnTo>
                    <a:lnTo>
                      <a:pt x="92" y="184"/>
                    </a:lnTo>
                    <a:lnTo>
                      <a:pt x="92" y="186"/>
                    </a:lnTo>
                    <a:lnTo>
                      <a:pt x="92" y="186"/>
                    </a:lnTo>
                    <a:lnTo>
                      <a:pt x="92" y="186"/>
                    </a:lnTo>
                    <a:lnTo>
                      <a:pt x="92" y="186"/>
                    </a:lnTo>
                    <a:lnTo>
                      <a:pt x="94" y="186"/>
                    </a:lnTo>
                    <a:lnTo>
                      <a:pt x="94" y="186"/>
                    </a:lnTo>
                    <a:lnTo>
                      <a:pt x="94" y="188"/>
                    </a:lnTo>
                    <a:lnTo>
                      <a:pt x="94" y="188"/>
                    </a:lnTo>
                    <a:lnTo>
                      <a:pt x="94" y="188"/>
                    </a:lnTo>
                    <a:lnTo>
                      <a:pt x="96" y="188"/>
                    </a:lnTo>
                    <a:lnTo>
                      <a:pt x="96" y="188"/>
                    </a:lnTo>
                    <a:lnTo>
                      <a:pt x="96" y="188"/>
                    </a:lnTo>
                    <a:lnTo>
                      <a:pt x="96" y="188"/>
                    </a:lnTo>
                    <a:lnTo>
                      <a:pt x="94" y="189"/>
                    </a:lnTo>
                    <a:lnTo>
                      <a:pt x="94" y="189"/>
                    </a:lnTo>
                    <a:lnTo>
                      <a:pt x="92" y="191"/>
                    </a:lnTo>
                    <a:lnTo>
                      <a:pt x="90" y="191"/>
                    </a:lnTo>
                    <a:lnTo>
                      <a:pt x="90" y="191"/>
                    </a:lnTo>
                    <a:lnTo>
                      <a:pt x="88" y="189"/>
                    </a:lnTo>
                    <a:lnTo>
                      <a:pt x="88" y="189"/>
                    </a:lnTo>
                    <a:lnTo>
                      <a:pt x="86" y="191"/>
                    </a:lnTo>
                    <a:lnTo>
                      <a:pt x="85" y="193"/>
                    </a:lnTo>
                    <a:lnTo>
                      <a:pt x="85" y="193"/>
                    </a:lnTo>
                    <a:lnTo>
                      <a:pt x="81" y="195"/>
                    </a:lnTo>
                    <a:lnTo>
                      <a:pt x="77" y="197"/>
                    </a:lnTo>
                    <a:lnTo>
                      <a:pt x="77" y="197"/>
                    </a:lnTo>
                    <a:lnTo>
                      <a:pt x="75" y="199"/>
                    </a:lnTo>
                    <a:lnTo>
                      <a:pt x="75" y="199"/>
                    </a:lnTo>
                    <a:lnTo>
                      <a:pt x="74" y="199"/>
                    </a:lnTo>
                    <a:lnTo>
                      <a:pt x="74" y="199"/>
                    </a:lnTo>
                    <a:lnTo>
                      <a:pt x="74" y="197"/>
                    </a:lnTo>
                    <a:lnTo>
                      <a:pt x="74" y="197"/>
                    </a:lnTo>
                    <a:lnTo>
                      <a:pt x="74" y="195"/>
                    </a:lnTo>
                    <a:lnTo>
                      <a:pt x="74" y="195"/>
                    </a:lnTo>
                    <a:lnTo>
                      <a:pt x="75" y="195"/>
                    </a:lnTo>
                    <a:lnTo>
                      <a:pt x="74" y="193"/>
                    </a:lnTo>
                    <a:lnTo>
                      <a:pt x="74" y="193"/>
                    </a:lnTo>
                    <a:lnTo>
                      <a:pt x="74" y="191"/>
                    </a:lnTo>
                    <a:lnTo>
                      <a:pt x="74" y="191"/>
                    </a:lnTo>
                    <a:lnTo>
                      <a:pt x="75" y="189"/>
                    </a:lnTo>
                    <a:lnTo>
                      <a:pt x="75" y="189"/>
                    </a:lnTo>
                    <a:lnTo>
                      <a:pt x="75" y="186"/>
                    </a:lnTo>
                    <a:lnTo>
                      <a:pt x="75" y="186"/>
                    </a:lnTo>
                    <a:lnTo>
                      <a:pt x="77" y="182"/>
                    </a:lnTo>
                    <a:lnTo>
                      <a:pt x="81" y="180"/>
                    </a:lnTo>
                    <a:lnTo>
                      <a:pt x="81" y="180"/>
                    </a:lnTo>
                    <a:lnTo>
                      <a:pt x="81" y="178"/>
                    </a:lnTo>
                    <a:lnTo>
                      <a:pt x="81" y="178"/>
                    </a:lnTo>
                    <a:lnTo>
                      <a:pt x="81" y="178"/>
                    </a:lnTo>
                    <a:lnTo>
                      <a:pt x="81" y="178"/>
                    </a:lnTo>
                    <a:lnTo>
                      <a:pt x="79" y="178"/>
                    </a:lnTo>
                    <a:lnTo>
                      <a:pt x="79" y="178"/>
                    </a:lnTo>
                    <a:lnTo>
                      <a:pt x="79" y="178"/>
                    </a:lnTo>
                    <a:lnTo>
                      <a:pt x="75" y="180"/>
                    </a:lnTo>
                    <a:lnTo>
                      <a:pt x="74" y="184"/>
                    </a:lnTo>
                    <a:lnTo>
                      <a:pt x="74" y="184"/>
                    </a:lnTo>
                    <a:lnTo>
                      <a:pt x="70" y="191"/>
                    </a:lnTo>
                    <a:lnTo>
                      <a:pt x="70" y="191"/>
                    </a:lnTo>
                    <a:lnTo>
                      <a:pt x="66" y="193"/>
                    </a:lnTo>
                    <a:lnTo>
                      <a:pt x="66" y="193"/>
                    </a:lnTo>
                    <a:lnTo>
                      <a:pt x="64" y="197"/>
                    </a:lnTo>
                    <a:lnTo>
                      <a:pt x="64" y="197"/>
                    </a:lnTo>
                    <a:lnTo>
                      <a:pt x="64" y="199"/>
                    </a:lnTo>
                    <a:lnTo>
                      <a:pt x="64" y="200"/>
                    </a:lnTo>
                    <a:lnTo>
                      <a:pt x="64" y="200"/>
                    </a:lnTo>
                    <a:lnTo>
                      <a:pt x="66" y="202"/>
                    </a:lnTo>
                    <a:lnTo>
                      <a:pt x="66" y="204"/>
                    </a:lnTo>
                    <a:lnTo>
                      <a:pt x="66" y="204"/>
                    </a:lnTo>
                    <a:lnTo>
                      <a:pt x="64" y="204"/>
                    </a:lnTo>
                    <a:lnTo>
                      <a:pt x="64" y="204"/>
                    </a:lnTo>
                    <a:lnTo>
                      <a:pt x="63" y="208"/>
                    </a:lnTo>
                    <a:lnTo>
                      <a:pt x="61" y="210"/>
                    </a:lnTo>
                    <a:lnTo>
                      <a:pt x="61" y="210"/>
                    </a:lnTo>
                    <a:lnTo>
                      <a:pt x="55" y="213"/>
                    </a:lnTo>
                    <a:lnTo>
                      <a:pt x="55" y="213"/>
                    </a:lnTo>
                    <a:lnTo>
                      <a:pt x="53" y="217"/>
                    </a:lnTo>
                    <a:lnTo>
                      <a:pt x="53" y="217"/>
                    </a:lnTo>
                    <a:lnTo>
                      <a:pt x="50" y="221"/>
                    </a:lnTo>
                    <a:lnTo>
                      <a:pt x="50" y="221"/>
                    </a:lnTo>
                    <a:lnTo>
                      <a:pt x="46" y="224"/>
                    </a:lnTo>
                    <a:lnTo>
                      <a:pt x="46" y="224"/>
                    </a:lnTo>
                    <a:lnTo>
                      <a:pt x="44" y="226"/>
                    </a:lnTo>
                    <a:lnTo>
                      <a:pt x="44" y="226"/>
                    </a:lnTo>
                    <a:lnTo>
                      <a:pt x="42" y="228"/>
                    </a:lnTo>
                    <a:lnTo>
                      <a:pt x="42" y="228"/>
                    </a:lnTo>
                    <a:lnTo>
                      <a:pt x="39" y="232"/>
                    </a:lnTo>
                    <a:lnTo>
                      <a:pt x="39" y="232"/>
                    </a:lnTo>
                    <a:lnTo>
                      <a:pt x="37" y="232"/>
                    </a:lnTo>
                    <a:lnTo>
                      <a:pt x="37" y="232"/>
                    </a:lnTo>
                    <a:lnTo>
                      <a:pt x="35" y="232"/>
                    </a:lnTo>
                    <a:lnTo>
                      <a:pt x="35" y="232"/>
                    </a:lnTo>
                    <a:lnTo>
                      <a:pt x="35" y="233"/>
                    </a:lnTo>
                    <a:lnTo>
                      <a:pt x="35" y="233"/>
                    </a:lnTo>
                    <a:lnTo>
                      <a:pt x="35" y="233"/>
                    </a:lnTo>
                    <a:lnTo>
                      <a:pt x="35" y="235"/>
                    </a:lnTo>
                    <a:lnTo>
                      <a:pt x="35" y="235"/>
                    </a:lnTo>
                    <a:lnTo>
                      <a:pt x="35" y="235"/>
                    </a:lnTo>
                    <a:lnTo>
                      <a:pt x="35" y="235"/>
                    </a:lnTo>
                    <a:lnTo>
                      <a:pt x="33" y="235"/>
                    </a:lnTo>
                    <a:lnTo>
                      <a:pt x="33" y="235"/>
                    </a:lnTo>
                    <a:lnTo>
                      <a:pt x="31" y="233"/>
                    </a:lnTo>
                    <a:lnTo>
                      <a:pt x="30" y="233"/>
                    </a:lnTo>
                    <a:lnTo>
                      <a:pt x="30" y="233"/>
                    </a:lnTo>
                    <a:lnTo>
                      <a:pt x="28" y="233"/>
                    </a:lnTo>
                    <a:lnTo>
                      <a:pt x="30" y="235"/>
                    </a:lnTo>
                    <a:lnTo>
                      <a:pt x="30" y="235"/>
                    </a:lnTo>
                    <a:lnTo>
                      <a:pt x="30" y="237"/>
                    </a:lnTo>
                    <a:lnTo>
                      <a:pt x="28" y="237"/>
                    </a:lnTo>
                    <a:lnTo>
                      <a:pt x="28" y="237"/>
                    </a:lnTo>
                    <a:lnTo>
                      <a:pt x="26" y="237"/>
                    </a:lnTo>
                    <a:lnTo>
                      <a:pt x="26" y="237"/>
                    </a:lnTo>
                    <a:lnTo>
                      <a:pt x="26" y="239"/>
                    </a:lnTo>
                    <a:lnTo>
                      <a:pt x="26" y="237"/>
                    </a:lnTo>
                    <a:lnTo>
                      <a:pt x="26" y="237"/>
                    </a:lnTo>
                    <a:lnTo>
                      <a:pt x="24" y="237"/>
                    </a:lnTo>
                    <a:lnTo>
                      <a:pt x="22" y="239"/>
                    </a:lnTo>
                    <a:lnTo>
                      <a:pt x="22" y="239"/>
                    </a:lnTo>
                    <a:lnTo>
                      <a:pt x="20" y="241"/>
                    </a:lnTo>
                    <a:lnTo>
                      <a:pt x="19" y="241"/>
                    </a:lnTo>
                    <a:lnTo>
                      <a:pt x="19" y="241"/>
                    </a:lnTo>
                    <a:lnTo>
                      <a:pt x="15" y="243"/>
                    </a:lnTo>
                    <a:lnTo>
                      <a:pt x="15" y="243"/>
                    </a:lnTo>
                    <a:lnTo>
                      <a:pt x="15" y="243"/>
                    </a:lnTo>
                    <a:lnTo>
                      <a:pt x="15" y="243"/>
                    </a:lnTo>
                    <a:lnTo>
                      <a:pt x="15" y="241"/>
                    </a:lnTo>
                    <a:lnTo>
                      <a:pt x="15" y="241"/>
                    </a:lnTo>
                    <a:lnTo>
                      <a:pt x="17" y="237"/>
                    </a:lnTo>
                    <a:lnTo>
                      <a:pt x="17" y="237"/>
                    </a:lnTo>
                    <a:lnTo>
                      <a:pt x="20" y="235"/>
                    </a:lnTo>
                    <a:lnTo>
                      <a:pt x="20" y="235"/>
                    </a:lnTo>
                    <a:lnTo>
                      <a:pt x="24" y="232"/>
                    </a:lnTo>
                    <a:lnTo>
                      <a:pt x="24" y="232"/>
                    </a:lnTo>
                    <a:lnTo>
                      <a:pt x="28" y="230"/>
                    </a:lnTo>
                    <a:lnTo>
                      <a:pt x="31" y="228"/>
                    </a:lnTo>
                    <a:lnTo>
                      <a:pt x="31" y="228"/>
                    </a:lnTo>
                    <a:lnTo>
                      <a:pt x="33" y="228"/>
                    </a:lnTo>
                    <a:lnTo>
                      <a:pt x="33" y="228"/>
                    </a:lnTo>
                    <a:lnTo>
                      <a:pt x="37" y="224"/>
                    </a:lnTo>
                    <a:lnTo>
                      <a:pt x="41" y="221"/>
                    </a:lnTo>
                    <a:lnTo>
                      <a:pt x="41" y="221"/>
                    </a:lnTo>
                    <a:lnTo>
                      <a:pt x="42" y="219"/>
                    </a:lnTo>
                    <a:lnTo>
                      <a:pt x="42" y="219"/>
                    </a:lnTo>
                    <a:lnTo>
                      <a:pt x="46" y="213"/>
                    </a:lnTo>
                    <a:lnTo>
                      <a:pt x="48" y="206"/>
                    </a:lnTo>
                    <a:lnTo>
                      <a:pt x="48" y="206"/>
                    </a:lnTo>
                    <a:lnTo>
                      <a:pt x="48" y="202"/>
                    </a:lnTo>
                    <a:lnTo>
                      <a:pt x="48" y="202"/>
                    </a:lnTo>
                    <a:lnTo>
                      <a:pt x="48" y="202"/>
                    </a:lnTo>
                    <a:lnTo>
                      <a:pt x="46" y="204"/>
                    </a:lnTo>
                    <a:lnTo>
                      <a:pt x="46" y="204"/>
                    </a:lnTo>
                    <a:lnTo>
                      <a:pt x="44" y="204"/>
                    </a:lnTo>
                    <a:lnTo>
                      <a:pt x="44" y="204"/>
                    </a:lnTo>
                    <a:lnTo>
                      <a:pt x="42" y="204"/>
                    </a:lnTo>
                    <a:lnTo>
                      <a:pt x="42" y="206"/>
                    </a:lnTo>
                    <a:lnTo>
                      <a:pt x="42" y="206"/>
                    </a:lnTo>
                    <a:lnTo>
                      <a:pt x="41" y="206"/>
                    </a:lnTo>
                    <a:lnTo>
                      <a:pt x="41" y="206"/>
                    </a:lnTo>
                    <a:lnTo>
                      <a:pt x="39" y="204"/>
                    </a:lnTo>
                    <a:lnTo>
                      <a:pt x="39" y="204"/>
                    </a:lnTo>
                    <a:lnTo>
                      <a:pt x="37" y="202"/>
                    </a:lnTo>
                    <a:lnTo>
                      <a:pt x="37" y="202"/>
                    </a:lnTo>
                    <a:lnTo>
                      <a:pt x="35" y="200"/>
                    </a:lnTo>
                    <a:lnTo>
                      <a:pt x="33" y="204"/>
                    </a:lnTo>
                    <a:lnTo>
                      <a:pt x="33" y="204"/>
                    </a:lnTo>
                    <a:lnTo>
                      <a:pt x="31" y="204"/>
                    </a:lnTo>
                    <a:lnTo>
                      <a:pt x="31" y="204"/>
                    </a:lnTo>
                    <a:lnTo>
                      <a:pt x="28" y="204"/>
                    </a:lnTo>
                    <a:lnTo>
                      <a:pt x="28" y="204"/>
                    </a:lnTo>
                    <a:lnTo>
                      <a:pt x="28" y="200"/>
                    </a:lnTo>
                    <a:lnTo>
                      <a:pt x="28" y="199"/>
                    </a:lnTo>
                    <a:lnTo>
                      <a:pt x="28" y="199"/>
                    </a:lnTo>
                    <a:lnTo>
                      <a:pt x="28" y="197"/>
                    </a:lnTo>
                    <a:lnTo>
                      <a:pt x="28" y="197"/>
                    </a:lnTo>
                    <a:lnTo>
                      <a:pt x="28" y="193"/>
                    </a:lnTo>
                    <a:lnTo>
                      <a:pt x="28" y="191"/>
                    </a:lnTo>
                    <a:lnTo>
                      <a:pt x="28" y="191"/>
                    </a:lnTo>
                    <a:lnTo>
                      <a:pt x="26" y="189"/>
                    </a:lnTo>
                    <a:lnTo>
                      <a:pt x="24" y="191"/>
                    </a:lnTo>
                    <a:lnTo>
                      <a:pt x="24" y="191"/>
                    </a:lnTo>
                    <a:lnTo>
                      <a:pt x="24" y="191"/>
                    </a:lnTo>
                    <a:lnTo>
                      <a:pt x="24" y="191"/>
                    </a:lnTo>
                    <a:lnTo>
                      <a:pt x="20" y="193"/>
                    </a:lnTo>
                    <a:lnTo>
                      <a:pt x="17" y="191"/>
                    </a:lnTo>
                    <a:lnTo>
                      <a:pt x="17" y="191"/>
                    </a:lnTo>
                    <a:lnTo>
                      <a:pt x="17" y="189"/>
                    </a:lnTo>
                    <a:lnTo>
                      <a:pt x="17" y="189"/>
                    </a:lnTo>
                    <a:lnTo>
                      <a:pt x="13" y="184"/>
                    </a:lnTo>
                    <a:lnTo>
                      <a:pt x="13" y="184"/>
                    </a:lnTo>
                    <a:lnTo>
                      <a:pt x="13" y="182"/>
                    </a:lnTo>
                    <a:lnTo>
                      <a:pt x="13" y="182"/>
                    </a:lnTo>
                    <a:lnTo>
                      <a:pt x="13" y="180"/>
                    </a:lnTo>
                    <a:lnTo>
                      <a:pt x="13" y="180"/>
                    </a:lnTo>
                    <a:lnTo>
                      <a:pt x="13" y="180"/>
                    </a:lnTo>
                    <a:lnTo>
                      <a:pt x="11" y="177"/>
                    </a:lnTo>
                    <a:lnTo>
                      <a:pt x="11" y="177"/>
                    </a:lnTo>
                    <a:lnTo>
                      <a:pt x="9" y="173"/>
                    </a:lnTo>
                    <a:lnTo>
                      <a:pt x="9" y="171"/>
                    </a:lnTo>
                    <a:lnTo>
                      <a:pt x="9" y="171"/>
                    </a:lnTo>
                    <a:lnTo>
                      <a:pt x="11" y="167"/>
                    </a:lnTo>
                    <a:lnTo>
                      <a:pt x="11" y="167"/>
                    </a:lnTo>
                    <a:lnTo>
                      <a:pt x="11" y="164"/>
                    </a:lnTo>
                    <a:lnTo>
                      <a:pt x="11" y="164"/>
                    </a:lnTo>
                    <a:lnTo>
                      <a:pt x="15" y="160"/>
                    </a:lnTo>
                    <a:lnTo>
                      <a:pt x="15" y="160"/>
                    </a:lnTo>
                    <a:lnTo>
                      <a:pt x="15" y="158"/>
                    </a:lnTo>
                    <a:lnTo>
                      <a:pt x="17" y="158"/>
                    </a:lnTo>
                    <a:lnTo>
                      <a:pt x="17" y="158"/>
                    </a:lnTo>
                    <a:lnTo>
                      <a:pt x="22" y="158"/>
                    </a:lnTo>
                    <a:lnTo>
                      <a:pt x="26" y="155"/>
                    </a:lnTo>
                    <a:lnTo>
                      <a:pt x="26" y="155"/>
                    </a:lnTo>
                    <a:lnTo>
                      <a:pt x="28" y="153"/>
                    </a:lnTo>
                    <a:lnTo>
                      <a:pt x="28" y="153"/>
                    </a:lnTo>
                    <a:lnTo>
                      <a:pt x="30" y="153"/>
                    </a:lnTo>
                    <a:lnTo>
                      <a:pt x="30" y="153"/>
                    </a:lnTo>
                    <a:lnTo>
                      <a:pt x="31" y="151"/>
                    </a:lnTo>
                    <a:lnTo>
                      <a:pt x="33" y="147"/>
                    </a:lnTo>
                    <a:lnTo>
                      <a:pt x="33" y="147"/>
                    </a:lnTo>
                    <a:lnTo>
                      <a:pt x="31" y="144"/>
                    </a:lnTo>
                    <a:lnTo>
                      <a:pt x="31" y="144"/>
                    </a:lnTo>
                    <a:lnTo>
                      <a:pt x="31" y="142"/>
                    </a:lnTo>
                    <a:lnTo>
                      <a:pt x="31" y="142"/>
                    </a:lnTo>
                    <a:lnTo>
                      <a:pt x="33" y="140"/>
                    </a:lnTo>
                    <a:lnTo>
                      <a:pt x="33" y="140"/>
                    </a:lnTo>
                    <a:lnTo>
                      <a:pt x="33" y="138"/>
                    </a:lnTo>
                    <a:lnTo>
                      <a:pt x="33" y="138"/>
                    </a:lnTo>
                    <a:lnTo>
                      <a:pt x="31" y="138"/>
                    </a:lnTo>
                    <a:lnTo>
                      <a:pt x="31" y="138"/>
                    </a:lnTo>
                    <a:lnTo>
                      <a:pt x="28" y="140"/>
                    </a:lnTo>
                    <a:lnTo>
                      <a:pt x="26" y="142"/>
                    </a:lnTo>
                    <a:lnTo>
                      <a:pt x="26" y="142"/>
                    </a:lnTo>
                    <a:lnTo>
                      <a:pt x="24" y="144"/>
                    </a:lnTo>
                    <a:lnTo>
                      <a:pt x="24" y="142"/>
                    </a:lnTo>
                    <a:lnTo>
                      <a:pt x="24" y="142"/>
                    </a:lnTo>
                    <a:lnTo>
                      <a:pt x="20" y="142"/>
                    </a:lnTo>
                    <a:lnTo>
                      <a:pt x="17" y="142"/>
                    </a:lnTo>
                    <a:lnTo>
                      <a:pt x="17" y="142"/>
                    </a:lnTo>
                    <a:lnTo>
                      <a:pt x="13" y="142"/>
                    </a:lnTo>
                    <a:lnTo>
                      <a:pt x="9" y="140"/>
                    </a:lnTo>
                    <a:lnTo>
                      <a:pt x="9" y="140"/>
                    </a:lnTo>
                    <a:lnTo>
                      <a:pt x="8" y="138"/>
                    </a:lnTo>
                    <a:lnTo>
                      <a:pt x="8" y="138"/>
                    </a:lnTo>
                    <a:lnTo>
                      <a:pt x="6" y="136"/>
                    </a:lnTo>
                    <a:lnTo>
                      <a:pt x="6" y="136"/>
                    </a:lnTo>
                    <a:lnTo>
                      <a:pt x="4" y="133"/>
                    </a:lnTo>
                    <a:lnTo>
                      <a:pt x="2" y="131"/>
                    </a:lnTo>
                    <a:lnTo>
                      <a:pt x="2" y="131"/>
                    </a:lnTo>
                    <a:lnTo>
                      <a:pt x="0" y="129"/>
                    </a:lnTo>
                    <a:lnTo>
                      <a:pt x="0" y="129"/>
                    </a:lnTo>
                    <a:lnTo>
                      <a:pt x="0" y="127"/>
                    </a:lnTo>
                    <a:lnTo>
                      <a:pt x="0" y="127"/>
                    </a:lnTo>
                    <a:lnTo>
                      <a:pt x="8" y="122"/>
                    </a:lnTo>
                    <a:lnTo>
                      <a:pt x="8" y="122"/>
                    </a:lnTo>
                    <a:lnTo>
                      <a:pt x="8" y="122"/>
                    </a:lnTo>
                    <a:lnTo>
                      <a:pt x="8" y="122"/>
                    </a:lnTo>
                    <a:lnTo>
                      <a:pt x="11" y="120"/>
                    </a:lnTo>
                    <a:lnTo>
                      <a:pt x="11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17" y="116"/>
                    </a:lnTo>
                    <a:lnTo>
                      <a:pt x="19" y="116"/>
                    </a:lnTo>
                    <a:lnTo>
                      <a:pt x="19" y="116"/>
                    </a:lnTo>
                    <a:lnTo>
                      <a:pt x="19" y="116"/>
                    </a:lnTo>
                    <a:lnTo>
                      <a:pt x="20" y="118"/>
                    </a:lnTo>
                    <a:lnTo>
                      <a:pt x="20" y="118"/>
                    </a:lnTo>
                    <a:lnTo>
                      <a:pt x="20" y="122"/>
                    </a:lnTo>
                    <a:lnTo>
                      <a:pt x="22" y="122"/>
                    </a:lnTo>
                    <a:lnTo>
                      <a:pt x="22" y="122"/>
                    </a:lnTo>
                    <a:lnTo>
                      <a:pt x="26" y="122"/>
                    </a:lnTo>
                    <a:lnTo>
                      <a:pt x="26" y="122"/>
                    </a:lnTo>
                    <a:lnTo>
                      <a:pt x="28" y="122"/>
                    </a:lnTo>
                    <a:lnTo>
                      <a:pt x="30" y="120"/>
                    </a:lnTo>
                    <a:lnTo>
                      <a:pt x="30" y="120"/>
                    </a:lnTo>
                    <a:lnTo>
                      <a:pt x="28" y="118"/>
                    </a:lnTo>
                    <a:lnTo>
                      <a:pt x="28" y="116"/>
                    </a:lnTo>
                    <a:lnTo>
                      <a:pt x="28" y="116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20" y="109"/>
                    </a:lnTo>
                    <a:lnTo>
                      <a:pt x="19" y="107"/>
                    </a:lnTo>
                    <a:lnTo>
                      <a:pt x="19" y="107"/>
                    </a:lnTo>
                    <a:lnTo>
                      <a:pt x="19" y="103"/>
                    </a:lnTo>
                    <a:lnTo>
                      <a:pt x="17" y="101"/>
                    </a:lnTo>
                    <a:lnTo>
                      <a:pt x="17" y="101"/>
                    </a:lnTo>
                    <a:lnTo>
                      <a:pt x="8" y="94"/>
                    </a:lnTo>
                    <a:lnTo>
                      <a:pt x="8" y="94"/>
                    </a:lnTo>
                    <a:lnTo>
                      <a:pt x="6" y="92"/>
                    </a:lnTo>
                    <a:lnTo>
                      <a:pt x="6" y="90"/>
                    </a:lnTo>
                    <a:lnTo>
                      <a:pt x="6" y="90"/>
                    </a:lnTo>
                    <a:lnTo>
                      <a:pt x="8" y="87"/>
                    </a:lnTo>
                    <a:lnTo>
                      <a:pt x="8" y="87"/>
                    </a:lnTo>
                    <a:lnTo>
                      <a:pt x="9" y="85"/>
                    </a:lnTo>
                    <a:lnTo>
                      <a:pt x="9" y="85"/>
                    </a:lnTo>
                    <a:lnTo>
                      <a:pt x="9" y="85"/>
                    </a:lnTo>
                    <a:lnTo>
                      <a:pt x="15" y="83"/>
                    </a:lnTo>
                    <a:lnTo>
                      <a:pt x="15" y="83"/>
                    </a:lnTo>
                    <a:lnTo>
                      <a:pt x="19" y="83"/>
                    </a:lnTo>
                    <a:lnTo>
                      <a:pt x="20" y="79"/>
                    </a:lnTo>
                    <a:lnTo>
                      <a:pt x="20" y="79"/>
                    </a:lnTo>
                    <a:lnTo>
                      <a:pt x="22" y="76"/>
                    </a:lnTo>
                    <a:lnTo>
                      <a:pt x="22" y="76"/>
                    </a:lnTo>
                    <a:lnTo>
                      <a:pt x="24" y="68"/>
                    </a:lnTo>
                    <a:lnTo>
                      <a:pt x="24" y="68"/>
                    </a:lnTo>
                    <a:lnTo>
                      <a:pt x="26" y="66"/>
                    </a:lnTo>
                    <a:lnTo>
                      <a:pt x="26" y="66"/>
                    </a:lnTo>
                    <a:lnTo>
                      <a:pt x="28" y="65"/>
                    </a:lnTo>
                    <a:lnTo>
                      <a:pt x="30" y="65"/>
                    </a:lnTo>
                    <a:lnTo>
                      <a:pt x="30" y="65"/>
                    </a:lnTo>
                    <a:lnTo>
                      <a:pt x="31" y="63"/>
                    </a:lnTo>
                    <a:lnTo>
                      <a:pt x="31" y="63"/>
                    </a:lnTo>
                    <a:lnTo>
                      <a:pt x="37" y="57"/>
                    </a:lnTo>
                    <a:lnTo>
                      <a:pt x="37" y="57"/>
                    </a:lnTo>
                    <a:lnTo>
                      <a:pt x="39" y="55"/>
                    </a:lnTo>
                    <a:lnTo>
                      <a:pt x="39" y="55"/>
                    </a:lnTo>
                    <a:lnTo>
                      <a:pt x="41" y="55"/>
                    </a:lnTo>
                    <a:lnTo>
                      <a:pt x="41" y="55"/>
                    </a:lnTo>
                    <a:lnTo>
                      <a:pt x="44" y="55"/>
                    </a:lnTo>
                    <a:lnTo>
                      <a:pt x="48" y="54"/>
                    </a:lnTo>
                    <a:lnTo>
                      <a:pt x="48" y="54"/>
                    </a:lnTo>
                    <a:lnTo>
                      <a:pt x="50" y="50"/>
                    </a:lnTo>
                    <a:lnTo>
                      <a:pt x="50" y="50"/>
                    </a:lnTo>
                    <a:lnTo>
                      <a:pt x="52" y="48"/>
                    </a:lnTo>
                    <a:lnTo>
                      <a:pt x="53" y="50"/>
                    </a:lnTo>
                    <a:lnTo>
                      <a:pt x="53" y="50"/>
                    </a:lnTo>
                    <a:lnTo>
                      <a:pt x="55" y="50"/>
                    </a:lnTo>
                    <a:lnTo>
                      <a:pt x="57" y="54"/>
                    </a:lnTo>
                    <a:lnTo>
                      <a:pt x="57" y="54"/>
                    </a:lnTo>
                    <a:lnTo>
                      <a:pt x="55" y="55"/>
                    </a:lnTo>
                    <a:lnTo>
                      <a:pt x="55" y="55"/>
                    </a:lnTo>
                    <a:lnTo>
                      <a:pt x="55" y="55"/>
                    </a:lnTo>
                    <a:lnTo>
                      <a:pt x="55" y="55"/>
                    </a:lnTo>
                    <a:lnTo>
                      <a:pt x="55" y="55"/>
                    </a:lnTo>
                    <a:lnTo>
                      <a:pt x="55" y="55"/>
                    </a:lnTo>
                    <a:lnTo>
                      <a:pt x="57" y="55"/>
                    </a:lnTo>
                    <a:lnTo>
                      <a:pt x="57" y="54"/>
                    </a:lnTo>
                    <a:lnTo>
                      <a:pt x="57" y="54"/>
                    </a:lnTo>
                    <a:lnTo>
                      <a:pt x="57" y="54"/>
                    </a:lnTo>
                    <a:lnTo>
                      <a:pt x="57" y="54"/>
                    </a:lnTo>
                    <a:lnTo>
                      <a:pt x="59" y="52"/>
                    </a:lnTo>
                    <a:lnTo>
                      <a:pt x="61" y="54"/>
                    </a:lnTo>
                    <a:lnTo>
                      <a:pt x="61" y="54"/>
                    </a:lnTo>
                    <a:lnTo>
                      <a:pt x="63" y="55"/>
                    </a:lnTo>
                    <a:lnTo>
                      <a:pt x="63" y="55"/>
                    </a:lnTo>
                    <a:lnTo>
                      <a:pt x="63" y="55"/>
                    </a:lnTo>
                    <a:lnTo>
                      <a:pt x="63" y="55"/>
                    </a:lnTo>
                    <a:lnTo>
                      <a:pt x="66" y="55"/>
                    </a:lnTo>
                    <a:lnTo>
                      <a:pt x="66" y="55"/>
                    </a:lnTo>
                    <a:lnTo>
                      <a:pt x="68" y="55"/>
                    </a:lnTo>
                    <a:lnTo>
                      <a:pt x="72" y="55"/>
                    </a:lnTo>
                    <a:lnTo>
                      <a:pt x="72" y="55"/>
                    </a:lnTo>
                    <a:lnTo>
                      <a:pt x="72" y="57"/>
                    </a:lnTo>
                    <a:lnTo>
                      <a:pt x="72" y="57"/>
                    </a:lnTo>
                    <a:lnTo>
                      <a:pt x="74" y="59"/>
                    </a:lnTo>
                    <a:lnTo>
                      <a:pt x="75" y="61"/>
                    </a:lnTo>
                    <a:lnTo>
                      <a:pt x="75" y="61"/>
                    </a:lnTo>
                    <a:lnTo>
                      <a:pt x="77" y="61"/>
                    </a:lnTo>
                    <a:lnTo>
                      <a:pt x="77" y="61"/>
                    </a:lnTo>
                    <a:lnTo>
                      <a:pt x="83" y="61"/>
                    </a:lnTo>
                    <a:lnTo>
                      <a:pt x="83" y="61"/>
                    </a:lnTo>
                    <a:lnTo>
                      <a:pt x="88" y="63"/>
                    </a:lnTo>
                    <a:lnTo>
                      <a:pt x="88" y="63"/>
                    </a:lnTo>
                    <a:lnTo>
                      <a:pt x="92" y="65"/>
                    </a:lnTo>
                    <a:lnTo>
                      <a:pt x="92" y="65"/>
                    </a:lnTo>
                    <a:lnTo>
                      <a:pt x="97" y="66"/>
                    </a:lnTo>
                    <a:lnTo>
                      <a:pt x="97" y="66"/>
                    </a:lnTo>
                    <a:lnTo>
                      <a:pt x="103" y="66"/>
                    </a:lnTo>
                    <a:lnTo>
                      <a:pt x="103" y="66"/>
                    </a:lnTo>
                    <a:lnTo>
                      <a:pt x="105" y="68"/>
                    </a:lnTo>
                    <a:lnTo>
                      <a:pt x="109" y="68"/>
                    </a:lnTo>
                    <a:lnTo>
                      <a:pt x="109" y="68"/>
                    </a:lnTo>
                    <a:lnTo>
                      <a:pt x="110" y="66"/>
                    </a:lnTo>
                    <a:lnTo>
                      <a:pt x="110" y="66"/>
                    </a:lnTo>
                    <a:lnTo>
                      <a:pt x="114" y="66"/>
                    </a:lnTo>
                    <a:lnTo>
                      <a:pt x="118" y="70"/>
                    </a:lnTo>
                    <a:lnTo>
                      <a:pt x="118" y="70"/>
                    </a:lnTo>
                    <a:lnTo>
                      <a:pt x="121" y="72"/>
                    </a:lnTo>
                    <a:lnTo>
                      <a:pt x="127" y="74"/>
                    </a:lnTo>
                    <a:lnTo>
                      <a:pt x="127" y="74"/>
                    </a:lnTo>
                    <a:lnTo>
                      <a:pt x="131" y="74"/>
                    </a:lnTo>
                    <a:lnTo>
                      <a:pt x="131" y="74"/>
                    </a:lnTo>
                    <a:lnTo>
                      <a:pt x="132" y="76"/>
                    </a:lnTo>
                    <a:lnTo>
                      <a:pt x="132" y="76"/>
                    </a:lnTo>
                    <a:lnTo>
                      <a:pt x="138" y="81"/>
                    </a:lnTo>
                    <a:lnTo>
                      <a:pt x="138" y="81"/>
                    </a:lnTo>
                    <a:lnTo>
                      <a:pt x="140" y="83"/>
                    </a:lnTo>
                    <a:lnTo>
                      <a:pt x="142" y="85"/>
                    </a:lnTo>
                    <a:lnTo>
                      <a:pt x="142" y="85"/>
                    </a:lnTo>
                    <a:lnTo>
                      <a:pt x="147" y="85"/>
                    </a:lnTo>
                    <a:lnTo>
                      <a:pt x="147" y="85"/>
                    </a:lnTo>
                    <a:lnTo>
                      <a:pt x="147" y="85"/>
                    </a:lnTo>
                    <a:lnTo>
                      <a:pt x="147" y="85"/>
                    </a:lnTo>
                    <a:lnTo>
                      <a:pt x="147" y="83"/>
                    </a:lnTo>
                    <a:lnTo>
                      <a:pt x="147" y="83"/>
                    </a:lnTo>
                    <a:lnTo>
                      <a:pt x="147" y="81"/>
                    </a:lnTo>
                    <a:lnTo>
                      <a:pt x="147" y="81"/>
                    </a:lnTo>
                    <a:lnTo>
                      <a:pt x="147" y="79"/>
                    </a:lnTo>
                    <a:lnTo>
                      <a:pt x="147" y="79"/>
                    </a:lnTo>
                    <a:lnTo>
                      <a:pt x="149" y="81"/>
                    </a:lnTo>
                    <a:lnTo>
                      <a:pt x="149" y="81"/>
                    </a:lnTo>
                    <a:lnTo>
                      <a:pt x="149" y="79"/>
                    </a:lnTo>
                    <a:lnTo>
                      <a:pt x="149" y="79"/>
                    </a:lnTo>
                    <a:lnTo>
                      <a:pt x="151" y="77"/>
                    </a:lnTo>
                    <a:lnTo>
                      <a:pt x="151" y="77"/>
                    </a:lnTo>
                    <a:lnTo>
                      <a:pt x="153" y="76"/>
                    </a:lnTo>
                    <a:lnTo>
                      <a:pt x="153" y="74"/>
                    </a:lnTo>
                    <a:lnTo>
                      <a:pt x="153" y="74"/>
                    </a:lnTo>
                    <a:lnTo>
                      <a:pt x="156" y="76"/>
                    </a:lnTo>
                    <a:lnTo>
                      <a:pt x="156" y="76"/>
                    </a:lnTo>
                    <a:lnTo>
                      <a:pt x="158" y="77"/>
                    </a:lnTo>
                    <a:lnTo>
                      <a:pt x="158" y="76"/>
                    </a:lnTo>
                    <a:lnTo>
                      <a:pt x="158" y="76"/>
                    </a:lnTo>
                    <a:lnTo>
                      <a:pt x="160" y="74"/>
                    </a:lnTo>
                    <a:lnTo>
                      <a:pt x="160" y="74"/>
                    </a:lnTo>
                    <a:lnTo>
                      <a:pt x="162" y="74"/>
                    </a:lnTo>
                    <a:lnTo>
                      <a:pt x="162" y="74"/>
                    </a:lnTo>
                    <a:lnTo>
                      <a:pt x="165" y="72"/>
                    </a:lnTo>
                    <a:lnTo>
                      <a:pt x="167" y="68"/>
                    </a:lnTo>
                    <a:lnTo>
                      <a:pt x="167" y="68"/>
                    </a:lnTo>
                    <a:lnTo>
                      <a:pt x="173" y="66"/>
                    </a:lnTo>
                    <a:lnTo>
                      <a:pt x="173" y="66"/>
                    </a:lnTo>
                    <a:lnTo>
                      <a:pt x="175" y="66"/>
                    </a:lnTo>
                    <a:lnTo>
                      <a:pt x="175" y="66"/>
                    </a:lnTo>
                    <a:lnTo>
                      <a:pt x="175" y="66"/>
                    </a:lnTo>
                    <a:lnTo>
                      <a:pt x="176" y="68"/>
                    </a:lnTo>
                    <a:lnTo>
                      <a:pt x="175" y="70"/>
                    </a:lnTo>
                    <a:lnTo>
                      <a:pt x="175" y="70"/>
                    </a:lnTo>
                    <a:lnTo>
                      <a:pt x="173" y="72"/>
                    </a:lnTo>
                    <a:lnTo>
                      <a:pt x="173" y="72"/>
                    </a:lnTo>
                    <a:lnTo>
                      <a:pt x="171" y="72"/>
                    </a:lnTo>
                    <a:lnTo>
                      <a:pt x="171" y="72"/>
                    </a:lnTo>
                    <a:lnTo>
                      <a:pt x="169" y="74"/>
                    </a:lnTo>
                    <a:lnTo>
                      <a:pt x="167" y="76"/>
                    </a:lnTo>
                    <a:lnTo>
                      <a:pt x="167" y="76"/>
                    </a:lnTo>
                    <a:lnTo>
                      <a:pt x="165" y="76"/>
                    </a:lnTo>
                    <a:lnTo>
                      <a:pt x="165" y="76"/>
                    </a:lnTo>
                    <a:lnTo>
                      <a:pt x="165" y="76"/>
                    </a:lnTo>
                    <a:lnTo>
                      <a:pt x="165" y="76"/>
                    </a:lnTo>
                    <a:lnTo>
                      <a:pt x="165" y="76"/>
                    </a:lnTo>
                    <a:lnTo>
                      <a:pt x="165" y="76"/>
                    </a:lnTo>
                    <a:lnTo>
                      <a:pt x="169" y="76"/>
                    </a:lnTo>
                    <a:lnTo>
                      <a:pt x="171" y="76"/>
                    </a:lnTo>
                    <a:lnTo>
                      <a:pt x="171" y="76"/>
                    </a:lnTo>
                    <a:lnTo>
                      <a:pt x="171" y="72"/>
                    </a:lnTo>
                    <a:lnTo>
                      <a:pt x="171" y="72"/>
                    </a:lnTo>
                    <a:close/>
                    <a:moveTo>
                      <a:pt x="391" y="311"/>
                    </a:moveTo>
                    <a:lnTo>
                      <a:pt x="391" y="311"/>
                    </a:lnTo>
                    <a:lnTo>
                      <a:pt x="387" y="309"/>
                    </a:lnTo>
                    <a:lnTo>
                      <a:pt x="384" y="307"/>
                    </a:lnTo>
                    <a:lnTo>
                      <a:pt x="384" y="307"/>
                    </a:lnTo>
                    <a:lnTo>
                      <a:pt x="384" y="309"/>
                    </a:lnTo>
                    <a:lnTo>
                      <a:pt x="384" y="309"/>
                    </a:lnTo>
                    <a:lnTo>
                      <a:pt x="382" y="311"/>
                    </a:lnTo>
                    <a:lnTo>
                      <a:pt x="380" y="311"/>
                    </a:lnTo>
                    <a:lnTo>
                      <a:pt x="380" y="311"/>
                    </a:lnTo>
                    <a:lnTo>
                      <a:pt x="376" y="311"/>
                    </a:lnTo>
                    <a:lnTo>
                      <a:pt x="373" y="311"/>
                    </a:lnTo>
                    <a:lnTo>
                      <a:pt x="373" y="311"/>
                    </a:lnTo>
                    <a:lnTo>
                      <a:pt x="371" y="312"/>
                    </a:lnTo>
                    <a:lnTo>
                      <a:pt x="371" y="312"/>
                    </a:lnTo>
                    <a:lnTo>
                      <a:pt x="369" y="312"/>
                    </a:lnTo>
                    <a:lnTo>
                      <a:pt x="369" y="314"/>
                    </a:lnTo>
                    <a:lnTo>
                      <a:pt x="369" y="314"/>
                    </a:lnTo>
                    <a:lnTo>
                      <a:pt x="369" y="318"/>
                    </a:lnTo>
                    <a:lnTo>
                      <a:pt x="369" y="318"/>
                    </a:lnTo>
                    <a:lnTo>
                      <a:pt x="367" y="323"/>
                    </a:lnTo>
                    <a:lnTo>
                      <a:pt x="365" y="329"/>
                    </a:lnTo>
                    <a:lnTo>
                      <a:pt x="365" y="329"/>
                    </a:lnTo>
                    <a:lnTo>
                      <a:pt x="365" y="334"/>
                    </a:lnTo>
                    <a:lnTo>
                      <a:pt x="365" y="334"/>
                    </a:lnTo>
                    <a:lnTo>
                      <a:pt x="367" y="338"/>
                    </a:lnTo>
                    <a:lnTo>
                      <a:pt x="369" y="338"/>
                    </a:lnTo>
                    <a:lnTo>
                      <a:pt x="369" y="338"/>
                    </a:lnTo>
                    <a:lnTo>
                      <a:pt x="369" y="338"/>
                    </a:lnTo>
                    <a:lnTo>
                      <a:pt x="371" y="336"/>
                    </a:lnTo>
                    <a:lnTo>
                      <a:pt x="371" y="336"/>
                    </a:lnTo>
                    <a:lnTo>
                      <a:pt x="373" y="333"/>
                    </a:lnTo>
                    <a:lnTo>
                      <a:pt x="373" y="329"/>
                    </a:lnTo>
                    <a:lnTo>
                      <a:pt x="373" y="329"/>
                    </a:lnTo>
                    <a:lnTo>
                      <a:pt x="371" y="325"/>
                    </a:lnTo>
                    <a:lnTo>
                      <a:pt x="371" y="325"/>
                    </a:lnTo>
                    <a:lnTo>
                      <a:pt x="373" y="320"/>
                    </a:lnTo>
                    <a:lnTo>
                      <a:pt x="373" y="320"/>
                    </a:lnTo>
                    <a:lnTo>
                      <a:pt x="375" y="316"/>
                    </a:lnTo>
                    <a:lnTo>
                      <a:pt x="375" y="316"/>
                    </a:lnTo>
                    <a:lnTo>
                      <a:pt x="376" y="316"/>
                    </a:lnTo>
                    <a:lnTo>
                      <a:pt x="378" y="312"/>
                    </a:lnTo>
                    <a:lnTo>
                      <a:pt x="378" y="312"/>
                    </a:lnTo>
                    <a:lnTo>
                      <a:pt x="380" y="312"/>
                    </a:lnTo>
                    <a:lnTo>
                      <a:pt x="382" y="312"/>
                    </a:lnTo>
                    <a:lnTo>
                      <a:pt x="382" y="312"/>
                    </a:lnTo>
                    <a:lnTo>
                      <a:pt x="386" y="314"/>
                    </a:lnTo>
                    <a:lnTo>
                      <a:pt x="386" y="314"/>
                    </a:lnTo>
                    <a:lnTo>
                      <a:pt x="386" y="316"/>
                    </a:lnTo>
                    <a:lnTo>
                      <a:pt x="386" y="316"/>
                    </a:lnTo>
                    <a:lnTo>
                      <a:pt x="386" y="320"/>
                    </a:lnTo>
                    <a:lnTo>
                      <a:pt x="386" y="323"/>
                    </a:lnTo>
                    <a:lnTo>
                      <a:pt x="386" y="323"/>
                    </a:lnTo>
                    <a:lnTo>
                      <a:pt x="386" y="325"/>
                    </a:lnTo>
                    <a:lnTo>
                      <a:pt x="386" y="325"/>
                    </a:lnTo>
                    <a:lnTo>
                      <a:pt x="386" y="323"/>
                    </a:lnTo>
                    <a:lnTo>
                      <a:pt x="386" y="323"/>
                    </a:lnTo>
                    <a:lnTo>
                      <a:pt x="387" y="323"/>
                    </a:lnTo>
                    <a:lnTo>
                      <a:pt x="389" y="325"/>
                    </a:lnTo>
                    <a:lnTo>
                      <a:pt x="389" y="325"/>
                    </a:lnTo>
                    <a:lnTo>
                      <a:pt x="389" y="327"/>
                    </a:lnTo>
                    <a:lnTo>
                      <a:pt x="389" y="327"/>
                    </a:lnTo>
                    <a:lnTo>
                      <a:pt x="391" y="329"/>
                    </a:lnTo>
                    <a:lnTo>
                      <a:pt x="391" y="329"/>
                    </a:lnTo>
                    <a:lnTo>
                      <a:pt x="393" y="329"/>
                    </a:lnTo>
                    <a:lnTo>
                      <a:pt x="393" y="329"/>
                    </a:lnTo>
                    <a:lnTo>
                      <a:pt x="393" y="325"/>
                    </a:lnTo>
                    <a:lnTo>
                      <a:pt x="393" y="325"/>
                    </a:lnTo>
                    <a:lnTo>
                      <a:pt x="393" y="322"/>
                    </a:lnTo>
                    <a:lnTo>
                      <a:pt x="393" y="322"/>
                    </a:lnTo>
                    <a:lnTo>
                      <a:pt x="395" y="318"/>
                    </a:lnTo>
                    <a:lnTo>
                      <a:pt x="395" y="316"/>
                    </a:lnTo>
                    <a:lnTo>
                      <a:pt x="395" y="316"/>
                    </a:lnTo>
                    <a:lnTo>
                      <a:pt x="395" y="314"/>
                    </a:lnTo>
                    <a:lnTo>
                      <a:pt x="395" y="314"/>
                    </a:lnTo>
                    <a:lnTo>
                      <a:pt x="395" y="314"/>
                    </a:lnTo>
                    <a:lnTo>
                      <a:pt x="395" y="314"/>
                    </a:lnTo>
                    <a:lnTo>
                      <a:pt x="397" y="316"/>
                    </a:lnTo>
                    <a:lnTo>
                      <a:pt x="397" y="316"/>
                    </a:lnTo>
                    <a:lnTo>
                      <a:pt x="398" y="320"/>
                    </a:lnTo>
                    <a:lnTo>
                      <a:pt x="398" y="320"/>
                    </a:lnTo>
                    <a:lnTo>
                      <a:pt x="400" y="320"/>
                    </a:lnTo>
                    <a:lnTo>
                      <a:pt x="402" y="318"/>
                    </a:lnTo>
                    <a:lnTo>
                      <a:pt x="402" y="318"/>
                    </a:lnTo>
                    <a:lnTo>
                      <a:pt x="400" y="316"/>
                    </a:lnTo>
                    <a:lnTo>
                      <a:pt x="400" y="316"/>
                    </a:lnTo>
                    <a:lnTo>
                      <a:pt x="398" y="311"/>
                    </a:lnTo>
                    <a:lnTo>
                      <a:pt x="398" y="311"/>
                    </a:lnTo>
                    <a:lnTo>
                      <a:pt x="397" y="311"/>
                    </a:lnTo>
                    <a:lnTo>
                      <a:pt x="395" y="312"/>
                    </a:lnTo>
                    <a:lnTo>
                      <a:pt x="395" y="312"/>
                    </a:lnTo>
                    <a:lnTo>
                      <a:pt x="393" y="312"/>
                    </a:lnTo>
                    <a:lnTo>
                      <a:pt x="393" y="312"/>
                    </a:lnTo>
                    <a:lnTo>
                      <a:pt x="391" y="312"/>
                    </a:lnTo>
                    <a:lnTo>
                      <a:pt x="387" y="311"/>
                    </a:lnTo>
                    <a:lnTo>
                      <a:pt x="387" y="311"/>
                    </a:lnTo>
                    <a:lnTo>
                      <a:pt x="389" y="311"/>
                    </a:lnTo>
                    <a:lnTo>
                      <a:pt x="389" y="311"/>
                    </a:lnTo>
                    <a:lnTo>
                      <a:pt x="391" y="311"/>
                    </a:lnTo>
                    <a:lnTo>
                      <a:pt x="391" y="311"/>
                    </a:lnTo>
                    <a:close/>
                    <a:moveTo>
                      <a:pt x="347" y="305"/>
                    </a:moveTo>
                    <a:lnTo>
                      <a:pt x="347" y="305"/>
                    </a:lnTo>
                    <a:lnTo>
                      <a:pt x="351" y="303"/>
                    </a:lnTo>
                    <a:lnTo>
                      <a:pt x="351" y="303"/>
                    </a:lnTo>
                    <a:lnTo>
                      <a:pt x="351" y="303"/>
                    </a:lnTo>
                    <a:lnTo>
                      <a:pt x="353" y="303"/>
                    </a:lnTo>
                    <a:lnTo>
                      <a:pt x="353" y="303"/>
                    </a:lnTo>
                    <a:lnTo>
                      <a:pt x="354" y="305"/>
                    </a:lnTo>
                    <a:lnTo>
                      <a:pt x="354" y="305"/>
                    </a:lnTo>
                    <a:lnTo>
                      <a:pt x="354" y="305"/>
                    </a:lnTo>
                    <a:lnTo>
                      <a:pt x="362" y="301"/>
                    </a:lnTo>
                    <a:lnTo>
                      <a:pt x="362" y="301"/>
                    </a:lnTo>
                    <a:lnTo>
                      <a:pt x="364" y="300"/>
                    </a:lnTo>
                    <a:lnTo>
                      <a:pt x="364" y="300"/>
                    </a:lnTo>
                    <a:lnTo>
                      <a:pt x="365" y="300"/>
                    </a:lnTo>
                    <a:lnTo>
                      <a:pt x="365" y="300"/>
                    </a:lnTo>
                    <a:lnTo>
                      <a:pt x="365" y="301"/>
                    </a:lnTo>
                    <a:lnTo>
                      <a:pt x="365" y="301"/>
                    </a:lnTo>
                    <a:lnTo>
                      <a:pt x="364" y="301"/>
                    </a:lnTo>
                    <a:lnTo>
                      <a:pt x="364" y="301"/>
                    </a:lnTo>
                    <a:lnTo>
                      <a:pt x="365" y="303"/>
                    </a:lnTo>
                    <a:lnTo>
                      <a:pt x="365" y="303"/>
                    </a:lnTo>
                    <a:lnTo>
                      <a:pt x="367" y="303"/>
                    </a:lnTo>
                    <a:lnTo>
                      <a:pt x="367" y="303"/>
                    </a:lnTo>
                    <a:lnTo>
                      <a:pt x="369" y="305"/>
                    </a:lnTo>
                    <a:lnTo>
                      <a:pt x="373" y="305"/>
                    </a:lnTo>
                    <a:lnTo>
                      <a:pt x="373" y="305"/>
                    </a:lnTo>
                    <a:lnTo>
                      <a:pt x="376" y="303"/>
                    </a:lnTo>
                    <a:lnTo>
                      <a:pt x="378" y="305"/>
                    </a:lnTo>
                    <a:lnTo>
                      <a:pt x="378" y="305"/>
                    </a:lnTo>
                    <a:lnTo>
                      <a:pt x="380" y="303"/>
                    </a:lnTo>
                    <a:lnTo>
                      <a:pt x="380" y="303"/>
                    </a:lnTo>
                    <a:lnTo>
                      <a:pt x="378" y="298"/>
                    </a:lnTo>
                    <a:lnTo>
                      <a:pt x="378" y="298"/>
                    </a:lnTo>
                    <a:lnTo>
                      <a:pt x="378" y="296"/>
                    </a:lnTo>
                    <a:lnTo>
                      <a:pt x="376" y="296"/>
                    </a:lnTo>
                    <a:lnTo>
                      <a:pt x="376" y="296"/>
                    </a:lnTo>
                    <a:lnTo>
                      <a:pt x="375" y="294"/>
                    </a:lnTo>
                    <a:lnTo>
                      <a:pt x="373" y="292"/>
                    </a:lnTo>
                    <a:lnTo>
                      <a:pt x="373" y="292"/>
                    </a:lnTo>
                    <a:lnTo>
                      <a:pt x="373" y="290"/>
                    </a:lnTo>
                    <a:lnTo>
                      <a:pt x="373" y="290"/>
                    </a:lnTo>
                    <a:lnTo>
                      <a:pt x="371" y="290"/>
                    </a:lnTo>
                    <a:lnTo>
                      <a:pt x="371" y="290"/>
                    </a:lnTo>
                    <a:lnTo>
                      <a:pt x="369" y="290"/>
                    </a:lnTo>
                    <a:lnTo>
                      <a:pt x="369" y="290"/>
                    </a:lnTo>
                    <a:lnTo>
                      <a:pt x="367" y="290"/>
                    </a:lnTo>
                    <a:lnTo>
                      <a:pt x="367" y="290"/>
                    </a:lnTo>
                    <a:lnTo>
                      <a:pt x="367" y="289"/>
                    </a:lnTo>
                    <a:lnTo>
                      <a:pt x="367" y="289"/>
                    </a:lnTo>
                    <a:lnTo>
                      <a:pt x="365" y="289"/>
                    </a:lnTo>
                    <a:lnTo>
                      <a:pt x="364" y="289"/>
                    </a:lnTo>
                    <a:lnTo>
                      <a:pt x="364" y="289"/>
                    </a:lnTo>
                    <a:lnTo>
                      <a:pt x="362" y="292"/>
                    </a:lnTo>
                    <a:lnTo>
                      <a:pt x="362" y="292"/>
                    </a:lnTo>
                    <a:lnTo>
                      <a:pt x="360" y="294"/>
                    </a:lnTo>
                    <a:lnTo>
                      <a:pt x="360" y="294"/>
                    </a:lnTo>
                    <a:lnTo>
                      <a:pt x="354" y="298"/>
                    </a:lnTo>
                    <a:lnTo>
                      <a:pt x="354" y="298"/>
                    </a:lnTo>
                    <a:lnTo>
                      <a:pt x="349" y="301"/>
                    </a:lnTo>
                    <a:lnTo>
                      <a:pt x="349" y="301"/>
                    </a:lnTo>
                    <a:lnTo>
                      <a:pt x="349" y="303"/>
                    </a:lnTo>
                    <a:lnTo>
                      <a:pt x="347" y="305"/>
                    </a:lnTo>
                    <a:lnTo>
                      <a:pt x="347" y="305"/>
                    </a:lnTo>
                    <a:close/>
                    <a:moveTo>
                      <a:pt x="391" y="342"/>
                    </a:moveTo>
                    <a:lnTo>
                      <a:pt x="391" y="342"/>
                    </a:lnTo>
                    <a:lnTo>
                      <a:pt x="393" y="340"/>
                    </a:lnTo>
                    <a:lnTo>
                      <a:pt x="393" y="340"/>
                    </a:lnTo>
                    <a:lnTo>
                      <a:pt x="402" y="336"/>
                    </a:lnTo>
                    <a:lnTo>
                      <a:pt x="402" y="336"/>
                    </a:lnTo>
                    <a:lnTo>
                      <a:pt x="404" y="334"/>
                    </a:lnTo>
                    <a:lnTo>
                      <a:pt x="404" y="334"/>
                    </a:lnTo>
                    <a:lnTo>
                      <a:pt x="404" y="333"/>
                    </a:lnTo>
                    <a:lnTo>
                      <a:pt x="404" y="333"/>
                    </a:lnTo>
                    <a:lnTo>
                      <a:pt x="404" y="333"/>
                    </a:lnTo>
                    <a:lnTo>
                      <a:pt x="404" y="333"/>
                    </a:lnTo>
                    <a:lnTo>
                      <a:pt x="402" y="333"/>
                    </a:lnTo>
                    <a:lnTo>
                      <a:pt x="402" y="333"/>
                    </a:lnTo>
                    <a:lnTo>
                      <a:pt x="397" y="334"/>
                    </a:lnTo>
                    <a:lnTo>
                      <a:pt x="397" y="334"/>
                    </a:lnTo>
                    <a:lnTo>
                      <a:pt x="395" y="334"/>
                    </a:lnTo>
                    <a:lnTo>
                      <a:pt x="395" y="334"/>
                    </a:lnTo>
                    <a:lnTo>
                      <a:pt x="391" y="336"/>
                    </a:lnTo>
                    <a:lnTo>
                      <a:pt x="387" y="338"/>
                    </a:lnTo>
                    <a:lnTo>
                      <a:pt x="387" y="338"/>
                    </a:lnTo>
                    <a:lnTo>
                      <a:pt x="387" y="340"/>
                    </a:lnTo>
                    <a:lnTo>
                      <a:pt x="387" y="340"/>
                    </a:lnTo>
                    <a:lnTo>
                      <a:pt x="391" y="342"/>
                    </a:lnTo>
                    <a:lnTo>
                      <a:pt x="391" y="342"/>
                    </a:lnTo>
                    <a:close/>
                    <a:moveTo>
                      <a:pt x="413" y="325"/>
                    </a:moveTo>
                    <a:lnTo>
                      <a:pt x="413" y="325"/>
                    </a:lnTo>
                    <a:lnTo>
                      <a:pt x="408" y="325"/>
                    </a:lnTo>
                    <a:lnTo>
                      <a:pt x="404" y="327"/>
                    </a:lnTo>
                    <a:lnTo>
                      <a:pt x="404" y="327"/>
                    </a:lnTo>
                    <a:lnTo>
                      <a:pt x="404" y="329"/>
                    </a:lnTo>
                    <a:lnTo>
                      <a:pt x="404" y="329"/>
                    </a:lnTo>
                    <a:lnTo>
                      <a:pt x="406" y="329"/>
                    </a:lnTo>
                    <a:lnTo>
                      <a:pt x="406" y="329"/>
                    </a:lnTo>
                    <a:lnTo>
                      <a:pt x="409" y="327"/>
                    </a:lnTo>
                    <a:lnTo>
                      <a:pt x="413" y="329"/>
                    </a:lnTo>
                    <a:lnTo>
                      <a:pt x="413" y="329"/>
                    </a:lnTo>
                    <a:lnTo>
                      <a:pt x="415" y="329"/>
                    </a:lnTo>
                    <a:lnTo>
                      <a:pt x="419" y="327"/>
                    </a:lnTo>
                    <a:lnTo>
                      <a:pt x="419" y="327"/>
                    </a:lnTo>
                    <a:lnTo>
                      <a:pt x="419" y="323"/>
                    </a:lnTo>
                    <a:lnTo>
                      <a:pt x="419" y="323"/>
                    </a:lnTo>
                    <a:lnTo>
                      <a:pt x="417" y="323"/>
                    </a:lnTo>
                    <a:lnTo>
                      <a:pt x="417" y="323"/>
                    </a:lnTo>
                    <a:lnTo>
                      <a:pt x="417" y="323"/>
                    </a:lnTo>
                    <a:lnTo>
                      <a:pt x="415" y="325"/>
                    </a:lnTo>
                    <a:lnTo>
                      <a:pt x="413" y="325"/>
                    </a:lnTo>
                    <a:lnTo>
                      <a:pt x="413" y="325"/>
                    </a:lnTo>
                    <a:close/>
                    <a:moveTo>
                      <a:pt x="206" y="289"/>
                    </a:moveTo>
                    <a:lnTo>
                      <a:pt x="206" y="289"/>
                    </a:lnTo>
                    <a:lnTo>
                      <a:pt x="206" y="287"/>
                    </a:lnTo>
                    <a:lnTo>
                      <a:pt x="206" y="287"/>
                    </a:lnTo>
                    <a:lnTo>
                      <a:pt x="202" y="281"/>
                    </a:lnTo>
                    <a:lnTo>
                      <a:pt x="202" y="281"/>
                    </a:lnTo>
                    <a:lnTo>
                      <a:pt x="200" y="281"/>
                    </a:lnTo>
                    <a:lnTo>
                      <a:pt x="200" y="281"/>
                    </a:lnTo>
                    <a:lnTo>
                      <a:pt x="200" y="281"/>
                    </a:lnTo>
                    <a:lnTo>
                      <a:pt x="200" y="281"/>
                    </a:lnTo>
                    <a:lnTo>
                      <a:pt x="200" y="283"/>
                    </a:lnTo>
                    <a:lnTo>
                      <a:pt x="200" y="283"/>
                    </a:lnTo>
                    <a:lnTo>
                      <a:pt x="202" y="287"/>
                    </a:lnTo>
                    <a:lnTo>
                      <a:pt x="206" y="289"/>
                    </a:lnTo>
                    <a:lnTo>
                      <a:pt x="206" y="289"/>
                    </a:lnTo>
                    <a:close/>
                    <a:moveTo>
                      <a:pt x="321" y="98"/>
                    </a:moveTo>
                    <a:lnTo>
                      <a:pt x="321" y="98"/>
                    </a:lnTo>
                    <a:lnTo>
                      <a:pt x="320" y="100"/>
                    </a:lnTo>
                    <a:lnTo>
                      <a:pt x="320" y="100"/>
                    </a:lnTo>
                    <a:lnTo>
                      <a:pt x="321" y="101"/>
                    </a:lnTo>
                    <a:lnTo>
                      <a:pt x="321" y="101"/>
                    </a:lnTo>
                    <a:lnTo>
                      <a:pt x="323" y="100"/>
                    </a:lnTo>
                    <a:lnTo>
                      <a:pt x="323" y="100"/>
                    </a:lnTo>
                    <a:lnTo>
                      <a:pt x="321" y="98"/>
                    </a:lnTo>
                    <a:lnTo>
                      <a:pt x="321" y="98"/>
                    </a:lnTo>
                    <a:close/>
                    <a:moveTo>
                      <a:pt x="497" y="248"/>
                    </a:moveTo>
                    <a:lnTo>
                      <a:pt x="497" y="248"/>
                    </a:lnTo>
                    <a:lnTo>
                      <a:pt x="494" y="248"/>
                    </a:lnTo>
                    <a:lnTo>
                      <a:pt x="492" y="250"/>
                    </a:lnTo>
                    <a:lnTo>
                      <a:pt x="492" y="250"/>
                    </a:lnTo>
                    <a:lnTo>
                      <a:pt x="497" y="248"/>
                    </a:lnTo>
                    <a:lnTo>
                      <a:pt x="497" y="248"/>
                    </a:lnTo>
                    <a:close/>
                    <a:moveTo>
                      <a:pt x="33" y="116"/>
                    </a:moveTo>
                    <a:lnTo>
                      <a:pt x="33" y="116"/>
                    </a:lnTo>
                    <a:lnTo>
                      <a:pt x="33" y="116"/>
                    </a:lnTo>
                    <a:lnTo>
                      <a:pt x="33" y="116"/>
                    </a:lnTo>
                    <a:lnTo>
                      <a:pt x="31" y="116"/>
                    </a:lnTo>
                    <a:lnTo>
                      <a:pt x="31" y="116"/>
                    </a:lnTo>
                    <a:lnTo>
                      <a:pt x="31" y="116"/>
                    </a:lnTo>
                    <a:lnTo>
                      <a:pt x="31" y="116"/>
                    </a:lnTo>
                    <a:lnTo>
                      <a:pt x="35" y="118"/>
                    </a:lnTo>
                    <a:lnTo>
                      <a:pt x="35" y="118"/>
                    </a:lnTo>
                    <a:lnTo>
                      <a:pt x="35" y="116"/>
                    </a:lnTo>
                    <a:lnTo>
                      <a:pt x="35" y="116"/>
                    </a:lnTo>
                    <a:lnTo>
                      <a:pt x="35" y="116"/>
                    </a:lnTo>
                    <a:lnTo>
                      <a:pt x="35" y="116"/>
                    </a:lnTo>
                    <a:lnTo>
                      <a:pt x="33" y="116"/>
                    </a:lnTo>
                    <a:lnTo>
                      <a:pt x="33" y="116"/>
                    </a:lnTo>
                    <a:close/>
                    <a:moveTo>
                      <a:pt x="153" y="87"/>
                    </a:moveTo>
                    <a:lnTo>
                      <a:pt x="153" y="87"/>
                    </a:lnTo>
                    <a:lnTo>
                      <a:pt x="151" y="83"/>
                    </a:lnTo>
                    <a:lnTo>
                      <a:pt x="151" y="83"/>
                    </a:lnTo>
                    <a:lnTo>
                      <a:pt x="151" y="83"/>
                    </a:lnTo>
                    <a:lnTo>
                      <a:pt x="151" y="83"/>
                    </a:lnTo>
                    <a:lnTo>
                      <a:pt x="153" y="87"/>
                    </a:lnTo>
                    <a:lnTo>
                      <a:pt x="153" y="87"/>
                    </a:lnTo>
                    <a:lnTo>
                      <a:pt x="153" y="87"/>
                    </a:lnTo>
                    <a:lnTo>
                      <a:pt x="153" y="87"/>
                    </a:lnTo>
                    <a:close/>
                    <a:moveTo>
                      <a:pt x="283" y="90"/>
                    </a:moveTo>
                    <a:lnTo>
                      <a:pt x="283" y="90"/>
                    </a:lnTo>
                    <a:lnTo>
                      <a:pt x="281" y="89"/>
                    </a:lnTo>
                    <a:lnTo>
                      <a:pt x="281" y="89"/>
                    </a:lnTo>
                    <a:lnTo>
                      <a:pt x="281" y="89"/>
                    </a:lnTo>
                    <a:lnTo>
                      <a:pt x="281" y="89"/>
                    </a:lnTo>
                    <a:lnTo>
                      <a:pt x="281" y="90"/>
                    </a:lnTo>
                    <a:lnTo>
                      <a:pt x="281" y="90"/>
                    </a:lnTo>
                    <a:lnTo>
                      <a:pt x="281" y="90"/>
                    </a:lnTo>
                    <a:lnTo>
                      <a:pt x="281" y="90"/>
                    </a:lnTo>
                    <a:lnTo>
                      <a:pt x="281" y="90"/>
                    </a:lnTo>
                    <a:lnTo>
                      <a:pt x="281" y="90"/>
                    </a:lnTo>
                    <a:lnTo>
                      <a:pt x="283" y="90"/>
                    </a:lnTo>
                    <a:lnTo>
                      <a:pt x="283" y="90"/>
                    </a:lnTo>
                    <a:close/>
                    <a:moveTo>
                      <a:pt x="206" y="292"/>
                    </a:moveTo>
                    <a:lnTo>
                      <a:pt x="206" y="292"/>
                    </a:lnTo>
                    <a:lnTo>
                      <a:pt x="204" y="292"/>
                    </a:lnTo>
                    <a:lnTo>
                      <a:pt x="204" y="292"/>
                    </a:lnTo>
                    <a:lnTo>
                      <a:pt x="204" y="292"/>
                    </a:lnTo>
                    <a:lnTo>
                      <a:pt x="204" y="292"/>
                    </a:lnTo>
                    <a:lnTo>
                      <a:pt x="204" y="292"/>
                    </a:lnTo>
                    <a:lnTo>
                      <a:pt x="204" y="292"/>
                    </a:lnTo>
                    <a:lnTo>
                      <a:pt x="206" y="292"/>
                    </a:lnTo>
                    <a:lnTo>
                      <a:pt x="206" y="292"/>
                    </a:lnTo>
                    <a:close/>
                    <a:moveTo>
                      <a:pt x="433" y="344"/>
                    </a:moveTo>
                    <a:lnTo>
                      <a:pt x="433" y="344"/>
                    </a:lnTo>
                    <a:lnTo>
                      <a:pt x="435" y="344"/>
                    </a:lnTo>
                    <a:lnTo>
                      <a:pt x="435" y="344"/>
                    </a:lnTo>
                    <a:lnTo>
                      <a:pt x="435" y="344"/>
                    </a:lnTo>
                    <a:lnTo>
                      <a:pt x="435" y="344"/>
                    </a:lnTo>
                    <a:lnTo>
                      <a:pt x="435" y="344"/>
                    </a:lnTo>
                    <a:lnTo>
                      <a:pt x="435" y="344"/>
                    </a:lnTo>
                    <a:lnTo>
                      <a:pt x="433" y="344"/>
                    </a:lnTo>
                    <a:lnTo>
                      <a:pt x="433" y="344"/>
                    </a:lnTo>
                    <a:lnTo>
                      <a:pt x="433" y="344"/>
                    </a:lnTo>
                    <a:lnTo>
                      <a:pt x="433" y="344"/>
                    </a:lnTo>
                    <a:lnTo>
                      <a:pt x="433" y="344"/>
                    </a:lnTo>
                    <a:lnTo>
                      <a:pt x="433" y="344"/>
                    </a:lnTo>
                    <a:close/>
                    <a:moveTo>
                      <a:pt x="197" y="278"/>
                    </a:moveTo>
                    <a:lnTo>
                      <a:pt x="197" y="278"/>
                    </a:lnTo>
                    <a:lnTo>
                      <a:pt x="197" y="278"/>
                    </a:lnTo>
                    <a:lnTo>
                      <a:pt x="197" y="278"/>
                    </a:lnTo>
                    <a:lnTo>
                      <a:pt x="197" y="276"/>
                    </a:lnTo>
                    <a:lnTo>
                      <a:pt x="197" y="276"/>
                    </a:lnTo>
                    <a:lnTo>
                      <a:pt x="195" y="276"/>
                    </a:lnTo>
                    <a:lnTo>
                      <a:pt x="195" y="276"/>
                    </a:lnTo>
                    <a:lnTo>
                      <a:pt x="195" y="276"/>
                    </a:lnTo>
                    <a:lnTo>
                      <a:pt x="195" y="276"/>
                    </a:lnTo>
                    <a:lnTo>
                      <a:pt x="195" y="278"/>
                    </a:lnTo>
                    <a:lnTo>
                      <a:pt x="195" y="278"/>
                    </a:lnTo>
                    <a:lnTo>
                      <a:pt x="197" y="278"/>
                    </a:lnTo>
                    <a:lnTo>
                      <a:pt x="197" y="278"/>
                    </a:lnTo>
                    <a:close/>
                    <a:moveTo>
                      <a:pt x="419" y="358"/>
                    </a:moveTo>
                    <a:lnTo>
                      <a:pt x="419" y="358"/>
                    </a:lnTo>
                    <a:lnTo>
                      <a:pt x="419" y="360"/>
                    </a:lnTo>
                    <a:lnTo>
                      <a:pt x="419" y="360"/>
                    </a:lnTo>
                    <a:lnTo>
                      <a:pt x="419" y="360"/>
                    </a:lnTo>
                    <a:lnTo>
                      <a:pt x="419" y="360"/>
                    </a:lnTo>
                    <a:lnTo>
                      <a:pt x="419" y="358"/>
                    </a:lnTo>
                    <a:lnTo>
                      <a:pt x="419" y="358"/>
                    </a:lnTo>
                    <a:lnTo>
                      <a:pt x="419" y="358"/>
                    </a:lnTo>
                    <a:lnTo>
                      <a:pt x="419" y="358"/>
                    </a:lnTo>
                    <a:close/>
                    <a:moveTo>
                      <a:pt x="28" y="112"/>
                    </a:moveTo>
                    <a:lnTo>
                      <a:pt x="28" y="112"/>
                    </a:lnTo>
                    <a:lnTo>
                      <a:pt x="28" y="111"/>
                    </a:lnTo>
                    <a:lnTo>
                      <a:pt x="28" y="111"/>
                    </a:lnTo>
                    <a:lnTo>
                      <a:pt x="28" y="111"/>
                    </a:lnTo>
                    <a:lnTo>
                      <a:pt x="28" y="111"/>
                    </a:lnTo>
                    <a:lnTo>
                      <a:pt x="28" y="111"/>
                    </a:lnTo>
                    <a:lnTo>
                      <a:pt x="28" y="111"/>
                    </a:lnTo>
                    <a:lnTo>
                      <a:pt x="28" y="112"/>
                    </a:lnTo>
                    <a:lnTo>
                      <a:pt x="28" y="11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6" name="Freeform 140"/>
              <p:cNvSpPr>
                <a:spLocks noEditPoints="1"/>
              </p:cNvSpPr>
              <p:nvPr/>
            </p:nvSpPr>
            <p:spPr bwMode="auto">
              <a:xfrm>
                <a:off x="2579587" y="2947551"/>
                <a:ext cx="285945" cy="446402"/>
              </a:xfrm>
              <a:custGeom>
                <a:avLst/>
                <a:gdLst>
                  <a:gd name="T0" fmla="*/ 98 w 277"/>
                  <a:gd name="T1" fmla="*/ 42 h 435"/>
                  <a:gd name="T2" fmla="*/ 99 w 277"/>
                  <a:gd name="T3" fmla="*/ 24 h 435"/>
                  <a:gd name="T4" fmla="*/ 127 w 277"/>
                  <a:gd name="T5" fmla="*/ 39 h 435"/>
                  <a:gd name="T6" fmla="*/ 132 w 277"/>
                  <a:gd name="T7" fmla="*/ 30 h 435"/>
                  <a:gd name="T8" fmla="*/ 151 w 277"/>
                  <a:gd name="T9" fmla="*/ 17 h 435"/>
                  <a:gd name="T10" fmla="*/ 129 w 277"/>
                  <a:gd name="T11" fmla="*/ 6 h 435"/>
                  <a:gd name="T12" fmla="*/ 149 w 277"/>
                  <a:gd name="T13" fmla="*/ 4 h 435"/>
                  <a:gd name="T14" fmla="*/ 184 w 277"/>
                  <a:gd name="T15" fmla="*/ 4 h 435"/>
                  <a:gd name="T16" fmla="*/ 220 w 277"/>
                  <a:gd name="T17" fmla="*/ 8 h 435"/>
                  <a:gd name="T18" fmla="*/ 213 w 277"/>
                  <a:gd name="T19" fmla="*/ 37 h 435"/>
                  <a:gd name="T20" fmla="*/ 200 w 277"/>
                  <a:gd name="T21" fmla="*/ 42 h 435"/>
                  <a:gd name="T22" fmla="*/ 209 w 277"/>
                  <a:gd name="T23" fmla="*/ 63 h 435"/>
                  <a:gd name="T24" fmla="*/ 228 w 277"/>
                  <a:gd name="T25" fmla="*/ 72 h 435"/>
                  <a:gd name="T26" fmla="*/ 242 w 277"/>
                  <a:gd name="T27" fmla="*/ 53 h 435"/>
                  <a:gd name="T28" fmla="*/ 266 w 277"/>
                  <a:gd name="T29" fmla="*/ 46 h 435"/>
                  <a:gd name="T30" fmla="*/ 261 w 277"/>
                  <a:gd name="T31" fmla="*/ 83 h 435"/>
                  <a:gd name="T32" fmla="*/ 242 w 277"/>
                  <a:gd name="T33" fmla="*/ 88 h 435"/>
                  <a:gd name="T34" fmla="*/ 241 w 277"/>
                  <a:gd name="T35" fmla="*/ 110 h 435"/>
                  <a:gd name="T36" fmla="*/ 244 w 277"/>
                  <a:gd name="T37" fmla="*/ 119 h 435"/>
                  <a:gd name="T38" fmla="*/ 235 w 277"/>
                  <a:gd name="T39" fmla="*/ 162 h 435"/>
                  <a:gd name="T40" fmla="*/ 244 w 277"/>
                  <a:gd name="T41" fmla="*/ 171 h 435"/>
                  <a:gd name="T42" fmla="*/ 244 w 277"/>
                  <a:gd name="T43" fmla="*/ 187 h 435"/>
                  <a:gd name="T44" fmla="*/ 235 w 277"/>
                  <a:gd name="T45" fmla="*/ 198 h 435"/>
                  <a:gd name="T46" fmla="*/ 242 w 277"/>
                  <a:gd name="T47" fmla="*/ 222 h 435"/>
                  <a:gd name="T48" fmla="*/ 241 w 277"/>
                  <a:gd name="T49" fmla="*/ 231 h 435"/>
                  <a:gd name="T50" fmla="*/ 233 w 277"/>
                  <a:gd name="T51" fmla="*/ 242 h 435"/>
                  <a:gd name="T52" fmla="*/ 222 w 277"/>
                  <a:gd name="T53" fmla="*/ 250 h 435"/>
                  <a:gd name="T54" fmla="*/ 230 w 277"/>
                  <a:gd name="T55" fmla="*/ 268 h 435"/>
                  <a:gd name="T56" fmla="*/ 220 w 277"/>
                  <a:gd name="T57" fmla="*/ 263 h 435"/>
                  <a:gd name="T58" fmla="*/ 231 w 277"/>
                  <a:gd name="T59" fmla="*/ 288 h 435"/>
                  <a:gd name="T60" fmla="*/ 224 w 277"/>
                  <a:gd name="T61" fmla="*/ 303 h 435"/>
                  <a:gd name="T62" fmla="*/ 213 w 277"/>
                  <a:gd name="T63" fmla="*/ 307 h 435"/>
                  <a:gd name="T64" fmla="*/ 224 w 277"/>
                  <a:gd name="T65" fmla="*/ 319 h 435"/>
                  <a:gd name="T66" fmla="*/ 187 w 277"/>
                  <a:gd name="T67" fmla="*/ 336 h 435"/>
                  <a:gd name="T68" fmla="*/ 171 w 277"/>
                  <a:gd name="T69" fmla="*/ 364 h 435"/>
                  <a:gd name="T70" fmla="*/ 151 w 277"/>
                  <a:gd name="T71" fmla="*/ 373 h 435"/>
                  <a:gd name="T72" fmla="*/ 147 w 277"/>
                  <a:gd name="T73" fmla="*/ 393 h 435"/>
                  <a:gd name="T74" fmla="*/ 136 w 277"/>
                  <a:gd name="T75" fmla="*/ 430 h 435"/>
                  <a:gd name="T76" fmla="*/ 118 w 277"/>
                  <a:gd name="T77" fmla="*/ 422 h 435"/>
                  <a:gd name="T78" fmla="*/ 99 w 277"/>
                  <a:gd name="T79" fmla="*/ 387 h 435"/>
                  <a:gd name="T80" fmla="*/ 90 w 277"/>
                  <a:gd name="T81" fmla="*/ 367 h 435"/>
                  <a:gd name="T82" fmla="*/ 98 w 277"/>
                  <a:gd name="T83" fmla="*/ 331 h 435"/>
                  <a:gd name="T84" fmla="*/ 92 w 277"/>
                  <a:gd name="T85" fmla="*/ 308 h 435"/>
                  <a:gd name="T86" fmla="*/ 99 w 277"/>
                  <a:gd name="T87" fmla="*/ 297 h 435"/>
                  <a:gd name="T88" fmla="*/ 90 w 277"/>
                  <a:gd name="T89" fmla="*/ 285 h 435"/>
                  <a:gd name="T90" fmla="*/ 83 w 277"/>
                  <a:gd name="T91" fmla="*/ 270 h 435"/>
                  <a:gd name="T92" fmla="*/ 76 w 277"/>
                  <a:gd name="T93" fmla="*/ 237 h 435"/>
                  <a:gd name="T94" fmla="*/ 61 w 277"/>
                  <a:gd name="T95" fmla="*/ 208 h 435"/>
                  <a:gd name="T96" fmla="*/ 33 w 277"/>
                  <a:gd name="T97" fmla="*/ 202 h 435"/>
                  <a:gd name="T98" fmla="*/ 17 w 277"/>
                  <a:gd name="T99" fmla="*/ 198 h 435"/>
                  <a:gd name="T100" fmla="*/ 17 w 277"/>
                  <a:gd name="T101" fmla="*/ 178 h 435"/>
                  <a:gd name="T102" fmla="*/ 19 w 277"/>
                  <a:gd name="T103" fmla="*/ 173 h 435"/>
                  <a:gd name="T104" fmla="*/ 2 w 277"/>
                  <a:gd name="T105" fmla="*/ 149 h 435"/>
                  <a:gd name="T106" fmla="*/ 31 w 277"/>
                  <a:gd name="T107" fmla="*/ 130 h 435"/>
                  <a:gd name="T108" fmla="*/ 37 w 277"/>
                  <a:gd name="T109" fmla="*/ 105 h 435"/>
                  <a:gd name="T110" fmla="*/ 50 w 277"/>
                  <a:gd name="T111" fmla="*/ 70 h 435"/>
                  <a:gd name="T112" fmla="*/ 66 w 277"/>
                  <a:gd name="T113" fmla="*/ 50 h 435"/>
                  <a:gd name="T114" fmla="*/ 87 w 277"/>
                  <a:gd name="T115" fmla="*/ 31 h 435"/>
                  <a:gd name="T116" fmla="*/ 215 w 277"/>
                  <a:gd name="T117" fmla="*/ 288 h 435"/>
                  <a:gd name="T118" fmla="*/ 98 w 277"/>
                  <a:gd name="T119" fmla="*/ 338 h 435"/>
                  <a:gd name="T120" fmla="*/ 208 w 277"/>
                  <a:gd name="T121" fmla="*/ 308 h 435"/>
                  <a:gd name="T122" fmla="*/ 138 w 277"/>
                  <a:gd name="T123" fmla="*/ 33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277" h="435">
                    <a:moveTo>
                      <a:pt x="90" y="46"/>
                    </a:moveTo>
                    <a:lnTo>
                      <a:pt x="90" y="46"/>
                    </a:lnTo>
                    <a:lnTo>
                      <a:pt x="90" y="42"/>
                    </a:lnTo>
                    <a:lnTo>
                      <a:pt x="90" y="42"/>
                    </a:lnTo>
                    <a:lnTo>
                      <a:pt x="92" y="41"/>
                    </a:lnTo>
                    <a:lnTo>
                      <a:pt x="90" y="39"/>
                    </a:lnTo>
                    <a:lnTo>
                      <a:pt x="90" y="39"/>
                    </a:lnTo>
                    <a:lnTo>
                      <a:pt x="90" y="35"/>
                    </a:lnTo>
                    <a:lnTo>
                      <a:pt x="90" y="31"/>
                    </a:lnTo>
                    <a:lnTo>
                      <a:pt x="90" y="31"/>
                    </a:lnTo>
                    <a:lnTo>
                      <a:pt x="92" y="30"/>
                    </a:lnTo>
                    <a:lnTo>
                      <a:pt x="92" y="30"/>
                    </a:lnTo>
                    <a:lnTo>
                      <a:pt x="92" y="30"/>
                    </a:lnTo>
                    <a:lnTo>
                      <a:pt x="94" y="31"/>
                    </a:lnTo>
                    <a:lnTo>
                      <a:pt x="94" y="31"/>
                    </a:lnTo>
                    <a:lnTo>
                      <a:pt x="98" y="39"/>
                    </a:lnTo>
                    <a:lnTo>
                      <a:pt x="98" y="39"/>
                    </a:lnTo>
                    <a:lnTo>
                      <a:pt x="99" y="39"/>
                    </a:lnTo>
                    <a:lnTo>
                      <a:pt x="99" y="39"/>
                    </a:lnTo>
                    <a:lnTo>
                      <a:pt x="99" y="42"/>
                    </a:lnTo>
                    <a:lnTo>
                      <a:pt x="98" y="42"/>
                    </a:lnTo>
                    <a:lnTo>
                      <a:pt x="98" y="42"/>
                    </a:lnTo>
                    <a:lnTo>
                      <a:pt x="98" y="44"/>
                    </a:lnTo>
                    <a:lnTo>
                      <a:pt x="98" y="44"/>
                    </a:lnTo>
                    <a:lnTo>
                      <a:pt x="98" y="44"/>
                    </a:lnTo>
                    <a:lnTo>
                      <a:pt x="98" y="44"/>
                    </a:lnTo>
                    <a:lnTo>
                      <a:pt x="99" y="46"/>
                    </a:lnTo>
                    <a:lnTo>
                      <a:pt x="99" y="46"/>
                    </a:lnTo>
                    <a:lnTo>
                      <a:pt x="99" y="44"/>
                    </a:lnTo>
                    <a:lnTo>
                      <a:pt x="99" y="44"/>
                    </a:lnTo>
                    <a:lnTo>
                      <a:pt x="101" y="44"/>
                    </a:lnTo>
                    <a:lnTo>
                      <a:pt x="103" y="44"/>
                    </a:lnTo>
                    <a:lnTo>
                      <a:pt x="103" y="44"/>
                    </a:lnTo>
                    <a:lnTo>
                      <a:pt x="105" y="46"/>
                    </a:lnTo>
                    <a:lnTo>
                      <a:pt x="105" y="46"/>
                    </a:lnTo>
                    <a:lnTo>
                      <a:pt x="107" y="44"/>
                    </a:lnTo>
                    <a:lnTo>
                      <a:pt x="107" y="44"/>
                    </a:lnTo>
                    <a:lnTo>
                      <a:pt x="107" y="44"/>
                    </a:lnTo>
                    <a:lnTo>
                      <a:pt x="107" y="44"/>
                    </a:lnTo>
                    <a:lnTo>
                      <a:pt x="105" y="42"/>
                    </a:lnTo>
                    <a:lnTo>
                      <a:pt x="105" y="42"/>
                    </a:lnTo>
                    <a:lnTo>
                      <a:pt x="101" y="33"/>
                    </a:lnTo>
                    <a:lnTo>
                      <a:pt x="99" y="24"/>
                    </a:lnTo>
                    <a:lnTo>
                      <a:pt x="99" y="24"/>
                    </a:lnTo>
                    <a:lnTo>
                      <a:pt x="101" y="24"/>
                    </a:lnTo>
                    <a:lnTo>
                      <a:pt x="101" y="22"/>
                    </a:lnTo>
                    <a:lnTo>
                      <a:pt x="101" y="22"/>
                    </a:lnTo>
                    <a:lnTo>
                      <a:pt x="107" y="22"/>
                    </a:lnTo>
                    <a:lnTo>
                      <a:pt x="110" y="26"/>
                    </a:lnTo>
                    <a:lnTo>
                      <a:pt x="110" y="26"/>
                    </a:lnTo>
                    <a:lnTo>
                      <a:pt x="116" y="33"/>
                    </a:lnTo>
                    <a:lnTo>
                      <a:pt x="116" y="33"/>
                    </a:lnTo>
                    <a:lnTo>
                      <a:pt x="120" y="37"/>
                    </a:lnTo>
                    <a:lnTo>
                      <a:pt x="120" y="37"/>
                    </a:lnTo>
                    <a:lnTo>
                      <a:pt x="121" y="39"/>
                    </a:lnTo>
                    <a:lnTo>
                      <a:pt x="123" y="42"/>
                    </a:lnTo>
                    <a:lnTo>
                      <a:pt x="123" y="42"/>
                    </a:lnTo>
                    <a:lnTo>
                      <a:pt x="127" y="50"/>
                    </a:lnTo>
                    <a:lnTo>
                      <a:pt x="127" y="50"/>
                    </a:lnTo>
                    <a:lnTo>
                      <a:pt x="129" y="50"/>
                    </a:lnTo>
                    <a:lnTo>
                      <a:pt x="129" y="50"/>
                    </a:lnTo>
                    <a:lnTo>
                      <a:pt x="131" y="48"/>
                    </a:lnTo>
                    <a:lnTo>
                      <a:pt x="131" y="46"/>
                    </a:lnTo>
                    <a:lnTo>
                      <a:pt x="131" y="46"/>
                    </a:lnTo>
                    <a:lnTo>
                      <a:pt x="129" y="42"/>
                    </a:lnTo>
                    <a:lnTo>
                      <a:pt x="127" y="39"/>
                    </a:lnTo>
                    <a:lnTo>
                      <a:pt x="127" y="39"/>
                    </a:lnTo>
                    <a:lnTo>
                      <a:pt x="123" y="33"/>
                    </a:lnTo>
                    <a:lnTo>
                      <a:pt x="123" y="33"/>
                    </a:lnTo>
                    <a:lnTo>
                      <a:pt x="123" y="31"/>
                    </a:lnTo>
                    <a:lnTo>
                      <a:pt x="123" y="31"/>
                    </a:lnTo>
                    <a:lnTo>
                      <a:pt x="120" y="28"/>
                    </a:lnTo>
                    <a:lnTo>
                      <a:pt x="118" y="24"/>
                    </a:lnTo>
                    <a:lnTo>
                      <a:pt x="118" y="24"/>
                    </a:lnTo>
                    <a:lnTo>
                      <a:pt x="116" y="20"/>
                    </a:lnTo>
                    <a:lnTo>
                      <a:pt x="116" y="20"/>
                    </a:lnTo>
                    <a:lnTo>
                      <a:pt x="116" y="19"/>
                    </a:lnTo>
                    <a:lnTo>
                      <a:pt x="118" y="17"/>
                    </a:lnTo>
                    <a:lnTo>
                      <a:pt x="118" y="17"/>
                    </a:lnTo>
                    <a:lnTo>
                      <a:pt x="121" y="17"/>
                    </a:lnTo>
                    <a:lnTo>
                      <a:pt x="125" y="19"/>
                    </a:lnTo>
                    <a:lnTo>
                      <a:pt x="125" y="19"/>
                    </a:lnTo>
                    <a:lnTo>
                      <a:pt x="131" y="28"/>
                    </a:lnTo>
                    <a:lnTo>
                      <a:pt x="131" y="28"/>
                    </a:lnTo>
                    <a:lnTo>
                      <a:pt x="131" y="30"/>
                    </a:lnTo>
                    <a:lnTo>
                      <a:pt x="131" y="30"/>
                    </a:lnTo>
                    <a:lnTo>
                      <a:pt x="132" y="30"/>
                    </a:lnTo>
                    <a:lnTo>
                      <a:pt x="132" y="30"/>
                    </a:lnTo>
                    <a:lnTo>
                      <a:pt x="132" y="28"/>
                    </a:lnTo>
                    <a:lnTo>
                      <a:pt x="132" y="28"/>
                    </a:lnTo>
                    <a:lnTo>
                      <a:pt x="132" y="26"/>
                    </a:lnTo>
                    <a:lnTo>
                      <a:pt x="132" y="26"/>
                    </a:lnTo>
                    <a:lnTo>
                      <a:pt x="125" y="15"/>
                    </a:lnTo>
                    <a:lnTo>
                      <a:pt x="125" y="15"/>
                    </a:lnTo>
                    <a:lnTo>
                      <a:pt x="125" y="15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5" y="13"/>
                    </a:lnTo>
                    <a:lnTo>
                      <a:pt x="127" y="11"/>
                    </a:lnTo>
                    <a:lnTo>
                      <a:pt x="127" y="11"/>
                    </a:lnTo>
                    <a:lnTo>
                      <a:pt x="138" y="11"/>
                    </a:lnTo>
                    <a:lnTo>
                      <a:pt x="138" y="11"/>
                    </a:lnTo>
                    <a:lnTo>
                      <a:pt x="142" y="13"/>
                    </a:lnTo>
                    <a:lnTo>
                      <a:pt x="147" y="17"/>
                    </a:lnTo>
                    <a:lnTo>
                      <a:pt x="147" y="17"/>
                    </a:lnTo>
                    <a:lnTo>
                      <a:pt x="149" y="20"/>
                    </a:lnTo>
                    <a:lnTo>
                      <a:pt x="151" y="26"/>
                    </a:lnTo>
                    <a:lnTo>
                      <a:pt x="151" y="26"/>
                    </a:lnTo>
                    <a:lnTo>
                      <a:pt x="151" y="17"/>
                    </a:lnTo>
                    <a:lnTo>
                      <a:pt x="151" y="17"/>
                    </a:lnTo>
                    <a:lnTo>
                      <a:pt x="149" y="15"/>
                    </a:lnTo>
                    <a:lnTo>
                      <a:pt x="149" y="15"/>
                    </a:lnTo>
                    <a:lnTo>
                      <a:pt x="143" y="11"/>
                    </a:lnTo>
                    <a:lnTo>
                      <a:pt x="143" y="11"/>
                    </a:lnTo>
                    <a:lnTo>
                      <a:pt x="142" y="9"/>
                    </a:lnTo>
                    <a:lnTo>
                      <a:pt x="138" y="9"/>
                    </a:lnTo>
                    <a:lnTo>
                      <a:pt x="138" y="9"/>
                    </a:lnTo>
                    <a:lnTo>
                      <a:pt x="127" y="9"/>
                    </a:lnTo>
                    <a:lnTo>
                      <a:pt x="127" y="9"/>
                    </a:lnTo>
                    <a:lnTo>
                      <a:pt x="123" y="9"/>
                    </a:lnTo>
                    <a:lnTo>
                      <a:pt x="123" y="9"/>
                    </a:lnTo>
                    <a:lnTo>
                      <a:pt x="121" y="8"/>
                    </a:lnTo>
                    <a:lnTo>
                      <a:pt x="120" y="6"/>
                    </a:lnTo>
                    <a:lnTo>
                      <a:pt x="120" y="6"/>
                    </a:lnTo>
                    <a:lnTo>
                      <a:pt x="120" y="2"/>
                    </a:lnTo>
                    <a:lnTo>
                      <a:pt x="121" y="0"/>
                    </a:lnTo>
                    <a:lnTo>
                      <a:pt x="121" y="0"/>
                    </a:lnTo>
                    <a:lnTo>
                      <a:pt x="125" y="0"/>
                    </a:lnTo>
                    <a:lnTo>
                      <a:pt x="125" y="0"/>
                    </a:lnTo>
                    <a:lnTo>
                      <a:pt x="127" y="2"/>
                    </a:lnTo>
                    <a:lnTo>
                      <a:pt x="127" y="2"/>
                    </a:lnTo>
                    <a:lnTo>
                      <a:pt x="129" y="6"/>
                    </a:lnTo>
                    <a:lnTo>
                      <a:pt x="129" y="6"/>
                    </a:lnTo>
                    <a:lnTo>
                      <a:pt x="129" y="6"/>
                    </a:lnTo>
                    <a:lnTo>
                      <a:pt x="129" y="6"/>
                    </a:lnTo>
                    <a:lnTo>
                      <a:pt x="131" y="6"/>
                    </a:lnTo>
                    <a:lnTo>
                      <a:pt x="131" y="6"/>
                    </a:lnTo>
                    <a:lnTo>
                      <a:pt x="131" y="6"/>
                    </a:lnTo>
                    <a:lnTo>
                      <a:pt x="131" y="6"/>
                    </a:lnTo>
                    <a:lnTo>
                      <a:pt x="127" y="2"/>
                    </a:lnTo>
                    <a:lnTo>
                      <a:pt x="127" y="2"/>
                    </a:lnTo>
                    <a:lnTo>
                      <a:pt x="127" y="2"/>
                    </a:lnTo>
                    <a:lnTo>
                      <a:pt x="127" y="2"/>
                    </a:lnTo>
                    <a:lnTo>
                      <a:pt x="127" y="0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31" y="0"/>
                    </a:lnTo>
                    <a:lnTo>
                      <a:pt x="131" y="0"/>
                    </a:lnTo>
                    <a:lnTo>
                      <a:pt x="142" y="0"/>
                    </a:lnTo>
                    <a:lnTo>
                      <a:pt x="142" y="0"/>
                    </a:lnTo>
                    <a:lnTo>
                      <a:pt x="145" y="0"/>
                    </a:lnTo>
                    <a:lnTo>
                      <a:pt x="147" y="2"/>
                    </a:lnTo>
                    <a:lnTo>
                      <a:pt x="147" y="2"/>
                    </a:lnTo>
                    <a:lnTo>
                      <a:pt x="149" y="4"/>
                    </a:lnTo>
                    <a:lnTo>
                      <a:pt x="151" y="4"/>
                    </a:lnTo>
                    <a:lnTo>
                      <a:pt x="151" y="4"/>
                    </a:lnTo>
                    <a:lnTo>
                      <a:pt x="154" y="6"/>
                    </a:lnTo>
                    <a:lnTo>
                      <a:pt x="156" y="8"/>
                    </a:lnTo>
                    <a:lnTo>
                      <a:pt x="156" y="8"/>
                    </a:lnTo>
                    <a:lnTo>
                      <a:pt x="156" y="9"/>
                    </a:lnTo>
                    <a:lnTo>
                      <a:pt x="156" y="9"/>
                    </a:lnTo>
                    <a:lnTo>
                      <a:pt x="156" y="8"/>
                    </a:lnTo>
                    <a:lnTo>
                      <a:pt x="156" y="8"/>
                    </a:lnTo>
                    <a:lnTo>
                      <a:pt x="156" y="2"/>
                    </a:lnTo>
                    <a:lnTo>
                      <a:pt x="156" y="2"/>
                    </a:lnTo>
                    <a:lnTo>
                      <a:pt x="158" y="0"/>
                    </a:lnTo>
                    <a:lnTo>
                      <a:pt x="158" y="0"/>
                    </a:lnTo>
                    <a:lnTo>
                      <a:pt x="160" y="0"/>
                    </a:lnTo>
                    <a:lnTo>
                      <a:pt x="160" y="0"/>
                    </a:lnTo>
                    <a:lnTo>
                      <a:pt x="182" y="0"/>
                    </a:lnTo>
                    <a:lnTo>
                      <a:pt x="182" y="0"/>
                    </a:lnTo>
                    <a:lnTo>
                      <a:pt x="182" y="0"/>
                    </a:lnTo>
                    <a:lnTo>
                      <a:pt x="182" y="0"/>
                    </a:lnTo>
                    <a:lnTo>
                      <a:pt x="186" y="0"/>
                    </a:lnTo>
                    <a:lnTo>
                      <a:pt x="184" y="4"/>
                    </a:lnTo>
                    <a:lnTo>
                      <a:pt x="184" y="4"/>
                    </a:lnTo>
                    <a:lnTo>
                      <a:pt x="187" y="2"/>
                    </a:lnTo>
                    <a:lnTo>
                      <a:pt x="191" y="0"/>
                    </a:lnTo>
                    <a:lnTo>
                      <a:pt x="191" y="0"/>
                    </a:lnTo>
                    <a:lnTo>
                      <a:pt x="195" y="0"/>
                    </a:lnTo>
                    <a:lnTo>
                      <a:pt x="195" y="0"/>
                    </a:lnTo>
                    <a:lnTo>
                      <a:pt x="200" y="0"/>
                    </a:lnTo>
                    <a:lnTo>
                      <a:pt x="206" y="0"/>
                    </a:lnTo>
                    <a:lnTo>
                      <a:pt x="206" y="0"/>
                    </a:lnTo>
                    <a:lnTo>
                      <a:pt x="209" y="0"/>
                    </a:lnTo>
                    <a:lnTo>
                      <a:pt x="209" y="0"/>
                    </a:lnTo>
                    <a:lnTo>
                      <a:pt x="219" y="0"/>
                    </a:lnTo>
                    <a:lnTo>
                      <a:pt x="219" y="0"/>
                    </a:lnTo>
                    <a:lnTo>
                      <a:pt x="220" y="0"/>
                    </a:lnTo>
                    <a:lnTo>
                      <a:pt x="220" y="2"/>
                    </a:lnTo>
                    <a:lnTo>
                      <a:pt x="220" y="2"/>
                    </a:lnTo>
                    <a:lnTo>
                      <a:pt x="220" y="6"/>
                    </a:lnTo>
                    <a:lnTo>
                      <a:pt x="220" y="6"/>
                    </a:lnTo>
                    <a:lnTo>
                      <a:pt x="219" y="8"/>
                    </a:lnTo>
                    <a:lnTo>
                      <a:pt x="219" y="8"/>
                    </a:lnTo>
                    <a:lnTo>
                      <a:pt x="220" y="8"/>
                    </a:lnTo>
                    <a:lnTo>
                      <a:pt x="220" y="8"/>
                    </a:lnTo>
                    <a:lnTo>
                      <a:pt x="220" y="8"/>
                    </a:lnTo>
                    <a:lnTo>
                      <a:pt x="224" y="8"/>
                    </a:lnTo>
                    <a:lnTo>
                      <a:pt x="226" y="8"/>
                    </a:lnTo>
                    <a:lnTo>
                      <a:pt x="226" y="8"/>
                    </a:lnTo>
                    <a:lnTo>
                      <a:pt x="228" y="11"/>
                    </a:lnTo>
                    <a:lnTo>
                      <a:pt x="228" y="11"/>
                    </a:lnTo>
                    <a:lnTo>
                      <a:pt x="230" y="11"/>
                    </a:lnTo>
                    <a:lnTo>
                      <a:pt x="230" y="11"/>
                    </a:lnTo>
                    <a:lnTo>
                      <a:pt x="233" y="15"/>
                    </a:lnTo>
                    <a:lnTo>
                      <a:pt x="235" y="19"/>
                    </a:lnTo>
                    <a:lnTo>
                      <a:pt x="235" y="19"/>
                    </a:lnTo>
                    <a:lnTo>
                      <a:pt x="235" y="20"/>
                    </a:lnTo>
                    <a:lnTo>
                      <a:pt x="235" y="20"/>
                    </a:lnTo>
                    <a:lnTo>
                      <a:pt x="231" y="30"/>
                    </a:lnTo>
                    <a:lnTo>
                      <a:pt x="231" y="30"/>
                    </a:lnTo>
                    <a:lnTo>
                      <a:pt x="228" y="31"/>
                    </a:lnTo>
                    <a:lnTo>
                      <a:pt x="228" y="31"/>
                    </a:lnTo>
                    <a:lnTo>
                      <a:pt x="224" y="33"/>
                    </a:lnTo>
                    <a:lnTo>
                      <a:pt x="220" y="35"/>
                    </a:lnTo>
                    <a:lnTo>
                      <a:pt x="220" y="35"/>
                    </a:lnTo>
                    <a:lnTo>
                      <a:pt x="217" y="37"/>
                    </a:lnTo>
                    <a:lnTo>
                      <a:pt x="213" y="37"/>
                    </a:lnTo>
                    <a:lnTo>
                      <a:pt x="213" y="37"/>
                    </a:lnTo>
                    <a:lnTo>
                      <a:pt x="209" y="35"/>
                    </a:lnTo>
                    <a:lnTo>
                      <a:pt x="209" y="35"/>
                    </a:lnTo>
                    <a:lnTo>
                      <a:pt x="206" y="35"/>
                    </a:lnTo>
                    <a:lnTo>
                      <a:pt x="200" y="37"/>
                    </a:lnTo>
                    <a:lnTo>
                      <a:pt x="200" y="37"/>
                    </a:lnTo>
                    <a:lnTo>
                      <a:pt x="197" y="41"/>
                    </a:lnTo>
                    <a:lnTo>
                      <a:pt x="197" y="41"/>
                    </a:lnTo>
                    <a:lnTo>
                      <a:pt x="191" y="42"/>
                    </a:lnTo>
                    <a:lnTo>
                      <a:pt x="191" y="42"/>
                    </a:lnTo>
                    <a:lnTo>
                      <a:pt x="184" y="46"/>
                    </a:lnTo>
                    <a:lnTo>
                      <a:pt x="184" y="46"/>
                    </a:lnTo>
                    <a:lnTo>
                      <a:pt x="184" y="50"/>
                    </a:lnTo>
                    <a:lnTo>
                      <a:pt x="182" y="52"/>
                    </a:lnTo>
                    <a:lnTo>
                      <a:pt x="182" y="52"/>
                    </a:lnTo>
                    <a:lnTo>
                      <a:pt x="184" y="53"/>
                    </a:lnTo>
                    <a:lnTo>
                      <a:pt x="184" y="53"/>
                    </a:lnTo>
                    <a:lnTo>
                      <a:pt x="184" y="52"/>
                    </a:lnTo>
                    <a:lnTo>
                      <a:pt x="184" y="52"/>
                    </a:lnTo>
                    <a:lnTo>
                      <a:pt x="187" y="48"/>
                    </a:lnTo>
                    <a:lnTo>
                      <a:pt x="193" y="46"/>
                    </a:lnTo>
                    <a:lnTo>
                      <a:pt x="193" y="46"/>
                    </a:lnTo>
                    <a:lnTo>
                      <a:pt x="200" y="42"/>
                    </a:lnTo>
                    <a:lnTo>
                      <a:pt x="200" y="42"/>
                    </a:lnTo>
                    <a:lnTo>
                      <a:pt x="202" y="42"/>
                    </a:lnTo>
                    <a:lnTo>
                      <a:pt x="202" y="42"/>
                    </a:lnTo>
                    <a:lnTo>
                      <a:pt x="208" y="41"/>
                    </a:lnTo>
                    <a:lnTo>
                      <a:pt x="211" y="41"/>
                    </a:lnTo>
                    <a:lnTo>
                      <a:pt x="211" y="41"/>
                    </a:lnTo>
                    <a:lnTo>
                      <a:pt x="217" y="41"/>
                    </a:lnTo>
                    <a:lnTo>
                      <a:pt x="217" y="41"/>
                    </a:lnTo>
                    <a:lnTo>
                      <a:pt x="219" y="42"/>
                    </a:lnTo>
                    <a:lnTo>
                      <a:pt x="219" y="44"/>
                    </a:lnTo>
                    <a:lnTo>
                      <a:pt x="219" y="44"/>
                    </a:lnTo>
                    <a:lnTo>
                      <a:pt x="219" y="50"/>
                    </a:lnTo>
                    <a:lnTo>
                      <a:pt x="215" y="53"/>
                    </a:lnTo>
                    <a:lnTo>
                      <a:pt x="215" y="53"/>
                    </a:lnTo>
                    <a:lnTo>
                      <a:pt x="209" y="59"/>
                    </a:lnTo>
                    <a:lnTo>
                      <a:pt x="209" y="59"/>
                    </a:lnTo>
                    <a:lnTo>
                      <a:pt x="208" y="61"/>
                    </a:lnTo>
                    <a:lnTo>
                      <a:pt x="208" y="61"/>
                    </a:lnTo>
                    <a:lnTo>
                      <a:pt x="208" y="63"/>
                    </a:lnTo>
                    <a:lnTo>
                      <a:pt x="208" y="63"/>
                    </a:lnTo>
                    <a:lnTo>
                      <a:pt x="209" y="63"/>
                    </a:lnTo>
                    <a:lnTo>
                      <a:pt x="209" y="63"/>
                    </a:lnTo>
                    <a:lnTo>
                      <a:pt x="211" y="61"/>
                    </a:lnTo>
                    <a:lnTo>
                      <a:pt x="211" y="61"/>
                    </a:lnTo>
                    <a:lnTo>
                      <a:pt x="219" y="55"/>
                    </a:lnTo>
                    <a:lnTo>
                      <a:pt x="219" y="55"/>
                    </a:lnTo>
                    <a:lnTo>
                      <a:pt x="220" y="50"/>
                    </a:lnTo>
                    <a:lnTo>
                      <a:pt x="222" y="46"/>
                    </a:lnTo>
                    <a:lnTo>
                      <a:pt x="222" y="46"/>
                    </a:lnTo>
                    <a:lnTo>
                      <a:pt x="222" y="44"/>
                    </a:lnTo>
                    <a:lnTo>
                      <a:pt x="222" y="44"/>
                    </a:lnTo>
                    <a:lnTo>
                      <a:pt x="224" y="41"/>
                    </a:lnTo>
                    <a:lnTo>
                      <a:pt x="226" y="41"/>
                    </a:lnTo>
                    <a:lnTo>
                      <a:pt x="226" y="41"/>
                    </a:lnTo>
                    <a:lnTo>
                      <a:pt x="230" y="39"/>
                    </a:lnTo>
                    <a:lnTo>
                      <a:pt x="230" y="39"/>
                    </a:lnTo>
                    <a:lnTo>
                      <a:pt x="231" y="39"/>
                    </a:lnTo>
                    <a:lnTo>
                      <a:pt x="231" y="41"/>
                    </a:lnTo>
                    <a:lnTo>
                      <a:pt x="231" y="41"/>
                    </a:lnTo>
                    <a:lnTo>
                      <a:pt x="233" y="44"/>
                    </a:lnTo>
                    <a:lnTo>
                      <a:pt x="233" y="44"/>
                    </a:lnTo>
                    <a:lnTo>
                      <a:pt x="231" y="59"/>
                    </a:lnTo>
                    <a:lnTo>
                      <a:pt x="228" y="72"/>
                    </a:lnTo>
                    <a:lnTo>
                      <a:pt x="228" y="72"/>
                    </a:lnTo>
                    <a:lnTo>
                      <a:pt x="226" y="79"/>
                    </a:lnTo>
                    <a:lnTo>
                      <a:pt x="226" y="79"/>
                    </a:lnTo>
                    <a:lnTo>
                      <a:pt x="222" y="86"/>
                    </a:lnTo>
                    <a:lnTo>
                      <a:pt x="222" y="86"/>
                    </a:lnTo>
                    <a:lnTo>
                      <a:pt x="222" y="88"/>
                    </a:lnTo>
                    <a:lnTo>
                      <a:pt x="222" y="88"/>
                    </a:lnTo>
                    <a:lnTo>
                      <a:pt x="222" y="88"/>
                    </a:lnTo>
                    <a:lnTo>
                      <a:pt x="222" y="88"/>
                    </a:lnTo>
                    <a:lnTo>
                      <a:pt x="222" y="88"/>
                    </a:lnTo>
                    <a:lnTo>
                      <a:pt x="222" y="88"/>
                    </a:lnTo>
                    <a:lnTo>
                      <a:pt x="226" y="85"/>
                    </a:lnTo>
                    <a:lnTo>
                      <a:pt x="226" y="85"/>
                    </a:lnTo>
                    <a:lnTo>
                      <a:pt x="230" y="75"/>
                    </a:lnTo>
                    <a:lnTo>
                      <a:pt x="233" y="68"/>
                    </a:lnTo>
                    <a:lnTo>
                      <a:pt x="233" y="68"/>
                    </a:lnTo>
                    <a:lnTo>
                      <a:pt x="235" y="64"/>
                    </a:lnTo>
                    <a:lnTo>
                      <a:pt x="235" y="64"/>
                    </a:lnTo>
                    <a:lnTo>
                      <a:pt x="237" y="59"/>
                    </a:lnTo>
                    <a:lnTo>
                      <a:pt x="237" y="59"/>
                    </a:lnTo>
                    <a:lnTo>
                      <a:pt x="239" y="55"/>
                    </a:lnTo>
                    <a:lnTo>
                      <a:pt x="242" y="53"/>
                    </a:lnTo>
                    <a:lnTo>
                      <a:pt x="242" y="53"/>
                    </a:lnTo>
                    <a:lnTo>
                      <a:pt x="241" y="57"/>
                    </a:lnTo>
                    <a:lnTo>
                      <a:pt x="241" y="61"/>
                    </a:lnTo>
                    <a:lnTo>
                      <a:pt x="241" y="61"/>
                    </a:lnTo>
                    <a:lnTo>
                      <a:pt x="242" y="59"/>
                    </a:lnTo>
                    <a:lnTo>
                      <a:pt x="242" y="59"/>
                    </a:lnTo>
                    <a:lnTo>
                      <a:pt x="244" y="57"/>
                    </a:lnTo>
                    <a:lnTo>
                      <a:pt x="248" y="59"/>
                    </a:lnTo>
                    <a:lnTo>
                      <a:pt x="248" y="59"/>
                    </a:lnTo>
                    <a:lnTo>
                      <a:pt x="250" y="61"/>
                    </a:lnTo>
                    <a:lnTo>
                      <a:pt x="250" y="61"/>
                    </a:lnTo>
                    <a:lnTo>
                      <a:pt x="252" y="61"/>
                    </a:lnTo>
                    <a:lnTo>
                      <a:pt x="252" y="61"/>
                    </a:lnTo>
                    <a:lnTo>
                      <a:pt x="252" y="57"/>
                    </a:lnTo>
                    <a:lnTo>
                      <a:pt x="252" y="57"/>
                    </a:lnTo>
                    <a:lnTo>
                      <a:pt x="252" y="50"/>
                    </a:lnTo>
                    <a:lnTo>
                      <a:pt x="252" y="50"/>
                    </a:lnTo>
                    <a:lnTo>
                      <a:pt x="253" y="48"/>
                    </a:lnTo>
                    <a:lnTo>
                      <a:pt x="255" y="46"/>
                    </a:lnTo>
                    <a:lnTo>
                      <a:pt x="255" y="46"/>
                    </a:lnTo>
                    <a:lnTo>
                      <a:pt x="263" y="44"/>
                    </a:lnTo>
                    <a:lnTo>
                      <a:pt x="263" y="44"/>
                    </a:lnTo>
                    <a:lnTo>
                      <a:pt x="266" y="46"/>
                    </a:lnTo>
                    <a:lnTo>
                      <a:pt x="270" y="46"/>
                    </a:lnTo>
                    <a:lnTo>
                      <a:pt x="270" y="46"/>
                    </a:lnTo>
                    <a:lnTo>
                      <a:pt x="274" y="50"/>
                    </a:lnTo>
                    <a:lnTo>
                      <a:pt x="277" y="53"/>
                    </a:lnTo>
                    <a:lnTo>
                      <a:pt x="277" y="53"/>
                    </a:lnTo>
                    <a:lnTo>
                      <a:pt x="277" y="55"/>
                    </a:lnTo>
                    <a:lnTo>
                      <a:pt x="277" y="57"/>
                    </a:lnTo>
                    <a:lnTo>
                      <a:pt x="277" y="57"/>
                    </a:lnTo>
                    <a:lnTo>
                      <a:pt x="276" y="61"/>
                    </a:lnTo>
                    <a:lnTo>
                      <a:pt x="276" y="61"/>
                    </a:lnTo>
                    <a:lnTo>
                      <a:pt x="272" y="68"/>
                    </a:lnTo>
                    <a:lnTo>
                      <a:pt x="272" y="68"/>
                    </a:lnTo>
                    <a:lnTo>
                      <a:pt x="270" y="72"/>
                    </a:lnTo>
                    <a:lnTo>
                      <a:pt x="266" y="72"/>
                    </a:lnTo>
                    <a:lnTo>
                      <a:pt x="266" y="72"/>
                    </a:lnTo>
                    <a:lnTo>
                      <a:pt x="264" y="74"/>
                    </a:lnTo>
                    <a:lnTo>
                      <a:pt x="264" y="75"/>
                    </a:lnTo>
                    <a:lnTo>
                      <a:pt x="264" y="75"/>
                    </a:lnTo>
                    <a:lnTo>
                      <a:pt x="266" y="79"/>
                    </a:lnTo>
                    <a:lnTo>
                      <a:pt x="263" y="81"/>
                    </a:lnTo>
                    <a:lnTo>
                      <a:pt x="263" y="81"/>
                    </a:lnTo>
                    <a:lnTo>
                      <a:pt x="261" y="83"/>
                    </a:lnTo>
                    <a:lnTo>
                      <a:pt x="261" y="83"/>
                    </a:lnTo>
                    <a:lnTo>
                      <a:pt x="259" y="85"/>
                    </a:lnTo>
                    <a:lnTo>
                      <a:pt x="255" y="85"/>
                    </a:lnTo>
                    <a:lnTo>
                      <a:pt x="255" y="85"/>
                    </a:lnTo>
                    <a:lnTo>
                      <a:pt x="255" y="85"/>
                    </a:lnTo>
                    <a:lnTo>
                      <a:pt x="255" y="85"/>
                    </a:lnTo>
                    <a:lnTo>
                      <a:pt x="252" y="85"/>
                    </a:lnTo>
                    <a:lnTo>
                      <a:pt x="250" y="86"/>
                    </a:lnTo>
                    <a:lnTo>
                      <a:pt x="250" y="86"/>
                    </a:lnTo>
                    <a:lnTo>
                      <a:pt x="250" y="88"/>
                    </a:lnTo>
                    <a:lnTo>
                      <a:pt x="248" y="88"/>
                    </a:lnTo>
                    <a:lnTo>
                      <a:pt x="248" y="88"/>
                    </a:lnTo>
                    <a:lnTo>
                      <a:pt x="242" y="86"/>
                    </a:lnTo>
                    <a:lnTo>
                      <a:pt x="239" y="88"/>
                    </a:lnTo>
                    <a:lnTo>
                      <a:pt x="239" y="88"/>
                    </a:lnTo>
                    <a:lnTo>
                      <a:pt x="239" y="90"/>
                    </a:lnTo>
                    <a:lnTo>
                      <a:pt x="239" y="90"/>
                    </a:lnTo>
                    <a:lnTo>
                      <a:pt x="239" y="90"/>
                    </a:lnTo>
                    <a:lnTo>
                      <a:pt x="239" y="90"/>
                    </a:lnTo>
                    <a:lnTo>
                      <a:pt x="239" y="90"/>
                    </a:lnTo>
                    <a:lnTo>
                      <a:pt x="239" y="90"/>
                    </a:lnTo>
                    <a:lnTo>
                      <a:pt x="242" y="88"/>
                    </a:lnTo>
                    <a:lnTo>
                      <a:pt x="248" y="88"/>
                    </a:lnTo>
                    <a:lnTo>
                      <a:pt x="248" y="88"/>
                    </a:lnTo>
                    <a:lnTo>
                      <a:pt x="250" y="90"/>
                    </a:lnTo>
                    <a:lnTo>
                      <a:pt x="252" y="90"/>
                    </a:lnTo>
                    <a:lnTo>
                      <a:pt x="252" y="90"/>
                    </a:lnTo>
                    <a:lnTo>
                      <a:pt x="255" y="88"/>
                    </a:lnTo>
                    <a:lnTo>
                      <a:pt x="259" y="90"/>
                    </a:lnTo>
                    <a:lnTo>
                      <a:pt x="259" y="90"/>
                    </a:lnTo>
                    <a:lnTo>
                      <a:pt x="259" y="94"/>
                    </a:lnTo>
                    <a:lnTo>
                      <a:pt x="259" y="94"/>
                    </a:lnTo>
                    <a:lnTo>
                      <a:pt x="257" y="99"/>
                    </a:lnTo>
                    <a:lnTo>
                      <a:pt x="257" y="99"/>
                    </a:lnTo>
                    <a:lnTo>
                      <a:pt x="253" y="101"/>
                    </a:lnTo>
                    <a:lnTo>
                      <a:pt x="253" y="101"/>
                    </a:lnTo>
                    <a:lnTo>
                      <a:pt x="250" y="101"/>
                    </a:lnTo>
                    <a:lnTo>
                      <a:pt x="246" y="99"/>
                    </a:lnTo>
                    <a:lnTo>
                      <a:pt x="246" y="99"/>
                    </a:lnTo>
                    <a:lnTo>
                      <a:pt x="242" y="99"/>
                    </a:lnTo>
                    <a:lnTo>
                      <a:pt x="242" y="101"/>
                    </a:lnTo>
                    <a:lnTo>
                      <a:pt x="242" y="101"/>
                    </a:lnTo>
                    <a:lnTo>
                      <a:pt x="241" y="110"/>
                    </a:lnTo>
                    <a:lnTo>
                      <a:pt x="241" y="110"/>
                    </a:lnTo>
                    <a:lnTo>
                      <a:pt x="241" y="112"/>
                    </a:lnTo>
                    <a:lnTo>
                      <a:pt x="241" y="112"/>
                    </a:lnTo>
                    <a:lnTo>
                      <a:pt x="241" y="110"/>
                    </a:lnTo>
                    <a:lnTo>
                      <a:pt x="241" y="110"/>
                    </a:lnTo>
                    <a:lnTo>
                      <a:pt x="242" y="107"/>
                    </a:lnTo>
                    <a:lnTo>
                      <a:pt x="242" y="107"/>
                    </a:lnTo>
                    <a:lnTo>
                      <a:pt x="244" y="105"/>
                    </a:lnTo>
                    <a:lnTo>
                      <a:pt x="248" y="103"/>
                    </a:lnTo>
                    <a:lnTo>
                      <a:pt x="248" y="103"/>
                    </a:lnTo>
                    <a:lnTo>
                      <a:pt x="250" y="103"/>
                    </a:lnTo>
                    <a:lnTo>
                      <a:pt x="250" y="103"/>
                    </a:lnTo>
                    <a:lnTo>
                      <a:pt x="253" y="103"/>
                    </a:lnTo>
                    <a:lnTo>
                      <a:pt x="253" y="107"/>
                    </a:lnTo>
                    <a:lnTo>
                      <a:pt x="253" y="107"/>
                    </a:lnTo>
                    <a:lnTo>
                      <a:pt x="252" y="114"/>
                    </a:lnTo>
                    <a:lnTo>
                      <a:pt x="252" y="114"/>
                    </a:lnTo>
                    <a:lnTo>
                      <a:pt x="250" y="116"/>
                    </a:lnTo>
                    <a:lnTo>
                      <a:pt x="248" y="116"/>
                    </a:lnTo>
                    <a:lnTo>
                      <a:pt x="248" y="116"/>
                    </a:lnTo>
                    <a:lnTo>
                      <a:pt x="244" y="116"/>
                    </a:lnTo>
                    <a:lnTo>
                      <a:pt x="244" y="119"/>
                    </a:lnTo>
                    <a:lnTo>
                      <a:pt x="244" y="119"/>
                    </a:lnTo>
                    <a:lnTo>
                      <a:pt x="244" y="123"/>
                    </a:lnTo>
                    <a:lnTo>
                      <a:pt x="244" y="123"/>
                    </a:lnTo>
                    <a:lnTo>
                      <a:pt x="246" y="127"/>
                    </a:lnTo>
                    <a:lnTo>
                      <a:pt x="246" y="127"/>
                    </a:lnTo>
                    <a:lnTo>
                      <a:pt x="246" y="129"/>
                    </a:lnTo>
                    <a:lnTo>
                      <a:pt x="246" y="130"/>
                    </a:lnTo>
                    <a:lnTo>
                      <a:pt x="246" y="130"/>
                    </a:lnTo>
                    <a:lnTo>
                      <a:pt x="242" y="132"/>
                    </a:lnTo>
                    <a:lnTo>
                      <a:pt x="242" y="138"/>
                    </a:lnTo>
                    <a:lnTo>
                      <a:pt x="242" y="138"/>
                    </a:lnTo>
                    <a:lnTo>
                      <a:pt x="242" y="140"/>
                    </a:lnTo>
                    <a:lnTo>
                      <a:pt x="241" y="140"/>
                    </a:lnTo>
                    <a:lnTo>
                      <a:pt x="241" y="140"/>
                    </a:lnTo>
                    <a:lnTo>
                      <a:pt x="239" y="140"/>
                    </a:lnTo>
                    <a:lnTo>
                      <a:pt x="239" y="140"/>
                    </a:lnTo>
                    <a:lnTo>
                      <a:pt x="237" y="143"/>
                    </a:lnTo>
                    <a:lnTo>
                      <a:pt x="237" y="143"/>
                    </a:lnTo>
                    <a:lnTo>
                      <a:pt x="237" y="151"/>
                    </a:lnTo>
                    <a:lnTo>
                      <a:pt x="235" y="158"/>
                    </a:lnTo>
                    <a:lnTo>
                      <a:pt x="235" y="158"/>
                    </a:lnTo>
                    <a:lnTo>
                      <a:pt x="235" y="162"/>
                    </a:lnTo>
                    <a:lnTo>
                      <a:pt x="235" y="162"/>
                    </a:lnTo>
                    <a:lnTo>
                      <a:pt x="235" y="167"/>
                    </a:lnTo>
                    <a:lnTo>
                      <a:pt x="235" y="167"/>
                    </a:lnTo>
                    <a:lnTo>
                      <a:pt x="235" y="167"/>
                    </a:lnTo>
                    <a:lnTo>
                      <a:pt x="235" y="167"/>
                    </a:lnTo>
                    <a:lnTo>
                      <a:pt x="235" y="167"/>
                    </a:lnTo>
                    <a:lnTo>
                      <a:pt x="235" y="167"/>
                    </a:lnTo>
                    <a:lnTo>
                      <a:pt x="237" y="164"/>
                    </a:lnTo>
                    <a:lnTo>
                      <a:pt x="237" y="164"/>
                    </a:lnTo>
                    <a:lnTo>
                      <a:pt x="237" y="162"/>
                    </a:lnTo>
                    <a:lnTo>
                      <a:pt x="241" y="162"/>
                    </a:lnTo>
                    <a:lnTo>
                      <a:pt x="241" y="162"/>
                    </a:lnTo>
                    <a:lnTo>
                      <a:pt x="242" y="162"/>
                    </a:lnTo>
                    <a:lnTo>
                      <a:pt x="244" y="162"/>
                    </a:lnTo>
                    <a:lnTo>
                      <a:pt x="244" y="162"/>
                    </a:lnTo>
                    <a:lnTo>
                      <a:pt x="244" y="164"/>
                    </a:lnTo>
                    <a:lnTo>
                      <a:pt x="246" y="165"/>
                    </a:lnTo>
                    <a:lnTo>
                      <a:pt x="246" y="165"/>
                    </a:lnTo>
                    <a:lnTo>
                      <a:pt x="246" y="169"/>
                    </a:lnTo>
                    <a:lnTo>
                      <a:pt x="246" y="169"/>
                    </a:lnTo>
                    <a:lnTo>
                      <a:pt x="246" y="171"/>
                    </a:lnTo>
                    <a:lnTo>
                      <a:pt x="246" y="171"/>
                    </a:lnTo>
                    <a:lnTo>
                      <a:pt x="244" y="171"/>
                    </a:lnTo>
                    <a:lnTo>
                      <a:pt x="244" y="171"/>
                    </a:lnTo>
                    <a:lnTo>
                      <a:pt x="242" y="169"/>
                    </a:lnTo>
                    <a:lnTo>
                      <a:pt x="241" y="169"/>
                    </a:lnTo>
                    <a:lnTo>
                      <a:pt x="241" y="169"/>
                    </a:lnTo>
                    <a:lnTo>
                      <a:pt x="241" y="169"/>
                    </a:lnTo>
                    <a:lnTo>
                      <a:pt x="241" y="169"/>
                    </a:lnTo>
                    <a:lnTo>
                      <a:pt x="241" y="173"/>
                    </a:lnTo>
                    <a:lnTo>
                      <a:pt x="241" y="175"/>
                    </a:lnTo>
                    <a:lnTo>
                      <a:pt x="241" y="175"/>
                    </a:lnTo>
                    <a:lnTo>
                      <a:pt x="244" y="178"/>
                    </a:lnTo>
                    <a:lnTo>
                      <a:pt x="244" y="178"/>
                    </a:lnTo>
                    <a:lnTo>
                      <a:pt x="246" y="176"/>
                    </a:lnTo>
                    <a:lnTo>
                      <a:pt x="246" y="176"/>
                    </a:lnTo>
                    <a:lnTo>
                      <a:pt x="248" y="176"/>
                    </a:lnTo>
                    <a:lnTo>
                      <a:pt x="250" y="178"/>
                    </a:lnTo>
                    <a:lnTo>
                      <a:pt x="250" y="178"/>
                    </a:lnTo>
                    <a:lnTo>
                      <a:pt x="250" y="187"/>
                    </a:lnTo>
                    <a:lnTo>
                      <a:pt x="250" y="187"/>
                    </a:lnTo>
                    <a:lnTo>
                      <a:pt x="250" y="189"/>
                    </a:lnTo>
                    <a:lnTo>
                      <a:pt x="248" y="189"/>
                    </a:lnTo>
                    <a:lnTo>
                      <a:pt x="248" y="189"/>
                    </a:lnTo>
                    <a:lnTo>
                      <a:pt x="244" y="187"/>
                    </a:lnTo>
                    <a:lnTo>
                      <a:pt x="244" y="187"/>
                    </a:lnTo>
                    <a:lnTo>
                      <a:pt x="239" y="186"/>
                    </a:lnTo>
                    <a:lnTo>
                      <a:pt x="239" y="186"/>
                    </a:lnTo>
                    <a:lnTo>
                      <a:pt x="237" y="189"/>
                    </a:lnTo>
                    <a:lnTo>
                      <a:pt x="237" y="189"/>
                    </a:lnTo>
                    <a:lnTo>
                      <a:pt x="237" y="191"/>
                    </a:lnTo>
                    <a:lnTo>
                      <a:pt x="237" y="191"/>
                    </a:lnTo>
                    <a:lnTo>
                      <a:pt x="237" y="193"/>
                    </a:lnTo>
                    <a:lnTo>
                      <a:pt x="237" y="193"/>
                    </a:lnTo>
                    <a:lnTo>
                      <a:pt x="235" y="193"/>
                    </a:lnTo>
                    <a:lnTo>
                      <a:pt x="235" y="193"/>
                    </a:lnTo>
                    <a:lnTo>
                      <a:pt x="233" y="191"/>
                    </a:lnTo>
                    <a:lnTo>
                      <a:pt x="233" y="191"/>
                    </a:lnTo>
                    <a:lnTo>
                      <a:pt x="231" y="191"/>
                    </a:lnTo>
                    <a:lnTo>
                      <a:pt x="231" y="191"/>
                    </a:lnTo>
                    <a:lnTo>
                      <a:pt x="231" y="193"/>
                    </a:lnTo>
                    <a:lnTo>
                      <a:pt x="231" y="193"/>
                    </a:lnTo>
                    <a:lnTo>
                      <a:pt x="231" y="193"/>
                    </a:lnTo>
                    <a:lnTo>
                      <a:pt x="231" y="193"/>
                    </a:lnTo>
                    <a:lnTo>
                      <a:pt x="233" y="197"/>
                    </a:lnTo>
                    <a:lnTo>
                      <a:pt x="235" y="198"/>
                    </a:lnTo>
                    <a:lnTo>
                      <a:pt x="235" y="198"/>
                    </a:lnTo>
                    <a:lnTo>
                      <a:pt x="235" y="200"/>
                    </a:lnTo>
                    <a:lnTo>
                      <a:pt x="237" y="200"/>
                    </a:lnTo>
                    <a:lnTo>
                      <a:pt x="237" y="200"/>
                    </a:lnTo>
                    <a:lnTo>
                      <a:pt x="241" y="200"/>
                    </a:lnTo>
                    <a:lnTo>
                      <a:pt x="241" y="200"/>
                    </a:lnTo>
                    <a:lnTo>
                      <a:pt x="242" y="202"/>
                    </a:lnTo>
                    <a:lnTo>
                      <a:pt x="242" y="204"/>
                    </a:lnTo>
                    <a:lnTo>
                      <a:pt x="242" y="204"/>
                    </a:lnTo>
                    <a:lnTo>
                      <a:pt x="242" y="206"/>
                    </a:lnTo>
                    <a:lnTo>
                      <a:pt x="242" y="206"/>
                    </a:lnTo>
                    <a:lnTo>
                      <a:pt x="241" y="206"/>
                    </a:lnTo>
                    <a:lnTo>
                      <a:pt x="241" y="206"/>
                    </a:lnTo>
                    <a:lnTo>
                      <a:pt x="241" y="208"/>
                    </a:lnTo>
                    <a:lnTo>
                      <a:pt x="241" y="208"/>
                    </a:lnTo>
                    <a:lnTo>
                      <a:pt x="242" y="209"/>
                    </a:lnTo>
                    <a:lnTo>
                      <a:pt x="244" y="215"/>
                    </a:lnTo>
                    <a:lnTo>
                      <a:pt x="244" y="215"/>
                    </a:lnTo>
                    <a:lnTo>
                      <a:pt x="244" y="219"/>
                    </a:lnTo>
                    <a:lnTo>
                      <a:pt x="244" y="219"/>
                    </a:lnTo>
                    <a:lnTo>
                      <a:pt x="244" y="222"/>
                    </a:lnTo>
                    <a:lnTo>
                      <a:pt x="244" y="222"/>
                    </a:lnTo>
                    <a:lnTo>
                      <a:pt x="242" y="222"/>
                    </a:lnTo>
                    <a:lnTo>
                      <a:pt x="242" y="222"/>
                    </a:lnTo>
                    <a:lnTo>
                      <a:pt x="242" y="222"/>
                    </a:lnTo>
                    <a:lnTo>
                      <a:pt x="242" y="222"/>
                    </a:lnTo>
                    <a:lnTo>
                      <a:pt x="241" y="220"/>
                    </a:lnTo>
                    <a:lnTo>
                      <a:pt x="237" y="219"/>
                    </a:lnTo>
                    <a:lnTo>
                      <a:pt x="237" y="219"/>
                    </a:lnTo>
                    <a:lnTo>
                      <a:pt x="235" y="217"/>
                    </a:lnTo>
                    <a:lnTo>
                      <a:pt x="235" y="217"/>
                    </a:lnTo>
                    <a:lnTo>
                      <a:pt x="239" y="220"/>
                    </a:lnTo>
                    <a:lnTo>
                      <a:pt x="239" y="220"/>
                    </a:lnTo>
                    <a:lnTo>
                      <a:pt x="239" y="222"/>
                    </a:lnTo>
                    <a:lnTo>
                      <a:pt x="239" y="222"/>
                    </a:lnTo>
                    <a:lnTo>
                      <a:pt x="239" y="224"/>
                    </a:lnTo>
                    <a:lnTo>
                      <a:pt x="241" y="224"/>
                    </a:lnTo>
                    <a:lnTo>
                      <a:pt x="241" y="224"/>
                    </a:lnTo>
                    <a:lnTo>
                      <a:pt x="242" y="226"/>
                    </a:lnTo>
                    <a:lnTo>
                      <a:pt x="242" y="228"/>
                    </a:lnTo>
                    <a:lnTo>
                      <a:pt x="242" y="228"/>
                    </a:lnTo>
                    <a:lnTo>
                      <a:pt x="242" y="230"/>
                    </a:lnTo>
                    <a:lnTo>
                      <a:pt x="241" y="231"/>
                    </a:lnTo>
                    <a:lnTo>
                      <a:pt x="241" y="231"/>
                    </a:lnTo>
                    <a:lnTo>
                      <a:pt x="241" y="231"/>
                    </a:lnTo>
                    <a:lnTo>
                      <a:pt x="241" y="231"/>
                    </a:lnTo>
                    <a:lnTo>
                      <a:pt x="241" y="233"/>
                    </a:lnTo>
                    <a:lnTo>
                      <a:pt x="241" y="233"/>
                    </a:lnTo>
                    <a:lnTo>
                      <a:pt x="242" y="233"/>
                    </a:lnTo>
                    <a:lnTo>
                      <a:pt x="246" y="233"/>
                    </a:lnTo>
                    <a:lnTo>
                      <a:pt x="246" y="233"/>
                    </a:lnTo>
                    <a:lnTo>
                      <a:pt x="248" y="233"/>
                    </a:lnTo>
                    <a:lnTo>
                      <a:pt x="248" y="233"/>
                    </a:lnTo>
                    <a:lnTo>
                      <a:pt x="248" y="233"/>
                    </a:lnTo>
                    <a:lnTo>
                      <a:pt x="248" y="233"/>
                    </a:lnTo>
                    <a:lnTo>
                      <a:pt x="246" y="239"/>
                    </a:lnTo>
                    <a:lnTo>
                      <a:pt x="246" y="239"/>
                    </a:lnTo>
                    <a:lnTo>
                      <a:pt x="244" y="241"/>
                    </a:lnTo>
                    <a:lnTo>
                      <a:pt x="242" y="241"/>
                    </a:lnTo>
                    <a:lnTo>
                      <a:pt x="242" y="241"/>
                    </a:lnTo>
                    <a:lnTo>
                      <a:pt x="241" y="242"/>
                    </a:lnTo>
                    <a:lnTo>
                      <a:pt x="241" y="242"/>
                    </a:lnTo>
                    <a:lnTo>
                      <a:pt x="239" y="244"/>
                    </a:lnTo>
                    <a:lnTo>
                      <a:pt x="235" y="242"/>
                    </a:lnTo>
                    <a:lnTo>
                      <a:pt x="235" y="242"/>
                    </a:lnTo>
                    <a:lnTo>
                      <a:pt x="233" y="242"/>
                    </a:lnTo>
                    <a:lnTo>
                      <a:pt x="233" y="242"/>
                    </a:lnTo>
                    <a:lnTo>
                      <a:pt x="231" y="242"/>
                    </a:lnTo>
                    <a:lnTo>
                      <a:pt x="231" y="242"/>
                    </a:lnTo>
                    <a:lnTo>
                      <a:pt x="233" y="244"/>
                    </a:lnTo>
                    <a:lnTo>
                      <a:pt x="233" y="244"/>
                    </a:lnTo>
                    <a:lnTo>
                      <a:pt x="239" y="246"/>
                    </a:lnTo>
                    <a:lnTo>
                      <a:pt x="239" y="246"/>
                    </a:lnTo>
                    <a:lnTo>
                      <a:pt x="241" y="248"/>
                    </a:lnTo>
                    <a:lnTo>
                      <a:pt x="241" y="250"/>
                    </a:lnTo>
                    <a:lnTo>
                      <a:pt x="241" y="250"/>
                    </a:lnTo>
                    <a:lnTo>
                      <a:pt x="239" y="252"/>
                    </a:lnTo>
                    <a:lnTo>
                      <a:pt x="239" y="252"/>
                    </a:lnTo>
                    <a:lnTo>
                      <a:pt x="239" y="255"/>
                    </a:lnTo>
                    <a:lnTo>
                      <a:pt x="237" y="255"/>
                    </a:lnTo>
                    <a:lnTo>
                      <a:pt x="237" y="255"/>
                    </a:lnTo>
                    <a:lnTo>
                      <a:pt x="233" y="257"/>
                    </a:lnTo>
                    <a:lnTo>
                      <a:pt x="233" y="257"/>
                    </a:lnTo>
                    <a:lnTo>
                      <a:pt x="231" y="259"/>
                    </a:lnTo>
                    <a:lnTo>
                      <a:pt x="228" y="257"/>
                    </a:lnTo>
                    <a:lnTo>
                      <a:pt x="228" y="257"/>
                    </a:lnTo>
                    <a:lnTo>
                      <a:pt x="224" y="252"/>
                    </a:lnTo>
                    <a:lnTo>
                      <a:pt x="224" y="252"/>
                    </a:lnTo>
                    <a:lnTo>
                      <a:pt x="222" y="250"/>
                    </a:lnTo>
                    <a:lnTo>
                      <a:pt x="222" y="250"/>
                    </a:lnTo>
                    <a:lnTo>
                      <a:pt x="222" y="252"/>
                    </a:lnTo>
                    <a:lnTo>
                      <a:pt x="220" y="253"/>
                    </a:lnTo>
                    <a:lnTo>
                      <a:pt x="220" y="253"/>
                    </a:lnTo>
                    <a:lnTo>
                      <a:pt x="220" y="255"/>
                    </a:lnTo>
                    <a:lnTo>
                      <a:pt x="220" y="255"/>
                    </a:lnTo>
                    <a:lnTo>
                      <a:pt x="222" y="255"/>
                    </a:lnTo>
                    <a:lnTo>
                      <a:pt x="222" y="255"/>
                    </a:lnTo>
                    <a:lnTo>
                      <a:pt x="226" y="257"/>
                    </a:lnTo>
                    <a:lnTo>
                      <a:pt x="228" y="261"/>
                    </a:lnTo>
                    <a:lnTo>
                      <a:pt x="228" y="261"/>
                    </a:lnTo>
                    <a:lnTo>
                      <a:pt x="230" y="263"/>
                    </a:lnTo>
                    <a:lnTo>
                      <a:pt x="231" y="263"/>
                    </a:lnTo>
                    <a:lnTo>
                      <a:pt x="231" y="263"/>
                    </a:lnTo>
                    <a:lnTo>
                      <a:pt x="231" y="264"/>
                    </a:lnTo>
                    <a:lnTo>
                      <a:pt x="233" y="266"/>
                    </a:lnTo>
                    <a:lnTo>
                      <a:pt x="233" y="266"/>
                    </a:lnTo>
                    <a:lnTo>
                      <a:pt x="231" y="268"/>
                    </a:lnTo>
                    <a:lnTo>
                      <a:pt x="231" y="268"/>
                    </a:lnTo>
                    <a:lnTo>
                      <a:pt x="231" y="268"/>
                    </a:lnTo>
                    <a:lnTo>
                      <a:pt x="230" y="268"/>
                    </a:lnTo>
                    <a:lnTo>
                      <a:pt x="230" y="268"/>
                    </a:lnTo>
                    <a:lnTo>
                      <a:pt x="231" y="272"/>
                    </a:lnTo>
                    <a:lnTo>
                      <a:pt x="231" y="272"/>
                    </a:lnTo>
                    <a:lnTo>
                      <a:pt x="233" y="272"/>
                    </a:lnTo>
                    <a:lnTo>
                      <a:pt x="231" y="274"/>
                    </a:lnTo>
                    <a:lnTo>
                      <a:pt x="231" y="274"/>
                    </a:lnTo>
                    <a:lnTo>
                      <a:pt x="231" y="274"/>
                    </a:lnTo>
                    <a:lnTo>
                      <a:pt x="231" y="275"/>
                    </a:lnTo>
                    <a:lnTo>
                      <a:pt x="231" y="275"/>
                    </a:lnTo>
                    <a:lnTo>
                      <a:pt x="231" y="275"/>
                    </a:lnTo>
                    <a:lnTo>
                      <a:pt x="231" y="275"/>
                    </a:lnTo>
                    <a:lnTo>
                      <a:pt x="231" y="277"/>
                    </a:lnTo>
                    <a:lnTo>
                      <a:pt x="231" y="277"/>
                    </a:lnTo>
                    <a:lnTo>
                      <a:pt x="230" y="277"/>
                    </a:lnTo>
                    <a:lnTo>
                      <a:pt x="230" y="277"/>
                    </a:lnTo>
                    <a:lnTo>
                      <a:pt x="226" y="274"/>
                    </a:lnTo>
                    <a:lnTo>
                      <a:pt x="222" y="270"/>
                    </a:lnTo>
                    <a:lnTo>
                      <a:pt x="222" y="270"/>
                    </a:lnTo>
                    <a:lnTo>
                      <a:pt x="220" y="266"/>
                    </a:lnTo>
                    <a:lnTo>
                      <a:pt x="220" y="266"/>
                    </a:lnTo>
                    <a:lnTo>
                      <a:pt x="220" y="264"/>
                    </a:lnTo>
                    <a:lnTo>
                      <a:pt x="220" y="264"/>
                    </a:lnTo>
                    <a:lnTo>
                      <a:pt x="220" y="263"/>
                    </a:lnTo>
                    <a:lnTo>
                      <a:pt x="220" y="263"/>
                    </a:lnTo>
                    <a:lnTo>
                      <a:pt x="219" y="263"/>
                    </a:lnTo>
                    <a:lnTo>
                      <a:pt x="219" y="263"/>
                    </a:lnTo>
                    <a:lnTo>
                      <a:pt x="217" y="266"/>
                    </a:lnTo>
                    <a:lnTo>
                      <a:pt x="217" y="266"/>
                    </a:lnTo>
                    <a:lnTo>
                      <a:pt x="219" y="268"/>
                    </a:lnTo>
                    <a:lnTo>
                      <a:pt x="219" y="268"/>
                    </a:lnTo>
                    <a:lnTo>
                      <a:pt x="220" y="270"/>
                    </a:lnTo>
                    <a:lnTo>
                      <a:pt x="220" y="270"/>
                    </a:lnTo>
                    <a:lnTo>
                      <a:pt x="220" y="272"/>
                    </a:lnTo>
                    <a:lnTo>
                      <a:pt x="222" y="274"/>
                    </a:lnTo>
                    <a:lnTo>
                      <a:pt x="222" y="274"/>
                    </a:lnTo>
                    <a:lnTo>
                      <a:pt x="228" y="279"/>
                    </a:lnTo>
                    <a:lnTo>
                      <a:pt x="228" y="279"/>
                    </a:lnTo>
                    <a:lnTo>
                      <a:pt x="230" y="283"/>
                    </a:lnTo>
                    <a:lnTo>
                      <a:pt x="230" y="283"/>
                    </a:lnTo>
                    <a:lnTo>
                      <a:pt x="231" y="285"/>
                    </a:lnTo>
                    <a:lnTo>
                      <a:pt x="231" y="285"/>
                    </a:lnTo>
                    <a:lnTo>
                      <a:pt x="231" y="285"/>
                    </a:lnTo>
                    <a:lnTo>
                      <a:pt x="231" y="286"/>
                    </a:lnTo>
                    <a:lnTo>
                      <a:pt x="231" y="286"/>
                    </a:lnTo>
                    <a:lnTo>
                      <a:pt x="231" y="288"/>
                    </a:lnTo>
                    <a:lnTo>
                      <a:pt x="231" y="288"/>
                    </a:lnTo>
                    <a:lnTo>
                      <a:pt x="231" y="288"/>
                    </a:lnTo>
                    <a:lnTo>
                      <a:pt x="233" y="288"/>
                    </a:lnTo>
                    <a:lnTo>
                      <a:pt x="233" y="288"/>
                    </a:lnTo>
                    <a:lnTo>
                      <a:pt x="233" y="288"/>
                    </a:lnTo>
                    <a:lnTo>
                      <a:pt x="233" y="288"/>
                    </a:lnTo>
                    <a:lnTo>
                      <a:pt x="233" y="290"/>
                    </a:lnTo>
                    <a:lnTo>
                      <a:pt x="233" y="290"/>
                    </a:lnTo>
                    <a:lnTo>
                      <a:pt x="235" y="301"/>
                    </a:lnTo>
                    <a:lnTo>
                      <a:pt x="235" y="301"/>
                    </a:lnTo>
                    <a:lnTo>
                      <a:pt x="235" y="303"/>
                    </a:lnTo>
                    <a:lnTo>
                      <a:pt x="235" y="303"/>
                    </a:lnTo>
                    <a:lnTo>
                      <a:pt x="233" y="305"/>
                    </a:lnTo>
                    <a:lnTo>
                      <a:pt x="233" y="305"/>
                    </a:lnTo>
                    <a:lnTo>
                      <a:pt x="230" y="301"/>
                    </a:lnTo>
                    <a:lnTo>
                      <a:pt x="230" y="301"/>
                    </a:lnTo>
                    <a:lnTo>
                      <a:pt x="230" y="303"/>
                    </a:lnTo>
                    <a:lnTo>
                      <a:pt x="230" y="303"/>
                    </a:lnTo>
                    <a:lnTo>
                      <a:pt x="230" y="305"/>
                    </a:lnTo>
                    <a:lnTo>
                      <a:pt x="228" y="305"/>
                    </a:lnTo>
                    <a:lnTo>
                      <a:pt x="228" y="305"/>
                    </a:lnTo>
                    <a:lnTo>
                      <a:pt x="224" y="303"/>
                    </a:lnTo>
                    <a:lnTo>
                      <a:pt x="224" y="301"/>
                    </a:lnTo>
                    <a:lnTo>
                      <a:pt x="224" y="301"/>
                    </a:lnTo>
                    <a:lnTo>
                      <a:pt x="222" y="297"/>
                    </a:lnTo>
                    <a:lnTo>
                      <a:pt x="222" y="297"/>
                    </a:lnTo>
                    <a:lnTo>
                      <a:pt x="220" y="294"/>
                    </a:lnTo>
                    <a:lnTo>
                      <a:pt x="217" y="290"/>
                    </a:lnTo>
                    <a:lnTo>
                      <a:pt x="217" y="290"/>
                    </a:lnTo>
                    <a:lnTo>
                      <a:pt x="217" y="290"/>
                    </a:lnTo>
                    <a:lnTo>
                      <a:pt x="217" y="292"/>
                    </a:lnTo>
                    <a:lnTo>
                      <a:pt x="217" y="292"/>
                    </a:lnTo>
                    <a:lnTo>
                      <a:pt x="217" y="294"/>
                    </a:lnTo>
                    <a:lnTo>
                      <a:pt x="217" y="294"/>
                    </a:lnTo>
                    <a:lnTo>
                      <a:pt x="217" y="296"/>
                    </a:lnTo>
                    <a:lnTo>
                      <a:pt x="217" y="296"/>
                    </a:lnTo>
                    <a:lnTo>
                      <a:pt x="217" y="297"/>
                    </a:lnTo>
                    <a:lnTo>
                      <a:pt x="217" y="297"/>
                    </a:lnTo>
                    <a:lnTo>
                      <a:pt x="217" y="301"/>
                    </a:lnTo>
                    <a:lnTo>
                      <a:pt x="215" y="303"/>
                    </a:lnTo>
                    <a:lnTo>
                      <a:pt x="215" y="303"/>
                    </a:lnTo>
                    <a:lnTo>
                      <a:pt x="211" y="305"/>
                    </a:lnTo>
                    <a:lnTo>
                      <a:pt x="211" y="305"/>
                    </a:lnTo>
                    <a:lnTo>
                      <a:pt x="213" y="307"/>
                    </a:lnTo>
                    <a:lnTo>
                      <a:pt x="213" y="307"/>
                    </a:lnTo>
                    <a:lnTo>
                      <a:pt x="215" y="307"/>
                    </a:lnTo>
                    <a:lnTo>
                      <a:pt x="215" y="307"/>
                    </a:lnTo>
                    <a:lnTo>
                      <a:pt x="217" y="305"/>
                    </a:lnTo>
                    <a:lnTo>
                      <a:pt x="220" y="307"/>
                    </a:lnTo>
                    <a:lnTo>
                      <a:pt x="220" y="307"/>
                    </a:lnTo>
                    <a:lnTo>
                      <a:pt x="222" y="307"/>
                    </a:lnTo>
                    <a:lnTo>
                      <a:pt x="222" y="307"/>
                    </a:lnTo>
                    <a:lnTo>
                      <a:pt x="226" y="308"/>
                    </a:lnTo>
                    <a:lnTo>
                      <a:pt x="231" y="308"/>
                    </a:lnTo>
                    <a:lnTo>
                      <a:pt x="231" y="308"/>
                    </a:lnTo>
                    <a:lnTo>
                      <a:pt x="231" y="310"/>
                    </a:lnTo>
                    <a:lnTo>
                      <a:pt x="231" y="310"/>
                    </a:lnTo>
                    <a:lnTo>
                      <a:pt x="231" y="310"/>
                    </a:lnTo>
                    <a:lnTo>
                      <a:pt x="231" y="310"/>
                    </a:lnTo>
                    <a:lnTo>
                      <a:pt x="231" y="312"/>
                    </a:lnTo>
                    <a:lnTo>
                      <a:pt x="231" y="312"/>
                    </a:lnTo>
                    <a:lnTo>
                      <a:pt x="226" y="314"/>
                    </a:lnTo>
                    <a:lnTo>
                      <a:pt x="226" y="314"/>
                    </a:lnTo>
                    <a:lnTo>
                      <a:pt x="226" y="316"/>
                    </a:lnTo>
                    <a:lnTo>
                      <a:pt x="226" y="316"/>
                    </a:lnTo>
                    <a:lnTo>
                      <a:pt x="224" y="319"/>
                    </a:lnTo>
                    <a:lnTo>
                      <a:pt x="220" y="321"/>
                    </a:lnTo>
                    <a:lnTo>
                      <a:pt x="220" y="321"/>
                    </a:lnTo>
                    <a:lnTo>
                      <a:pt x="219" y="323"/>
                    </a:lnTo>
                    <a:lnTo>
                      <a:pt x="219" y="323"/>
                    </a:lnTo>
                    <a:lnTo>
                      <a:pt x="213" y="329"/>
                    </a:lnTo>
                    <a:lnTo>
                      <a:pt x="206" y="332"/>
                    </a:lnTo>
                    <a:lnTo>
                      <a:pt x="206" y="332"/>
                    </a:lnTo>
                    <a:lnTo>
                      <a:pt x="200" y="336"/>
                    </a:lnTo>
                    <a:lnTo>
                      <a:pt x="200" y="336"/>
                    </a:lnTo>
                    <a:lnTo>
                      <a:pt x="198" y="336"/>
                    </a:lnTo>
                    <a:lnTo>
                      <a:pt x="198" y="336"/>
                    </a:lnTo>
                    <a:lnTo>
                      <a:pt x="198" y="336"/>
                    </a:lnTo>
                    <a:lnTo>
                      <a:pt x="197" y="336"/>
                    </a:lnTo>
                    <a:lnTo>
                      <a:pt x="197" y="336"/>
                    </a:lnTo>
                    <a:lnTo>
                      <a:pt x="195" y="338"/>
                    </a:lnTo>
                    <a:lnTo>
                      <a:pt x="195" y="338"/>
                    </a:lnTo>
                    <a:lnTo>
                      <a:pt x="195" y="338"/>
                    </a:lnTo>
                    <a:lnTo>
                      <a:pt x="195" y="338"/>
                    </a:lnTo>
                    <a:lnTo>
                      <a:pt x="191" y="338"/>
                    </a:lnTo>
                    <a:lnTo>
                      <a:pt x="191" y="338"/>
                    </a:lnTo>
                    <a:lnTo>
                      <a:pt x="189" y="338"/>
                    </a:lnTo>
                    <a:lnTo>
                      <a:pt x="187" y="336"/>
                    </a:lnTo>
                    <a:lnTo>
                      <a:pt x="187" y="336"/>
                    </a:lnTo>
                    <a:lnTo>
                      <a:pt x="187" y="336"/>
                    </a:lnTo>
                    <a:lnTo>
                      <a:pt x="187" y="336"/>
                    </a:lnTo>
                    <a:lnTo>
                      <a:pt x="186" y="334"/>
                    </a:lnTo>
                    <a:lnTo>
                      <a:pt x="186" y="334"/>
                    </a:lnTo>
                    <a:lnTo>
                      <a:pt x="186" y="336"/>
                    </a:lnTo>
                    <a:lnTo>
                      <a:pt x="186" y="336"/>
                    </a:lnTo>
                    <a:lnTo>
                      <a:pt x="187" y="340"/>
                    </a:lnTo>
                    <a:lnTo>
                      <a:pt x="184" y="343"/>
                    </a:lnTo>
                    <a:lnTo>
                      <a:pt x="184" y="343"/>
                    </a:lnTo>
                    <a:lnTo>
                      <a:pt x="182" y="345"/>
                    </a:lnTo>
                    <a:lnTo>
                      <a:pt x="180" y="349"/>
                    </a:lnTo>
                    <a:lnTo>
                      <a:pt x="180" y="349"/>
                    </a:lnTo>
                    <a:lnTo>
                      <a:pt x="180" y="354"/>
                    </a:lnTo>
                    <a:lnTo>
                      <a:pt x="176" y="358"/>
                    </a:lnTo>
                    <a:lnTo>
                      <a:pt x="176" y="358"/>
                    </a:lnTo>
                    <a:lnTo>
                      <a:pt x="176" y="360"/>
                    </a:lnTo>
                    <a:lnTo>
                      <a:pt x="176" y="360"/>
                    </a:lnTo>
                    <a:lnTo>
                      <a:pt x="175" y="362"/>
                    </a:lnTo>
                    <a:lnTo>
                      <a:pt x="173" y="362"/>
                    </a:lnTo>
                    <a:lnTo>
                      <a:pt x="173" y="362"/>
                    </a:lnTo>
                    <a:lnTo>
                      <a:pt x="171" y="364"/>
                    </a:lnTo>
                    <a:lnTo>
                      <a:pt x="171" y="364"/>
                    </a:lnTo>
                    <a:lnTo>
                      <a:pt x="169" y="365"/>
                    </a:lnTo>
                    <a:lnTo>
                      <a:pt x="167" y="367"/>
                    </a:lnTo>
                    <a:lnTo>
                      <a:pt x="167" y="367"/>
                    </a:lnTo>
                    <a:lnTo>
                      <a:pt x="164" y="367"/>
                    </a:lnTo>
                    <a:lnTo>
                      <a:pt x="164" y="367"/>
                    </a:lnTo>
                    <a:lnTo>
                      <a:pt x="162" y="367"/>
                    </a:lnTo>
                    <a:lnTo>
                      <a:pt x="162" y="364"/>
                    </a:lnTo>
                    <a:lnTo>
                      <a:pt x="162" y="364"/>
                    </a:lnTo>
                    <a:lnTo>
                      <a:pt x="162" y="362"/>
                    </a:lnTo>
                    <a:lnTo>
                      <a:pt x="162" y="362"/>
                    </a:lnTo>
                    <a:lnTo>
                      <a:pt x="160" y="364"/>
                    </a:lnTo>
                    <a:lnTo>
                      <a:pt x="160" y="364"/>
                    </a:lnTo>
                    <a:lnTo>
                      <a:pt x="160" y="367"/>
                    </a:lnTo>
                    <a:lnTo>
                      <a:pt x="160" y="367"/>
                    </a:lnTo>
                    <a:lnTo>
                      <a:pt x="158" y="369"/>
                    </a:lnTo>
                    <a:lnTo>
                      <a:pt x="156" y="371"/>
                    </a:lnTo>
                    <a:lnTo>
                      <a:pt x="156" y="371"/>
                    </a:lnTo>
                    <a:lnTo>
                      <a:pt x="153" y="371"/>
                    </a:lnTo>
                    <a:lnTo>
                      <a:pt x="153" y="371"/>
                    </a:lnTo>
                    <a:lnTo>
                      <a:pt x="153" y="371"/>
                    </a:lnTo>
                    <a:lnTo>
                      <a:pt x="151" y="373"/>
                    </a:lnTo>
                    <a:lnTo>
                      <a:pt x="151" y="373"/>
                    </a:lnTo>
                    <a:lnTo>
                      <a:pt x="151" y="375"/>
                    </a:lnTo>
                    <a:lnTo>
                      <a:pt x="151" y="375"/>
                    </a:lnTo>
                    <a:lnTo>
                      <a:pt x="151" y="376"/>
                    </a:lnTo>
                    <a:lnTo>
                      <a:pt x="149" y="376"/>
                    </a:lnTo>
                    <a:lnTo>
                      <a:pt x="149" y="376"/>
                    </a:lnTo>
                    <a:lnTo>
                      <a:pt x="147" y="378"/>
                    </a:lnTo>
                    <a:lnTo>
                      <a:pt x="147" y="378"/>
                    </a:lnTo>
                    <a:lnTo>
                      <a:pt x="147" y="378"/>
                    </a:lnTo>
                    <a:lnTo>
                      <a:pt x="147" y="378"/>
                    </a:lnTo>
                    <a:lnTo>
                      <a:pt x="147" y="382"/>
                    </a:lnTo>
                    <a:lnTo>
                      <a:pt x="147" y="382"/>
                    </a:lnTo>
                    <a:lnTo>
                      <a:pt x="149" y="384"/>
                    </a:lnTo>
                    <a:lnTo>
                      <a:pt x="149" y="384"/>
                    </a:lnTo>
                    <a:lnTo>
                      <a:pt x="147" y="386"/>
                    </a:lnTo>
                    <a:lnTo>
                      <a:pt x="147" y="386"/>
                    </a:lnTo>
                    <a:lnTo>
                      <a:pt x="147" y="387"/>
                    </a:lnTo>
                    <a:lnTo>
                      <a:pt x="147" y="387"/>
                    </a:lnTo>
                    <a:lnTo>
                      <a:pt x="147" y="387"/>
                    </a:lnTo>
                    <a:lnTo>
                      <a:pt x="149" y="391"/>
                    </a:lnTo>
                    <a:lnTo>
                      <a:pt x="149" y="391"/>
                    </a:lnTo>
                    <a:lnTo>
                      <a:pt x="147" y="393"/>
                    </a:lnTo>
                    <a:lnTo>
                      <a:pt x="147" y="397"/>
                    </a:lnTo>
                    <a:lnTo>
                      <a:pt x="147" y="397"/>
                    </a:lnTo>
                    <a:lnTo>
                      <a:pt x="145" y="398"/>
                    </a:lnTo>
                    <a:lnTo>
                      <a:pt x="143" y="400"/>
                    </a:lnTo>
                    <a:lnTo>
                      <a:pt x="143" y="400"/>
                    </a:lnTo>
                    <a:lnTo>
                      <a:pt x="142" y="402"/>
                    </a:lnTo>
                    <a:lnTo>
                      <a:pt x="142" y="402"/>
                    </a:lnTo>
                    <a:lnTo>
                      <a:pt x="142" y="404"/>
                    </a:lnTo>
                    <a:lnTo>
                      <a:pt x="142" y="404"/>
                    </a:lnTo>
                    <a:lnTo>
                      <a:pt x="140" y="406"/>
                    </a:lnTo>
                    <a:lnTo>
                      <a:pt x="140" y="406"/>
                    </a:lnTo>
                    <a:lnTo>
                      <a:pt x="140" y="408"/>
                    </a:lnTo>
                    <a:lnTo>
                      <a:pt x="140" y="408"/>
                    </a:lnTo>
                    <a:lnTo>
                      <a:pt x="142" y="413"/>
                    </a:lnTo>
                    <a:lnTo>
                      <a:pt x="140" y="419"/>
                    </a:lnTo>
                    <a:lnTo>
                      <a:pt x="140" y="419"/>
                    </a:lnTo>
                    <a:lnTo>
                      <a:pt x="138" y="422"/>
                    </a:lnTo>
                    <a:lnTo>
                      <a:pt x="138" y="422"/>
                    </a:lnTo>
                    <a:lnTo>
                      <a:pt x="138" y="428"/>
                    </a:lnTo>
                    <a:lnTo>
                      <a:pt x="138" y="428"/>
                    </a:lnTo>
                    <a:lnTo>
                      <a:pt x="136" y="430"/>
                    </a:lnTo>
                    <a:lnTo>
                      <a:pt x="136" y="430"/>
                    </a:lnTo>
                    <a:lnTo>
                      <a:pt x="136" y="431"/>
                    </a:lnTo>
                    <a:lnTo>
                      <a:pt x="134" y="433"/>
                    </a:lnTo>
                    <a:lnTo>
                      <a:pt x="134" y="433"/>
                    </a:lnTo>
                    <a:lnTo>
                      <a:pt x="132" y="435"/>
                    </a:lnTo>
                    <a:lnTo>
                      <a:pt x="132" y="433"/>
                    </a:lnTo>
                    <a:lnTo>
                      <a:pt x="132" y="433"/>
                    </a:lnTo>
                    <a:lnTo>
                      <a:pt x="131" y="431"/>
                    </a:lnTo>
                    <a:lnTo>
                      <a:pt x="131" y="431"/>
                    </a:lnTo>
                    <a:lnTo>
                      <a:pt x="129" y="431"/>
                    </a:lnTo>
                    <a:lnTo>
                      <a:pt x="129" y="431"/>
                    </a:lnTo>
                    <a:lnTo>
                      <a:pt x="129" y="431"/>
                    </a:lnTo>
                    <a:lnTo>
                      <a:pt x="127" y="430"/>
                    </a:lnTo>
                    <a:lnTo>
                      <a:pt x="127" y="430"/>
                    </a:lnTo>
                    <a:lnTo>
                      <a:pt x="127" y="428"/>
                    </a:lnTo>
                    <a:lnTo>
                      <a:pt x="127" y="428"/>
                    </a:lnTo>
                    <a:lnTo>
                      <a:pt x="123" y="426"/>
                    </a:lnTo>
                    <a:lnTo>
                      <a:pt x="123" y="426"/>
                    </a:lnTo>
                    <a:lnTo>
                      <a:pt x="123" y="424"/>
                    </a:lnTo>
                    <a:lnTo>
                      <a:pt x="121" y="422"/>
                    </a:lnTo>
                    <a:lnTo>
                      <a:pt x="121" y="422"/>
                    </a:lnTo>
                    <a:lnTo>
                      <a:pt x="118" y="422"/>
                    </a:lnTo>
                    <a:lnTo>
                      <a:pt x="118" y="422"/>
                    </a:lnTo>
                    <a:lnTo>
                      <a:pt x="118" y="424"/>
                    </a:lnTo>
                    <a:lnTo>
                      <a:pt x="118" y="424"/>
                    </a:lnTo>
                    <a:lnTo>
                      <a:pt x="116" y="424"/>
                    </a:lnTo>
                    <a:lnTo>
                      <a:pt x="114" y="422"/>
                    </a:lnTo>
                    <a:lnTo>
                      <a:pt x="114" y="422"/>
                    </a:lnTo>
                    <a:lnTo>
                      <a:pt x="114" y="420"/>
                    </a:lnTo>
                    <a:lnTo>
                      <a:pt x="114" y="420"/>
                    </a:lnTo>
                    <a:lnTo>
                      <a:pt x="112" y="419"/>
                    </a:lnTo>
                    <a:lnTo>
                      <a:pt x="112" y="419"/>
                    </a:lnTo>
                    <a:lnTo>
                      <a:pt x="110" y="417"/>
                    </a:lnTo>
                    <a:lnTo>
                      <a:pt x="109" y="415"/>
                    </a:lnTo>
                    <a:lnTo>
                      <a:pt x="109" y="415"/>
                    </a:lnTo>
                    <a:lnTo>
                      <a:pt x="107" y="411"/>
                    </a:lnTo>
                    <a:lnTo>
                      <a:pt x="107" y="411"/>
                    </a:lnTo>
                    <a:lnTo>
                      <a:pt x="103" y="402"/>
                    </a:lnTo>
                    <a:lnTo>
                      <a:pt x="103" y="402"/>
                    </a:lnTo>
                    <a:lnTo>
                      <a:pt x="101" y="400"/>
                    </a:lnTo>
                    <a:lnTo>
                      <a:pt x="101" y="400"/>
                    </a:lnTo>
                    <a:lnTo>
                      <a:pt x="99" y="393"/>
                    </a:lnTo>
                    <a:lnTo>
                      <a:pt x="99" y="393"/>
                    </a:lnTo>
                    <a:lnTo>
                      <a:pt x="98" y="389"/>
                    </a:lnTo>
                    <a:lnTo>
                      <a:pt x="99" y="387"/>
                    </a:lnTo>
                    <a:lnTo>
                      <a:pt x="101" y="386"/>
                    </a:lnTo>
                    <a:lnTo>
                      <a:pt x="101" y="386"/>
                    </a:lnTo>
                    <a:lnTo>
                      <a:pt x="101" y="384"/>
                    </a:lnTo>
                    <a:lnTo>
                      <a:pt x="101" y="384"/>
                    </a:lnTo>
                    <a:lnTo>
                      <a:pt x="101" y="382"/>
                    </a:lnTo>
                    <a:lnTo>
                      <a:pt x="101" y="382"/>
                    </a:lnTo>
                    <a:lnTo>
                      <a:pt x="99" y="382"/>
                    </a:lnTo>
                    <a:lnTo>
                      <a:pt x="99" y="382"/>
                    </a:lnTo>
                    <a:lnTo>
                      <a:pt x="98" y="386"/>
                    </a:lnTo>
                    <a:lnTo>
                      <a:pt x="98" y="386"/>
                    </a:lnTo>
                    <a:lnTo>
                      <a:pt x="98" y="386"/>
                    </a:lnTo>
                    <a:lnTo>
                      <a:pt x="98" y="386"/>
                    </a:lnTo>
                    <a:lnTo>
                      <a:pt x="96" y="386"/>
                    </a:lnTo>
                    <a:lnTo>
                      <a:pt x="96" y="386"/>
                    </a:lnTo>
                    <a:lnTo>
                      <a:pt x="96" y="384"/>
                    </a:lnTo>
                    <a:lnTo>
                      <a:pt x="96" y="384"/>
                    </a:lnTo>
                    <a:lnTo>
                      <a:pt x="96" y="378"/>
                    </a:lnTo>
                    <a:lnTo>
                      <a:pt x="94" y="375"/>
                    </a:lnTo>
                    <a:lnTo>
                      <a:pt x="94" y="375"/>
                    </a:lnTo>
                    <a:lnTo>
                      <a:pt x="92" y="369"/>
                    </a:lnTo>
                    <a:lnTo>
                      <a:pt x="92" y="369"/>
                    </a:lnTo>
                    <a:lnTo>
                      <a:pt x="90" y="367"/>
                    </a:lnTo>
                    <a:lnTo>
                      <a:pt x="90" y="364"/>
                    </a:lnTo>
                    <a:lnTo>
                      <a:pt x="90" y="364"/>
                    </a:lnTo>
                    <a:lnTo>
                      <a:pt x="90" y="364"/>
                    </a:lnTo>
                    <a:lnTo>
                      <a:pt x="90" y="364"/>
                    </a:lnTo>
                    <a:lnTo>
                      <a:pt x="88" y="360"/>
                    </a:lnTo>
                    <a:lnTo>
                      <a:pt x="90" y="356"/>
                    </a:lnTo>
                    <a:lnTo>
                      <a:pt x="90" y="356"/>
                    </a:lnTo>
                    <a:lnTo>
                      <a:pt x="90" y="354"/>
                    </a:lnTo>
                    <a:lnTo>
                      <a:pt x="90" y="354"/>
                    </a:lnTo>
                    <a:lnTo>
                      <a:pt x="88" y="351"/>
                    </a:lnTo>
                    <a:lnTo>
                      <a:pt x="88" y="347"/>
                    </a:lnTo>
                    <a:lnTo>
                      <a:pt x="88" y="347"/>
                    </a:lnTo>
                    <a:lnTo>
                      <a:pt x="88" y="343"/>
                    </a:lnTo>
                    <a:lnTo>
                      <a:pt x="88" y="343"/>
                    </a:lnTo>
                    <a:lnTo>
                      <a:pt x="92" y="338"/>
                    </a:lnTo>
                    <a:lnTo>
                      <a:pt x="92" y="338"/>
                    </a:lnTo>
                    <a:lnTo>
                      <a:pt x="92" y="336"/>
                    </a:lnTo>
                    <a:lnTo>
                      <a:pt x="92" y="336"/>
                    </a:lnTo>
                    <a:lnTo>
                      <a:pt x="94" y="332"/>
                    </a:lnTo>
                    <a:lnTo>
                      <a:pt x="96" y="331"/>
                    </a:lnTo>
                    <a:lnTo>
                      <a:pt x="96" y="331"/>
                    </a:lnTo>
                    <a:lnTo>
                      <a:pt x="98" y="331"/>
                    </a:lnTo>
                    <a:lnTo>
                      <a:pt x="98" y="331"/>
                    </a:lnTo>
                    <a:lnTo>
                      <a:pt x="99" y="331"/>
                    </a:lnTo>
                    <a:lnTo>
                      <a:pt x="99" y="329"/>
                    </a:lnTo>
                    <a:lnTo>
                      <a:pt x="99" y="329"/>
                    </a:lnTo>
                    <a:lnTo>
                      <a:pt x="99" y="325"/>
                    </a:lnTo>
                    <a:lnTo>
                      <a:pt x="99" y="325"/>
                    </a:lnTo>
                    <a:lnTo>
                      <a:pt x="99" y="325"/>
                    </a:lnTo>
                    <a:lnTo>
                      <a:pt x="99" y="325"/>
                    </a:lnTo>
                    <a:lnTo>
                      <a:pt x="101" y="323"/>
                    </a:lnTo>
                    <a:lnTo>
                      <a:pt x="101" y="323"/>
                    </a:lnTo>
                    <a:lnTo>
                      <a:pt x="101" y="323"/>
                    </a:lnTo>
                    <a:lnTo>
                      <a:pt x="101" y="319"/>
                    </a:lnTo>
                    <a:lnTo>
                      <a:pt x="101" y="319"/>
                    </a:lnTo>
                    <a:lnTo>
                      <a:pt x="103" y="316"/>
                    </a:lnTo>
                    <a:lnTo>
                      <a:pt x="103" y="316"/>
                    </a:lnTo>
                    <a:lnTo>
                      <a:pt x="103" y="312"/>
                    </a:lnTo>
                    <a:lnTo>
                      <a:pt x="101" y="310"/>
                    </a:lnTo>
                    <a:lnTo>
                      <a:pt x="101" y="310"/>
                    </a:lnTo>
                    <a:lnTo>
                      <a:pt x="99" y="310"/>
                    </a:lnTo>
                    <a:lnTo>
                      <a:pt x="99" y="310"/>
                    </a:lnTo>
                    <a:lnTo>
                      <a:pt x="96" y="310"/>
                    </a:lnTo>
                    <a:lnTo>
                      <a:pt x="92" y="308"/>
                    </a:lnTo>
                    <a:lnTo>
                      <a:pt x="92" y="308"/>
                    </a:lnTo>
                    <a:lnTo>
                      <a:pt x="90" y="307"/>
                    </a:lnTo>
                    <a:lnTo>
                      <a:pt x="90" y="307"/>
                    </a:lnTo>
                    <a:lnTo>
                      <a:pt x="90" y="307"/>
                    </a:lnTo>
                    <a:lnTo>
                      <a:pt x="88" y="305"/>
                    </a:lnTo>
                    <a:lnTo>
                      <a:pt x="88" y="305"/>
                    </a:lnTo>
                    <a:lnTo>
                      <a:pt x="85" y="301"/>
                    </a:lnTo>
                    <a:lnTo>
                      <a:pt x="85" y="301"/>
                    </a:lnTo>
                    <a:lnTo>
                      <a:pt x="85" y="299"/>
                    </a:lnTo>
                    <a:lnTo>
                      <a:pt x="87" y="299"/>
                    </a:lnTo>
                    <a:lnTo>
                      <a:pt x="87" y="299"/>
                    </a:lnTo>
                    <a:lnTo>
                      <a:pt x="92" y="299"/>
                    </a:lnTo>
                    <a:lnTo>
                      <a:pt x="96" y="301"/>
                    </a:lnTo>
                    <a:lnTo>
                      <a:pt x="96" y="301"/>
                    </a:lnTo>
                    <a:lnTo>
                      <a:pt x="98" y="305"/>
                    </a:lnTo>
                    <a:lnTo>
                      <a:pt x="98" y="305"/>
                    </a:lnTo>
                    <a:lnTo>
                      <a:pt x="99" y="303"/>
                    </a:lnTo>
                    <a:lnTo>
                      <a:pt x="99" y="303"/>
                    </a:lnTo>
                    <a:lnTo>
                      <a:pt x="101" y="301"/>
                    </a:lnTo>
                    <a:lnTo>
                      <a:pt x="101" y="301"/>
                    </a:lnTo>
                    <a:lnTo>
                      <a:pt x="99" y="297"/>
                    </a:lnTo>
                    <a:lnTo>
                      <a:pt x="99" y="297"/>
                    </a:lnTo>
                    <a:lnTo>
                      <a:pt x="98" y="297"/>
                    </a:lnTo>
                    <a:lnTo>
                      <a:pt x="98" y="294"/>
                    </a:lnTo>
                    <a:lnTo>
                      <a:pt x="98" y="294"/>
                    </a:lnTo>
                    <a:lnTo>
                      <a:pt x="96" y="294"/>
                    </a:lnTo>
                    <a:lnTo>
                      <a:pt x="96" y="294"/>
                    </a:lnTo>
                    <a:lnTo>
                      <a:pt x="92" y="294"/>
                    </a:lnTo>
                    <a:lnTo>
                      <a:pt x="92" y="294"/>
                    </a:lnTo>
                    <a:lnTo>
                      <a:pt x="90" y="292"/>
                    </a:lnTo>
                    <a:lnTo>
                      <a:pt x="90" y="290"/>
                    </a:lnTo>
                    <a:lnTo>
                      <a:pt x="90" y="290"/>
                    </a:lnTo>
                    <a:lnTo>
                      <a:pt x="92" y="288"/>
                    </a:lnTo>
                    <a:lnTo>
                      <a:pt x="92" y="288"/>
                    </a:lnTo>
                    <a:lnTo>
                      <a:pt x="94" y="286"/>
                    </a:lnTo>
                    <a:lnTo>
                      <a:pt x="94" y="286"/>
                    </a:lnTo>
                    <a:lnTo>
                      <a:pt x="92" y="286"/>
                    </a:lnTo>
                    <a:lnTo>
                      <a:pt x="92" y="286"/>
                    </a:lnTo>
                    <a:lnTo>
                      <a:pt x="90" y="286"/>
                    </a:lnTo>
                    <a:lnTo>
                      <a:pt x="90" y="286"/>
                    </a:lnTo>
                    <a:lnTo>
                      <a:pt x="90" y="286"/>
                    </a:lnTo>
                    <a:lnTo>
                      <a:pt x="90" y="286"/>
                    </a:lnTo>
                    <a:lnTo>
                      <a:pt x="90" y="285"/>
                    </a:lnTo>
                    <a:lnTo>
                      <a:pt x="90" y="285"/>
                    </a:lnTo>
                    <a:lnTo>
                      <a:pt x="90" y="283"/>
                    </a:lnTo>
                    <a:lnTo>
                      <a:pt x="90" y="283"/>
                    </a:lnTo>
                    <a:lnTo>
                      <a:pt x="88" y="283"/>
                    </a:lnTo>
                    <a:lnTo>
                      <a:pt x="88" y="283"/>
                    </a:lnTo>
                    <a:lnTo>
                      <a:pt x="87" y="286"/>
                    </a:lnTo>
                    <a:lnTo>
                      <a:pt x="87" y="286"/>
                    </a:lnTo>
                    <a:lnTo>
                      <a:pt x="87" y="290"/>
                    </a:lnTo>
                    <a:lnTo>
                      <a:pt x="87" y="290"/>
                    </a:lnTo>
                    <a:lnTo>
                      <a:pt x="83" y="290"/>
                    </a:lnTo>
                    <a:lnTo>
                      <a:pt x="81" y="288"/>
                    </a:lnTo>
                    <a:lnTo>
                      <a:pt x="79" y="288"/>
                    </a:lnTo>
                    <a:lnTo>
                      <a:pt x="79" y="285"/>
                    </a:lnTo>
                    <a:lnTo>
                      <a:pt x="79" y="285"/>
                    </a:lnTo>
                    <a:lnTo>
                      <a:pt x="79" y="283"/>
                    </a:lnTo>
                    <a:lnTo>
                      <a:pt x="79" y="283"/>
                    </a:lnTo>
                    <a:lnTo>
                      <a:pt x="81" y="281"/>
                    </a:lnTo>
                    <a:lnTo>
                      <a:pt x="81" y="281"/>
                    </a:lnTo>
                    <a:lnTo>
                      <a:pt x="81" y="279"/>
                    </a:lnTo>
                    <a:lnTo>
                      <a:pt x="81" y="277"/>
                    </a:lnTo>
                    <a:lnTo>
                      <a:pt x="81" y="277"/>
                    </a:lnTo>
                    <a:lnTo>
                      <a:pt x="83" y="274"/>
                    </a:lnTo>
                    <a:lnTo>
                      <a:pt x="83" y="270"/>
                    </a:lnTo>
                    <a:lnTo>
                      <a:pt x="83" y="270"/>
                    </a:lnTo>
                    <a:lnTo>
                      <a:pt x="83" y="268"/>
                    </a:lnTo>
                    <a:lnTo>
                      <a:pt x="83" y="268"/>
                    </a:lnTo>
                    <a:lnTo>
                      <a:pt x="83" y="264"/>
                    </a:lnTo>
                    <a:lnTo>
                      <a:pt x="81" y="263"/>
                    </a:lnTo>
                    <a:lnTo>
                      <a:pt x="81" y="263"/>
                    </a:lnTo>
                    <a:lnTo>
                      <a:pt x="79" y="263"/>
                    </a:lnTo>
                    <a:lnTo>
                      <a:pt x="79" y="261"/>
                    </a:lnTo>
                    <a:lnTo>
                      <a:pt x="79" y="261"/>
                    </a:lnTo>
                    <a:lnTo>
                      <a:pt x="81" y="257"/>
                    </a:lnTo>
                    <a:lnTo>
                      <a:pt x="79" y="253"/>
                    </a:lnTo>
                    <a:lnTo>
                      <a:pt x="79" y="253"/>
                    </a:lnTo>
                    <a:lnTo>
                      <a:pt x="77" y="250"/>
                    </a:lnTo>
                    <a:lnTo>
                      <a:pt x="77" y="250"/>
                    </a:lnTo>
                    <a:lnTo>
                      <a:pt x="77" y="246"/>
                    </a:lnTo>
                    <a:lnTo>
                      <a:pt x="77" y="246"/>
                    </a:lnTo>
                    <a:lnTo>
                      <a:pt x="77" y="244"/>
                    </a:lnTo>
                    <a:lnTo>
                      <a:pt x="76" y="241"/>
                    </a:lnTo>
                    <a:lnTo>
                      <a:pt x="76" y="241"/>
                    </a:lnTo>
                    <a:lnTo>
                      <a:pt x="76" y="239"/>
                    </a:lnTo>
                    <a:lnTo>
                      <a:pt x="76" y="239"/>
                    </a:lnTo>
                    <a:lnTo>
                      <a:pt x="76" y="237"/>
                    </a:lnTo>
                    <a:lnTo>
                      <a:pt x="76" y="235"/>
                    </a:lnTo>
                    <a:lnTo>
                      <a:pt x="76" y="235"/>
                    </a:lnTo>
                    <a:lnTo>
                      <a:pt x="76" y="235"/>
                    </a:lnTo>
                    <a:lnTo>
                      <a:pt x="76" y="235"/>
                    </a:lnTo>
                    <a:lnTo>
                      <a:pt x="74" y="231"/>
                    </a:lnTo>
                    <a:lnTo>
                      <a:pt x="72" y="230"/>
                    </a:lnTo>
                    <a:lnTo>
                      <a:pt x="72" y="230"/>
                    </a:lnTo>
                    <a:lnTo>
                      <a:pt x="72" y="228"/>
                    </a:lnTo>
                    <a:lnTo>
                      <a:pt x="72" y="228"/>
                    </a:lnTo>
                    <a:lnTo>
                      <a:pt x="68" y="224"/>
                    </a:lnTo>
                    <a:lnTo>
                      <a:pt x="66" y="220"/>
                    </a:lnTo>
                    <a:lnTo>
                      <a:pt x="66" y="220"/>
                    </a:lnTo>
                    <a:lnTo>
                      <a:pt x="66" y="217"/>
                    </a:lnTo>
                    <a:lnTo>
                      <a:pt x="66" y="217"/>
                    </a:lnTo>
                    <a:lnTo>
                      <a:pt x="66" y="213"/>
                    </a:lnTo>
                    <a:lnTo>
                      <a:pt x="64" y="211"/>
                    </a:lnTo>
                    <a:lnTo>
                      <a:pt x="64" y="211"/>
                    </a:lnTo>
                    <a:lnTo>
                      <a:pt x="63" y="211"/>
                    </a:lnTo>
                    <a:lnTo>
                      <a:pt x="63" y="211"/>
                    </a:lnTo>
                    <a:lnTo>
                      <a:pt x="61" y="209"/>
                    </a:lnTo>
                    <a:lnTo>
                      <a:pt x="61" y="209"/>
                    </a:lnTo>
                    <a:lnTo>
                      <a:pt x="61" y="208"/>
                    </a:lnTo>
                    <a:lnTo>
                      <a:pt x="61" y="208"/>
                    </a:lnTo>
                    <a:lnTo>
                      <a:pt x="55" y="204"/>
                    </a:lnTo>
                    <a:lnTo>
                      <a:pt x="50" y="202"/>
                    </a:lnTo>
                    <a:lnTo>
                      <a:pt x="50" y="202"/>
                    </a:lnTo>
                    <a:lnTo>
                      <a:pt x="48" y="202"/>
                    </a:lnTo>
                    <a:lnTo>
                      <a:pt x="48" y="202"/>
                    </a:lnTo>
                    <a:lnTo>
                      <a:pt x="46" y="200"/>
                    </a:lnTo>
                    <a:lnTo>
                      <a:pt x="46" y="200"/>
                    </a:lnTo>
                    <a:lnTo>
                      <a:pt x="46" y="200"/>
                    </a:lnTo>
                    <a:lnTo>
                      <a:pt x="44" y="202"/>
                    </a:lnTo>
                    <a:lnTo>
                      <a:pt x="44" y="202"/>
                    </a:lnTo>
                    <a:lnTo>
                      <a:pt x="42" y="202"/>
                    </a:lnTo>
                    <a:lnTo>
                      <a:pt x="42" y="202"/>
                    </a:lnTo>
                    <a:lnTo>
                      <a:pt x="42" y="202"/>
                    </a:lnTo>
                    <a:lnTo>
                      <a:pt x="41" y="202"/>
                    </a:lnTo>
                    <a:lnTo>
                      <a:pt x="39" y="202"/>
                    </a:lnTo>
                    <a:lnTo>
                      <a:pt x="39" y="202"/>
                    </a:lnTo>
                    <a:lnTo>
                      <a:pt x="37" y="206"/>
                    </a:lnTo>
                    <a:lnTo>
                      <a:pt x="37" y="206"/>
                    </a:lnTo>
                    <a:lnTo>
                      <a:pt x="35" y="206"/>
                    </a:lnTo>
                    <a:lnTo>
                      <a:pt x="35" y="206"/>
                    </a:lnTo>
                    <a:lnTo>
                      <a:pt x="33" y="202"/>
                    </a:lnTo>
                    <a:lnTo>
                      <a:pt x="33" y="202"/>
                    </a:lnTo>
                    <a:lnTo>
                      <a:pt x="33" y="202"/>
                    </a:lnTo>
                    <a:lnTo>
                      <a:pt x="33" y="202"/>
                    </a:lnTo>
                    <a:lnTo>
                      <a:pt x="31" y="202"/>
                    </a:lnTo>
                    <a:lnTo>
                      <a:pt x="31" y="202"/>
                    </a:lnTo>
                    <a:lnTo>
                      <a:pt x="31" y="204"/>
                    </a:lnTo>
                    <a:lnTo>
                      <a:pt x="30" y="202"/>
                    </a:lnTo>
                    <a:lnTo>
                      <a:pt x="30" y="202"/>
                    </a:lnTo>
                    <a:lnTo>
                      <a:pt x="30" y="202"/>
                    </a:lnTo>
                    <a:lnTo>
                      <a:pt x="30" y="202"/>
                    </a:lnTo>
                    <a:lnTo>
                      <a:pt x="28" y="202"/>
                    </a:lnTo>
                    <a:lnTo>
                      <a:pt x="28" y="202"/>
                    </a:lnTo>
                    <a:lnTo>
                      <a:pt x="28" y="204"/>
                    </a:lnTo>
                    <a:lnTo>
                      <a:pt x="28" y="204"/>
                    </a:lnTo>
                    <a:lnTo>
                      <a:pt x="30" y="208"/>
                    </a:lnTo>
                    <a:lnTo>
                      <a:pt x="30" y="208"/>
                    </a:lnTo>
                    <a:lnTo>
                      <a:pt x="30" y="208"/>
                    </a:lnTo>
                    <a:lnTo>
                      <a:pt x="30" y="208"/>
                    </a:lnTo>
                    <a:lnTo>
                      <a:pt x="22" y="206"/>
                    </a:lnTo>
                    <a:lnTo>
                      <a:pt x="17" y="200"/>
                    </a:lnTo>
                    <a:lnTo>
                      <a:pt x="17" y="200"/>
                    </a:lnTo>
                    <a:lnTo>
                      <a:pt x="17" y="198"/>
                    </a:lnTo>
                    <a:lnTo>
                      <a:pt x="17" y="197"/>
                    </a:lnTo>
                    <a:lnTo>
                      <a:pt x="17" y="197"/>
                    </a:lnTo>
                    <a:lnTo>
                      <a:pt x="20" y="193"/>
                    </a:lnTo>
                    <a:lnTo>
                      <a:pt x="20" y="193"/>
                    </a:lnTo>
                    <a:lnTo>
                      <a:pt x="20" y="193"/>
                    </a:lnTo>
                    <a:lnTo>
                      <a:pt x="20" y="193"/>
                    </a:lnTo>
                    <a:lnTo>
                      <a:pt x="20" y="191"/>
                    </a:lnTo>
                    <a:lnTo>
                      <a:pt x="20" y="191"/>
                    </a:lnTo>
                    <a:lnTo>
                      <a:pt x="15" y="191"/>
                    </a:lnTo>
                    <a:lnTo>
                      <a:pt x="15" y="191"/>
                    </a:lnTo>
                    <a:lnTo>
                      <a:pt x="13" y="189"/>
                    </a:lnTo>
                    <a:lnTo>
                      <a:pt x="13" y="189"/>
                    </a:lnTo>
                    <a:lnTo>
                      <a:pt x="11" y="189"/>
                    </a:lnTo>
                    <a:lnTo>
                      <a:pt x="11" y="187"/>
                    </a:lnTo>
                    <a:lnTo>
                      <a:pt x="11" y="187"/>
                    </a:lnTo>
                    <a:lnTo>
                      <a:pt x="8" y="186"/>
                    </a:lnTo>
                    <a:lnTo>
                      <a:pt x="8" y="186"/>
                    </a:lnTo>
                    <a:lnTo>
                      <a:pt x="8" y="184"/>
                    </a:lnTo>
                    <a:lnTo>
                      <a:pt x="8" y="184"/>
                    </a:lnTo>
                    <a:lnTo>
                      <a:pt x="11" y="180"/>
                    </a:lnTo>
                    <a:lnTo>
                      <a:pt x="17" y="178"/>
                    </a:lnTo>
                    <a:lnTo>
                      <a:pt x="17" y="178"/>
                    </a:lnTo>
                    <a:lnTo>
                      <a:pt x="19" y="178"/>
                    </a:lnTo>
                    <a:lnTo>
                      <a:pt x="19" y="178"/>
                    </a:lnTo>
                    <a:lnTo>
                      <a:pt x="20" y="176"/>
                    </a:lnTo>
                    <a:lnTo>
                      <a:pt x="24" y="175"/>
                    </a:lnTo>
                    <a:lnTo>
                      <a:pt x="24" y="175"/>
                    </a:lnTo>
                    <a:lnTo>
                      <a:pt x="28" y="175"/>
                    </a:lnTo>
                    <a:lnTo>
                      <a:pt x="28" y="175"/>
                    </a:lnTo>
                    <a:lnTo>
                      <a:pt x="30" y="175"/>
                    </a:lnTo>
                    <a:lnTo>
                      <a:pt x="31" y="173"/>
                    </a:lnTo>
                    <a:lnTo>
                      <a:pt x="31" y="173"/>
                    </a:lnTo>
                    <a:lnTo>
                      <a:pt x="31" y="171"/>
                    </a:lnTo>
                    <a:lnTo>
                      <a:pt x="31" y="171"/>
                    </a:lnTo>
                    <a:lnTo>
                      <a:pt x="31" y="169"/>
                    </a:lnTo>
                    <a:lnTo>
                      <a:pt x="31" y="169"/>
                    </a:lnTo>
                    <a:lnTo>
                      <a:pt x="28" y="169"/>
                    </a:lnTo>
                    <a:lnTo>
                      <a:pt x="28" y="169"/>
                    </a:lnTo>
                    <a:lnTo>
                      <a:pt x="24" y="171"/>
                    </a:lnTo>
                    <a:lnTo>
                      <a:pt x="22" y="171"/>
                    </a:lnTo>
                    <a:lnTo>
                      <a:pt x="22" y="171"/>
                    </a:lnTo>
                    <a:lnTo>
                      <a:pt x="20" y="171"/>
                    </a:lnTo>
                    <a:lnTo>
                      <a:pt x="20" y="171"/>
                    </a:lnTo>
                    <a:lnTo>
                      <a:pt x="19" y="173"/>
                    </a:lnTo>
                    <a:lnTo>
                      <a:pt x="19" y="173"/>
                    </a:lnTo>
                    <a:lnTo>
                      <a:pt x="19" y="173"/>
                    </a:lnTo>
                    <a:lnTo>
                      <a:pt x="15" y="173"/>
                    </a:lnTo>
                    <a:lnTo>
                      <a:pt x="13" y="171"/>
                    </a:lnTo>
                    <a:lnTo>
                      <a:pt x="13" y="171"/>
                    </a:lnTo>
                    <a:lnTo>
                      <a:pt x="11" y="167"/>
                    </a:lnTo>
                    <a:lnTo>
                      <a:pt x="11" y="167"/>
                    </a:lnTo>
                    <a:lnTo>
                      <a:pt x="11" y="167"/>
                    </a:lnTo>
                    <a:lnTo>
                      <a:pt x="11" y="167"/>
                    </a:lnTo>
                    <a:lnTo>
                      <a:pt x="11" y="165"/>
                    </a:lnTo>
                    <a:lnTo>
                      <a:pt x="11" y="165"/>
                    </a:lnTo>
                    <a:lnTo>
                      <a:pt x="11" y="165"/>
                    </a:lnTo>
                    <a:lnTo>
                      <a:pt x="8" y="165"/>
                    </a:lnTo>
                    <a:lnTo>
                      <a:pt x="8" y="165"/>
                    </a:lnTo>
                    <a:lnTo>
                      <a:pt x="6" y="164"/>
                    </a:lnTo>
                    <a:lnTo>
                      <a:pt x="6" y="164"/>
                    </a:lnTo>
                    <a:lnTo>
                      <a:pt x="4" y="162"/>
                    </a:lnTo>
                    <a:lnTo>
                      <a:pt x="4" y="162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2" y="149"/>
                    </a:lnTo>
                    <a:lnTo>
                      <a:pt x="2" y="149"/>
                    </a:lnTo>
                    <a:lnTo>
                      <a:pt x="4" y="147"/>
                    </a:lnTo>
                    <a:lnTo>
                      <a:pt x="4" y="147"/>
                    </a:lnTo>
                    <a:lnTo>
                      <a:pt x="8" y="143"/>
                    </a:lnTo>
                    <a:lnTo>
                      <a:pt x="8" y="143"/>
                    </a:lnTo>
                    <a:lnTo>
                      <a:pt x="9" y="143"/>
                    </a:lnTo>
                    <a:lnTo>
                      <a:pt x="9" y="143"/>
                    </a:lnTo>
                    <a:lnTo>
                      <a:pt x="13" y="142"/>
                    </a:lnTo>
                    <a:lnTo>
                      <a:pt x="17" y="140"/>
                    </a:lnTo>
                    <a:lnTo>
                      <a:pt x="17" y="140"/>
                    </a:lnTo>
                    <a:lnTo>
                      <a:pt x="17" y="136"/>
                    </a:lnTo>
                    <a:lnTo>
                      <a:pt x="17" y="136"/>
                    </a:lnTo>
                    <a:lnTo>
                      <a:pt x="19" y="134"/>
                    </a:lnTo>
                    <a:lnTo>
                      <a:pt x="20" y="134"/>
                    </a:lnTo>
                    <a:lnTo>
                      <a:pt x="20" y="134"/>
                    </a:lnTo>
                    <a:lnTo>
                      <a:pt x="26" y="130"/>
                    </a:lnTo>
                    <a:lnTo>
                      <a:pt x="26" y="130"/>
                    </a:lnTo>
                    <a:lnTo>
                      <a:pt x="28" y="132"/>
                    </a:lnTo>
                    <a:lnTo>
                      <a:pt x="28" y="132"/>
                    </a:lnTo>
                    <a:lnTo>
                      <a:pt x="30" y="132"/>
                    </a:lnTo>
                    <a:lnTo>
                      <a:pt x="30" y="132"/>
                    </a:lnTo>
                    <a:lnTo>
                      <a:pt x="31" y="130"/>
                    </a:lnTo>
                    <a:lnTo>
                      <a:pt x="31" y="130"/>
                    </a:lnTo>
                    <a:lnTo>
                      <a:pt x="37" y="123"/>
                    </a:lnTo>
                    <a:lnTo>
                      <a:pt x="37" y="123"/>
                    </a:lnTo>
                    <a:lnTo>
                      <a:pt x="37" y="121"/>
                    </a:lnTo>
                    <a:lnTo>
                      <a:pt x="37" y="118"/>
                    </a:lnTo>
                    <a:lnTo>
                      <a:pt x="37" y="118"/>
                    </a:lnTo>
                    <a:lnTo>
                      <a:pt x="35" y="116"/>
                    </a:lnTo>
                    <a:lnTo>
                      <a:pt x="35" y="116"/>
                    </a:lnTo>
                    <a:lnTo>
                      <a:pt x="35" y="114"/>
                    </a:lnTo>
                    <a:lnTo>
                      <a:pt x="37" y="112"/>
                    </a:lnTo>
                    <a:lnTo>
                      <a:pt x="37" y="112"/>
                    </a:lnTo>
                    <a:lnTo>
                      <a:pt x="37" y="112"/>
                    </a:lnTo>
                    <a:lnTo>
                      <a:pt x="37" y="112"/>
                    </a:lnTo>
                    <a:lnTo>
                      <a:pt x="39" y="112"/>
                    </a:lnTo>
                    <a:lnTo>
                      <a:pt x="39" y="110"/>
                    </a:lnTo>
                    <a:lnTo>
                      <a:pt x="39" y="110"/>
                    </a:lnTo>
                    <a:lnTo>
                      <a:pt x="37" y="108"/>
                    </a:lnTo>
                    <a:lnTo>
                      <a:pt x="37" y="107"/>
                    </a:lnTo>
                    <a:lnTo>
                      <a:pt x="37" y="107"/>
                    </a:lnTo>
                    <a:lnTo>
                      <a:pt x="37" y="105"/>
                    </a:lnTo>
                    <a:lnTo>
                      <a:pt x="37" y="105"/>
                    </a:lnTo>
                    <a:lnTo>
                      <a:pt x="37" y="105"/>
                    </a:lnTo>
                    <a:lnTo>
                      <a:pt x="37" y="105"/>
                    </a:lnTo>
                    <a:lnTo>
                      <a:pt x="33" y="107"/>
                    </a:lnTo>
                    <a:lnTo>
                      <a:pt x="33" y="107"/>
                    </a:lnTo>
                    <a:lnTo>
                      <a:pt x="31" y="107"/>
                    </a:lnTo>
                    <a:lnTo>
                      <a:pt x="31" y="107"/>
                    </a:lnTo>
                    <a:lnTo>
                      <a:pt x="28" y="105"/>
                    </a:lnTo>
                    <a:lnTo>
                      <a:pt x="26" y="103"/>
                    </a:lnTo>
                    <a:lnTo>
                      <a:pt x="26" y="99"/>
                    </a:lnTo>
                    <a:lnTo>
                      <a:pt x="26" y="96"/>
                    </a:lnTo>
                    <a:lnTo>
                      <a:pt x="26" y="96"/>
                    </a:lnTo>
                    <a:lnTo>
                      <a:pt x="28" y="92"/>
                    </a:lnTo>
                    <a:lnTo>
                      <a:pt x="28" y="92"/>
                    </a:lnTo>
                    <a:lnTo>
                      <a:pt x="30" y="90"/>
                    </a:lnTo>
                    <a:lnTo>
                      <a:pt x="30" y="90"/>
                    </a:lnTo>
                    <a:lnTo>
                      <a:pt x="37" y="81"/>
                    </a:lnTo>
                    <a:lnTo>
                      <a:pt x="37" y="81"/>
                    </a:lnTo>
                    <a:lnTo>
                      <a:pt x="37" y="79"/>
                    </a:lnTo>
                    <a:lnTo>
                      <a:pt x="37" y="79"/>
                    </a:lnTo>
                    <a:lnTo>
                      <a:pt x="41" y="75"/>
                    </a:lnTo>
                    <a:lnTo>
                      <a:pt x="44" y="70"/>
                    </a:lnTo>
                    <a:lnTo>
                      <a:pt x="44" y="70"/>
                    </a:lnTo>
                    <a:lnTo>
                      <a:pt x="46" y="68"/>
                    </a:lnTo>
                    <a:lnTo>
                      <a:pt x="50" y="70"/>
                    </a:lnTo>
                    <a:lnTo>
                      <a:pt x="50" y="70"/>
                    </a:lnTo>
                    <a:lnTo>
                      <a:pt x="52" y="72"/>
                    </a:lnTo>
                    <a:lnTo>
                      <a:pt x="52" y="72"/>
                    </a:lnTo>
                    <a:lnTo>
                      <a:pt x="53" y="72"/>
                    </a:lnTo>
                    <a:lnTo>
                      <a:pt x="55" y="72"/>
                    </a:lnTo>
                    <a:lnTo>
                      <a:pt x="55" y="72"/>
                    </a:lnTo>
                    <a:lnTo>
                      <a:pt x="55" y="70"/>
                    </a:lnTo>
                    <a:lnTo>
                      <a:pt x="55" y="70"/>
                    </a:lnTo>
                    <a:lnTo>
                      <a:pt x="55" y="66"/>
                    </a:lnTo>
                    <a:lnTo>
                      <a:pt x="55" y="66"/>
                    </a:lnTo>
                    <a:lnTo>
                      <a:pt x="55" y="61"/>
                    </a:lnTo>
                    <a:lnTo>
                      <a:pt x="53" y="53"/>
                    </a:lnTo>
                    <a:lnTo>
                      <a:pt x="53" y="53"/>
                    </a:lnTo>
                    <a:lnTo>
                      <a:pt x="53" y="50"/>
                    </a:lnTo>
                    <a:lnTo>
                      <a:pt x="53" y="48"/>
                    </a:lnTo>
                    <a:lnTo>
                      <a:pt x="59" y="44"/>
                    </a:lnTo>
                    <a:lnTo>
                      <a:pt x="59" y="44"/>
                    </a:lnTo>
                    <a:lnTo>
                      <a:pt x="61" y="44"/>
                    </a:lnTo>
                    <a:lnTo>
                      <a:pt x="61" y="44"/>
                    </a:lnTo>
                    <a:lnTo>
                      <a:pt x="64" y="46"/>
                    </a:lnTo>
                    <a:lnTo>
                      <a:pt x="66" y="50"/>
                    </a:lnTo>
                    <a:lnTo>
                      <a:pt x="66" y="50"/>
                    </a:lnTo>
                    <a:lnTo>
                      <a:pt x="66" y="52"/>
                    </a:lnTo>
                    <a:lnTo>
                      <a:pt x="66" y="52"/>
                    </a:lnTo>
                    <a:lnTo>
                      <a:pt x="68" y="55"/>
                    </a:lnTo>
                    <a:lnTo>
                      <a:pt x="68" y="55"/>
                    </a:lnTo>
                    <a:lnTo>
                      <a:pt x="68" y="55"/>
                    </a:lnTo>
                    <a:lnTo>
                      <a:pt x="68" y="55"/>
                    </a:lnTo>
                    <a:lnTo>
                      <a:pt x="68" y="53"/>
                    </a:lnTo>
                    <a:lnTo>
                      <a:pt x="68" y="53"/>
                    </a:lnTo>
                    <a:lnTo>
                      <a:pt x="66" y="50"/>
                    </a:lnTo>
                    <a:lnTo>
                      <a:pt x="66" y="50"/>
                    </a:lnTo>
                    <a:lnTo>
                      <a:pt x="66" y="46"/>
                    </a:lnTo>
                    <a:lnTo>
                      <a:pt x="64" y="44"/>
                    </a:lnTo>
                    <a:lnTo>
                      <a:pt x="64" y="44"/>
                    </a:lnTo>
                    <a:lnTo>
                      <a:pt x="63" y="42"/>
                    </a:lnTo>
                    <a:lnTo>
                      <a:pt x="64" y="41"/>
                    </a:lnTo>
                    <a:lnTo>
                      <a:pt x="64" y="41"/>
                    </a:lnTo>
                    <a:lnTo>
                      <a:pt x="70" y="35"/>
                    </a:lnTo>
                    <a:lnTo>
                      <a:pt x="70" y="35"/>
                    </a:lnTo>
                    <a:lnTo>
                      <a:pt x="81" y="30"/>
                    </a:lnTo>
                    <a:lnTo>
                      <a:pt x="81" y="30"/>
                    </a:lnTo>
                    <a:lnTo>
                      <a:pt x="85" y="28"/>
                    </a:lnTo>
                    <a:lnTo>
                      <a:pt x="87" y="31"/>
                    </a:lnTo>
                    <a:lnTo>
                      <a:pt x="87" y="31"/>
                    </a:lnTo>
                    <a:lnTo>
                      <a:pt x="88" y="41"/>
                    </a:lnTo>
                    <a:lnTo>
                      <a:pt x="88" y="41"/>
                    </a:lnTo>
                    <a:lnTo>
                      <a:pt x="90" y="46"/>
                    </a:lnTo>
                    <a:lnTo>
                      <a:pt x="90" y="46"/>
                    </a:lnTo>
                    <a:lnTo>
                      <a:pt x="88" y="53"/>
                    </a:lnTo>
                    <a:lnTo>
                      <a:pt x="88" y="53"/>
                    </a:lnTo>
                    <a:lnTo>
                      <a:pt x="90" y="46"/>
                    </a:lnTo>
                    <a:lnTo>
                      <a:pt x="90" y="46"/>
                    </a:lnTo>
                    <a:close/>
                    <a:moveTo>
                      <a:pt x="211" y="286"/>
                    </a:moveTo>
                    <a:lnTo>
                      <a:pt x="211" y="286"/>
                    </a:lnTo>
                    <a:lnTo>
                      <a:pt x="209" y="285"/>
                    </a:lnTo>
                    <a:lnTo>
                      <a:pt x="209" y="285"/>
                    </a:lnTo>
                    <a:lnTo>
                      <a:pt x="208" y="285"/>
                    </a:lnTo>
                    <a:lnTo>
                      <a:pt x="208" y="285"/>
                    </a:lnTo>
                    <a:lnTo>
                      <a:pt x="208" y="286"/>
                    </a:lnTo>
                    <a:lnTo>
                      <a:pt x="208" y="286"/>
                    </a:lnTo>
                    <a:lnTo>
                      <a:pt x="211" y="286"/>
                    </a:lnTo>
                    <a:lnTo>
                      <a:pt x="211" y="286"/>
                    </a:lnTo>
                    <a:lnTo>
                      <a:pt x="213" y="288"/>
                    </a:lnTo>
                    <a:lnTo>
                      <a:pt x="215" y="288"/>
                    </a:lnTo>
                    <a:lnTo>
                      <a:pt x="215" y="288"/>
                    </a:lnTo>
                    <a:lnTo>
                      <a:pt x="213" y="286"/>
                    </a:lnTo>
                    <a:lnTo>
                      <a:pt x="211" y="286"/>
                    </a:lnTo>
                    <a:lnTo>
                      <a:pt x="211" y="286"/>
                    </a:lnTo>
                    <a:close/>
                    <a:moveTo>
                      <a:pt x="206" y="301"/>
                    </a:moveTo>
                    <a:lnTo>
                      <a:pt x="206" y="301"/>
                    </a:lnTo>
                    <a:lnTo>
                      <a:pt x="209" y="297"/>
                    </a:lnTo>
                    <a:lnTo>
                      <a:pt x="209" y="297"/>
                    </a:lnTo>
                    <a:lnTo>
                      <a:pt x="209" y="297"/>
                    </a:lnTo>
                    <a:lnTo>
                      <a:pt x="209" y="297"/>
                    </a:lnTo>
                    <a:lnTo>
                      <a:pt x="206" y="297"/>
                    </a:lnTo>
                    <a:lnTo>
                      <a:pt x="206" y="301"/>
                    </a:lnTo>
                    <a:lnTo>
                      <a:pt x="206" y="301"/>
                    </a:lnTo>
                    <a:lnTo>
                      <a:pt x="204" y="303"/>
                    </a:lnTo>
                    <a:lnTo>
                      <a:pt x="204" y="303"/>
                    </a:lnTo>
                    <a:lnTo>
                      <a:pt x="204" y="305"/>
                    </a:lnTo>
                    <a:lnTo>
                      <a:pt x="204" y="305"/>
                    </a:lnTo>
                    <a:lnTo>
                      <a:pt x="204" y="303"/>
                    </a:lnTo>
                    <a:lnTo>
                      <a:pt x="204" y="303"/>
                    </a:lnTo>
                    <a:lnTo>
                      <a:pt x="206" y="301"/>
                    </a:lnTo>
                    <a:lnTo>
                      <a:pt x="206" y="301"/>
                    </a:lnTo>
                    <a:close/>
                    <a:moveTo>
                      <a:pt x="98" y="338"/>
                    </a:moveTo>
                    <a:lnTo>
                      <a:pt x="98" y="338"/>
                    </a:lnTo>
                    <a:lnTo>
                      <a:pt x="98" y="338"/>
                    </a:lnTo>
                    <a:lnTo>
                      <a:pt x="98" y="338"/>
                    </a:lnTo>
                    <a:lnTo>
                      <a:pt x="99" y="336"/>
                    </a:lnTo>
                    <a:lnTo>
                      <a:pt x="99" y="336"/>
                    </a:lnTo>
                    <a:lnTo>
                      <a:pt x="98" y="336"/>
                    </a:lnTo>
                    <a:lnTo>
                      <a:pt x="98" y="336"/>
                    </a:lnTo>
                    <a:lnTo>
                      <a:pt x="96" y="336"/>
                    </a:lnTo>
                    <a:lnTo>
                      <a:pt x="96" y="336"/>
                    </a:lnTo>
                    <a:lnTo>
                      <a:pt x="96" y="336"/>
                    </a:lnTo>
                    <a:lnTo>
                      <a:pt x="96" y="336"/>
                    </a:lnTo>
                    <a:lnTo>
                      <a:pt x="96" y="338"/>
                    </a:lnTo>
                    <a:lnTo>
                      <a:pt x="96" y="338"/>
                    </a:lnTo>
                    <a:lnTo>
                      <a:pt x="98" y="338"/>
                    </a:lnTo>
                    <a:lnTo>
                      <a:pt x="98" y="338"/>
                    </a:lnTo>
                    <a:close/>
                    <a:moveTo>
                      <a:pt x="206" y="310"/>
                    </a:moveTo>
                    <a:lnTo>
                      <a:pt x="206" y="310"/>
                    </a:lnTo>
                    <a:lnTo>
                      <a:pt x="208" y="310"/>
                    </a:lnTo>
                    <a:lnTo>
                      <a:pt x="208" y="310"/>
                    </a:lnTo>
                    <a:lnTo>
                      <a:pt x="208" y="308"/>
                    </a:lnTo>
                    <a:lnTo>
                      <a:pt x="208" y="308"/>
                    </a:lnTo>
                    <a:lnTo>
                      <a:pt x="208" y="308"/>
                    </a:lnTo>
                    <a:lnTo>
                      <a:pt x="208" y="308"/>
                    </a:lnTo>
                    <a:lnTo>
                      <a:pt x="206" y="310"/>
                    </a:lnTo>
                    <a:lnTo>
                      <a:pt x="206" y="310"/>
                    </a:lnTo>
                    <a:close/>
                    <a:moveTo>
                      <a:pt x="105" y="52"/>
                    </a:moveTo>
                    <a:lnTo>
                      <a:pt x="105" y="52"/>
                    </a:lnTo>
                    <a:lnTo>
                      <a:pt x="105" y="53"/>
                    </a:lnTo>
                    <a:lnTo>
                      <a:pt x="105" y="53"/>
                    </a:lnTo>
                    <a:lnTo>
                      <a:pt x="105" y="55"/>
                    </a:lnTo>
                    <a:lnTo>
                      <a:pt x="105" y="55"/>
                    </a:lnTo>
                    <a:lnTo>
                      <a:pt x="105" y="55"/>
                    </a:lnTo>
                    <a:lnTo>
                      <a:pt x="105" y="55"/>
                    </a:lnTo>
                    <a:lnTo>
                      <a:pt x="105" y="53"/>
                    </a:lnTo>
                    <a:lnTo>
                      <a:pt x="105" y="53"/>
                    </a:lnTo>
                    <a:lnTo>
                      <a:pt x="105" y="52"/>
                    </a:lnTo>
                    <a:lnTo>
                      <a:pt x="105" y="52"/>
                    </a:lnTo>
                    <a:close/>
                    <a:moveTo>
                      <a:pt x="138" y="31"/>
                    </a:moveTo>
                    <a:lnTo>
                      <a:pt x="138" y="31"/>
                    </a:lnTo>
                    <a:lnTo>
                      <a:pt x="136" y="31"/>
                    </a:lnTo>
                    <a:lnTo>
                      <a:pt x="136" y="31"/>
                    </a:lnTo>
                    <a:lnTo>
                      <a:pt x="138" y="33"/>
                    </a:lnTo>
                    <a:lnTo>
                      <a:pt x="138" y="33"/>
                    </a:lnTo>
                    <a:lnTo>
                      <a:pt x="138" y="33"/>
                    </a:lnTo>
                    <a:lnTo>
                      <a:pt x="138" y="33"/>
                    </a:lnTo>
                    <a:lnTo>
                      <a:pt x="138" y="33"/>
                    </a:lnTo>
                    <a:lnTo>
                      <a:pt x="138" y="33"/>
                    </a:lnTo>
                    <a:lnTo>
                      <a:pt x="138" y="31"/>
                    </a:lnTo>
                    <a:lnTo>
                      <a:pt x="138" y="3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7" name="Freeform 141"/>
              <p:cNvSpPr>
                <a:spLocks noEditPoints="1"/>
              </p:cNvSpPr>
              <p:nvPr/>
            </p:nvSpPr>
            <p:spPr bwMode="auto">
              <a:xfrm>
                <a:off x="2499357" y="3200580"/>
                <a:ext cx="135772" cy="170744"/>
              </a:xfrm>
              <a:custGeom>
                <a:avLst/>
                <a:gdLst>
                  <a:gd name="T0" fmla="*/ 85 w 132"/>
                  <a:gd name="T1" fmla="*/ 147 h 165"/>
                  <a:gd name="T2" fmla="*/ 76 w 132"/>
                  <a:gd name="T3" fmla="*/ 134 h 165"/>
                  <a:gd name="T4" fmla="*/ 66 w 132"/>
                  <a:gd name="T5" fmla="*/ 136 h 165"/>
                  <a:gd name="T6" fmla="*/ 57 w 132"/>
                  <a:gd name="T7" fmla="*/ 128 h 165"/>
                  <a:gd name="T8" fmla="*/ 70 w 132"/>
                  <a:gd name="T9" fmla="*/ 125 h 165"/>
                  <a:gd name="T10" fmla="*/ 74 w 132"/>
                  <a:gd name="T11" fmla="*/ 114 h 165"/>
                  <a:gd name="T12" fmla="*/ 81 w 132"/>
                  <a:gd name="T13" fmla="*/ 99 h 165"/>
                  <a:gd name="T14" fmla="*/ 74 w 132"/>
                  <a:gd name="T15" fmla="*/ 83 h 165"/>
                  <a:gd name="T16" fmla="*/ 66 w 132"/>
                  <a:gd name="T17" fmla="*/ 81 h 165"/>
                  <a:gd name="T18" fmla="*/ 65 w 132"/>
                  <a:gd name="T19" fmla="*/ 77 h 165"/>
                  <a:gd name="T20" fmla="*/ 61 w 132"/>
                  <a:gd name="T21" fmla="*/ 68 h 165"/>
                  <a:gd name="T22" fmla="*/ 57 w 132"/>
                  <a:gd name="T23" fmla="*/ 60 h 165"/>
                  <a:gd name="T24" fmla="*/ 54 w 132"/>
                  <a:gd name="T25" fmla="*/ 64 h 165"/>
                  <a:gd name="T26" fmla="*/ 44 w 132"/>
                  <a:gd name="T27" fmla="*/ 68 h 165"/>
                  <a:gd name="T28" fmla="*/ 43 w 132"/>
                  <a:gd name="T29" fmla="*/ 64 h 165"/>
                  <a:gd name="T30" fmla="*/ 39 w 132"/>
                  <a:gd name="T31" fmla="*/ 66 h 165"/>
                  <a:gd name="T32" fmla="*/ 22 w 132"/>
                  <a:gd name="T33" fmla="*/ 62 h 165"/>
                  <a:gd name="T34" fmla="*/ 15 w 132"/>
                  <a:gd name="T35" fmla="*/ 62 h 165"/>
                  <a:gd name="T36" fmla="*/ 11 w 132"/>
                  <a:gd name="T37" fmla="*/ 59 h 165"/>
                  <a:gd name="T38" fmla="*/ 6 w 132"/>
                  <a:gd name="T39" fmla="*/ 48 h 165"/>
                  <a:gd name="T40" fmla="*/ 11 w 132"/>
                  <a:gd name="T41" fmla="*/ 46 h 165"/>
                  <a:gd name="T42" fmla="*/ 2 w 132"/>
                  <a:gd name="T43" fmla="*/ 29 h 165"/>
                  <a:gd name="T44" fmla="*/ 15 w 132"/>
                  <a:gd name="T45" fmla="*/ 0 h 165"/>
                  <a:gd name="T46" fmla="*/ 21 w 132"/>
                  <a:gd name="T47" fmla="*/ 9 h 165"/>
                  <a:gd name="T48" fmla="*/ 19 w 132"/>
                  <a:gd name="T49" fmla="*/ 27 h 165"/>
                  <a:gd name="T50" fmla="*/ 24 w 132"/>
                  <a:gd name="T51" fmla="*/ 38 h 165"/>
                  <a:gd name="T52" fmla="*/ 24 w 132"/>
                  <a:gd name="T53" fmla="*/ 27 h 165"/>
                  <a:gd name="T54" fmla="*/ 22 w 132"/>
                  <a:gd name="T55" fmla="*/ 16 h 165"/>
                  <a:gd name="T56" fmla="*/ 32 w 132"/>
                  <a:gd name="T57" fmla="*/ 4 h 165"/>
                  <a:gd name="T58" fmla="*/ 43 w 132"/>
                  <a:gd name="T59" fmla="*/ 7 h 165"/>
                  <a:gd name="T60" fmla="*/ 44 w 132"/>
                  <a:gd name="T61" fmla="*/ 26 h 165"/>
                  <a:gd name="T62" fmla="*/ 46 w 132"/>
                  <a:gd name="T63" fmla="*/ 26 h 165"/>
                  <a:gd name="T64" fmla="*/ 54 w 132"/>
                  <a:gd name="T65" fmla="*/ 26 h 165"/>
                  <a:gd name="T66" fmla="*/ 68 w 132"/>
                  <a:gd name="T67" fmla="*/ 24 h 165"/>
                  <a:gd name="T68" fmla="*/ 74 w 132"/>
                  <a:gd name="T69" fmla="*/ 35 h 165"/>
                  <a:gd name="T70" fmla="*/ 77 w 132"/>
                  <a:gd name="T71" fmla="*/ 40 h 165"/>
                  <a:gd name="T72" fmla="*/ 88 w 132"/>
                  <a:gd name="T73" fmla="*/ 44 h 165"/>
                  <a:gd name="T74" fmla="*/ 90 w 132"/>
                  <a:gd name="T75" fmla="*/ 49 h 165"/>
                  <a:gd name="T76" fmla="*/ 98 w 132"/>
                  <a:gd name="T77" fmla="*/ 59 h 165"/>
                  <a:gd name="T78" fmla="*/ 99 w 132"/>
                  <a:gd name="T79" fmla="*/ 60 h 165"/>
                  <a:gd name="T80" fmla="*/ 101 w 132"/>
                  <a:gd name="T81" fmla="*/ 68 h 165"/>
                  <a:gd name="T82" fmla="*/ 109 w 132"/>
                  <a:gd name="T83" fmla="*/ 75 h 165"/>
                  <a:gd name="T84" fmla="*/ 103 w 132"/>
                  <a:gd name="T85" fmla="*/ 81 h 165"/>
                  <a:gd name="T86" fmla="*/ 109 w 132"/>
                  <a:gd name="T87" fmla="*/ 88 h 165"/>
                  <a:gd name="T88" fmla="*/ 121 w 132"/>
                  <a:gd name="T89" fmla="*/ 101 h 165"/>
                  <a:gd name="T90" fmla="*/ 127 w 132"/>
                  <a:gd name="T91" fmla="*/ 105 h 165"/>
                  <a:gd name="T92" fmla="*/ 129 w 132"/>
                  <a:gd name="T93" fmla="*/ 114 h 165"/>
                  <a:gd name="T94" fmla="*/ 123 w 132"/>
                  <a:gd name="T95" fmla="*/ 125 h 165"/>
                  <a:gd name="T96" fmla="*/ 114 w 132"/>
                  <a:gd name="T97" fmla="*/ 123 h 165"/>
                  <a:gd name="T98" fmla="*/ 105 w 132"/>
                  <a:gd name="T99" fmla="*/ 114 h 165"/>
                  <a:gd name="T100" fmla="*/ 105 w 132"/>
                  <a:gd name="T101" fmla="*/ 117 h 165"/>
                  <a:gd name="T102" fmla="*/ 109 w 132"/>
                  <a:gd name="T103" fmla="*/ 128 h 165"/>
                  <a:gd name="T104" fmla="*/ 116 w 132"/>
                  <a:gd name="T105" fmla="*/ 139 h 165"/>
                  <a:gd name="T106" fmla="*/ 118 w 132"/>
                  <a:gd name="T107" fmla="*/ 152 h 165"/>
                  <a:gd name="T108" fmla="*/ 118 w 132"/>
                  <a:gd name="T109" fmla="*/ 160 h 165"/>
                  <a:gd name="T110" fmla="*/ 109 w 132"/>
                  <a:gd name="T111" fmla="*/ 152 h 165"/>
                  <a:gd name="T112" fmla="*/ 99 w 132"/>
                  <a:gd name="T113" fmla="*/ 147 h 165"/>
                  <a:gd name="T114" fmla="*/ 109 w 132"/>
                  <a:gd name="T115" fmla="*/ 165 h 165"/>
                  <a:gd name="T116" fmla="*/ 92 w 132"/>
                  <a:gd name="T117" fmla="*/ 156 h 165"/>
                  <a:gd name="T118" fmla="*/ 24 w 132"/>
                  <a:gd name="T119" fmla="*/ 4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32" h="165">
                    <a:moveTo>
                      <a:pt x="90" y="156"/>
                    </a:moveTo>
                    <a:lnTo>
                      <a:pt x="90" y="156"/>
                    </a:lnTo>
                    <a:lnTo>
                      <a:pt x="88" y="152"/>
                    </a:lnTo>
                    <a:lnTo>
                      <a:pt x="88" y="152"/>
                    </a:lnTo>
                    <a:lnTo>
                      <a:pt x="85" y="150"/>
                    </a:lnTo>
                    <a:lnTo>
                      <a:pt x="85" y="150"/>
                    </a:lnTo>
                    <a:lnTo>
                      <a:pt x="85" y="149"/>
                    </a:lnTo>
                    <a:lnTo>
                      <a:pt x="85" y="147"/>
                    </a:lnTo>
                    <a:lnTo>
                      <a:pt x="85" y="147"/>
                    </a:lnTo>
                    <a:lnTo>
                      <a:pt x="85" y="145"/>
                    </a:lnTo>
                    <a:lnTo>
                      <a:pt x="85" y="145"/>
                    </a:lnTo>
                    <a:lnTo>
                      <a:pt x="85" y="145"/>
                    </a:lnTo>
                    <a:lnTo>
                      <a:pt x="81" y="143"/>
                    </a:lnTo>
                    <a:lnTo>
                      <a:pt x="79" y="141"/>
                    </a:lnTo>
                    <a:lnTo>
                      <a:pt x="79" y="141"/>
                    </a:lnTo>
                    <a:lnTo>
                      <a:pt x="77" y="136"/>
                    </a:lnTo>
                    <a:lnTo>
                      <a:pt x="77" y="136"/>
                    </a:lnTo>
                    <a:lnTo>
                      <a:pt x="76" y="134"/>
                    </a:lnTo>
                    <a:lnTo>
                      <a:pt x="74" y="134"/>
                    </a:lnTo>
                    <a:lnTo>
                      <a:pt x="74" y="134"/>
                    </a:lnTo>
                    <a:lnTo>
                      <a:pt x="72" y="134"/>
                    </a:lnTo>
                    <a:lnTo>
                      <a:pt x="72" y="134"/>
                    </a:lnTo>
                    <a:lnTo>
                      <a:pt x="70" y="136"/>
                    </a:lnTo>
                    <a:lnTo>
                      <a:pt x="68" y="136"/>
                    </a:lnTo>
                    <a:lnTo>
                      <a:pt x="68" y="136"/>
                    </a:lnTo>
                    <a:lnTo>
                      <a:pt x="68" y="136"/>
                    </a:lnTo>
                    <a:lnTo>
                      <a:pt x="66" y="136"/>
                    </a:lnTo>
                    <a:lnTo>
                      <a:pt x="66" y="136"/>
                    </a:lnTo>
                    <a:lnTo>
                      <a:pt x="65" y="138"/>
                    </a:lnTo>
                    <a:lnTo>
                      <a:pt x="61" y="138"/>
                    </a:lnTo>
                    <a:lnTo>
                      <a:pt x="59" y="138"/>
                    </a:lnTo>
                    <a:lnTo>
                      <a:pt x="57" y="136"/>
                    </a:lnTo>
                    <a:lnTo>
                      <a:pt x="57" y="136"/>
                    </a:lnTo>
                    <a:lnTo>
                      <a:pt x="55" y="132"/>
                    </a:lnTo>
                    <a:lnTo>
                      <a:pt x="57" y="128"/>
                    </a:lnTo>
                    <a:lnTo>
                      <a:pt x="57" y="128"/>
                    </a:lnTo>
                    <a:lnTo>
                      <a:pt x="59" y="125"/>
                    </a:lnTo>
                    <a:lnTo>
                      <a:pt x="59" y="125"/>
                    </a:lnTo>
                    <a:lnTo>
                      <a:pt x="61" y="125"/>
                    </a:lnTo>
                    <a:lnTo>
                      <a:pt x="61" y="125"/>
                    </a:lnTo>
                    <a:lnTo>
                      <a:pt x="61" y="125"/>
                    </a:lnTo>
                    <a:lnTo>
                      <a:pt x="66" y="125"/>
                    </a:lnTo>
                    <a:lnTo>
                      <a:pt x="66" y="125"/>
                    </a:lnTo>
                    <a:lnTo>
                      <a:pt x="70" y="125"/>
                    </a:lnTo>
                    <a:lnTo>
                      <a:pt x="70" y="125"/>
                    </a:lnTo>
                    <a:lnTo>
                      <a:pt x="76" y="123"/>
                    </a:lnTo>
                    <a:lnTo>
                      <a:pt x="76" y="123"/>
                    </a:lnTo>
                    <a:lnTo>
                      <a:pt x="76" y="119"/>
                    </a:lnTo>
                    <a:lnTo>
                      <a:pt x="76" y="119"/>
                    </a:lnTo>
                    <a:lnTo>
                      <a:pt x="74" y="117"/>
                    </a:lnTo>
                    <a:lnTo>
                      <a:pt x="74" y="117"/>
                    </a:lnTo>
                    <a:lnTo>
                      <a:pt x="74" y="116"/>
                    </a:lnTo>
                    <a:lnTo>
                      <a:pt x="74" y="114"/>
                    </a:lnTo>
                    <a:lnTo>
                      <a:pt x="74" y="114"/>
                    </a:lnTo>
                    <a:lnTo>
                      <a:pt x="77" y="110"/>
                    </a:lnTo>
                    <a:lnTo>
                      <a:pt x="77" y="110"/>
                    </a:lnTo>
                    <a:lnTo>
                      <a:pt x="79" y="105"/>
                    </a:lnTo>
                    <a:lnTo>
                      <a:pt x="79" y="105"/>
                    </a:lnTo>
                    <a:lnTo>
                      <a:pt x="81" y="103"/>
                    </a:lnTo>
                    <a:lnTo>
                      <a:pt x="81" y="103"/>
                    </a:lnTo>
                    <a:lnTo>
                      <a:pt x="81" y="101"/>
                    </a:lnTo>
                    <a:lnTo>
                      <a:pt x="81" y="99"/>
                    </a:lnTo>
                    <a:lnTo>
                      <a:pt x="81" y="99"/>
                    </a:lnTo>
                    <a:lnTo>
                      <a:pt x="79" y="92"/>
                    </a:lnTo>
                    <a:lnTo>
                      <a:pt x="79" y="92"/>
                    </a:lnTo>
                    <a:lnTo>
                      <a:pt x="79" y="90"/>
                    </a:lnTo>
                    <a:lnTo>
                      <a:pt x="76" y="88"/>
                    </a:lnTo>
                    <a:lnTo>
                      <a:pt x="76" y="88"/>
                    </a:lnTo>
                    <a:lnTo>
                      <a:pt x="76" y="86"/>
                    </a:lnTo>
                    <a:lnTo>
                      <a:pt x="76" y="84"/>
                    </a:lnTo>
                    <a:lnTo>
                      <a:pt x="76" y="84"/>
                    </a:lnTo>
                    <a:lnTo>
                      <a:pt x="74" y="83"/>
                    </a:lnTo>
                    <a:lnTo>
                      <a:pt x="74" y="84"/>
                    </a:lnTo>
                    <a:lnTo>
                      <a:pt x="74" y="84"/>
                    </a:lnTo>
                    <a:lnTo>
                      <a:pt x="72" y="83"/>
                    </a:lnTo>
                    <a:lnTo>
                      <a:pt x="72" y="83"/>
                    </a:lnTo>
                    <a:lnTo>
                      <a:pt x="70" y="79"/>
                    </a:lnTo>
                    <a:lnTo>
                      <a:pt x="70" y="79"/>
                    </a:lnTo>
                    <a:lnTo>
                      <a:pt x="68" y="79"/>
                    </a:lnTo>
                    <a:lnTo>
                      <a:pt x="66" y="81"/>
                    </a:lnTo>
                    <a:lnTo>
                      <a:pt x="66" y="81"/>
                    </a:lnTo>
                    <a:lnTo>
                      <a:pt x="65" y="83"/>
                    </a:lnTo>
                    <a:lnTo>
                      <a:pt x="63" y="83"/>
                    </a:lnTo>
                    <a:lnTo>
                      <a:pt x="63" y="83"/>
                    </a:lnTo>
                    <a:lnTo>
                      <a:pt x="63" y="81"/>
                    </a:lnTo>
                    <a:lnTo>
                      <a:pt x="63" y="79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5" y="77"/>
                    </a:lnTo>
                    <a:lnTo>
                      <a:pt x="65" y="77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5" y="73"/>
                    </a:lnTo>
                    <a:lnTo>
                      <a:pt x="65" y="73"/>
                    </a:lnTo>
                    <a:lnTo>
                      <a:pt x="63" y="71"/>
                    </a:lnTo>
                    <a:lnTo>
                      <a:pt x="63" y="71"/>
                    </a:lnTo>
                    <a:lnTo>
                      <a:pt x="63" y="71"/>
                    </a:lnTo>
                    <a:lnTo>
                      <a:pt x="61" y="68"/>
                    </a:lnTo>
                    <a:lnTo>
                      <a:pt x="61" y="68"/>
                    </a:lnTo>
                    <a:lnTo>
                      <a:pt x="59" y="66"/>
                    </a:lnTo>
                    <a:lnTo>
                      <a:pt x="59" y="66"/>
                    </a:lnTo>
                    <a:lnTo>
                      <a:pt x="59" y="66"/>
                    </a:lnTo>
                    <a:lnTo>
                      <a:pt x="57" y="64"/>
                    </a:lnTo>
                    <a:lnTo>
                      <a:pt x="57" y="64"/>
                    </a:lnTo>
                    <a:lnTo>
                      <a:pt x="57" y="62"/>
                    </a:lnTo>
                    <a:lnTo>
                      <a:pt x="57" y="62"/>
                    </a:lnTo>
                    <a:lnTo>
                      <a:pt x="57" y="60"/>
                    </a:lnTo>
                    <a:lnTo>
                      <a:pt x="57" y="60"/>
                    </a:lnTo>
                    <a:lnTo>
                      <a:pt x="55" y="60"/>
                    </a:lnTo>
                    <a:lnTo>
                      <a:pt x="55" y="60"/>
                    </a:lnTo>
                    <a:lnTo>
                      <a:pt x="54" y="59"/>
                    </a:lnTo>
                    <a:lnTo>
                      <a:pt x="52" y="59"/>
                    </a:lnTo>
                    <a:lnTo>
                      <a:pt x="52" y="59"/>
                    </a:lnTo>
                    <a:lnTo>
                      <a:pt x="52" y="60"/>
                    </a:lnTo>
                    <a:lnTo>
                      <a:pt x="54" y="62"/>
                    </a:lnTo>
                    <a:lnTo>
                      <a:pt x="54" y="62"/>
                    </a:lnTo>
                    <a:lnTo>
                      <a:pt x="54" y="64"/>
                    </a:lnTo>
                    <a:lnTo>
                      <a:pt x="52" y="64"/>
                    </a:lnTo>
                    <a:lnTo>
                      <a:pt x="52" y="64"/>
                    </a:lnTo>
                    <a:lnTo>
                      <a:pt x="50" y="68"/>
                    </a:lnTo>
                    <a:lnTo>
                      <a:pt x="50" y="68"/>
                    </a:lnTo>
                    <a:lnTo>
                      <a:pt x="48" y="70"/>
                    </a:lnTo>
                    <a:lnTo>
                      <a:pt x="48" y="70"/>
                    </a:lnTo>
                    <a:lnTo>
                      <a:pt x="46" y="70"/>
                    </a:lnTo>
                    <a:lnTo>
                      <a:pt x="44" y="68"/>
                    </a:lnTo>
                    <a:lnTo>
                      <a:pt x="44" y="68"/>
                    </a:lnTo>
                    <a:lnTo>
                      <a:pt x="46" y="66"/>
                    </a:lnTo>
                    <a:lnTo>
                      <a:pt x="46" y="66"/>
                    </a:lnTo>
                    <a:lnTo>
                      <a:pt x="46" y="66"/>
                    </a:lnTo>
                    <a:lnTo>
                      <a:pt x="46" y="64"/>
                    </a:lnTo>
                    <a:lnTo>
                      <a:pt x="46" y="64"/>
                    </a:lnTo>
                    <a:lnTo>
                      <a:pt x="44" y="62"/>
                    </a:lnTo>
                    <a:lnTo>
                      <a:pt x="43" y="62"/>
                    </a:lnTo>
                    <a:lnTo>
                      <a:pt x="43" y="62"/>
                    </a:lnTo>
                    <a:lnTo>
                      <a:pt x="43" y="64"/>
                    </a:lnTo>
                    <a:lnTo>
                      <a:pt x="43" y="64"/>
                    </a:lnTo>
                    <a:lnTo>
                      <a:pt x="43" y="66"/>
                    </a:lnTo>
                    <a:lnTo>
                      <a:pt x="43" y="66"/>
                    </a:lnTo>
                    <a:lnTo>
                      <a:pt x="43" y="66"/>
                    </a:lnTo>
                    <a:lnTo>
                      <a:pt x="43" y="66"/>
                    </a:lnTo>
                    <a:lnTo>
                      <a:pt x="43" y="66"/>
                    </a:lnTo>
                    <a:lnTo>
                      <a:pt x="43" y="66"/>
                    </a:lnTo>
                    <a:lnTo>
                      <a:pt x="41" y="64"/>
                    </a:lnTo>
                    <a:lnTo>
                      <a:pt x="39" y="66"/>
                    </a:lnTo>
                    <a:lnTo>
                      <a:pt x="39" y="66"/>
                    </a:lnTo>
                    <a:lnTo>
                      <a:pt x="35" y="64"/>
                    </a:lnTo>
                    <a:lnTo>
                      <a:pt x="35" y="64"/>
                    </a:lnTo>
                    <a:lnTo>
                      <a:pt x="33" y="64"/>
                    </a:lnTo>
                    <a:lnTo>
                      <a:pt x="32" y="64"/>
                    </a:lnTo>
                    <a:lnTo>
                      <a:pt x="32" y="64"/>
                    </a:lnTo>
                    <a:lnTo>
                      <a:pt x="28" y="64"/>
                    </a:lnTo>
                    <a:lnTo>
                      <a:pt x="28" y="64"/>
                    </a:lnTo>
                    <a:lnTo>
                      <a:pt x="22" y="62"/>
                    </a:lnTo>
                    <a:lnTo>
                      <a:pt x="22" y="62"/>
                    </a:lnTo>
                    <a:lnTo>
                      <a:pt x="21" y="62"/>
                    </a:lnTo>
                    <a:lnTo>
                      <a:pt x="21" y="62"/>
                    </a:lnTo>
                    <a:lnTo>
                      <a:pt x="17" y="62"/>
                    </a:lnTo>
                    <a:lnTo>
                      <a:pt x="17" y="62"/>
                    </a:lnTo>
                    <a:lnTo>
                      <a:pt x="15" y="62"/>
                    </a:lnTo>
                    <a:lnTo>
                      <a:pt x="15" y="62"/>
                    </a:lnTo>
                    <a:lnTo>
                      <a:pt x="15" y="62"/>
                    </a:lnTo>
                    <a:lnTo>
                      <a:pt x="15" y="62"/>
                    </a:lnTo>
                    <a:lnTo>
                      <a:pt x="15" y="60"/>
                    </a:lnTo>
                    <a:lnTo>
                      <a:pt x="15" y="60"/>
                    </a:lnTo>
                    <a:lnTo>
                      <a:pt x="17" y="60"/>
                    </a:lnTo>
                    <a:lnTo>
                      <a:pt x="17" y="60"/>
                    </a:lnTo>
                    <a:lnTo>
                      <a:pt x="17" y="60"/>
                    </a:lnTo>
                    <a:lnTo>
                      <a:pt x="17" y="60"/>
                    </a:lnTo>
                    <a:lnTo>
                      <a:pt x="17" y="59"/>
                    </a:lnTo>
                    <a:lnTo>
                      <a:pt x="17" y="59"/>
                    </a:lnTo>
                    <a:lnTo>
                      <a:pt x="11" y="59"/>
                    </a:lnTo>
                    <a:lnTo>
                      <a:pt x="11" y="59"/>
                    </a:lnTo>
                    <a:lnTo>
                      <a:pt x="10" y="57"/>
                    </a:lnTo>
                    <a:lnTo>
                      <a:pt x="10" y="57"/>
                    </a:lnTo>
                    <a:lnTo>
                      <a:pt x="4" y="51"/>
                    </a:lnTo>
                    <a:lnTo>
                      <a:pt x="4" y="51"/>
                    </a:lnTo>
                    <a:lnTo>
                      <a:pt x="4" y="48"/>
                    </a:lnTo>
                    <a:lnTo>
                      <a:pt x="4" y="48"/>
                    </a:lnTo>
                    <a:lnTo>
                      <a:pt x="4" y="48"/>
                    </a:lnTo>
                    <a:lnTo>
                      <a:pt x="6" y="48"/>
                    </a:lnTo>
                    <a:lnTo>
                      <a:pt x="6" y="48"/>
                    </a:lnTo>
                    <a:lnTo>
                      <a:pt x="10" y="48"/>
                    </a:lnTo>
                    <a:lnTo>
                      <a:pt x="10" y="48"/>
                    </a:lnTo>
                    <a:lnTo>
                      <a:pt x="11" y="49"/>
                    </a:lnTo>
                    <a:lnTo>
                      <a:pt x="11" y="49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1" y="46"/>
                    </a:lnTo>
                    <a:lnTo>
                      <a:pt x="11" y="46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4" y="44"/>
                    </a:lnTo>
                    <a:lnTo>
                      <a:pt x="4" y="44"/>
                    </a:lnTo>
                    <a:lnTo>
                      <a:pt x="2" y="42"/>
                    </a:lnTo>
                    <a:lnTo>
                      <a:pt x="2" y="40"/>
                    </a:lnTo>
                    <a:lnTo>
                      <a:pt x="2" y="40"/>
                    </a:lnTo>
                    <a:lnTo>
                      <a:pt x="0" y="35"/>
                    </a:lnTo>
                    <a:lnTo>
                      <a:pt x="2" y="29"/>
                    </a:lnTo>
                    <a:lnTo>
                      <a:pt x="2" y="29"/>
                    </a:lnTo>
                    <a:lnTo>
                      <a:pt x="2" y="26"/>
                    </a:lnTo>
                    <a:lnTo>
                      <a:pt x="2" y="26"/>
                    </a:lnTo>
                    <a:lnTo>
                      <a:pt x="6" y="13"/>
                    </a:lnTo>
                    <a:lnTo>
                      <a:pt x="6" y="13"/>
                    </a:lnTo>
                    <a:lnTo>
                      <a:pt x="8" y="7"/>
                    </a:lnTo>
                    <a:lnTo>
                      <a:pt x="8" y="7"/>
                    </a:lnTo>
                    <a:lnTo>
                      <a:pt x="11" y="4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24" y="2"/>
                    </a:lnTo>
                    <a:lnTo>
                      <a:pt x="24" y="5"/>
                    </a:lnTo>
                    <a:lnTo>
                      <a:pt x="24" y="5"/>
                    </a:lnTo>
                    <a:lnTo>
                      <a:pt x="21" y="9"/>
                    </a:lnTo>
                    <a:lnTo>
                      <a:pt x="21" y="9"/>
                    </a:lnTo>
                    <a:lnTo>
                      <a:pt x="19" y="15"/>
                    </a:lnTo>
                    <a:lnTo>
                      <a:pt x="19" y="15"/>
                    </a:lnTo>
                    <a:lnTo>
                      <a:pt x="17" y="16"/>
                    </a:lnTo>
                    <a:lnTo>
                      <a:pt x="17" y="16"/>
                    </a:lnTo>
                    <a:lnTo>
                      <a:pt x="17" y="20"/>
                    </a:lnTo>
                    <a:lnTo>
                      <a:pt x="17" y="24"/>
                    </a:lnTo>
                    <a:lnTo>
                      <a:pt x="17" y="24"/>
                    </a:lnTo>
                    <a:lnTo>
                      <a:pt x="19" y="27"/>
                    </a:lnTo>
                    <a:lnTo>
                      <a:pt x="19" y="27"/>
                    </a:lnTo>
                    <a:lnTo>
                      <a:pt x="19" y="35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2" y="37"/>
                    </a:lnTo>
                    <a:lnTo>
                      <a:pt x="22" y="37"/>
                    </a:lnTo>
                    <a:lnTo>
                      <a:pt x="22" y="37"/>
                    </a:lnTo>
                    <a:lnTo>
                      <a:pt x="22" y="37"/>
                    </a:lnTo>
                    <a:lnTo>
                      <a:pt x="21" y="33"/>
                    </a:lnTo>
                    <a:lnTo>
                      <a:pt x="22" y="29"/>
                    </a:lnTo>
                    <a:lnTo>
                      <a:pt x="22" y="29"/>
                    </a:lnTo>
                    <a:lnTo>
                      <a:pt x="24" y="27"/>
                    </a:lnTo>
                    <a:lnTo>
                      <a:pt x="24" y="27"/>
                    </a:lnTo>
                    <a:lnTo>
                      <a:pt x="22" y="26"/>
                    </a:lnTo>
                    <a:lnTo>
                      <a:pt x="22" y="26"/>
                    </a:lnTo>
                    <a:lnTo>
                      <a:pt x="21" y="24"/>
                    </a:lnTo>
                    <a:lnTo>
                      <a:pt x="21" y="22"/>
                    </a:lnTo>
                    <a:lnTo>
                      <a:pt x="21" y="22"/>
                    </a:lnTo>
                    <a:lnTo>
                      <a:pt x="21" y="18"/>
                    </a:lnTo>
                    <a:lnTo>
                      <a:pt x="21" y="18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5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4" y="13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4" y="9"/>
                    </a:lnTo>
                    <a:lnTo>
                      <a:pt x="24" y="9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35" y="2"/>
                    </a:lnTo>
                    <a:lnTo>
                      <a:pt x="39" y="2"/>
                    </a:lnTo>
                    <a:lnTo>
                      <a:pt x="39" y="2"/>
                    </a:lnTo>
                    <a:lnTo>
                      <a:pt x="41" y="4"/>
                    </a:lnTo>
                    <a:lnTo>
                      <a:pt x="41" y="5"/>
                    </a:lnTo>
                    <a:lnTo>
                      <a:pt x="41" y="5"/>
                    </a:lnTo>
                    <a:lnTo>
                      <a:pt x="43" y="7"/>
                    </a:lnTo>
                    <a:lnTo>
                      <a:pt x="43" y="7"/>
                    </a:lnTo>
                    <a:lnTo>
                      <a:pt x="43" y="9"/>
                    </a:lnTo>
                    <a:lnTo>
                      <a:pt x="44" y="13"/>
                    </a:lnTo>
                    <a:lnTo>
                      <a:pt x="44" y="13"/>
                    </a:lnTo>
                    <a:lnTo>
                      <a:pt x="44" y="15"/>
                    </a:lnTo>
                    <a:lnTo>
                      <a:pt x="44" y="15"/>
                    </a:lnTo>
                    <a:lnTo>
                      <a:pt x="44" y="1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7"/>
                    </a:lnTo>
                    <a:lnTo>
                      <a:pt x="44" y="27"/>
                    </a:lnTo>
                    <a:lnTo>
                      <a:pt x="44" y="29"/>
                    </a:lnTo>
                    <a:lnTo>
                      <a:pt x="44" y="29"/>
                    </a:lnTo>
                    <a:lnTo>
                      <a:pt x="46" y="29"/>
                    </a:lnTo>
                    <a:lnTo>
                      <a:pt x="46" y="29"/>
                    </a:lnTo>
                    <a:lnTo>
                      <a:pt x="46" y="26"/>
                    </a:lnTo>
                    <a:lnTo>
                      <a:pt x="46" y="26"/>
                    </a:lnTo>
                    <a:lnTo>
                      <a:pt x="46" y="24"/>
                    </a:lnTo>
                    <a:lnTo>
                      <a:pt x="46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52" y="26"/>
                    </a:lnTo>
                    <a:lnTo>
                      <a:pt x="52" y="26"/>
                    </a:lnTo>
                    <a:lnTo>
                      <a:pt x="52" y="26"/>
                    </a:lnTo>
                    <a:lnTo>
                      <a:pt x="54" y="26"/>
                    </a:lnTo>
                    <a:lnTo>
                      <a:pt x="54" y="26"/>
                    </a:lnTo>
                    <a:lnTo>
                      <a:pt x="54" y="22"/>
                    </a:lnTo>
                    <a:lnTo>
                      <a:pt x="55" y="20"/>
                    </a:lnTo>
                    <a:lnTo>
                      <a:pt x="55" y="20"/>
                    </a:lnTo>
                    <a:lnTo>
                      <a:pt x="59" y="18"/>
                    </a:lnTo>
                    <a:lnTo>
                      <a:pt x="61" y="20"/>
                    </a:lnTo>
                    <a:lnTo>
                      <a:pt x="61" y="20"/>
                    </a:lnTo>
                    <a:lnTo>
                      <a:pt x="66" y="22"/>
                    </a:lnTo>
                    <a:lnTo>
                      <a:pt x="66" y="22"/>
                    </a:lnTo>
                    <a:lnTo>
                      <a:pt x="68" y="24"/>
                    </a:lnTo>
                    <a:lnTo>
                      <a:pt x="70" y="26"/>
                    </a:lnTo>
                    <a:lnTo>
                      <a:pt x="70" y="26"/>
                    </a:lnTo>
                    <a:lnTo>
                      <a:pt x="70" y="29"/>
                    </a:lnTo>
                    <a:lnTo>
                      <a:pt x="70" y="29"/>
                    </a:lnTo>
                    <a:lnTo>
                      <a:pt x="72" y="31"/>
                    </a:lnTo>
                    <a:lnTo>
                      <a:pt x="72" y="31"/>
                    </a:lnTo>
                    <a:lnTo>
                      <a:pt x="74" y="31"/>
                    </a:lnTo>
                    <a:lnTo>
                      <a:pt x="74" y="35"/>
                    </a:lnTo>
                    <a:lnTo>
                      <a:pt x="74" y="35"/>
                    </a:lnTo>
                    <a:lnTo>
                      <a:pt x="74" y="35"/>
                    </a:lnTo>
                    <a:lnTo>
                      <a:pt x="76" y="35"/>
                    </a:lnTo>
                    <a:lnTo>
                      <a:pt x="76" y="35"/>
                    </a:lnTo>
                    <a:lnTo>
                      <a:pt x="76" y="35"/>
                    </a:lnTo>
                    <a:lnTo>
                      <a:pt x="76" y="35"/>
                    </a:lnTo>
                    <a:lnTo>
                      <a:pt x="76" y="35"/>
                    </a:lnTo>
                    <a:lnTo>
                      <a:pt x="77" y="37"/>
                    </a:lnTo>
                    <a:lnTo>
                      <a:pt x="77" y="37"/>
                    </a:lnTo>
                    <a:lnTo>
                      <a:pt x="77" y="40"/>
                    </a:lnTo>
                    <a:lnTo>
                      <a:pt x="77" y="40"/>
                    </a:lnTo>
                    <a:lnTo>
                      <a:pt x="79" y="38"/>
                    </a:lnTo>
                    <a:lnTo>
                      <a:pt x="79" y="38"/>
                    </a:lnTo>
                    <a:lnTo>
                      <a:pt x="81" y="37"/>
                    </a:lnTo>
                    <a:lnTo>
                      <a:pt x="83" y="38"/>
                    </a:lnTo>
                    <a:lnTo>
                      <a:pt x="83" y="38"/>
                    </a:lnTo>
                    <a:lnTo>
                      <a:pt x="87" y="40"/>
                    </a:lnTo>
                    <a:lnTo>
                      <a:pt x="88" y="44"/>
                    </a:lnTo>
                    <a:lnTo>
                      <a:pt x="88" y="44"/>
                    </a:lnTo>
                    <a:lnTo>
                      <a:pt x="87" y="46"/>
                    </a:lnTo>
                    <a:lnTo>
                      <a:pt x="87" y="46"/>
                    </a:lnTo>
                    <a:lnTo>
                      <a:pt x="87" y="48"/>
                    </a:lnTo>
                    <a:lnTo>
                      <a:pt x="87" y="48"/>
                    </a:lnTo>
                    <a:lnTo>
                      <a:pt x="87" y="48"/>
                    </a:lnTo>
                    <a:lnTo>
                      <a:pt x="87" y="48"/>
                    </a:lnTo>
                    <a:lnTo>
                      <a:pt x="90" y="48"/>
                    </a:lnTo>
                    <a:lnTo>
                      <a:pt x="90" y="49"/>
                    </a:lnTo>
                    <a:lnTo>
                      <a:pt x="90" y="49"/>
                    </a:lnTo>
                    <a:lnTo>
                      <a:pt x="92" y="51"/>
                    </a:lnTo>
                    <a:lnTo>
                      <a:pt x="92" y="51"/>
                    </a:lnTo>
                    <a:lnTo>
                      <a:pt x="96" y="51"/>
                    </a:lnTo>
                    <a:lnTo>
                      <a:pt x="99" y="55"/>
                    </a:lnTo>
                    <a:lnTo>
                      <a:pt x="99" y="55"/>
                    </a:lnTo>
                    <a:lnTo>
                      <a:pt x="99" y="55"/>
                    </a:lnTo>
                    <a:lnTo>
                      <a:pt x="99" y="57"/>
                    </a:lnTo>
                    <a:lnTo>
                      <a:pt x="99" y="57"/>
                    </a:lnTo>
                    <a:lnTo>
                      <a:pt x="98" y="59"/>
                    </a:lnTo>
                    <a:lnTo>
                      <a:pt x="98" y="59"/>
                    </a:lnTo>
                    <a:lnTo>
                      <a:pt x="98" y="59"/>
                    </a:lnTo>
                    <a:lnTo>
                      <a:pt x="98" y="59"/>
                    </a:lnTo>
                    <a:lnTo>
                      <a:pt x="98" y="60"/>
                    </a:lnTo>
                    <a:lnTo>
                      <a:pt x="98" y="60"/>
                    </a:lnTo>
                    <a:lnTo>
                      <a:pt x="99" y="62"/>
                    </a:lnTo>
                    <a:lnTo>
                      <a:pt x="99" y="62"/>
                    </a:lnTo>
                    <a:lnTo>
                      <a:pt x="99" y="60"/>
                    </a:lnTo>
                    <a:lnTo>
                      <a:pt x="99" y="60"/>
                    </a:lnTo>
                    <a:lnTo>
                      <a:pt x="101" y="59"/>
                    </a:lnTo>
                    <a:lnTo>
                      <a:pt x="103" y="60"/>
                    </a:lnTo>
                    <a:lnTo>
                      <a:pt x="103" y="60"/>
                    </a:lnTo>
                    <a:lnTo>
                      <a:pt x="107" y="64"/>
                    </a:lnTo>
                    <a:lnTo>
                      <a:pt x="107" y="64"/>
                    </a:lnTo>
                    <a:lnTo>
                      <a:pt x="107" y="66"/>
                    </a:lnTo>
                    <a:lnTo>
                      <a:pt x="105" y="66"/>
                    </a:lnTo>
                    <a:lnTo>
                      <a:pt x="105" y="66"/>
                    </a:lnTo>
                    <a:lnTo>
                      <a:pt x="101" y="68"/>
                    </a:lnTo>
                    <a:lnTo>
                      <a:pt x="101" y="68"/>
                    </a:lnTo>
                    <a:lnTo>
                      <a:pt x="101" y="70"/>
                    </a:lnTo>
                    <a:lnTo>
                      <a:pt x="101" y="70"/>
                    </a:lnTo>
                    <a:lnTo>
                      <a:pt x="105" y="71"/>
                    </a:lnTo>
                    <a:lnTo>
                      <a:pt x="105" y="71"/>
                    </a:lnTo>
                    <a:lnTo>
                      <a:pt x="109" y="73"/>
                    </a:lnTo>
                    <a:lnTo>
                      <a:pt x="109" y="73"/>
                    </a:lnTo>
                    <a:lnTo>
                      <a:pt x="109" y="73"/>
                    </a:lnTo>
                    <a:lnTo>
                      <a:pt x="109" y="75"/>
                    </a:lnTo>
                    <a:lnTo>
                      <a:pt x="109" y="75"/>
                    </a:lnTo>
                    <a:lnTo>
                      <a:pt x="105" y="75"/>
                    </a:lnTo>
                    <a:lnTo>
                      <a:pt x="103" y="75"/>
                    </a:lnTo>
                    <a:lnTo>
                      <a:pt x="103" y="75"/>
                    </a:lnTo>
                    <a:lnTo>
                      <a:pt x="103" y="77"/>
                    </a:lnTo>
                    <a:lnTo>
                      <a:pt x="103" y="77"/>
                    </a:lnTo>
                    <a:lnTo>
                      <a:pt x="103" y="77"/>
                    </a:lnTo>
                    <a:lnTo>
                      <a:pt x="103" y="81"/>
                    </a:lnTo>
                    <a:lnTo>
                      <a:pt x="103" y="81"/>
                    </a:lnTo>
                    <a:lnTo>
                      <a:pt x="103" y="81"/>
                    </a:lnTo>
                    <a:lnTo>
                      <a:pt x="103" y="81"/>
                    </a:lnTo>
                    <a:lnTo>
                      <a:pt x="103" y="84"/>
                    </a:lnTo>
                    <a:lnTo>
                      <a:pt x="103" y="84"/>
                    </a:lnTo>
                    <a:lnTo>
                      <a:pt x="105" y="84"/>
                    </a:lnTo>
                    <a:lnTo>
                      <a:pt x="105" y="84"/>
                    </a:lnTo>
                    <a:lnTo>
                      <a:pt x="107" y="86"/>
                    </a:lnTo>
                    <a:lnTo>
                      <a:pt x="109" y="88"/>
                    </a:lnTo>
                    <a:lnTo>
                      <a:pt x="109" y="88"/>
                    </a:lnTo>
                    <a:lnTo>
                      <a:pt x="112" y="92"/>
                    </a:lnTo>
                    <a:lnTo>
                      <a:pt x="112" y="92"/>
                    </a:lnTo>
                    <a:lnTo>
                      <a:pt x="112" y="92"/>
                    </a:lnTo>
                    <a:lnTo>
                      <a:pt x="112" y="92"/>
                    </a:lnTo>
                    <a:lnTo>
                      <a:pt x="114" y="92"/>
                    </a:lnTo>
                    <a:lnTo>
                      <a:pt x="116" y="92"/>
                    </a:lnTo>
                    <a:lnTo>
                      <a:pt x="116" y="92"/>
                    </a:lnTo>
                    <a:lnTo>
                      <a:pt x="120" y="95"/>
                    </a:lnTo>
                    <a:lnTo>
                      <a:pt x="121" y="101"/>
                    </a:lnTo>
                    <a:lnTo>
                      <a:pt x="121" y="101"/>
                    </a:lnTo>
                    <a:lnTo>
                      <a:pt x="121" y="101"/>
                    </a:lnTo>
                    <a:lnTo>
                      <a:pt x="121" y="101"/>
                    </a:lnTo>
                    <a:lnTo>
                      <a:pt x="123" y="101"/>
                    </a:lnTo>
                    <a:lnTo>
                      <a:pt x="123" y="101"/>
                    </a:lnTo>
                    <a:lnTo>
                      <a:pt x="125" y="103"/>
                    </a:lnTo>
                    <a:lnTo>
                      <a:pt x="125" y="103"/>
                    </a:lnTo>
                    <a:lnTo>
                      <a:pt x="125" y="105"/>
                    </a:lnTo>
                    <a:lnTo>
                      <a:pt x="127" y="105"/>
                    </a:lnTo>
                    <a:lnTo>
                      <a:pt x="127" y="105"/>
                    </a:lnTo>
                    <a:lnTo>
                      <a:pt x="129" y="105"/>
                    </a:lnTo>
                    <a:lnTo>
                      <a:pt x="131" y="106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2" y="110"/>
                    </a:lnTo>
                    <a:lnTo>
                      <a:pt x="132" y="110"/>
                    </a:lnTo>
                    <a:lnTo>
                      <a:pt x="131" y="114"/>
                    </a:lnTo>
                    <a:lnTo>
                      <a:pt x="129" y="114"/>
                    </a:lnTo>
                    <a:lnTo>
                      <a:pt x="129" y="114"/>
                    </a:lnTo>
                    <a:lnTo>
                      <a:pt x="129" y="116"/>
                    </a:lnTo>
                    <a:lnTo>
                      <a:pt x="129" y="116"/>
                    </a:lnTo>
                    <a:lnTo>
                      <a:pt x="127" y="121"/>
                    </a:lnTo>
                    <a:lnTo>
                      <a:pt x="127" y="121"/>
                    </a:lnTo>
                    <a:lnTo>
                      <a:pt x="125" y="123"/>
                    </a:lnTo>
                    <a:lnTo>
                      <a:pt x="125" y="123"/>
                    </a:lnTo>
                    <a:lnTo>
                      <a:pt x="123" y="123"/>
                    </a:lnTo>
                    <a:lnTo>
                      <a:pt x="123" y="125"/>
                    </a:lnTo>
                    <a:lnTo>
                      <a:pt x="123" y="125"/>
                    </a:lnTo>
                    <a:lnTo>
                      <a:pt x="123" y="128"/>
                    </a:lnTo>
                    <a:lnTo>
                      <a:pt x="123" y="128"/>
                    </a:lnTo>
                    <a:lnTo>
                      <a:pt x="121" y="130"/>
                    </a:lnTo>
                    <a:lnTo>
                      <a:pt x="121" y="130"/>
                    </a:lnTo>
                    <a:lnTo>
                      <a:pt x="121" y="130"/>
                    </a:lnTo>
                    <a:lnTo>
                      <a:pt x="118" y="127"/>
                    </a:lnTo>
                    <a:lnTo>
                      <a:pt x="114" y="123"/>
                    </a:lnTo>
                    <a:lnTo>
                      <a:pt x="114" y="123"/>
                    </a:lnTo>
                    <a:lnTo>
                      <a:pt x="112" y="117"/>
                    </a:lnTo>
                    <a:lnTo>
                      <a:pt x="109" y="114"/>
                    </a:lnTo>
                    <a:lnTo>
                      <a:pt x="109" y="114"/>
                    </a:lnTo>
                    <a:lnTo>
                      <a:pt x="107" y="112"/>
                    </a:lnTo>
                    <a:lnTo>
                      <a:pt x="107" y="112"/>
                    </a:lnTo>
                    <a:lnTo>
                      <a:pt x="107" y="112"/>
                    </a:lnTo>
                    <a:lnTo>
                      <a:pt x="105" y="112"/>
                    </a:lnTo>
                    <a:lnTo>
                      <a:pt x="105" y="112"/>
                    </a:lnTo>
                    <a:lnTo>
                      <a:pt x="105" y="114"/>
                    </a:lnTo>
                    <a:lnTo>
                      <a:pt x="105" y="114"/>
                    </a:lnTo>
                    <a:lnTo>
                      <a:pt x="103" y="114"/>
                    </a:lnTo>
                    <a:lnTo>
                      <a:pt x="103" y="114"/>
                    </a:lnTo>
                    <a:lnTo>
                      <a:pt x="103" y="114"/>
                    </a:lnTo>
                    <a:lnTo>
                      <a:pt x="105" y="116"/>
                    </a:lnTo>
                    <a:lnTo>
                      <a:pt x="105" y="116"/>
                    </a:lnTo>
                    <a:lnTo>
                      <a:pt x="105" y="116"/>
                    </a:lnTo>
                    <a:lnTo>
                      <a:pt x="105" y="116"/>
                    </a:lnTo>
                    <a:lnTo>
                      <a:pt x="105" y="117"/>
                    </a:lnTo>
                    <a:lnTo>
                      <a:pt x="105" y="117"/>
                    </a:lnTo>
                    <a:lnTo>
                      <a:pt x="105" y="119"/>
                    </a:lnTo>
                    <a:lnTo>
                      <a:pt x="105" y="119"/>
                    </a:lnTo>
                    <a:lnTo>
                      <a:pt x="105" y="121"/>
                    </a:lnTo>
                    <a:lnTo>
                      <a:pt x="105" y="121"/>
                    </a:lnTo>
                    <a:lnTo>
                      <a:pt x="105" y="123"/>
                    </a:lnTo>
                    <a:lnTo>
                      <a:pt x="107" y="127"/>
                    </a:lnTo>
                    <a:lnTo>
                      <a:pt x="107" y="127"/>
                    </a:lnTo>
                    <a:lnTo>
                      <a:pt x="109" y="128"/>
                    </a:lnTo>
                    <a:lnTo>
                      <a:pt x="110" y="130"/>
                    </a:lnTo>
                    <a:lnTo>
                      <a:pt x="110" y="130"/>
                    </a:lnTo>
                    <a:lnTo>
                      <a:pt x="114" y="132"/>
                    </a:lnTo>
                    <a:lnTo>
                      <a:pt x="114" y="132"/>
                    </a:lnTo>
                    <a:lnTo>
                      <a:pt x="116" y="136"/>
                    </a:lnTo>
                    <a:lnTo>
                      <a:pt x="116" y="138"/>
                    </a:lnTo>
                    <a:lnTo>
                      <a:pt x="116" y="138"/>
                    </a:lnTo>
                    <a:lnTo>
                      <a:pt x="116" y="139"/>
                    </a:lnTo>
                    <a:lnTo>
                      <a:pt x="116" y="139"/>
                    </a:lnTo>
                    <a:lnTo>
                      <a:pt x="118" y="143"/>
                    </a:lnTo>
                    <a:lnTo>
                      <a:pt x="118" y="147"/>
                    </a:lnTo>
                    <a:lnTo>
                      <a:pt x="118" y="147"/>
                    </a:lnTo>
                    <a:lnTo>
                      <a:pt x="118" y="149"/>
                    </a:lnTo>
                    <a:lnTo>
                      <a:pt x="118" y="149"/>
                    </a:lnTo>
                    <a:lnTo>
                      <a:pt x="116" y="150"/>
                    </a:lnTo>
                    <a:lnTo>
                      <a:pt x="116" y="150"/>
                    </a:lnTo>
                    <a:lnTo>
                      <a:pt x="118" y="152"/>
                    </a:lnTo>
                    <a:lnTo>
                      <a:pt x="118" y="152"/>
                    </a:lnTo>
                    <a:lnTo>
                      <a:pt x="118" y="152"/>
                    </a:lnTo>
                    <a:lnTo>
                      <a:pt x="118" y="154"/>
                    </a:lnTo>
                    <a:lnTo>
                      <a:pt x="118" y="154"/>
                    </a:lnTo>
                    <a:lnTo>
                      <a:pt x="116" y="154"/>
                    </a:lnTo>
                    <a:lnTo>
                      <a:pt x="118" y="156"/>
                    </a:lnTo>
                    <a:lnTo>
                      <a:pt x="118" y="156"/>
                    </a:lnTo>
                    <a:lnTo>
                      <a:pt x="118" y="158"/>
                    </a:lnTo>
                    <a:lnTo>
                      <a:pt x="118" y="158"/>
                    </a:lnTo>
                    <a:lnTo>
                      <a:pt x="118" y="160"/>
                    </a:lnTo>
                    <a:lnTo>
                      <a:pt x="118" y="160"/>
                    </a:lnTo>
                    <a:lnTo>
                      <a:pt x="116" y="160"/>
                    </a:lnTo>
                    <a:lnTo>
                      <a:pt x="116" y="160"/>
                    </a:lnTo>
                    <a:lnTo>
                      <a:pt x="116" y="156"/>
                    </a:lnTo>
                    <a:lnTo>
                      <a:pt x="116" y="156"/>
                    </a:lnTo>
                    <a:lnTo>
                      <a:pt x="114" y="154"/>
                    </a:lnTo>
                    <a:lnTo>
                      <a:pt x="112" y="154"/>
                    </a:lnTo>
                    <a:lnTo>
                      <a:pt x="112" y="154"/>
                    </a:lnTo>
                    <a:lnTo>
                      <a:pt x="109" y="152"/>
                    </a:lnTo>
                    <a:lnTo>
                      <a:pt x="105" y="149"/>
                    </a:lnTo>
                    <a:lnTo>
                      <a:pt x="105" y="149"/>
                    </a:lnTo>
                    <a:lnTo>
                      <a:pt x="105" y="149"/>
                    </a:lnTo>
                    <a:lnTo>
                      <a:pt x="105" y="149"/>
                    </a:lnTo>
                    <a:lnTo>
                      <a:pt x="101" y="147"/>
                    </a:lnTo>
                    <a:lnTo>
                      <a:pt x="101" y="147"/>
                    </a:lnTo>
                    <a:lnTo>
                      <a:pt x="99" y="145"/>
                    </a:lnTo>
                    <a:lnTo>
                      <a:pt x="99" y="145"/>
                    </a:lnTo>
                    <a:lnTo>
                      <a:pt x="99" y="147"/>
                    </a:lnTo>
                    <a:lnTo>
                      <a:pt x="99" y="147"/>
                    </a:lnTo>
                    <a:lnTo>
                      <a:pt x="109" y="156"/>
                    </a:lnTo>
                    <a:lnTo>
                      <a:pt x="109" y="156"/>
                    </a:lnTo>
                    <a:lnTo>
                      <a:pt x="110" y="160"/>
                    </a:lnTo>
                    <a:lnTo>
                      <a:pt x="110" y="163"/>
                    </a:lnTo>
                    <a:lnTo>
                      <a:pt x="110" y="163"/>
                    </a:lnTo>
                    <a:lnTo>
                      <a:pt x="110" y="165"/>
                    </a:lnTo>
                    <a:lnTo>
                      <a:pt x="109" y="165"/>
                    </a:lnTo>
                    <a:lnTo>
                      <a:pt x="109" y="165"/>
                    </a:lnTo>
                    <a:lnTo>
                      <a:pt x="105" y="163"/>
                    </a:lnTo>
                    <a:lnTo>
                      <a:pt x="105" y="163"/>
                    </a:lnTo>
                    <a:lnTo>
                      <a:pt x="101" y="161"/>
                    </a:lnTo>
                    <a:lnTo>
                      <a:pt x="101" y="161"/>
                    </a:lnTo>
                    <a:lnTo>
                      <a:pt x="98" y="158"/>
                    </a:lnTo>
                    <a:lnTo>
                      <a:pt x="98" y="158"/>
                    </a:lnTo>
                    <a:lnTo>
                      <a:pt x="94" y="156"/>
                    </a:lnTo>
                    <a:lnTo>
                      <a:pt x="92" y="156"/>
                    </a:lnTo>
                    <a:lnTo>
                      <a:pt x="92" y="156"/>
                    </a:lnTo>
                    <a:lnTo>
                      <a:pt x="90" y="156"/>
                    </a:lnTo>
                    <a:lnTo>
                      <a:pt x="90" y="156"/>
                    </a:lnTo>
                    <a:close/>
                    <a:moveTo>
                      <a:pt x="24" y="44"/>
                    </a:moveTo>
                    <a:lnTo>
                      <a:pt x="24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4" y="4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8" name="Freeform 142"/>
              <p:cNvSpPr>
                <a:spLocks/>
              </p:cNvSpPr>
              <p:nvPr/>
            </p:nvSpPr>
            <p:spPr bwMode="auto">
              <a:xfrm>
                <a:off x="2365643" y="3202637"/>
                <a:ext cx="84344" cy="86400"/>
              </a:xfrm>
              <a:custGeom>
                <a:avLst/>
                <a:gdLst>
                  <a:gd name="T0" fmla="*/ 0 w 83"/>
                  <a:gd name="T1" fmla="*/ 35 h 82"/>
                  <a:gd name="T2" fmla="*/ 0 w 83"/>
                  <a:gd name="T3" fmla="*/ 29 h 82"/>
                  <a:gd name="T4" fmla="*/ 2 w 83"/>
                  <a:gd name="T5" fmla="*/ 24 h 82"/>
                  <a:gd name="T6" fmla="*/ 7 w 83"/>
                  <a:gd name="T7" fmla="*/ 14 h 82"/>
                  <a:gd name="T8" fmla="*/ 20 w 83"/>
                  <a:gd name="T9" fmla="*/ 7 h 82"/>
                  <a:gd name="T10" fmla="*/ 22 w 83"/>
                  <a:gd name="T11" fmla="*/ 16 h 82"/>
                  <a:gd name="T12" fmla="*/ 22 w 83"/>
                  <a:gd name="T13" fmla="*/ 18 h 82"/>
                  <a:gd name="T14" fmla="*/ 24 w 83"/>
                  <a:gd name="T15" fmla="*/ 14 h 82"/>
                  <a:gd name="T16" fmla="*/ 28 w 83"/>
                  <a:gd name="T17" fmla="*/ 13 h 82"/>
                  <a:gd name="T18" fmla="*/ 35 w 83"/>
                  <a:gd name="T19" fmla="*/ 20 h 82"/>
                  <a:gd name="T20" fmla="*/ 39 w 83"/>
                  <a:gd name="T21" fmla="*/ 20 h 82"/>
                  <a:gd name="T22" fmla="*/ 39 w 83"/>
                  <a:gd name="T23" fmla="*/ 16 h 82"/>
                  <a:gd name="T24" fmla="*/ 40 w 83"/>
                  <a:gd name="T25" fmla="*/ 13 h 82"/>
                  <a:gd name="T26" fmla="*/ 46 w 83"/>
                  <a:gd name="T27" fmla="*/ 20 h 82"/>
                  <a:gd name="T28" fmla="*/ 48 w 83"/>
                  <a:gd name="T29" fmla="*/ 27 h 82"/>
                  <a:gd name="T30" fmla="*/ 50 w 83"/>
                  <a:gd name="T31" fmla="*/ 35 h 82"/>
                  <a:gd name="T32" fmla="*/ 51 w 83"/>
                  <a:gd name="T33" fmla="*/ 31 h 82"/>
                  <a:gd name="T34" fmla="*/ 48 w 83"/>
                  <a:gd name="T35" fmla="*/ 11 h 82"/>
                  <a:gd name="T36" fmla="*/ 51 w 83"/>
                  <a:gd name="T37" fmla="*/ 7 h 82"/>
                  <a:gd name="T38" fmla="*/ 53 w 83"/>
                  <a:gd name="T39" fmla="*/ 9 h 82"/>
                  <a:gd name="T40" fmla="*/ 59 w 83"/>
                  <a:gd name="T41" fmla="*/ 11 h 82"/>
                  <a:gd name="T42" fmla="*/ 55 w 83"/>
                  <a:gd name="T43" fmla="*/ 5 h 82"/>
                  <a:gd name="T44" fmla="*/ 55 w 83"/>
                  <a:gd name="T45" fmla="*/ 3 h 82"/>
                  <a:gd name="T46" fmla="*/ 62 w 83"/>
                  <a:gd name="T47" fmla="*/ 0 h 82"/>
                  <a:gd name="T48" fmla="*/ 66 w 83"/>
                  <a:gd name="T49" fmla="*/ 3 h 82"/>
                  <a:gd name="T50" fmla="*/ 62 w 83"/>
                  <a:gd name="T51" fmla="*/ 14 h 82"/>
                  <a:gd name="T52" fmla="*/ 62 w 83"/>
                  <a:gd name="T53" fmla="*/ 27 h 82"/>
                  <a:gd name="T54" fmla="*/ 66 w 83"/>
                  <a:gd name="T55" fmla="*/ 40 h 82"/>
                  <a:gd name="T56" fmla="*/ 68 w 83"/>
                  <a:gd name="T57" fmla="*/ 46 h 82"/>
                  <a:gd name="T58" fmla="*/ 72 w 83"/>
                  <a:gd name="T59" fmla="*/ 51 h 82"/>
                  <a:gd name="T60" fmla="*/ 81 w 83"/>
                  <a:gd name="T61" fmla="*/ 58 h 82"/>
                  <a:gd name="T62" fmla="*/ 83 w 83"/>
                  <a:gd name="T63" fmla="*/ 62 h 82"/>
                  <a:gd name="T64" fmla="*/ 81 w 83"/>
                  <a:gd name="T65" fmla="*/ 66 h 82"/>
                  <a:gd name="T66" fmla="*/ 77 w 83"/>
                  <a:gd name="T67" fmla="*/ 64 h 82"/>
                  <a:gd name="T68" fmla="*/ 75 w 83"/>
                  <a:gd name="T69" fmla="*/ 68 h 82"/>
                  <a:gd name="T70" fmla="*/ 79 w 83"/>
                  <a:gd name="T71" fmla="*/ 75 h 82"/>
                  <a:gd name="T72" fmla="*/ 73 w 83"/>
                  <a:gd name="T73" fmla="*/ 79 h 82"/>
                  <a:gd name="T74" fmla="*/ 66 w 83"/>
                  <a:gd name="T75" fmla="*/ 77 h 82"/>
                  <a:gd name="T76" fmla="*/ 62 w 83"/>
                  <a:gd name="T77" fmla="*/ 75 h 82"/>
                  <a:gd name="T78" fmla="*/ 57 w 83"/>
                  <a:gd name="T79" fmla="*/ 69 h 82"/>
                  <a:gd name="T80" fmla="*/ 55 w 83"/>
                  <a:gd name="T81" fmla="*/ 69 h 82"/>
                  <a:gd name="T82" fmla="*/ 53 w 83"/>
                  <a:gd name="T83" fmla="*/ 75 h 82"/>
                  <a:gd name="T84" fmla="*/ 46 w 83"/>
                  <a:gd name="T85" fmla="*/ 79 h 82"/>
                  <a:gd name="T86" fmla="*/ 35 w 83"/>
                  <a:gd name="T87" fmla="*/ 82 h 82"/>
                  <a:gd name="T88" fmla="*/ 28 w 83"/>
                  <a:gd name="T89" fmla="*/ 82 h 82"/>
                  <a:gd name="T90" fmla="*/ 24 w 83"/>
                  <a:gd name="T91" fmla="*/ 77 h 82"/>
                  <a:gd name="T92" fmla="*/ 20 w 83"/>
                  <a:gd name="T93" fmla="*/ 71 h 82"/>
                  <a:gd name="T94" fmla="*/ 13 w 83"/>
                  <a:gd name="T95" fmla="*/ 71 h 82"/>
                  <a:gd name="T96" fmla="*/ 7 w 83"/>
                  <a:gd name="T97" fmla="*/ 62 h 82"/>
                  <a:gd name="T98" fmla="*/ 11 w 83"/>
                  <a:gd name="T99" fmla="*/ 58 h 82"/>
                  <a:gd name="T100" fmla="*/ 22 w 83"/>
                  <a:gd name="T101" fmla="*/ 57 h 82"/>
                  <a:gd name="T102" fmla="*/ 29 w 83"/>
                  <a:gd name="T103" fmla="*/ 57 h 82"/>
                  <a:gd name="T104" fmla="*/ 24 w 83"/>
                  <a:gd name="T105" fmla="*/ 51 h 82"/>
                  <a:gd name="T106" fmla="*/ 17 w 83"/>
                  <a:gd name="T107" fmla="*/ 53 h 82"/>
                  <a:gd name="T108" fmla="*/ 9 w 83"/>
                  <a:gd name="T109" fmla="*/ 51 h 82"/>
                  <a:gd name="T110" fmla="*/ 4 w 83"/>
                  <a:gd name="T111" fmla="*/ 46 h 82"/>
                  <a:gd name="T112" fmla="*/ 7 w 83"/>
                  <a:gd name="T113" fmla="*/ 42 h 82"/>
                  <a:gd name="T114" fmla="*/ 11 w 83"/>
                  <a:gd name="T115" fmla="*/ 38 h 82"/>
                  <a:gd name="T116" fmla="*/ 9 w 83"/>
                  <a:gd name="T117" fmla="*/ 38 h 82"/>
                  <a:gd name="T118" fmla="*/ 4 w 83"/>
                  <a:gd name="T119" fmla="*/ 40 h 82"/>
                  <a:gd name="T120" fmla="*/ 4 w 83"/>
                  <a:gd name="T121" fmla="*/ 36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83" h="82">
                    <a:moveTo>
                      <a:pt x="4" y="36"/>
                    </a:moveTo>
                    <a:lnTo>
                      <a:pt x="4" y="36"/>
                    </a:lnTo>
                    <a:lnTo>
                      <a:pt x="0" y="35"/>
                    </a:lnTo>
                    <a:lnTo>
                      <a:pt x="0" y="35"/>
                    </a:lnTo>
                    <a:lnTo>
                      <a:pt x="0" y="33"/>
                    </a:lnTo>
                    <a:lnTo>
                      <a:pt x="0" y="33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2" y="27"/>
                    </a:lnTo>
                    <a:lnTo>
                      <a:pt x="2" y="27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2" y="22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7" y="14"/>
                    </a:lnTo>
                    <a:lnTo>
                      <a:pt x="7" y="14"/>
                    </a:lnTo>
                    <a:lnTo>
                      <a:pt x="18" y="7"/>
                    </a:lnTo>
                    <a:lnTo>
                      <a:pt x="18" y="7"/>
                    </a:lnTo>
                    <a:lnTo>
                      <a:pt x="20" y="7"/>
                    </a:lnTo>
                    <a:lnTo>
                      <a:pt x="22" y="9"/>
                    </a:lnTo>
                    <a:lnTo>
                      <a:pt x="22" y="9"/>
                    </a:lnTo>
                    <a:lnTo>
                      <a:pt x="22" y="13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0" y="16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4" y="16"/>
                    </a:lnTo>
                    <a:lnTo>
                      <a:pt x="24" y="16"/>
                    </a:lnTo>
                    <a:lnTo>
                      <a:pt x="24" y="14"/>
                    </a:lnTo>
                    <a:lnTo>
                      <a:pt x="24" y="14"/>
                    </a:lnTo>
                    <a:lnTo>
                      <a:pt x="26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33" y="16"/>
                    </a:lnTo>
                    <a:lnTo>
                      <a:pt x="33" y="16"/>
                    </a:lnTo>
                    <a:lnTo>
                      <a:pt x="35" y="18"/>
                    </a:lnTo>
                    <a:lnTo>
                      <a:pt x="35" y="20"/>
                    </a:lnTo>
                    <a:lnTo>
                      <a:pt x="35" y="20"/>
                    </a:lnTo>
                    <a:lnTo>
                      <a:pt x="35" y="22"/>
                    </a:lnTo>
                    <a:lnTo>
                      <a:pt x="35" y="22"/>
                    </a:lnTo>
                    <a:lnTo>
                      <a:pt x="39" y="20"/>
                    </a:lnTo>
                    <a:lnTo>
                      <a:pt x="39" y="20"/>
                    </a:lnTo>
                    <a:lnTo>
                      <a:pt x="39" y="18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9" y="14"/>
                    </a:lnTo>
                    <a:lnTo>
                      <a:pt x="39" y="14"/>
                    </a:lnTo>
                    <a:lnTo>
                      <a:pt x="40" y="13"/>
                    </a:lnTo>
                    <a:lnTo>
                      <a:pt x="40" y="13"/>
                    </a:lnTo>
                    <a:lnTo>
                      <a:pt x="40" y="13"/>
                    </a:lnTo>
                    <a:lnTo>
                      <a:pt x="40" y="13"/>
                    </a:lnTo>
                    <a:lnTo>
                      <a:pt x="44" y="16"/>
                    </a:lnTo>
                    <a:lnTo>
                      <a:pt x="46" y="20"/>
                    </a:lnTo>
                    <a:lnTo>
                      <a:pt x="46" y="22"/>
                    </a:lnTo>
                    <a:lnTo>
                      <a:pt x="46" y="22"/>
                    </a:lnTo>
                    <a:lnTo>
                      <a:pt x="48" y="27"/>
                    </a:lnTo>
                    <a:lnTo>
                      <a:pt x="48" y="27"/>
                    </a:lnTo>
                    <a:lnTo>
                      <a:pt x="48" y="33"/>
                    </a:lnTo>
                    <a:lnTo>
                      <a:pt x="48" y="33"/>
                    </a:lnTo>
                    <a:lnTo>
                      <a:pt x="50" y="35"/>
                    </a:lnTo>
                    <a:lnTo>
                      <a:pt x="50" y="35"/>
                    </a:lnTo>
                    <a:lnTo>
                      <a:pt x="51" y="33"/>
                    </a:lnTo>
                    <a:lnTo>
                      <a:pt x="51" y="33"/>
                    </a:lnTo>
                    <a:lnTo>
                      <a:pt x="51" y="31"/>
                    </a:lnTo>
                    <a:lnTo>
                      <a:pt x="51" y="31"/>
                    </a:lnTo>
                    <a:lnTo>
                      <a:pt x="50" y="14"/>
                    </a:lnTo>
                    <a:lnTo>
                      <a:pt x="50" y="14"/>
                    </a:lnTo>
                    <a:lnTo>
                      <a:pt x="48" y="11"/>
                    </a:lnTo>
                    <a:lnTo>
                      <a:pt x="48" y="11"/>
                    </a:lnTo>
                    <a:lnTo>
                      <a:pt x="50" y="7"/>
                    </a:lnTo>
                    <a:lnTo>
                      <a:pt x="50" y="7"/>
                    </a:lnTo>
                    <a:lnTo>
                      <a:pt x="51" y="7"/>
                    </a:lnTo>
                    <a:lnTo>
                      <a:pt x="51" y="7"/>
                    </a:lnTo>
                    <a:lnTo>
                      <a:pt x="51" y="7"/>
                    </a:lnTo>
                    <a:lnTo>
                      <a:pt x="51" y="7"/>
                    </a:lnTo>
                    <a:lnTo>
                      <a:pt x="53" y="9"/>
                    </a:lnTo>
                    <a:lnTo>
                      <a:pt x="53" y="9"/>
                    </a:lnTo>
                    <a:lnTo>
                      <a:pt x="55" y="9"/>
                    </a:lnTo>
                    <a:lnTo>
                      <a:pt x="57" y="11"/>
                    </a:lnTo>
                    <a:lnTo>
                      <a:pt x="57" y="11"/>
                    </a:lnTo>
                    <a:lnTo>
                      <a:pt x="59" y="11"/>
                    </a:lnTo>
                    <a:lnTo>
                      <a:pt x="59" y="11"/>
                    </a:lnTo>
                    <a:lnTo>
                      <a:pt x="59" y="11"/>
                    </a:lnTo>
                    <a:lnTo>
                      <a:pt x="59" y="11"/>
                    </a:lnTo>
                    <a:lnTo>
                      <a:pt x="55" y="5"/>
                    </a:lnTo>
                    <a:lnTo>
                      <a:pt x="55" y="5"/>
                    </a:lnTo>
                    <a:lnTo>
                      <a:pt x="55" y="3"/>
                    </a:lnTo>
                    <a:lnTo>
                      <a:pt x="55" y="3"/>
                    </a:lnTo>
                    <a:lnTo>
                      <a:pt x="55" y="3"/>
                    </a:lnTo>
                    <a:lnTo>
                      <a:pt x="57" y="0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62" y="0"/>
                    </a:lnTo>
                    <a:lnTo>
                      <a:pt x="62" y="0"/>
                    </a:lnTo>
                    <a:lnTo>
                      <a:pt x="64" y="2"/>
                    </a:lnTo>
                    <a:lnTo>
                      <a:pt x="66" y="3"/>
                    </a:lnTo>
                    <a:lnTo>
                      <a:pt x="66" y="3"/>
                    </a:lnTo>
                    <a:lnTo>
                      <a:pt x="64" y="7"/>
                    </a:lnTo>
                    <a:lnTo>
                      <a:pt x="64" y="7"/>
                    </a:lnTo>
                    <a:lnTo>
                      <a:pt x="62" y="14"/>
                    </a:lnTo>
                    <a:lnTo>
                      <a:pt x="62" y="14"/>
                    </a:lnTo>
                    <a:lnTo>
                      <a:pt x="62" y="18"/>
                    </a:lnTo>
                    <a:lnTo>
                      <a:pt x="62" y="18"/>
                    </a:lnTo>
                    <a:lnTo>
                      <a:pt x="62" y="27"/>
                    </a:lnTo>
                    <a:lnTo>
                      <a:pt x="62" y="27"/>
                    </a:lnTo>
                    <a:lnTo>
                      <a:pt x="64" y="33"/>
                    </a:lnTo>
                    <a:lnTo>
                      <a:pt x="64" y="33"/>
                    </a:lnTo>
                    <a:lnTo>
                      <a:pt x="66" y="36"/>
                    </a:lnTo>
                    <a:lnTo>
                      <a:pt x="66" y="40"/>
                    </a:lnTo>
                    <a:lnTo>
                      <a:pt x="66" y="40"/>
                    </a:lnTo>
                    <a:lnTo>
                      <a:pt x="66" y="44"/>
                    </a:lnTo>
                    <a:lnTo>
                      <a:pt x="68" y="46"/>
                    </a:lnTo>
                    <a:lnTo>
                      <a:pt x="68" y="46"/>
                    </a:lnTo>
                    <a:lnTo>
                      <a:pt x="70" y="49"/>
                    </a:lnTo>
                    <a:lnTo>
                      <a:pt x="70" y="49"/>
                    </a:lnTo>
                    <a:lnTo>
                      <a:pt x="72" y="51"/>
                    </a:lnTo>
                    <a:lnTo>
                      <a:pt x="72" y="51"/>
                    </a:lnTo>
                    <a:lnTo>
                      <a:pt x="73" y="51"/>
                    </a:lnTo>
                    <a:lnTo>
                      <a:pt x="75" y="53"/>
                    </a:lnTo>
                    <a:lnTo>
                      <a:pt x="75" y="53"/>
                    </a:lnTo>
                    <a:lnTo>
                      <a:pt x="81" y="58"/>
                    </a:lnTo>
                    <a:lnTo>
                      <a:pt x="81" y="58"/>
                    </a:lnTo>
                    <a:lnTo>
                      <a:pt x="83" y="58"/>
                    </a:lnTo>
                    <a:lnTo>
                      <a:pt x="83" y="62"/>
                    </a:lnTo>
                    <a:lnTo>
                      <a:pt x="83" y="62"/>
                    </a:lnTo>
                    <a:lnTo>
                      <a:pt x="83" y="64"/>
                    </a:lnTo>
                    <a:lnTo>
                      <a:pt x="83" y="64"/>
                    </a:lnTo>
                    <a:lnTo>
                      <a:pt x="83" y="64"/>
                    </a:lnTo>
                    <a:lnTo>
                      <a:pt x="81" y="66"/>
                    </a:lnTo>
                    <a:lnTo>
                      <a:pt x="81" y="66"/>
                    </a:lnTo>
                    <a:lnTo>
                      <a:pt x="79" y="66"/>
                    </a:lnTo>
                    <a:lnTo>
                      <a:pt x="77" y="64"/>
                    </a:lnTo>
                    <a:lnTo>
                      <a:pt x="77" y="64"/>
                    </a:lnTo>
                    <a:lnTo>
                      <a:pt x="75" y="64"/>
                    </a:lnTo>
                    <a:lnTo>
                      <a:pt x="75" y="66"/>
                    </a:lnTo>
                    <a:lnTo>
                      <a:pt x="75" y="66"/>
                    </a:lnTo>
                    <a:lnTo>
                      <a:pt x="75" y="68"/>
                    </a:lnTo>
                    <a:lnTo>
                      <a:pt x="75" y="68"/>
                    </a:lnTo>
                    <a:lnTo>
                      <a:pt x="79" y="73"/>
                    </a:lnTo>
                    <a:lnTo>
                      <a:pt x="79" y="73"/>
                    </a:lnTo>
                    <a:lnTo>
                      <a:pt x="79" y="75"/>
                    </a:lnTo>
                    <a:lnTo>
                      <a:pt x="79" y="75"/>
                    </a:lnTo>
                    <a:lnTo>
                      <a:pt x="75" y="77"/>
                    </a:lnTo>
                    <a:lnTo>
                      <a:pt x="73" y="79"/>
                    </a:lnTo>
                    <a:lnTo>
                      <a:pt x="73" y="79"/>
                    </a:lnTo>
                    <a:lnTo>
                      <a:pt x="70" y="79"/>
                    </a:lnTo>
                    <a:lnTo>
                      <a:pt x="68" y="77"/>
                    </a:lnTo>
                    <a:lnTo>
                      <a:pt x="68" y="77"/>
                    </a:lnTo>
                    <a:lnTo>
                      <a:pt x="66" y="77"/>
                    </a:lnTo>
                    <a:lnTo>
                      <a:pt x="66" y="77"/>
                    </a:lnTo>
                    <a:lnTo>
                      <a:pt x="64" y="77"/>
                    </a:lnTo>
                    <a:lnTo>
                      <a:pt x="62" y="75"/>
                    </a:lnTo>
                    <a:lnTo>
                      <a:pt x="62" y="75"/>
                    </a:lnTo>
                    <a:lnTo>
                      <a:pt x="61" y="73"/>
                    </a:lnTo>
                    <a:lnTo>
                      <a:pt x="61" y="73"/>
                    </a:lnTo>
                    <a:lnTo>
                      <a:pt x="59" y="73"/>
                    </a:lnTo>
                    <a:lnTo>
                      <a:pt x="57" y="69"/>
                    </a:lnTo>
                    <a:lnTo>
                      <a:pt x="57" y="69"/>
                    </a:lnTo>
                    <a:lnTo>
                      <a:pt x="57" y="69"/>
                    </a:lnTo>
                    <a:lnTo>
                      <a:pt x="57" y="69"/>
                    </a:lnTo>
                    <a:lnTo>
                      <a:pt x="55" y="69"/>
                    </a:lnTo>
                    <a:lnTo>
                      <a:pt x="55" y="69"/>
                    </a:lnTo>
                    <a:lnTo>
                      <a:pt x="55" y="73"/>
                    </a:lnTo>
                    <a:lnTo>
                      <a:pt x="55" y="73"/>
                    </a:lnTo>
                    <a:lnTo>
                      <a:pt x="53" y="75"/>
                    </a:lnTo>
                    <a:lnTo>
                      <a:pt x="51" y="77"/>
                    </a:lnTo>
                    <a:lnTo>
                      <a:pt x="51" y="77"/>
                    </a:lnTo>
                    <a:lnTo>
                      <a:pt x="46" y="79"/>
                    </a:lnTo>
                    <a:lnTo>
                      <a:pt x="46" y="79"/>
                    </a:lnTo>
                    <a:lnTo>
                      <a:pt x="42" y="81"/>
                    </a:lnTo>
                    <a:lnTo>
                      <a:pt x="40" y="81"/>
                    </a:lnTo>
                    <a:lnTo>
                      <a:pt x="40" y="81"/>
                    </a:lnTo>
                    <a:lnTo>
                      <a:pt x="35" y="82"/>
                    </a:lnTo>
                    <a:lnTo>
                      <a:pt x="35" y="82"/>
                    </a:lnTo>
                    <a:lnTo>
                      <a:pt x="31" y="82"/>
                    </a:lnTo>
                    <a:lnTo>
                      <a:pt x="28" y="82"/>
                    </a:lnTo>
                    <a:lnTo>
                      <a:pt x="28" y="82"/>
                    </a:lnTo>
                    <a:lnTo>
                      <a:pt x="26" y="82"/>
                    </a:lnTo>
                    <a:lnTo>
                      <a:pt x="26" y="82"/>
                    </a:lnTo>
                    <a:lnTo>
                      <a:pt x="24" y="77"/>
                    </a:lnTo>
                    <a:lnTo>
                      <a:pt x="24" y="77"/>
                    </a:lnTo>
                    <a:lnTo>
                      <a:pt x="24" y="75"/>
                    </a:lnTo>
                    <a:lnTo>
                      <a:pt x="24" y="75"/>
                    </a:lnTo>
                    <a:lnTo>
                      <a:pt x="22" y="71"/>
                    </a:lnTo>
                    <a:lnTo>
                      <a:pt x="20" y="71"/>
                    </a:lnTo>
                    <a:lnTo>
                      <a:pt x="20" y="71"/>
                    </a:lnTo>
                    <a:lnTo>
                      <a:pt x="18" y="71"/>
                    </a:lnTo>
                    <a:lnTo>
                      <a:pt x="18" y="71"/>
                    </a:lnTo>
                    <a:lnTo>
                      <a:pt x="13" y="71"/>
                    </a:lnTo>
                    <a:lnTo>
                      <a:pt x="9" y="68"/>
                    </a:lnTo>
                    <a:lnTo>
                      <a:pt x="9" y="68"/>
                    </a:lnTo>
                    <a:lnTo>
                      <a:pt x="7" y="62"/>
                    </a:lnTo>
                    <a:lnTo>
                      <a:pt x="7" y="62"/>
                    </a:lnTo>
                    <a:lnTo>
                      <a:pt x="7" y="60"/>
                    </a:lnTo>
                    <a:lnTo>
                      <a:pt x="7" y="60"/>
                    </a:lnTo>
                    <a:lnTo>
                      <a:pt x="7" y="60"/>
                    </a:lnTo>
                    <a:lnTo>
                      <a:pt x="11" y="58"/>
                    </a:lnTo>
                    <a:lnTo>
                      <a:pt x="11" y="58"/>
                    </a:lnTo>
                    <a:lnTo>
                      <a:pt x="20" y="55"/>
                    </a:lnTo>
                    <a:lnTo>
                      <a:pt x="20" y="55"/>
                    </a:lnTo>
                    <a:lnTo>
                      <a:pt x="22" y="57"/>
                    </a:lnTo>
                    <a:lnTo>
                      <a:pt x="22" y="57"/>
                    </a:lnTo>
                    <a:lnTo>
                      <a:pt x="28" y="57"/>
                    </a:lnTo>
                    <a:lnTo>
                      <a:pt x="28" y="57"/>
                    </a:lnTo>
                    <a:lnTo>
                      <a:pt x="29" y="57"/>
                    </a:lnTo>
                    <a:lnTo>
                      <a:pt x="29" y="57"/>
                    </a:lnTo>
                    <a:lnTo>
                      <a:pt x="29" y="55"/>
                    </a:lnTo>
                    <a:lnTo>
                      <a:pt x="29" y="55"/>
                    </a:lnTo>
                    <a:lnTo>
                      <a:pt x="24" y="51"/>
                    </a:lnTo>
                    <a:lnTo>
                      <a:pt x="20" y="51"/>
                    </a:lnTo>
                    <a:lnTo>
                      <a:pt x="18" y="51"/>
                    </a:lnTo>
                    <a:lnTo>
                      <a:pt x="18" y="51"/>
                    </a:lnTo>
                    <a:lnTo>
                      <a:pt x="17" y="53"/>
                    </a:lnTo>
                    <a:lnTo>
                      <a:pt x="13" y="53"/>
                    </a:lnTo>
                    <a:lnTo>
                      <a:pt x="13" y="53"/>
                    </a:lnTo>
                    <a:lnTo>
                      <a:pt x="9" y="51"/>
                    </a:lnTo>
                    <a:lnTo>
                      <a:pt x="9" y="51"/>
                    </a:lnTo>
                    <a:lnTo>
                      <a:pt x="6" y="51"/>
                    </a:lnTo>
                    <a:lnTo>
                      <a:pt x="4" y="47"/>
                    </a:lnTo>
                    <a:lnTo>
                      <a:pt x="4" y="47"/>
                    </a:lnTo>
                    <a:lnTo>
                      <a:pt x="4" y="46"/>
                    </a:lnTo>
                    <a:lnTo>
                      <a:pt x="6" y="42"/>
                    </a:lnTo>
                    <a:lnTo>
                      <a:pt x="6" y="42"/>
                    </a:lnTo>
                    <a:lnTo>
                      <a:pt x="7" y="42"/>
                    </a:lnTo>
                    <a:lnTo>
                      <a:pt x="7" y="42"/>
                    </a:lnTo>
                    <a:lnTo>
                      <a:pt x="9" y="40"/>
                    </a:lnTo>
                    <a:lnTo>
                      <a:pt x="9" y="40"/>
                    </a:lnTo>
                    <a:lnTo>
                      <a:pt x="11" y="40"/>
                    </a:lnTo>
                    <a:lnTo>
                      <a:pt x="11" y="38"/>
                    </a:lnTo>
                    <a:lnTo>
                      <a:pt x="11" y="38"/>
                    </a:lnTo>
                    <a:lnTo>
                      <a:pt x="11" y="38"/>
                    </a:lnTo>
                    <a:lnTo>
                      <a:pt x="9" y="38"/>
                    </a:lnTo>
                    <a:lnTo>
                      <a:pt x="9" y="38"/>
                    </a:lnTo>
                    <a:lnTo>
                      <a:pt x="4" y="40"/>
                    </a:lnTo>
                    <a:lnTo>
                      <a:pt x="4" y="40"/>
                    </a:lnTo>
                    <a:lnTo>
                      <a:pt x="4" y="40"/>
                    </a:lnTo>
                    <a:lnTo>
                      <a:pt x="4" y="40"/>
                    </a:lnTo>
                    <a:lnTo>
                      <a:pt x="4" y="38"/>
                    </a:lnTo>
                    <a:lnTo>
                      <a:pt x="4" y="38"/>
                    </a:lnTo>
                    <a:lnTo>
                      <a:pt x="4" y="36"/>
                    </a:lnTo>
                    <a:lnTo>
                      <a:pt x="4" y="3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9" name="Freeform 143"/>
              <p:cNvSpPr>
                <a:spLocks/>
              </p:cNvSpPr>
              <p:nvPr/>
            </p:nvSpPr>
            <p:spPr bwMode="auto">
              <a:xfrm>
                <a:off x="2468500" y="3011322"/>
                <a:ext cx="55544" cy="98743"/>
              </a:xfrm>
              <a:custGeom>
                <a:avLst/>
                <a:gdLst>
                  <a:gd name="T0" fmla="*/ 39 w 53"/>
                  <a:gd name="T1" fmla="*/ 82 h 95"/>
                  <a:gd name="T2" fmla="*/ 37 w 53"/>
                  <a:gd name="T3" fmla="*/ 86 h 95"/>
                  <a:gd name="T4" fmla="*/ 37 w 53"/>
                  <a:gd name="T5" fmla="*/ 90 h 95"/>
                  <a:gd name="T6" fmla="*/ 37 w 53"/>
                  <a:gd name="T7" fmla="*/ 93 h 95"/>
                  <a:gd name="T8" fmla="*/ 35 w 53"/>
                  <a:gd name="T9" fmla="*/ 93 h 95"/>
                  <a:gd name="T10" fmla="*/ 33 w 53"/>
                  <a:gd name="T11" fmla="*/ 90 h 95"/>
                  <a:gd name="T12" fmla="*/ 33 w 53"/>
                  <a:gd name="T13" fmla="*/ 93 h 95"/>
                  <a:gd name="T14" fmla="*/ 33 w 53"/>
                  <a:gd name="T15" fmla="*/ 95 h 95"/>
                  <a:gd name="T16" fmla="*/ 31 w 53"/>
                  <a:gd name="T17" fmla="*/ 93 h 95"/>
                  <a:gd name="T18" fmla="*/ 29 w 53"/>
                  <a:gd name="T19" fmla="*/ 95 h 95"/>
                  <a:gd name="T20" fmla="*/ 22 w 53"/>
                  <a:gd name="T21" fmla="*/ 93 h 95"/>
                  <a:gd name="T22" fmla="*/ 20 w 53"/>
                  <a:gd name="T23" fmla="*/ 86 h 95"/>
                  <a:gd name="T24" fmla="*/ 20 w 53"/>
                  <a:gd name="T25" fmla="*/ 84 h 95"/>
                  <a:gd name="T26" fmla="*/ 18 w 53"/>
                  <a:gd name="T27" fmla="*/ 84 h 95"/>
                  <a:gd name="T28" fmla="*/ 17 w 53"/>
                  <a:gd name="T29" fmla="*/ 79 h 95"/>
                  <a:gd name="T30" fmla="*/ 17 w 53"/>
                  <a:gd name="T31" fmla="*/ 79 h 95"/>
                  <a:gd name="T32" fmla="*/ 15 w 53"/>
                  <a:gd name="T33" fmla="*/ 71 h 95"/>
                  <a:gd name="T34" fmla="*/ 22 w 53"/>
                  <a:gd name="T35" fmla="*/ 67 h 95"/>
                  <a:gd name="T36" fmla="*/ 22 w 53"/>
                  <a:gd name="T37" fmla="*/ 66 h 95"/>
                  <a:gd name="T38" fmla="*/ 20 w 53"/>
                  <a:gd name="T39" fmla="*/ 62 h 95"/>
                  <a:gd name="T40" fmla="*/ 17 w 53"/>
                  <a:gd name="T41" fmla="*/ 66 h 95"/>
                  <a:gd name="T42" fmla="*/ 13 w 53"/>
                  <a:gd name="T43" fmla="*/ 64 h 95"/>
                  <a:gd name="T44" fmla="*/ 11 w 53"/>
                  <a:gd name="T45" fmla="*/ 64 h 95"/>
                  <a:gd name="T46" fmla="*/ 7 w 53"/>
                  <a:gd name="T47" fmla="*/ 62 h 95"/>
                  <a:gd name="T48" fmla="*/ 11 w 53"/>
                  <a:gd name="T49" fmla="*/ 56 h 95"/>
                  <a:gd name="T50" fmla="*/ 11 w 53"/>
                  <a:gd name="T51" fmla="*/ 56 h 95"/>
                  <a:gd name="T52" fmla="*/ 4 w 53"/>
                  <a:gd name="T53" fmla="*/ 51 h 95"/>
                  <a:gd name="T54" fmla="*/ 6 w 53"/>
                  <a:gd name="T55" fmla="*/ 44 h 95"/>
                  <a:gd name="T56" fmla="*/ 9 w 53"/>
                  <a:gd name="T57" fmla="*/ 42 h 95"/>
                  <a:gd name="T58" fmla="*/ 11 w 53"/>
                  <a:gd name="T59" fmla="*/ 40 h 95"/>
                  <a:gd name="T60" fmla="*/ 9 w 53"/>
                  <a:gd name="T61" fmla="*/ 40 h 95"/>
                  <a:gd name="T62" fmla="*/ 2 w 53"/>
                  <a:gd name="T63" fmla="*/ 36 h 95"/>
                  <a:gd name="T64" fmla="*/ 2 w 53"/>
                  <a:gd name="T65" fmla="*/ 33 h 95"/>
                  <a:gd name="T66" fmla="*/ 4 w 53"/>
                  <a:gd name="T67" fmla="*/ 25 h 95"/>
                  <a:gd name="T68" fmla="*/ 4 w 53"/>
                  <a:gd name="T69" fmla="*/ 25 h 95"/>
                  <a:gd name="T70" fmla="*/ 6 w 53"/>
                  <a:gd name="T71" fmla="*/ 23 h 95"/>
                  <a:gd name="T72" fmla="*/ 11 w 53"/>
                  <a:gd name="T73" fmla="*/ 27 h 95"/>
                  <a:gd name="T74" fmla="*/ 11 w 53"/>
                  <a:gd name="T75" fmla="*/ 23 h 95"/>
                  <a:gd name="T76" fmla="*/ 6 w 53"/>
                  <a:gd name="T77" fmla="*/ 18 h 95"/>
                  <a:gd name="T78" fmla="*/ 9 w 53"/>
                  <a:gd name="T79" fmla="*/ 12 h 95"/>
                  <a:gd name="T80" fmla="*/ 11 w 53"/>
                  <a:gd name="T81" fmla="*/ 11 h 95"/>
                  <a:gd name="T82" fmla="*/ 15 w 53"/>
                  <a:gd name="T83" fmla="*/ 11 h 95"/>
                  <a:gd name="T84" fmla="*/ 15 w 53"/>
                  <a:gd name="T85" fmla="*/ 7 h 95"/>
                  <a:gd name="T86" fmla="*/ 11 w 53"/>
                  <a:gd name="T87" fmla="*/ 5 h 95"/>
                  <a:gd name="T88" fmla="*/ 15 w 53"/>
                  <a:gd name="T89" fmla="*/ 0 h 95"/>
                  <a:gd name="T90" fmla="*/ 24 w 53"/>
                  <a:gd name="T91" fmla="*/ 11 h 95"/>
                  <a:gd name="T92" fmla="*/ 29 w 53"/>
                  <a:gd name="T93" fmla="*/ 27 h 95"/>
                  <a:gd name="T94" fmla="*/ 35 w 53"/>
                  <a:gd name="T95" fmla="*/ 33 h 95"/>
                  <a:gd name="T96" fmla="*/ 35 w 53"/>
                  <a:gd name="T97" fmla="*/ 38 h 95"/>
                  <a:gd name="T98" fmla="*/ 39 w 53"/>
                  <a:gd name="T99" fmla="*/ 40 h 95"/>
                  <a:gd name="T100" fmla="*/ 37 w 53"/>
                  <a:gd name="T101" fmla="*/ 38 h 95"/>
                  <a:gd name="T102" fmla="*/ 39 w 53"/>
                  <a:gd name="T103" fmla="*/ 31 h 95"/>
                  <a:gd name="T104" fmla="*/ 42 w 53"/>
                  <a:gd name="T105" fmla="*/ 33 h 95"/>
                  <a:gd name="T106" fmla="*/ 44 w 53"/>
                  <a:gd name="T107" fmla="*/ 51 h 95"/>
                  <a:gd name="T108" fmla="*/ 46 w 53"/>
                  <a:gd name="T109" fmla="*/ 53 h 95"/>
                  <a:gd name="T110" fmla="*/ 50 w 53"/>
                  <a:gd name="T111" fmla="*/ 56 h 95"/>
                  <a:gd name="T112" fmla="*/ 53 w 53"/>
                  <a:gd name="T113" fmla="*/ 62 h 95"/>
                  <a:gd name="T114" fmla="*/ 50 w 53"/>
                  <a:gd name="T115" fmla="*/ 69 h 95"/>
                  <a:gd name="T116" fmla="*/ 42 w 53"/>
                  <a:gd name="T117" fmla="*/ 79 h 95"/>
                  <a:gd name="T118" fmla="*/ 40 w 53"/>
                  <a:gd name="T119" fmla="*/ 80 h 95"/>
                  <a:gd name="T120" fmla="*/ 39 w 53"/>
                  <a:gd name="T121" fmla="*/ 77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53" h="95">
                    <a:moveTo>
                      <a:pt x="39" y="77"/>
                    </a:moveTo>
                    <a:lnTo>
                      <a:pt x="39" y="77"/>
                    </a:lnTo>
                    <a:lnTo>
                      <a:pt x="39" y="82"/>
                    </a:lnTo>
                    <a:lnTo>
                      <a:pt x="39" y="82"/>
                    </a:lnTo>
                    <a:lnTo>
                      <a:pt x="39" y="84"/>
                    </a:lnTo>
                    <a:lnTo>
                      <a:pt x="39" y="84"/>
                    </a:lnTo>
                    <a:lnTo>
                      <a:pt x="39" y="86"/>
                    </a:lnTo>
                    <a:lnTo>
                      <a:pt x="37" y="86"/>
                    </a:lnTo>
                    <a:lnTo>
                      <a:pt x="37" y="86"/>
                    </a:lnTo>
                    <a:lnTo>
                      <a:pt x="37" y="86"/>
                    </a:lnTo>
                    <a:lnTo>
                      <a:pt x="37" y="86"/>
                    </a:lnTo>
                    <a:lnTo>
                      <a:pt x="37" y="90"/>
                    </a:lnTo>
                    <a:lnTo>
                      <a:pt x="37" y="91"/>
                    </a:lnTo>
                    <a:lnTo>
                      <a:pt x="37" y="91"/>
                    </a:lnTo>
                    <a:lnTo>
                      <a:pt x="37" y="93"/>
                    </a:lnTo>
                    <a:lnTo>
                      <a:pt x="37" y="93"/>
                    </a:lnTo>
                    <a:lnTo>
                      <a:pt x="37" y="93"/>
                    </a:lnTo>
                    <a:lnTo>
                      <a:pt x="37" y="93"/>
                    </a:lnTo>
                    <a:lnTo>
                      <a:pt x="35" y="93"/>
                    </a:lnTo>
                    <a:lnTo>
                      <a:pt x="35" y="93"/>
                    </a:lnTo>
                    <a:lnTo>
                      <a:pt x="33" y="90"/>
                    </a:lnTo>
                    <a:lnTo>
                      <a:pt x="33" y="90"/>
                    </a:lnTo>
                    <a:lnTo>
                      <a:pt x="33" y="90"/>
                    </a:lnTo>
                    <a:lnTo>
                      <a:pt x="33" y="90"/>
                    </a:lnTo>
                    <a:lnTo>
                      <a:pt x="33" y="91"/>
                    </a:lnTo>
                    <a:lnTo>
                      <a:pt x="33" y="91"/>
                    </a:lnTo>
                    <a:lnTo>
                      <a:pt x="33" y="93"/>
                    </a:lnTo>
                    <a:lnTo>
                      <a:pt x="33" y="93"/>
                    </a:lnTo>
                    <a:lnTo>
                      <a:pt x="33" y="95"/>
                    </a:lnTo>
                    <a:lnTo>
                      <a:pt x="33" y="95"/>
                    </a:lnTo>
                    <a:lnTo>
                      <a:pt x="33" y="95"/>
                    </a:lnTo>
                    <a:lnTo>
                      <a:pt x="33" y="95"/>
                    </a:lnTo>
                    <a:lnTo>
                      <a:pt x="31" y="93"/>
                    </a:lnTo>
                    <a:lnTo>
                      <a:pt x="31" y="93"/>
                    </a:lnTo>
                    <a:lnTo>
                      <a:pt x="31" y="93"/>
                    </a:lnTo>
                    <a:lnTo>
                      <a:pt x="31" y="93"/>
                    </a:lnTo>
                    <a:lnTo>
                      <a:pt x="29" y="93"/>
                    </a:lnTo>
                    <a:lnTo>
                      <a:pt x="29" y="95"/>
                    </a:lnTo>
                    <a:lnTo>
                      <a:pt x="29" y="95"/>
                    </a:lnTo>
                    <a:lnTo>
                      <a:pt x="29" y="95"/>
                    </a:lnTo>
                    <a:lnTo>
                      <a:pt x="29" y="95"/>
                    </a:lnTo>
                    <a:lnTo>
                      <a:pt x="28" y="95"/>
                    </a:lnTo>
                    <a:lnTo>
                      <a:pt x="28" y="95"/>
                    </a:lnTo>
                    <a:lnTo>
                      <a:pt x="22" y="93"/>
                    </a:lnTo>
                    <a:lnTo>
                      <a:pt x="18" y="90"/>
                    </a:lnTo>
                    <a:lnTo>
                      <a:pt x="18" y="90"/>
                    </a:lnTo>
                    <a:lnTo>
                      <a:pt x="18" y="88"/>
                    </a:lnTo>
                    <a:lnTo>
                      <a:pt x="20" y="86"/>
                    </a:lnTo>
                    <a:lnTo>
                      <a:pt x="20" y="86"/>
                    </a:lnTo>
                    <a:lnTo>
                      <a:pt x="20" y="86"/>
                    </a:lnTo>
                    <a:lnTo>
                      <a:pt x="20" y="86"/>
                    </a:lnTo>
                    <a:lnTo>
                      <a:pt x="20" y="84"/>
                    </a:lnTo>
                    <a:lnTo>
                      <a:pt x="20" y="84"/>
                    </a:lnTo>
                    <a:lnTo>
                      <a:pt x="20" y="84"/>
                    </a:lnTo>
                    <a:lnTo>
                      <a:pt x="18" y="84"/>
                    </a:lnTo>
                    <a:lnTo>
                      <a:pt x="18" y="84"/>
                    </a:lnTo>
                    <a:lnTo>
                      <a:pt x="17" y="82"/>
                    </a:lnTo>
                    <a:lnTo>
                      <a:pt x="17" y="80"/>
                    </a:lnTo>
                    <a:lnTo>
                      <a:pt x="17" y="80"/>
                    </a:lnTo>
                    <a:lnTo>
                      <a:pt x="17" y="79"/>
                    </a:lnTo>
                    <a:lnTo>
                      <a:pt x="17" y="79"/>
                    </a:lnTo>
                    <a:lnTo>
                      <a:pt x="17" y="79"/>
                    </a:lnTo>
                    <a:lnTo>
                      <a:pt x="17" y="79"/>
                    </a:lnTo>
                    <a:lnTo>
                      <a:pt x="17" y="79"/>
                    </a:lnTo>
                    <a:lnTo>
                      <a:pt x="15" y="75"/>
                    </a:lnTo>
                    <a:lnTo>
                      <a:pt x="15" y="75"/>
                    </a:lnTo>
                    <a:lnTo>
                      <a:pt x="15" y="71"/>
                    </a:lnTo>
                    <a:lnTo>
                      <a:pt x="15" y="71"/>
                    </a:lnTo>
                    <a:lnTo>
                      <a:pt x="18" y="69"/>
                    </a:lnTo>
                    <a:lnTo>
                      <a:pt x="22" y="67"/>
                    </a:lnTo>
                    <a:lnTo>
                      <a:pt x="22" y="67"/>
                    </a:lnTo>
                    <a:lnTo>
                      <a:pt x="22" y="67"/>
                    </a:lnTo>
                    <a:lnTo>
                      <a:pt x="22" y="67"/>
                    </a:lnTo>
                    <a:lnTo>
                      <a:pt x="22" y="67"/>
                    </a:lnTo>
                    <a:lnTo>
                      <a:pt x="22" y="67"/>
                    </a:lnTo>
                    <a:lnTo>
                      <a:pt x="22" y="66"/>
                    </a:lnTo>
                    <a:lnTo>
                      <a:pt x="20" y="64"/>
                    </a:lnTo>
                    <a:lnTo>
                      <a:pt x="20" y="64"/>
                    </a:lnTo>
                    <a:lnTo>
                      <a:pt x="20" y="62"/>
                    </a:lnTo>
                    <a:lnTo>
                      <a:pt x="20" y="62"/>
                    </a:lnTo>
                    <a:lnTo>
                      <a:pt x="20" y="62"/>
                    </a:lnTo>
                    <a:lnTo>
                      <a:pt x="17" y="64"/>
                    </a:lnTo>
                    <a:lnTo>
                      <a:pt x="17" y="64"/>
                    </a:lnTo>
                    <a:lnTo>
                      <a:pt x="17" y="66"/>
                    </a:lnTo>
                    <a:lnTo>
                      <a:pt x="15" y="66"/>
                    </a:lnTo>
                    <a:lnTo>
                      <a:pt x="15" y="66"/>
                    </a:lnTo>
                    <a:lnTo>
                      <a:pt x="13" y="64"/>
                    </a:lnTo>
                    <a:lnTo>
                      <a:pt x="13" y="64"/>
                    </a:lnTo>
                    <a:lnTo>
                      <a:pt x="13" y="64"/>
                    </a:lnTo>
                    <a:lnTo>
                      <a:pt x="13" y="64"/>
                    </a:lnTo>
                    <a:lnTo>
                      <a:pt x="11" y="64"/>
                    </a:lnTo>
                    <a:lnTo>
                      <a:pt x="11" y="64"/>
                    </a:lnTo>
                    <a:lnTo>
                      <a:pt x="9" y="64"/>
                    </a:lnTo>
                    <a:lnTo>
                      <a:pt x="9" y="64"/>
                    </a:lnTo>
                    <a:lnTo>
                      <a:pt x="7" y="62"/>
                    </a:lnTo>
                    <a:lnTo>
                      <a:pt x="7" y="62"/>
                    </a:lnTo>
                    <a:lnTo>
                      <a:pt x="7" y="60"/>
                    </a:lnTo>
                    <a:lnTo>
                      <a:pt x="7" y="58"/>
                    </a:lnTo>
                    <a:lnTo>
                      <a:pt x="7" y="58"/>
                    </a:lnTo>
                    <a:lnTo>
                      <a:pt x="11" y="56"/>
                    </a:lnTo>
                    <a:lnTo>
                      <a:pt x="11" y="56"/>
                    </a:lnTo>
                    <a:lnTo>
                      <a:pt x="11" y="56"/>
                    </a:lnTo>
                    <a:lnTo>
                      <a:pt x="11" y="56"/>
                    </a:lnTo>
                    <a:lnTo>
                      <a:pt x="11" y="56"/>
                    </a:lnTo>
                    <a:lnTo>
                      <a:pt x="11" y="56"/>
                    </a:lnTo>
                    <a:lnTo>
                      <a:pt x="7" y="55"/>
                    </a:lnTo>
                    <a:lnTo>
                      <a:pt x="6" y="55"/>
                    </a:lnTo>
                    <a:lnTo>
                      <a:pt x="4" y="51"/>
                    </a:lnTo>
                    <a:lnTo>
                      <a:pt x="4" y="51"/>
                    </a:lnTo>
                    <a:lnTo>
                      <a:pt x="4" y="44"/>
                    </a:lnTo>
                    <a:lnTo>
                      <a:pt x="4" y="44"/>
                    </a:lnTo>
                    <a:lnTo>
                      <a:pt x="6" y="44"/>
                    </a:lnTo>
                    <a:lnTo>
                      <a:pt x="6" y="44"/>
                    </a:lnTo>
                    <a:lnTo>
                      <a:pt x="7" y="42"/>
                    </a:lnTo>
                    <a:lnTo>
                      <a:pt x="7" y="42"/>
                    </a:lnTo>
                    <a:lnTo>
                      <a:pt x="9" y="42"/>
                    </a:lnTo>
                    <a:lnTo>
                      <a:pt x="11" y="40"/>
                    </a:lnTo>
                    <a:lnTo>
                      <a:pt x="11" y="40"/>
                    </a:lnTo>
                    <a:lnTo>
                      <a:pt x="11" y="40"/>
                    </a:lnTo>
                    <a:lnTo>
                      <a:pt x="11" y="40"/>
                    </a:lnTo>
                    <a:lnTo>
                      <a:pt x="9" y="38"/>
                    </a:lnTo>
                    <a:lnTo>
                      <a:pt x="9" y="38"/>
                    </a:lnTo>
                    <a:lnTo>
                      <a:pt x="9" y="40"/>
                    </a:lnTo>
                    <a:lnTo>
                      <a:pt x="9" y="40"/>
                    </a:lnTo>
                    <a:lnTo>
                      <a:pt x="6" y="40"/>
                    </a:lnTo>
                    <a:lnTo>
                      <a:pt x="4" y="38"/>
                    </a:lnTo>
                    <a:lnTo>
                      <a:pt x="4" y="38"/>
                    </a:lnTo>
                    <a:lnTo>
                      <a:pt x="2" y="36"/>
                    </a:lnTo>
                    <a:lnTo>
                      <a:pt x="2" y="36"/>
                    </a:lnTo>
                    <a:lnTo>
                      <a:pt x="0" y="34"/>
                    </a:lnTo>
                    <a:lnTo>
                      <a:pt x="2" y="33"/>
                    </a:lnTo>
                    <a:lnTo>
                      <a:pt x="2" y="33"/>
                    </a:lnTo>
                    <a:lnTo>
                      <a:pt x="2" y="29"/>
                    </a:lnTo>
                    <a:lnTo>
                      <a:pt x="2" y="29"/>
                    </a:lnTo>
                    <a:lnTo>
                      <a:pt x="4" y="27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4" y="23"/>
                    </a:lnTo>
                    <a:lnTo>
                      <a:pt x="4" y="23"/>
                    </a:lnTo>
                    <a:lnTo>
                      <a:pt x="4" y="23"/>
                    </a:lnTo>
                    <a:lnTo>
                      <a:pt x="6" y="23"/>
                    </a:lnTo>
                    <a:lnTo>
                      <a:pt x="7" y="25"/>
                    </a:lnTo>
                    <a:lnTo>
                      <a:pt x="7" y="25"/>
                    </a:lnTo>
                    <a:lnTo>
                      <a:pt x="11" y="27"/>
                    </a:lnTo>
                    <a:lnTo>
                      <a:pt x="11" y="27"/>
                    </a:lnTo>
                    <a:lnTo>
                      <a:pt x="11" y="25"/>
                    </a:lnTo>
                    <a:lnTo>
                      <a:pt x="13" y="25"/>
                    </a:lnTo>
                    <a:lnTo>
                      <a:pt x="13" y="25"/>
                    </a:lnTo>
                    <a:lnTo>
                      <a:pt x="11" y="23"/>
                    </a:lnTo>
                    <a:lnTo>
                      <a:pt x="9" y="22"/>
                    </a:lnTo>
                    <a:lnTo>
                      <a:pt x="9" y="22"/>
                    </a:lnTo>
                    <a:lnTo>
                      <a:pt x="7" y="20"/>
                    </a:lnTo>
                    <a:lnTo>
                      <a:pt x="6" y="18"/>
                    </a:lnTo>
                    <a:lnTo>
                      <a:pt x="7" y="12"/>
                    </a:lnTo>
                    <a:lnTo>
                      <a:pt x="7" y="12"/>
                    </a:lnTo>
                    <a:lnTo>
                      <a:pt x="7" y="12"/>
                    </a:lnTo>
                    <a:lnTo>
                      <a:pt x="9" y="12"/>
                    </a:lnTo>
                    <a:lnTo>
                      <a:pt x="9" y="12"/>
                    </a:lnTo>
                    <a:lnTo>
                      <a:pt x="11" y="12"/>
                    </a:lnTo>
                    <a:lnTo>
                      <a:pt x="11" y="11"/>
                    </a:lnTo>
                    <a:lnTo>
                      <a:pt x="11" y="11"/>
                    </a:lnTo>
                    <a:lnTo>
                      <a:pt x="13" y="11"/>
                    </a:lnTo>
                    <a:lnTo>
                      <a:pt x="13" y="11"/>
                    </a:lnTo>
                    <a:lnTo>
                      <a:pt x="15" y="11"/>
                    </a:lnTo>
                    <a:lnTo>
                      <a:pt x="15" y="11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15" y="7"/>
                    </a:lnTo>
                    <a:lnTo>
                      <a:pt x="15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5" y="0"/>
                    </a:lnTo>
                    <a:lnTo>
                      <a:pt x="17" y="1"/>
                    </a:lnTo>
                    <a:lnTo>
                      <a:pt x="17" y="1"/>
                    </a:lnTo>
                    <a:lnTo>
                      <a:pt x="20" y="5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8" y="23"/>
                    </a:lnTo>
                    <a:lnTo>
                      <a:pt x="28" y="23"/>
                    </a:lnTo>
                    <a:lnTo>
                      <a:pt x="29" y="27"/>
                    </a:lnTo>
                    <a:lnTo>
                      <a:pt x="31" y="27"/>
                    </a:lnTo>
                    <a:lnTo>
                      <a:pt x="31" y="27"/>
                    </a:lnTo>
                    <a:lnTo>
                      <a:pt x="35" y="29"/>
                    </a:lnTo>
                    <a:lnTo>
                      <a:pt x="35" y="33"/>
                    </a:lnTo>
                    <a:lnTo>
                      <a:pt x="35" y="33"/>
                    </a:lnTo>
                    <a:lnTo>
                      <a:pt x="35" y="34"/>
                    </a:lnTo>
                    <a:lnTo>
                      <a:pt x="35" y="34"/>
                    </a:lnTo>
                    <a:lnTo>
                      <a:pt x="35" y="38"/>
                    </a:lnTo>
                    <a:lnTo>
                      <a:pt x="37" y="40"/>
                    </a:lnTo>
                    <a:lnTo>
                      <a:pt x="37" y="40"/>
                    </a:lnTo>
                    <a:lnTo>
                      <a:pt x="39" y="40"/>
                    </a:lnTo>
                    <a:lnTo>
                      <a:pt x="39" y="40"/>
                    </a:lnTo>
                    <a:lnTo>
                      <a:pt x="39" y="38"/>
                    </a:lnTo>
                    <a:lnTo>
                      <a:pt x="39" y="38"/>
                    </a:lnTo>
                    <a:lnTo>
                      <a:pt x="37" y="38"/>
                    </a:lnTo>
                    <a:lnTo>
                      <a:pt x="37" y="38"/>
                    </a:lnTo>
                    <a:lnTo>
                      <a:pt x="37" y="34"/>
                    </a:lnTo>
                    <a:lnTo>
                      <a:pt x="37" y="34"/>
                    </a:lnTo>
                    <a:lnTo>
                      <a:pt x="37" y="33"/>
                    </a:lnTo>
                    <a:lnTo>
                      <a:pt x="39" y="31"/>
                    </a:lnTo>
                    <a:lnTo>
                      <a:pt x="39" y="31"/>
                    </a:lnTo>
                    <a:lnTo>
                      <a:pt x="40" y="31"/>
                    </a:lnTo>
                    <a:lnTo>
                      <a:pt x="42" y="33"/>
                    </a:lnTo>
                    <a:lnTo>
                      <a:pt x="42" y="33"/>
                    </a:lnTo>
                    <a:lnTo>
                      <a:pt x="44" y="44"/>
                    </a:lnTo>
                    <a:lnTo>
                      <a:pt x="44" y="44"/>
                    </a:lnTo>
                    <a:lnTo>
                      <a:pt x="44" y="47"/>
                    </a:lnTo>
                    <a:lnTo>
                      <a:pt x="44" y="51"/>
                    </a:lnTo>
                    <a:lnTo>
                      <a:pt x="44" y="51"/>
                    </a:lnTo>
                    <a:lnTo>
                      <a:pt x="44" y="53"/>
                    </a:lnTo>
                    <a:lnTo>
                      <a:pt x="44" y="53"/>
                    </a:lnTo>
                    <a:lnTo>
                      <a:pt x="46" y="53"/>
                    </a:lnTo>
                    <a:lnTo>
                      <a:pt x="46" y="53"/>
                    </a:lnTo>
                    <a:lnTo>
                      <a:pt x="48" y="55"/>
                    </a:lnTo>
                    <a:lnTo>
                      <a:pt x="50" y="56"/>
                    </a:lnTo>
                    <a:lnTo>
                      <a:pt x="50" y="56"/>
                    </a:lnTo>
                    <a:lnTo>
                      <a:pt x="51" y="56"/>
                    </a:lnTo>
                    <a:lnTo>
                      <a:pt x="51" y="56"/>
                    </a:lnTo>
                    <a:lnTo>
                      <a:pt x="53" y="62"/>
                    </a:lnTo>
                    <a:lnTo>
                      <a:pt x="53" y="62"/>
                    </a:lnTo>
                    <a:lnTo>
                      <a:pt x="53" y="66"/>
                    </a:lnTo>
                    <a:lnTo>
                      <a:pt x="51" y="67"/>
                    </a:lnTo>
                    <a:lnTo>
                      <a:pt x="51" y="67"/>
                    </a:lnTo>
                    <a:lnTo>
                      <a:pt x="50" y="69"/>
                    </a:lnTo>
                    <a:lnTo>
                      <a:pt x="50" y="69"/>
                    </a:lnTo>
                    <a:lnTo>
                      <a:pt x="46" y="73"/>
                    </a:lnTo>
                    <a:lnTo>
                      <a:pt x="42" y="79"/>
                    </a:lnTo>
                    <a:lnTo>
                      <a:pt x="42" y="79"/>
                    </a:lnTo>
                    <a:lnTo>
                      <a:pt x="42" y="80"/>
                    </a:lnTo>
                    <a:lnTo>
                      <a:pt x="42" y="80"/>
                    </a:lnTo>
                    <a:lnTo>
                      <a:pt x="42" y="80"/>
                    </a:lnTo>
                    <a:lnTo>
                      <a:pt x="40" y="80"/>
                    </a:lnTo>
                    <a:lnTo>
                      <a:pt x="40" y="80"/>
                    </a:lnTo>
                    <a:lnTo>
                      <a:pt x="40" y="79"/>
                    </a:lnTo>
                    <a:lnTo>
                      <a:pt x="40" y="79"/>
                    </a:lnTo>
                    <a:lnTo>
                      <a:pt x="39" y="77"/>
                    </a:lnTo>
                    <a:lnTo>
                      <a:pt x="39" y="7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0" name="Freeform 144"/>
              <p:cNvSpPr>
                <a:spLocks/>
              </p:cNvSpPr>
              <p:nvPr/>
            </p:nvSpPr>
            <p:spPr bwMode="auto">
              <a:xfrm>
                <a:off x="2466443" y="3132694"/>
                <a:ext cx="82286" cy="57600"/>
              </a:xfrm>
              <a:custGeom>
                <a:avLst/>
                <a:gdLst>
                  <a:gd name="T0" fmla="*/ 4 w 81"/>
                  <a:gd name="T1" fmla="*/ 2 h 55"/>
                  <a:gd name="T2" fmla="*/ 8 w 81"/>
                  <a:gd name="T3" fmla="*/ 0 h 55"/>
                  <a:gd name="T4" fmla="*/ 11 w 81"/>
                  <a:gd name="T5" fmla="*/ 2 h 55"/>
                  <a:gd name="T6" fmla="*/ 17 w 81"/>
                  <a:gd name="T7" fmla="*/ 4 h 55"/>
                  <a:gd name="T8" fmla="*/ 17 w 81"/>
                  <a:gd name="T9" fmla="*/ 9 h 55"/>
                  <a:gd name="T10" fmla="*/ 20 w 81"/>
                  <a:gd name="T11" fmla="*/ 11 h 55"/>
                  <a:gd name="T12" fmla="*/ 22 w 81"/>
                  <a:gd name="T13" fmla="*/ 9 h 55"/>
                  <a:gd name="T14" fmla="*/ 26 w 81"/>
                  <a:gd name="T15" fmla="*/ 9 h 55"/>
                  <a:gd name="T16" fmla="*/ 30 w 81"/>
                  <a:gd name="T17" fmla="*/ 13 h 55"/>
                  <a:gd name="T18" fmla="*/ 33 w 81"/>
                  <a:gd name="T19" fmla="*/ 16 h 55"/>
                  <a:gd name="T20" fmla="*/ 35 w 81"/>
                  <a:gd name="T21" fmla="*/ 18 h 55"/>
                  <a:gd name="T22" fmla="*/ 35 w 81"/>
                  <a:gd name="T23" fmla="*/ 22 h 55"/>
                  <a:gd name="T24" fmla="*/ 30 w 81"/>
                  <a:gd name="T25" fmla="*/ 22 h 55"/>
                  <a:gd name="T26" fmla="*/ 30 w 81"/>
                  <a:gd name="T27" fmla="*/ 22 h 55"/>
                  <a:gd name="T28" fmla="*/ 35 w 81"/>
                  <a:gd name="T29" fmla="*/ 29 h 55"/>
                  <a:gd name="T30" fmla="*/ 35 w 81"/>
                  <a:gd name="T31" fmla="*/ 31 h 55"/>
                  <a:gd name="T32" fmla="*/ 37 w 81"/>
                  <a:gd name="T33" fmla="*/ 33 h 55"/>
                  <a:gd name="T34" fmla="*/ 39 w 81"/>
                  <a:gd name="T35" fmla="*/ 33 h 55"/>
                  <a:gd name="T36" fmla="*/ 41 w 81"/>
                  <a:gd name="T37" fmla="*/ 33 h 55"/>
                  <a:gd name="T38" fmla="*/ 46 w 81"/>
                  <a:gd name="T39" fmla="*/ 35 h 55"/>
                  <a:gd name="T40" fmla="*/ 48 w 81"/>
                  <a:gd name="T41" fmla="*/ 35 h 55"/>
                  <a:gd name="T42" fmla="*/ 50 w 81"/>
                  <a:gd name="T43" fmla="*/ 35 h 55"/>
                  <a:gd name="T44" fmla="*/ 59 w 81"/>
                  <a:gd name="T45" fmla="*/ 29 h 55"/>
                  <a:gd name="T46" fmla="*/ 61 w 81"/>
                  <a:gd name="T47" fmla="*/ 27 h 55"/>
                  <a:gd name="T48" fmla="*/ 70 w 81"/>
                  <a:gd name="T49" fmla="*/ 27 h 55"/>
                  <a:gd name="T50" fmla="*/ 74 w 81"/>
                  <a:gd name="T51" fmla="*/ 29 h 55"/>
                  <a:gd name="T52" fmla="*/ 79 w 81"/>
                  <a:gd name="T53" fmla="*/ 33 h 55"/>
                  <a:gd name="T54" fmla="*/ 79 w 81"/>
                  <a:gd name="T55" fmla="*/ 40 h 55"/>
                  <a:gd name="T56" fmla="*/ 77 w 81"/>
                  <a:gd name="T57" fmla="*/ 44 h 55"/>
                  <a:gd name="T58" fmla="*/ 79 w 81"/>
                  <a:gd name="T59" fmla="*/ 44 h 55"/>
                  <a:gd name="T60" fmla="*/ 81 w 81"/>
                  <a:gd name="T61" fmla="*/ 46 h 55"/>
                  <a:gd name="T62" fmla="*/ 77 w 81"/>
                  <a:gd name="T63" fmla="*/ 51 h 55"/>
                  <a:gd name="T64" fmla="*/ 75 w 81"/>
                  <a:gd name="T65" fmla="*/ 53 h 55"/>
                  <a:gd name="T66" fmla="*/ 68 w 81"/>
                  <a:gd name="T67" fmla="*/ 55 h 55"/>
                  <a:gd name="T68" fmla="*/ 64 w 81"/>
                  <a:gd name="T69" fmla="*/ 51 h 55"/>
                  <a:gd name="T70" fmla="*/ 63 w 81"/>
                  <a:gd name="T71" fmla="*/ 49 h 55"/>
                  <a:gd name="T72" fmla="*/ 57 w 81"/>
                  <a:gd name="T73" fmla="*/ 53 h 55"/>
                  <a:gd name="T74" fmla="*/ 41 w 81"/>
                  <a:gd name="T75" fmla="*/ 55 h 55"/>
                  <a:gd name="T76" fmla="*/ 39 w 81"/>
                  <a:gd name="T77" fmla="*/ 51 h 55"/>
                  <a:gd name="T78" fmla="*/ 39 w 81"/>
                  <a:gd name="T79" fmla="*/ 51 h 55"/>
                  <a:gd name="T80" fmla="*/ 35 w 81"/>
                  <a:gd name="T81" fmla="*/ 49 h 55"/>
                  <a:gd name="T82" fmla="*/ 35 w 81"/>
                  <a:gd name="T83" fmla="*/ 51 h 55"/>
                  <a:gd name="T84" fmla="*/ 33 w 81"/>
                  <a:gd name="T85" fmla="*/ 53 h 55"/>
                  <a:gd name="T86" fmla="*/ 28 w 81"/>
                  <a:gd name="T87" fmla="*/ 51 h 55"/>
                  <a:gd name="T88" fmla="*/ 24 w 81"/>
                  <a:gd name="T89" fmla="*/ 51 h 55"/>
                  <a:gd name="T90" fmla="*/ 22 w 81"/>
                  <a:gd name="T91" fmla="*/ 46 h 55"/>
                  <a:gd name="T92" fmla="*/ 20 w 81"/>
                  <a:gd name="T93" fmla="*/ 42 h 55"/>
                  <a:gd name="T94" fmla="*/ 22 w 81"/>
                  <a:gd name="T95" fmla="*/ 35 h 55"/>
                  <a:gd name="T96" fmla="*/ 20 w 81"/>
                  <a:gd name="T97" fmla="*/ 27 h 55"/>
                  <a:gd name="T98" fmla="*/ 19 w 81"/>
                  <a:gd name="T99" fmla="*/ 18 h 55"/>
                  <a:gd name="T100" fmla="*/ 17 w 81"/>
                  <a:gd name="T101" fmla="*/ 18 h 55"/>
                  <a:gd name="T102" fmla="*/ 13 w 81"/>
                  <a:gd name="T103" fmla="*/ 18 h 55"/>
                  <a:gd name="T104" fmla="*/ 9 w 81"/>
                  <a:gd name="T105" fmla="*/ 16 h 55"/>
                  <a:gd name="T106" fmla="*/ 2 w 81"/>
                  <a:gd name="T107" fmla="*/ 9 h 55"/>
                  <a:gd name="T108" fmla="*/ 2 w 81"/>
                  <a:gd name="T109" fmla="*/ 5 h 55"/>
                  <a:gd name="T110" fmla="*/ 0 w 81"/>
                  <a:gd name="T111" fmla="*/ 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81" h="55">
                    <a:moveTo>
                      <a:pt x="0" y="2"/>
                    </a:moveTo>
                    <a:lnTo>
                      <a:pt x="0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7" y="4"/>
                    </a:lnTo>
                    <a:lnTo>
                      <a:pt x="17" y="7"/>
                    </a:lnTo>
                    <a:lnTo>
                      <a:pt x="17" y="7"/>
                    </a:lnTo>
                    <a:lnTo>
                      <a:pt x="17" y="9"/>
                    </a:lnTo>
                    <a:lnTo>
                      <a:pt x="19" y="11"/>
                    </a:lnTo>
                    <a:lnTo>
                      <a:pt x="19" y="11"/>
                    </a:lnTo>
                    <a:lnTo>
                      <a:pt x="20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9"/>
                    </a:lnTo>
                    <a:lnTo>
                      <a:pt x="22" y="9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31" y="15"/>
                    </a:lnTo>
                    <a:lnTo>
                      <a:pt x="33" y="16"/>
                    </a:lnTo>
                    <a:lnTo>
                      <a:pt x="33" y="16"/>
                    </a:lnTo>
                    <a:lnTo>
                      <a:pt x="35" y="18"/>
                    </a:lnTo>
                    <a:lnTo>
                      <a:pt x="35" y="18"/>
                    </a:lnTo>
                    <a:lnTo>
                      <a:pt x="35" y="20"/>
                    </a:lnTo>
                    <a:lnTo>
                      <a:pt x="35" y="22"/>
                    </a:lnTo>
                    <a:lnTo>
                      <a:pt x="35" y="22"/>
                    </a:lnTo>
                    <a:lnTo>
                      <a:pt x="33" y="22"/>
                    </a:lnTo>
                    <a:lnTo>
                      <a:pt x="33" y="22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1" y="26"/>
                    </a:lnTo>
                    <a:lnTo>
                      <a:pt x="31" y="26"/>
                    </a:lnTo>
                    <a:lnTo>
                      <a:pt x="35" y="29"/>
                    </a:lnTo>
                    <a:lnTo>
                      <a:pt x="35" y="29"/>
                    </a:lnTo>
                    <a:lnTo>
                      <a:pt x="35" y="31"/>
                    </a:lnTo>
                    <a:lnTo>
                      <a:pt x="35" y="31"/>
                    </a:lnTo>
                    <a:lnTo>
                      <a:pt x="35" y="33"/>
                    </a:lnTo>
                    <a:lnTo>
                      <a:pt x="35" y="33"/>
                    </a:lnTo>
                    <a:lnTo>
                      <a:pt x="37" y="33"/>
                    </a:lnTo>
                    <a:lnTo>
                      <a:pt x="37" y="33"/>
                    </a:lnTo>
                    <a:lnTo>
                      <a:pt x="39" y="31"/>
                    </a:lnTo>
                    <a:lnTo>
                      <a:pt x="39" y="33"/>
                    </a:lnTo>
                    <a:lnTo>
                      <a:pt x="39" y="33"/>
                    </a:lnTo>
                    <a:lnTo>
                      <a:pt x="41" y="33"/>
                    </a:lnTo>
                    <a:lnTo>
                      <a:pt x="41" y="33"/>
                    </a:lnTo>
                    <a:lnTo>
                      <a:pt x="41" y="33"/>
                    </a:lnTo>
                    <a:lnTo>
                      <a:pt x="44" y="33"/>
                    </a:lnTo>
                    <a:lnTo>
                      <a:pt x="46" y="35"/>
                    </a:lnTo>
                    <a:lnTo>
                      <a:pt x="46" y="35"/>
                    </a:lnTo>
                    <a:lnTo>
                      <a:pt x="48" y="35"/>
                    </a:lnTo>
                    <a:lnTo>
                      <a:pt x="48" y="35"/>
                    </a:lnTo>
                    <a:lnTo>
                      <a:pt x="48" y="37"/>
                    </a:lnTo>
                    <a:lnTo>
                      <a:pt x="50" y="35"/>
                    </a:lnTo>
                    <a:lnTo>
                      <a:pt x="50" y="35"/>
                    </a:lnTo>
                    <a:lnTo>
                      <a:pt x="52" y="33"/>
                    </a:lnTo>
                    <a:lnTo>
                      <a:pt x="52" y="33"/>
                    </a:lnTo>
                    <a:lnTo>
                      <a:pt x="59" y="29"/>
                    </a:lnTo>
                    <a:lnTo>
                      <a:pt x="59" y="29"/>
                    </a:lnTo>
                    <a:lnTo>
                      <a:pt x="61" y="27"/>
                    </a:lnTo>
                    <a:lnTo>
                      <a:pt x="61" y="27"/>
                    </a:lnTo>
                    <a:lnTo>
                      <a:pt x="66" y="27"/>
                    </a:lnTo>
                    <a:lnTo>
                      <a:pt x="66" y="27"/>
                    </a:lnTo>
                    <a:lnTo>
                      <a:pt x="70" y="27"/>
                    </a:lnTo>
                    <a:lnTo>
                      <a:pt x="74" y="29"/>
                    </a:lnTo>
                    <a:lnTo>
                      <a:pt x="74" y="29"/>
                    </a:lnTo>
                    <a:lnTo>
                      <a:pt x="74" y="29"/>
                    </a:lnTo>
                    <a:lnTo>
                      <a:pt x="74" y="29"/>
                    </a:lnTo>
                    <a:lnTo>
                      <a:pt x="77" y="31"/>
                    </a:lnTo>
                    <a:lnTo>
                      <a:pt x="79" y="33"/>
                    </a:lnTo>
                    <a:lnTo>
                      <a:pt x="79" y="33"/>
                    </a:lnTo>
                    <a:lnTo>
                      <a:pt x="79" y="37"/>
                    </a:lnTo>
                    <a:lnTo>
                      <a:pt x="79" y="40"/>
                    </a:lnTo>
                    <a:lnTo>
                      <a:pt x="79" y="40"/>
                    </a:lnTo>
                    <a:lnTo>
                      <a:pt x="77" y="44"/>
                    </a:lnTo>
                    <a:lnTo>
                      <a:pt x="77" y="44"/>
                    </a:lnTo>
                    <a:lnTo>
                      <a:pt x="77" y="44"/>
                    </a:lnTo>
                    <a:lnTo>
                      <a:pt x="79" y="44"/>
                    </a:lnTo>
                    <a:lnTo>
                      <a:pt x="79" y="44"/>
                    </a:lnTo>
                    <a:lnTo>
                      <a:pt x="81" y="44"/>
                    </a:lnTo>
                    <a:lnTo>
                      <a:pt x="81" y="44"/>
                    </a:lnTo>
                    <a:lnTo>
                      <a:pt x="81" y="46"/>
                    </a:lnTo>
                    <a:lnTo>
                      <a:pt x="81" y="46"/>
                    </a:lnTo>
                    <a:lnTo>
                      <a:pt x="77" y="49"/>
                    </a:lnTo>
                    <a:lnTo>
                      <a:pt x="77" y="51"/>
                    </a:lnTo>
                    <a:lnTo>
                      <a:pt x="77" y="51"/>
                    </a:lnTo>
                    <a:lnTo>
                      <a:pt x="75" y="53"/>
                    </a:lnTo>
                    <a:lnTo>
                      <a:pt x="75" y="53"/>
                    </a:lnTo>
                    <a:lnTo>
                      <a:pt x="70" y="55"/>
                    </a:lnTo>
                    <a:lnTo>
                      <a:pt x="70" y="55"/>
                    </a:lnTo>
                    <a:lnTo>
                      <a:pt x="68" y="55"/>
                    </a:lnTo>
                    <a:lnTo>
                      <a:pt x="66" y="53"/>
                    </a:lnTo>
                    <a:lnTo>
                      <a:pt x="66" y="53"/>
                    </a:lnTo>
                    <a:lnTo>
                      <a:pt x="64" y="51"/>
                    </a:lnTo>
                    <a:lnTo>
                      <a:pt x="64" y="51"/>
                    </a:lnTo>
                    <a:lnTo>
                      <a:pt x="63" y="49"/>
                    </a:lnTo>
                    <a:lnTo>
                      <a:pt x="63" y="49"/>
                    </a:lnTo>
                    <a:lnTo>
                      <a:pt x="61" y="53"/>
                    </a:lnTo>
                    <a:lnTo>
                      <a:pt x="57" y="53"/>
                    </a:lnTo>
                    <a:lnTo>
                      <a:pt x="57" y="53"/>
                    </a:lnTo>
                    <a:lnTo>
                      <a:pt x="52" y="55"/>
                    </a:lnTo>
                    <a:lnTo>
                      <a:pt x="52" y="55"/>
                    </a:lnTo>
                    <a:lnTo>
                      <a:pt x="41" y="55"/>
                    </a:lnTo>
                    <a:lnTo>
                      <a:pt x="41" y="55"/>
                    </a:lnTo>
                    <a:lnTo>
                      <a:pt x="39" y="55"/>
                    </a:lnTo>
                    <a:lnTo>
                      <a:pt x="39" y="51"/>
                    </a:lnTo>
                    <a:lnTo>
                      <a:pt x="39" y="51"/>
                    </a:lnTo>
                    <a:lnTo>
                      <a:pt x="39" y="51"/>
                    </a:lnTo>
                    <a:lnTo>
                      <a:pt x="39" y="51"/>
                    </a:lnTo>
                    <a:lnTo>
                      <a:pt x="39" y="51"/>
                    </a:lnTo>
                    <a:lnTo>
                      <a:pt x="39" y="51"/>
                    </a:lnTo>
                    <a:lnTo>
                      <a:pt x="35" y="49"/>
                    </a:lnTo>
                    <a:lnTo>
                      <a:pt x="35" y="49"/>
                    </a:lnTo>
                    <a:lnTo>
                      <a:pt x="35" y="51"/>
                    </a:lnTo>
                    <a:lnTo>
                      <a:pt x="35" y="51"/>
                    </a:lnTo>
                    <a:lnTo>
                      <a:pt x="35" y="53"/>
                    </a:lnTo>
                    <a:lnTo>
                      <a:pt x="33" y="53"/>
                    </a:lnTo>
                    <a:lnTo>
                      <a:pt x="33" y="53"/>
                    </a:lnTo>
                    <a:lnTo>
                      <a:pt x="30" y="51"/>
                    </a:lnTo>
                    <a:lnTo>
                      <a:pt x="30" y="51"/>
                    </a:lnTo>
                    <a:lnTo>
                      <a:pt x="28" y="51"/>
                    </a:lnTo>
                    <a:lnTo>
                      <a:pt x="26" y="51"/>
                    </a:lnTo>
                    <a:lnTo>
                      <a:pt x="26" y="51"/>
                    </a:lnTo>
                    <a:lnTo>
                      <a:pt x="24" y="51"/>
                    </a:lnTo>
                    <a:lnTo>
                      <a:pt x="24" y="51"/>
                    </a:lnTo>
                    <a:lnTo>
                      <a:pt x="22" y="48"/>
                    </a:lnTo>
                    <a:lnTo>
                      <a:pt x="22" y="46"/>
                    </a:lnTo>
                    <a:lnTo>
                      <a:pt x="22" y="46"/>
                    </a:lnTo>
                    <a:lnTo>
                      <a:pt x="20" y="42"/>
                    </a:lnTo>
                    <a:lnTo>
                      <a:pt x="20" y="42"/>
                    </a:lnTo>
                    <a:lnTo>
                      <a:pt x="20" y="38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2" y="31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9" y="18"/>
                    </a:lnTo>
                    <a:lnTo>
                      <a:pt x="19" y="18"/>
                    </a:lnTo>
                    <a:lnTo>
                      <a:pt x="17" y="18"/>
                    </a:lnTo>
                    <a:lnTo>
                      <a:pt x="17" y="18"/>
                    </a:lnTo>
                    <a:lnTo>
                      <a:pt x="17" y="18"/>
                    </a:lnTo>
                    <a:lnTo>
                      <a:pt x="13" y="18"/>
                    </a:lnTo>
                    <a:lnTo>
                      <a:pt x="13" y="18"/>
                    </a:lnTo>
                    <a:lnTo>
                      <a:pt x="11" y="18"/>
                    </a:lnTo>
                    <a:lnTo>
                      <a:pt x="9" y="16"/>
                    </a:lnTo>
                    <a:lnTo>
                      <a:pt x="9" y="16"/>
                    </a:lnTo>
                    <a:lnTo>
                      <a:pt x="6" y="13"/>
                    </a:lnTo>
                    <a:lnTo>
                      <a:pt x="6" y="13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1" name="Freeform 145"/>
              <p:cNvSpPr>
                <a:spLocks/>
              </p:cNvSpPr>
              <p:nvPr/>
            </p:nvSpPr>
            <p:spPr bwMode="auto">
              <a:xfrm>
                <a:off x="2332729" y="3186180"/>
                <a:ext cx="49372" cy="61715"/>
              </a:xfrm>
              <a:custGeom>
                <a:avLst/>
                <a:gdLst>
                  <a:gd name="T0" fmla="*/ 0 w 48"/>
                  <a:gd name="T1" fmla="*/ 48 h 61"/>
                  <a:gd name="T2" fmla="*/ 2 w 48"/>
                  <a:gd name="T3" fmla="*/ 39 h 61"/>
                  <a:gd name="T4" fmla="*/ 2 w 48"/>
                  <a:gd name="T5" fmla="*/ 35 h 61"/>
                  <a:gd name="T6" fmla="*/ 2 w 48"/>
                  <a:gd name="T7" fmla="*/ 31 h 61"/>
                  <a:gd name="T8" fmla="*/ 4 w 48"/>
                  <a:gd name="T9" fmla="*/ 30 h 61"/>
                  <a:gd name="T10" fmla="*/ 4 w 48"/>
                  <a:gd name="T11" fmla="*/ 30 h 61"/>
                  <a:gd name="T12" fmla="*/ 7 w 48"/>
                  <a:gd name="T13" fmla="*/ 19 h 61"/>
                  <a:gd name="T14" fmla="*/ 7 w 48"/>
                  <a:gd name="T15" fmla="*/ 17 h 61"/>
                  <a:gd name="T16" fmla="*/ 7 w 48"/>
                  <a:gd name="T17" fmla="*/ 13 h 61"/>
                  <a:gd name="T18" fmla="*/ 5 w 48"/>
                  <a:gd name="T19" fmla="*/ 6 h 61"/>
                  <a:gd name="T20" fmla="*/ 5 w 48"/>
                  <a:gd name="T21" fmla="*/ 4 h 61"/>
                  <a:gd name="T22" fmla="*/ 11 w 48"/>
                  <a:gd name="T23" fmla="*/ 2 h 61"/>
                  <a:gd name="T24" fmla="*/ 16 w 48"/>
                  <a:gd name="T25" fmla="*/ 2 h 61"/>
                  <a:gd name="T26" fmla="*/ 20 w 48"/>
                  <a:gd name="T27" fmla="*/ 0 h 61"/>
                  <a:gd name="T28" fmla="*/ 22 w 48"/>
                  <a:gd name="T29" fmla="*/ 2 h 61"/>
                  <a:gd name="T30" fmla="*/ 26 w 48"/>
                  <a:gd name="T31" fmla="*/ 6 h 61"/>
                  <a:gd name="T32" fmla="*/ 31 w 48"/>
                  <a:gd name="T33" fmla="*/ 8 h 61"/>
                  <a:gd name="T34" fmla="*/ 33 w 48"/>
                  <a:gd name="T35" fmla="*/ 6 h 61"/>
                  <a:gd name="T36" fmla="*/ 35 w 48"/>
                  <a:gd name="T37" fmla="*/ 6 h 61"/>
                  <a:gd name="T38" fmla="*/ 38 w 48"/>
                  <a:gd name="T39" fmla="*/ 8 h 61"/>
                  <a:gd name="T40" fmla="*/ 40 w 48"/>
                  <a:gd name="T41" fmla="*/ 11 h 61"/>
                  <a:gd name="T42" fmla="*/ 46 w 48"/>
                  <a:gd name="T43" fmla="*/ 17 h 61"/>
                  <a:gd name="T44" fmla="*/ 46 w 48"/>
                  <a:gd name="T45" fmla="*/ 19 h 61"/>
                  <a:gd name="T46" fmla="*/ 46 w 48"/>
                  <a:gd name="T47" fmla="*/ 22 h 61"/>
                  <a:gd name="T48" fmla="*/ 44 w 48"/>
                  <a:gd name="T49" fmla="*/ 24 h 61"/>
                  <a:gd name="T50" fmla="*/ 38 w 48"/>
                  <a:gd name="T51" fmla="*/ 30 h 61"/>
                  <a:gd name="T52" fmla="*/ 31 w 48"/>
                  <a:gd name="T53" fmla="*/ 35 h 61"/>
                  <a:gd name="T54" fmla="*/ 29 w 48"/>
                  <a:gd name="T55" fmla="*/ 39 h 61"/>
                  <a:gd name="T56" fmla="*/ 29 w 48"/>
                  <a:gd name="T57" fmla="*/ 41 h 61"/>
                  <a:gd name="T58" fmla="*/ 27 w 48"/>
                  <a:gd name="T59" fmla="*/ 42 h 61"/>
                  <a:gd name="T60" fmla="*/ 24 w 48"/>
                  <a:gd name="T61" fmla="*/ 50 h 61"/>
                  <a:gd name="T62" fmla="*/ 24 w 48"/>
                  <a:gd name="T63" fmla="*/ 52 h 61"/>
                  <a:gd name="T64" fmla="*/ 22 w 48"/>
                  <a:gd name="T65" fmla="*/ 55 h 61"/>
                  <a:gd name="T66" fmla="*/ 18 w 48"/>
                  <a:gd name="T67" fmla="*/ 55 h 61"/>
                  <a:gd name="T68" fmla="*/ 16 w 48"/>
                  <a:gd name="T69" fmla="*/ 57 h 61"/>
                  <a:gd name="T70" fmla="*/ 13 w 48"/>
                  <a:gd name="T71" fmla="*/ 61 h 61"/>
                  <a:gd name="T72" fmla="*/ 11 w 48"/>
                  <a:gd name="T73" fmla="*/ 59 h 61"/>
                  <a:gd name="T74" fmla="*/ 9 w 48"/>
                  <a:gd name="T75" fmla="*/ 57 h 61"/>
                  <a:gd name="T76" fmla="*/ 9 w 48"/>
                  <a:gd name="T77" fmla="*/ 55 h 61"/>
                  <a:gd name="T78" fmla="*/ 7 w 48"/>
                  <a:gd name="T79" fmla="*/ 52 h 61"/>
                  <a:gd name="T80" fmla="*/ 4 w 48"/>
                  <a:gd name="T81" fmla="*/ 50 h 61"/>
                  <a:gd name="T82" fmla="*/ 0 w 48"/>
                  <a:gd name="T83" fmla="*/ 48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48" h="61">
                    <a:moveTo>
                      <a:pt x="0" y="48"/>
                    </a:moveTo>
                    <a:lnTo>
                      <a:pt x="0" y="48"/>
                    </a:lnTo>
                    <a:lnTo>
                      <a:pt x="0" y="42"/>
                    </a:lnTo>
                    <a:lnTo>
                      <a:pt x="2" y="39"/>
                    </a:lnTo>
                    <a:lnTo>
                      <a:pt x="2" y="39"/>
                    </a:lnTo>
                    <a:lnTo>
                      <a:pt x="2" y="35"/>
                    </a:lnTo>
                    <a:lnTo>
                      <a:pt x="2" y="35"/>
                    </a:lnTo>
                    <a:lnTo>
                      <a:pt x="2" y="31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4" y="24"/>
                    </a:lnTo>
                    <a:lnTo>
                      <a:pt x="7" y="19"/>
                    </a:lnTo>
                    <a:lnTo>
                      <a:pt x="7" y="19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20" y="0"/>
                    </a:lnTo>
                    <a:lnTo>
                      <a:pt x="22" y="2"/>
                    </a:lnTo>
                    <a:lnTo>
                      <a:pt x="22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9" y="8"/>
                    </a:lnTo>
                    <a:lnTo>
                      <a:pt x="31" y="8"/>
                    </a:lnTo>
                    <a:lnTo>
                      <a:pt x="31" y="8"/>
                    </a:lnTo>
                    <a:lnTo>
                      <a:pt x="33" y="6"/>
                    </a:lnTo>
                    <a:lnTo>
                      <a:pt x="33" y="6"/>
                    </a:lnTo>
                    <a:lnTo>
                      <a:pt x="35" y="6"/>
                    </a:lnTo>
                    <a:lnTo>
                      <a:pt x="38" y="8"/>
                    </a:lnTo>
                    <a:lnTo>
                      <a:pt x="38" y="8"/>
                    </a:lnTo>
                    <a:lnTo>
                      <a:pt x="40" y="11"/>
                    </a:lnTo>
                    <a:lnTo>
                      <a:pt x="40" y="11"/>
                    </a:lnTo>
                    <a:lnTo>
                      <a:pt x="46" y="17"/>
                    </a:lnTo>
                    <a:lnTo>
                      <a:pt x="46" y="17"/>
                    </a:lnTo>
                    <a:lnTo>
                      <a:pt x="46" y="19"/>
                    </a:lnTo>
                    <a:lnTo>
                      <a:pt x="46" y="19"/>
                    </a:lnTo>
                    <a:lnTo>
                      <a:pt x="48" y="20"/>
                    </a:lnTo>
                    <a:lnTo>
                      <a:pt x="46" y="22"/>
                    </a:lnTo>
                    <a:lnTo>
                      <a:pt x="46" y="22"/>
                    </a:lnTo>
                    <a:lnTo>
                      <a:pt x="44" y="24"/>
                    </a:lnTo>
                    <a:lnTo>
                      <a:pt x="44" y="24"/>
                    </a:lnTo>
                    <a:lnTo>
                      <a:pt x="38" y="30"/>
                    </a:lnTo>
                    <a:lnTo>
                      <a:pt x="38" y="30"/>
                    </a:lnTo>
                    <a:lnTo>
                      <a:pt x="31" y="35"/>
                    </a:lnTo>
                    <a:lnTo>
                      <a:pt x="31" y="35"/>
                    </a:lnTo>
                    <a:lnTo>
                      <a:pt x="29" y="39"/>
                    </a:lnTo>
                    <a:lnTo>
                      <a:pt x="29" y="39"/>
                    </a:lnTo>
                    <a:lnTo>
                      <a:pt x="29" y="41"/>
                    </a:lnTo>
                    <a:lnTo>
                      <a:pt x="27" y="42"/>
                    </a:lnTo>
                    <a:lnTo>
                      <a:pt x="27" y="42"/>
                    </a:lnTo>
                    <a:lnTo>
                      <a:pt x="24" y="46"/>
                    </a:lnTo>
                    <a:lnTo>
                      <a:pt x="24" y="50"/>
                    </a:lnTo>
                    <a:lnTo>
                      <a:pt x="24" y="50"/>
                    </a:lnTo>
                    <a:lnTo>
                      <a:pt x="24" y="52"/>
                    </a:lnTo>
                    <a:lnTo>
                      <a:pt x="24" y="52"/>
                    </a:lnTo>
                    <a:lnTo>
                      <a:pt x="22" y="55"/>
                    </a:lnTo>
                    <a:lnTo>
                      <a:pt x="18" y="55"/>
                    </a:lnTo>
                    <a:lnTo>
                      <a:pt x="18" y="55"/>
                    </a:lnTo>
                    <a:lnTo>
                      <a:pt x="16" y="57"/>
                    </a:lnTo>
                    <a:lnTo>
                      <a:pt x="16" y="57"/>
                    </a:lnTo>
                    <a:lnTo>
                      <a:pt x="13" y="61"/>
                    </a:lnTo>
                    <a:lnTo>
                      <a:pt x="13" y="61"/>
                    </a:lnTo>
                    <a:lnTo>
                      <a:pt x="11" y="61"/>
                    </a:lnTo>
                    <a:lnTo>
                      <a:pt x="11" y="59"/>
                    </a:lnTo>
                    <a:lnTo>
                      <a:pt x="11" y="59"/>
                    </a:lnTo>
                    <a:lnTo>
                      <a:pt x="9" y="57"/>
                    </a:lnTo>
                    <a:lnTo>
                      <a:pt x="9" y="57"/>
                    </a:lnTo>
                    <a:lnTo>
                      <a:pt x="9" y="55"/>
                    </a:lnTo>
                    <a:lnTo>
                      <a:pt x="9" y="55"/>
                    </a:lnTo>
                    <a:lnTo>
                      <a:pt x="7" y="52"/>
                    </a:lnTo>
                    <a:lnTo>
                      <a:pt x="4" y="50"/>
                    </a:lnTo>
                    <a:lnTo>
                      <a:pt x="4" y="50"/>
                    </a:lnTo>
                    <a:lnTo>
                      <a:pt x="2" y="48"/>
                    </a:lnTo>
                    <a:lnTo>
                      <a:pt x="0" y="48"/>
                    </a:lnTo>
                    <a:lnTo>
                      <a:pt x="0" y="4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2" name="Freeform 146"/>
              <p:cNvSpPr>
                <a:spLocks/>
              </p:cNvSpPr>
              <p:nvPr/>
            </p:nvSpPr>
            <p:spPr bwMode="auto">
              <a:xfrm>
                <a:off x="2369757" y="3138865"/>
                <a:ext cx="59658" cy="51429"/>
              </a:xfrm>
              <a:custGeom>
                <a:avLst/>
                <a:gdLst>
                  <a:gd name="T0" fmla="*/ 14 w 56"/>
                  <a:gd name="T1" fmla="*/ 37 h 50"/>
                  <a:gd name="T2" fmla="*/ 11 w 56"/>
                  <a:gd name="T3" fmla="*/ 37 h 50"/>
                  <a:gd name="T4" fmla="*/ 9 w 56"/>
                  <a:gd name="T5" fmla="*/ 37 h 50"/>
                  <a:gd name="T6" fmla="*/ 7 w 56"/>
                  <a:gd name="T7" fmla="*/ 37 h 50"/>
                  <a:gd name="T8" fmla="*/ 3 w 56"/>
                  <a:gd name="T9" fmla="*/ 35 h 50"/>
                  <a:gd name="T10" fmla="*/ 0 w 56"/>
                  <a:gd name="T11" fmla="*/ 33 h 50"/>
                  <a:gd name="T12" fmla="*/ 1 w 56"/>
                  <a:gd name="T13" fmla="*/ 26 h 50"/>
                  <a:gd name="T14" fmla="*/ 5 w 56"/>
                  <a:gd name="T15" fmla="*/ 22 h 50"/>
                  <a:gd name="T16" fmla="*/ 3 w 56"/>
                  <a:gd name="T17" fmla="*/ 19 h 50"/>
                  <a:gd name="T18" fmla="*/ 3 w 56"/>
                  <a:gd name="T19" fmla="*/ 19 h 50"/>
                  <a:gd name="T20" fmla="*/ 7 w 56"/>
                  <a:gd name="T21" fmla="*/ 13 h 50"/>
                  <a:gd name="T22" fmla="*/ 7 w 56"/>
                  <a:gd name="T23" fmla="*/ 11 h 50"/>
                  <a:gd name="T24" fmla="*/ 11 w 56"/>
                  <a:gd name="T25" fmla="*/ 8 h 50"/>
                  <a:gd name="T26" fmla="*/ 11 w 56"/>
                  <a:gd name="T27" fmla="*/ 8 h 50"/>
                  <a:gd name="T28" fmla="*/ 16 w 56"/>
                  <a:gd name="T29" fmla="*/ 11 h 50"/>
                  <a:gd name="T30" fmla="*/ 18 w 56"/>
                  <a:gd name="T31" fmla="*/ 13 h 50"/>
                  <a:gd name="T32" fmla="*/ 18 w 56"/>
                  <a:gd name="T33" fmla="*/ 13 h 50"/>
                  <a:gd name="T34" fmla="*/ 23 w 56"/>
                  <a:gd name="T35" fmla="*/ 17 h 50"/>
                  <a:gd name="T36" fmla="*/ 25 w 56"/>
                  <a:gd name="T37" fmla="*/ 21 h 50"/>
                  <a:gd name="T38" fmla="*/ 27 w 56"/>
                  <a:gd name="T39" fmla="*/ 22 h 50"/>
                  <a:gd name="T40" fmla="*/ 29 w 56"/>
                  <a:gd name="T41" fmla="*/ 26 h 50"/>
                  <a:gd name="T42" fmla="*/ 36 w 56"/>
                  <a:gd name="T43" fmla="*/ 28 h 50"/>
                  <a:gd name="T44" fmla="*/ 38 w 56"/>
                  <a:gd name="T45" fmla="*/ 26 h 50"/>
                  <a:gd name="T46" fmla="*/ 38 w 56"/>
                  <a:gd name="T47" fmla="*/ 22 h 50"/>
                  <a:gd name="T48" fmla="*/ 34 w 56"/>
                  <a:gd name="T49" fmla="*/ 21 h 50"/>
                  <a:gd name="T50" fmla="*/ 36 w 56"/>
                  <a:gd name="T51" fmla="*/ 17 h 50"/>
                  <a:gd name="T52" fmla="*/ 36 w 56"/>
                  <a:gd name="T53" fmla="*/ 15 h 50"/>
                  <a:gd name="T54" fmla="*/ 33 w 56"/>
                  <a:gd name="T55" fmla="*/ 11 h 50"/>
                  <a:gd name="T56" fmla="*/ 33 w 56"/>
                  <a:gd name="T57" fmla="*/ 8 h 50"/>
                  <a:gd name="T58" fmla="*/ 36 w 56"/>
                  <a:gd name="T59" fmla="*/ 4 h 50"/>
                  <a:gd name="T60" fmla="*/ 38 w 56"/>
                  <a:gd name="T61" fmla="*/ 0 h 50"/>
                  <a:gd name="T62" fmla="*/ 42 w 56"/>
                  <a:gd name="T63" fmla="*/ 2 h 50"/>
                  <a:gd name="T64" fmla="*/ 42 w 56"/>
                  <a:gd name="T65" fmla="*/ 8 h 50"/>
                  <a:gd name="T66" fmla="*/ 44 w 56"/>
                  <a:gd name="T67" fmla="*/ 11 h 50"/>
                  <a:gd name="T68" fmla="*/ 44 w 56"/>
                  <a:gd name="T69" fmla="*/ 17 h 50"/>
                  <a:gd name="T70" fmla="*/ 45 w 56"/>
                  <a:gd name="T71" fmla="*/ 19 h 50"/>
                  <a:gd name="T72" fmla="*/ 49 w 56"/>
                  <a:gd name="T73" fmla="*/ 19 h 50"/>
                  <a:gd name="T74" fmla="*/ 53 w 56"/>
                  <a:gd name="T75" fmla="*/ 17 h 50"/>
                  <a:gd name="T76" fmla="*/ 55 w 56"/>
                  <a:gd name="T77" fmla="*/ 21 h 50"/>
                  <a:gd name="T78" fmla="*/ 55 w 56"/>
                  <a:gd name="T79" fmla="*/ 28 h 50"/>
                  <a:gd name="T80" fmla="*/ 51 w 56"/>
                  <a:gd name="T81" fmla="*/ 39 h 50"/>
                  <a:gd name="T82" fmla="*/ 44 w 56"/>
                  <a:gd name="T83" fmla="*/ 39 h 50"/>
                  <a:gd name="T84" fmla="*/ 40 w 56"/>
                  <a:gd name="T85" fmla="*/ 39 h 50"/>
                  <a:gd name="T86" fmla="*/ 38 w 56"/>
                  <a:gd name="T87" fmla="*/ 39 h 50"/>
                  <a:gd name="T88" fmla="*/ 33 w 56"/>
                  <a:gd name="T89" fmla="*/ 44 h 50"/>
                  <a:gd name="T90" fmla="*/ 23 w 56"/>
                  <a:gd name="T91" fmla="*/ 50 h 50"/>
                  <a:gd name="T92" fmla="*/ 14 w 56"/>
                  <a:gd name="T93" fmla="*/ 46 h 50"/>
                  <a:gd name="T94" fmla="*/ 16 w 56"/>
                  <a:gd name="T95" fmla="*/ 43 h 50"/>
                  <a:gd name="T96" fmla="*/ 22 w 56"/>
                  <a:gd name="T97" fmla="*/ 39 h 50"/>
                  <a:gd name="T98" fmla="*/ 27 w 56"/>
                  <a:gd name="T99" fmla="*/ 37 h 50"/>
                  <a:gd name="T100" fmla="*/ 27 w 56"/>
                  <a:gd name="T101" fmla="*/ 35 h 50"/>
                  <a:gd name="T102" fmla="*/ 23 w 56"/>
                  <a:gd name="T103" fmla="*/ 35 h 50"/>
                  <a:gd name="T104" fmla="*/ 18 w 56"/>
                  <a:gd name="T105" fmla="*/ 37 h 50"/>
                  <a:gd name="T106" fmla="*/ 16 w 56"/>
                  <a:gd name="T107" fmla="*/ 35 h 50"/>
                  <a:gd name="T108" fmla="*/ 16 w 56"/>
                  <a:gd name="T109" fmla="*/ 32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56" h="50">
                    <a:moveTo>
                      <a:pt x="16" y="32"/>
                    </a:moveTo>
                    <a:lnTo>
                      <a:pt x="16" y="32"/>
                    </a:lnTo>
                    <a:lnTo>
                      <a:pt x="14" y="37"/>
                    </a:lnTo>
                    <a:lnTo>
                      <a:pt x="14" y="37"/>
                    </a:lnTo>
                    <a:lnTo>
                      <a:pt x="12" y="39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9" y="37"/>
                    </a:lnTo>
                    <a:lnTo>
                      <a:pt x="9" y="37"/>
                    </a:lnTo>
                    <a:lnTo>
                      <a:pt x="9" y="39"/>
                    </a:lnTo>
                    <a:lnTo>
                      <a:pt x="7" y="37"/>
                    </a:lnTo>
                    <a:lnTo>
                      <a:pt x="7" y="37"/>
                    </a:lnTo>
                    <a:lnTo>
                      <a:pt x="5" y="37"/>
                    </a:lnTo>
                    <a:lnTo>
                      <a:pt x="3" y="35"/>
                    </a:lnTo>
                    <a:lnTo>
                      <a:pt x="3" y="35"/>
                    </a:lnTo>
                    <a:lnTo>
                      <a:pt x="1" y="35"/>
                    </a:lnTo>
                    <a:lnTo>
                      <a:pt x="1" y="35"/>
                    </a:lnTo>
                    <a:lnTo>
                      <a:pt x="0" y="33"/>
                    </a:lnTo>
                    <a:lnTo>
                      <a:pt x="0" y="32"/>
                    </a:lnTo>
                    <a:lnTo>
                      <a:pt x="0" y="32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1" y="22"/>
                    </a:lnTo>
                    <a:lnTo>
                      <a:pt x="5" y="22"/>
                    </a:lnTo>
                    <a:lnTo>
                      <a:pt x="5" y="22"/>
                    </a:lnTo>
                    <a:lnTo>
                      <a:pt x="3" y="21"/>
                    </a:lnTo>
                    <a:lnTo>
                      <a:pt x="3" y="19"/>
                    </a:lnTo>
                    <a:lnTo>
                      <a:pt x="3" y="19"/>
                    </a:lnTo>
                    <a:lnTo>
                      <a:pt x="3" y="19"/>
                    </a:lnTo>
                    <a:lnTo>
                      <a:pt x="3" y="19"/>
                    </a:lnTo>
                    <a:lnTo>
                      <a:pt x="5" y="15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9" y="13"/>
                    </a:lnTo>
                    <a:lnTo>
                      <a:pt x="9" y="13"/>
                    </a:lnTo>
                    <a:lnTo>
                      <a:pt x="7" y="11"/>
                    </a:lnTo>
                    <a:lnTo>
                      <a:pt x="7" y="10"/>
                    </a:lnTo>
                    <a:lnTo>
                      <a:pt x="7" y="10"/>
                    </a:lnTo>
                    <a:lnTo>
                      <a:pt x="11" y="8"/>
                    </a:lnTo>
                    <a:lnTo>
                      <a:pt x="11" y="8"/>
                    </a:lnTo>
                    <a:lnTo>
                      <a:pt x="11" y="8"/>
                    </a:lnTo>
                    <a:lnTo>
                      <a:pt x="11" y="8"/>
                    </a:lnTo>
                    <a:lnTo>
                      <a:pt x="14" y="8"/>
                    </a:lnTo>
                    <a:lnTo>
                      <a:pt x="16" y="11"/>
                    </a:lnTo>
                    <a:lnTo>
                      <a:pt x="16" y="11"/>
                    </a:lnTo>
                    <a:lnTo>
                      <a:pt x="16" y="11"/>
                    </a:lnTo>
                    <a:lnTo>
                      <a:pt x="16" y="11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22" y="13"/>
                    </a:lnTo>
                    <a:lnTo>
                      <a:pt x="23" y="17"/>
                    </a:lnTo>
                    <a:lnTo>
                      <a:pt x="23" y="17"/>
                    </a:lnTo>
                    <a:lnTo>
                      <a:pt x="25" y="19"/>
                    </a:lnTo>
                    <a:lnTo>
                      <a:pt x="25" y="21"/>
                    </a:lnTo>
                    <a:lnTo>
                      <a:pt x="25" y="21"/>
                    </a:lnTo>
                    <a:lnTo>
                      <a:pt x="25" y="21"/>
                    </a:lnTo>
                    <a:lnTo>
                      <a:pt x="25" y="21"/>
                    </a:lnTo>
                    <a:lnTo>
                      <a:pt x="27" y="22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29" y="26"/>
                    </a:lnTo>
                    <a:lnTo>
                      <a:pt x="31" y="28"/>
                    </a:lnTo>
                    <a:lnTo>
                      <a:pt x="31" y="28"/>
                    </a:lnTo>
                    <a:lnTo>
                      <a:pt x="36" y="28"/>
                    </a:lnTo>
                    <a:lnTo>
                      <a:pt x="36" y="28"/>
                    </a:lnTo>
                    <a:lnTo>
                      <a:pt x="38" y="26"/>
                    </a:lnTo>
                    <a:lnTo>
                      <a:pt x="38" y="26"/>
                    </a:lnTo>
                    <a:lnTo>
                      <a:pt x="38" y="24"/>
                    </a:lnTo>
                    <a:lnTo>
                      <a:pt x="38" y="24"/>
                    </a:lnTo>
                    <a:lnTo>
                      <a:pt x="38" y="22"/>
                    </a:lnTo>
                    <a:lnTo>
                      <a:pt x="38" y="22"/>
                    </a:lnTo>
                    <a:lnTo>
                      <a:pt x="36" y="22"/>
                    </a:lnTo>
                    <a:lnTo>
                      <a:pt x="34" y="21"/>
                    </a:lnTo>
                    <a:lnTo>
                      <a:pt x="34" y="21"/>
                    </a:lnTo>
                    <a:lnTo>
                      <a:pt x="36" y="19"/>
                    </a:lnTo>
                    <a:lnTo>
                      <a:pt x="36" y="17"/>
                    </a:lnTo>
                    <a:lnTo>
                      <a:pt x="36" y="17"/>
                    </a:lnTo>
                    <a:lnTo>
                      <a:pt x="36" y="15"/>
                    </a:lnTo>
                    <a:lnTo>
                      <a:pt x="36" y="15"/>
                    </a:lnTo>
                    <a:lnTo>
                      <a:pt x="34" y="13"/>
                    </a:lnTo>
                    <a:lnTo>
                      <a:pt x="34" y="13"/>
                    </a:lnTo>
                    <a:lnTo>
                      <a:pt x="33" y="11"/>
                    </a:lnTo>
                    <a:lnTo>
                      <a:pt x="33" y="11"/>
                    </a:lnTo>
                    <a:lnTo>
                      <a:pt x="33" y="10"/>
                    </a:lnTo>
                    <a:lnTo>
                      <a:pt x="33" y="8"/>
                    </a:lnTo>
                    <a:lnTo>
                      <a:pt x="33" y="8"/>
                    </a:lnTo>
                    <a:lnTo>
                      <a:pt x="36" y="6"/>
                    </a:lnTo>
                    <a:lnTo>
                      <a:pt x="36" y="4"/>
                    </a:lnTo>
                    <a:lnTo>
                      <a:pt x="36" y="4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42" y="2"/>
                    </a:lnTo>
                    <a:lnTo>
                      <a:pt x="42" y="2"/>
                    </a:lnTo>
                    <a:lnTo>
                      <a:pt x="42" y="4"/>
                    </a:lnTo>
                    <a:lnTo>
                      <a:pt x="42" y="4"/>
                    </a:lnTo>
                    <a:lnTo>
                      <a:pt x="42" y="8"/>
                    </a:lnTo>
                    <a:lnTo>
                      <a:pt x="44" y="10"/>
                    </a:lnTo>
                    <a:lnTo>
                      <a:pt x="44" y="10"/>
                    </a:lnTo>
                    <a:lnTo>
                      <a:pt x="44" y="11"/>
                    </a:lnTo>
                    <a:lnTo>
                      <a:pt x="44" y="15"/>
                    </a:lnTo>
                    <a:lnTo>
                      <a:pt x="44" y="15"/>
                    </a:lnTo>
                    <a:lnTo>
                      <a:pt x="44" y="17"/>
                    </a:lnTo>
                    <a:lnTo>
                      <a:pt x="44" y="17"/>
                    </a:lnTo>
                    <a:lnTo>
                      <a:pt x="45" y="19"/>
                    </a:lnTo>
                    <a:lnTo>
                      <a:pt x="45" y="19"/>
                    </a:lnTo>
                    <a:lnTo>
                      <a:pt x="49" y="21"/>
                    </a:lnTo>
                    <a:lnTo>
                      <a:pt x="49" y="21"/>
                    </a:lnTo>
                    <a:lnTo>
                      <a:pt x="49" y="19"/>
                    </a:lnTo>
                    <a:lnTo>
                      <a:pt x="49" y="19"/>
                    </a:lnTo>
                    <a:lnTo>
                      <a:pt x="51" y="17"/>
                    </a:lnTo>
                    <a:lnTo>
                      <a:pt x="53" y="17"/>
                    </a:lnTo>
                    <a:lnTo>
                      <a:pt x="53" y="17"/>
                    </a:lnTo>
                    <a:lnTo>
                      <a:pt x="55" y="21"/>
                    </a:lnTo>
                    <a:lnTo>
                      <a:pt x="55" y="21"/>
                    </a:lnTo>
                    <a:lnTo>
                      <a:pt x="56" y="24"/>
                    </a:lnTo>
                    <a:lnTo>
                      <a:pt x="55" y="28"/>
                    </a:lnTo>
                    <a:lnTo>
                      <a:pt x="55" y="28"/>
                    </a:lnTo>
                    <a:lnTo>
                      <a:pt x="53" y="35"/>
                    </a:lnTo>
                    <a:lnTo>
                      <a:pt x="53" y="35"/>
                    </a:lnTo>
                    <a:lnTo>
                      <a:pt x="51" y="39"/>
                    </a:lnTo>
                    <a:lnTo>
                      <a:pt x="45" y="39"/>
                    </a:lnTo>
                    <a:lnTo>
                      <a:pt x="45" y="39"/>
                    </a:lnTo>
                    <a:lnTo>
                      <a:pt x="44" y="39"/>
                    </a:lnTo>
                    <a:lnTo>
                      <a:pt x="44" y="39"/>
                    </a:lnTo>
                    <a:lnTo>
                      <a:pt x="42" y="39"/>
                    </a:lnTo>
                    <a:lnTo>
                      <a:pt x="40" y="39"/>
                    </a:lnTo>
                    <a:lnTo>
                      <a:pt x="40" y="39"/>
                    </a:lnTo>
                    <a:lnTo>
                      <a:pt x="38" y="39"/>
                    </a:lnTo>
                    <a:lnTo>
                      <a:pt x="38" y="39"/>
                    </a:lnTo>
                    <a:lnTo>
                      <a:pt x="34" y="43"/>
                    </a:lnTo>
                    <a:lnTo>
                      <a:pt x="34" y="43"/>
                    </a:lnTo>
                    <a:lnTo>
                      <a:pt x="33" y="44"/>
                    </a:lnTo>
                    <a:lnTo>
                      <a:pt x="33" y="44"/>
                    </a:lnTo>
                    <a:lnTo>
                      <a:pt x="29" y="48"/>
                    </a:lnTo>
                    <a:lnTo>
                      <a:pt x="23" y="50"/>
                    </a:lnTo>
                    <a:lnTo>
                      <a:pt x="23" y="50"/>
                    </a:lnTo>
                    <a:lnTo>
                      <a:pt x="20" y="50"/>
                    </a:lnTo>
                    <a:lnTo>
                      <a:pt x="14" y="46"/>
                    </a:lnTo>
                    <a:lnTo>
                      <a:pt x="14" y="46"/>
                    </a:lnTo>
                    <a:lnTo>
                      <a:pt x="14" y="44"/>
                    </a:lnTo>
                    <a:lnTo>
                      <a:pt x="16" y="43"/>
                    </a:lnTo>
                    <a:lnTo>
                      <a:pt x="16" y="43"/>
                    </a:lnTo>
                    <a:lnTo>
                      <a:pt x="22" y="39"/>
                    </a:lnTo>
                    <a:lnTo>
                      <a:pt x="22" y="39"/>
                    </a:lnTo>
                    <a:lnTo>
                      <a:pt x="25" y="37"/>
                    </a:lnTo>
                    <a:lnTo>
                      <a:pt x="25" y="37"/>
                    </a:lnTo>
                    <a:lnTo>
                      <a:pt x="27" y="37"/>
                    </a:lnTo>
                    <a:lnTo>
                      <a:pt x="27" y="37"/>
                    </a:lnTo>
                    <a:lnTo>
                      <a:pt x="27" y="35"/>
                    </a:lnTo>
                    <a:lnTo>
                      <a:pt x="27" y="35"/>
                    </a:lnTo>
                    <a:lnTo>
                      <a:pt x="27" y="35"/>
                    </a:lnTo>
                    <a:lnTo>
                      <a:pt x="27" y="35"/>
                    </a:lnTo>
                    <a:lnTo>
                      <a:pt x="23" y="35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18" y="37"/>
                    </a:lnTo>
                    <a:lnTo>
                      <a:pt x="18" y="37"/>
                    </a:lnTo>
                    <a:lnTo>
                      <a:pt x="16" y="37"/>
                    </a:lnTo>
                    <a:lnTo>
                      <a:pt x="16" y="35"/>
                    </a:lnTo>
                    <a:lnTo>
                      <a:pt x="16" y="35"/>
                    </a:lnTo>
                    <a:lnTo>
                      <a:pt x="16" y="32"/>
                    </a:lnTo>
                    <a:lnTo>
                      <a:pt x="16" y="3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3" name="Freeform 147"/>
              <p:cNvSpPr>
                <a:spLocks/>
              </p:cNvSpPr>
              <p:nvPr/>
            </p:nvSpPr>
            <p:spPr bwMode="auto">
              <a:xfrm>
                <a:off x="2441757" y="3198523"/>
                <a:ext cx="28800" cy="47315"/>
              </a:xfrm>
              <a:custGeom>
                <a:avLst/>
                <a:gdLst>
                  <a:gd name="T0" fmla="*/ 13 w 28"/>
                  <a:gd name="T1" fmla="*/ 4 h 48"/>
                  <a:gd name="T2" fmla="*/ 19 w 28"/>
                  <a:gd name="T3" fmla="*/ 0 h 48"/>
                  <a:gd name="T4" fmla="*/ 21 w 28"/>
                  <a:gd name="T5" fmla="*/ 0 h 48"/>
                  <a:gd name="T6" fmla="*/ 21 w 28"/>
                  <a:gd name="T7" fmla="*/ 2 h 48"/>
                  <a:gd name="T8" fmla="*/ 22 w 28"/>
                  <a:gd name="T9" fmla="*/ 4 h 48"/>
                  <a:gd name="T10" fmla="*/ 24 w 28"/>
                  <a:gd name="T11" fmla="*/ 4 h 48"/>
                  <a:gd name="T12" fmla="*/ 24 w 28"/>
                  <a:gd name="T13" fmla="*/ 8 h 48"/>
                  <a:gd name="T14" fmla="*/ 24 w 28"/>
                  <a:gd name="T15" fmla="*/ 11 h 48"/>
                  <a:gd name="T16" fmla="*/ 22 w 28"/>
                  <a:gd name="T17" fmla="*/ 13 h 48"/>
                  <a:gd name="T18" fmla="*/ 21 w 28"/>
                  <a:gd name="T19" fmla="*/ 17 h 48"/>
                  <a:gd name="T20" fmla="*/ 22 w 28"/>
                  <a:gd name="T21" fmla="*/ 19 h 48"/>
                  <a:gd name="T22" fmla="*/ 24 w 28"/>
                  <a:gd name="T23" fmla="*/ 22 h 48"/>
                  <a:gd name="T24" fmla="*/ 26 w 28"/>
                  <a:gd name="T25" fmla="*/ 24 h 48"/>
                  <a:gd name="T26" fmla="*/ 28 w 28"/>
                  <a:gd name="T27" fmla="*/ 30 h 48"/>
                  <a:gd name="T28" fmla="*/ 28 w 28"/>
                  <a:gd name="T29" fmla="*/ 37 h 48"/>
                  <a:gd name="T30" fmla="*/ 26 w 28"/>
                  <a:gd name="T31" fmla="*/ 39 h 48"/>
                  <a:gd name="T32" fmla="*/ 24 w 28"/>
                  <a:gd name="T33" fmla="*/ 42 h 48"/>
                  <a:gd name="T34" fmla="*/ 22 w 28"/>
                  <a:gd name="T35" fmla="*/ 42 h 48"/>
                  <a:gd name="T36" fmla="*/ 21 w 28"/>
                  <a:gd name="T37" fmla="*/ 44 h 48"/>
                  <a:gd name="T38" fmla="*/ 21 w 28"/>
                  <a:gd name="T39" fmla="*/ 46 h 48"/>
                  <a:gd name="T40" fmla="*/ 19 w 28"/>
                  <a:gd name="T41" fmla="*/ 48 h 48"/>
                  <a:gd name="T42" fmla="*/ 17 w 28"/>
                  <a:gd name="T43" fmla="*/ 46 h 48"/>
                  <a:gd name="T44" fmla="*/ 15 w 28"/>
                  <a:gd name="T45" fmla="*/ 44 h 48"/>
                  <a:gd name="T46" fmla="*/ 10 w 28"/>
                  <a:gd name="T47" fmla="*/ 35 h 48"/>
                  <a:gd name="T48" fmla="*/ 6 w 28"/>
                  <a:gd name="T49" fmla="*/ 33 h 48"/>
                  <a:gd name="T50" fmla="*/ 2 w 28"/>
                  <a:gd name="T51" fmla="*/ 30 h 48"/>
                  <a:gd name="T52" fmla="*/ 0 w 28"/>
                  <a:gd name="T53" fmla="*/ 26 h 48"/>
                  <a:gd name="T54" fmla="*/ 0 w 28"/>
                  <a:gd name="T55" fmla="*/ 22 h 48"/>
                  <a:gd name="T56" fmla="*/ 4 w 28"/>
                  <a:gd name="T57" fmla="*/ 20 h 48"/>
                  <a:gd name="T58" fmla="*/ 6 w 28"/>
                  <a:gd name="T59" fmla="*/ 24 h 48"/>
                  <a:gd name="T60" fmla="*/ 8 w 28"/>
                  <a:gd name="T61" fmla="*/ 24 h 48"/>
                  <a:gd name="T62" fmla="*/ 10 w 28"/>
                  <a:gd name="T63" fmla="*/ 22 h 48"/>
                  <a:gd name="T64" fmla="*/ 10 w 28"/>
                  <a:gd name="T65" fmla="*/ 19 h 48"/>
                  <a:gd name="T66" fmla="*/ 8 w 28"/>
                  <a:gd name="T67" fmla="*/ 15 h 48"/>
                  <a:gd name="T68" fmla="*/ 6 w 28"/>
                  <a:gd name="T69" fmla="*/ 13 h 48"/>
                  <a:gd name="T70" fmla="*/ 4 w 28"/>
                  <a:gd name="T71" fmla="*/ 11 h 48"/>
                  <a:gd name="T72" fmla="*/ 6 w 28"/>
                  <a:gd name="T73" fmla="*/ 9 h 48"/>
                  <a:gd name="T74" fmla="*/ 6 w 28"/>
                  <a:gd name="T75" fmla="*/ 9 h 48"/>
                  <a:gd name="T76" fmla="*/ 8 w 28"/>
                  <a:gd name="T77" fmla="*/ 6 h 48"/>
                  <a:gd name="T78" fmla="*/ 10 w 28"/>
                  <a:gd name="T79" fmla="*/ 4 h 48"/>
                  <a:gd name="T80" fmla="*/ 11 w 28"/>
                  <a:gd name="T81" fmla="*/ 4 h 48"/>
                  <a:gd name="T82" fmla="*/ 13 w 28"/>
                  <a:gd name="T83" fmla="*/ 4 h 48"/>
                  <a:gd name="T84" fmla="*/ 15 w 28"/>
                  <a:gd name="T85" fmla="*/ 6 h 48"/>
                  <a:gd name="T86" fmla="*/ 15 w 28"/>
                  <a:gd name="T87" fmla="*/ 6 h 48"/>
                  <a:gd name="T88" fmla="*/ 15 w 28"/>
                  <a:gd name="T89" fmla="*/ 6 h 48"/>
                  <a:gd name="T90" fmla="*/ 13 w 28"/>
                  <a:gd name="T91" fmla="*/ 4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8" h="48">
                    <a:moveTo>
                      <a:pt x="13" y="4"/>
                    </a:moveTo>
                    <a:lnTo>
                      <a:pt x="13" y="4"/>
                    </a:lnTo>
                    <a:lnTo>
                      <a:pt x="15" y="2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21" y="0"/>
                    </a:lnTo>
                    <a:lnTo>
                      <a:pt x="21" y="2"/>
                    </a:lnTo>
                    <a:lnTo>
                      <a:pt x="21" y="2"/>
                    </a:lnTo>
                    <a:lnTo>
                      <a:pt x="21" y="2"/>
                    </a:lnTo>
                    <a:lnTo>
                      <a:pt x="22" y="4"/>
                    </a:lnTo>
                    <a:lnTo>
                      <a:pt x="22" y="4"/>
                    </a:lnTo>
                    <a:lnTo>
                      <a:pt x="24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1" y="17"/>
                    </a:lnTo>
                    <a:lnTo>
                      <a:pt x="21" y="17"/>
                    </a:lnTo>
                    <a:lnTo>
                      <a:pt x="22" y="19"/>
                    </a:lnTo>
                    <a:lnTo>
                      <a:pt x="22" y="19"/>
                    </a:lnTo>
                    <a:lnTo>
                      <a:pt x="24" y="22"/>
                    </a:lnTo>
                    <a:lnTo>
                      <a:pt x="24" y="22"/>
                    </a:lnTo>
                    <a:lnTo>
                      <a:pt x="26" y="24"/>
                    </a:lnTo>
                    <a:lnTo>
                      <a:pt x="26" y="24"/>
                    </a:lnTo>
                    <a:lnTo>
                      <a:pt x="28" y="26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8" y="37"/>
                    </a:lnTo>
                    <a:lnTo>
                      <a:pt x="28" y="37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4" y="42"/>
                    </a:lnTo>
                    <a:lnTo>
                      <a:pt x="22" y="42"/>
                    </a:lnTo>
                    <a:lnTo>
                      <a:pt x="22" y="42"/>
                    </a:lnTo>
                    <a:lnTo>
                      <a:pt x="21" y="44"/>
                    </a:lnTo>
                    <a:lnTo>
                      <a:pt x="21" y="44"/>
                    </a:lnTo>
                    <a:lnTo>
                      <a:pt x="21" y="46"/>
                    </a:lnTo>
                    <a:lnTo>
                      <a:pt x="21" y="46"/>
                    </a:lnTo>
                    <a:lnTo>
                      <a:pt x="21" y="46"/>
                    </a:lnTo>
                    <a:lnTo>
                      <a:pt x="19" y="48"/>
                    </a:lnTo>
                    <a:lnTo>
                      <a:pt x="19" y="48"/>
                    </a:lnTo>
                    <a:lnTo>
                      <a:pt x="17" y="46"/>
                    </a:lnTo>
                    <a:lnTo>
                      <a:pt x="15" y="44"/>
                    </a:lnTo>
                    <a:lnTo>
                      <a:pt x="15" y="44"/>
                    </a:lnTo>
                    <a:lnTo>
                      <a:pt x="13" y="41"/>
                    </a:lnTo>
                    <a:lnTo>
                      <a:pt x="10" y="35"/>
                    </a:lnTo>
                    <a:lnTo>
                      <a:pt x="10" y="35"/>
                    </a:lnTo>
                    <a:lnTo>
                      <a:pt x="6" y="33"/>
                    </a:lnTo>
                    <a:lnTo>
                      <a:pt x="6" y="33"/>
                    </a:lnTo>
                    <a:lnTo>
                      <a:pt x="2" y="30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20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6" y="24"/>
                    </a:lnTo>
                    <a:lnTo>
                      <a:pt x="6" y="24"/>
                    </a:lnTo>
                    <a:lnTo>
                      <a:pt x="8" y="24"/>
                    </a:lnTo>
                    <a:lnTo>
                      <a:pt x="8" y="24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0" y="19"/>
                    </a:lnTo>
                    <a:lnTo>
                      <a:pt x="10" y="19"/>
                    </a:lnTo>
                    <a:lnTo>
                      <a:pt x="8" y="15"/>
                    </a:lnTo>
                    <a:lnTo>
                      <a:pt x="8" y="15"/>
                    </a:lnTo>
                    <a:lnTo>
                      <a:pt x="6" y="13"/>
                    </a:lnTo>
                    <a:lnTo>
                      <a:pt x="6" y="13"/>
                    </a:lnTo>
                    <a:lnTo>
                      <a:pt x="4" y="11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6" y="6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5" y="6"/>
                    </a:lnTo>
                    <a:lnTo>
                      <a:pt x="15" y="6"/>
                    </a:lnTo>
                    <a:lnTo>
                      <a:pt x="15" y="6"/>
                    </a:lnTo>
                    <a:lnTo>
                      <a:pt x="15" y="6"/>
                    </a:lnTo>
                    <a:lnTo>
                      <a:pt x="15" y="6"/>
                    </a:lnTo>
                    <a:lnTo>
                      <a:pt x="15" y="6"/>
                    </a:lnTo>
                    <a:lnTo>
                      <a:pt x="13" y="4"/>
                    </a:lnTo>
                    <a:lnTo>
                      <a:pt x="13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4" name="Freeform 148"/>
              <p:cNvSpPr>
                <a:spLocks/>
              </p:cNvSpPr>
              <p:nvPr/>
            </p:nvSpPr>
            <p:spPr bwMode="auto">
              <a:xfrm>
                <a:off x="2431472" y="3140923"/>
                <a:ext cx="32914" cy="37029"/>
              </a:xfrm>
              <a:custGeom>
                <a:avLst/>
                <a:gdLst>
                  <a:gd name="T0" fmla="*/ 22 w 33"/>
                  <a:gd name="T1" fmla="*/ 17 h 37"/>
                  <a:gd name="T2" fmla="*/ 21 w 33"/>
                  <a:gd name="T3" fmla="*/ 13 h 37"/>
                  <a:gd name="T4" fmla="*/ 21 w 33"/>
                  <a:gd name="T5" fmla="*/ 11 h 37"/>
                  <a:gd name="T6" fmla="*/ 19 w 33"/>
                  <a:gd name="T7" fmla="*/ 9 h 37"/>
                  <a:gd name="T8" fmla="*/ 17 w 33"/>
                  <a:gd name="T9" fmla="*/ 6 h 37"/>
                  <a:gd name="T10" fmla="*/ 17 w 33"/>
                  <a:gd name="T11" fmla="*/ 4 h 37"/>
                  <a:gd name="T12" fmla="*/ 15 w 33"/>
                  <a:gd name="T13" fmla="*/ 4 h 37"/>
                  <a:gd name="T14" fmla="*/ 15 w 33"/>
                  <a:gd name="T15" fmla="*/ 4 h 37"/>
                  <a:gd name="T16" fmla="*/ 19 w 33"/>
                  <a:gd name="T17" fmla="*/ 0 h 37"/>
                  <a:gd name="T18" fmla="*/ 19 w 33"/>
                  <a:gd name="T19" fmla="*/ 0 h 37"/>
                  <a:gd name="T20" fmla="*/ 26 w 33"/>
                  <a:gd name="T21" fmla="*/ 4 h 37"/>
                  <a:gd name="T22" fmla="*/ 26 w 33"/>
                  <a:gd name="T23" fmla="*/ 4 h 37"/>
                  <a:gd name="T24" fmla="*/ 28 w 33"/>
                  <a:gd name="T25" fmla="*/ 2 h 37"/>
                  <a:gd name="T26" fmla="*/ 30 w 33"/>
                  <a:gd name="T27" fmla="*/ 2 h 37"/>
                  <a:gd name="T28" fmla="*/ 32 w 33"/>
                  <a:gd name="T29" fmla="*/ 6 h 37"/>
                  <a:gd name="T30" fmla="*/ 33 w 33"/>
                  <a:gd name="T31" fmla="*/ 9 h 37"/>
                  <a:gd name="T32" fmla="*/ 33 w 33"/>
                  <a:gd name="T33" fmla="*/ 17 h 37"/>
                  <a:gd name="T34" fmla="*/ 33 w 33"/>
                  <a:gd name="T35" fmla="*/ 22 h 37"/>
                  <a:gd name="T36" fmla="*/ 33 w 33"/>
                  <a:gd name="T37" fmla="*/ 26 h 37"/>
                  <a:gd name="T38" fmla="*/ 33 w 33"/>
                  <a:gd name="T39" fmla="*/ 26 h 37"/>
                  <a:gd name="T40" fmla="*/ 32 w 33"/>
                  <a:gd name="T41" fmla="*/ 26 h 37"/>
                  <a:gd name="T42" fmla="*/ 32 w 33"/>
                  <a:gd name="T43" fmla="*/ 28 h 37"/>
                  <a:gd name="T44" fmla="*/ 32 w 33"/>
                  <a:gd name="T45" fmla="*/ 31 h 37"/>
                  <a:gd name="T46" fmla="*/ 32 w 33"/>
                  <a:gd name="T47" fmla="*/ 33 h 37"/>
                  <a:gd name="T48" fmla="*/ 30 w 33"/>
                  <a:gd name="T49" fmla="*/ 37 h 37"/>
                  <a:gd name="T50" fmla="*/ 28 w 33"/>
                  <a:gd name="T51" fmla="*/ 37 h 37"/>
                  <a:gd name="T52" fmla="*/ 22 w 33"/>
                  <a:gd name="T53" fmla="*/ 37 h 37"/>
                  <a:gd name="T54" fmla="*/ 19 w 33"/>
                  <a:gd name="T55" fmla="*/ 33 h 37"/>
                  <a:gd name="T56" fmla="*/ 19 w 33"/>
                  <a:gd name="T57" fmla="*/ 30 h 37"/>
                  <a:gd name="T58" fmla="*/ 21 w 33"/>
                  <a:gd name="T59" fmla="*/ 28 h 37"/>
                  <a:gd name="T60" fmla="*/ 21 w 33"/>
                  <a:gd name="T61" fmla="*/ 26 h 37"/>
                  <a:gd name="T62" fmla="*/ 22 w 33"/>
                  <a:gd name="T63" fmla="*/ 24 h 37"/>
                  <a:gd name="T64" fmla="*/ 22 w 33"/>
                  <a:gd name="T65" fmla="*/ 24 h 37"/>
                  <a:gd name="T66" fmla="*/ 21 w 33"/>
                  <a:gd name="T67" fmla="*/ 24 h 37"/>
                  <a:gd name="T68" fmla="*/ 13 w 33"/>
                  <a:gd name="T69" fmla="*/ 26 h 37"/>
                  <a:gd name="T70" fmla="*/ 11 w 33"/>
                  <a:gd name="T71" fmla="*/ 26 h 37"/>
                  <a:gd name="T72" fmla="*/ 9 w 33"/>
                  <a:gd name="T73" fmla="*/ 24 h 37"/>
                  <a:gd name="T74" fmla="*/ 11 w 33"/>
                  <a:gd name="T75" fmla="*/ 22 h 37"/>
                  <a:gd name="T76" fmla="*/ 9 w 33"/>
                  <a:gd name="T77" fmla="*/ 20 h 37"/>
                  <a:gd name="T78" fmla="*/ 9 w 33"/>
                  <a:gd name="T79" fmla="*/ 22 h 37"/>
                  <a:gd name="T80" fmla="*/ 8 w 33"/>
                  <a:gd name="T81" fmla="*/ 20 h 37"/>
                  <a:gd name="T82" fmla="*/ 6 w 33"/>
                  <a:gd name="T83" fmla="*/ 19 h 37"/>
                  <a:gd name="T84" fmla="*/ 6 w 33"/>
                  <a:gd name="T85" fmla="*/ 17 h 37"/>
                  <a:gd name="T86" fmla="*/ 4 w 33"/>
                  <a:gd name="T87" fmla="*/ 15 h 37"/>
                  <a:gd name="T88" fmla="*/ 2 w 33"/>
                  <a:gd name="T89" fmla="*/ 13 h 37"/>
                  <a:gd name="T90" fmla="*/ 4 w 33"/>
                  <a:gd name="T91" fmla="*/ 11 h 37"/>
                  <a:gd name="T92" fmla="*/ 0 w 33"/>
                  <a:gd name="T93" fmla="*/ 6 h 37"/>
                  <a:gd name="T94" fmla="*/ 2 w 33"/>
                  <a:gd name="T95" fmla="*/ 2 h 37"/>
                  <a:gd name="T96" fmla="*/ 4 w 33"/>
                  <a:gd name="T97" fmla="*/ 2 h 37"/>
                  <a:gd name="T98" fmla="*/ 6 w 33"/>
                  <a:gd name="T99" fmla="*/ 4 h 37"/>
                  <a:gd name="T100" fmla="*/ 8 w 33"/>
                  <a:gd name="T101" fmla="*/ 8 h 37"/>
                  <a:gd name="T102" fmla="*/ 11 w 33"/>
                  <a:gd name="T103" fmla="*/ 15 h 37"/>
                  <a:gd name="T104" fmla="*/ 11 w 33"/>
                  <a:gd name="T105" fmla="*/ 17 h 37"/>
                  <a:gd name="T106" fmla="*/ 15 w 33"/>
                  <a:gd name="T107" fmla="*/ 19 h 37"/>
                  <a:gd name="T108" fmla="*/ 15 w 33"/>
                  <a:gd name="T109" fmla="*/ 19 h 37"/>
                  <a:gd name="T110" fmla="*/ 15 w 33"/>
                  <a:gd name="T111" fmla="*/ 19 h 37"/>
                  <a:gd name="T112" fmla="*/ 11 w 33"/>
                  <a:gd name="T113" fmla="*/ 11 h 37"/>
                  <a:gd name="T114" fmla="*/ 13 w 33"/>
                  <a:gd name="T115" fmla="*/ 8 h 37"/>
                  <a:gd name="T116" fmla="*/ 15 w 33"/>
                  <a:gd name="T117" fmla="*/ 8 h 37"/>
                  <a:gd name="T118" fmla="*/ 17 w 33"/>
                  <a:gd name="T119" fmla="*/ 9 h 37"/>
                  <a:gd name="T120" fmla="*/ 22 w 33"/>
                  <a:gd name="T121" fmla="*/ 17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33" h="37">
                    <a:moveTo>
                      <a:pt x="22" y="17"/>
                    </a:moveTo>
                    <a:lnTo>
                      <a:pt x="22" y="17"/>
                    </a:lnTo>
                    <a:lnTo>
                      <a:pt x="21" y="13"/>
                    </a:lnTo>
                    <a:lnTo>
                      <a:pt x="21" y="13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19" y="8"/>
                    </a:lnTo>
                    <a:lnTo>
                      <a:pt x="17" y="6"/>
                    </a:lnTo>
                    <a:lnTo>
                      <a:pt x="17" y="6"/>
                    </a:lnTo>
                    <a:lnTo>
                      <a:pt x="17" y="4"/>
                    </a:lnTo>
                    <a:lnTo>
                      <a:pt x="17" y="4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30" y="2"/>
                    </a:lnTo>
                    <a:lnTo>
                      <a:pt x="30" y="2"/>
                    </a:lnTo>
                    <a:lnTo>
                      <a:pt x="32" y="6"/>
                    </a:lnTo>
                    <a:lnTo>
                      <a:pt x="33" y="9"/>
                    </a:lnTo>
                    <a:lnTo>
                      <a:pt x="33" y="9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3" y="20"/>
                    </a:lnTo>
                    <a:lnTo>
                      <a:pt x="33" y="22"/>
                    </a:lnTo>
                    <a:lnTo>
                      <a:pt x="33" y="22"/>
                    </a:lnTo>
                    <a:lnTo>
                      <a:pt x="33" y="26"/>
                    </a:lnTo>
                    <a:lnTo>
                      <a:pt x="33" y="26"/>
                    </a:lnTo>
                    <a:lnTo>
                      <a:pt x="33" y="26"/>
                    </a:lnTo>
                    <a:lnTo>
                      <a:pt x="33" y="26"/>
                    </a:lnTo>
                    <a:lnTo>
                      <a:pt x="32" y="26"/>
                    </a:lnTo>
                    <a:lnTo>
                      <a:pt x="32" y="28"/>
                    </a:lnTo>
                    <a:lnTo>
                      <a:pt x="32" y="28"/>
                    </a:lnTo>
                    <a:lnTo>
                      <a:pt x="32" y="31"/>
                    </a:lnTo>
                    <a:lnTo>
                      <a:pt x="32" y="31"/>
                    </a:lnTo>
                    <a:lnTo>
                      <a:pt x="32" y="33"/>
                    </a:lnTo>
                    <a:lnTo>
                      <a:pt x="32" y="33"/>
                    </a:lnTo>
                    <a:lnTo>
                      <a:pt x="30" y="37"/>
                    </a:lnTo>
                    <a:lnTo>
                      <a:pt x="30" y="37"/>
                    </a:lnTo>
                    <a:lnTo>
                      <a:pt x="28" y="37"/>
                    </a:lnTo>
                    <a:lnTo>
                      <a:pt x="28" y="37"/>
                    </a:lnTo>
                    <a:lnTo>
                      <a:pt x="22" y="37"/>
                    </a:lnTo>
                    <a:lnTo>
                      <a:pt x="22" y="37"/>
                    </a:lnTo>
                    <a:lnTo>
                      <a:pt x="21" y="37"/>
                    </a:lnTo>
                    <a:lnTo>
                      <a:pt x="19" y="33"/>
                    </a:lnTo>
                    <a:lnTo>
                      <a:pt x="19" y="33"/>
                    </a:lnTo>
                    <a:lnTo>
                      <a:pt x="19" y="30"/>
                    </a:lnTo>
                    <a:lnTo>
                      <a:pt x="19" y="30"/>
                    </a:lnTo>
                    <a:lnTo>
                      <a:pt x="21" y="28"/>
                    </a:lnTo>
                    <a:lnTo>
                      <a:pt x="21" y="28"/>
                    </a:lnTo>
                    <a:lnTo>
                      <a:pt x="21" y="26"/>
                    </a:lnTo>
                    <a:lnTo>
                      <a:pt x="21" y="26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2" y="24"/>
                    </a:lnTo>
                    <a:lnTo>
                      <a:pt x="21" y="24"/>
                    </a:lnTo>
                    <a:lnTo>
                      <a:pt x="21" y="24"/>
                    </a:lnTo>
                    <a:lnTo>
                      <a:pt x="13" y="26"/>
                    </a:lnTo>
                    <a:lnTo>
                      <a:pt x="13" y="26"/>
                    </a:lnTo>
                    <a:lnTo>
                      <a:pt x="11" y="26"/>
                    </a:lnTo>
                    <a:lnTo>
                      <a:pt x="11" y="26"/>
                    </a:lnTo>
                    <a:lnTo>
                      <a:pt x="9" y="26"/>
                    </a:lnTo>
                    <a:lnTo>
                      <a:pt x="9" y="24"/>
                    </a:lnTo>
                    <a:lnTo>
                      <a:pt x="9" y="24"/>
                    </a:lnTo>
                    <a:lnTo>
                      <a:pt x="11" y="22"/>
                    </a:lnTo>
                    <a:lnTo>
                      <a:pt x="11" y="22"/>
                    </a:lnTo>
                    <a:lnTo>
                      <a:pt x="9" y="20"/>
                    </a:lnTo>
                    <a:lnTo>
                      <a:pt x="9" y="22"/>
                    </a:lnTo>
                    <a:lnTo>
                      <a:pt x="9" y="22"/>
                    </a:lnTo>
                    <a:lnTo>
                      <a:pt x="8" y="22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6" y="19"/>
                    </a:lnTo>
                    <a:lnTo>
                      <a:pt x="6" y="19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2" y="13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4" y="2"/>
                    </a:lnTo>
                    <a:lnTo>
                      <a:pt x="6" y="4"/>
                    </a:lnTo>
                    <a:lnTo>
                      <a:pt x="6" y="4"/>
                    </a:lnTo>
                    <a:lnTo>
                      <a:pt x="8" y="8"/>
                    </a:lnTo>
                    <a:lnTo>
                      <a:pt x="8" y="8"/>
                    </a:lnTo>
                    <a:lnTo>
                      <a:pt x="9" y="11"/>
                    </a:lnTo>
                    <a:lnTo>
                      <a:pt x="11" y="15"/>
                    </a:lnTo>
                    <a:lnTo>
                      <a:pt x="11" y="15"/>
                    </a:lnTo>
                    <a:lnTo>
                      <a:pt x="11" y="17"/>
                    </a:lnTo>
                    <a:lnTo>
                      <a:pt x="15" y="19"/>
                    </a:lnTo>
                    <a:lnTo>
                      <a:pt x="15" y="19"/>
                    </a:lnTo>
                    <a:lnTo>
                      <a:pt x="15" y="19"/>
                    </a:lnTo>
                    <a:lnTo>
                      <a:pt x="15" y="19"/>
                    </a:lnTo>
                    <a:lnTo>
                      <a:pt x="15" y="19"/>
                    </a:lnTo>
                    <a:lnTo>
                      <a:pt x="15" y="19"/>
                    </a:lnTo>
                    <a:lnTo>
                      <a:pt x="11" y="11"/>
                    </a:lnTo>
                    <a:lnTo>
                      <a:pt x="11" y="11"/>
                    </a:lnTo>
                    <a:lnTo>
                      <a:pt x="13" y="8"/>
                    </a:lnTo>
                    <a:lnTo>
                      <a:pt x="13" y="8"/>
                    </a:lnTo>
                    <a:lnTo>
                      <a:pt x="13" y="8"/>
                    </a:lnTo>
                    <a:lnTo>
                      <a:pt x="15" y="8"/>
                    </a:lnTo>
                    <a:lnTo>
                      <a:pt x="15" y="8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22" y="17"/>
                    </a:lnTo>
                    <a:lnTo>
                      <a:pt x="22" y="1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5" name="Freeform 149"/>
              <p:cNvSpPr>
                <a:spLocks/>
              </p:cNvSpPr>
              <p:nvPr/>
            </p:nvSpPr>
            <p:spPr bwMode="auto">
              <a:xfrm>
                <a:off x="2427357" y="3077151"/>
                <a:ext cx="30858" cy="39086"/>
              </a:xfrm>
              <a:custGeom>
                <a:avLst/>
                <a:gdLst>
                  <a:gd name="T0" fmla="*/ 11 w 29"/>
                  <a:gd name="T1" fmla="*/ 7 h 38"/>
                  <a:gd name="T2" fmla="*/ 12 w 29"/>
                  <a:gd name="T3" fmla="*/ 3 h 38"/>
                  <a:gd name="T4" fmla="*/ 12 w 29"/>
                  <a:gd name="T5" fmla="*/ 3 h 38"/>
                  <a:gd name="T6" fmla="*/ 14 w 29"/>
                  <a:gd name="T7" fmla="*/ 3 h 38"/>
                  <a:gd name="T8" fmla="*/ 18 w 29"/>
                  <a:gd name="T9" fmla="*/ 5 h 38"/>
                  <a:gd name="T10" fmla="*/ 18 w 29"/>
                  <a:gd name="T11" fmla="*/ 7 h 38"/>
                  <a:gd name="T12" fmla="*/ 20 w 29"/>
                  <a:gd name="T13" fmla="*/ 9 h 38"/>
                  <a:gd name="T14" fmla="*/ 24 w 29"/>
                  <a:gd name="T15" fmla="*/ 11 h 38"/>
                  <a:gd name="T16" fmla="*/ 24 w 29"/>
                  <a:gd name="T17" fmla="*/ 13 h 38"/>
                  <a:gd name="T18" fmla="*/ 25 w 29"/>
                  <a:gd name="T19" fmla="*/ 16 h 38"/>
                  <a:gd name="T20" fmla="*/ 27 w 29"/>
                  <a:gd name="T21" fmla="*/ 18 h 38"/>
                  <a:gd name="T22" fmla="*/ 29 w 29"/>
                  <a:gd name="T23" fmla="*/ 27 h 38"/>
                  <a:gd name="T24" fmla="*/ 29 w 29"/>
                  <a:gd name="T25" fmla="*/ 31 h 38"/>
                  <a:gd name="T26" fmla="*/ 29 w 29"/>
                  <a:gd name="T27" fmla="*/ 33 h 38"/>
                  <a:gd name="T28" fmla="*/ 29 w 29"/>
                  <a:gd name="T29" fmla="*/ 37 h 38"/>
                  <a:gd name="T30" fmla="*/ 24 w 29"/>
                  <a:gd name="T31" fmla="*/ 37 h 38"/>
                  <a:gd name="T32" fmla="*/ 22 w 29"/>
                  <a:gd name="T33" fmla="*/ 33 h 38"/>
                  <a:gd name="T34" fmla="*/ 20 w 29"/>
                  <a:gd name="T35" fmla="*/ 31 h 38"/>
                  <a:gd name="T36" fmla="*/ 20 w 29"/>
                  <a:gd name="T37" fmla="*/ 29 h 38"/>
                  <a:gd name="T38" fmla="*/ 18 w 29"/>
                  <a:gd name="T39" fmla="*/ 29 h 38"/>
                  <a:gd name="T40" fmla="*/ 16 w 29"/>
                  <a:gd name="T41" fmla="*/ 27 h 38"/>
                  <a:gd name="T42" fmla="*/ 16 w 29"/>
                  <a:gd name="T43" fmla="*/ 27 h 38"/>
                  <a:gd name="T44" fmla="*/ 12 w 29"/>
                  <a:gd name="T45" fmla="*/ 29 h 38"/>
                  <a:gd name="T46" fmla="*/ 12 w 29"/>
                  <a:gd name="T47" fmla="*/ 29 h 38"/>
                  <a:gd name="T48" fmla="*/ 11 w 29"/>
                  <a:gd name="T49" fmla="*/ 29 h 38"/>
                  <a:gd name="T50" fmla="*/ 11 w 29"/>
                  <a:gd name="T51" fmla="*/ 29 h 38"/>
                  <a:gd name="T52" fmla="*/ 11 w 29"/>
                  <a:gd name="T53" fmla="*/ 27 h 38"/>
                  <a:gd name="T54" fmla="*/ 11 w 29"/>
                  <a:gd name="T55" fmla="*/ 26 h 38"/>
                  <a:gd name="T56" fmla="*/ 11 w 29"/>
                  <a:gd name="T57" fmla="*/ 26 h 38"/>
                  <a:gd name="T58" fmla="*/ 9 w 29"/>
                  <a:gd name="T59" fmla="*/ 26 h 38"/>
                  <a:gd name="T60" fmla="*/ 5 w 29"/>
                  <a:gd name="T61" fmla="*/ 26 h 38"/>
                  <a:gd name="T62" fmla="*/ 3 w 29"/>
                  <a:gd name="T63" fmla="*/ 24 h 38"/>
                  <a:gd name="T64" fmla="*/ 1 w 29"/>
                  <a:gd name="T65" fmla="*/ 22 h 38"/>
                  <a:gd name="T66" fmla="*/ 5 w 29"/>
                  <a:gd name="T67" fmla="*/ 20 h 38"/>
                  <a:gd name="T68" fmla="*/ 7 w 29"/>
                  <a:gd name="T69" fmla="*/ 20 h 38"/>
                  <a:gd name="T70" fmla="*/ 9 w 29"/>
                  <a:gd name="T71" fmla="*/ 20 h 38"/>
                  <a:gd name="T72" fmla="*/ 7 w 29"/>
                  <a:gd name="T73" fmla="*/ 18 h 38"/>
                  <a:gd name="T74" fmla="*/ 7 w 29"/>
                  <a:gd name="T75" fmla="*/ 16 h 38"/>
                  <a:gd name="T76" fmla="*/ 7 w 29"/>
                  <a:gd name="T77" fmla="*/ 15 h 38"/>
                  <a:gd name="T78" fmla="*/ 5 w 29"/>
                  <a:gd name="T79" fmla="*/ 13 h 38"/>
                  <a:gd name="T80" fmla="*/ 7 w 29"/>
                  <a:gd name="T81" fmla="*/ 11 h 38"/>
                  <a:gd name="T82" fmla="*/ 5 w 29"/>
                  <a:gd name="T83" fmla="*/ 11 h 38"/>
                  <a:gd name="T84" fmla="*/ 3 w 29"/>
                  <a:gd name="T85" fmla="*/ 13 h 38"/>
                  <a:gd name="T86" fmla="*/ 3 w 29"/>
                  <a:gd name="T87" fmla="*/ 13 h 38"/>
                  <a:gd name="T88" fmla="*/ 3 w 29"/>
                  <a:gd name="T89" fmla="*/ 13 h 38"/>
                  <a:gd name="T90" fmla="*/ 3 w 29"/>
                  <a:gd name="T91" fmla="*/ 13 h 38"/>
                  <a:gd name="T92" fmla="*/ 3 w 29"/>
                  <a:gd name="T93" fmla="*/ 11 h 38"/>
                  <a:gd name="T94" fmla="*/ 1 w 29"/>
                  <a:gd name="T95" fmla="*/ 9 h 38"/>
                  <a:gd name="T96" fmla="*/ 0 w 29"/>
                  <a:gd name="T97" fmla="*/ 7 h 38"/>
                  <a:gd name="T98" fmla="*/ 0 w 29"/>
                  <a:gd name="T99" fmla="*/ 5 h 38"/>
                  <a:gd name="T100" fmla="*/ 0 w 29"/>
                  <a:gd name="T101" fmla="*/ 3 h 38"/>
                  <a:gd name="T102" fmla="*/ 1 w 29"/>
                  <a:gd name="T103" fmla="*/ 0 h 38"/>
                  <a:gd name="T104" fmla="*/ 3 w 29"/>
                  <a:gd name="T105" fmla="*/ 0 h 38"/>
                  <a:gd name="T106" fmla="*/ 7 w 29"/>
                  <a:gd name="T107" fmla="*/ 0 h 38"/>
                  <a:gd name="T108" fmla="*/ 11 w 29"/>
                  <a:gd name="T109" fmla="*/ 2 h 38"/>
                  <a:gd name="T110" fmla="*/ 11 w 29"/>
                  <a:gd name="T111" fmla="*/ 3 h 38"/>
                  <a:gd name="T112" fmla="*/ 11 w 29"/>
                  <a:gd name="T113" fmla="*/ 7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9" h="38">
                    <a:moveTo>
                      <a:pt x="11" y="7"/>
                    </a:moveTo>
                    <a:lnTo>
                      <a:pt x="11" y="7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4" y="3"/>
                    </a:lnTo>
                    <a:lnTo>
                      <a:pt x="14" y="3"/>
                    </a:lnTo>
                    <a:lnTo>
                      <a:pt x="18" y="5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20" y="9"/>
                    </a:lnTo>
                    <a:lnTo>
                      <a:pt x="20" y="9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5" y="16"/>
                    </a:lnTo>
                    <a:lnTo>
                      <a:pt x="25" y="16"/>
                    </a:lnTo>
                    <a:lnTo>
                      <a:pt x="27" y="18"/>
                    </a:lnTo>
                    <a:lnTo>
                      <a:pt x="27" y="18"/>
                    </a:lnTo>
                    <a:lnTo>
                      <a:pt x="27" y="24"/>
                    </a:lnTo>
                    <a:lnTo>
                      <a:pt x="29" y="27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1"/>
                    </a:lnTo>
                    <a:lnTo>
                      <a:pt x="29" y="33"/>
                    </a:lnTo>
                    <a:lnTo>
                      <a:pt x="29" y="37"/>
                    </a:lnTo>
                    <a:lnTo>
                      <a:pt x="29" y="37"/>
                    </a:lnTo>
                    <a:lnTo>
                      <a:pt x="25" y="38"/>
                    </a:lnTo>
                    <a:lnTo>
                      <a:pt x="24" y="37"/>
                    </a:lnTo>
                    <a:lnTo>
                      <a:pt x="24" y="37"/>
                    </a:lnTo>
                    <a:lnTo>
                      <a:pt x="22" y="33"/>
                    </a:lnTo>
                    <a:lnTo>
                      <a:pt x="22" y="33"/>
                    </a:lnTo>
                    <a:lnTo>
                      <a:pt x="20" y="31"/>
                    </a:lnTo>
                    <a:lnTo>
                      <a:pt x="20" y="31"/>
                    </a:lnTo>
                    <a:lnTo>
                      <a:pt x="20" y="29"/>
                    </a:lnTo>
                    <a:lnTo>
                      <a:pt x="18" y="29"/>
                    </a:lnTo>
                    <a:lnTo>
                      <a:pt x="18" y="29"/>
                    </a:lnTo>
                    <a:lnTo>
                      <a:pt x="18" y="29"/>
                    </a:lnTo>
                    <a:lnTo>
                      <a:pt x="16" y="27"/>
                    </a:lnTo>
                    <a:lnTo>
                      <a:pt x="16" y="27"/>
                    </a:lnTo>
                    <a:lnTo>
                      <a:pt x="16" y="27"/>
                    </a:lnTo>
                    <a:lnTo>
                      <a:pt x="16" y="27"/>
                    </a:lnTo>
                    <a:lnTo>
                      <a:pt x="12" y="29"/>
                    </a:lnTo>
                    <a:lnTo>
                      <a:pt x="12" y="29"/>
                    </a:lnTo>
                    <a:lnTo>
                      <a:pt x="12" y="29"/>
                    </a:lnTo>
                    <a:lnTo>
                      <a:pt x="12" y="29"/>
                    </a:lnTo>
                    <a:lnTo>
                      <a:pt x="11" y="29"/>
                    </a:lnTo>
                    <a:lnTo>
                      <a:pt x="11" y="29"/>
                    </a:lnTo>
                    <a:lnTo>
                      <a:pt x="11" y="29"/>
                    </a:lnTo>
                    <a:lnTo>
                      <a:pt x="11" y="29"/>
                    </a:lnTo>
                    <a:lnTo>
                      <a:pt x="11" y="27"/>
                    </a:lnTo>
                    <a:lnTo>
                      <a:pt x="11" y="27"/>
                    </a:lnTo>
                    <a:lnTo>
                      <a:pt x="11" y="26"/>
                    </a:lnTo>
                    <a:lnTo>
                      <a:pt x="11" y="26"/>
                    </a:lnTo>
                    <a:lnTo>
                      <a:pt x="11" y="26"/>
                    </a:lnTo>
                    <a:lnTo>
                      <a:pt x="9" y="26"/>
                    </a:lnTo>
                    <a:lnTo>
                      <a:pt x="9" y="26"/>
                    </a:lnTo>
                    <a:lnTo>
                      <a:pt x="7" y="27"/>
                    </a:lnTo>
                    <a:lnTo>
                      <a:pt x="5" y="26"/>
                    </a:lnTo>
                    <a:lnTo>
                      <a:pt x="5" y="26"/>
                    </a:lnTo>
                    <a:lnTo>
                      <a:pt x="3" y="24"/>
                    </a:lnTo>
                    <a:lnTo>
                      <a:pt x="1" y="22"/>
                    </a:lnTo>
                    <a:lnTo>
                      <a:pt x="1" y="22"/>
                    </a:lnTo>
                    <a:lnTo>
                      <a:pt x="3" y="20"/>
                    </a:lnTo>
                    <a:lnTo>
                      <a:pt x="5" y="20"/>
                    </a:lnTo>
                    <a:lnTo>
                      <a:pt x="5" y="20"/>
                    </a:lnTo>
                    <a:lnTo>
                      <a:pt x="7" y="20"/>
                    </a:lnTo>
                    <a:lnTo>
                      <a:pt x="7" y="20"/>
                    </a:lnTo>
                    <a:lnTo>
                      <a:pt x="9" y="20"/>
                    </a:lnTo>
                    <a:lnTo>
                      <a:pt x="9" y="20"/>
                    </a:lnTo>
                    <a:lnTo>
                      <a:pt x="7" y="18"/>
                    </a:lnTo>
                    <a:lnTo>
                      <a:pt x="7" y="18"/>
                    </a:lnTo>
                    <a:lnTo>
                      <a:pt x="7" y="16"/>
                    </a:lnTo>
                    <a:lnTo>
                      <a:pt x="7" y="15"/>
                    </a:lnTo>
                    <a:lnTo>
                      <a:pt x="7" y="15"/>
                    </a:lnTo>
                    <a:lnTo>
                      <a:pt x="7" y="15"/>
                    </a:lnTo>
                    <a:lnTo>
                      <a:pt x="5" y="13"/>
                    </a:lnTo>
                    <a:lnTo>
                      <a:pt x="5" y="13"/>
                    </a:lnTo>
                    <a:lnTo>
                      <a:pt x="7" y="11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3" y="11"/>
                    </a:lnTo>
                    <a:lnTo>
                      <a:pt x="3" y="11"/>
                    </a:lnTo>
                    <a:lnTo>
                      <a:pt x="3" y="9"/>
                    </a:lnTo>
                    <a:lnTo>
                      <a:pt x="1" y="9"/>
                    </a:lnTo>
                    <a:lnTo>
                      <a:pt x="1" y="9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7" y="0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1" y="3"/>
                    </a:lnTo>
                    <a:lnTo>
                      <a:pt x="11" y="3"/>
                    </a:lnTo>
                    <a:lnTo>
                      <a:pt x="11" y="7"/>
                    </a:lnTo>
                    <a:lnTo>
                      <a:pt x="11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6" name="Freeform 150"/>
              <p:cNvSpPr>
                <a:spLocks/>
              </p:cNvSpPr>
              <p:nvPr/>
            </p:nvSpPr>
            <p:spPr bwMode="auto">
              <a:xfrm>
                <a:off x="2345071" y="3122408"/>
                <a:ext cx="34972" cy="39086"/>
              </a:xfrm>
              <a:custGeom>
                <a:avLst/>
                <a:gdLst>
                  <a:gd name="T0" fmla="*/ 9 w 33"/>
                  <a:gd name="T1" fmla="*/ 31 h 38"/>
                  <a:gd name="T2" fmla="*/ 9 w 33"/>
                  <a:gd name="T3" fmla="*/ 35 h 38"/>
                  <a:gd name="T4" fmla="*/ 7 w 33"/>
                  <a:gd name="T5" fmla="*/ 35 h 38"/>
                  <a:gd name="T6" fmla="*/ 3 w 33"/>
                  <a:gd name="T7" fmla="*/ 35 h 38"/>
                  <a:gd name="T8" fmla="*/ 2 w 33"/>
                  <a:gd name="T9" fmla="*/ 35 h 38"/>
                  <a:gd name="T10" fmla="*/ 2 w 33"/>
                  <a:gd name="T11" fmla="*/ 33 h 38"/>
                  <a:gd name="T12" fmla="*/ 0 w 33"/>
                  <a:gd name="T13" fmla="*/ 31 h 38"/>
                  <a:gd name="T14" fmla="*/ 0 w 33"/>
                  <a:gd name="T15" fmla="*/ 31 h 38"/>
                  <a:gd name="T16" fmla="*/ 2 w 33"/>
                  <a:gd name="T17" fmla="*/ 27 h 38"/>
                  <a:gd name="T18" fmla="*/ 3 w 33"/>
                  <a:gd name="T19" fmla="*/ 26 h 38"/>
                  <a:gd name="T20" fmla="*/ 7 w 33"/>
                  <a:gd name="T21" fmla="*/ 22 h 38"/>
                  <a:gd name="T22" fmla="*/ 9 w 33"/>
                  <a:gd name="T23" fmla="*/ 20 h 38"/>
                  <a:gd name="T24" fmla="*/ 11 w 33"/>
                  <a:gd name="T25" fmla="*/ 15 h 38"/>
                  <a:gd name="T26" fmla="*/ 16 w 33"/>
                  <a:gd name="T27" fmla="*/ 7 h 38"/>
                  <a:gd name="T28" fmla="*/ 20 w 33"/>
                  <a:gd name="T29" fmla="*/ 5 h 38"/>
                  <a:gd name="T30" fmla="*/ 24 w 33"/>
                  <a:gd name="T31" fmla="*/ 5 h 38"/>
                  <a:gd name="T32" fmla="*/ 24 w 33"/>
                  <a:gd name="T33" fmla="*/ 5 h 38"/>
                  <a:gd name="T34" fmla="*/ 25 w 33"/>
                  <a:gd name="T35" fmla="*/ 4 h 38"/>
                  <a:gd name="T36" fmla="*/ 27 w 33"/>
                  <a:gd name="T37" fmla="*/ 2 h 38"/>
                  <a:gd name="T38" fmla="*/ 27 w 33"/>
                  <a:gd name="T39" fmla="*/ 0 h 38"/>
                  <a:gd name="T40" fmla="*/ 29 w 33"/>
                  <a:gd name="T41" fmla="*/ 2 h 38"/>
                  <a:gd name="T42" fmla="*/ 33 w 33"/>
                  <a:gd name="T43" fmla="*/ 5 h 38"/>
                  <a:gd name="T44" fmla="*/ 33 w 33"/>
                  <a:gd name="T45" fmla="*/ 7 h 38"/>
                  <a:gd name="T46" fmla="*/ 31 w 33"/>
                  <a:gd name="T47" fmla="*/ 7 h 38"/>
                  <a:gd name="T48" fmla="*/ 29 w 33"/>
                  <a:gd name="T49" fmla="*/ 11 h 38"/>
                  <a:gd name="T50" fmla="*/ 31 w 33"/>
                  <a:gd name="T51" fmla="*/ 13 h 38"/>
                  <a:gd name="T52" fmla="*/ 31 w 33"/>
                  <a:gd name="T53" fmla="*/ 15 h 38"/>
                  <a:gd name="T54" fmla="*/ 31 w 33"/>
                  <a:gd name="T55" fmla="*/ 18 h 38"/>
                  <a:gd name="T56" fmla="*/ 29 w 33"/>
                  <a:gd name="T57" fmla="*/ 22 h 38"/>
                  <a:gd name="T58" fmla="*/ 27 w 33"/>
                  <a:gd name="T59" fmla="*/ 24 h 38"/>
                  <a:gd name="T60" fmla="*/ 25 w 33"/>
                  <a:gd name="T61" fmla="*/ 26 h 38"/>
                  <a:gd name="T62" fmla="*/ 25 w 33"/>
                  <a:gd name="T63" fmla="*/ 29 h 38"/>
                  <a:gd name="T64" fmla="*/ 24 w 33"/>
                  <a:gd name="T65" fmla="*/ 27 h 38"/>
                  <a:gd name="T66" fmla="*/ 22 w 33"/>
                  <a:gd name="T67" fmla="*/ 27 h 38"/>
                  <a:gd name="T68" fmla="*/ 22 w 33"/>
                  <a:gd name="T69" fmla="*/ 20 h 38"/>
                  <a:gd name="T70" fmla="*/ 22 w 33"/>
                  <a:gd name="T71" fmla="*/ 18 h 38"/>
                  <a:gd name="T72" fmla="*/ 22 w 33"/>
                  <a:gd name="T73" fmla="*/ 18 h 38"/>
                  <a:gd name="T74" fmla="*/ 20 w 33"/>
                  <a:gd name="T75" fmla="*/ 20 h 38"/>
                  <a:gd name="T76" fmla="*/ 18 w 33"/>
                  <a:gd name="T77" fmla="*/ 24 h 38"/>
                  <a:gd name="T78" fmla="*/ 18 w 33"/>
                  <a:gd name="T79" fmla="*/ 26 h 38"/>
                  <a:gd name="T80" fmla="*/ 18 w 33"/>
                  <a:gd name="T81" fmla="*/ 27 h 38"/>
                  <a:gd name="T82" fmla="*/ 18 w 33"/>
                  <a:gd name="T83" fmla="*/ 31 h 38"/>
                  <a:gd name="T84" fmla="*/ 16 w 33"/>
                  <a:gd name="T85" fmla="*/ 31 h 38"/>
                  <a:gd name="T86" fmla="*/ 14 w 33"/>
                  <a:gd name="T87" fmla="*/ 33 h 38"/>
                  <a:gd name="T88" fmla="*/ 14 w 33"/>
                  <a:gd name="T89" fmla="*/ 35 h 38"/>
                  <a:gd name="T90" fmla="*/ 13 w 33"/>
                  <a:gd name="T91" fmla="*/ 37 h 38"/>
                  <a:gd name="T92" fmla="*/ 11 w 33"/>
                  <a:gd name="T93" fmla="*/ 38 h 38"/>
                  <a:gd name="T94" fmla="*/ 11 w 33"/>
                  <a:gd name="T95" fmla="*/ 37 h 38"/>
                  <a:gd name="T96" fmla="*/ 9 w 33"/>
                  <a:gd name="T97" fmla="*/ 31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3" h="38">
                    <a:moveTo>
                      <a:pt x="9" y="31"/>
                    </a:moveTo>
                    <a:lnTo>
                      <a:pt x="9" y="31"/>
                    </a:lnTo>
                    <a:lnTo>
                      <a:pt x="9" y="35"/>
                    </a:lnTo>
                    <a:lnTo>
                      <a:pt x="9" y="35"/>
                    </a:lnTo>
                    <a:lnTo>
                      <a:pt x="7" y="35"/>
                    </a:lnTo>
                    <a:lnTo>
                      <a:pt x="7" y="35"/>
                    </a:lnTo>
                    <a:lnTo>
                      <a:pt x="5" y="35"/>
                    </a:lnTo>
                    <a:lnTo>
                      <a:pt x="3" y="35"/>
                    </a:lnTo>
                    <a:lnTo>
                      <a:pt x="3" y="35"/>
                    </a:lnTo>
                    <a:lnTo>
                      <a:pt x="2" y="35"/>
                    </a:lnTo>
                    <a:lnTo>
                      <a:pt x="2" y="35"/>
                    </a:lnTo>
                    <a:lnTo>
                      <a:pt x="2" y="33"/>
                    </a:lnTo>
                    <a:lnTo>
                      <a:pt x="2" y="33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2" y="27"/>
                    </a:lnTo>
                    <a:lnTo>
                      <a:pt x="2" y="27"/>
                    </a:lnTo>
                    <a:lnTo>
                      <a:pt x="3" y="26"/>
                    </a:lnTo>
                    <a:lnTo>
                      <a:pt x="3" y="26"/>
                    </a:lnTo>
                    <a:lnTo>
                      <a:pt x="5" y="24"/>
                    </a:lnTo>
                    <a:lnTo>
                      <a:pt x="7" y="22"/>
                    </a:lnTo>
                    <a:lnTo>
                      <a:pt x="7" y="22"/>
                    </a:lnTo>
                    <a:lnTo>
                      <a:pt x="9" y="20"/>
                    </a:lnTo>
                    <a:lnTo>
                      <a:pt x="9" y="20"/>
                    </a:lnTo>
                    <a:lnTo>
                      <a:pt x="11" y="15"/>
                    </a:lnTo>
                    <a:lnTo>
                      <a:pt x="11" y="15"/>
                    </a:lnTo>
                    <a:lnTo>
                      <a:pt x="16" y="7"/>
                    </a:lnTo>
                    <a:lnTo>
                      <a:pt x="16" y="7"/>
                    </a:lnTo>
                    <a:lnTo>
                      <a:pt x="20" y="5"/>
                    </a:lnTo>
                    <a:lnTo>
                      <a:pt x="24" y="5"/>
                    </a:lnTo>
                    <a:lnTo>
                      <a:pt x="24" y="5"/>
                    </a:lnTo>
                    <a:lnTo>
                      <a:pt x="24" y="5"/>
                    </a:lnTo>
                    <a:lnTo>
                      <a:pt x="24" y="5"/>
                    </a:lnTo>
                    <a:lnTo>
                      <a:pt x="25" y="5"/>
                    </a:lnTo>
                    <a:lnTo>
                      <a:pt x="25" y="4"/>
                    </a:lnTo>
                    <a:lnTo>
                      <a:pt x="25" y="4"/>
                    </a:lnTo>
                    <a:lnTo>
                      <a:pt x="27" y="2"/>
                    </a:lnTo>
                    <a:lnTo>
                      <a:pt x="27" y="2"/>
                    </a:lnTo>
                    <a:lnTo>
                      <a:pt x="27" y="0"/>
                    </a:lnTo>
                    <a:lnTo>
                      <a:pt x="29" y="2"/>
                    </a:lnTo>
                    <a:lnTo>
                      <a:pt x="29" y="2"/>
                    </a:lnTo>
                    <a:lnTo>
                      <a:pt x="33" y="5"/>
                    </a:lnTo>
                    <a:lnTo>
                      <a:pt x="33" y="5"/>
                    </a:lnTo>
                    <a:lnTo>
                      <a:pt x="33" y="5"/>
                    </a:lnTo>
                    <a:lnTo>
                      <a:pt x="33" y="7"/>
                    </a:lnTo>
                    <a:lnTo>
                      <a:pt x="33" y="7"/>
                    </a:lnTo>
                    <a:lnTo>
                      <a:pt x="31" y="7"/>
                    </a:lnTo>
                    <a:lnTo>
                      <a:pt x="31" y="7"/>
                    </a:lnTo>
                    <a:lnTo>
                      <a:pt x="29" y="11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1" y="15"/>
                    </a:lnTo>
                    <a:lnTo>
                      <a:pt x="31" y="15"/>
                    </a:lnTo>
                    <a:lnTo>
                      <a:pt x="31" y="18"/>
                    </a:lnTo>
                    <a:lnTo>
                      <a:pt x="31" y="18"/>
                    </a:lnTo>
                    <a:lnTo>
                      <a:pt x="31" y="20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27" y="24"/>
                    </a:lnTo>
                    <a:lnTo>
                      <a:pt x="25" y="26"/>
                    </a:lnTo>
                    <a:lnTo>
                      <a:pt x="25" y="26"/>
                    </a:lnTo>
                    <a:lnTo>
                      <a:pt x="25" y="27"/>
                    </a:lnTo>
                    <a:lnTo>
                      <a:pt x="25" y="29"/>
                    </a:lnTo>
                    <a:lnTo>
                      <a:pt x="25" y="29"/>
                    </a:lnTo>
                    <a:lnTo>
                      <a:pt x="24" y="27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2" y="20"/>
                    </a:lnTo>
                    <a:lnTo>
                      <a:pt x="22" y="20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0" y="20"/>
                    </a:lnTo>
                    <a:lnTo>
                      <a:pt x="20" y="20"/>
                    </a:lnTo>
                    <a:lnTo>
                      <a:pt x="20" y="22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18" y="27"/>
                    </a:lnTo>
                    <a:lnTo>
                      <a:pt x="18" y="31"/>
                    </a:lnTo>
                    <a:lnTo>
                      <a:pt x="18" y="31"/>
                    </a:lnTo>
                    <a:lnTo>
                      <a:pt x="16" y="31"/>
                    </a:lnTo>
                    <a:lnTo>
                      <a:pt x="16" y="31"/>
                    </a:lnTo>
                    <a:lnTo>
                      <a:pt x="14" y="31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4" y="35"/>
                    </a:lnTo>
                    <a:lnTo>
                      <a:pt x="14" y="35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1" y="38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9" y="31"/>
                    </a:lnTo>
                    <a:lnTo>
                      <a:pt x="9" y="3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7" name="Freeform 151"/>
              <p:cNvSpPr>
                <a:spLocks/>
              </p:cNvSpPr>
              <p:nvPr/>
            </p:nvSpPr>
            <p:spPr bwMode="auto">
              <a:xfrm>
                <a:off x="2643358" y="3470067"/>
                <a:ext cx="32914" cy="39086"/>
              </a:xfrm>
              <a:custGeom>
                <a:avLst/>
                <a:gdLst>
                  <a:gd name="T0" fmla="*/ 13 w 31"/>
                  <a:gd name="T1" fmla="*/ 0 h 38"/>
                  <a:gd name="T2" fmla="*/ 16 w 31"/>
                  <a:gd name="T3" fmla="*/ 0 h 38"/>
                  <a:gd name="T4" fmla="*/ 16 w 31"/>
                  <a:gd name="T5" fmla="*/ 1 h 38"/>
                  <a:gd name="T6" fmla="*/ 14 w 31"/>
                  <a:gd name="T7" fmla="*/ 7 h 38"/>
                  <a:gd name="T8" fmla="*/ 13 w 31"/>
                  <a:gd name="T9" fmla="*/ 12 h 38"/>
                  <a:gd name="T10" fmla="*/ 14 w 31"/>
                  <a:gd name="T11" fmla="*/ 12 h 38"/>
                  <a:gd name="T12" fmla="*/ 16 w 31"/>
                  <a:gd name="T13" fmla="*/ 12 h 38"/>
                  <a:gd name="T14" fmla="*/ 16 w 31"/>
                  <a:gd name="T15" fmla="*/ 14 h 38"/>
                  <a:gd name="T16" fmla="*/ 18 w 31"/>
                  <a:gd name="T17" fmla="*/ 16 h 38"/>
                  <a:gd name="T18" fmla="*/ 22 w 31"/>
                  <a:gd name="T19" fmla="*/ 16 h 38"/>
                  <a:gd name="T20" fmla="*/ 24 w 31"/>
                  <a:gd name="T21" fmla="*/ 16 h 38"/>
                  <a:gd name="T22" fmla="*/ 25 w 31"/>
                  <a:gd name="T23" fmla="*/ 18 h 38"/>
                  <a:gd name="T24" fmla="*/ 25 w 31"/>
                  <a:gd name="T25" fmla="*/ 20 h 38"/>
                  <a:gd name="T26" fmla="*/ 25 w 31"/>
                  <a:gd name="T27" fmla="*/ 22 h 38"/>
                  <a:gd name="T28" fmla="*/ 27 w 31"/>
                  <a:gd name="T29" fmla="*/ 23 h 38"/>
                  <a:gd name="T30" fmla="*/ 27 w 31"/>
                  <a:gd name="T31" fmla="*/ 23 h 38"/>
                  <a:gd name="T32" fmla="*/ 27 w 31"/>
                  <a:gd name="T33" fmla="*/ 25 h 38"/>
                  <a:gd name="T34" fmla="*/ 25 w 31"/>
                  <a:gd name="T35" fmla="*/ 27 h 38"/>
                  <a:gd name="T36" fmla="*/ 25 w 31"/>
                  <a:gd name="T37" fmla="*/ 29 h 38"/>
                  <a:gd name="T38" fmla="*/ 27 w 31"/>
                  <a:gd name="T39" fmla="*/ 29 h 38"/>
                  <a:gd name="T40" fmla="*/ 27 w 31"/>
                  <a:gd name="T41" fmla="*/ 27 h 38"/>
                  <a:gd name="T42" fmla="*/ 29 w 31"/>
                  <a:gd name="T43" fmla="*/ 27 h 38"/>
                  <a:gd name="T44" fmla="*/ 29 w 31"/>
                  <a:gd name="T45" fmla="*/ 29 h 38"/>
                  <a:gd name="T46" fmla="*/ 29 w 31"/>
                  <a:gd name="T47" fmla="*/ 31 h 38"/>
                  <a:gd name="T48" fmla="*/ 31 w 31"/>
                  <a:gd name="T49" fmla="*/ 33 h 38"/>
                  <a:gd name="T50" fmla="*/ 29 w 31"/>
                  <a:gd name="T51" fmla="*/ 36 h 38"/>
                  <a:gd name="T52" fmla="*/ 27 w 31"/>
                  <a:gd name="T53" fmla="*/ 38 h 38"/>
                  <a:gd name="T54" fmla="*/ 25 w 31"/>
                  <a:gd name="T55" fmla="*/ 36 h 38"/>
                  <a:gd name="T56" fmla="*/ 25 w 31"/>
                  <a:gd name="T57" fmla="*/ 36 h 38"/>
                  <a:gd name="T58" fmla="*/ 24 w 31"/>
                  <a:gd name="T59" fmla="*/ 34 h 38"/>
                  <a:gd name="T60" fmla="*/ 24 w 31"/>
                  <a:gd name="T61" fmla="*/ 31 h 38"/>
                  <a:gd name="T62" fmla="*/ 24 w 31"/>
                  <a:gd name="T63" fmla="*/ 31 h 38"/>
                  <a:gd name="T64" fmla="*/ 24 w 31"/>
                  <a:gd name="T65" fmla="*/ 31 h 38"/>
                  <a:gd name="T66" fmla="*/ 18 w 31"/>
                  <a:gd name="T67" fmla="*/ 34 h 38"/>
                  <a:gd name="T68" fmla="*/ 18 w 31"/>
                  <a:gd name="T69" fmla="*/ 36 h 38"/>
                  <a:gd name="T70" fmla="*/ 16 w 31"/>
                  <a:gd name="T71" fmla="*/ 36 h 38"/>
                  <a:gd name="T72" fmla="*/ 16 w 31"/>
                  <a:gd name="T73" fmla="*/ 34 h 38"/>
                  <a:gd name="T74" fmla="*/ 18 w 31"/>
                  <a:gd name="T75" fmla="*/ 33 h 38"/>
                  <a:gd name="T76" fmla="*/ 16 w 31"/>
                  <a:gd name="T77" fmla="*/ 33 h 38"/>
                  <a:gd name="T78" fmla="*/ 14 w 31"/>
                  <a:gd name="T79" fmla="*/ 31 h 38"/>
                  <a:gd name="T80" fmla="*/ 14 w 31"/>
                  <a:gd name="T81" fmla="*/ 31 h 38"/>
                  <a:gd name="T82" fmla="*/ 9 w 31"/>
                  <a:gd name="T83" fmla="*/ 31 h 38"/>
                  <a:gd name="T84" fmla="*/ 3 w 31"/>
                  <a:gd name="T85" fmla="*/ 31 h 38"/>
                  <a:gd name="T86" fmla="*/ 1 w 31"/>
                  <a:gd name="T87" fmla="*/ 31 h 38"/>
                  <a:gd name="T88" fmla="*/ 0 w 31"/>
                  <a:gd name="T89" fmla="*/ 29 h 38"/>
                  <a:gd name="T90" fmla="*/ 1 w 31"/>
                  <a:gd name="T91" fmla="*/ 27 h 38"/>
                  <a:gd name="T92" fmla="*/ 3 w 31"/>
                  <a:gd name="T93" fmla="*/ 25 h 38"/>
                  <a:gd name="T94" fmla="*/ 1 w 31"/>
                  <a:gd name="T95" fmla="*/ 23 h 38"/>
                  <a:gd name="T96" fmla="*/ 1 w 31"/>
                  <a:gd name="T97" fmla="*/ 23 h 38"/>
                  <a:gd name="T98" fmla="*/ 5 w 31"/>
                  <a:gd name="T99" fmla="*/ 18 h 38"/>
                  <a:gd name="T100" fmla="*/ 9 w 31"/>
                  <a:gd name="T101" fmla="*/ 7 h 38"/>
                  <a:gd name="T102" fmla="*/ 13 w 31"/>
                  <a:gd name="T103" fmla="*/ 1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1" h="38">
                    <a:moveTo>
                      <a:pt x="13" y="0"/>
                    </a:moveTo>
                    <a:lnTo>
                      <a:pt x="13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6" y="1"/>
                    </a:lnTo>
                    <a:lnTo>
                      <a:pt x="16" y="1"/>
                    </a:lnTo>
                    <a:lnTo>
                      <a:pt x="14" y="7"/>
                    </a:lnTo>
                    <a:lnTo>
                      <a:pt x="14" y="7"/>
                    </a:lnTo>
                    <a:lnTo>
                      <a:pt x="13" y="12"/>
                    </a:lnTo>
                    <a:lnTo>
                      <a:pt x="13" y="12"/>
                    </a:lnTo>
                    <a:lnTo>
                      <a:pt x="14" y="12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6" y="14"/>
                    </a:lnTo>
                    <a:lnTo>
                      <a:pt x="16" y="14"/>
                    </a:lnTo>
                    <a:lnTo>
                      <a:pt x="16" y="16"/>
                    </a:lnTo>
                    <a:lnTo>
                      <a:pt x="18" y="16"/>
                    </a:lnTo>
                    <a:lnTo>
                      <a:pt x="18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4" y="16"/>
                    </a:lnTo>
                    <a:lnTo>
                      <a:pt x="24" y="16"/>
                    </a:lnTo>
                    <a:lnTo>
                      <a:pt x="25" y="18"/>
                    </a:lnTo>
                    <a:lnTo>
                      <a:pt x="25" y="20"/>
                    </a:lnTo>
                    <a:lnTo>
                      <a:pt x="25" y="20"/>
                    </a:lnTo>
                    <a:lnTo>
                      <a:pt x="25" y="22"/>
                    </a:lnTo>
                    <a:lnTo>
                      <a:pt x="25" y="22"/>
                    </a:lnTo>
                    <a:lnTo>
                      <a:pt x="25" y="22"/>
                    </a:lnTo>
                    <a:lnTo>
                      <a:pt x="27" y="23"/>
                    </a:lnTo>
                    <a:lnTo>
                      <a:pt x="27" y="23"/>
                    </a:lnTo>
                    <a:lnTo>
                      <a:pt x="27" y="23"/>
                    </a:lnTo>
                    <a:lnTo>
                      <a:pt x="27" y="25"/>
                    </a:lnTo>
                    <a:lnTo>
                      <a:pt x="27" y="25"/>
                    </a:lnTo>
                    <a:lnTo>
                      <a:pt x="25" y="27"/>
                    </a:lnTo>
                    <a:lnTo>
                      <a:pt x="25" y="27"/>
                    </a:lnTo>
                    <a:lnTo>
                      <a:pt x="25" y="29"/>
                    </a:lnTo>
                    <a:lnTo>
                      <a:pt x="25" y="29"/>
                    </a:lnTo>
                    <a:lnTo>
                      <a:pt x="27" y="29"/>
                    </a:lnTo>
                    <a:lnTo>
                      <a:pt x="27" y="29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9" y="27"/>
                    </a:lnTo>
                    <a:lnTo>
                      <a:pt x="29" y="27"/>
                    </a:lnTo>
                    <a:lnTo>
                      <a:pt x="29" y="29"/>
                    </a:lnTo>
                    <a:lnTo>
                      <a:pt x="29" y="29"/>
                    </a:lnTo>
                    <a:lnTo>
                      <a:pt x="29" y="29"/>
                    </a:lnTo>
                    <a:lnTo>
                      <a:pt x="29" y="31"/>
                    </a:lnTo>
                    <a:lnTo>
                      <a:pt x="29" y="31"/>
                    </a:lnTo>
                    <a:lnTo>
                      <a:pt x="31" y="33"/>
                    </a:lnTo>
                    <a:lnTo>
                      <a:pt x="31" y="33"/>
                    </a:lnTo>
                    <a:lnTo>
                      <a:pt x="29" y="36"/>
                    </a:lnTo>
                    <a:lnTo>
                      <a:pt x="29" y="36"/>
                    </a:lnTo>
                    <a:lnTo>
                      <a:pt x="27" y="38"/>
                    </a:lnTo>
                    <a:lnTo>
                      <a:pt x="25" y="36"/>
                    </a:lnTo>
                    <a:lnTo>
                      <a:pt x="25" y="36"/>
                    </a:lnTo>
                    <a:lnTo>
                      <a:pt x="25" y="36"/>
                    </a:lnTo>
                    <a:lnTo>
                      <a:pt x="25" y="36"/>
                    </a:lnTo>
                    <a:lnTo>
                      <a:pt x="24" y="34"/>
                    </a:lnTo>
                    <a:lnTo>
                      <a:pt x="24" y="34"/>
                    </a:lnTo>
                    <a:lnTo>
                      <a:pt x="24" y="34"/>
                    </a:lnTo>
                    <a:lnTo>
                      <a:pt x="24" y="31"/>
                    </a:lnTo>
                    <a:lnTo>
                      <a:pt x="24" y="31"/>
                    </a:lnTo>
                    <a:lnTo>
                      <a:pt x="24" y="31"/>
                    </a:lnTo>
                    <a:lnTo>
                      <a:pt x="24" y="31"/>
                    </a:lnTo>
                    <a:lnTo>
                      <a:pt x="24" y="31"/>
                    </a:lnTo>
                    <a:lnTo>
                      <a:pt x="24" y="31"/>
                    </a:lnTo>
                    <a:lnTo>
                      <a:pt x="18" y="34"/>
                    </a:lnTo>
                    <a:lnTo>
                      <a:pt x="18" y="34"/>
                    </a:lnTo>
                    <a:lnTo>
                      <a:pt x="18" y="36"/>
                    </a:lnTo>
                    <a:lnTo>
                      <a:pt x="18" y="36"/>
                    </a:lnTo>
                    <a:lnTo>
                      <a:pt x="16" y="36"/>
                    </a:lnTo>
                    <a:lnTo>
                      <a:pt x="16" y="36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8" y="33"/>
                    </a:lnTo>
                    <a:lnTo>
                      <a:pt x="18" y="33"/>
                    </a:lnTo>
                    <a:lnTo>
                      <a:pt x="16" y="33"/>
                    </a:lnTo>
                    <a:lnTo>
                      <a:pt x="16" y="33"/>
                    </a:lnTo>
                    <a:lnTo>
                      <a:pt x="14" y="31"/>
                    </a:lnTo>
                    <a:lnTo>
                      <a:pt x="14" y="31"/>
                    </a:lnTo>
                    <a:lnTo>
                      <a:pt x="14" y="31"/>
                    </a:lnTo>
                    <a:lnTo>
                      <a:pt x="14" y="31"/>
                    </a:lnTo>
                    <a:lnTo>
                      <a:pt x="9" y="31"/>
                    </a:lnTo>
                    <a:lnTo>
                      <a:pt x="3" y="31"/>
                    </a:lnTo>
                    <a:lnTo>
                      <a:pt x="3" y="31"/>
                    </a:lnTo>
                    <a:lnTo>
                      <a:pt x="1" y="31"/>
                    </a:lnTo>
                    <a:lnTo>
                      <a:pt x="1" y="31"/>
                    </a:lnTo>
                    <a:lnTo>
                      <a:pt x="0" y="31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1" y="27"/>
                    </a:lnTo>
                    <a:lnTo>
                      <a:pt x="1" y="27"/>
                    </a:lnTo>
                    <a:lnTo>
                      <a:pt x="3" y="25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3" y="20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9" y="7"/>
                    </a:lnTo>
                    <a:lnTo>
                      <a:pt x="9" y="7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8" name="Freeform 152"/>
              <p:cNvSpPr>
                <a:spLocks/>
              </p:cNvSpPr>
              <p:nvPr/>
            </p:nvSpPr>
            <p:spPr bwMode="auto">
              <a:xfrm>
                <a:off x="2513758" y="3324009"/>
                <a:ext cx="32914" cy="32914"/>
              </a:xfrm>
              <a:custGeom>
                <a:avLst/>
                <a:gdLst>
                  <a:gd name="T0" fmla="*/ 0 w 31"/>
                  <a:gd name="T1" fmla="*/ 26 h 31"/>
                  <a:gd name="T2" fmla="*/ 2 w 31"/>
                  <a:gd name="T3" fmla="*/ 22 h 31"/>
                  <a:gd name="T4" fmla="*/ 4 w 31"/>
                  <a:gd name="T5" fmla="*/ 17 h 31"/>
                  <a:gd name="T6" fmla="*/ 4 w 31"/>
                  <a:gd name="T7" fmla="*/ 15 h 31"/>
                  <a:gd name="T8" fmla="*/ 4 w 31"/>
                  <a:gd name="T9" fmla="*/ 6 h 31"/>
                  <a:gd name="T10" fmla="*/ 6 w 31"/>
                  <a:gd name="T11" fmla="*/ 0 h 31"/>
                  <a:gd name="T12" fmla="*/ 7 w 31"/>
                  <a:gd name="T13" fmla="*/ 0 h 31"/>
                  <a:gd name="T14" fmla="*/ 9 w 31"/>
                  <a:gd name="T15" fmla="*/ 0 h 31"/>
                  <a:gd name="T16" fmla="*/ 9 w 31"/>
                  <a:gd name="T17" fmla="*/ 4 h 31"/>
                  <a:gd name="T18" fmla="*/ 11 w 31"/>
                  <a:gd name="T19" fmla="*/ 6 h 31"/>
                  <a:gd name="T20" fmla="*/ 13 w 31"/>
                  <a:gd name="T21" fmla="*/ 6 h 31"/>
                  <a:gd name="T22" fmla="*/ 17 w 31"/>
                  <a:gd name="T23" fmla="*/ 9 h 31"/>
                  <a:gd name="T24" fmla="*/ 22 w 31"/>
                  <a:gd name="T25" fmla="*/ 13 h 31"/>
                  <a:gd name="T26" fmla="*/ 24 w 31"/>
                  <a:gd name="T27" fmla="*/ 15 h 31"/>
                  <a:gd name="T28" fmla="*/ 24 w 31"/>
                  <a:gd name="T29" fmla="*/ 17 h 31"/>
                  <a:gd name="T30" fmla="*/ 26 w 31"/>
                  <a:gd name="T31" fmla="*/ 19 h 31"/>
                  <a:gd name="T32" fmla="*/ 28 w 31"/>
                  <a:gd name="T33" fmla="*/ 20 h 31"/>
                  <a:gd name="T34" fmla="*/ 29 w 31"/>
                  <a:gd name="T35" fmla="*/ 22 h 31"/>
                  <a:gd name="T36" fmla="*/ 31 w 31"/>
                  <a:gd name="T37" fmla="*/ 24 h 31"/>
                  <a:gd name="T38" fmla="*/ 31 w 31"/>
                  <a:gd name="T39" fmla="*/ 26 h 31"/>
                  <a:gd name="T40" fmla="*/ 28 w 31"/>
                  <a:gd name="T41" fmla="*/ 28 h 31"/>
                  <a:gd name="T42" fmla="*/ 26 w 31"/>
                  <a:gd name="T43" fmla="*/ 28 h 31"/>
                  <a:gd name="T44" fmla="*/ 22 w 31"/>
                  <a:gd name="T45" fmla="*/ 26 h 31"/>
                  <a:gd name="T46" fmla="*/ 22 w 31"/>
                  <a:gd name="T47" fmla="*/ 26 h 31"/>
                  <a:gd name="T48" fmla="*/ 18 w 31"/>
                  <a:gd name="T49" fmla="*/ 22 h 31"/>
                  <a:gd name="T50" fmla="*/ 17 w 31"/>
                  <a:gd name="T51" fmla="*/ 22 h 31"/>
                  <a:gd name="T52" fmla="*/ 15 w 31"/>
                  <a:gd name="T53" fmla="*/ 26 h 31"/>
                  <a:gd name="T54" fmla="*/ 11 w 31"/>
                  <a:gd name="T55" fmla="*/ 30 h 31"/>
                  <a:gd name="T56" fmla="*/ 9 w 31"/>
                  <a:gd name="T57" fmla="*/ 31 h 31"/>
                  <a:gd name="T58" fmla="*/ 7 w 31"/>
                  <a:gd name="T59" fmla="*/ 31 h 31"/>
                  <a:gd name="T60" fmla="*/ 6 w 31"/>
                  <a:gd name="T61" fmla="*/ 28 h 31"/>
                  <a:gd name="T62" fmla="*/ 6 w 31"/>
                  <a:gd name="T63" fmla="*/ 26 h 31"/>
                  <a:gd name="T64" fmla="*/ 4 w 31"/>
                  <a:gd name="T65" fmla="*/ 26 h 31"/>
                  <a:gd name="T66" fmla="*/ 2 w 31"/>
                  <a:gd name="T67" fmla="*/ 28 h 31"/>
                  <a:gd name="T68" fmla="*/ 0 w 31"/>
                  <a:gd name="T69" fmla="*/ 26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31" h="31">
                    <a:moveTo>
                      <a:pt x="0" y="26"/>
                    </a:moveTo>
                    <a:lnTo>
                      <a:pt x="0" y="26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4" y="20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4" y="15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6" y="20"/>
                    </a:lnTo>
                    <a:lnTo>
                      <a:pt x="28" y="20"/>
                    </a:lnTo>
                    <a:lnTo>
                      <a:pt x="28" y="20"/>
                    </a:lnTo>
                    <a:lnTo>
                      <a:pt x="29" y="22"/>
                    </a:lnTo>
                    <a:lnTo>
                      <a:pt x="31" y="24"/>
                    </a:lnTo>
                    <a:lnTo>
                      <a:pt x="31" y="24"/>
                    </a:lnTo>
                    <a:lnTo>
                      <a:pt x="31" y="26"/>
                    </a:lnTo>
                    <a:lnTo>
                      <a:pt x="31" y="26"/>
                    </a:lnTo>
                    <a:lnTo>
                      <a:pt x="28" y="28"/>
                    </a:lnTo>
                    <a:lnTo>
                      <a:pt x="28" y="28"/>
                    </a:lnTo>
                    <a:lnTo>
                      <a:pt x="26" y="28"/>
                    </a:lnTo>
                    <a:lnTo>
                      <a:pt x="26" y="28"/>
                    </a:lnTo>
                    <a:lnTo>
                      <a:pt x="22" y="26"/>
                    </a:lnTo>
                    <a:lnTo>
                      <a:pt x="22" y="26"/>
                    </a:lnTo>
                    <a:lnTo>
                      <a:pt x="22" y="26"/>
                    </a:lnTo>
                    <a:lnTo>
                      <a:pt x="22" y="26"/>
                    </a:lnTo>
                    <a:lnTo>
                      <a:pt x="20" y="22"/>
                    </a:lnTo>
                    <a:lnTo>
                      <a:pt x="18" y="22"/>
                    </a:lnTo>
                    <a:lnTo>
                      <a:pt x="18" y="22"/>
                    </a:lnTo>
                    <a:lnTo>
                      <a:pt x="17" y="22"/>
                    </a:lnTo>
                    <a:lnTo>
                      <a:pt x="17" y="22"/>
                    </a:lnTo>
                    <a:lnTo>
                      <a:pt x="15" y="26"/>
                    </a:lnTo>
                    <a:lnTo>
                      <a:pt x="11" y="30"/>
                    </a:lnTo>
                    <a:lnTo>
                      <a:pt x="11" y="30"/>
                    </a:lnTo>
                    <a:lnTo>
                      <a:pt x="9" y="31"/>
                    </a:lnTo>
                    <a:lnTo>
                      <a:pt x="9" y="31"/>
                    </a:lnTo>
                    <a:lnTo>
                      <a:pt x="7" y="31"/>
                    </a:lnTo>
                    <a:lnTo>
                      <a:pt x="7" y="31"/>
                    </a:lnTo>
                    <a:lnTo>
                      <a:pt x="7" y="31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6" y="26"/>
                    </a:lnTo>
                    <a:lnTo>
                      <a:pt x="4" y="26"/>
                    </a:lnTo>
                    <a:lnTo>
                      <a:pt x="4" y="26"/>
                    </a:lnTo>
                    <a:lnTo>
                      <a:pt x="2" y="28"/>
                    </a:lnTo>
                    <a:lnTo>
                      <a:pt x="2" y="28"/>
                    </a:lnTo>
                    <a:lnTo>
                      <a:pt x="0" y="26"/>
                    </a:lnTo>
                    <a:lnTo>
                      <a:pt x="0" y="2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29" name="Freeform 153"/>
              <p:cNvSpPr>
                <a:spLocks/>
              </p:cNvSpPr>
              <p:nvPr/>
            </p:nvSpPr>
            <p:spPr bwMode="auto">
              <a:xfrm>
                <a:off x="2460272" y="3087437"/>
                <a:ext cx="18515" cy="28800"/>
              </a:xfrm>
              <a:custGeom>
                <a:avLst/>
                <a:gdLst>
                  <a:gd name="T0" fmla="*/ 16 w 16"/>
                  <a:gd name="T1" fmla="*/ 15 h 27"/>
                  <a:gd name="T2" fmla="*/ 16 w 16"/>
                  <a:gd name="T3" fmla="*/ 15 h 27"/>
                  <a:gd name="T4" fmla="*/ 16 w 16"/>
                  <a:gd name="T5" fmla="*/ 22 h 27"/>
                  <a:gd name="T6" fmla="*/ 16 w 16"/>
                  <a:gd name="T7" fmla="*/ 22 h 27"/>
                  <a:gd name="T8" fmla="*/ 16 w 16"/>
                  <a:gd name="T9" fmla="*/ 24 h 27"/>
                  <a:gd name="T10" fmla="*/ 14 w 16"/>
                  <a:gd name="T11" fmla="*/ 24 h 27"/>
                  <a:gd name="T12" fmla="*/ 14 w 16"/>
                  <a:gd name="T13" fmla="*/ 24 h 27"/>
                  <a:gd name="T14" fmla="*/ 11 w 16"/>
                  <a:gd name="T15" fmla="*/ 26 h 27"/>
                  <a:gd name="T16" fmla="*/ 11 w 16"/>
                  <a:gd name="T17" fmla="*/ 26 h 27"/>
                  <a:gd name="T18" fmla="*/ 7 w 16"/>
                  <a:gd name="T19" fmla="*/ 27 h 27"/>
                  <a:gd name="T20" fmla="*/ 7 w 16"/>
                  <a:gd name="T21" fmla="*/ 27 h 27"/>
                  <a:gd name="T22" fmla="*/ 5 w 16"/>
                  <a:gd name="T23" fmla="*/ 27 h 27"/>
                  <a:gd name="T24" fmla="*/ 5 w 16"/>
                  <a:gd name="T25" fmla="*/ 27 h 27"/>
                  <a:gd name="T26" fmla="*/ 5 w 16"/>
                  <a:gd name="T27" fmla="*/ 27 h 27"/>
                  <a:gd name="T28" fmla="*/ 3 w 16"/>
                  <a:gd name="T29" fmla="*/ 22 h 27"/>
                  <a:gd name="T30" fmla="*/ 3 w 16"/>
                  <a:gd name="T31" fmla="*/ 22 h 27"/>
                  <a:gd name="T32" fmla="*/ 3 w 16"/>
                  <a:gd name="T33" fmla="*/ 20 h 27"/>
                  <a:gd name="T34" fmla="*/ 3 w 16"/>
                  <a:gd name="T35" fmla="*/ 20 h 27"/>
                  <a:gd name="T36" fmla="*/ 3 w 16"/>
                  <a:gd name="T37" fmla="*/ 20 h 27"/>
                  <a:gd name="T38" fmla="*/ 5 w 16"/>
                  <a:gd name="T39" fmla="*/ 18 h 27"/>
                  <a:gd name="T40" fmla="*/ 5 w 16"/>
                  <a:gd name="T41" fmla="*/ 18 h 27"/>
                  <a:gd name="T42" fmla="*/ 5 w 16"/>
                  <a:gd name="T43" fmla="*/ 18 h 27"/>
                  <a:gd name="T44" fmla="*/ 5 w 16"/>
                  <a:gd name="T45" fmla="*/ 18 h 27"/>
                  <a:gd name="T46" fmla="*/ 3 w 16"/>
                  <a:gd name="T47" fmla="*/ 16 h 27"/>
                  <a:gd name="T48" fmla="*/ 3 w 16"/>
                  <a:gd name="T49" fmla="*/ 16 h 27"/>
                  <a:gd name="T50" fmla="*/ 2 w 16"/>
                  <a:gd name="T51" fmla="*/ 15 h 27"/>
                  <a:gd name="T52" fmla="*/ 2 w 16"/>
                  <a:gd name="T53" fmla="*/ 15 h 27"/>
                  <a:gd name="T54" fmla="*/ 0 w 16"/>
                  <a:gd name="T55" fmla="*/ 11 h 27"/>
                  <a:gd name="T56" fmla="*/ 0 w 16"/>
                  <a:gd name="T57" fmla="*/ 5 h 27"/>
                  <a:gd name="T58" fmla="*/ 0 w 16"/>
                  <a:gd name="T59" fmla="*/ 5 h 27"/>
                  <a:gd name="T60" fmla="*/ 0 w 16"/>
                  <a:gd name="T61" fmla="*/ 2 h 27"/>
                  <a:gd name="T62" fmla="*/ 0 w 16"/>
                  <a:gd name="T63" fmla="*/ 2 h 27"/>
                  <a:gd name="T64" fmla="*/ 2 w 16"/>
                  <a:gd name="T65" fmla="*/ 0 h 27"/>
                  <a:gd name="T66" fmla="*/ 3 w 16"/>
                  <a:gd name="T67" fmla="*/ 0 h 27"/>
                  <a:gd name="T68" fmla="*/ 3 w 16"/>
                  <a:gd name="T69" fmla="*/ 0 h 27"/>
                  <a:gd name="T70" fmla="*/ 5 w 16"/>
                  <a:gd name="T71" fmla="*/ 0 h 27"/>
                  <a:gd name="T72" fmla="*/ 5 w 16"/>
                  <a:gd name="T73" fmla="*/ 0 h 27"/>
                  <a:gd name="T74" fmla="*/ 9 w 16"/>
                  <a:gd name="T75" fmla="*/ 4 h 27"/>
                  <a:gd name="T76" fmla="*/ 9 w 16"/>
                  <a:gd name="T77" fmla="*/ 4 h 27"/>
                  <a:gd name="T78" fmla="*/ 11 w 16"/>
                  <a:gd name="T79" fmla="*/ 5 h 27"/>
                  <a:gd name="T80" fmla="*/ 11 w 16"/>
                  <a:gd name="T81" fmla="*/ 5 h 27"/>
                  <a:gd name="T82" fmla="*/ 11 w 16"/>
                  <a:gd name="T83" fmla="*/ 9 h 27"/>
                  <a:gd name="T84" fmla="*/ 11 w 16"/>
                  <a:gd name="T85" fmla="*/ 9 h 27"/>
                  <a:gd name="T86" fmla="*/ 14 w 16"/>
                  <a:gd name="T87" fmla="*/ 9 h 27"/>
                  <a:gd name="T88" fmla="*/ 14 w 16"/>
                  <a:gd name="T89" fmla="*/ 9 h 27"/>
                  <a:gd name="T90" fmla="*/ 16 w 16"/>
                  <a:gd name="T91" fmla="*/ 15 h 27"/>
                  <a:gd name="T92" fmla="*/ 16 w 16"/>
                  <a:gd name="T93" fmla="*/ 15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6" h="27">
                    <a:moveTo>
                      <a:pt x="16" y="15"/>
                    </a:moveTo>
                    <a:lnTo>
                      <a:pt x="16" y="15"/>
                    </a:lnTo>
                    <a:lnTo>
                      <a:pt x="16" y="22"/>
                    </a:lnTo>
                    <a:lnTo>
                      <a:pt x="16" y="22"/>
                    </a:lnTo>
                    <a:lnTo>
                      <a:pt x="16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1" y="26"/>
                    </a:lnTo>
                    <a:lnTo>
                      <a:pt x="11" y="26"/>
                    </a:lnTo>
                    <a:lnTo>
                      <a:pt x="7" y="27"/>
                    </a:lnTo>
                    <a:lnTo>
                      <a:pt x="7" y="27"/>
                    </a:lnTo>
                    <a:lnTo>
                      <a:pt x="5" y="27"/>
                    </a:lnTo>
                    <a:lnTo>
                      <a:pt x="5" y="27"/>
                    </a:lnTo>
                    <a:lnTo>
                      <a:pt x="5" y="27"/>
                    </a:lnTo>
                    <a:lnTo>
                      <a:pt x="3" y="22"/>
                    </a:lnTo>
                    <a:lnTo>
                      <a:pt x="3" y="22"/>
                    </a:lnTo>
                    <a:lnTo>
                      <a:pt x="3" y="20"/>
                    </a:lnTo>
                    <a:lnTo>
                      <a:pt x="3" y="20"/>
                    </a:lnTo>
                    <a:lnTo>
                      <a:pt x="3" y="20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3" y="16"/>
                    </a:lnTo>
                    <a:lnTo>
                      <a:pt x="3" y="16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0" y="11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1" y="9"/>
                    </a:lnTo>
                    <a:lnTo>
                      <a:pt x="11" y="9"/>
                    </a:lnTo>
                    <a:lnTo>
                      <a:pt x="14" y="9"/>
                    </a:lnTo>
                    <a:lnTo>
                      <a:pt x="14" y="9"/>
                    </a:lnTo>
                    <a:lnTo>
                      <a:pt x="16" y="15"/>
                    </a:lnTo>
                    <a:lnTo>
                      <a:pt x="16" y="1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0" name="Freeform 154"/>
              <p:cNvSpPr>
                <a:spLocks/>
              </p:cNvSpPr>
              <p:nvPr/>
            </p:nvSpPr>
            <p:spPr bwMode="auto">
              <a:xfrm>
                <a:off x="2526101" y="3659325"/>
                <a:ext cx="47315" cy="20572"/>
              </a:xfrm>
              <a:custGeom>
                <a:avLst/>
                <a:gdLst>
                  <a:gd name="T0" fmla="*/ 39 w 48"/>
                  <a:gd name="T1" fmla="*/ 18 h 18"/>
                  <a:gd name="T2" fmla="*/ 33 w 48"/>
                  <a:gd name="T3" fmla="*/ 18 h 18"/>
                  <a:gd name="T4" fmla="*/ 33 w 48"/>
                  <a:gd name="T5" fmla="*/ 16 h 18"/>
                  <a:gd name="T6" fmla="*/ 33 w 48"/>
                  <a:gd name="T7" fmla="*/ 15 h 18"/>
                  <a:gd name="T8" fmla="*/ 33 w 48"/>
                  <a:gd name="T9" fmla="*/ 15 h 18"/>
                  <a:gd name="T10" fmla="*/ 28 w 48"/>
                  <a:gd name="T11" fmla="*/ 11 h 18"/>
                  <a:gd name="T12" fmla="*/ 26 w 48"/>
                  <a:gd name="T13" fmla="*/ 9 h 18"/>
                  <a:gd name="T14" fmla="*/ 20 w 48"/>
                  <a:gd name="T15" fmla="*/ 7 h 18"/>
                  <a:gd name="T16" fmla="*/ 17 w 48"/>
                  <a:gd name="T17" fmla="*/ 5 h 18"/>
                  <a:gd name="T18" fmla="*/ 13 w 48"/>
                  <a:gd name="T19" fmla="*/ 5 h 18"/>
                  <a:gd name="T20" fmla="*/ 11 w 48"/>
                  <a:gd name="T21" fmla="*/ 4 h 18"/>
                  <a:gd name="T22" fmla="*/ 11 w 48"/>
                  <a:gd name="T23" fmla="*/ 4 h 18"/>
                  <a:gd name="T24" fmla="*/ 9 w 48"/>
                  <a:gd name="T25" fmla="*/ 4 h 18"/>
                  <a:gd name="T26" fmla="*/ 7 w 48"/>
                  <a:gd name="T27" fmla="*/ 4 h 18"/>
                  <a:gd name="T28" fmla="*/ 2 w 48"/>
                  <a:gd name="T29" fmla="*/ 7 h 18"/>
                  <a:gd name="T30" fmla="*/ 0 w 48"/>
                  <a:gd name="T31" fmla="*/ 7 h 18"/>
                  <a:gd name="T32" fmla="*/ 0 w 48"/>
                  <a:gd name="T33" fmla="*/ 5 h 18"/>
                  <a:gd name="T34" fmla="*/ 4 w 48"/>
                  <a:gd name="T35" fmla="*/ 2 h 18"/>
                  <a:gd name="T36" fmla="*/ 13 w 48"/>
                  <a:gd name="T37" fmla="*/ 0 h 18"/>
                  <a:gd name="T38" fmla="*/ 20 w 48"/>
                  <a:gd name="T39" fmla="*/ 0 h 18"/>
                  <a:gd name="T40" fmla="*/ 22 w 48"/>
                  <a:gd name="T41" fmla="*/ 2 h 18"/>
                  <a:gd name="T42" fmla="*/ 28 w 48"/>
                  <a:gd name="T43" fmla="*/ 4 h 18"/>
                  <a:gd name="T44" fmla="*/ 29 w 48"/>
                  <a:gd name="T45" fmla="*/ 4 h 18"/>
                  <a:gd name="T46" fmla="*/ 31 w 48"/>
                  <a:gd name="T47" fmla="*/ 5 h 18"/>
                  <a:gd name="T48" fmla="*/ 39 w 48"/>
                  <a:gd name="T49" fmla="*/ 11 h 18"/>
                  <a:gd name="T50" fmla="*/ 40 w 48"/>
                  <a:gd name="T51" fmla="*/ 11 h 18"/>
                  <a:gd name="T52" fmla="*/ 44 w 48"/>
                  <a:gd name="T53" fmla="*/ 13 h 18"/>
                  <a:gd name="T54" fmla="*/ 48 w 48"/>
                  <a:gd name="T55" fmla="*/ 15 h 18"/>
                  <a:gd name="T56" fmla="*/ 46 w 48"/>
                  <a:gd name="T57" fmla="*/ 16 h 18"/>
                  <a:gd name="T58" fmla="*/ 42 w 48"/>
                  <a:gd name="T59" fmla="*/ 18 h 18"/>
                  <a:gd name="T60" fmla="*/ 39 w 48"/>
                  <a:gd name="T61" fmla="*/ 18 h 18"/>
                  <a:gd name="T62" fmla="*/ 39 w 48"/>
                  <a:gd name="T63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48" h="18">
                    <a:moveTo>
                      <a:pt x="39" y="18"/>
                    </a:moveTo>
                    <a:lnTo>
                      <a:pt x="39" y="18"/>
                    </a:lnTo>
                    <a:lnTo>
                      <a:pt x="33" y="18"/>
                    </a:lnTo>
                    <a:lnTo>
                      <a:pt x="33" y="18"/>
                    </a:lnTo>
                    <a:lnTo>
                      <a:pt x="33" y="16"/>
                    </a:lnTo>
                    <a:lnTo>
                      <a:pt x="33" y="16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29" y="13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0" y="7"/>
                    </a:lnTo>
                    <a:lnTo>
                      <a:pt x="20" y="7"/>
                    </a:lnTo>
                    <a:lnTo>
                      <a:pt x="17" y="5"/>
                    </a:lnTo>
                    <a:lnTo>
                      <a:pt x="17" y="5"/>
                    </a:lnTo>
                    <a:lnTo>
                      <a:pt x="13" y="5"/>
                    </a:lnTo>
                    <a:lnTo>
                      <a:pt x="13" y="5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13" y="0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2" y="2"/>
                    </a:lnTo>
                    <a:lnTo>
                      <a:pt x="22" y="2"/>
                    </a:lnTo>
                    <a:lnTo>
                      <a:pt x="24" y="4"/>
                    </a:lnTo>
                    <a:lnTo>
                      <a:pt x="28" y="4"/>
                    </a:lnTo>
                    <a:lnTo>
                      <a:pt x="28" y="4"/>
                    </a:lnTo>
                    <a:lnTo>
                      <a:pt x="29" y="4"/>
                    </a:lnTo>
                    <a:lnTo>
                      <a:pt x="31" y="5"/>
                    </a:lnTo>
                    <a:lnTo>
                      <a:pt x="31" y="5"/>
                    </a:lnTo>
                    <a:lnTo>
                      <a:pt x="35" y="9"/>
                    </a:lnTo>
                    <a:lnTo>
                      <a:pt x="39" y="11"/>
                    </a:lnTo>
                    <a:lnTo>
                      <a:pt x="39" y="11"/>
                    </a:lnTo>
                    <a:lnTo>
                      <a:pt x="40" y="11"/>
                    </a:lnTo>
                    <a:lnTo>
                      <a:pt x="40" y="11"/>
                    </a:lnTo>
                    <a:lnTo>
                      <a:pt x="44" y="13"/>
                    </a:lnTo>
                    <a:lnTo>
                      <a:pt x="44" y="13"/>
                    </a:lnTo>
                    <a:lnTo>
                      <a:pt x="48" y="15"/>
                    </a:lnTo>
                    <a:lnTo>
                      <a:pt x="48" y="15"/>
                    </a:lnTo>
                    <a:lnTo>
                      <a:pt x="46" y="16"/>
                    </a:lnTo>
                    <a:lnTo>
                      <a:pt x="46" y="16"/>
                    </a:lnTo>
                    <a:lnTo>
                      <a:pt x="42" y="18"/>
                    </a:lnTo>
                    <a:lnTo>
                      <a:pt x="42" y="18"/>
                    </a:lnTo>
                    <a:lnTo>
                      <a:pt x="39" y="18"/>
                    </a:lnTo>
                    <a:lnTo>
                      <a:pt x="39" y="18"/>
                    </a:lnTo>
                    <a:lnTo>
                      <a:pt x="39" y="18"/>
                    </a:lnTo>
                    <a:lnTo>
                      <a:pt x="39" y="1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1" name="Freeform 155"/>
              <p:cNvSpPr>
                <a:spLocks/>
              </p:cNvSpPr>
              <p:nvPr/>
            </p:nvSpPr>
            <p:spPr bwMode="auto">
              <a:xfrm>
                <a:off x="2542558" y="3202637"/>
                <a:ext cx="22629" cy="20572"/>
              </a:xfrm>
              <a:custGeom>
                <a:avLst/>
                <a:gdLst>
                  <a:gd name="T0" fmla="*/ 20 w 22"/>
                  <a:gd name="T1" fmla="*/ 16 h 18"/>
                  <a:gd name="T2" fmla="*/ 20 w 22"/>
                  <a:gd name="T3" fmla="*/ 16 h 18"/>
                  <a:gd name="T4" fmla="*/ 16 w 22"/>
                  <a:gd name="T5" fmla="*/ 16 h 18"/>
                  <a:gd name="T6" fmla="*/ 16 w 22"/>
                  <a:gd name="T7" fmla="*/ 16 h 18"/>
                  <a:gd name="T8" fmla="*/ 14 w 22"/>
                  <a:gd name="T9" fmla="*/ 16 h 18"/>
                  <a:gd name="T10" fmla="*/ 11 w 22"/>
                  <a:gd name="T11" fmla="*/ 16 h 18"/>
                  <a:gd name="T12" fmla="*/ 11 w 22"/>
                  <a:gd name="T13" fmla="*/ 16 h 18"/>
                  <a:gd name="T14" fmla="*/ 9 w 22"/>
                  <a:gd name="T15" fmla="*/ 18 h 18"/>
                  <a:gd name="T16" fmla="*/ 9 w 22"/>
                  <a:gd name="T17" fmla="*/ 18 h 18"/>
                  <a:gd name="T18" fmla="*/ 5 w 22"/>
                  <a:gd name="T19" fmla="*/ 18 h 18"/>
                  <a:gd name="T20" fmla="*/ 3 w 22"/>
                  <a:gd name="T21" fmla="*/ 14 h 18"/>
                  <a:gd name="T22" fmla="*/ 3 w 22"/>
                  <a:gd name="T23" fmla="*/ 14 h 18"/>
                  <a:gd name="T24" fmla="*/ 3 w 22"/>
                  <a:gd name="T25" fmla="*/ 13 h 18"/>
                  <a:gd name="T26" fmla="*/ 3 w 22"/>
                  <a:gd name="T27" fmla="*/ 13 h 18"/>
                  <a:gd name="T28" fmla="*/ 1 w 22"/>
                  <a:gd name="T29" fmla="*/ 9 h 18"/>
                  <a:gd name="T30" fmla="*/ 1 w 22"/>
                  <a:gd name="T31" fmla="*/ 9 h 18"/>
                  <a:gd name="T32" fmla="*/ 0 w 22"/>
                  <a:gd name="T33" fmla="*/ 7 h 18"/>
                  <a:gd name="T34" fmla="*/ 0 w 22"/>
                  <a:gd name="T35" fmla="*/ 7 h 18"/>
                  <a:gd name="T36" fmla="*/ 1 w 22"/>
                  <a:gd name="T37" fmla="*/ 2 h 18"/>
                  <a:gd name="T38" fmla="*/ 1 w 22"/>
                  <a:gd name="T39" fmla="*/ 2 h 18"/>
                  <a:gd name="T40" fmla="*/ 1 w 22"/>
                  <a:gd name="T41" fmla="*/ 0 h 18"/>
                  <a:gd name="T42" fmla="*/ 1 w 22"/>
                  <a:gd name="T43" fmla="*/ 0 h 18"/>
                  <a:gd name="T44" fmla="*/ 3 w 22"/>
                  <a:gd name="T45" fmla="*/ 2 h 18"/>
                  <a:gd name="T46" fmla="*/ 3 w 22"/>
                  <a:gd name="T47" fmla="*/ 2 h 18"/>
                  <a:gd name="T48" fmla="*/ 7 w 22"/>
                  <a:gd name="T49" fmla="*/ 2 h 18"/>
                  <a:gd name="T50" fmla="*/ 11 w 22"/>
                  <a:gd name="T51" fmla="*/ 2 h 18"/>
                  <a:gd name="T52" fmla="*/ 11 w 22"/>
                  <a:gd name="T53" fmla="*/ 2 h 18"/>
                  <a:gd name="T54" fmla="*/ 14 w 22"/>
                  <a:gd name="T55" fmla="*/ 2 h 18"/>
                  <a:gd name="T56" fmla="*/ 16 w 22"/>
                  <a:gd name="T57" fmla="*/ 5 h 18"/>
                  <a:gd name="T58" fmla="*/ 16 w 22"/>
                  <a:gd name="T59" fmla="*/ 5 h 18"/>
                  <a:gd name="T60" fmla="*/ 22 w 22"/>
                  <a:gd name="T61" fmla="*/ 13 h 18"/>
                  <a:gd name="T62" fmla="*/ 22 w 22"/>
                  <a:gd name="T63" fmla="*/ 13 h 18"/>
                  <a:gd name="T64" fmla="*/ 22 w 22"/>
                  <a:gd name="T65" fmla="*/ 14 h 18"/>
                  <a:gd name="T66" fmla="*/ 22 w 22"/>
                  <a:gd name="T67" fmla="*/ 14 h 18"/>
                  <a:gd name="T68" fmla="*/ 22 w 22"/>
                  <a:gd name="T69" fmla="*/ 16 h 18"/>
                  <a:gd name="T70" fmla="*/ 20 w 22"/>
                  <a:gd name="T71" fmla="*/ 16 h 18"/>
                  <a:gd name="T72" fmla="*/ 20 w 22"/>
                  <a:gd name="T73" fmla="*/ 16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2" h="18">
                    <a:moveTo>
                      <a:pt x="20" y="16"/>
                    </a:moveTo>
                    <a:lnTo>
                      <a:pt x="20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4" y="16"/>
                    </a:lnTo>
                    <a:lnTo>
                      <a:pt x="11" y="16"/>
                    </a:lnTo>
                    <a:lnTo>
                      <a:pt x="11" y="16"/>
                    </a:lnTo>
                    <a:lnTo>
                      <a:pt x="9" y="18"/>
                    </a:lnTo>
                    <a:lnTo>
                      <a:pt x="9" y="18"/>
                    </a:lnTo>
                    <a:lnTo>
                      <a:pt x="5" y="18"/>
                    </a:lnTo>
                    <a:lnTo>
                      <a:pt x="3" y="14"/>
                    </a:lnTo>
                    <a:lnTo>
                      <a:pt x="3" y="14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1" y="9"/>
                    </a:lnTo>
                    <a:lnTo>
                      <a:pt x="1" y="9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7" y="2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4" y="2"/>
                    </a:lnTo>
                    <a:lnTo>
                      <a:pt x="16" y="5"/>
                    </a:lnTo>
                    <a:lnTo>
                      <a:pt x="16" y="5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6"/>
                    </a:lnTo>
                    <a:lnTo>
                      <a:pt x="20" y="16"/>
                    </a:lnTo>
                    <a:lnTo>
                      <a:pt x="20" y="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2" name="Freeform 156"/>
              <p:cNvSpPr>
                <a:spLocks/>
              </p:cNvSpPr>
              <p:nvPr/>
            </p:nvSpPr>
            <p:spPr bwMode="auto">
              <a:xfrm>
                <a:off x="2466443" y="3163551"/>
                <a:ext cx="16457" cy="22629"/>
              </a:xfrm>
              <a:custGeom>
                <a:avLst/>
                <a:gdLst>
                  <a:gd name="T0" fmla="*/ 6 w 17"/>
                  <a:gd name="T1" fmla="*/ 4 h 22"/>
                  <a:gd name="T2" fmla="*/ 6 w 17"/>
                  <a:gd name="T3" fmla="*/ 4 h 22"/>
                  <a:gd name="T4" fmla="*/ 9 w 17"/>
                  <a:gd name="T5" fmla="*/ 2 h 22"/>
                  <a:gd name="T6" fmla="*/ 13 w 17"/>
                  <a:gd name="T7" fmla="*/ 4 h 22"/>
                  <a:gd name="T8" fmla="*/ 13 w 17"/>
                  <a:gd name="T9" fmla="*/ 4 h 22"/>
                  <a:gd name="T10" fmla="*/ 15 w 17"/>
                  <a:gd name="T11" fmla="*/ 8 h 22"/>
                  <a:gd name="T12" fmla="*/ 15 w 17"/>
                  <a:gd name="T13" fmla="*/ 8 h 22"/>
                  <a:gd name="T14" fmla="*/ 17 w 17"/>
                  <a:gd name="T15" fmla="*/ 9 h 22"/>
                  <a:gd name="T16" fmla="*/ 17 w 17"/>
                  <a:gd name="T17" fmla="*/ 9 h 22"/>
                  <a:gd name="T18" fmla="*/ 17 w 17"/>
                  <a:gd name="T19" fmla="*/ 20 h 22"/>
                  <a:gd name="T20" fmla="*/ 17 w 17"/>
                  <a:gd name="T21" fmla="*/ 20 h 22"/>
                  <a:gd name="T22" fmla="*/ 17 w 17"/>
                  <a:gd name="T23" fmla="*/ 22 h 22"/>
                  <a:gd name="T24" fmla="*/ 17 w 17"/>
                  <a:gd name="T25" fmla="*/ 22 h 22"/>
                  <a:gd name="T26" fmla="*/ 13 w 17"/>
                  <a:gd name="T27" fmla="*/ 22 h 22"/>
                  <a:gd name="T28" fmla="*/ 11 w 17"/>
                  <a:gd name="T29" fmla="*/ 22 h 22"/>
                  <a:gd name="T30" fmla="*/ 11 w 17"/>
                  <a:gd name="T31" fmla="*/ 22 h 22"/>
                  <a:gd name="T32" fmla="*/ 8 w 17"/>
                  <a:gd name="T33" fmla="*/ 19 h 22"/>
                  <a:gd name="T34" fmla="*/ 4 w 17"/>
                  <a:gd name="T35" fmla="*/ 15 h 22"/>
                  <a:gd name="T36" fmla="*/ 4 w 17"/>
                  <a:gd name="T37" fmla="*/ 15 h 22"/>
                  <a:gd name="T38" fmla="*/ 4 w 17"/>
                  <a:gd name="T39" fmla="*/ 15 h 22"/>
                  <a:gd name="T40" fmla="*/ 4 w 17"/>
                  <a:gd name="T41" fmla="*/ 15 h 22"/>
                  <a:gd name="T42" fmla="*/ 4 w 17"/>
                  <a:gd name="T43" fmla="*/ 11 h 22"/>
                  <a:gd name="T44" fmla="*/ 4 w 17"/>
                  <a:gd name="T45" fmla="*/ 9 h 22"/>
                  <a:gd name="T46" fmla="*/ 4 w 17"/>
                  <a:gd name="T47" fmla="*/ 9 h 22"/>
                  <a:gd name="T48" fmla="*/ 6 w 17"/>
                  <a:gd name="T49" fmla="*/ 8 h 22"/>
                  <a:gd name="T50" fmla="*/ 4 w 17"/>
                  <a:gd name="T51" fmla="*/ 6 h 22"/>
                  <a:gd name="T52" fmla="*/ 4 w 17"/>
                  <a:gd name="T53" fmla="*/ 6 h 22"/>
                  <a:gd name="T54" fmla="*/ 4 w 17"/>
                  <a:gd name="T55" fmla="*/ 6 h 22"/>
                  <a:gd name="T56" fmla="*/ 4 w 17"/>
                  <a:gd name="T57" fmla="*/ 6 h 22"/>
                  <a:gd name="T58" fmla="*/ 2 w 17"/>
                  <a:gd name="T59" fmla="*/ 6 h 22"/>
                  <a:gd name="T60" fmla="*/ 2 w 17"/>
                  <a:gd name="T61" fmla="*/ 6 h 22"/>
                  <a:gd name="T62" fmla="*/ 0 w 17"/>
                  <a:gd name="T63" fmla="*/ 6 h 22"/>
                  <a:gd name="T64" fmla="*/ 0 w 17"/>
                  <a:gd name="T65" fmla="*/ 6 h 22"/>
                  <a:gd name="T66" fmla="*/ 0 w 17"/>
                  <a:gd name="T67" fmla="*/ 4 h 22"/>
                  <a:gd name="T68" fmla="*/ 0 w 17"/>
                  <a:gd name="T69" fmla="*/ 4 h 22"/>
                  <a:gd name="T70" fmla="*/ 2 w 17"/>
                  <a:gd name="T71" fmla="*/ 2 h 22"/>
                  <a:gd name="T72" fmla="*/ 2 w 17"/>
                  <a:gd name="T73" fmla="*/ 2 h 22"/>
                  <a:gd name="T74" fmla="*/ 2 w 17"/>
                  <a:gd name="T75" fmla="*/ 2 h 22"/>
                  <a:gd name="T76" fmla="*/ 2 w 17"/>
                  <a:gd name="T77" fmla="*/ 2 h 22"/>
                  <a:gd name="T78" fmla="*/ 4 w 17"/>
                  <a:gd name="T79" fmla="*/ 0 h 22"/>
                  <a:gd name="T80" fmla="*/ 6 w 17"/>
                  <a:gd name="T81" fmla="*/ 2 h 22"/>
                  <a:gd name="T82" fmla="*/ 6 w 17"/>
                  <a:gd name="T83" fmla="*/ 2 h 22"/>
                  <a:gd name="T84" fmla="*/ 6 w 17"/>
                  <a:gd name="T85" fmla="*/ 4 h 22"/>
                  <a:gd name="T86" fmla="*/ 6 w 17"/>
                  <a:gd name="T87" fmla="*/ 4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7" h="22">
                    <a:moveTo>
                      <a:pt x="6" y="4"/>
                    </a:moveTo>
                    <a:lnTo>
                      <a:pt x="6" y="4"/>
                    </a:lnTo>
                    <a:lnTo>
                      <a:pt x="9" y="2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5" y="8"/>
                    </a:lnTo>
                    <a:lnTo>
                      <a:pt x="15" y="8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17" y="20"/>
                    </a:lnTo>
                    <a:lnTo>
                      <a:pt x="17" y="20"/>
                    </a:lnTo>
                    <a:lnTo>
                      <a:pt x="17" y="22"/>
                    </a:lnTo>
                    <a:lnTo>
                      <a:pt x="17" y="22"/>
                    </a:lnTo>
                    <a:lnTo>
                      <a:pt x="13" y="22"/>
                    </a:lnTo>
                    <a:lnTo>
                      <a:pt x="11" y="22"/>
                    </a:lnTo>
                    <a:lnTo>
                      <a:pt x="11" y="22"/>
                    </a:lnTo>
                    <a:lnTo>
                      <a:pt x="8" y="19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4" y="11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6" y="8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6" y="4"/>
                    </a:lnTo>
                    <a:lnTo>
                      <a:pt x="6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3" name="Freeform 157"/>
              <p:cNvSpPr>
                <a:spLocks/>
              </p:cNvSpPr>
              <p:nvPr/>
            </p:nvSpPr>
            <p:spPr bwMode="auto">
              <a:xfrm>
                <a:off x="2390329" y="3110065"/>
                <a:ext cx="16457" cy="18515"/>
              </a:xfrm>
              <a:custGeom>
                <a:avLst/>
                <a:gdLst>
                  <a:gd name="T0" fmla="*/ 0 w 14"/>
                  <a:gd name="T1" fmla="*/ 9 h 18"/>
                  <a:gd name="T2" fmla="*/ 0 w 14"/>
                  <a:gd name="T3" fmla="*/ 9 h 18"/>
                  <a:gd name="T4" fmla="*/ 0 w 14"/>
                  <a:gd name="T5" fmla="*/ 6 h 18"/>
                  <a:gd name="T6" fmla="*/ 2 w 14"/>
                  <a:gd name="T7" fmla="*/ 4 h 18"/>
                  <a:gd name="T8" fmla="*/ 2 w 14"/>
                  <a:gd name="T9" fmla="*/ 4 h 18"/>
                  <a:gd name="T10" fmla="*/ 7 w 14"/>
                  <a:gd name="T11" fmla="*/ 2 h 18"/>
                  <a:gd name="T12" fmla="*/ 13 w 14"/>
                  <a:gd name="T13" fmla="*/ 0 h 18"/>
                  <a:gd name="T14" fmla="*/ 13 w 14"/>
                  <a:gd name="T15" fmla="*/ 0 h 18"/>
                  <a:gd name="T16" fmla="*/ 14 w 14"/>
                  <a:gd name="T17" fmla="*/ 0 h 18"/>
                  <a:gd name="T18" fmla="*/ 14 w 14"/>
                  <a:gd name="T19" fmla="*/ 0 h 18"/>
                  <a:gd name="T20" fmla="*/ 14 w 14"/>
                  <a:gd name="T21" fmla="*/ 2 h 18"/>
                  <a:gd name="T22" fmla="*/ 14 w 14"/>
                  <a:gd name="T23" fmla="*/ 4 h 18"/>
                  <a:gd name="T24" fmla="*/ 14 w 14"/>
                  <a:gd name="T25" fmla="*/ 4 h 18"/>
                  <a:gd name="T26" fmla="*/ 13 w 14"/>
                  <a:gd name="T27" fmla="*/ 6 h 18"/>
                  <a:gd name="T28" fmla="*/ 13 w 14"/>
                  <a:gd name="T29" fmla="*/ 6 h 18"/>
                  <a:gd name="T30" fmla="*/ 11 w 14"/>
                  <a:gd name="T31" fmla="*/ 6 h 18"/>
                  <a:gd name="T32" fmla="*/ 11 w 14"/>
                  <a:gd name="T33" fmla="*/ 6 h 18"/>
                  <a:gd name="T34" fmla="*/ 13 w 14"/>
                  <a:gd name="T35" fmla="*/ 7 h 18"/>
                  <a:gd name="T36" fmla="*/ 13 w 14"/>
                  <a:gd name="T37" fmla="*/ 7 h 18"/>
                  <a:gd name="T38" fmla="*/ 13 w 14"/>
                  <a:gd name="T39" fmla="*/ 9 h 18"/>
                  <a:gd name="T40" fmla="*/ 14 w 14"/>
                  <a:gd name="T41" fmla="*/ 11 h 18"/>
                  <a:gd name="T42" fmla="*/ 14 w 14"/>
                  <a:gd name="T43" fmla="*/ 11 h 18"/>
                  <a:gd name="T44" fmla="*/ 13 w 14"/>
                  <a:gd name="T45" fmla="*/ 13 h 18"/>
                  <a:gd name="T46" fmla="*/ 13 w 14"/>
                  <a:gd name="T47" fmla="*/ 15 h 18"/>
                  <a:gd name="T48" fmla="*/ 13 w 14"/>
                  <a:gd name="T49" fmla="*/ 15 h 18"/>
                  <a:gd name="T50" fmla="*/ 5 w 14"/>
                  <a:gd name="T51" fmla="*/ 18 h 18"/>
                  <a:gd name="T52" fmla="*/ 5 w 14"/>
                  <a:gd name="T53" fmla="*/ 18 h 18"/>
                  <a:gd name="T54" fmla="*/ 3 w 14"/>
                  <a:gd name="T55" fmla="*/ 18 h 18"/>
                  <a:gd name="T56" fmla="*/ 3 w 14"/>
                  <a:gd name="T57" fmla="*/ 18 h 18"/>
                  <a:gd name="T58" fmla="*/ 0 w 14"/>
                  <a:gd name="T59" fmla="*/ 15 h 18"/>
                  <a:gd name="T60" fmla="*/ 0 w 14"/>
                  <a:gd name="T61" fmla="*/ 15 h 18"/>
                  <a:gd name="T62" fmla="*/ 0 w 14"/>
                  <a:gd name="T63" fmla="*/ 11 h 18"/>
                  <a:gd name="T64" fmla="*/ 0 w 14"/>
                  <a:gd name="T65" fmla="*/ 11 h 18"/>
                  <a:gd name="T66" fmla="*/ 0 w 14"/>
                  <a:gd name="T67" fmla="*/ 9 h 18"/>
                  <a:gd name="T68" fmla="*/ 0 w 14"/>
                  <a:gd name="T69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4" h="18">
                    <a:moveTo>
                      <a:pt x="0" y="9"/>
                    </a:moveTo>
                    <a:lnTo>
                      <a:pt x="0" y="9"/>
                    </a:lnTo>
                    <a:lnTo>
                      <a:pt x="0" y="6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7" y="2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4" y="4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9"/>
                    </a:lnTo>
                    <a:lnTo>
                      <a:pt x="14" y="11"/>
                    </a:lnTo>
                    <a:lnTo>
                      <a:pt x="14" y="11"/>
                    </a:lnTo>
                    <a:lnTo>
                      <a:pt x="13" y="13"/>
                    </a:lnTo>
                    <a:lnTo>
                      <a:pt x="13" y="15"/>
                    </a:lnTo>
                    <a:lnTo>
                      <a:pt x="13" y="15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0" y="15"/>
                    </a:lnTo>
                    <a:lnTo>
                      <a:pt x="0" y="15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4" name="Freeform 158"/>
              <p:cNvSpPr>
                <a:spLocks/>
              </p:cNvSpPr>
              <p:nvPr/>
            </p:nvSpPr>
            <p:spPr bwMode="auto">
              <a:xfrm>
                <a:off x="2573415" y="3677838"/>
                <a:ext cx="26744" cy="12343"/>
              </a:xfrm>
              <a:custGeom>
                <a:avLst/>
                <a:gdLst>
                  <a:gd name="T0" fmla="*/ 7 w 25"/>
                  <a:gd name="T1" fmla="*/ 8 h 13"/>
                  <a:gd name="T2" fmla="*/ 7 w 25"/>
                  <a:gd name="T3" fmla="*/ 8 h 13"/>
                  <a:gd name="T4" fmla="*/ 5 w 25"/>
                  <a:gd name="T5" fmla="*/ 8 h 13"/>
                  <a:gd name="T6" fmla="*/ 5 w 25"/>
                  <a:gd name="T7" fmla="*/ 8 h 13"/>
                  <a:gd name="T8" fmla="*/ 5 w 25"/>
                  <a:gd name="T9" fmla="*/ 6 h 13"/>
                  <a:gd name="T10" fmla="*/ 5 w 25"/>
                  <a:gd name="T11" fmla="*/ 6 h 13"/>
                  <a:gd name="T12" fmla="*/ 5 w 25"/>
                  <a:gd name="T13" fmla="*/ 6 h 13"/>
                  <a:gd name="T14" fmla="*/ 5 w 25"/>
                  <a:gd name="T15" fmla="*/ 6 h 13"/>
                  <a:gd name="T16" fmla="*/ 5 w 25"/>
                  <a:gd name="T17" fmla="*/ 4 h 13"/>
                  <a:gd name="T18" fmla="*/ 5 w 25"/>
                  <a:gd name="T19" fmla="*/ 4 h 13"/>
                  <a:gd name="T20" fmla="*/ 3 w 25"/>
                  <a:gd name="T21" fmla="*/ 2 h 13"/>
                  <a:gd name="T22" fmla="*/ 3 w 25"/>
                  <a:gd name="T23" fmla="*/ 2 h 13"/>
                  <a:gd name="T24" fmla="*/ 3 w 25"/>
                  <a:gd name="T25" fmla="*/ 2 h 13"/>
                  <a:gd name="T26" fmla="*/ 3 w 25"/>
                  <a:gd name="T27" fmla="*/ 2 h 13"/>
                  <a:gd name="T28" fmla="*/ 5 w 25"/>
                  <a:gd name="T29" fmla="*/ 0 h 13"/>
                  <a:gd name="T30" fmla="*/ 7 w 25"/>
                  <a:gd name="T31" fmla="*/ 0 h 13"/>
                  <a:gd name="T32" fmla="*/ 7 w 25"/>
                  <a:gd name="T33" fmla="*/ 0 h 13"/>
                  <a:gd name="T34" fmla="*/ 9 w 25"/>
                  <a:gd name="T35" fmla="*/ 2 h 13"/>
                  <a:gd name="T36" fmla="*/ 11 w 25"/>
                  <a:gd name="T37" fmla="*/ 0 h 13"/>
                  <a:gd name="T38" fmla="*/ 11 w 25"/>
                  <a:gd name="T39" fmla="*/ 0 h 13"/>
                  <a:gd name="T40" fmla="*/ 16 w 25"/>
                  <a:gd name="T41" fmla="*/ 0 h 13"/>
                  <a:gd name="T42" fmla="*/ 20 w 25"/>
                  <a:gd name="T43" fmla="*/ 2 h 13"/>
                  <a:gd name="T44" fmla="*/ 20 w 25"/>
                  <a:gd name="T45" fmla="*/ 2 h 13"/>
                  <a:gd name="T46" fmla="*/ 25 w 25"/>
                  <a:gd name="T47" fmla="*/ 6 h 13"/>
                  <a:gd name="T48" fmla="*/ 25 w 25"/>
                  <a:gd name="T49" fmla="*/ 6 h 13"/>
                  <a:gd name="T50" fmla="*/ 25 w 25"/>
                  <a:gd name="T51" fmla="*/ 8 h 13"/>
                  <a:gd name="T52" fmla="*/ 25 w 25"/>
                  <a:gd name="T53" fmla="*/ 8 h 13"/>
                  <a:gd name="T54" fmla="*/ 25 w 25"/>
                  <a:gd name="T55" fmla="*/ 10 h 13"/>
                  <a:gd name="T56" fmla="*/ 25 w 25"/>
                  <a:gd name="T57" fmla="*/ 10 h 13"/>
                  <a:gd name="T58" fmla="*/ 25 w 25"/>
                  <a:gd name="T59" fmla="*/ 10 h 13"/>
                  <a:gd name="T60" fmla="*/ 20 w 25"/>
                  <a:gd name="T61" fmla="*/ 10 h 13"/>
                  <a:gd name="T62" fmla="*/ 16 w 25"/>
                  <a:gd name="T63" fmla="*/ 11 h 13"/>
                  <a:gd name="T64" fmla="*/ 16 w 25"/>
                  <a:gd name="T65" fmla="*/ 11 h 13"/>
                  <a:gd name="T66" fmla="*/ 13 w 25"/>
                  <a:gd name="T67" fmla="*/ 11 h 13"/>
                  <a:gd name="T68" fmla="*/ 13 w 25"/>
                  <a:gd name="T69" fmla="*/ 11 h 13"/>
                  <a:gd name="T70" fmla="*/ 13 w 25"/>
                  <a:gd name="T71" fmla="*/ 13 h 13"/>
                  <a:gd name="T72" fmla="*/ 11 w 25"/>
                  <a:gd name="T73" fmla="*/ 11 h 13"/>
                  <a:gd name="T74" fmla="*/ 11 w 25"/>
                  <a:gd name="T75" fmla="*/ 11 h 13"/>
                  <a:gd name="T76" fmla="*/ 7 w 25"/>
                  <a:gd name="T77" fmla="*/ 11 h 13"/>
                  <a:gd name="T78" fmla="*/ 7 w 25"/>
                  <a:gd name="T79" fmla="*/ 11 h 13"/>
                  <a:gd name="T80" fmla="*/ 2 w 25"/>
                  <a:gd name="T81" fmla="*/ 11 h 13"/>
                  <a:gd name="T82" fmla="*/ 2 w 25"/>
                  <a:gd name="T83" fmla="*/ 11 h 13"/>
                  <a:gd name="T84" fmla="*/ 0 w 25"/>
                  <a:gd name="T85" fmla="*/ 10 h 13"/>
                  <a:gd name="T86" fmla="*/ 0 w 25"/>
                  <a:gd name="T87" fmla="*/ 10 h 13"/>
                  <a:gd name="T88" fmla="*/ 0 w 25"/>
                  <a:gd name="T89" fmla="*/ 10 h 13"/>
                  <a:gd name="T90" fmla="*/ 0 w 25"/>
                  <a:gd name="T91" fmla="*/ 10 h 13"/>
                  <a:gd name="T92" fmla="*/ 0 w 25"/>
                  <a:gd name="T93" fmla="*/ 8 h 13"/>
                  <a:gd name="T94" fmla="*/ 0 w 25"/>
                  <a:gd name="T95" fmla="*/ 8 h 13"/>
                  <a:gd name="T96" fmla="*/ 3 w 25"/>
                  <a:gd name="T97" fmla="*/ 8 h 13"/>
                  <a:gd name="T98" fmla="*/ 3 w 25"/>
                  <a:gd name="T99" fmla="*/ 8 h 13"/>
                  <a:gd name="T100" fmla="*/ 7 w 25"/>
                  <a:gd name="T101" fmla="*/ 8 h 13"/>
                  <a:gd name="T102" fmla="*/ 7 w 25"/>
                  <a:gd name="T103" fmla="*/ 8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5" h="13">
                    <a:moveTo>
                      <a:pt x="7" y="8"/>
                    </a:moveTo>
                    <a:lnTo>
                      <a:pt x="7" y="8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5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9" y="2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25" y="6"/>
                    </a:lnTo>
                    <a:lnTo>
                      <a:pt x="25" y="6"/>
                    </a:lnTo>
                    <a:lnTo>
                      <a:pt x="25" y="8"/>
                    </a:lnTo>
                    <a:lnTo>
                      <a:pt x="25" y="8"/>
                    </a:lnTo>
                    <a:lnTo>
                      <a:pt x="25" y="10"/>
                    </a:lnTo>
                    <a:lnTo>
                      <a:pt x="25" y="10"/>
                    </a:lnTo>
                    <a:lnTo>
                      <a:pt x="25" y="10"/>
                    </a:lnTo>
                    <a:lnTo>
                      <a:pt x="20" y="10"/>
                    </a:lnTo>
                    <a:lnTo>
                      <a:pt x="16" y="11"/>
                    </a:lnTo>
                    <a:lnTo>
                      <a:pt x="16" y="11"/>
                    </a:lnTo>
                    <a:lnTo>
                      <a:pt x="13" y="11"/>
                    </a:lnTo>
                    <a:lnTo>
                      <a:pt x="13" y="11"/>
                    </a:lnTo>
                    <a:lnTo>
                      <a:pt x="13" y="13"/>
                    </a:lnTo>
                    <a:lnTo>
                      <a:pt x="11" y="11"/>
                    </a:lnTo>
                    <a:lnTo>
                      <a:pt x="11" y="11"/>
                    </a:lnTo>
                    <a:lnTo>
                      <a:pt x="7" y="11"/>
                    </a:lnTo>
                    <a:lnTo>
                      <a:pt x="7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7" y="8"/>
                    </a:lnTo>
                    <a:lnTo>
                      <a:pt x="7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5" name="Freeform 159"/>
              <p:cNvSpPr>
                <a:spLocks/>
              </p:cNvSpPr>
              <p:nvPr/>
            </p:nvSpPr>
            <p:spPr bwMode="auto">
              <a:xfrm>
                <a:off x="2663929" y="3262294"/>
                <a:ext cx="14401" cy="14401"/>
              </a:xfrm>
              <a:custGeom>
                <a:avLst/>
                <a:gdLst>
                  <a:gd name="T0" fmla="*/ 7 w 13"/>
                  <a:gd name="T1" fmla="*/ 0 h 14"/>
                  <a:gd name="T2" fmla="*/ 7 w 13"/>
                  <a:gd name="T3" fmla="*/ 0 h 14"/>
                  <a:gd name="T4" fmla="*/ 9 w 13"/>
                  <a:gd name="T5" fmla="*/ 3 h 14"/>
                  <a:gd name="T6" fmla="*/ 13 w 13"/>
                  <a:gd name="T7" fmla="*/ 7 h 14"/>
                  <a:gd name="T8" fmla="*/ 13 w 13"/>
                  <a:gd name="T9" fmla="*/ 7 h 14"/>
                  <a:gd name="T10" fmla="*/ 13 w 13"/>
                  <a:gd name="T11" fmla="*/ 9 h 14"/>
                  <a:gd name="T12" fmla="*/ 13 w 13"/>
                  <a:gd name="T13" fmla="*/ 12 h 14"/>
                  <a:gd name="T14" fmla="*/ 13 w 13"/>
                  <a:gd name="T15" fmla="*/ 12 h 14"/>
                  <a:gd name="T16" fmla="*/ 9 w 13"/>
                  <a:gd name="T17" fmla="*/ 14 h 14"/>
                  <a:gd name="T18" fmla="*/ 5 w 13"/>
                  <a:gd name="T19" fmla="*/ 14 h 14"/>
                  <a:gd name="T20" fmla="*/ 5 w 13"/>
                  <a:gd name="T21" fmla="*/ 14 h 14"/>
                  <a:gd name="T22" fmla="*/ 4 w 13"/>
                  <a:gd name="T23" fmla="*/ 12 h 14"/>
                  <a:gd name="T24" fmla="*/ 4 w 13"/>
                  <a:gd name="T25" fmla="*/ 12 h 14"/>
                  <a:gd name="T26" fmla="*/ 4 w 13"/>
                  <a:gd name="T27" fmla="*/ 12 h 14"/>
                  <a:gd name="T28" fmla="*/ 4 w 13"/>
                  <a:gd name="T29" fmla="*/ 11 h 14"/>
                  <a:gd name="T30" fmla="*/ 4 w 13"/>
                  <a:gd name="T31" fmla="*/ 11 h 14"/>
                  <a:gd name="T32" fmla="*/ 2 w 13"/>
                  <a:gd name="T33" fmla="*/ 11 h 14"/>
                  <a:gd name="T34" fmla="*/ 2 w 13"/>
                  <a:gd name="T35" fmla="*/ 11 h 14"/>
                  <a:gd name="T36" fmla="*/ 0 w 13"/>
                  <a:gd name="T37" fmla="*/ 9 h 14"/>
                  <a:gd name="T38" fmla="*/ 0 w 13"/>
                  <a:gd name="T39" fmla="*/ 7 h 14"/>
                  <a:gd name="T40" fmla="*/ 0 w 13"/>
                  <a:gd name="T41" fmla="*/ 7 h 14"/>
                  <a:gd name="T42" fmla="*/ 0 w 13"/>
                  <a:gd name="T43" fmla="*/ 1 h 14"/>
                  <a:gd name="T44" fmla="*/ 0 w 13"/>
                  <a:gd name="T45" fmla="*/ 1 h 14"/>
                  <a:gd name="T46" fmla="*/ 2 w 13"/>
                  <a:gd name="T47" fmla="*/ 0 h 14"/>
                  <a:gd name="T48" fmla="*/ 4 w 13"/>
                  <a:gd name="T49" fmla="*/ 0 h 14"/>
                  <a:gd name="T50" fmla="*/ 4 w 13"/>
                  <a:gd name="T51" fmla="*/ 0 h 14"/>
                  <a:gd name="T52" fmla="*/ 7 w 13"/>
                  <a:gd name="T53" fmla="*/ 0 h 14"/>
                  <a:gd name="T54" fmla="*/ 7 w 13"/>
                  <a:gd name="T55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" h="14">
                    <a:moveTo>
                      <a:pt x="7" y="0"/>
                    </a:moveTo>
                    <a:lnTo>
                      <a:pt x="7" y="0"/>
                    </a:lnTo>
                    <a:lnTo>
                      <a:pt x="9" y="3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9"/>
                    </a:lnTo>
                    <a:lnTo>
                      <a:pt x="13" y="12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5" y="14"/>
                    </a:lnTo>
                    <a:lnTo>
                      <a:pt x="5" y="14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9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7" y="0"/>
                    </a:lnTo>
                    <a:lnTo>
                      <a:pt x="7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6" name="Freeform 160"/>
              <p:cNvSpPr>
                <a:spLocks/>
              </p:cNvSpPr>
              <p:nvPr/>
            </p:nvSpPr>
            <p:spPr bwMode="auto">
              <a:xfrm>
                <a:off x="2390329" y="3091551"/>
                <a:ext cx="18515" cy="14401"/>
              </a:xfrm>
              <a:custGeom>
                <a:avLst/>
                <a:gdLst>
                  <a:gd name="T0" fmla="*/ 13 w 16"/>
                  <a:gd name="T1" fmla="*/ 12 h 12"/>
                  <a:gd name="T2" fmla="*/ 13 w 16"/>
                  <a:gd name="T3" fmla="*/ 12 h 12"/>
                  <a:gd name="T4" fmla="*/ 11 w 16"/>
                  <a:gd name="T5" fmla="*/ 11 h 12"/>
                  <a:gd name="T6" fmla="*/ 9 w 16"/>
                  <a:gd name="T7" fmla="*/ 11 h 12"/>
                  <a:gd name="T8" fmla="*/ 9 w 16"/>
                  <a:gd name="T9" fmla="*/ 11 h 12"/>
                  <a:gd name="T10" fmla="*/ 7 w 16"/>
                  <a:gd name="T11" fmla="*/ 11 h 12"/>
                  <a:gd name="T12" fmla="*/ 7 w 16"/>
                  <a:gd name="T13" fmla="*/ 11 h 12"/>
                  <a:gd name="T14" fmla="*/ 7 w 16"/>
                  <a:gd name="T15" fmla="*/ 12 h 12"/>
                  <a:gd name="T16" fmla="*/ 5 w 16"/>
                  <a:gd name="T17" fmla="*/ 11 h 12"/>
                  <a:gd name="T18" fmla="*/ 5 w 16"/>
                  <a:gd name="T19" fmla="*/ 11 h 12"/>
                  <a:gd name="T20" fmla="*/ 3 w 16"/>
                  <a:gd name="T21" fmla="*/ 11 h 12"/>
                  <a:gd name="T22" fmla="*/ 2 w 16"/>
                  <a:gd name="T23" fmla="*/ 11 h 12"/>
                  <a:gd name="T24" fmla="*/ 2 w 16"/>
                  <a:gd name="T25" fmla="*/ 11 h 12"/>
                  <a:gd name="T26" fmla="*/ 0 w 16"/>
                  <a:gd name="T27" fmla="*/ 12 h 12"/>
                  <a:gd name="T28" fmla="*/ 0 w 16"/>
                  <a:gd name="T29" fmla="*/ 12 h 12"/>
                  <a:gd name="T30" fmla="*/ 0 w 16"/>
                  <a:gd name="T31" fmla="*/ 11 h 12"/>
                  <a:gd name="T32" fmla="*/ 0 w 16"/>
                  <a:gd name="T33" fmla="*/ 11 h 12"/>
                  <a:gd name="T34" fmla="*/ 0 w 16"/>
                  <a:gd name="T35" fmla="*/ 9 h 12"/>
                  <a:gd name="T36" fmla="*/ 0 w 16"/>
                  <a:gd name="T37" fmla="*/ 9 h 12"/>
                  <a:gd name="T38" fmla="*/ 3 w 16"/>
                  <a:gd name="T39" fmla="*/ 5 h 12"/>
                  <a:gd name="T40" fmla="*/ 3 w 16"/>
                  <a:gd name="T41" fmla="*/ 5 h 12"/>
                  <a:gd name="T42" fmla="*/ 9 w 16"/>
                  <a:gd name="T43" fmla="*/ 1 h 12"/>
                  <a:gd name="T44" fmla="*/ 9 w 16"/>
                  <a:gd name="T45" fmla="*/ 1 h 12"/>
                  <a:gd name="T46" fmla="*/ 11 w 16"/>
                  <a:gd name="T47" fmla="*/ 0 h 12"/>
                  <a:gd name="T48" fmla="*/ 14 w 16"/>
                  <a:gd name="T49" fmla="*/ 1 h 12"/>
                  <a:gd name="T50" fmla="*/ 14 w 16"/>
                  <a:gd name="T51" fmla="*/ 1 h 12"/>
                  <a:gd name="T52" fmla="*/ 16 w 16"/>
                  <a:gd name="T53" fmla="*/ 3 h 12"/>
                  <a:gd name="T54" fmla="*/ 16 w 16"/>
                  <a:gd name="T55" fmla="*/ 3 h 12"/>
                  <a:gd name="T56" fmla="*/ 16 w 16"/>
                  <a:gd name="T57" fmla="*/ 7 h 12"/>
                  <a:gd name="T58" fmla="*/ 16 w 16"/>
                  <a:gd name="T59" fmla="*/ 9 h 12"/>
                  <a:gd name="T60" fmla="*/ 16 w 16"/>
                  <a:gd name="T61" fmla="*/ 9 h 12"/>
                  <a:gd name="T62" fmla="*/ 16 w 16"/>
                  <a:gd name="T63" fmla="*/ 11 h 12"/>
                  <a:gd name="T64" fmla="*/ 16 w 16"/>
                  <a:gd name="T65" fmla="*/ 11 h 12"/>
                  <a:gd name="T66" fmla="*/ 13 w 16"/>
                  <a:gd name="T67" fmla="*/ 12 h 12"/>
                  <a:gd name="T68" fmla="*/ 13 w 16"/>
                  <a:gd name="T6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6" h="12">
                    <a:moveTo>
                      <a:pt x="13" y="12"/>
                    </a:moveTo>
                    <a:lnTo>
                      <a:pt x="13" y="12"/>
                    </a:lnTo>
                    <a:lnTo>
                      <a:pt x="11" y="11"/>
                    </a:lnTo>
                    <a:lnTo>
                      <a:pt x="9" y="11"/>
                    </a:lnTo>
                    <a:lnTo>
                      <a:pt x="9" y="11"/>
                    </a:lnTo>
                    <a:lnTo>
                      <a:pt x="7" y="11"/>
                    </a:lnTo>
                    <a:lnTo>
                      <a:pt x="7" y="11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3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3" y="5"/>
                    </a:lnTo>
                    <a:lnTo>
                      <a:pt x="3" y="5"/>
                    </a:lnTo>
                    <a:lnTo>
                      <a:pt x="9" y="1"/>
                    </a:lnTo>
                    <a:lnTo>
                      <a:pt x="9" y="1"/>
                    </a:lnTo>
                    <a:lnTo>
                      <a:pt x="11" y="0"/>
                    </a:lnTo>
                    <a:lnTo>
                      <a:pt x="14" y="1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3"/>
                    </a:lnTo>
                    <a:lnTo>
                      <a:pt x="16" y="7"/>
                    </a:lnTo>
                    <a:lnTo>
                      <a:pt x="16" y="9"/>
                    </a:lnTo>
                    <a:lnTo>
                      <a:pt x="16" y="9"/>
                    </a:lnTo>
                    <a:lnTo>
                      <a:pt x="16" y="11"/>
                    </a:lnTo>
                    <a:lnTo>
                      <a:pt x="16" y="11"/>
                    </a:lnTo>
                    <a:lnTo>
                      <a:pt x="13" y="12"/>
                    </a:lnTo>
                    <a:lnTo>
                      <a:pt x="13" y="1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7" name="Freeform 161"/>
              <p:cNvSpPr>
                <a:spLocks/>
              </p:cNvSpPr>
              <p:nvPr/>
            </p:nvSpPr>
            <p:spPr bwMode="auto">
              <a:xfrm>
                <a:off x="2559015" y="3291094"/>
                <a:ext cx="12343" cy="14401"/>
              </a:xfrm>
              <a:custGeom>
                <a:avLst/>
                <a:gdLst>
                  <a:gd name="T0" fmla="*/ 11 w 11"/>
                  <a:gd name="T1" fmla="*/ 8 h 15"/>
                  <a:gd name="T2" fmla="*/ 11 w 11"/>
                  <a:gd name="T3" fmla="*/ 8 h 15"/>
                  <a:gd name="T4" fmla="*/ 11 w 11"/>
                  <a:gd name="T5" fmla="*/ 9 h 15"/>
                  <a:gd name="T6" fmla="*/ 11 w 11"/>
                  <a:gd name="T7" fmla="*/ 9 h 15"/>
                  <a:gd name="T8" fmla="*/ 9 w 11"/>
                  <a:gd name="T9" fmla="*/ 15 h 15"/>
                  <a:gd name="T10" fmla="*/ 4 w 11"/>
                  <a:gd name="T11" fmla="*/ 15 h 15"/>
                  <a:gd name="T12" fmla="*/ 4 w 11"/>
                  <a:gd name="T13" fmla="*/ 15 h 15"/>
                  <a:gd name="T14" fmla="*/ 2 w 11"/>
                  <a:gd name="T15" fmla="*/ 15 h 15"/>
                  <a:gd name="T16" fmla="*/ 2 w 11"/>
                  <a:gd name="T17" fmla="*/ 13 h 15"/>
                  <a:gd name="T18" fmla="*/ 2 w 11"/>
                  <a:gd name="T19" fmla="*/ 13 h 15"/>
                  <a:gd name="T20" fmla="*/ 0 w 11"/>
                  <a:gd name="T21" fmla="*/ 8 h 15"/>
                  <a:gd name="T22" fmla="*/ 4 w 11"/>
                  <a:gd name="T23" fmla="*/ 2 h 15"/>
                  <a:gd name="T24" fmla="*/ 4 w 11"/>
                  <a:gd name="T25" fmla="*/ 2 h 15"/>
                  <a:gd name="T26" fmla="*/ 6 w 11"/>
                  <a:gd name="T27" fmla="*/ 0 h 15"/>
                  <a:gd name="T28" fmla="*/ 7 w 11"/>
                  <a:gd name="T29" fmla="*/ 2 h 15"/>
                  <a:gd name="T30" fmla="*/ 7 w 11"/>
                  <a:gd name="T31" fmla="*/ 2 h 15"/>
                  <a:gd name="T32" fmla="*/ 9 w 11"/>
                  <a:gd name="T33" fmla="*/ 2 h 15"/>
                  <a:gd name="T34" fmla="*/ 11 w 11"/>
                  <a:gd name="T35" fmla="*/ 6 h 15"/>
                  <a:gd name="T36" fmla="*/ 11 w 11"/>
                  <a:gd name="T37" fmla="*/ 6 h 15"/>
                  <a:gd name="T38" fmla="*/ 11 w 11"/>
                  <a:gd name="T39" fmla="*/ 8 h 15"/>
                  <a:gd name="T40" fmla="*/ 11 w 11"/>
                  <a:gd name="T41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" h="15">
                    <a:moveTo>
                      <a:pt x="11" y="8"/>
                    </a:moveTo>
                    <a:lnTo>
                      <a:pt x="11" y="8"/>
                    </a:lnTo>
                    <a:lnTo>
                      <a:pt x="11" y="9"/>
                    </a:lnTo>
                    <a:lnTo>
                      <a:pt x="11" y="9"/>
                    </a:lnTo>
                    <a:lnTo>
                      <a:pt x="9" y="15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2" y="15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0" y="8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1" y="8"/>
                    </a:lnTo>
                    <a:lnTo>
                      <a:pt x="11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8" name="Freeform 162"/>
              <p:cNvSpPr>
                <a:spLocks/>
              </p:cNvSpPr>
              <p:nvPr/>
            </p:nvSpPr>
            <p:spPr bwMode="auto">
              <a:xfrm>
                <a:off x="2472615" y="3116237"/>
                <a:ext cx="12343" cy="10286"/>
              </a:xfrm>
              <a:custGeom>
                <a:avLst/>
                <a:gdLst>
                  <a:gd name="T0" fmla="*/ 9 w 13"/>
                  <a:gd name="T1" fmla="*/ 10 h 10"/>
                  <a:gd name="T2" fmla="*/ 9 w 13"/>
                  <a:gd name="T3" fmla="*/ 10 h 10"/>
                  <a:gd name="T4" fmla="*/ 2 w 13"/>
                  <a:gd name="T5" fmla="*/ 8 h 10"/>
                  <a:gd name="T6" fmla="*/ 2 w 13"/>
                  <a:gd name="T7" fmla="*/ 8 h 10"/>
                  <a:gd name="T8" fmla="*/ 0 w 13"/>
                  <a:gd name="T9" fmla="*/ 8 h 10"/>
                  <a:gd name="T10" fmla="*/ 0 w 13"/>
                  <a:gd name="T11" fmla="*/ 8 h 10"/>
                  <a:gd name="T12" fmla="*/ 0 w 13"/>
                  <a:gd name="T13" fmla="*/ 6 h 10"/>
                  <a:gd name="T14" fmla="*/ 0 w 13"/>
                  <a:gd name="T15" fmla="*/ 4 h 10"/>
                  <a:gd name="T16" fmla="*/ 0 w 13"/>
                  <a:gd name="T17" fmla="*/ 4 h 10"/>
                  <a:gd name="T18" fmla="*/ 0 w 13"/>
                  <a:gd name="T19" fmla="*/ 2 h 10"/>
                  <a:gd name="T20" fmla="*/ 3 w 13"/>
                  <a:gd name="T21" fmla="*/ 0 h 10"/>
                  <a:gd name="T22" fmla="*/ 3 w 13"/>
                  <a:gd name="T23" fmla="*/ 0 h 10"/>
                  <a:gd name="T24" fmla="*/ 11 w 13"/>
                  <a:gd name="T25" fmla="*/ 2 h 10"/>
                  <a:gd name="T26" fmla="*/ 11 w 13"/>
                  <a:gd name="T27" fmla="*/ 2 h 10"/>
                  <a:gd name="T28" fmla="*/ 13 w 13"/>
                  <a:gd name="T29" fmla="*/ 2 h 10"/>
                  <a:gd name="T30" fmla="*/ 13 w 13"/>
                  <a:gd name="T31" fmla="*/ 6 h 10"/>
                  <a:gd name="T32" fmla="*/ 13 w 13"/>
                  <a:gd name="T33" fmla="*/ 6 h 10"/>
                  <a:gd name="T34" fmla="*/ 11 w 13"/>
                  <a:gd name="T35" fmla="*/ 8 h 10"/>
                  <a:gd name="T36" fmla="*/ 11 w 13"/>
                  <a:gd name="T37" fmla="*/ 8 h 10"/>
                  <a:gd name="T38" fmla="*/ 11 w 13"/>
                  <a:gd name="T39" fmla="*/ 10 h 10"/>
                  <a:gd name="T40" fmla="*/ 9 w 13"/>
                  <a:gd name="T41" fmla="*/ 10 h 10"/>
                  <a:gd name="T42" fmla="*/ 9 w 13"/>
                  <a:gd name="T43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" h="10">
                    <a:moveTo>
                      <a:pt x="9" y="10"/>
                    </a:moveTo>
                    <a:lnTo>
                      <a:pt x="9" y="10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3" y="2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1" y="8"/>
                    </a:lnTo>
                    <a:lnTo>
                      <a:pt x="11" y="8"/>
                    </a:lnTo>
                    <a:lnTo>
                      <a:pt x="11" y="10"/>
                    </a:lnTo>
                    <a:lnTo>
                      <a:pt x="9" y="10"/>
                    </a:lnTo>
                    <a:lnTo>
                      <a:pt x="9" y="1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39" name="Freeform 163"/>
              <p:cNvSpPr>
                <a:spLocks/>
              </p:cNvSpPr>
              <p:nvPr/>
            </p:nvSpPr>
            <p:spPr bwMode="auto">
              <a:xfrm>
                <a:off x="2196957" y="3412467"/>
                <a:ext cx="10286" cy="10286"/>
              </a:xfrm>
              <a:custGeom>
                <a:avLst/>
                <a:gdLst>
                  <a:gd name="T0" fmla="*/ 7 w 11"/>
                  <a:gd name="T1" fmla="*/ 0 h 10"/>
                  <a:gd name="T2" fmla="*/ 7 w 11"/>
                  <a:gd name="T3" fmla="*/ 0 h 10"/>
                  <a:gd name="T4" fmla="*/ 9 w 11"/>
                  <a:gd name="T5" fmla="*/ 0 h 10"/>
                  <a:gd name="T6" fmla="*/ 11 w 11"/>
                  <a:gd name="T7" fmla="*/ 2 h 10"/>
                  <a:gd name="T8" fmla="*/ 11 w 11"/>
                  <a:gd name="T9" fmla="*/ 2 h 10"/>
                  <a:gd name="T10" fmla="*/ 9 w 11"/>
                  <a:gd name="T11" fmla="*/ 4 h 10"/>
                  <a:gd name="T12" fmla="*/ 9 w 11"/>
                  <a:gd name="T13" fmla="*/ 4 h 10"/>
                  <a:gd name="T14" fmla="*/ 5 w 11"/>
                  <a:gd name="T15" fmla="*/ 10 h 10"/>
                  <a:gd name="T16" fmla="*/ 5 w 11"/>
                  <a:gd name="T17" fmla="*/ 10 h 10"/>
                  <a:gd name="T18" fmla="*/ 2 w 11"/>
                  <a:gd name="T19" fmla="*/ 10 h 10"/>
                  <a:gd name="T20" fmla="*/ 0 w 11"/>
                  <a:gd name="T21" fmla="*/ 8 h 10"/>
                  <a:gd name="T22" fmla="*/ 0 w 11"/>
                  <a:gd name="T23" fmla="*/ 8 h 10"/>
                  <a:gd name="T24" fmla="*/ 0 w 11"/>
                  <a:gd name="T25" fmla="*/ 6 h 10"/>
                  <a:gd name="T26" fmla="*/ 0 w 11"/>
                  <a:gd name="T27" fmla="*/ 6 h 10"/>
                  <a:gd name="T28" fmla="*/ 0 w 11"/>
                  <a:gd name="T29" fmla="*/ 4 h 10"/>
                  <a:gd name="T30" fmla="*/ 2 w 11"/>
                  <a:gd name="T31" fmla="*/ 2 h 10"/>
                  <a:gd name="T32" fmla="*/ 2 w 11"/>
                  <a:gd name="T33" fmla="*/ 2 h 10"/>
                  <a:gd name="T34" fmla="*/ 2 w 11"/>
                  <a:gd name="T35" fmla="*/ 2 h 10"/>
                  <a:gd name="T36" fmla="*/ 3 w 11"/>
                  <a:gd name="T37" fmla="*/ 0 h 10"/>
                  <a:gd name="T38" fmla="*/ 3 w 11"/>
                  <a:gd name="T39" fmla="*/ 0 h 10"/>
                  <a:gd name="T40" fmla="*/ 5 w 11"/>
                  <a:gd name="T41" fmla="*/ 0 h 10"/>
                  <a:gd name="T42" fmla="*/ 5 w 11"/>
                  <a:gd name="T43" fmla="*/ 0 h 10"/>
                  <a:gd name="T44" fmla="*/ 7 w 11"/>
                  <a:gd name="T45" fmla="*/ 0 h 10"/>
                  <a:gd name="T46" fmla="*/ 7 w 11"/>
                  <a:gd name="T47" fmla="*/ 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1" h="10">
                    <a:moveTo>
                      <a:pt x="7" y="0"/>
                    </a:moveTo>
                    <a:lnTo>
                      <a:pt x="7" y="0"/>
                    </a:lnTo>
                    <a:lnTo>
                      <a:pt x="9" y="0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5" y="10"/>
                    </a:lnTo>
                    <a:lnTo>
                      <a:pt x="5" y="10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0"/>
                    </a:lnTo>
                    <a:lnTo>
                      <a:pt x="7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0" name="Freeform 164"/>
              <p:cNvSpPr>
                <a:spLocks/>
              </p:cNvSpPr>
              <p:nvPr/>
            </p:nvSpPr>
            <p:spPr bwMode="auto">
              <a:xfrm>
                <a:off x="2456158" y="3052465"/>
                <a:ext cx="6172" cy="14401"/>
              </a:xfrm>
              <a:custGeom>
                <a:avLst/>
                <a:gdLst>
                  <a:gd name="T0" fmla="*/ 8 w 8"/>
                  <a:gd name="T1" fmla="*/ 9 h 15"/>
                  <a:gd name="T2" fmla="*/ 8 w 8"/>
                  <a:gd name="T3" fmla="*/ 9 h 15"/>
                  <a:gd name="T4" fmla="*/ 6 w 8"/>
                  <a:gd name="T5" fmla="*/ 11 h 15"/>
                  <a:gd name="T6" fmla="*/ 6 w 8"/>
                  <a:gd name="T7" fmla="*/ 11 h 15"/>
                  <a:gd name="T8" fmla="*/ 6 w 8"/>
                  <a:gd name="T9" fmla="*/ 15 h 15"/>
                  <a:gd name="T10" fmla="*/ 6 w 8"/>
                  <a:gd name="T11" fmla="*/ 15 h 15"/>
                  <a:gd name="T12" fmla="*/ 4 w 8"/>
                  <a:gd name="T13" fmla="*/ 11 h 15"/>
                  <a:gd name="T14" fmla="*/ 4 w 8"/>
                  <a:gd name="T15" fmla="*/ 11 h 15"/>
                  <a:gd name="T16" fmla="*/ 2 w 8"/>
                  <a:gd name="T17" fmla="*/ 9 h 15"/>
                  <a:gd name="T18" fmla="*/ 2 w 8"/>
                  <a:gd name="T19" fmla="*/ 9 h 15"/>
                  <a:gd name="T20" fmla="*/ 0 w 8"/>
                  <a:gd name="T21" fmla="*/ 5 h 15"/>
                  <a:gd name="T22" fmla="*/ 0 w 8"/>
                  <a:gd name="T23" fmla="*/ 5 h 15"/>
                  <a:gd name="T24" fmla="*/ 0 w 8"/>
                  <a:gd name="T25" fmla="*/ 2 h 15"/>
                  <a:gd name="T26" fmla="*/ 0 w 8"/>
                  <a:gd name="T27" fmla="*/ 2 h 15"/>
                  <a:gd name="T28" fmla="*/ 0 w 8"/>
                  <a:gd name="T29" fmla="*/ 0 h 15"/>
                  <a:gd name="T30" fmla="*/ 2 w 8"/>
                  <a:gd name="T31" fmla="*/ 0 h 15"/>
                  <a:gd name="T32" fmla="*/ 2 w 8"/>
                  <a:gd name="T33" fmla="*/ 0 h 15"/>
                  <a:gd name="T34" fmla="*/ 4 w 8"/>
                  <a:gd name="T35" fmla="*/ 0 h 15"/>
                  <a:gd name="T36" fmla="*/ 6 w 8"/>
                  <a:gd name="T37" fmla="*/ 2 h 15"/>
                  <a:gd name="T38" fmla="*/ 6 w 8"/>
                  <a:gd name="T39" fmla="*/ 2 h 15"/>
                  <a:gd name="T40" fmla="*/ 8 w 8"/>
                  <a:gd name="T41" fmla="*/ 9 h 15"/>
                  <a:gd name="T42" fmla="*/ 8 w 8"/>
                  <a:gd name="T43" fmla="*/ 9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8" h="15">
                    <a:moveTo>
                      <a:pt x="8" y="9"/>
                    </a:moveTo>
                    <a:lnTo>
                      <a:pt x="8" y="9"/>
                    </a:lnTo>
                    <a:lnTo>
                      <a:pt x="6" y="11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6" y="15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8" y="9"/>
                    </a:lnTo>
                    <a:lnTo>
                      <a:pt x="8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1" name="Freeform 165"/>
              <p:cNvSpPr>
                <a:spLocks/>
              </p:cNvSpPr>
              <p:nvPr/>
            </p:nvSpPr>
            <p:spPr bwMode="auto">
              <a:xfrm>
                <a:off x="2495243" y="3120351"/>
                <a:ext cx="8229" cy="12343"/>
              </a:xfrm>
              <a:custGeom>
                <a:avLst/>
                <a:gdLst>
                  <a:gd name="T0" fmla="*/ 7 w 7"/>
                  <a:gd name="T1" fmla="*/ 6 h 11"/>
                  <a:gd name="T2" fmla="*/ 7 w 7"/>
                  <a:gd name="T3" fmla="*/ 6 h 11"/>
                  <a:gd name="T4" fmla="*/ 5 w 7"/>
                  <a:gd name="T5" fmla="*/ 9 h 11"/>
                  <a:gd name="T6" fmla="*/ 3 w 7"/>
                  <a:gd name="T7" fmla="*/ 11 h 11"/>
                  <a:gd name="T8" fmla="*/ 3 w 7"/>
                  <a:gd name="T9" fmla="*/ 11 h 11"/>
                  <a:gd name="T10" fmla="*/ 2 w 7"/>
                  <a:gd name="T11" fmla="*/ 11 h 11"/>
                  <a:gd name="T12" fmla="*/ 2 w 7"/>
                  <a:gd name="T13" fmla="*/ 11 h 11"/>
                  <a:gd name="T14" fmla="*/ 0 w 7"/>
                  <a:gd name="T15" fmla="*/ 11 h 11"/>
                  <a:gd name="T16" fmla="*/ 0 w 7"/>
                  <a:gd name="T17" fmla="*/ 11 h 11"/>
                  <a:gd name="T18" fmla="*/ 0 w 7"/>
                  <a:gd name="T19" fmla="*/ 9 h 11"/>
                  <a:gd name="T20" fmla="*/ 0 w 7"/>
                  <a:gd name="T21" fmla="*/ 9 h 11"/>
                  <a:gd name="T22" fmla="*/ 0 w 7"/>
                  <a:gd name="T23" fmla="*/ 6 h 11"/>
                  <a:gd name="T24" fmla="*/ 0 w 7"/>
                  <a:gd name="T25" fmla="*/ 6 h 11"/>
                  <a:gd name="T26" fmla="*/ 0 w 7"/>
                  <a:gd name="T27" fmla="*/ 2 h 11"/>
                  <a:gd name="T28" fmla="*/ 0 w 7"/>
                  <a:gd name="T29" fmla="*/ 2 h 11"/>
                  <a:gd name="T30" fmla="*/ 0 w 7"/>
                  <a:gd name="T31" fmla="*/ 0 h 11"/>
                  <a:gd name="T32" fmla="*/ 2 w 7"/>
                  <a:gd name="T33" fmla="*/ 0 h 11"/>
                  <a:gd name="T34" fmla="*/ 2 w 7"/>
                  <a:gd name="T35" fmla="*/ 0 h 11"/>
                  <a:gd name="T36" fmla="*/ 5 w 7"/>
                  <a:gd name="T37" fmla="*/ 2 h 11"/>
                  <a:gd name="T38" fmla="*/ 7 w 7"/>
                  <a:gd name="T39" fmla="*/ 6 h 11"/>
                  <a:gd name="T40" fmla="*/ 7 w 7"/>
                  <a:gd name="T41" fmla="*/ 6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" h="11">
                    <a:moveTo>
                      <a:pt x="7" y="6"/>
                    </a:moveTo>
                    <a:lnTo>
                      <a:pt x="7" y="6"/>
                    </a:lnTo>
                    <a:lnTo>
                      <a:pt x="5" y="9"/>
                    </a:lnTo>
                    <a:lnTo>
                      <a:pt x="3" y="11"/>
                    </a:lnTo>
                    <a:lnTo>
                      <a:pt x="3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5" y="2"/>
                    </a:lnTo>
                    <a:lnTo>
                      <a:pt x="7" y="6"/>
                    </a:lnTo>
                    <a:lnTo>
                      <a:pt x="7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2" name="Freeform 166"/>
              <p:cNvSpPr>
                <a:spLocks/>
              </p:cNvSpPr>
              <p:nvPr/>
            </p:nvSpPr>
            <p:spPr bwMode="auto">
              <a:xfrm>
                <a:off x="2297756" y="3447438"/>
                <a:ext cx="8229" cy="16457"/>
              </a:xfrm>
              <a:custGeom>
                <a:avLst/>
                <a:gdLst>
                  <a:gd name="T0" fmla="*/ 5 w 7"/>
                  <a:gd name="T1" fmla="*/ 4 h 17"/>
                  <a:gd name="T2" fmla="*/ 5 w 7"/>
                  <a:gd name="T3" fmla="*/ 4 h 17"/>
                  <a:gd name="T4" fmla="*/ 5 w 7"/>
                  <a:gd name="T5" fmla="*/ 10 h 17"/>
                  <a:gd name="T6" fmla="*/ 5 w 7"/>
                  <a:gd name="T7" fmla="*/ 10 h 17"/>
                  <a:gd name="T8" fmla="*/ 5 w 7"/>
                  <a:gd name="T9" fmla="*/ 13 h 17"/>
                  <a:gd name="T10" fmla="*/ 5 w 7"/>
                  <a:gd name="T11" fmla="*/ 13 h 17"/>
                  <a:gd name="T12" fmla="*/ 7 w 7"/>
                  <a:gd name="T13" fmla="*/ 17 h 17"/>
                  <a:gd name="T14" fmla="*/ 7 w 7"/>
                  <a:gd name="T15" fmla="*/ 17 h 17"/>
                  <a:gd name="T16" fmla="*/ 7 w 7"/>
                  <a:gd name="T17" fmla="*/ 17 h 17"/>
                  <a:gd name="T18" fmla="*/ 7 w 7"/>
                  <a:gd name="T19" fmla="*/ 17 h 17"/>
                  <a:gd name="T20" fmla="*/ 7 w 7"/>
                  <a:gd name="T21" fmla="*/ 17 h 17"/>
                  <a:gd name="T22" fmla="*/ 7 w 7"/>
                  <a:gd name="T23" fmla="*/ 17 h 17"/>
                  <a:gd name="T24" fmla="*/ 4 w 7"/>
                  <a:gd name="T25" fmla="*/ 11 h 17"/>
                  <a:gd name="T26" fmla="*/ 4 w 7"/>
                  <a:gd name="T27" fmla="*/ 11 h 17"/>
                  <a:gd name="T28" fmla="*/ 0 w 7"/>
                  <a:gd name="T29" fmla="*/ 4 h 17"/>
                  <a:gd name="T30" fmla="*/ 0 w 7"/>
                  <a:gd name="T31" fmla="*/ 4 h 17"/>
                  <a:gd name="T32" fmla="*/ 0 w 7"/>
                  <a:gd name="T33" fmla="*/ 2 h 17"/>
                  <a:gd name="T34" fmla="*/ 0 w 7"/>
                  <a:gd name="T35" fmla="*/ 2 h 17"/>
                  <a:gd name="T36" fmla="*/ 0 w 7"/>
                  <a:gd name="T37" fmla="*/ 0 h 17"/>
                  <a:gd name="T38" fmla="*/ 0 w 7"/>
                  <a:gd name="T39" fmla="*/ 0 h 17"/>
                  <a:gd name="T40" fmla="*/ 4 w 7"/>
                  <a:gd name="T41" fmla="*/ 0 h 17"/>
                  <a:gd name="T42" fmla="*/ 4 w 7"/>
                  <a:gd name="T43" fmla="*/ 0 h 17"/>
                  <a:gd name="T44" fmla="*/ 5 w 7"/>
                  <a:gd name="T45" fmla="*/ 2 h 17"/>
                  <a:gd name="T46" fmla="*/ 5 w 7"/>
                  <a:gd name="T47" fmla="*/ 4 h 17"/>
                  <a:gd name="T48" fmla="*/ 5 w 7"/>
                  <a:gd name="T49" fmla="*/ 4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" h="17">
                    <a:moveTo>
                      <a:pt x="5" y="4"/>
                    </a:moveTo>
                    <a:lnTo>
                      <a:pt x="5" y="4"/>
                    </a:lnTo>
                    <a:lnTo>
                      <a:pt x="5" y="10"/>
                    </a:lnTo>
                    <a:lnTo>
                      <a:pt x="5" y="10"/>
                    </a:lnTo>
                    <a:lnTo>
                      <a:pt x="5" y="13"/>
                    </a:lnTo>
                    <a:lnTo>
                      <a:pt x="5" y="13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5" y="2"/>
                    </a:lnTo>
                    <a:lnTo>
                      <a:pt x="5" y="4"/>
                    </a:lnTo>
                    <a:lnTo>
                      <a:pt x="5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3" name="Freeform 167"/>
              <p:cNvSpPr>
                <a:spLocks/>
              </p:cNvSpPr>
              <p:nvPr/>
            </p:nvSpPr>
            <p:spPr bwMode="auto">
              <a:xfrm>
                <a:off x="2363585" y="3155322"/>
                <a:ext cx="6172" cy="12343"/>
              </a:xfrm>
              <a:custGeom>
                <a:avLst/>
                <a:gdLst>
                  <a:gd name="T0" fmla="*/ 8 w 8"/>
                  <a:gd name="T1" fmla="*/ 0 h 11"/>
                  <a:gd name="T2" fmla="*/ 8 w 8"/>
                  <a:gd name="T3" fmla="*/ 0 h 11"/>
                  <a:gd name="T4" fmla="*/ 8 w 8"/>
                  <a:gd name="T5" fmla="*/ 2 h 11"/>
                  <a:gd name="T6" fmla="*/ 8 w 8"/>
                  <a:gd name="T7" fmla="*/ 2 h 11"/>
                  <a:gd name="T8" fmla="*/ 6 w 8"/>
                  <a:gd name="T9" fmla="*/ 7 h 11"/>
                  <a:gd name="T10" fmla="*/ 6 w 8"/>
                  <a:gd name="T11" fmla="*/ 7 h 11"/>
                  <a:gd name="T12" fmla="*/ 6 w 8"/>
                  <a:gd name="T13" fmla="*/ 9 h 11"/>
                  <a:gd name="T14" fmla="*/ 6 w 8"/>
                  <a:gd name="T15" fmla="*/ 9 h 11"/>
                  <a:gd name="T16" fmla="*/ 4 w 8"/>
                  <a:gd name="T17" fmla="*/ 11 h 11"/>
                  <a:gd name="T18" fmla="*/ 2 w 8"/>
                  <a:gd name="T19" fmla="*/ 11 h 11"/>
                  <a:gd name="T20" fmla="*/ 2 w 8"/>
                  <a:gd name="T21" fmla="*/ 11 h 11"/>
                  <a:gd name="T22" fmla="*/ 0 w 8"/>
                  <a:gd name="T23" fmla="*/ 9 h 11"/>
                  <a:gd name="T24" fmla="*/ 0 w 8"/>
                  <a:gd name="T25" fmla="*/ 5 h 11"/>
                  <a:gd name="T26" fmla="*/ 0 w 8"/>
                  <a:gd name="T27" fmla="*/ 5 h 11"/>
                  <a:gd name="T28" fmla="*/ 6 w 8"/>
                  <a:gd name="T29" fmla="*/ 0 h 11"/>
                  <a:gd name="T30" fmla="*/ 6 w 8"/>
                  <a:gd name="T31" fmla="*/ 0 h 11"/>
                  <a:gd name="T32" fmla="*/ 8 w 8"/>
                  <a:gd name="T33" fmla="*/ 0 h 11"/>
                  <a:gd name="T34" fmla="*/ 8 w 8"/>
                  <a:gd name="T35" fmla="*/ 0 h 11"/>
                  <a:gd name="T36" fmla="*/ 8 w 8"/>
                  <a:gd name="T37" fmla="*/ 0 h 11"/>
                  <a:gd name="T38" fmla="*/ 8 w 8"/>
                  <a:gd name="T39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" h="11">
                    <a:moveTo>
                      <a:pt x="8" y="0"/>
                    </a:moveTo>
                    <a:lnTo>
                      <a:pt x="8" y="0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6" y="7"/>
                    </a:lnTo>
                    <a:lnTo>
                      <a:pt x="6" y="7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4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9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4" name="Freeform 168"/>
              <p:cNvSpPr>
                <a:spLocks/>
              </p:cNvSpPr>
              <p:nvPr/>
            </p:nvSpPr>
            <p:spPr bwMode="auto">
              <a:xfrm>
                <a:off x="2425300" y="3118294"/>
                <a:ext cx="8229" cy="14401"/>
              </a:xfrm>
              <a:custGeom>
                <a:avLst/>
                <a:gdLst>
                  <a:gd name="T0" fmla="*/ 2 w 7"/>
                  <a:gd name="T1" fmla="*/ 0 h 13"/>
                  <a:gd name="T2" fmla="*/ 2 w 7"/>
                  <a:gd name="T3" fmla="*/ 0 h 13"/>
                  <a:gd name="T4" fmla="*/ 2 w 7"/>
                  <a:gd name="T5" fmla="*/ 0 h 13"/>
                  <a:gd name="T6" fmla="*/ 2 w 7"/>
                  <a:gd name="T7" fmla="*/ 0 h 13"/>
                  <a:gd name="T8" fmla="*/ 3 w 7"/>
                  <a:gd name="T9" fmla="*/ 4 h 13"/>
                  <a:gd name="T10" fmla="*/ 3 w 7"/>
                  <a:gd name="T11" fmla="*/ 4 h 13"/>
                  <a:gd name="T12" fmla="*/ 7 w 7"/>
                  <a:gd name="T13" fmla="*/ 9 h 13"/>
                  <a:gd name="T14" fmla="*/ 7 w 7"/>
                  <a:gd name="T15" fmla="*/ 9 h 13"/>
                  <a:gd name="T16" fmla="*/ 7 w 7"/>
                  <a:gd name="T17" fmla="*/ 9 h 13"/>
                  <a:gd name="T18" fmla="*/ 7 w 7"/>
                  <a:gd name="T19" fmla="*/ 9 h 13"/>
                  <a:gd name="T20" fmla="*/ 7 w 7"/>
                  <a:gd name="T21" fmla="*/ 13 h 13"/>
                  <a:gd name="T22" fmla="*/ 7 w 7"/>
                  <a:gd name="T23" fmla="*/ 13 h 13"/>
                  <a:gd name="T24" fmla="*/ 7 w 7"/>
                  <a:gd name="T25" fmla="*/ 13 h 13"/>
                  <a:gd name="T26" fmla="*/ 5 w 7"/>
                  <a:gd name="T27" fmla="*/ 13 h 13"/>
                  <a:gd name="T28" fmla="*/ 3 w 7"/>
                  <a:gd name="T29" fmla="*/ 13 h 13"/>
                  <a:gd name="T30" fmla="*/ 3 w 7"/>
                  <a:gd name="T31" fmla="*/ 13 h 13"/>
                  <a:gd name="T32" fmla="*/ 2 w 7"/>
                  <a:gd name="T33" fmla="*/ 9 h 13"/>
                  <a:gd name="T34" fmla="*/ 2 w 7"/>
                  <a:gd name="T35" fmla="*/ 9 h 13"/>
                  <a:gd name="T36" fmla="*/ 0 w 7"/>
                  <a:gd name="T37" fmla="*/ 0 h 13"/>
                  <a:gd name="T38" fmla="*/ 0 w 7"/>
                  <a:gd name="T39" fmla="*/ 0 h 13"/>
                  <a:gd name="T40" fmla="*/ 2 w 7"/>
                  <a:gd name="T41" fmla="*/ 0 h 13"/>
                  <a:gd name="T42" fmla="*/ 2 w 7"/>
                  <a:gd name="T43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7" h="13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7" y="9"/>
                    </a:lnTo>
                    <a:lnTo>
                      <a:pt x="7" y="9"/>
                    </a:lnTo>
                    <a:lnTo>
                      <a:pt x="7" y="9"/>
                    </a:lnTo>
                    <a:lnTo>
                      <a:pt x="7" y="9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5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5" name="Freeform 169"/>
              <p:cNvSpPr>
                <a:spLocks/>
              </p:cNvSpPr>
              <p:nvPr/>
            </p:nvSpPr>
            <p:spPr bwMode="auto">
              <a:xfrm>
                <a:off x="2620730" y="3482410"/>
                <a:ext cx="12343" cy="8229"/>
              </a:xfrm>
              <a:custGeom>
                <a:avLst/>
                <a:gdLst>
                  <a:gd name="T0" fmla="*/ 9 w 11"/>
                  <a:gd name="T1" fmla="*/ 8 h 8"/>
                  <a:gd name="T2" fmla="*/ 9 w 11"/>
                  <a:gd name="T3" fmla="*/ 8 h 8"/>
                  <a:gd name="T4" fmla="*/ 5 w 11"/>
                  <a:gd name="T5" fmla="*/ 6 h 8"/>
                  <a:gd name="T6" fmla="*/ 1 w 11"/>
                  <a:gd name="T7" fmla="*/ 4 h 8"/>
                  <a:gd name="T8" fmla="*/ 1 w 11"/>
                  <a:gd name="T9" fmla="*/ 4 h 8"/>
                  <a:gd name="T10" fmla="*/ 0 w 11"/>
                  <a:gd name="T11" fmla="*/ 2 h 8"/>
                  <a:gd name="T12" fmla="*/ 0 w 11"/>
                  <a:gd name="T13" fmla="*/ 2 h 8"/>
                  <a:gd name="T14" fmla="*/ 0 w 11"/>
                  <a:gd name="T15" fmla="*/ 0 h 8"/>
                  <a:gd name="T16" fmla="*/ 0 w 11"/>
                  <a:gd name="T17" fmla="*/ 0 h 8"/>
                  <a:gd name="T18" fmla="*/ 0 w 11"/>
                  <a:gd name="T19" fmla="*/ 0 h 8"/>
                  <a:gd name="T20" fmla="*/ 0 w 11"/>
                  <a:gd name="T21" fmla="*/ 0 h 8"/>
                  <a:gd name="T22" fmla="*/ 0 w 11"/>
                  <a:gd name="T23" fmla="*/ 0 h 8"/>
                  <a:gd name="T24" fmla="*/ 0 w 11"/>
                  <a:gd name="T25" fmla="*/ 0 h 8"/>
                  <a:gd name="T26" fmla="*/ 5 w 11"/>
                  <a:gd name="T27" fmla="*/ 2 h 8"/>
                  <a:gd name="T28" fmla="*/ 11 w 11"/>
                  <a:gd name="T29" fmla="*/ 4 h 8"/>
                  <a:gd name="T30" fmla="*/ 11 w 11"/>
                  <a:gd name="T31" fmla="*/ 4 h 8"/>
                  <a:gd name="T32" fmla="*/ 11 w 11"/>
                  <a:gd name="T33" fmla="*/ 6 h 8"/>
                  <a:gd name="T34" fmla="*/ 11 w 11"/>
                  <a:gd name="T35" fmla="*/ 6 h 8"/>
                  <a:gd name="T36" fmla="*/ 11 w 11"/>
                  <a:gd name="T37" fmla="*/ 8 h 8"/>
                  <a:gd name="T38" fmla="*/ 11 w 11"/>
                  <a:gd name="T39" fmla="*/ 8 h 8"/>
                  <a:gd name="T40" fmla="*/ 9 w 11"/>
                  <a:gd name="T41" fmla="*/ 8 h 8"/>
                  <a:gd name="T42" fmla="*/ 9 w 11"/>
                  <a:gd name="T43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" h="8">
                    <a:moveTo>
                      <a:pt x="9" y="8"/>
                    </a:moveTo>
                    <a:lnTo>
                      <a:pt x="9" y="8"/>
                    </a:lnTo>
                    <a:lnTo>
                      <a:pt x="5" y="6"/>
                    </a:lnTo>
                    <a:lnTo>
                      <a:pt x="1" y="4"/>
                    </a:ln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2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1" y="8"/>
                    </a:lnTo>
                    <a:lnTo>
                      <a:pt x="11" y="8"/>
                    </a:lnTo>
                    <a:lnTo>
                      <a:pt x="9" y="8"/>
                    </a:lnTo>
                    <a:lnTo>
                      <a:pt x="9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6" name="Freeform 170"/>
              <p:cNvSpPr>
                <a:spLocks/>
              </p:cNvSpPr>
              <p:nvPr/>
            </p:nvSpPr>
            <p:spPr bwMode="auto">
              <a:xfrm>
                <a:off x="2548729" y="3422752"/>
                <a:ext cx="4114" cy="8229"/>
              </a:xfrm>
              <a:custGeom>
                <a:avLst/>
                <a:gdLst>
                  <a:gd name="T0" fmla="*/ 2 w 6"/>
                  <a:gd name="T1" fmla="*/ 9 h 9"/>
                  <a:gd name="T2" fmla="*/ 2 w 6"/>
                  <a:gd name="T3" fmla="*/ 9 h 9"/>
                  <a:gd name="T4" fmla="*/ 0 w 6"/>
                  <a:gd name="T5" fmla="*/ 9 h 9"/>
                  <a:gd name="T6" fmla="*/ 0 w 6"/>
                  <a:gd name="T7" fmla="*/ 7 h 9"/>
                  <a:gd name="T8" fmla="*/ 0 w 6"/>
                  <a:gd name="T9" fmla="*/ 7 h 9"/>
                  <a:gd name="T10" fmla="*/ 0 w 6"/>
                  <a:gd name="T11" fmla="*/ 5 h 9"/>
                  <a:gd name="T12" fmla="*/ 0 w 6"/>
                  <a:gd name="T13" fmla="*/ 3 h 9"/>
                  <a:gd name="T14" fmla="*/ 0 w 6"/>
                  <a:gd name="T15" fmla="*/ 3 h 9"/>
                  <a:gd name="T16" fmla="*/ 0 w 6"/>
                  <a:gd name="T17" fmla="*/ 1 h 9"/>
                  <a:gd name="T18" fmla="*/ 0 w 6"/>
                  <a:gd name="T19" fmla="*/ 1 h 9"/>
                  <a:gd name="T20" fmla="*/ 0 w 6"/>
                  <a:gd name="T21" fmla="*/ 0 h 9"/>
                  <a:gd name="T22" fmla="*/ 0 w 6"/>
                  <a:gd name="T23" fmla="*/ 0 h 9"/>
                  <a:gd name="T24" fmla="*/ 0 w 6"/>
                  <a:gd name="T25" fmla="*/ 0 h 9"/>
                  <a:gd name="T26" fmla="*/ 0 w 6"/>
                  <a:gd name="T27" fmla="*/ 0 h 9"/>
                  <a:gd name="T28" fmla="*/ 0 w 6"/>
                  <a:gd name="T29" fmla="*/ 0 h 9"/>
                  <a:gd name="T30" fmla="*/ 0 w 6"/>
                  <a:gd name="T31" fmla="*/ 0 h 9"/>
                  <a:gd name="T32" fmla="*/ 6 w 6"/>
                  <a:gd name="T33" fmla="*/ 3 h 9"/>
                  <a:gd name="T34" fmla="*/ 6 w 6"/>
                  <a:gd name="T35" fmla="*/ 3 h 9"/>
                  <a:gd name="T36" fmla="*/ 6 w 6"/>
                  <a:gd name="T37" fmla="*/ 5 h 9"/>
                  <a:gd name="T38" fmla="*/ 6 w 6"/>
                  <a:gd name="T39" fmla="*/ 5 h 9"/>
                  <a:gd name="T40" fmla="*/ 4 w 6"/>
                  <a:gd name="T41" fmla="*/ 9 h 9"/>
                  <a:gd name="T42" fmla="*/ 2 w 6"/>
                  <a:gd name="T43" fmla="*/ 9 h 9"/>
                  <a:gd name="T44" fmla="*/ 2 w 6"/>
                  <a:gd name="T45" fmla="*/ 9 h 9"/>
                  <a:gd name="T46" fmla="*/ 2 w 6"/>
                  <a:gd name="T47" fmla="*/ 9 h 9"/>
                  <a:gd name="T48" fmla="*/ 2 w 6"/>
                  <a:gd name="T4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" h="9">
                    <a:moveTo>
                      <a:pt x="2" y="9"/>
                    </a:moveTo>
                    <a:lnTo>
                      <a:pt x="2" y="9"/>
                    </a:lnTo>
                    <a:lnTo>
                      <a:pt x="0" y="9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4" y="9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2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7" name="Freeform 171"/>
              <p:cNvSpPr>
                <a:spLocks/>
              </p:cNvSpPr>
              <p:nvPr/>
            </p:nvSpPr>
            <p:spPr bwMode="auto">
              <a:xfrm>
                <a:off x="2528157" y="3358981"/>
                <a:ext cx="8229" cy="8229"/>
              </a:xfrm>
              <a:custGeom>
                <a:avLst/>
                <a:gdLst>
                  <a:gd name="T0" fmla="*/ 2 w 7"/>
                  <a:gd name="T1" fmla="*/ 9 h 9"/>
                  <a:gd name="T2" fmla="*/ 2 w 7"/>
                  <a:gd name="T3" fmla="*/ 9 h 9"/>
                  <a:gd name="T4" fmla="*/ 0 w 7"/>
                  <a:gd name="T5" fmla="*/ 9 h 9"/>
                  <a:gd name="T6" fmla="*/ 0 w 7"/>
                  <a:gd name="T7" fmla="*/ 9 h 9"/>
                  <a:gd name="T8" fmla="*/ 2 w 7"/>
                  <a:gd name="T9" fmla="*/ 4 h 9"/>
                  <a:gd name="T10" fmla="*/ 5 w 7"/>
                  <a:gd name="T11" fmla="*/ 0 h 9"/>
                  <a:gd name="T12" fmla="*/ 5 w 7"/>
                  <a:gd name="T13" fmla="*/ 0 h 9"/>
                  <a:gd name="T14" fmla="*/ 7 w 7"/>
                  <a:gd name="T15" fmla="*/ 2 h 9"/>
                  <a:gd name="T16" fmla="*/ 7 w 7"/>
                  <a:gd name="T17" fmla="*/ 2 h 9"/>
                  <a:gd name="T18" fmla="*/ 7 w 7"/>
                  <a:gd name="T19" fmla="*/ 4 h 9"/>
                  <a:gd name="T20" fmla="*/ 7 w 7"/>
                  <a:gd name="T21" fmla="*/ 4 h 9"/>
                  <a:gd name="T22" fmla="*/ 5 w 7"/>
                  <a:gd name="T23" fmla="*/ 8 h 9"/>
                  <a:gd name="T24" fmla="*/ 2 w 7"/>
                  <a:gd name="T25" fmla="*/ 9 h 9"/>
                  <a:gd name="T26" fmla="*/ 2 w 7"/>
                  <a:gd name="T27" fmla="*/ 9 h 9"/>
                  <a:gd name="T28" fmla="*/ 2 w 7"/>
                  <a:gd name="T29" fmla="*/ 9 h 9"/>
                  <a:gd name="T30" fmla="*/ 2 w 7"/>
                  <a:gd name="T31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" h="9">
                    <a:moveTo>
                      <a:pt x="2" y="9"/>
                    </a:moveTo>
                    <a:lnTo>
                      <a:pt x="2" y="9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2" y="4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5" y="8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2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8" name="Freeform 172"/>
              <p:cNvSpPr>
                <a:spLocks/>
              </p:cNvSpPr>
              <p:nvPr/>
            </p:nvSpPr>
            <p:spPr bwMode="auto">
              <a:xfrm>
                <a:off x="2832615" y="3171779"/>
                <a:ext cx="8229" cy="8229"/>
              </a:xfrm>
              <a:custGeom>
                <a:avLst/>
                <a:gdLst>
                  <a:gd name="T0" fmla="*/ 6 w 7"/>
                  <a:gd name="T1" fmla="*/ 9 h 9"/>
                  <a:gd name="T2" fmla="*/ 6 w 7"/>
                  <a:gd name="T3" fmla="*/ 9 h 9"/>
                  <a:gd name="T4" fmla="*/ 2 w 7"/>
                  <a:gd name="T5" fmla="*/ 7 h 9"/>
                  <a:gd name="T6" fmla="*/ 2 w 7"/>
                  <a:gd name="T7" fmla="*/ 7 h 9"/>
                  <a:gd name="T8" fmla="*/ 0 w 7"/>
                  <a:gd name="T9" fmla="*/ 3 h 9"/>
                  <a:gd name="T10" fmla="*/ 0 w 7"/>
                  <a:gd name="T11" fmla="*/ 3 h 9"/>
                  <a:gd name="T12" fmla="*/ 2 w 7"/>
                  <a:gd name="T13" fmla="*/ 1 h 9"/>
                  <a:gd name="T14" fmla="*/ 4 w 7"/>
                  <a:gd name="T15" fmla="*/ 0 h 9"/>
                  <a:gd name="T16" fmla="*/ 4 w 7"/>
                  <a:gd name="T17" fmla="*/ 0 h 9"/>
                  <a:gd name="T18" fmla="*/ 6 w 7"/>
                  <a:gd name="T19" fmla="*/ 0 h 9"/>
                  <a:gd name="T20" fmla="*/ 6 w 7"/>
                  <a:gd name="T21" fmla="*/ 0 h 9"/>
                  <a:gd name="T22" fmla="*/ 6 w 7"/>
                  <a:gd name="T23" fmla="*/ 1 h 9"/>
                  <a:gd name="T24" fmla="*/ 6 w 7"/>
                  <a:gd name="T25" fmla="*/ 1 h 9"/>
                  <a:gd name="T26" fmla="*/ 6 w 7"/>
                  <a:gd name="T27" fmla="*/ 3 h 9"/>
                  <a:gd name="T28" fmla="*/ 7 w 7"/>
                  <a:gd name="T29" fmla="*/ 5 h 9"/>
                  <a:gd name="T30" fmla="*/ 7 w 7"/>
                  <a:gd name="T31" fmla="*/ 5 h 9"/>
                  <a:gd name="T32" fmla="*/ 7 w 7"/>
                  <a:gd name="T33" fmla="*/ 7 h 9"/>
                  <a:gd name="T34" fmla="*/ 7 w 7"/>
                  <a:gd name="T35" fmla="*/ 7 h 9"/>
                  <a:gd name="T36" fmla="*/ 6 w 7"/>
                  <a:gd name="T37" fmla="*/ 9 h 9"/>
                  <a:gd name="T38" fmla="*/ 6 w 7"/>
                  <a:gd name="T39" fmla="*/ 9 h 9"/>
                  <a:gd name="T40" fmla="*/ 6 w 7"/>
                  <a:gd name="T41" fmla="*/ 9 h 9"/>
                  <a:gd name="T42" fmla="*/ 6 w 7"/>
                  <a:gd name="T43" fmla="*/ 9 h 9"/>
                  <a:gd name="T44" fmla="*/ 6 w 7"/>
                  <a:gd name="T45" fmla="*/ 9 h 9"/>
                  <a:gd name="T46" fmla="*/ 6 w 7"/>
                  <a:gd name="T47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" h="9">
                    <a:moveTo>
                      <a:pt x="6" y="9"/>
                    </a:moveTo>
                    <a:lnTo>
                      <a:pt x="6" y="9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1"/>
                    </a:lnTo>
                    <a:lnTo>
                      <a:pt x="6" y="1"/>
                    </a:lnTo>
                    <a:lnTo>
                      <a:pt x="6" y="3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7" y="7"/>
                    </a:lnTo>
                    <a:lnTo>
                      <a:pt x="7" y="7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6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49" name="Freeform 173"/>
              <p:cNvSpPr>
                <a:spLocks/>
              </p:cNvSpPr>
              <p:nvPr/>
            </p:nvSpPr>
            <p:spPr bwMode="auto">
              <a:xfrm>
                <a:off x="2137299" y="3385723"/>
                <a:ext cx="8229" cy="6172"/>
              </a:xfrm>
              <a:custGeom>
                <a:avLst/>
                <a:gdLst>
                  <a:gd name="T0" fmla="*/ 6 w 9"/>
                  <a:gd name="T1" fmla="*/ 0 h 5"/>
                  <a:gd name="T2" fmla="*/ 6 w 9"/>
                  <a:gd name="T3" fmla="*/ 0 h 5"/>
                  <a:gd name="T4" fmla="*/ 7 w 9"/>
                  <a:gd name="T5" fmla="*/ 2 h 5"/>
                  <a:gd name="T6" fmla="*/ 7 w 9"/>
                  <a:gd name="T7" fmla="*/ 2 h 5"/>
                  <a:gd name="T8" fmla="*/ 9 w 9"/>
                  <a:gd name="T9" fmla="*/ 2 h 5"/>
                  <a:gd name="T10" fmla="*/ 9 w 9"/>
                  <a:gd name="T11" fmla="*/ 3 h 5"/>
                  <a:gd name="T12" fmla="*/ 9 w 9"/>
                  <a:gd name="T13" fmla="*/ 3 h 5"/>
                  <a:gd name="T14" fmla="*/ 7 w 9"/>
                  <a:gd name="T15" fmla="*/ 5 h 5"/>
                  <a:gd name="T16" fmla="*/ 6 w 9"/>
                  <a:gd name="T17" fmla="*/ 5 h 5"/>
                  <a:gd name="T18" fmla="*/ 6 w 9"/>
                  <a:gd name="T19" fmla="*/ 5 h 5"/>
                  <a:gd name="T20" fmla="*/ 0 w 9"/>
                  <a:gd name="T21" fmla="*/ 3 h 5"/>
                  <a:gd name="T22" fmla="*/ 0 w 9"/>
                  <a:gd name="T23" fmla="*/ 3 h 5"/>
                  <a:gd name="T24" fmla="*/ 2 w 9"/>
                  <a:gd name="T25" fmla="*/ 2 h 5"/>
                  <a:gd name="T26" fmla="*/ 2 w 9"/>
                  <a:gd name="T27" fmla="*/ 2 h 5"/>
                  <a:gd name="T28" fmla="*/ 6 w 9"/>
                  <a:gd name="T29" fmla="*/ 0 h 5"/>
                  <a:gd name="T30" fmla="*/ 6 w 9"/>
                  <a:gd name="T31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5">
                    <a:moveTo>
                      <a:pt x="6" y="0"/>
                    </a:moveTo>
                    <a:lnTo>
                      <a:pt x="6" y="0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7" y="5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0" name="Freeform 174"/>
              <p:cNvSpPr>
                <a:spLocks/>
              </p:cNvSpPr>
              <p:nvPr/>
            </p:nvSpPr>
            <p:spPr bwMode="auto">
              <a:xfrm>
                <a:off x="2431472" y="3169723"/>
                <a:ext cx="4114" cy="8229"/>
              </a:xfrm>
              <a:custGeom>
                <a:avLst/>
                <a:gdLst>
                  <a:gd name="T0" fmla="*/ 2 w 6"/>
                  <a:gd name="T1" fmla="*/ 0 h 7"/>
                  <a:gd name="T2" fmla="*/ 2 w 6"/>
                  <a:gd name="T3" fmla="*/ 0 h 7"/>
                  <a:gd name="T4" fmla="*/ 4 w 6"/>
                  <a:gd name="T5" fmla="*/ 2 h 7"/>
                  <a:gd name="T6" fmla="*/ 4 w 6"/>
                  <a:gd name="T7" fmla="*/ 2 h 7"/>
                  <a:gd name="T8" fmla="*/ 6 w 6"/>
                  <a:gd name="T9" fmla="*/ 5 h 7"/>
                  <a:gd name="T10" fmla="*/ 6 w 6"/>
                  <a:gd name="T11" fmla="*/ 5 h 7"/>
                  <a:gd name="T12" fmla="*/ 6 w 6"/>
                  <a:gd name="T13" fmla="*/ 7 h 7"/>
                  <a:gd name="T14" fmla="*/ 4 w 6"/>
                  <a:gd name="T15" fmla="*/ 7 h 7"/>
                  <a:gd name="T16" fmla="*/ 4 w 6"/>
                  <a:gd name="T17" fmla="*/ 7 h 7"/>
                  <a:gd name="T18" fmla="*/ 0 w 6"/>
                  <a:gd name="T19" fmla="*/ 7 h 7"/>
                  <a:gd name="T20" fmla="*/ 0 w 6"/>
                  <a:gd name="T21" fmla="*/ 3 h 7"/>
                  <a:gd name="T22" fmla="*/ 0 w 6"/>
                  <a:gd name="T23" fmla="*/ 3 h 7"/>
                  <a:gd name="T24" fmla="*/ 0 w 6"/>
                  <a:gd name="T25" fmla="*/ 2 h 7"/>
                  <a:gd name="T26" fmla="*/ 0 w 6"/>
                  <a:gd name="T27" fmla="*/ 2 h 7"/>
                  <a:gd name="T28" fmla="*/ 2 w 6"/>
                  <a:gd name="T29" fmla="*/ 0 h 7"/>
                  <a:gd name="T30" fmla="*/ 2 w 6"/>
                  <a:gd name="T31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" h="7">
                    <a:moveTo>
                      <a:pt x="2" y="0"/>
                    </a:move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6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1" name="Freeform 175"/>
              <p:cNvSpPr>
                <a:spLocks/>
              </p:cNvSpPr>
              <p:nvPr/>
            </p:nvSpPr>
            <p:spPr bwMode="auto">
              <a:xfrm>
                <a:off x="2824387" y="2984579"/>
                <a:ext cx="4114" cy="10286"/>
              </a:xfrm>
              <a:custGeom>
                <a:avLst/>
                <a:gdLst>
                  <a:gd name="T0" fmla="*/ 0 w 3"/>
                  <a:gd name="T1" fmla="*/ 2 h 9"/>
                  <a:gd name="T2" fmla="*/ 0 w 3"/>
                  <a:gd name="T3" fmla="*/ 2 h 9"/>
                  <a:gd name="T4" fmla="*/ 0 w 3"/>
                  <a:gd name="T5" fmla="*/ 0 h 9"/>
                  <a:gd name="T6" fmla="*/ 0 w 3"/>
                  <a:gd name="T7" fmla="*/ 0 h 9"/>
                  <a:gd name="T8" fmla="*/ 2 w 3"/>
                  <a:gd name="T9" fmla="*/ 0 h 9"/>
                  <a:gd name="T10" fmla="*/ 2 w 3"/>
                  <a:gd name="T11" fmla="*/ 0 h 9"/>
                  <a:gd name="T12" fmla="*/ 2 w 3"/>
                  <a:gd name="T13" fmla="*/ 0 h 9"/>
                  <a:gd name="T14" fmla="*/ 2 w 3"/>
                  <a:gd name="T15" fmla="*/ 0 h 9"/>
                  <a:gd name="T16" fmla="*/ 3 w 3"/>
                  <a:gd name="T17" fmla="*/ 7 h 9"/>
                  <a:gd name="T18" fmla="*/ 3 w 3"/>
                  <a:gd name="T19" fmla="*/ 7 h 9"/>
                  <a:gd name="T20" fmla="*/ 3 w 3"/>
                  <a:gd name="T21" fmla="*/ 9 h 9"/>
                  <a:gd name="T22" fmla="*/ 3 w 3"/>
                  <a:gd name="T23" fmla="*/ 9 h 9"/>
                  <a:gd name="T24" fmla="*/ 2 w 3"/>
                  <a:gd name="T25" fmla="*/ 9 h 9"/>
                  <a:gd name="T26" fmla="*/ 2 w 3"/>
                  <a:gd name="T27" fmla="*/ 9 h 9"/>
                  <a:gd name="T28" fmla="*/ 0 w 3"/>
                  <a:gd name="T29" fmla="*/ 5 h 9"/>
                  <a:gd name="T30" fmla="*/ 0 w 3"/>
                  <a:gd name="T31" fmla="*/ 5 h 9"/>
                  <a:gd name="T32" fmla="*/ 0 w 3"/>
                  <a:gd name="T33" fmla="*/ 2 h 9"/>
                  <a:gd name="T34" fmla="*/ 0 w 3"/>
                  <a:gd name="T35" fmla="*/ 2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" h="9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2" name="Freeform 176"/>
              <p:cNvSpPr>
                <a:spLocks/>
              </p:cNvSpPr>
              <p:nvPr/>
            </p:nvSpPr>
            <p:spPr bwMode="auto">
              <a:xfrm>
                <a:off x="2382100" y="3110065"/>
                <a:ext cx="6172" cy="8229"/>
              </a:xfrm>
              <a:custGeom>
                <a:avLst/>
                <a:gdLst>
                  <a:gd name="T0" fmla="*/ 3 w 7"/>
                  <a:gd name="T1" fmla="*/ 7 h 7"/>
                  <a:gd name="T2" fmla="*/ 3 w 7"/>
                  <a:gd name="T3" fmla="*/ 7 h 7"/>
                  <a:gd name="T4" fmla="*/ 3 w 7"/>
                  <a:gd name="T5" fmla="*/ 7 h 7"/>
                  <a:gd name="T6" fmla="*/ 3 w 7"/>
                  <a:gd name="T7" fmla="*/ 7 h 7"/>
                  <a:gd name="T8" fmla="*/ 0 w 7"/>
                  <a:gd name="T9" fmla="*/ 4 h 7"/>
                  <a:gd name="T10" fmla="*/ 0 w 7"/>
                  <a:gd name="T11" fmla="*/ 4 h 7"/>
                  <a:gd name="T12" fmla="*/ 1 w 7"/>
                  <a:gd name="T13" fmla="*/ 2 h 7"/>
                  <a:gd name="T14" fmla="*/ 1 w 7"/>
                  <a:gd name="T15" fmla="*/ 0 h 7"/>
                  <a:gd name="T16" fmla="*/ 1 w 7"/>
                  <a:gd name="T17" fmla="*/ 0 h 7"/>
                  <a:gd name="T18" fmla="*/ 3 w 7"/>
                  <a:gd name="T19" fmla="*/ 0 h 7"/>
                  <a:gd name="T20" fmla="*/ 3 w 7"/>
                  <a:gd name="T21" fmla="*/ 0 h 7"/>
                  <a:gd name="T22" fmla="*/ 7 w 7"/>
                  <a:gd name="T23" fmla="*/ 4 h 7"/>
                  <a:gd name="T24" fmla="*/ 7 w 7"/>
                  <a:gd name="T25" fmla="*/ 4 h 7"/>
                  <a:gd name="T26" fmla="*/ 5 w 7"/>
                  <a:gd name="T27" fmla="*/ 7 h 7"/>
                  <a:gd name="T28" fmla="*/ 3 w 7"/>
                  <a:gd name="T29" fmla="*/ 7 h 7"/>
                  <a:gd name="T30" fmla="*/ 3 w 7"/>
                  <a:gd name="T31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" h="7">
                    <a:moveTo>
                      <a:pt x="3" y="7"/>
                    </a:moveTo>
                    <a:lnTo>
                      <a:pt x="3" y="7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1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5" y="7"/>
                    </a:lnTo>
                    <a:lnTo>
                      <a:pt x="3" y="7"/>
                    </a:lnTo>
                    <a:lnTo>
                      <a:pt x="3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3" name="Freeform 177"/>
              <p:cNvSpPr>
                <a:spLocks/>
              </p:cNvSpPr>
              <p:nvPr/>
            </p:nvSpPr>
            <p:spPr bwMode="auto">
              <a:xfrm>
                <a:off x="2546672" y="3365152"/>
                <a:ext cx="2058" cy="8229"/>
              </a:xfrm>
              <a:custGeom>
                <a:avLst/>
                <a:gdLst>
                  <a:gd name="T0" fmla="*/ 0 w 4"/>
                  <a:gd name="T1" fmla="*/ 5 h 7"/>
                  <a:gd name="T2" fmla="*/ 0 w 4"/>
                  <a:gd name="T3" fmla="*/ 5 h 7"/>
                  <a:gd name="T4" fmla="*/ 0 w 4"/>
                  <a:gd name="T5" fmla="*/ 1 h 7"/>
                  <a:gd name="T6" fmla="*/ 0 w 4"/>
                  <a:gd name="T7" fmla="*/ 1 h 7"/>
                  <a:gd name="T8" fmla="*/ 2 w 4"/>
                  <a:gd name="T9" fmla="*/ 0 h 7"/>
                  <a:gd name="T10" fmla="*/ 4 w 4"/>
                  <a:gd name="T11" fmla="*/ 0 h 7"/>
                  <a:gd name="T12" fmla="*/ 4 w 4"/>
                  <a:gd name="T13" fmla="*/ 0 h 7"/>
                  <a:gd name="T14" fmla="*/ 4 w 4"/>
                  <a:gd name="T15" fmla="*/ 1 h 7"/>
                  <a:gd name="T16" fmla="*/ 4 w 4"/>
                  <a:gd name="T17" fmla="*/ 1 h 7"/>
                  <a:gd name="T18" fmla="*/ 2 w 4"/>
                  <a:gd name="T19" fmla="*/ 7 h 7"/>
                  <a:gd name="T20" fmla="*/ 2 w 4"/>
                  <a:gd name="T21" fmla="*/ 7 h 7"/>
                  <a:gd name="T22" fmla="*/ 0 w 4"/>
                  <a:gd name="T23" fmla="*/ 7 h 7"/>
                  <a:gd name="T24" fmla="*/ 0 w 4"/>
                  <a:gd name="T25" fmla="*/ 7 h 7"/>
                  <a:gd name="T26" fmla="*/ 0 w 4"/>
                  <a:gd name="T27" fmla="*/ 5 h 7"/>
                  <a:gd name="T28" fmla="*/ 0 w 4"/>
                  <a:gd name="T29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" h="7">
                    <a:moveTo>
                      <a:pt x="0" y="5"/>
                    </a:moveTo>
                    <a:lnTo>
                      <a:pt x="0" y="5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4" name="Freeform 178"/>
              <p:cNvSpPr>
                <a:spLocks/>
              </p:cNvSpPr>
              <p:nvPr/>
            </p:nvSpPr>
            <p:spPr bwMode="auto">
              <a:xfrm>
                <a:off x="2441757" y="3112123"/>
                <a:ext cx="6172" cy="6172"/>
              </a:xfrm>
              <a:custGeom>
                <a:avLst/>
                <a:gdLst>
                  <a:gd name="T0" fmla="*/ 2 w 6"/>
                  <a:gd name="T1" fmla="*/ 5 h 5"/>
                  <a:gd name="T2" fmla="*/ 2 w 6"/>
                  <a:gd name="T3" fmla="*/ 5 h 5"/>
                  <a:gd name="T4" fmla="*/ 0 w 6"/>
                  <a:gd name="T5" fmla="*/ 3 h 5"/>
                  <a:gd name="T6" fmla="*/ 0 w 6"/>
                  <a:gd name="T7" fmla="*/ 3 h 5"/>
                  <a:gd name="T8" fmla="*/ 0 w 6"/>
                  <a:gd name="T9" fmla="*/ 2 h 5"/>
                  <a:gd name="T10" fmla="*/ 0 w 6"/>
                  <a:gd name="T11" fmla="*/ 2 h 5"/>
                  <a:gd name="T12" fmla="*/ 2 w 6"/>
                  <a:gd name="T13" fmla="*/ 0 h 5"/>
                  <a:gd name="T14" fmla="*/ 2 w 6"/>
                  <a:gd name="T15" fmla="*/ 0 h 5"/>
                  <a:gd name="T16" fmla="*/ 4 w 6"/>
                  <a:gd name="T17" fmla="*/ 0 h 5"/>
                  <a:gd name="T18" fmla="*/ 6 w 6"/>
                  <a:gd name="T19" fmla="*/ 2 h 5"/>
                  <a:gd name="T20" fmla="*/ 6 w 6"/>
                  <a:gd name="T21" fmla="*/ 2 h 5"/>
                  <a:gd name="T22" fmla="*/ 6 w 6"/>
                  <a:gd name="T23" fmla="*/ 3 h 5"/>
                  <a:gd name="T24" fmla="*/ 6 w 6"/>
                  <a:gd name="T25" fmla="*/ 3 h 5"/>
                  <a:gd name="T26" fmla="*/ 2 w 6"/>
                  <a:gd name="T27" fmla="*/ 5 h 5"/>
                  <a:gd name="T28" fmla="*/ 2 w 6"/>
                  <a:gd name="T29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" h="5">
                    <a:moveTo>
                      <a:pt x="2" y="5"/>
                    </a:moveTo>
                    <a:lnTo>
                      <a:pt x="2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2" y="5"/>
                    </a:lnTo>
                    <a:lnTo>
                      <a:pt x="2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5" name="Freeform 179"/>
              <p:cNvSpPr>
                <a:spLocks/>
              </p:cNvSpPr>
              <p:nvPr/>
            </p:nvSpPr>
            <p:spPr bwMode="auto">
              <a:xfrm>
                <a:off x="2554901" y="3684010"/>
                <a:ext cx="10286" cy="6172"/>
              </a:xfrm>
              <a:custGeom>
                <a:avLst/>
                <a:gdLst>
                  <a:gd name="T0" fmla="*/ 2 w 10"/>
                  <a:gd name="T1" fmla="*/ 0 h 5"/>
                  <a:gd name="T2" fmla="*/ 2 w 10"/>
                  <a:gd name="T3" fmla="*/ 0 h 5"/>
                  <a:gd name="T4" fmla="*/ 6 w 10"/>
                  <a:gd name="T5" fmla="*/ 2 h 5"/>
                  <a:gd name="T6" fmla="*/ 10 w 10"/>
                  <a:gd name="T7" fmla="*/ 3 h 5"/>
                  <a:gd name="T8" fmla="*/ 10 w 10"/>
                  <a:gd name="T9" fmla="*/ 3 h 5"/>
                  <a:gd name="T10" fmla="*/ 8 w 10"/>
                  <a:gd name="T11" fmla="*/ 3 h 5"/>
                  <a:gd name="T12" fmla="*/ 8 w 10"/>
                  <a:gd name="T13" fmla="*/ 3 h 5"/>
                  <a:gd name="T14" fmla="*/ 4 w 10"/>
                  <a:gd name="T15" fmla="*/ 5 h 5"/>
                  <a:gd name="T16" fmla="*/ 0 w 10"/>
                  <a:gd name="T17" fmla="*/ 3 h 5"/>
                  <a:gd name="T18" fmla="*/ 0 w 10"/>
                  <a:gd name="T19" fmla="*/ 3 h 5"/>
                  <a:gd name="T20" fmla="*/ 0 w 10"/>
                  <a:gd name="T21" fmla="*/ 2 h 5"/>
                  <a:gd name="T22" fmla="*/ 0 w 10"/>
                  <a:gd name="T23" fmla="*/ 2 h 5"/>
                  <a:gd name="T24" fmla="*/ 2 w 10"/>
                  <a:gd name="T25" fmla="*/ 0 h 5"/>
                  <a:gd name="T26" fmla="*/ 2 w 10"/>
                  <a:gd name="T27" fmla="*/ 0 h 5"/>
                  <a:gd name="T28" fmla="*/ 2 w 10"/>
                  <a:gd name="T29" fmla="*/ 0 h 5"/>
                  <a:gd name="T30" fmla="*/ 2 w 10"/>
                  <a:gd name="T31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" h="5">
                    <a:moveTo>
                      <a:pt x="2" y="0"/>
                    </a:moveTo>
                    <a:lnTo>
                      <a:pt x="2" y="0"/>
                    </a:lnTo>
                    <a:lnTo>
                      <a:pt x="6" y="2"/>
                    </a:lnTo>
                    <a:lnTo>
                      <a:pt x="10" y="3"/>
                    </a:lnTo>
                    <a:lnTo>
                      <a:pt x="10" y="3"/>
                    </a:lnTo>
                    <a:lnTo>
                      <a:pt x="8" y="3"/>
                    </a:lnTo>
                    <a:lnTo>
                      <a:pt x="8" y="3"/>
                    </a:lnTo>
                    <a:lnTo>
                      <a:pt x="4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6" name="Freeform 180"/>
              <p:cNvSpPr>
                <a:spLocks/>
              </p:cNvSpPr>
              <p:nvPr/>
            </p:nvSpPr>
            <p:spPr bwMode="auto">
              <a:xfrm>
                <a:off x="2620730" y="3507096"/>
                <a:ext cx="10286" cy="6172"/>
              </a:xfrm>
              <a:custGeom>
                <a:avLst/>
                <a:gdLst>
                  <a:gd name="T0" fmla="*/ 1 w 9"/>
                  <a:gd name="T1" fmla="*/ 4 h 6"/>
                  <a:gd name="T2" fmla="*/ 1 w 9"/>
                  <a:gd name="T3" fmla="*/ 4 h 6"/>
                  <a:gd name="T4" fmla="*/ 0 w 9"/>
                  <a:gd name="T5" fmla="*/ 2 h 6"/>
                  <a:gd name="T6" fmla="*/ 0 w 9"/>
                  <a:gd name="T7" fmla="*/ 2 h 6"/>
                  <a:gd name="T8" fmla="*/ 0 w 9"/>
                  <a:gd name="T9" fmla="*/ 0 h 6"/>
                  <a:gd name="T10" fmla="*/ 0 w 9"/>
                  <a:gd name="T11" fmla="*/ 0 h 6"/>
                  <a:gd name="T12" fmla="*/ 0 w 9"/>
                  <a:gd name="T13" fmla="*/ 0 h 6"/>
                  <a:gd name="T14" fmla="*/ 0 w 9"/>
                  <a:gd name="T15" fmla="*/ 0 h 6"/>
                  <a:gd name="T16" fmla="*/ 1 w 9"/>
                  <a:gd name="T17" fmla="*/ 0 h 6"/>
                  <a:gd name="T18" fmla="*/ 1 w 9"/>
                  <a:gd name="T19" fmla="*/ 0 h 6"/>
                  <a:gd name="T20" fmla="*/ 3 w 9"/>
                  <a:gd name="T21" fmla="*/ 2 h 6"/>
                  <a:gd name="T22" fmla="*/ 5 w 9"/>
                  <a:gd name="T23" fmla="*/ 2 h 6"/>
                  <a:gd name="T24" fmla="*/ 5 w 9"/>
                  <a:gd name="T25" fmla="*/ 2 h 6"/>
                  <a:gd name="T26" fmla="*/ 7 w 9"/>
                  <a:gd name="T27" fmla="*/ 2 h 6"/>
                  <a:gd name="T28" fmla="*/ 7 w 9"/>
                  <a:gd name="T29" fmla="*/ 2 h 6"/>
                  <a:gd name="T30" fmla="*/ 9 w 9"/>
                  <a:gd name="T31" fmla="*/ 4 h 6"/>
                  <a:gd name="T32" fmla="*/ 9 w 9"/>
                  <a:gd name="T33" fmla="*/ 4 h 6"/>
                  <a:gd name="T34" fmla="*/ 9 w 9"/>
                  <a:gd name="T35" fmla="*/ 6 h 6"/>
                  <a:gd name="T36" fmla="*/ 9 w 9"/>
                  <a:gd name="T37" fmla="*/ 6 h 6"/>
                  <a:gd name="T38" fmla="*/ 5 w 9"/>
                  <a:gd name="T39" fmla="*/ 6 h 6"/>
                  <a:gd name="T40" fmla="*/ 5 w 9"/>
                  <a:gd name="T41" fmla="*/ 6 h 6"/>
                  <a:gd name="T42" fmla="*/ 1 w 9"/>
                  <a:gd name="T43" fmla="*/ 4 h 6"/>
                  <a:gd name="T44" fmla="*/ 1 w 9"/>
                  <a:gd name="T45" fmla="*/ 4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" h="6">
                    <a:moveTo>
                      <a:pt x="1" y="4"/>
                    </a:move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9" y="6"/>
                    </a:lnTo>
                    <a:lnTo>
                      <a:pt x="9" y="6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1" y="4"/>
                    </a:lnTo>
                    <a:lnTo>
                      <a:pt x="1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7" name="Freeform 181"/>
              <p:cNvSpPr>
                <a:spLocks/>
              </p:cNvSpPr>
              <p:nvPr/>
            </p:nvSpPr>
            <p:spPr bwMode="auto">
              <a:xfrm>
                <a:off x="2608387" y="3686067"/>
                <a:ext cx="8229" cy="2058"/>
              </a:xfrm>
              <a:custGeom>
                <a:avLst/>
                <a:gdLst>
                  <a:gd name="T0" fmla="*/ 7 w 7"/>
                  <a:gd name="T1" fmla="*/ 1 h 1"/>
                  <a:gd name="T2" fmla="*/ 7 w 7"/>
                  <a:gd name="T3" fmla="*/ 1 h 1"/>
                  <a:gd name="T4" fmla="*/ 2 w 7"/>
                  <a:gd name="T5" fmla="*/ 1 h 1"/>
                  <a:gd name="T6" fmla="*/ 2 w 7"/>
                  <a:gd name="T7" fmla="*/ 1 h 1"/>
                  <a:gd name="T8" fmla="*/ 0 w 7"/>
                  <a:gd name="T9" fmla="*/ 1 h 1"/>
                  <a:gd name="T10" fmla="*/ 0 w 7"/>
                  <a:gd name="T11" fmla="*/ 1 h 1"/>
                  <a:gd name="T12" fmla="*/ 0 w 7"/>
                  <a:gd name="T13" fmla="*/ 0 h 1"/>
                  <a:gd name="T14" fmla="*/ 0 w 7"/>
                  <a:gd name="T15" fmla="*/ 0 h 1"/>
                  <a:gd name="T16" fmla="*/ 0 w 7"/>
                  <a:gd name="T17" fmla="*/ 0 h 1"/>
                  <a:gd name="T18" fmla="*/ 0 w 7"/>
                  <a:gd name="T19" fmla="*/ 0 h 1"/>
                  <a:gd name="T20" fmla="*/ 5 w 7"/>
                  <a:gd name="T21" fmla="*/ 0 h 1"/>
                  <a:gd name="T22" fmla="*/ 5 w 7"/>
                  <a:gd name="T23" fmla="*/ 0 h 1"/>
                  <a:gd name="T24" fmla="*/ 7 w 7"/>
                  <a:gd name="T25" fmla="*/ 1 h 1"/>
                  <a:gd name="T26" fmla="*/ 7 w 7"/>
                  <a:gd name="T27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">
                    <a:moveTo>
                      <a:pt x="7" y="1"/>
                    </a:moveTo>
                    <a:lnTo>
                      <a:pt x="7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1"/>
                    </a:lnTo>
                    <a:lnTo>
                      <a:pt x="7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8" name="Freeform 182"/>
              <p:cNvSpPr>
                <a:spLocks/>
              </p:cNvSpPr>
              <p:nvPr/>
            </p:nvSpPr>
            <p:spPr bwMode="auto">
              <a:xfrm>
                <a:off x="2571358" y="3293152"/>
                <a:ext cx="6172" cy="6172"/>
              </a:xfrm>
              <a:custGeom>
                <a:avLst/>
                <a:gdLst>
                  <a:gd name="T0" fmla="*/ 2 w 5"/>
                  <a:gd name="T1" fmla="*/ 5 h 5"/>
                  <a:gd name="T2" fmla="*/ 2 w 5"/>
                  <a:gd name="T3" fmla="*/ 5 h 5"/>
                  <a:gd name="T4" fmla="*/ 0 w 5"/>
                  <a:gd name="T5" fmla="*/ 4 h 5"/>
                  <a:gd name="T6" fmla="*/ 0 w 5"/>
                  <a:gd name="T7" fmla="*/ 4 h 5"/>
                  <a:gd name="T8" fmla="*/ 0 w 5"/>
                  <a:gd name="T9" fmla="*/ 2 h 5"/>
                  <a:gd name="T10" fmla="*/ 0 w 5"/>
                  <a:gd name="T11" fmla="*/ 2 h 5"/>
                  <a:gd name="T12" fmla="*/ 0 w 5"/>
                  <a:gd name="T13" fmla="*/ 0 h 5"/>
                  <a:gd name="T14" fmla="*/ 2 w 5"/>
                  <a:gd name="T15" fmla="*/ 0 h 5"/>
                  <a:gd name="T16" fmla="*/ 2 w 5"/>
                  <a:gd name="T17" fmla="*/ 0 h 5"/>
                  <a:gd name="T18" fmla="*/ 4 w 5"/>
                  <a:gd name="T19" fmla="*/ 2 h 5"/>
                  <a:gd name="T20" fmla="*/ 4 w 5"/>
                  <a:gd name="T21" fmla="*/ 2 h 5"/>
                  <a:gd name="T22" fmla="*/ 5 w 5"/>
                  <a:gd name="T23" fmla="*/ 4 h 5"/>
                  <a:gd name="T24" fmla="*/ 5 w 5"/>
                  <a:gd name="T25" fmla="*/ 4 h 5"/>
                  <a:gd name="T26" fmla="*/ 4 w 5"/>
                  <a:gd name="T27" fmla="*/ 5 h 5"/>
                  <a:gd name="T28" fmla="*/ 2 w 5"/>
                  <a:gd name="T29" fmla="*/ 5 h 5"/>
                  <a:gd name="T30" fmla="*/ 2 w 5"/>
                  <a:gd name="T31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" h="5">
                    <a:moveTo>
                      <a:pt x="2" y="5"/>
                    </a:moveTo>
                    <a:lnTo>
                      <a:pt x="2" y="5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2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59" name="Freeform 183"/>
              <p:cNvSpPr>
                <a:spLocks/>
              </p:cNvSpPr>
              <p:nvPr/>
            </p:nvSpPr>
            <p:spPr bwMode="auto">
              <a:xfrm>
                <a:off x="2832615" y="3142979"/>
                <a:ext cx="2058" cy="14401"/>
              </a:xfrm>
              <a:custGeom>
                <a:avLst/>
                <a:gdLst>
                  <a:gd name="T0" fmla="*/ 2 w 2"/>
                  <a:gd name="T1" fmla="*/ 6 h 15"/>
                  <a:gd name="T2" fmla="*/ 2 w 2"/>
                  <a:gd name="T3" fmla="*/ 6 h 15"/>
                  <a:gd name="T4" fmla="*/ 2 w 2"/>
                  <a:gd name="T5" fmla="*/ 13 h 15"/>
                  <a:gd name="T6" fmla="*/ 2 w 2"/>
                  <a:gd name="T7" fmla="*/ 13 h 15"/>
                  <a:gd name="T8" fmla="*/ 2 w 2"/>
                  <a:gd name="T9" fmla="*/ 13 h 15"/>
                  <a:gd name="T10" fmla="*/ 2 w 2"/>
                  <a:gd name="T11" fmla="*/ 13 h 15"/>
                  <a:gd name="T12" fmla="*/ 2 w 2"/>
                  <a:gd name="T13" fmla="*/ 15 h 15"/>
                  <a:gd name="T14" fmla="*/ 2 w 2"/>
                  <a:gd name="T15" fmla="*/ 15 h 15"/>
                  <a:gd name="T16" fmla="*/ 2 w 2"/>
                  <a:gd name="T17" fmla="*/ 13 h 15"/>
                  <a:gd name="T18" fmla="*/ 2 w 2"/>
                  <a:gd name="T19" fmla="*/ 13 h 15"/>
                  <a:gd name="T20" fmla="*/ 2 w 2"/>
                  <a:gd name="T21" fmla="*/ 13 h 15"/>
                  <a:gd name="T22" fmla="*/ 2 w 2"/>
                  <a:gd name="T23" fmla="*/ 13 h 15"/>
                  <a:gd name="T24" fmla="*/ 0 w 2"/>
                  <a:gd name="T25" fmla="*/ 6 h 15"/>
                  <a:gd name="T26" fmla="*/ 0 w 2"/>
                  <a:gd name="T27" fmla="*/ 6 h 15"/>
                  <a:gd name="T28" fmla="*/ 0 w 2"/>
                  <a:gd name="T29" fmla="*/ 4 h 15"/>
                  <a:gd name="T30" fmla="*/ 0 w 2"/>
                  <a:gd name="T31" fmla="*/ 4 h 15"/>
                  <a:gd name="T32" fmla="*/ 0 w 2"/>
                  <a:gd name="T33" fmla="*/ 0 h 15"/>
                  <a:gd name="T34" fmla="*/ 0 w 2"/>
                  <a:gd name="T35" fmla="*/ 0 h 15"/>
                  <a:gd name="T36" fmla="*/ 2 w 2"/>
                  <a:gd name="T37" fmla="*/ 2 h 15"/>
                  <a:gd name="T38" fmla="*/ 2 w 2"/>
                  <a:gd name="T39" fmla="*/ 4 h 15"/>
                  <a:gd name="T40" fmla="*/ 2 w 2"/>
                  <a:gd name="T41" fmla="*/ 4 h 15"/>
                  <a:gd name="T42" fmla="*/ 2 w 2"/>
                  <a:gd name="T43" fmla="*/ 6 h 15"/>
                  <a:gd name="T44" fmla="*/ 2 w 2"/>
                  <a:gd name="T45" fmla="*/ 6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" h="15">
                    <a:moveTo>
                      <a:pt x="2" y="6"/>
                    </a:moveTo>
                    <a:lnTo>
                      <a:pt x="2" y="6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5"/>
                    </a:lnTo>
                    <a:lnTo>
                      <a:pt x="2" y="15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6"/>
                    </a:lnTo>
                    <a:lnTo>
                      <a:pt x="2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0" name="Freeform 184"/>
              <p:cNvSpPr>
                <a:spLocks/>
              </p:cNvSpPr>
              <p:nvPr/>
            </p:nvSpPr>
            <p:spPr bwMode="auto">
              <a:xfrm>
                <a:off x="2384157" y="3136809"/>
                <a:ext cx="4114" cy="6172"/>
              </a:xfrm>
              <a:custGeom>
                <a:avLst/>
                <a:gdLst>
                  <a:gd name="T0" fmla="*/ 4 w 6"/>
                  <a:gd name="T1" fmla="*/ 5 h 5"/>
                  <a:gd name="T2" fmla="*/ 4 w 6"/>
                  <a:gd name="T3" fmla="*/ 5 h 5"/>
                  <a:gd name="T4" fmla="*/ 0 w 6"/>
                  <a:gd name="T5" fmla="*/ 3 h 5"/>
                  <a:gd name="T6" fmla="*/ 0 w 6"/>
                  <a:gd name="T7" fmla="*/ 3 h 5"/>
                  <a:gd name="T8" fmla="*/ 0 w 6"/>
                  <a:gd name="T9" fmla="*/ 1 h 5"/>
                  <a:gd name="T10" fmla="*/ 0 w 6"/>
                  <a:gd name="T11" fmla="*/ 1 h 5"/>
                  <a:gd name="T12" fmla="*/ 2 w 6"/>
                  <a:gd name="T13" fmla="*/ 0 h 5"/>
                  <a:gd name="T14" fmla="*/ 4 w 6"/>
                  <a:gd name="T15" fmla="*/ 1 h 5"/>
                  <a:gd name="T16" fmla="*/ 4 w 6"/>
                  <a:gd name="T17" fmla="*/ 1 h 5"/>
                  <a:gd name="T18" fmla="*/ 6 w 6"/>
                  <a:gd name="T19" fmla="*/ 3 h 5"/>
                  <a:gd name="T20" fmla="*/ 6 w 6"/>
                  <a:gd name="T21" fmla="*/ 3 h 5"/>
                  <a:gd name="T22" fmla="*/ 4 w 6"/>
                  <a:gd name="T23" fmla="*/ 3 h 5"/>
                  <a:gd name="T24" fmla="*/ 4 w 6"/>
                  <a:gd name="T25" fmla="*/ 3 h 5"/>
                  <a:gd name="T26" fmla="*/ 4 w 6"/>
                  <a:gd name="T27" fmla="*/ 5 h 5"/>
                  <a:gd name="T28" fmla="*/ 4 w 6"/>
                  <a:gd name="T29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" h="5">
                    <a:moveTo>
                      <a:pt x="4" y="5"/>
                    </a:moveTo>
                    <a:lnTo>
                      <a:pt x="4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5"/>
                    </a:lnTo>
                    <a:lnTo>
                      <a:pt x="4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1" name="Freeform 185"/>
              <p:cNvSpPr>
                <a:spLocks/>
              </p:cNvSpPr>
              <p:nvPr/>
            </p:nvSpPr>
            <p:spPr bwMode="auto">
              <a:xfrm>
                <a:off x="2137299" y="3449495"/>
                <a:ext cx="4114" cy="4114"/>
              </a:xfrm>
              <a:custGeom>
                <a:avLst/>
                <a:gdLst>
                  <a:gd name="T0" fmla="*/ 4 w 6"/>
                  <a:gd name="T1" fmla="*/ 0 h 6"/>
                  <a:gd name="T2" fmla="*/ 4 w 6"/>
                  <a:gd name="T3" fmla="*/ 0 h 6"/>
                  <a:gd name="T4" fmla="*/ 6 w 6"/>
                  <a:gd name="T5" fmla="*/ 0 h 6"/>
                  <a:gd name="T6" fmla="*/ 6 w 6"/>
                  <a:gd name="T7" fmla="*/ 2 h 6"/>
                  <a:gd name="T8" fmla="*/ 6 w 6"/>
                  <a:gd name="T9" fmla="*/ 2 h 6"/>
                  <a:gd name="T10" fmla="*/ 4 w 6"/>
                  <a:gd name="T11" fmla="*/ 4 h 6"/>
                  <a:gd name="T12" fmla="*/ 4 w 6"/>
                  <a:gd name="T13" fmla="*/ 4 h 6"/>
                  <a:gd name="T14" fmla="*/ 0 w 6"/>
                  <a:gd name="T15" fmla="*/ 6 h 6"/>
                  <a:gd name="T16" fmla="*/ 0 w 6"/>
                  <a:gd name="T17" fmla="*/ 6 h 6"/>
                  <a:gd name="T18" fmla="*/ 0 w 6"/>
                  <a:gd name="T19" fmla="*/ 6 h 6"/>
                  <a:gd name="T20" fmla="*/ 0 w 6"/>
                  <a:gd name="T21" fmla="*/ 6 h 6"/>
                  <a:gd name="T22" fmla="*/ 0 w 6"/>
                  <a:gd name="T23" fmla="*/ 6 h 6"/>
                  <a:gd name="T24" fmla="*/ 0 w 6"/>
                  <a:gd name="T25" fmla="*/ 6 h 6"/>
                  <a:gd name="T26" fmla="*/ 2 w 6"/>
                  <a:gd name="T27" fmla="*/ 0 h 6"/>
                  <a:gd name="T28" fmla="*/ 2 w 6"/>
                  <a:gd name="T29" fmla="*/ 0 h 6"/>
                  <a:gd name="T30" fmla="*/ 4 w 6"/>
                  <a:gd name="T31" fmla="*/ 0 h 6"/>
                  <a:gd name="T32" fmla="*/ 4 w 6"/>
                  <a:gd name="T33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" h="6">
                    <a:moveTo>
                      <a:pt x="4" y="0"/>
                    </a:moveTo>
                    <a:lnTo>
                      <a:pt x="4" y="0"/>
                    </a:lnTo>
                    <a:lnTo>
                      <a:pt x="6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2" name="Freeform 186"/>
              <p:cNvSpPr>
                <a:spLocks/>
              </p:cNvSpPr>
              <p:nvPr/>
            </p:nvSpPr>
            <p:spPr bwMode="auto">
              <a:xfrm>
                <a:off x="2205185" y="3406295"/>
                <a:ext cx="2058" cy="4114"/>
              </a:xfrm>
              <a:custGeom>
                <a:avLst/>
                <a:gdLst>
                  <a:gd name="T0" fmla="*/ 4 w 4"/>
                  <a:gd name="T1" fmla="*/ 4 h 6"/>
                  <a:gd name="T2" fmla="*/ 4 w 4"/>
                  <a:gd name="T3" fmla="*/ 4 h 6"/>
                  <a:gd name="T4" fmla="*/ 4 w 4"/>
                  <a:gd name="T5" fmla="*/ 4 h 6"/>
                  <a:gd name="T6" fmla="*/ 4 w 4"/>
                  <a:gd name="T7" fmla="*/ 4 h 6"/>
                  <a:gd name="T8" fmla="*/ 0 w 4"/>
                  <a:gd name="T9" fmla="*/ 6 h 6"/>
                  <a:gd name="T10" fmla="*/ 0 w 4"/>
                  <a:gd name="T11" fmla="*/ 6 h 6"/>
                  <a:gd name="T12" fmla="*/ 0 w 4"/>
                  <a:gd name="T13" fmla="*/ 4 h 6"/>
                  <a:gd name="T14" fmla="*/ 0 w 4"/>
                  <a:gd name="T15" fmla="*/ 4 h 6"/>
                  <a:gd name="T16" fmla="*/ 2 w 4"/>
                  <a:gd name="T17" fmla="*/ 0 h 6"/>
                  <a:gd name="T18" fmla="*/ 2 w 4"/>
                  <a:gd name="T19" fmla="*/ 0 h 6"/>
                  <a:gd name="T20" fmla="*/ 4 w 4"/>
                  <a:gd name="T21" fmla="*/ 0 h 6"/>
                  <a:gd name="T22" fmla="*/ 4 w 4"/>
                  <a:gd name="T23" fmla="*/ 0 h 6"/>
                  <a:gd name="T24" fmla="*/ 4 w 4"/>
                  <a:gd name="T25" fmla="*/ 4 h 6"/>
                  <a:gd name="T26" fmla="*/ 4 w 4"/>
                  <a:gd name="T27" fmla="*/ 4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6">
                    <a:moveTo>
                      <a:pt x="4" y="4"/>
                    </a:moveTo>
                    <a:lnTo>
                      <a:pt x="4" y="4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4"/>
                    </a:lnTo>
                    <a:lnTo>
                      <a:pt x="4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3" name="Freeform 187"/>
              <p:cNvSpPr>
                <a:spLocks/>
              </p:cNvSpPr>
              <p:nvPr/>
            </p:nvSpPr>
            <p:spPr bwMode="auto">
              <a:xfrm>
                <a:off x="2548729" y="3276695"/>
                <a:ext cx="6172" cy="6172"/>
              </a:xfrm>
              <a:custGeom>
                <a:avLst/>
                <a:gdLst>
                  <a:gd name="T0" fmla="*/ 2 w 5"/>
                  <a:gd name="T1" fmla="*/ 6 h 6"/>
                  <a:gd name="T2" fmla="*/ 2 w 5"/>
                  <a:gd name="T3" fmla="*/ 6 h 6"/>
                  <a:gd name="T4" fmla="*/ 0 w 5"/>
                  <a:gd name="T5" fmla="*/ 4 h 6"/>
                  <a:gd name="T6" fmla="*/ 0 w 5"/>
                  <a:gd name="T7" fmla="*/ 4 h 6"/>
                  <a:gd name="T8" fmla="*/ 4 w 5"/>
                  <a:gd name="T9" fmla="*/ 0 h 6"/>
                  <a:gd name="T10" fmla="*/ 4 w 5"/>
                  <a:gd name="T11" fmla="*/ 0 h 6"/>
                  <a:gd name="T12" fmla="*/ 4 w 5"/>
                  <a:gd name="T13" fmla="*/ 0 h 6"/>
                  <a:gd name="T14" fmla="*/ 4 w 5"/>
                  <a:gd name="T15" fmla="*/ 0 h 6"/>
                  <a:gd name="T16" fmla="*/ 5 w 5"/>
                  <a:gd name="T17" fmla="*/ 0 h 6"/>
                  <a:gd name="T18" fmla="*/ 5 w 5"/>
                  <a:gd name="T19" fmla="*/ 0 h 6"/>
                  <a:gd name="T20" fmla="*/ 5 w 5"/>
                  <a:gd name="T21" fmla="*/ 0 h 6"/>
                  <a:gd name="T22" fmla="*/ 5 w 5"/>
                  <a:gd name="T23" fmla="*/ 0 h 6"/>
                  <a:gd name="T24" fmla="*/ 4 w 5"/>
                  <a:gd name="T25" fmla="*/ 4 h 6"/>
                  <a:gd name="T26" fmla="*/ 2 w 5"/>
                  <a:gd name="T27" fmla="*/ 6 h 6"/>
                  <a:gd name="T28" fmla="*/ 2 w 5"/>
                  <a:gd name="T29" fmla="*/ 6 h 6"/>
                  <a:gd name="T30" fmla="*/ 2 w 5"/>
                  <a:gd name="T31" fmla="*/ 6 h 6"/>
                  <a:gd name="T32" fmla="*/ 2 w 5"/>
                  <a:gd name="T33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" h="6">
                    <a:moveTo>
                      <a:pt x="2" y="6"/>
                    </a:move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4" y="4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4" name="Freeform 188"/>
              <p:cNvSpPr>
                <a:spLocks/>
              </p:cNvSpPr>
              <p:nvPr/>
            </p:nvSpPr>
            <p:spPr bwMode="auto">
              <a:xfrm>
                <a:off x="2694787" y="2953722"/>
                <a:ext cx="4114" cy="4114"/>
              </a:xfrm>
              <a:custGeom>
                <a:avLst/>
                <a:gdLst>
                  <a:gd name="T0" fmla="*/ 2 w 4"/>
                  <a:gd name="T1" fmla="*/ 0 h 3"/>
                  <a:gd name="T2" fmla="*/ 2 w 4"/>
                  <a:gd name="T3" fmla="*/ 0 h 3"/>
                  <a:gd name="T4" fmla="*/ 4 w 4"/>
                  <a:gd name="T5" fmla="*/ 1 h 3"/>
                  <a:gd name="T6" fmla="*/ 4 w 4"/>
                  <a:gd name="T7" fmla="*/ 3 h 3"/>
                  <a:gd name="T8" fmla="*/ 4 w 4"/>
                  <a:gd name="T9" fmla="*/ 3 h 3"/>
                  <a:gd name="T10" fmla="*/ 4 w 4"/>
                  <a:gd name="T11" fmla="*/ 3 h 3"/>
                  <a:gd name="T12" fmla="*/ 4 w 4"/>
                  <a:gd name="T13" fmla="*/ 3 h 3"/>
                  <a:gd name="T14" fmla="*/ 2 w 4"/>
                  <a:gd name="T15" fmla="*/ 3 h 3"/>
                  <a:gd name="T16" fmla="*/ 0 w 4"/>
                  <a:gd name="T17" fmla="*/ 3 h 3"/>
                  <a:gd name="T18" fmla="*/ 0 w 4"/>
                  <a:gd name="T19" fmla="*/ 3 h 3"/>
                  <a:gd name="T20" fmla="*/ 0 w 4"/>
                  <a:gd name="T21" fmla="*/ 0 h 3"/>
                  <a:gd name="T22" fmla="*/ 0 w 4"/>
                  <a:gd name="T23" fmla="*/ 0 h 3"/>
                  <a:gd name="T24" fmla="*/ 2 w 4"/>
                  <a:gd name="T25" fmla="*/ 0 h 3"/>
                  <a:gd name="T26" fmla="*/ 2 w 4"/>
                  <a:gd name="T27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3">
                    <a:moveTo>
                      <a:pt x="2" y="0"/>
                    </a:moveTo>
                    <a:lnTo>
                      <a:pt x="2" y="0"/>
                    </a:lnTo>
                    <a:lnTo>
                      <a:pt x="4" y="1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2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5" name="Freeform 189"/>
              <p:cNvSpPr>
                <a:spLocks/>
              </p:cNvSpPr>
              <p:nvPr/>
            </p:nvSpPr>
            <p:spPr bwMode="auto">
              <a:xfrm>
                <a:off x="2548729" y="3155322"/>
                <a:ext cx="2058" cy="8229"/>
              </a:xfrm>
              <a:custGeom>
                <a:avLst/>
                <a:gdLst>
                  <a:gd name="T0" fmla="*/ 4 w 4"/>
                  <a:gd name="T1" fmla="*/ 4 h 7"/>
                  <a:gd name="T2" fmla="*/ 4 w 4"/>
                  <a:gd name="T3" fmla="*/ 4 h 7"/>
                  <a:gd name="T4" fmla="*/ 4 w 4"/>
                  <a:gd name="T5" fmla="*/ 5 h 7"/>
                  <a:gd name="T6" fmla="*/ 4 w 4"/>
                  <a:gd name="T7" fmla="*/ 5 h 7"/>
                  <a:gd name="T8" fmla="*/ 2 w 4"/>
                  <a:gd name="T9" fmla="*/ 7 h 7"/>
                  <a:gd name="T10" fmla="*/ 2 w 4"/>
                  <a:gd name="T11" fmla="*/ 7 h 7"/>
                  <a:gd name="T12" fmla="*/ 0 w 4"/>
                  <a:gd name="T13" fmla="*/ 4 h 7"/>
                  <a:gd name="T14" fmla="*/ 0 w 4"/>
                  <a:gd name="T15" fmla="*/ 4 h 7"/>
                  <a:gd name="T16" fmla="*/ 0 w 4"/>
                  <a:gd name="T17" fmla="*/ 4 h 7"/>
                  <a:gd name="T18" fmla="*/ 0 w 4"/>
                  <a:gd name="T19" fmla="*/ 4 h 7"/>
                  <a:gd name="T20" fmla="*/ 2 w 4"/>
                  <a:gd name="T21" fmla="*/ 0 h 7"/>
                  <a:gd name="T22" fmla="*/ 2 w 4"/>
                  <a:gd name="T23" fmla="*/ 0 h 7"/>
                  <a:gd name="T24" fmla="*/ 4 w 4"/>
                  <a:gd name="T25" fmla="*/ 2 h 7"/>
                  <a:gd name="T26" fmla="*/ 4 w 4"/>
                  <a:gd name="T27" fmla="*/ 4 h 7"/>
                  <a:gd name="T28" fmla="*/ 4 w 4"/>
                  <a:gd name="T29" fmla="*/ 4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" h="7">
                    <a:moveTo>
                      <a:pt x="4" y="4"/>
                    </a:moveTo>
                    <a:lnTo>
                      <a:pt x="4" y="4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6" name="Freeform 190"/>
              <p:cNvSpPr>
                <a:spLocks/>
              </p:cNvSpPr>
              <p:nvPr/>
            </p:nvSpPr>
            <p:spPr bwMode="auto">
              <a:xfrm>
                <a:off x="2581643" y="3124466"/>
                <a:ext cx="6172" cy="4114"/>
              </a:xfrm>
              <a:custGeom>
                <a:avLst/>
                <a:gdLst>
                  <a:gd name="T0" fmla="*/ 6 w 6"/>
                  <a:gd name="T1" fmla="*/ 2 h 3"/>
                  <a:gd name="T2" fmla="*/ 6 w 6"/>
                  <a:gd name="T3" fmla="*/ 2 h 3"/>
                  <a:gd name="T4" fmla="*/ 6 w 6"/>
                  <a:gd name="T5" fmla="*/ 3 h 3"/>
                  <a:gd name="T6" fmla="*/ 4 w 6"/>
                  <a:gd name="T7" fmla="*/ 3 h 3"/>
                  <a:gd name="T8" fmla="*/ 4 w 6"/>
                  <a:gd name="T9" fmla="*/ 3 h 3"/>
                  <a:gd name="T10" fmla="*/ 0 w 6"/>
                  <a:gd name="T11" fmla="*/ 3 h 3"/>
                  <a:gd name="T12" fmla="*/ 0 w 6"/>
                  <a:gd name="T13" fmla="*/ 3 h 3"/>
                  <a:gd name="T14" fmla="*/ 0 w 6"/>
                  <a:gd name="T15" fmla="*/ 2 h 3"/>
                  <a:gd name="T16" fmla="*/ 0 w 6"/>
                  <a:gd name="T17" fmla="*/ 2 h 3"/>
                  <a:gd name="T18" fmla="*/ 2 w 6"/>
                  <a:gd name="T19" fmla="*/ 0 h 3"/>
                  <a:gd name="T20" fmla="*/ 2 w 6"/>
                  <a:gd name="T21" fmla="*/ 0 h 3"/>
                  <a:gd name="T22" fmla="*/ 4 w 6"/>
                  <a:gd name="T23" fmla="*/ 2 h 3"/>
                  <a:gd name="T24" fmla="*/ 4 w 6"/>
                  <a:gd name="T25" fmla="*/ 2 h 3"/>
                  <a:gd name="T26" fmla="*/ 6 w 6"/>
                  <a:gd name="T27" fmla="*/ 2 h 3"/>
                  <a:gd name="T28" fmla="*/ 6 w 6"/>
                  <a:gd name="T2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" h="3">
                    <a:moveTo>
                      <a:pt x="6" y="2"/>
                    </a:moveTo>
                    <a:lnTo>
                      <a:pt x="6" y="2"/>
                    </a:lnTo>
                    <a:lnTo>
                      <a:pt x="6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2"/>
                    </a:lnTo>
                    <a:lnTo>
                      <a:pt x="6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7" name="Freeform 191"/>
              <p:cNvSpPr>
                <a:spLocks/>
              </p:cNvSpPr>
              <p:nvPr/>
            </p:nvSpPr>
            <p:spPr bwMode="auto">
              <a:xfrm>
                <a:off x="2832615" y="2996922"/>
                <a:ext cx="4114" cy="4114"/>
              </a:xfrm>
              <a:custGeom>
                <a:avLst/>
                <a:gdLst>
                  <a:gd name="T0" fmla="*/ 4 w 4"/>
                  <a:gd name="T1" fmla="*/ 3 h 3"/>
                  <a:gd name="T2" fmla="*/ 4 w 4"/>
                  <a:gd name="T3" fmla="*/ 3 h 3"/>
                  <a:gd name="T4" fmla="*/ 2 w 4"/>
                  <a:gd name="T5" fmla="*/ 3 h 3"/>
                  <a:gd name="T6" fmla="*/ 2 w 4"/>
                  <a:gd name="T7" fmla="*/ 3 h 3"/>
                  <a:gd name="T8" fmla="*/ 2 w 4"/>
                  <a:gd name="T9" fmla="*/ 3 h 3"/>
                  <a:gd name="T10" fmla="*/ 2 w 4"/>
                  <a:gd name="T11" fmla="*/ 3 h 3"/>
                  <a:gd name="T12" fmla="*/ 0 w 4"/>
                  <a:gd name="T13" fmla="*/ 2 h 3"/>
                  <a:gd name="T14" fmla="*/ 0 w 4"/>
                  <a:gd name="T15" fmla="*/ 2 h 3"/>
                  <a:gd name="T16" fmla="*/ 0 w 4"/>
                  <a:gd name="T17" fmla="*/ 0 h 3"/>
                  <a:gd name="T18" fmla="*/ 0 w 4"/>
                  <a:gd name="T19" fmla="*/ 0 h 3"/>
                  <a:gd name="T20" fmla="*/ 2 w 4"/>
                  <a:gd name="T21" fmla="*/ 0 h 3"/>
                  <a:gd name="T22" fmla="*/ 2 w 4"/>
                  <a:gd name="T23" fmla="*/ 0 h 3"/>
                  <a:gd name="T24" fmla="*/ 4 w 4"/>
                  <a:gd name="T25" fmla="*/ 3 h 3"/>
                  <a:gd name="T26" fmla="*/ 4 w 4"/>
                  <a:gd name="T27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3">
                    <a:moveTo>
                      <a:pt x="4" y="3"/>
                    </a:moveTo>
                    <a:lnTo>
                      <a:pt x="4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3"/>
                    </a:lnTo>
                    <a:lnTo>
                      <a:pt x="4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8" name="Freeform 192"/>
              <p:cNvSpPr>
                <a:spLocks/>
              </p:cNvSpPr>
              <p:nvPr/>
            </p:nvSpPr>
            <p:spPr bwMode="auto">
              <a:xfrm>
                <a:off x="2526101" y="3319894"/>
                <a:ext cx="4114" cy="6172"/>
              </a:xfrm>
              <a:custGeom>
                <a:avLst/>
                <a:gdLst>
                  <a:gd name="T0" fmla="*/ 4 w 4"/>
                  <a:gd name="T1" fmla="*/ 5 h 5"/>
                  <a:gd name="T2" fmla="*/ 4 w 4"/>
                  <a:gd name="T3" fmla="*/ 5 h 5"/>
                  <a:gd name="T4" fmla="*/ 4 w 4"/>
                  <a:gd name="T5" fmla="*/ 5 h 5"/>
                  <a:gd name="T6" fmla="*/ 4 w 4"/>
                  <a:gd name="T7" fmla="*/ 5 h 5"/>
                  <a:gd name="T8" fmla="*/ 2 w 4"/>
                  <a:gd name="T9" fmla="*/ 5 h 5"/>
                  <a:gd name="T10" fmla="*/ 2 w 4"/>
                  <a:gd name="T11" fmla="*/ 5 h 5"/>
                  <a:gd name="T12" fmla="*/ 0 w 4"/>
                  <a:gd name="T13" fmla="*/ 1 h 5"/>
                  <a:gd name="T14" fmla="*/ 0 w 4"/>
                  <a:gd name="T15" fmla="*/ 1 h 5"/>
                  <a:gd name="T16" fmla="*/ 0 w 4"/>
                  <a:gd name="T17" fmla="*/ 0 h 5"/>
                  <a:gd name="T18" fmla="*/ 0 w 4"/>
                  <a:gd name="T19" fmla="*/ 0 h 5"/>
                  <a:gd name="T20" fmla="*/ 0 w 4"/>
                  <a:gd name="T21" fmla="*/ 0 h 5"/>
                  <a:gd name="T22" fmla="*/ 0 w 4"/>
                  <a:gd name="T23" fmla="*/ 0 h 5"/>
                  <a:gd name="T24" fmla="*/ 4 w 4"/>
                  <a:gd name="T25" fmla="*/ 5 h 5"/>
                  <a:gd name="T26" fmla="*/ 4 w 4"/>
                  <a:gd name="T27" fmla="*/ 5 h 5"/>
                  <a:gd name="T28" fmla="*/ 4 w 4"/>
                  <a:gd name="T29" fmla="*/ 5 h 5"/>
                  <a:gd name="T30" fmla="*/ 4 w 4"/>
                  <a:gd name="T31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" h="5">
                    <a:moveTo>
                      <a:pt x="4" y="5"/>
                    </a:moveTo>
                    <a:lnTo>
                      <a:pt x="4" y="5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69" name="Freeform 193"/>
              <p:cNvSpPr>
                <a:spLocks/>
              </p:cNvSpPr>
              <p:nvPr/>
            </p:nvSpPr>
            <p:spPr bwMode="auto">
              <a:xfrm>
                <a:off x="2554901" y="3649038"/>
                <a:ext cx="2058" cy="6172"/>
              </a:xfrm>
              <a:custGeom>
                <a:avLst/>
                <a:gdLst>
                  <a:gd name="T0" fmla="*/ 0 w 2"/>
                  <a:gd name="T1" fmla="*/ 0 h 5"/>
                  <a:gd name="T2" fmla="*/ 0 w 2"/>
                  <a:gd name="T3" fmla="*/ 0 h 5"/>
                  <a:gd name="T4" fmla="*/ 2 w 2"/>
                  <a:gd name="T5" fmla="*/ 0 h 5"/>
                  <a:gd name="T6" fmla="*/ 2 w 2"/>
                  <a:gd name="T7" fmla="*/ 0 h 5"/>
                  <a:gd name="T8" fmla="*/ 2 w 2"/>
                  <a:gd name="T9" fmla="*/ 5 h 5"/>
                  <a:gd name="T10" fmla="*/ 2 w 2"/>
                  <a:gd name="T11" fmla="*/ 5 h 5"/>
                  <a:gd name="T12" fmla="*/ 2 w 2"/>
                  <a:gd name="T13" fmla="*/ 5 h 5"/>
                  <a:gd name="T14" fmla="*/ 2 w 2"/>
                  <a:gd name="T15" fmla="*/ 5 h 5"/>
                  <a:gd name="T16" fmla="*/ 2 w 2"/>
                  <a:gd name="T17" fmla="*/ 5 h 5"/>
                  <a:gd name="T18" fmla="*/ 2 w 2"/>
                  <a:gd name="T19" fmla="*/ 5 h 5"/>
                  <a:gd name="T20" fmla="*/ 0 w 2"/>
                  <a:gd name="T21" fmla="*/ 2 h 5"/>
                  <a:gd name="T22" fmla="*/ 0 w 2"/>
                  <a:gd name="T23" fmla="*/ 2 h 5"/>
                  <a:gd name="T24" fmla="*/ 0 w 2"/>
                  <a:gd name="T25" fmla="*/ 0 h 5"/>
                  <a:gd name="T26" fmla="*/ 0 w 2"/>
                  <a:gd name="T27" fmla="*/ 0 h 5"/>
                  <a:gd name="T28" fmla="*/ 0 w 2"/>
                  <a:gd name="T29" fmla="*/ 0 h 5"/>
                  <a:gd name="T30" fmla="*/ 0 w 2"/>
                  <a:gd name="T31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" h="5">
                    <a:moveTo>
                      <a:pt x="0" y="0"/>
                    </a:move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0" name="Freeform 194"/>
              <p:cNvSpPr>
                <a:spLocks/>
              </p:cNvSpPr>
              <p:nvPr/>
            </p:nvSpPr>
            <p:spPr bwMode="auto">
              <a:xfrm>
                <a:off x="2616615" y="3371324"/>
                <a:ext cx="2058" cy="4114"/>
              </a:xfrm>
              <a:custGeom>
                <a:avLst/>
                <a:gdLst>
                  <a:gd name="T0" fmla="*/ 4 w 4"/>
                  <a:gd name="T1" fmla="*/ 4 h 4"/>
                  <a:gd name="T2" fmla="*/ 4 w 4"/>
                  <a:gd name="T3" fmla="*/ 4 h 4"/>
                  <a:gd name="T4" fmla="*/ 2 w 4"/>
                  <a:gd name="T5" fmla="*/ 4 h 4"/>
                  <a:gd name="T6" fmla="*/ 2 w 4"/>
                  <a:gd name="T7" fmla="*/ 4 h 4"/>
                  <a:gd name="T8" fmla="*/ 0 w 4"/>
                  <a:gd name="T9" fmla="*/ 4 h 4"/>
                  <a:gd name="T10" fmla="*/ 0 w 4"/>
                  <a:gd name="T11" fmla="*/ 4 h 4"/>
                  <a:gd name="T12" fmla="*/ 0 w 4"/>
                  <a:gd name="T13" fmla="*/ 4 h 4"/>
                  <a:gd name="T14" fmla="*/ 0 w 4"/>
                  <a:gd name="T15" fmla="*/ 2 h 4"/>
                  <a:gd name="T16" fmla="*/ 0 w 4"/>
                  <a:gd name="T17" fmla="*/ 2 h 4"/>
                  <a:gd name="T18" fmla="*/ 0 w 4"/>
                  <a:gd name="T19" fmla="*/ 0 h 4"/>
                  <a:gd name="T20" fmla="*/ 0 w 4"/>
                  <a:gd name="T21" fmla="*/ 0 h 4"/>
                  <a:gd name="T22" fmla="*/ 2 w 4"/>
                  <a:gd name="T23" fmla="*/ 0 h 4"/>
                  <a:gd name="T24" fmla="*/ 2 w 4"/>
                  <a:gd name="T25" fmla="*/ 0 h 4"/>
                  <a:gd name="T26" fmla="*/ 4 w 4"/>
                  <a:gd name="T27" fmla="*/ 4 h 4"/>
                  <a:gd name="T28" fmla="*/ 4 w 4"/>
                  <a:gd name="T29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" h="4">
                    <a:moveTo>
                      <a:pt x="4" y="4"/>
                    </a:moveTo>
                    <a:lnTo>
                      <a:pt x="4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4"/>
                    </a:lnTo>
                    <a:lnTo>
                      <a:pt x="4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1" name="Freeform 195"/>
              <p:cNvSpPr>
                <a:spLocks/>
              </p:cNvSpPr>
              <p:nvPr/>
            </p:nvSpPr>
            <p:spPr bwMode="auto">
              <a:xfrm>
                <a:off x="2559015" y="3274637"/>
                <a:ext cx="4114" cy="4114"/>
              </a:xfrm>
              <a:custGeom>
                <a:avLst/>
                <a:gdLst>
                  <a:gd name="T0" fmla="*/ 4 w 4"/>
                  <a:gd name="T1" fmla="*/ 0 h 4"/>
                  <a:gd name="T2" fmla="*/ 4 w 4"/>
                  <a:gd name="T3" fmla="*/ 0 h 4"/>
                  <a:gd name="T4" fmla="*/ 2 w 4"/>
                  <a:gd name="T5" fmla="*/ 4 h 4"/>
                  <a:gd name="T6" fmla="*/ 2 w 4"/>
                  <a:gd name="T7" fmla="*/ 4 h 4"/>
                  <a:gd name="T8" fmla="*/ 2 w 4"/>
                  <a:gd name="T9" fmla="*/ 4 h 4"/>
                  <a:gd name="T10" fmla="*/ 0 w 4"/>
                  <a:gd name="T11" fmla="*/ 4 h 4"/>
                  <a:gd name="T12" fmla="*/ 0 w 4"/>
                  <a:gd name="T13" fmla="*/ 4 h 4"/>
                  <a:gd name="T14" fmla="*/ 0 w 4"/>
                  <a:gd name="T15" fmla="*/ 0 h 4"/>
                  <a:gd name="T16" fmla="*/ 2 w 4"/>
                  <a:gd name="T17" fmla="*/ 0 h 4"/>
                  <a:gd name="T18" fmla="*/ 2 w 4"/>
                  <a:gd name="T19" fmla="*/ 0 h 4"/>
                  <a:gd name="T20" fmla="*/ 4 w 4"/>
                  <a:gd name="T21" fmla="*/ 0 h 4"/>
                  <a:gd name="T22" fmla="*/ 4 w 4"/>
                  <a:gd name="T2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4">
                    <a:moveTo>
                      <a:pt x="4" y="0"/>
                    </a:moveTo>
                    <a:lnTo>
                      <a:pt x="4" y="0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2" name="Freeform 196"/>
              <p:cNvSpPr>
                <a:spLocks/>
              </p:cNvSpPr>
              <p:nvPr/>
            </p:nvSpPr>
            <p:spPr bwMode="auto">
              <a:xfrm>
                <a:off x="2828501" y="3101836"/>
                <a:ext cx="4114" cy="4114"/>
              </a:xfrm>
              <a:custGeom>
                <a:avLst/>
                <a:gdLst>
                  <a:gd name="T0" fmla="*/ 4 w 4"/>
                  <a:gd name="T1" fmla="*/ 2 h 3"/>
                  <a:gd name="T2" fmla="*/ 4 w 4"/>
                  <a:gd name="T3" fmla="*/ 2 h 3"/>
                  <a:gd name="T4" fmla="*/ 4 w 4"/>
                  <a:gd name="T5" fmla="*/ 3 h 3"/>
                  <a:gd name="T6" fmla="*/ 4 w 4"/>
                  <a:gd name="T7" fmla="*/ 3 h 3"/>
                  <a:gd name="T8" fmla="*/ 2 w 4"/>
                  <a:gd name="T9" fmla="*/ 3 h 3"/>
                  <a:gd name="T10" fmla="*/ 0 w 4"/>
                  <a:gd name="T11" fmla="*/ 2 h 3"/>
                  <a:gd name="T12" fmla="*/ 0 w 4"/>
                  <a:gd name="T13" fmla="*/ 2 h 3"/>
                  <a:gd name="T14" fmla="*/ 2 w 4"/>
                  <a:gd name="T15" fmla="*/ 0 h 3"/>
                  <a:gd name="T16" fmla="*/ 2 w 4"/>
                  <a:gd name="T17" fmla="*/ 0 h 3"/>
                  <a:gd name="T18" fmla="*/ 2 w 4"/>
                  <a:gd name="T19" fmla="*/ 0 h 3"/>
                  <a:gd name="T20" fmla="*/ 4 w 4"/>
                  <a:gd name="T21" fmla="*/ 2 h 3"/>
                  <a:gd name="T22" fmla="*/ 4 w 4"/>
                  <a:gd name="T23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3">
                    <a:moveTo>
                      <a:pt x="4" y="2"/>
                    </a:moveTo>
                    <a:lnTo>
                      <a:pt x="4" y="2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3" name="Freeform 197"/>
              <p:cNvSpPr>
                <a:spLocks/>
              </p:cNvSpPr>
              <p:nvPr/>
            </p:nvSpPr>
            <p:spPr bwMode="auto">
              <a:xfrm>
                <a:off x="2554901" y="3352809"/>
                <a:ext cx="4114" cy="4114"/>
              </a:xfrm>
              <a:custGeom>
                <a:avLst/>
                <a:gdLst>
                  <a:gd name="T0" fmla="*/ 4 w 4"/>
                  <a:gd name="T1" fmla="*/ 3 h 3"/>
                  <a:gd name="T2" fmla="*/ 4 w 4"/>
                  <a:gd name="T3" fmla="*/ 3 h 3"/>
                  <a:gd name="T4" fmla="*/ 2 w 4"/>
                  <a:gd name="T5" fmla="*/ 3 h 3"/>
                  <a:gd name="T6" fmla="*/ 2 w 4"/>
                  <a:gd name="T7" fmla="*/ 3 h 3"/>
                  <a:gd name="T8" fmla="*/ 2 w 4"/>
                  <a:gd name="T9" fmla="*/ 3 h 3"/>
                  <a:gd name="T10" fmla="*/ 0 w 4"/>
                  <a:gd name="T11" fmla="*/ 2 h 3"/>
                  <a:gd name="T12" fmla="*/ 0 w 4"/>
                  <a:gd name="T13" fmla="*/ 2 h 3"/>
                  <a:gd name="T14" fmla="*/ 0 w 4"/>
                  <a:gd name="T15" fmla="*/ 0 h 3"/>
                  <a:gd name="T16" fmla="*/ 0 w 4"/>
                  <a:gd name="T17" fmla="*/ 0 h 3"/>
                  <a:gd name="T18" fmla="*/ 2 w 4"/>
                  <a:gd name="T19" fmla="*/ 0 h 3"/>
                  <a:gd name="T20" fmla="*/ 4 w 4"/>
                  <a:gd name="T21" fmla="*/ 3 h 3"/>
                  <a:gd name="T22" fmla="*/ 4 w 4"/>
                  <a:gd name="T23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3">
                    <a:moveTo>
                      <a:pt x="4" y="3"/>
                    </a:moveTo>
                    <a:lnTo>
                      <a:pt x="4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3"/>
                    </a:lnTo>
                    <a:lnTo>
                      <a:pt x="4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4" name="Freeform 198"/>
              <p:cNvSpPr>
                <a:spLocks/>
              </p:cNvSpPr>
              <p:nvPr/>
            </p:nvSpPr>
            <p:spPr bwMode="auto">
              <a:xfrm>
                <a:off x="2569300" y="3284923"/>
                <a:ext cx="2058" cy="6172"/>
              </a:xfrm>
              <a:custGeom>
                <a:avLst/>
                <a:gdLst>
                  <a:gd name="T0" fmla="*/ 0 w 2"/>
                  <a:gd name="T1" fmla="*/ 0 h 5"/>
                  <a:gd name="T2" fmla="*/ 0 w 2"/>
                  <a:gd name="T3" fmla="*/ 0 h 5"/>
                  <a:gd name="T4" fmla="*/ 2 w 2"/>
                  <a:gd name="T5" fmla="*/ 2 h 5"/>
                  <a:gd name="T6" fmla="*/ 2 w 2"/>
                  <a:gd name="T7" fmla="*/ 2 h 5"/>
                  <a:gd name="T8" fmla="*/ 2 w 2"/>
                  <a:gd name="T9" fmla="*/ 3 h 5"/>
                  <a:gd name="T10" fmla="*/ 2 w 2"/>
                  <a:gd name="T11" fmla="*/ 3 h 5"/>
                  <a:gd name="T12" fmla="*/ 2 w 2"/>
                  <a:gd name="T13" fmla="*/ 5 h 5"/>
                  <a:gd name="T14" fmla="*/ 2 w 2"/>
                  <a:gd name="T15" fmla="*/ 5 h 5"/>
                  <a:gd name="T16" fmla="*/ 0 w 2"/>
                  <a:gd name="T17" fmla="*/ 3 h 5"/>
                  <a:gd name="T18" fmla="*/ 0 w 2"/>
                  <a:gd name="T19" fmla="*/ 3 h 5"/>
                  <a:gd name="T20" fmla="*/ 0 w 2"/>
                  <a:gd name="T21" fmla="*/ 2 h 5"/>
                  <a:gd name="T22" fmla="*/ 0 w 2"/>
                  <a:gd name="T23" fmla="*/ 2 h 5"/>
                  <a:gd name="T24" fmla="*/ 0 w 2"/>
                  <a:gd name="T25" fmla="*/ 0 h 5"/>
                  <a:gd name="T26" fmla="*/ 0 w 2"/>
                  <a:gd name="T27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5">
                    <a:moveTo>
                      <a:pt x="0" y="0"/>
                    </a:move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5" name="Freeform 199"/>
              <p:cNvSpPr>
                <a:spLocks/>
              </p:cNvSpPr>
              <p:nvPr/>
            </p:nvSpPr>
            <p:spPr bwMode="auto">
              <a:xfrm>
                <a:off x="2449985" y="3280809"/>
                <a:ext cx="4114" cy="4114"/>
              </a:xfrm>
              <a:custGeom>
                <a:avLst/>
                <a:gdLst>
                  <a:gd name="T0" fmla="*/ 0 w 3"/>
                  <a:gd name="T1" fmla="*/ 2 h 4"/>
                  <a:gd name="T2" fmla="*/ 0 w 3"/>
                  <a:gd name="T3" fmla="*/ 2 h 4"/>
                  <a:gd name="T4" fmla="*/ 2 w 3"/>
                  <a:gd name="T5" fmla="*/ 0 h 4"/>
                  <a:gd name="T6" fmla="*/ 2 w 3"/>
                  <a:gd name="T7" fmla="*/ 0 h 4"/>
                  <a:gd name="T8" fmla="*/ 3 w 3"/>
                  <a:gd name="T9" fmla="*/ 0 h 4"/>
                  <a:gd name="T10" fmla="*/ 3 w 3"/>
                  <a:gd name="T11" fmla="*/ 0 h 4"/>
                  <a:gd name="T12" fmla="*/ 3 w 3"/>
                  <a:gd name="T13" fmla="*/ 2 h 4"/>
                  <a:gd name="T14" fmla="*/ 3 w 3"/>
                  <a:gd name="T15" fmla="*/ 2 h 4"/>
                  <a:gd name="T16" fmla="*/ 2 w 3"/>
                  <a:gd name="T17" fmla="*/ 4 h 4"/>
                  <a:gd name="T18" fmla="*/ 2 w 3"/>
                  <a:gd name="T19" fmla="*/ 4 h 4"/>
                  <a:gd name="T20" fmla="*/ 2 w 3"/>
                  <a:gd name="T21" fmla="*/ 4 h 4"/>
                  <a:gd name="T22" fmla="*/ 2 w 3"/>
                  <a:gd name="T23" fmla="*/ 4 h 4"/>
                  <a:gd name="T24" fmla="*/ 0 w 3"/>
                  <a:gd name="T25" fmla="*/ 4 h 4"/>
                  <a:gd name="T26" fmla="*/ 0 w 3"/>
                  <a:gd name="T27" fmla="*/ 4 h 4"/>
                  <a:gd name="T28" fmla="*/ 0 w 3"/>
                  <a:gd name="T29" fmla="*/ 2 h 4"/>
                  <a:gd name="T30" fmla="*/ 0 w 3"/>
                  <a:gd name="T31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" h="4">
                    <a:moveTo>
                      <a:pt x="0" y="2"/>
                    </a:move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6" name="Freeform 200"/>
              <p:cNvSpPr>
                <a:spLocks/>
              </p:cNvSpPr>
              <p:nvPr/>
            </p:nvSpPr>
            <p:spPr bwMode="auto">
              <a:xfrm>
                <a:off x="2828501" y="3087437"/>
                <a:ext cx="4114" cy="4114"/>
              </a:xfrm>
              <a:custGeom>
                <a:avLst/>
                <a:gdLst>
                  <a:gd name="T0" fmla="*/ 4 w 4"/>
                  <a:gd name="T1" fmla="*/ 2 h 4"/>
                  <a:gd name="T2" fmla="*/ 4 w 4"/>
                  <a:gd name="T3" fmla="*/ 2 h 4"/>
                  <a:gd name="T4" fmla="*/ 4 w 4"/>
                  <a:gd name="T5" fmla="*/ 4 h 4"/>
                  <a:gd name="T6" fmla="*/ 4 w 4"/>
                  <a:gd name="T7" fmla="*/ 4 h 4"/>
                  <a:gd name="T8" fmla="*/ 2 w 4"/>
                  <a:gd name="T9" fmla="*/ 4 h 4"/>
                  <a:gd name="T10" fmla="*/ 2 w 4"/>
                  <a:gd name="T11" fmla="*/ 4 h 4"/>
                  <a:gd name="T12" fmla="*/ 2 w 4"/>
                  <a:gd name="T13" fmla="*/ 4 h 4"/>
                  <a:gd name="T14" fmla="*/ 2 w 4"/>
                  <a:gd name="T15" fmla="*/ 4 h 4"/>
                  <a:gd name="T16" fmla="*/ 0 w 4"/>
                  <a:gd name="T17" fmla="*/ 2 h 4"/>
                  <a:gd name="T18" fmla="*/ 0 w 4"/>
                  <a:gd name="T19" fmla="*/ 2 h 4"/>
                  <a:gd name="T20" fmla="*/ 2 w 4"/>
                  <a:gd name="T21" fmla="*/ 0 h 4"/>
                  <a:gd name="T22" fmla="*/ 2 w 4"/>
                  <a:gd name="T23" fmla="*/ 0 h 4"/>
                  <a:gd name="T24" fmla="*/ 2 w 4"/>
                  <a:gd name="T25" fmla="*/ 0 h 4"/>
                  <a:gd name="T26" fmla="*/ 2 w 4"/>
                  <a:gd name="T27" fmla="*/ 0 h 4"/>
                  <a:gd name="T28" fmla="*/ 4 w 4"/>
                  <a:gd name="T29" fmla="*/ 0 h 4"/>
                  <a:gd name="T30" fmla="*/ 4 w 4"/>
                  <a:gd name="T31" fmla="*/ 0 h 4"/>
                  <a:gd name="T32" fmla="*/ 4 w 4"/>
                  <a:gd name="T33" fmla="*/ 2 h 4"/>
                  <a:gd name="T34" fmla="*/ 4 w 4"/>
                  <a:gd name="T35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" h="4">
                    <a:moveTo>
                      <a:pt x="4" y="2"/>
                    </a:move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7" name="Freeform 201"/>
              <p:cNvSpPr>
                <a:spLocks/>
              </p:cNvSpPr>
              <p:nvPr/>
            </p:nvSpPr>
            <p:spPr bwMode="auto">
              <a:xfrm>
                <a:off x="2633073" y="3727210"/>
                <a:ext cx="4114" cy="4114"/>
              </a:xfrm>
              <a:custGeom>
                <a:avLst/>
                <a:gdLst>
                  <a:gd name="T0" fmla="*/ 1 w 3"/>
                  <a:gd name="T1" fmla="*/ 4 h 4"/>
                  <a:gd name="T2" fmla="*/ 1 w 3"/>
                  <a:gd name="T3" fmla="*/ 4 h 4"/>
                  <a:gd name="T4" fmla="*/ 0 w 3"/>
                  <a:gd name="T5" fmla="*/ 2 h 4"/>
                  <a:gd name="T6" fmla="*/ 0 w 3"/>
                  <a:gd name="T7" fmla="*/ 2 h 4"/>
                  <a:gd name="T8" fmla="*/ 1 w 3"/>
                  <a:gd name="T9" fmla="*/ 0 h 4"/>
                  <a:gd name="T10" fmla="*/ 1 w 3"/>
                  <a:gd name="T11" fmla="*/ 0 h 4"/>
                  <a:gd name="T12" fmla="*/ 3 w 3"/>
                  <a:gd name="T13" fmla="*/ 0 h 4"/>
                  <a:gd name="T14" fmla="*/ 3 w 3"/>
                  <a:gd name="T15" fmla="*/ 0 h 4"/>
                  <a:gd name="T16" fmla="*/ 3 w 3"/>
                  <a:gd name="T17" fmla="*/ 2 h 4"/>
                  <a:gd name="T18" fmla="*/ 1 w 3"/>
                  <a:gd name="T19" fmla="*/ 4 h 4"/>
                  <a:gd name="T20" fmla="*/ 1 w 3"/>
                  <a:gd name="T21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" h="4">
                    <a:moveTo>
                      <a:pt x="1" y="4"/>
                    </a:move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1" y="4"/>
                    </a:lnTo>
                    <a:lnTo>
                      <a:pt x="1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8" name="Freeform 202"/>
              <p:cNvSpPr>
                <a:spLocks/>
              </p:cNvSpPr>
              <p:nvPr/>
            </p:nvSpPr>
            <p:spPr bwMode="auto">
              <a:xfrm>
                <a:off x="2478786" y="3157380"/>
                <a:ext cx="2058" cy="6172"/>
              </a:xfrm>
              <a:custGeom>
                <a:avLst/>
                <a:gdLst>
                  <a:gd name="T0" fmla="*/ 2 w 2"/>
                  <a:gd name="T1" fmla="*/ 3 h 5"/>
                  <a:gd name="T2" fmla="*/ 2 w 2"/>
                  <a:gd name="T3" fmla="*/ 3 h 5"/>
                  <a:gd name="T4" fmla="*/ 2 w 2"/>
                  <a:gd name="T5" fmla="*/ 5 h 5"/>
                  <a:gd name="T6" fmla="*/ 2 w 2"/>
                  <a:gd name="T7" fmla="*/ 5 h 5"/>
                  <a:gd name="T8" fmla="*/ 0 w 2"/>
                  <a:gd name="T9" fmla="*/ 5 h 5"/>
                  <a:gd name="T10" fmla="*/ 0 w 2"/>
                  <a:gd name="T11" fmla="*/ 5 h 5"/>
                  <a:gd name="T12" fmla="*/ 0 w 2"/>
                  <a:gd name="T13" fmla="*/ 2 h 5"/>
                  <a:gd name="T14" fmla="*/ 0 w 2"/>
                  <a:gd name="T15" fmla="*/ 2 h 5"/>
                  <a:gd name="T16" fmla="*/ 0 w 2"/>
                  <a:gd name="T17" fmla="*/ 0 h 5"/>
                  <a:gd name="T18" fmla="*/ 0 w 2"/>
                  <a:gd name="T19" fmla="*/ 0 h 5"/>
                  <a:gd name="T20" fmla="*/ 2 w 2"/>
                  <a:gd name="T21" fmla="*/ 2 h 5"/>
                  <a:gd name="T22" fmla="*/ 2 w 2"/>
                  <a:gd name="T23" fmla="*/ 2 h 5"/>
                  <a:gd name="T24" fmla="*/ 2 w 2"/>
                  <a:gd name="T25" fmla="*/ 3 h 5"/>
                  <a:gd name="T26" fmla="*/ 2 w 2"/>
                  <a:gd name="T27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5">
                    <a:moveTo>
                      <a:pt x="2" y="3"/>
                    </a:moveTo>
                    <a:lnTo>
                      <a:pt x="2" y="3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2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79" name="Freeform 203"/>
              <p:cNvSpPr>
                <a:spLocks/>
              </p:cNvSpPr>
              <p:nvPr/>
            </p:nvSpPr>
            <p:spPr bwMode="auto">
              <a:xfrm>
                <a:off x="2830559" y="2982522"/>
                <a:ext cx="4114" cy="8229"/>
              </a:xfrm>
              <a:custGeom>
                <a:avLst/>
                <a:gdLst>
                  <a:gd name="T0" fmla="*/ 0 w 4"/>
                  <a:gd name="T1" fmla="*/ 0 h 7"/>
                  <a:gd name="T2" fmla="*/ 0 w 4"/>
                  <a:gd name="T3" fmla="*/ 0 h 7"/>
                  <a:gd name="T4" fmla="*/ 0 w 4"/>
                  <a:gd name="T5" fmla="*/ 0 h 7"/>
                  <a:gd name="T6" fmla="*/ 0 w 4"/>
                  <a:gd name="T7" fmla="*/ 0 h 7"/>
                  <a:gd name="T8" fmla="*/ 2 w 4"/>
                  <a:gd name="T9" fmla="*/ 0 h 7"/>
                  <a:gd name="T10" fmla="*/ 2 w 4"/>
                  <a:gd name="T11" fmla="*/ 0 h 7"/>
                  <a:gd name="T12" fmla="*/ 4 w 4"/>
                  <a:gd name="T13" fmla="*/ 6 h 7"/>
                  <a:gd name="T14" fmla="*/ 4 w 4"/>
                  <a:gd name="T15" fmla="*/ 6 h 7"/>
                  <a:gd name="T16" fmla="*/ 2 w 4"/>
                  <a:gd name="T17" fmla="*/ 7 h 7"/>
                  <a:gd name="T18" fmla="*/ 2 w 4"/>
                  <a:gd name="T19" fmla="*/ 7 h 7"/>
                  <a:gd name="T20" fmla="*/ 2 w 4"/>
                  <a:gd name="T21" fmla="*/ 7 h 7"/>
                  <a:gd name="T22" fmla="*/ 2 w 4"/>
                  <a:gd name="T23" fmla="*/ 7 h 7"/>
                  <a:gd name="T24" fmla="*/ 0 w 4"/>
                  <a:gd name="T25" fmla="*/ 0 h 7"/>
                  <a:gd name="T26" fmla="*/ 0 w 4"/>
                  <a:gd name="T27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7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0" name="Freeform 204"/>
              <p:cNvSpPr>
                <a:spLocks/>
              </p:cNvSpPr>
              <p:nvPr/>
            </p:nvSpPr>
            <p:spPr bwMode="auto">
              <a:xfrm>
                <a:off x="2552843" y="3268466"/>
                <a:ext cx="4114" cy="4114"/>
              </a:xfrm>
              <a:custGeom>
                <a:avLst/>
                <a:gdLst>
                  <a:gd name="T0" fmla="*/ 3 w 3"/>
                  <a:gd name="T1" fmla="*/ 2 h 4"/>
                  <a:gd name="T2" fmla="*/ 3 w 3"/>
                  <a:gd name="T3" fmla="*/ 2 h 4"/>
                  <a:gd name="T4" fmla="*/ 1 w 3"/>
                  <a:gd name="T5" fmla="*/ 2 h 4"/>
                  <a:gd name="T6" fmla="*/ 1 w 3"/>
                  <a:gd name="T7" fmla="*/ 2 h 4"/>
                  <a:gd name="T8" fmla="*/ 0 w 3"/>
                  <a:gd name="T9" fmla="*/ 4 h 4"/>
                  <a:gd name="T10" fmla="*/ 0 w 3"/>
                  <a:gd name="T11" fmla="*/ 4 h 4"/>
                  <a:gd name="T12" fmla="*/ 0 w 3"/>
                  <a:gd name="T13" fmla="*/ 4 h 4"/>
                  <a:gd name="T14" fmla="*/ 0 w 3"/>
                  <a:gd name="T15" fmla="*/ 4 h 4"/>
                  <a:gd name="T16" fmla="*/ 0 w 3"/>
                  <a:gd name="T17" fmla="*/ 4 h 4"/>
                  <a:gd name="T18" fmla="*/ 0 w 3"/>
                  <a:gd name="T19" fmla="*/ 4 h 4"/>
                  <a:gd name="T20" fmla="*/ 1 w 3"/>
                  <a:gd name="T21" fmla="*/ 0 h 4"/>
                  <a:gd name="T22" fmla="*/ 1 w 3"/>
                  <a:gd name="T23" fmla="*/ 0 h 4"/>
                  <a:gd name="T24" fmla="*/ 3 w 3"/>
                  <a:gd name="T25" fmla="*/ 2 h 4"/>
                  <a:gd name="T26" fmla="*/ 3 w 3"/>
                  <a:gd name="T27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" h="4">
                    <a:moveTo>
                      <a:pt x="3" y="2"/>
                    </a:moveTo>
                    <a:lnTo>
                      <a:pt x="3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2"/>
                    </a:lnTo>
                    <a:lnTo>
                      <a:pt x="3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1" name="Freeform 206"/>
              <p:cNvSpPr>
                <a:spLocks/>
              </p:cNvSpPr>
              <p:nvPr/>
            </p:nvSpPr>
            <p:spPr bwMode="auto">
              <a:xfrm>
                <a:off x="2838788" y="3114179"/>
                <a:ext cx="2058" cy="6172"/>
              </a:xfrm>
              <a:custGeom>
                <a:avLst/>
                <a:gdLst>
                  <a:gd name="T0" fmla="*/ 1 w 1"/>
                  <a:gd name="T1" fmla="*/ 1 h 5"/>
                  <a:gd name="T2" fmla="*/ 1 w 1"/>
                  <a:gd name="T3" fmla="*/ 1 h 5"/>
                  <a:gd name="T4" fmla="*/ 1 w 1"/>
                  <a:gd name="T5" fmla="*/ 3 h 5"/>
                  <a:gd name="T6" fmla="*/ 1 w 1"/>
                  <a:gd name="T7" fmla="*/ 3 h 5"/>
                  <a:gd name="T8" fmla="*/ 0 w 1"/>
                  <a:gd name="T9" fmla="*/ 5 h 5"/>
                  <a:gd name="T10" fmla="*/ 0 w 1"/>
                  <a:gd name="T11" fmla="*/ 5 h 5"/>
                  <a:gd name="T12" fmla="*/ 0 w 1"/>
                  <a:gd name="T13" fmla="*/ 3 h 5"/>
                  <a:gd name="T14" fmla="*/ 0 w 1"/>
                  <a:gd name="T15" fmla="*/ 3 h 5"/>
                  <a:gd name="T16" fmla="*/ 0 w 1"/>
                  <a:gd name="T17" fmla="*/ 0 h 5"/>
                  <a:gd name="T18" fmla="*/ 0 w 1"/>
                  <a:gd name="T19" fmla="*/ 0 h 5"/>
                  <a:gd name="T20" fmla="*/ 0 w 1"/>
                  <a:gd name="T21" fmla="*/ 0 h 5"/>
                  <a:gd name="T22" fmla="*/ 0 w 1"/>
                  <a:gd name="T23" fmla="*/ 0 h 5"/>
                  <a:gd name="T24" fmla="*/ 1 w 1"/>
                  <a:gd name="T25" fmla="*/ 1 h 5"/>
                  <a:gd name="T26" fmla="*/ 1 w 1"/>
                  <a:gd name="T27" fmla="*/ 1 h 5"/>
                  <a:gd name="T28" fmla="*/ 1 w 1"/>
                  <a:gd name="T29" fmla="*/ 1 h 5"/>
                  <a:gd name="T30" fmla="*/ 1 w 1"/>
                  <a:gd name="T31" fmla="*/ 1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" h="5">
                    <a:moveTo>
                      <a:pt x="1" y="1"/>
                    </a:moveTo>
                    <a:lnTo>
                      <a:pt x="1" y="1"/>
                    </a:lnTo>
                    <a:lnTo>
                      <a:pt x="1" y="3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2" name="Freeform 207"/>
              <p:cNvSpPr>
                <a:spLocks/>
              </p:cNvSpPr>
              <p:nvPr/>
            </p:nvSpPr>
            <p:spPr bwMode="auto">
              <a:xfrm>
                <a:off x="2587815" y="3124464"/>
                <a:ext cx="6172" cy="4114"/>
              </a:xfrm>
              <a:custGeom>
                <a:avLst/>
                <a:gdLst>
                  <a:gd name="T0" fmla="*/ 0 w 5"/>
                  <a:gd name="T1" fmla="*/ 2 h 3"/>
                  <a:gd name="T2" fmla="*/ 0 w 5"/>
                  <a:gd name="T3" fmla="*/ 2 h 3"/>
                  <a:gd name="T4" fmla="*/ 1 w 5"/>
                  <a:gd name="T5" fmla="*/ 0 h 3"/>
                  <a:gd name="T6" fmla="*/ 3 w 5"/>
                  <a:gd name="T7" fmla="*/ 0 h 3"/>
                  <a:gd name="T8" fmla="*/ 3 w 5"/>
                  <a:gd name="T9" fmla="*/ 0 h 3"/>
                  <a:gd name="T10" fmla="*/ 3 w 5"/>
                  <a:gd name="T11" fmla="*/ 2 h 3"/>
                  <a:gd name="T12" fmla="*/ 5 w 5"/>
                  <a:gd name="T13" fmla="*/ 2 h 3"/>
                  <a:gd name="T14" fmla="*/ 5 w 5"/>
                  <a:gd name="T15" fmla="*/ 2 h 3"/>
                  <a:gd name="T16" fmla="*/ 3 w 5"/>
                  <a:gd name="T17" fmla="*/ 3 h 3"/>
                  <a:gd name="T18" fmla="*/ 0 w 5"/>
                  <a:gd name="T19" fmla="*/ 2 h 3"/>
                  <a:gd name="T20" fmla="*/ 0 w 5"/>
                  <a:gd name="T21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" h="3">
                    <a:moveTo>
                      <a:pt x="0" y="2"/>
                    </a:moveTo>
                    <a:lnTo>
                      <a:pt x="0" y="2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3" y="3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3" name="Freeform 208"/>
              <p:cNvSpPr>
                <a:spLocks/>
              </p:cNvSpPr>
              <p:nvPr/>
            </p:nvSpPr>
            <p:spPr bwMode="auto">
              <a:xfrm>
                <a:off x="2466443" y="3214979"/>
                <a:ext cx="2058" cy="4114"/>
              </a:xfrm>
              <a:custGeom>
                <a:avLst/>
                <a:gdLst>
                  <a:gd name="T0" fmla="*/ 2 w 2"/>
                  <a:gd name="T1" fmla="*/ 0 h 3"/>
                  <a:gd name="T2" fmla="*/ 2 w 2"/>
                  <a:gd name="T3" fmla="*/ 0 h 3"/>
                  <a:gd name="T4" fmla="*/ 2 w 2"/>
                  <a:gd name="T5" fmla="*/ 0 h 3"/>
                  <a:gd name="T6" fmla="*/ 2 w 2"/>
                  <a:gd name="T7" fmla="*/ 0 h 3"/>
                  <a:gd name="T8" fmla="*/ 2 w 2"/>
                  <a:gd name="T9" fmla="*/ 3 h 3"/>
                  <a:gd name="T10" fmla="*/ 2 w 2"/>
                  <a:gd name="T11" fmla="*/ 3 h 3"/>
                  <a:gd name="T12" fmla="*/ 2 w 2"/>
                  <a:gd name="T13" fmla="*/ 3 h 3"/>
                  <a:gd name="T14" fmla="*/ 0 w 2"/>
                  <a:gd name="T15" fmla="*/ 3 h 3"/>
                  <a:gd name="T16" fmla="*/ 0 w 2"/>
                  <a:gd name="T17" fmla="*/ 3 h 3"/>
                  <a:gd name="T18" fmla="*/ 0 w 2"/>
                  <a:gd name="T19" fmla="*/ 0 h 3"/>
                  <a:gd name="T20" fmla="*/ 0 w 2"/>
                  <a:gd name="T21" fmla="*/ 0 h 3"/>
                  <a:gd name="T22" fmla="*/ 2 w 2"/>
                  <a:gd name="T23" fmla="*/ 0 h 3"/>
                  <a:gd name="T24" fmla="*/ 2 w 2"/>
                  <a:gd name="T25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" h="3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4" name="Freeform 209"/>
              <p:cNvSpPr>
                <a:spLocks/>
              </p:cNvSpPr>
              <p:nvPr/>
            </p:nvSpPr>
            <p:spPr bwMode="auto">
              <a:xfrm>
                <a:off x="2668043" y="3245837"/>
                <a:ext cx="4114" cy="4114"/>
              </a:xfrm>
              <a:custGeom>
                <a:avLst/>
                <a:gdLst>
                  <a:gd name="T0" fmla="*/ 3 w 3"/>
                  <a:gd name="T1" fmla="*/ 2 h 4"/>
                  <a:gd name="T2" fmla="*/ 3 w 3"/>
                  <a:gd name="T3" fmla="*/ 2 h 4"/>
                  <a:gd name="T4" fmla="*/ 1 w 3"/>
                  <a:gd name="T5" fmla="*/ 4 h 4"/>
                  <a:gd name="T6" fmla="*/ 1 w 3"/>
                  <a:gd name="T7" fmla="*/ 4 h 4"/>
                  <a:gd name="T8" fmla="*/ 0 w 3"/>
                  <a:gd name="T9" fmla="*/ 2 h 4"/>
                  <a:gd name="T10" fmla="*/ 0 w 3"/>
                  <a:gd name="T11" fmla="*/ 2 h 4"/>
                  <a:gd name="T12" fmla="*/ 1 w 3"/>
                  <a:gd name="T13" fmla="*/ 0 h 4"/>
                  <a:gd name="T14" fmla="*/ 1 w 3"/>
                  <a:gd name="T15" fmla="*/ 0 h 4"/>
                  <a:gd name="T16" fmla="*/ 1 w 3"/>
                  <a:gd name="T17" fmla="*/ 0 h 4"/>
                  <a:gd name="T18" fmla="*/ 1 w 3"/>
                  <a:gd name="T19" fmla="*/ 0 h 4"/>
                  <a:gd name="T20" fmla="*/ 3 w 3"/>
                  <a:gd name="T21" fmla="*/ 2 h 4"/>
                  <a:gd name="T22" fmla="*/ 3 w 3"/>
                  <a:gd name="T23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" h="4">
                    <a:moveTo>
                      <a:pt x="3" y="2"/>
                    </a:moveTo>
                    <a:lnTo>
                      <a:pt x="3" y="2"/>
                    </a:lnTo>
                    <a:lnTo>
                      <a:pt x="1" y="4"/>
                    </a:ln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2"/>
                    </a:lnTo>
                    <a:lnTo>
                      <a:pt x="3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5" name="Freeform 210"/>
              <p:cNvSpPr>
                <a:spLocks/>
              </p:cNvSpPr>
              <p:nvPr/>
            </p:nvSpPr>
            <p:spPr bwMode="auto">
              <a:xfrm>
                <a:off x="2556957" y="3636695"/>
                <a:ext cx="4114" cy="6172"/>
              </a:xfrm>
              <a:custGeom>
                <a:avLst/>
                <a:gdLst>
                  <a:gd name="T0" fmla="*/ 0 w 4"/>
                  <a:gd name="T1" fmla="*/ 2 h 5"/>
                  <a:gd name="T2" fmla="*/ 0 w 4"/>
                  <a:gd name="T3" fmla="*/ 2 h 5"/>
                  <a:gd name="T4" fmla="*/ 2 w 4"/>
                  <a:gd name="T5" fmla="*/ 0 h 5"/>
                  <a:gd name="T6" fmla="*/ 4 w 4"/>
                  <a:gd name="T7" fmla="*/ 2 h 5"/>
                  <a:gd name="T8" fmla="*/ 4 w 4"/>
                  <a:gd name="T9" fmla="*/ 2 h 5"/>
                  <a:gd name="T10" fmla="*/ 4 w 4"/>
                  <a:gd name="T11" fmla="*/ 5 h 5"/>
                  <a:gd name="T12" fmla="*/ 4 w 4"/>
                  <a:gd name="T13" fmla="*/ 5 h 5"/>
                  <a:gd name="T14" fmla="*/ 4 w 4"/>
                  <a:gd name="T15" fmla="*/ 5 h 5"/>
                  <a:gd name="T16" fmla="*/ 4 w 4"/>
                  <a:gd name="T17" fmla="*/ 5 h 5"/>
                  <a:gd name="T18" fmla="*/ 2 w 4"/>
                  <a:gd name="T19" fmla="*/ 5 h 5"/>
                  <a:gd name="T20" fmla="*/ 2 w 4"/>
                  <a:gd name="T21" fmla="*/ 5 h 5"/>
                  <a:gd name="T22" fmla="*/ 2 w 4"/>
                  <a:gd name="T23" fmla="*/ 2 h 5"/>
                  <a:gd name="T24" fmla="*/ 0 w 4"/>
                  <a:gd name="T25" fmla="*/ 2 h 5"/>
                  <a:gd name="T26" fmla="*/ 0 w 4"/>
                  <a:gd name="T27" fmla="*/ 2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5">
                    <a:moveTo>
                      <a:pt x="0" y="2"/>
                    </a:moveTo>
                    <a:lnTo>
                      <a:pt x="0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6" name="Freeform 211"/>
              <p:cNvSpPr>
                <a:spLocks/>
              </p:cNvSpPr>
              <p:nvPr/>
            </p:nvSpPr>
            <p:spPr bwMode="auto">
              <a:xfrm>
                <a:off x="2838788" y="3081265"/>
                <a:ext cx="2058" cy="4114"/>
              </a:xfrm>
              <a:custGeom>
                <a:avLst/>
                <a:gdLst>
                  <a:gd name="T0" fmla="*/ 1 w 1"/>
                  <a:gd name="T1" fmla="*/ 2 h 4"/>
                  <a:gd name="T2" fmla="*/ 1 w 1"/>
                  <a:gd name="T3" fmla="*/ 2 h 4"/>
                  <a:gd name="T4" fmla="*/ 1 w 1"/>
                  <a:gd name="T5" fmla="*/ 2 h 4"/>
                  <a:gd name="T6" fmla="*/ 1 w 1"/>
                  <a:gd name="T7" fmla="*/ 2 h 4"/>
                  <a:gd name="T8" fmla="*/ 0 w 1"/>
                  <a:gd name="T9" fmla="*/ 4 h 4"/>
                  <a:gd name="T10" fmla="*/ 0 w 1"/>
                  <a:gd name="T11" fmla="*/ 4 h 4"/>
                  <a:gd name="T12" fmla="*/ 0 w 1"/>
                  <a:gd name="T13" fmla="*/ 2 h 4"/>
                  <a:gd name="T14" fmla="*/ 0 w 1"/>
                  <a:gd name="T15" fmla="*/ 2 h 4"/>
                  <a:gd name="T16" fmla="*/ 0 w 1"/>
                  <a:gd name="T17" fmla="*/ 0 h 4"/>
                  <a:gd name="T18" fmla="*/ 0 w 1"/>
                  <a:gd name="T19" fmla="*/ 0 h 4"/>
                  <a:gd name="T20" fmla="*/ 0 w 1"/>
                  <a:gd name="T21" fmla="*/ 0 h 4"/>
                  <a:gd name="T22" fmla="*/ 0 w 1"/>
                  <a:gd name="T23" fmla="*/ 0 h 4"/>
                  <a:gd name="T24" fmla="*/ 1 w 1"/>
                  <a:gd name="T25" fmla="*/ 2 h 4"/>
                  <a:gd name="T26" fmla="*/ 1 w 1"/>
                  <a:gd name="T27" fmla="*/ 2 h 4"/>
                  <a:gd name="T28" fmla="*/ 1 w 1"/>
                  <a:gd name="T29" fmla="*/ 2 h 4"/>
                  <a:gd name="T30" fmla="*/ 1 w 1"/>
                  <a:gd name="T31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" h="4">
                    <a:moveTo>
                      <a:pt x="1" y="2"/>
                    </a:move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7" name="Freeform 212"/>
              <p:cNvSpPr>
                <a:spLocks/>
              </p:cNvSpPr>
              <p:nvPr/>
            </p:nvSpPr>
            <p:spPr bwMode="auto">
              <a:xfrm>
                <a:off x="2441757" y="3284922"/>
                <a:ext cx="4114" cy="2058"/>
              </a:xfrm>
              <a:custGeom>
                <a:avLst/>
                <a:gdLst>
                  <a:gd name="T0" fmla="*/ 4 w 4"/>
                  <a:gd name="T1" fmla="*/ 0 h 2"/>
                  <a:gd name="T2" fmla="*/ 4 w 4"/>
                  <a:gd name="T3" fmla="*/ 0 h 2"/>
                  <a:gd name="T4" fmla="*/ 2 w 4"/>
                  <a:gd name="T5" fmla="*/ 2 h 2"/>
                  <a:gd name="T6" fmla="*/ 2 w 4"/>
                  <a:gd name="T7" fmla="*/ 2 h 2"/>
                  <a:gd name="T8" fmla="*/ 0 w 4"/>
                  <a:gd name="T9" fmla="*/ 2 h 2"/>
                  <a:gd name="T10" fmla="*/ 0 w 4"/>
                  <a:gd name="T11" fmla="*/ 2 h 2"/>
                  <a:gd name="T12" fmla="*/ 2 w 4"/>
                  <a:gd name="T13" fmla="*/ 0 h 2"/>
                  <a:gd name="T14" fmla="*/ 2 w 4"/>
                  <a:gd name="T15" fmla="*/ 0 h 2"/>
                  <a:gd name="T16" fmla="*/ 4 w 4"/>
                  <a:gd name="T17" fmla="*/ 0 h 2"/>
                  <a:gd name="T18" fmla="*/ 4 w 4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" h="2">
                    <a:moveTo>
                      <a:pt x="4" y="0"/>
                    </a:moveTo>
                    <a:lnTo>
                      <a:pt x="4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8" name="Freeform 213"/>
              <p:cNvSpPr>
                <a:spLocks/>
              </p:cNvSpPr>
              <p:nvPr/>
            </p:nvSpPr>
            <p:spPr bwMode="auto">
              <a:xfrm>
                <a:off x="2550787" y="3638752"/>
                <a:ext cx="6172" cy="2058"/>
              </a:xfrm>
              <a:custGeom>
                <a:avLst/>
                <a:gdLst>
                  <a:gd name="T0" fmla="*/ 5 w 5"/>
                  <a:gd name="T1" fmla="*/ 0 h 1"/>
                  <a:gd name="T2" fmla="*/ 5 w 5"/>
                  <a:gd name="T3" fmla="*/ 0 h 1"/>
                  <a:gd name="T4" fmla="*/ 3 w 5"/>
                  <a:gd name="T5" fmla="*/ 0 h 1"/>
                  <a:gd name="T6" fmla="*/ 2 w 5"/>
                  <a:gd name="T7" fmla="*/ 1 h 1"/>
                  <a:gd name="T8" fmla="*/ 2 w 5"/>
                  <a:gd name="T9" fmla="*/ 1 h 1"/>
                  <a:gd name="T10" fmla="*/ 0 w 5"/>
                  <a:gd name="T11" fmla="*/ 0 h 1"/>
                  <a:gd name="T12" fmla="*/ 0 w 5"/>
                  <a:gd name="T13" fmla="*/ 0 h 1"/>
                  <a:gd name="T14" fmla="*/ 2 w 5"/>
                  <a:gd name="T15" fmla="*/ 0 h 1"/>
                  <a:gd name="T16" fmla="*/ 2 w 5"/>
                  <a:gd name="T17" fmla="*/ 0 h 1"/>
                  <a:gd name="T18" fmla="*/ 3 w 5"/>
                  <a:gd name="T19" fmla="*/ 0 h 1"/>
                  <a:gd name="T20" fmla="*/ 5 w 5"/>
                  <a:gd name="T21" fmla="*/ 0 h 1"/>
                  <a:gd name="T22" fmla="*/ 5 w 5"/>
                  <a:gd name="T2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" h="1">
                    <a:moveTo>
                      <a:pt x="5" y="0"/>
                    </a:moveTo>
                    <a:lnTo>
                      <a:pt x="5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89" name="Freeform 214"/>
              <p:cNvSpPr>
                <a:spLocks/>
              </p:cNvSpPr>
              <p:nvPr/>
            </p:nvSpPr>
            <p:spPr bwMode="auto">
              <a:xfrm>
                <a:off x="2602215" y="3383665"/>
                <a:ext cx="2058" cy="4114"/>
              </a:xfrm>
              <a:custGeom>
                <a:avLst/>
                <a:gdLst>
                  <a:gd name="T0" fmla="*/ 2 w 2"/>
                  <a:gd name="T1" fmla="*/ 2 h 4"/>
                  <a:gd name="T2" fmla="*/ 2 w 2"/>
                  <a:gd name="T3" fmla="*/ 2 h 4"/>
                  <a:gd name="T4" fmla="*/ 0 w 2"/>
                  <a:gd name="T5" fmla="*/ 4 h 4"/>
                  <a:gd name="T6" fmla="*/ 0 w 2"/>
                  <a:gd name="T7" fmla="*/ 4 h 4"/>
                  <a:gd name="T8" fmla="*/ 0 w 2"/>
                  <a:gd name="T9" fmla="*/ 4 h 4"/>
                  <a:gd name="T10" fmla="*/ 0 w 2"/>
                  <a:gd name="T11" fmla="*/ 4 h 4"/>
                  <a:gd name="T12" fmla="*/ 0 w 2"/>
                  <a:gd name="T13" fmla="*/ 2 h 4"/>
                  <a:gd name="T14" fmla="*/ 0 w 2"/>
                  <a:gd name="T15" fmla="*/ 2 h 4"/>
                  <a:gd name="T16" fmla="*/ 0 w 2"/>
                  <a:gd name="T17" fmla="*/ 0 h 4"/>
                  <a:gd name="T18" fmla="*/ 0 w 2"/>
                  <a:gd name="T19" fmla="*/ 0 h 4"/>
                  <a:gd name="T20" fmla="*/ 2 w 2"/>
                  <a:gd name="T21" fmla="*/ 0 h 4"/>
                  <a:gd name="T22" fmla="*/ 2 w 2"/>
                  <a:gd name="T23" fmla="*/ 0 h 4"/>
                  <a:gd name="T24" fmla="*/ 2 w 2"/>
                  <a:gd name="T25" fmla="*/ 2 h 4"/>
                  <a:gd name="T26" fmla="*/ 2 w 2"/>
                  <a:gd name="T27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4">
                    <a:moveTo>
                      <a:pt x="2" y="2"/>
                    </a:move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0" name="Freeform 215"/>
              <p:cNvSpPr>
                <a:spLocks/>
              </p:cNvSpPr>
              <p:nvPr/>
            </p:nvSpPr>
            <p:spPr bwMode="auto">
              <a:xfrm>
                <a:off x="2559015" y="3350751"/>
                <a:ext cx="4114" cy="2058"/>
              </a:xfrm>
              <a:custGeom>
                <a:avLst/>
                <a:gdLst>
                  <a:gd name="T0" fmla="*/ 2 w 4"/>
                  <a:gd name="T1" fmla="*/ 0 h 2"/>
                  <a:gd name="T2" fmla="*/ 2 w 4"/>
                  <a:gd name="T3" fmla="*/ 0 h 2"/>
                  <a:gd name="T4" fmla="*/ 4 w 4"/>
                  <a:gd name="T5" fmla="*/ 2 h 2"/>
                  <a:gd name="T6" fmla="*/ 4 w 4"/>
                  <a:gd name="T7" fmla="*/ 2 h 2"/>
                  <a:gd name="T8" fmla="*/ 4 w 4"/>
                  <a:gd name="T9" fmla="*/ 2 h 2"/>
                  <a:gd name="T10" fmla="*/ 4 w 4"/>
                  <a:gd name="T11" fmla="*/ 2 h 2"/>
                  <a:gd name="T12" fmla="*/ 2 w 4"/>
                  <a:gd name="T13" fmla="*/ 2 h 2"/>
                  <a:gd name="T14" fmla="*/ 2 w 4"/>
                  <a:gd name="T15" fmla="*/ 2 h 2"/>
                  <a:gd name="T16" fmla="*/ 0 w 4"/>
                  <a:gd name="T17" fmla="*/ 2 h 2"/>
                  <a:gd name="T18" fmla="*/ 0 w 4"/>
                  <a:gd name="T19" fmla="*/ 2 h 2"/>
                  <a:gd name="T20" fmla="*/ 2 w 4"/>
                  <a:gd name="T21" fmla="*/ 0 h 2"/>
                  <a:gd name="T22" fmla="*/ 2 w 4"/>
                  <a:gd name="T23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2">
                    <a:moveTo>
                      <a:pt x="2" y="0"/>
                    </a:move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1" name="Freeform 216"/>
              <p:cNvSpPr>
                <a:spLocks/>
              </p:cNvSpPr>
              <p:nvPr/>
            </p:nvSpPr>
            <p:spPr bwMode="auto">
              <a:xfrm>
                <a:off x="2449985" y="3256122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2" name="Freeform 217"/>
              <p:cNvSpPr>
                <a:spLocks/>
              </p:cNvSpPr>
              <p:nvPr/>
            </p:nvSpPr>
            <p:spPr bwMode="auto">
              <a:xfrm>
                <a:off x="2472615" y="3186179"/>
                <a:ext cx="4114" cy="2058"/>
              </a:xfrm>
              <a:custGeom>
                <a:avLst/>
                <a:gdLst>
                  <a:gd name="T0" fmla="*/ 3 w 3"/>
                  <a:gd name="T1" fmla="*/ 2 h 2"/>
                  <a:gd name="T2" fmla="*/ 3 w 3"/>
                  <a:gd name="T3" fmla="*/ 2 h 2"/>
                  <a:gd name="T4" fmla="*/ 2 w 3"/>
                  <a:gd name="T5" fmla="*/ 2 h 2"/>
                  <a:gd name="T6" fmla="*/ 2 w 3"/>
                  <a:gd name="T7" fmla="*/ 2 h 2"/>
                  <a:gd name="T8" fmla="*/ 2 w 3"/>
                  <a:gd name="T9" fmla="*/ 2 h 2"/>
                  <a:gd name="T10" fmla="*/ 2 w 3"/>
                  <a:gd name="T11" fmla="*/ 2 h 2"/>
                  <a:gd name="T12" fmla="*/ 0 w 3"/>
                  <a:gd name="T13" fmla="*/ 0 h 2"/>
                  <a:gd name="T14" fmla="*/ 0 w 3"/>
                  <a:gd name="T15" fmla="*/ 0 h 2"/>
                  <a:gd name="T16" fmla="*/ 2 w 3"/>
                  <a:gd name="T17" fmla="*/ 0 h 2"/>
                  <a:gd name="T18" fmla="*/ 2 w 3"/>
                  <a:gd name="T19" fmla="*/ 0 h 2"/>
                  <a:gd name="T20" fmla="*/ 3 w 3"/>
                  <a:gd name="T21" fmla="*/ 2 h 2"/>
                  <a:gd name="T22" fmla="*/ 3 w 3"/>
                  <a:gd name="T23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" h="2">
                    <a:moveTo>
                      <a:pt x="3" y="2"/>
                    </a:moveTo>
                    <a:lnTo>
                      <a:pt x="3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2"/>
                    </a:lnTo>
                    <a:lnTo>
                      <a:pt x="3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3" name="Freeform 218"/>
              <p:cNvSpPr>
                <a:spLocks/>
              </p:cNvSpPr>
              <p:nvPr/>
            </p:nvSpPr>
            <p:spPr bwMode="auto">
              <a:xfrm>
                <a:off x="2131128" y="3451552"/>
                <a:ext cx="2058" cy="4114"/>
              </a:xfrm>
              <a:custGeom>
                <a:avLst/>
                <a:gdLst>
                  <a:gd name="T0" fmla="*/ 1 w 1"/>
                  <a:gd name="T1" fmla="*/ 4 h 4"/>
                  <a:gd name="T2" fmla="*/ 1 w 1"/>
                  <a:gd name="T3" fmla="*/ 4 h 4"/>
                  <a:gd name="T4" fmla="*/ 0 w 1"/>
                  <a:gd name="T5" fmla="*/ 2 h 4"/>
                  <a:gd name="T6" fmla="*/ 0 w 1"/>
                  <a:gd name="T7" fmla="*/ 2 h 4"/>
                  <a:gd name="T8" fmla="*/ 1 w 1"/>
                  <a:gd name="T9" fmla="*/ 0 h 4"/>
                  <a:gd name="T10" fmla="*/ 1 w 1"/>
                  <a:gd name="T11" fmla="*/ 0 h 4"/>
                  <a:gd name="T12" fmla="*/ 1 w 1"/>
                  <a:gd name="T13" fmla="*/ 0 h 4"/>
                  <a:gd name="T14" fmla="*/ 1 w 1"/>
                  <a:gd name="T15" fmla="*/ 0 h 4"/>
                  <a:gd name="T16" fmla="*/ 1 w 1"/>
                  <a:gd name="T17" fmla="*/ 2 h 4"/>
                  <a:gd name="T18" fmla="*/ 1 w 1"/>
                  <a:gd name="T19" fmla="*/ 2 h 4"/>
                  <a:gd name="T20" fmla="*/ 1 w 1"/>
                  <a:gd name="T21" fmla="*/ 4 h 4"/>
                  <a:gd name="T22" fmla="*/ 1 w 1"/>
                  <a:gd name="T23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" h="4">
                    <a:moveTo>
                      <a:pt x="1" y="4"/>
                    </a:move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4"/>
                    </a:lnTo>
                    <a:lnTo>
                      <a:pt x="1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4" name="Freeform 219"/>
              <p:cNvSpPr>
                <a:spLocks/>
              </p:cNvSpPr>
              <p:nvPr/>
            </p:nvSpPr>
            <p:spPr bwMode="auto">
              <a:xfrm>
                <a:off x="2431472" y="3286980"/>
                <a:ext cx="2058" cy="4114"/>
              </a:xfrm>
              <a:custGeom>
                <a:avLst/>
                <a:gdLst>
                  <a:gd name="T0" fmla="*/ 0 w 2"/>
                  <a:gd name="T1" fmla="*/ 0 h 3"/>
                  <a:gd name="T2" fmla="*/ 0 w 2"/>
                  <a:gd name="T3" fmla="*/ 0 h 3"/>
                  <a:gd name="T4" fmla="*/ 2 w 2"/>
                  <a:gd name="T5" fmla="*/ 1 h 3"/>
                  <a:gd name="T6" fmla="*/ 2 w 2"/>
                  <a:gd name="T7" fmla="*/ 1 h 3"/>
                  <a:gd name="T8" fmla="*/ 0 w 2"/>
                  <a:gd name="T9" fmla="*/ 3 h 3"/>
                  <a:gd name="T10" fmla="*/ 0 w 2"/>
                  <a:gd name="T11" fmla="*/ 3 h 3"/>
                  <a:gd name="T12" fmla="*/ 0 w 2"/>
                  <a:gd name="T13" fmla="*/ 1 h 3"/>
                  <a:gd name="T14" fmla="*/ 0 w 2"/>
                  <a:gd name="T15" fmla="*/ 1 h 3"/>
                  <a:gd name="T16" fmla="*/ 0 w 2"/>
                  <a:gd name="T17" fmla="*/ 0 h 3"/>
                  <a:gd name="T18" fmla="*/ 0 w 2"/>
                  <a:gd name="T19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3">
                    <a:moveTo>
                      <a:pt x="0" y="0"/>
                    </a:moveTo>
                    <a:lnTo>
                      <a:pt x="0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5" name="Freeform 220"/>
              <p:cNvSpPr>
                <a:spLocks/>
              </p:cNvSpPr>
              <p:nvPr/>
            </p:nvSpPr>
            <p:spPr bwMode="auto">
              <a:xfrm>
                <a:off x="2573415" y="3661381"/>
                <a:ext cx="2058" cy="2058"/>
              </a:xfrm>
              <a:custGeom>
                <a:avLst/>
                <a:gdLst>
                  <a:gd name="T0" fmla="*/ 0 w 2"/>
                  <a:gd name="T1" fmla="*/ 0 h 2"/>
                  <a:gd name="T2" fmla="*/ 0 w 2"/>
                  <a:gd name="T3" fmla="*/ 0 h 2"/>
                  <a:gd name="T4" fmla="*/ 2 w 2"/>
                  <a:gd name="T5" fmla="*/ 0 h 2"/>
                  <a:gd name="T6" fmla="*/ 2 w 2"/>
                  <a:gd name="T7" fmla="*/ 0 h 2"/>
                  <a:gd name="T8" fmla="*/ 0 w 2"/>
                  <a:gd name="T9" fmla="*/ 2 h 2"/>
                  <a:gd name="T10" fmla="*/ 0 w 2"/>
                  <a:gd name="T11" fmla="*/ 2 h 2"/>
                  <a:gd name="T12" fmla="*/ 0 w 2"/>
                  <a:gd name="T13" fmla="*/ 2 h 2"/>
                  <a:gd name="T14" fmla="*/ 0 w 2"/>
                  <a:gd name="T15" fmla="*/ 2 h 2"/>
                  <a:gd name="T16" fmla="*/ 0 w 2"/>
                  <a:gd name="T17" fmla="*/ 0 h 2"/>
                  <a:gd name="T18" fmla="*/ 0 w 2"/>
                  <a:gd name="T19" fmla="*/ 0 h 2"/>
                  <a:gd name="T20" fmla="*/ 0 w 2"/>
                  <a:gd name="T21" fmla="*/ 0 h 2"/>
                  <a:gd name="T22" fmla="*/ 0 w 2"/>
                  <a:gd name="T23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6" name="Freeform 221"/>
              <p:cNvSpPr>
                <a:spLocks/>
              </p:cNvSpPr>
              <p:nvPr/>
            </p:nvSpPr>
            <p:spPr bwMode="auto">
              <a:xfrm>
                <a:off x="2464386" y="3186179"/>
                <a:ext cx="2058" cy="4114"/>
              </a:xfrm>
              <a:custGeom>
                <a:avLst/>
                <a:gdLst>
                  <a:gd name="T0" fmla="*/ 2 w 2"/>
                  <a:gd name="T1" fmla="*/ 0 h 4"/>
                  <a:gd name="T2" fmla="*/ 2 w 2"/>
                  <a:gd name="T3" fmla="*/ 0 h 4"/>
                  <a:gd name="T4" fmla="*/ 0 w 2"/>
                  <a:gd name="T5" fmla="*/ 4 h 4"/>
                  <a:gd name="T6" fmla="*/ 0 w 2"/>
                  <a:gd name="T7" fmla="*/ 4 h 4"/>
                  <a:gd name="T8" fmla="*/ 0 w 2"/>
                  <a:gd name="T9" fmla="*/ 2 h 4"/>
                  <a:gd name="T10" fmla="*/ 0 w 2"/>
                  <a:gd name="T11" fmla="*/ 2 h 4"/>
                  <a:gd name="T12" fmla="*/ 0 w 2"/>
                  <a:gd name="T13" fmla="*/ 2 h 4"/>
                  <a:gd name="T14" fmla="*/ 0 w 2"/>
                  <a:gd name="T15" fmla="*/ 0 h 4"/>
                  <a:gd name="T16" fmla="*/ 0 w 2"/>
                  <a:gd name="T17" fmla="*/ 0 h 4"/>
                  <a:gd name="T18" fmla="*/ 2 w 2"/>
                  <a:gd name="T19" fmla="*/ 0 h 4"/>
                  <a:gd name="T20" fmla="*/ 2 w 2"/>
                  <a:gd name="T21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" h="4">
                    <a:moveTo>
                      <a:pt x="2" y="0"/>
                    </a:moveTo>
                    <a:lnTo>
                      <a:pt x="2" y="0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7" name="Freeform 222"/>
              <p:cNvSpPr>
                <a:spLocks/>
              </p:cNvSpPr>
              <p:nvPr/>
            </p:nvSpPr>
            <p:spPr bwMode="auto">
              <a:xfrm>
                <a:off x="2631015" y="3500923"/>
                <a:ext cx="4114" cy="2058"/>
              </a:xfrm>
              <a:custGeom>
                <a:avLst/>
                <a:gdLst>
                  <a:gd name="T0" fmla="*/ 2 w 3"/>
                  <a:gd name="T1" fmla="*/ 0 h 2"/>
                  <a:gd name="T2" fmla="*/ 2 w 3"/>
                  <a:gd name="T3" fmla="*/ 0 h 2"/>
                  <a:gd name="T4" fmla="*/ 3 w 3"/>
                  <a:gd name="T5" fmla="*/ 0 h 2"/>
                  <a:gd name="T6" fmla="*/ 3 w 3"/>
                  <a:gd name="T7" fmla="*/ 0 h 2"/>
                  <a:gd name="T8" fmla="*/ 3 w 3"/>
                  <a:gd name="T9" fmla="*/ 0 h 2"/>
                  <a:gd name="T10" fmla="*/ 3 w 3"/>
                  <a:gd name="T11" fmla="*/ 0 h 2"/>
                  <a:gd name="T12" fmla="*/ 3 w 3"/>
                  <a:gd name="T13" fmla="*/ 0 h 2"/>
                  <a:gd name="T14" fmla="*/ 3 w 3"/>
                  <a:gd name="T15" fmla="*/ 0 h 2"/>
                  <a:gd name="T16" fmla="*/ 0 w 3"/>
                  <a:gd name="T17" fmla="*/ 2 h 2"/>
                  <a:gd name="T18" fmla="*/ 0 w 3"/>
                  <a:gd name="T19" fmla="*/ 2 h 2"/>
                  <a:gd name="T20" fmla="*/ 0 w 3"/>
                  <a:gd name="T21" fmla="*/ 2 h 2"/>
                  <a:gd name="T22" fmla="*/ 0 w 3"/>
                  <a:gd name="T23" fmla="*/ 2 h 2"/>
                  <a:gd name="T24" fmla="*/ 2 w 3"/>
                  <a:gd name="T25" fmla="*/ 0 h 2"/>
                  <a:gd name="T26" fmla="*/ 2 w 3"/>
                  <a:gd name="T27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" h="2">
                    <a:moveTo>
                      <a:pt x="2" y="0"/>
                    </a:move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8" name="Freeform 223"/>
              <p:cNvSpPr>
                <a:spLocks/>
              </p:cNvSpPr>
              <p:nvPr/>
            </p:nvSpPr>
            <p:spPr bwMode="auto">
              <a:xfrm>
                <a:off x="2550787" y="3286980"/>
                <a:ext cx="2058" cy="2058"/>
              </a:xfrm>
              <a:custGeom>
                <a:avLst/>
                <a:gdLst>
                  <a:gd name="T0" fmla="*/ 2 w 2"/>
                  <a:gd name="T1" fmla="*/ 1 h 1"/>
                  <a:gd name="T2" fmla="*/ 2 w 2"/>
                  <a:gd name="T3" fmla="*/ 1 h 1"/>
                  <a:gd name="T4" fmla="*/ 2 w 2"/>
                  <a:gd name="T5" fmla="*/ 1 h 1"/>
                  <a:gd name="T6" fmla="*/ 2 w 2"/>
                  <a:gd name="T7" fmla="*/ 1 h 1"/>
                  <a:gd name="T8" fmla="*/ 2 w 2"/>
                  <a:gd name="T9" fmla="*/ 1 h 1"/>
                  <a:gd name="T10" fmla="*/ 2 w 2"/>
                  <a:gd name="T11" fmla="*/ 1 h 1"/>
                  <a:gd name="T12" fmla="*/ 0 w 2"/>
                  <a:gd name="T13" fmla="*/ 1 h 1"/>
                  <a:gd name="T14" fmla="*/ 0 w 2"/>
                  <a:gd name="T15" fmla="*/ 1 h 1"/>
                  <a:gd name="T16" fmla="*/ 2 w 2"/>
                  <a:gd name="T17" fmla="*/ 0 h 1"/>
                  <a:gd name="T18" fmla="*/ 2 w 2"/>
                  <a:gd name="T19" fmla="*/ 0 h 1"/>
                  <a:gd name="T20" fmla="*/ 2 w 2"/>
                  <a:gd name="T21" fmla="*/ 0 h 1"/>
                  <a:gd name="T22" fmla="*/ 2 w 2"/>
                  <a:gd name="T23" fmla="*/ 0 h 1"/>
                  <a:gd name="T24" fmla="*/ 2 w 2"/>
                  <a:gd name="T25" fmla="*/ 1 h 1"/>
                  <a:gd name="T26" fmla="*/ 2 w 2"/>
                  <a:gd name="T27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2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99" name="Freeform 224"/>
              <p:cNvSpPr>
                <a:spLocks/>
              </p:cNvSpPr>
              <p:nvPr/>
            </p:nvSpPr>
            <p:spPr bwMode="auto">
              <a:xfrm>
                <a:off x="2822330" y="3147094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0" name="Freeform 225"/>
              <p:cNvSpPr>
                <a:spLocks/>
              </p:cNvSpPr>
              <p:nvPr/>
            </p:nvSpPr>
            <p:spPr bwMode="auto">
              <a:xfrm>
                <a:off x="2233985" y="3385723"/>
                <a:ext cx="2058" cy="0"/>
              </a:xfrm>
              <a:custGeom>
                <a:avLst/>
                <a:gdLst>
                  <a:gd name="T0" fmla="*/ 2 w 2"/>
                  <a:gd name="T1" fmla="*/ 2 w 2"/>
                  <a:gd name="T2" fmla="*/ 0 w 2"/>
                  <a:gd name="T3" fmla="*/ 0 w 2"/>
                  <a:gd name="T4" fmla="*/ 0 w 2"/>
                  <a:gd name="T5" fmla="*/ 0 w 2"/>
                  <a:gd name="T6" fmla="*/ 2 w 2"/>
                  <a:gd name="T7" fmla="*/ 2 w 2"/>
                  <a:gd name="T8" fmla="*/ 2 w 2"/>
                  <a:gd name="T9" fmla="*/ 2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</a:cxnLst>
                <a:rect l="0" t="0" r="r" b="b"/>
                <a:pathLst>
                  <a:path w="2">
                    <a:moveTo>
                      <a:pt x="2" y="0"/>
                    </a:move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1" name="Freeform 226"/>
              <p:cNvSpPr>
                <a:spLocks/>
              </p:cNvSpPr>
              <p:nvPr/>
            </p:nvSpPr>
            <p:spPr bwMode="auto">
              <a:xfrm>
                <a:off x="2532272" y="3667552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2" name="Freeform 227"/>
              <p:cNvSpPr>
                <a:spLocks/>
              </p:cNvSpPr>
              <p:nvPr/>
            </p:nvSpPr>
            <p:spPr bwMode="auto">
              <a:xfrm>
                <a:off x="2550787" y="3291094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3" name="Freeform 228"/>
              <p:cNvSpPr>
                <a:spLocks/>
              </p:cNvSpPr>
              <p:nvPr/>
            </p:nvSpPr>
            <p:spPr bwMode="auto">
              <a:xfrm>
                <a:off x="2836730" y="3089493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0 w 2"/>
                  <a:gd name="T13" fmla="*/ 0 h 2"/>
                  <a:gd name="T14" fmla="*/ 0 w 2"/>
                  <a:gd name="T15" fmla="*/ 0 h 2"/>
                  <a:gd name="T16" fmla="*/ 0 w 2"/>
                  <a:gd name="T17" fmla="*/ 0 h 2"/>
                  <a:gd name="T18" fmla="*/ 0 w 2"/>
                  <a:gd name="T19" fmla="*/ 0 h 2"/>
                  <a:gd name="T20" fmla="*/ 0 w 2"/>
                  <a:gd name="T21" fmla="*/ 0 h 2"/>
                  <a:gd name="T22" fmla="*/ 0 w 2"/>
                  <a:gd name="T23" fmla="*/ 0 h 2"/>
                  <a:gd name="T24" fmla="*/ 2 w 2"/>
                  <a:gd name="T25" fmla="*/ 0 h 2"/>
                  <a:gd name="T26" fmla="*/ 2 w 2"/>
                  <a:gd name="T27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4" name="Freeform 229"/>
              <p:cNvSpPr>
                <a:spLocks/>
              </p:cNvSpPr>
              <p:nvPr/>
            </p:nvSpPr>
            <p:spPr bwMode="auto">
              <a:xfrm>
                <a:off x="2834673" y="3093608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5" name="Freeform 230"/>
              <p:cNvSpPr>
                <a:spLocks/>
              </p:cNvSpPr>
              <p:nvPr/>
            </p:nvSpPr>
            <p:spPr bwMode="auto">
              <a:xfrm>
                <a:off x="2478786" y="3105951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0 w 2"/>
                  <a:gd name="T5" fmla="*/ 0 h 2"/>
                  <a:gd name="T6" fmla="*/ 0 w 2"/>
                  <a:gd name="T7" fmla="*/ 0 h 2"/>
                  <a:gd name="T8" fmla="*/ 2 w 2"/>
                  <a:gd name="T9" fmla="*/ 0 h 2"/>
                  <a:gd name="T10" fmla="*/ 2 w 2"/>
                  <a:gd name="T11" fmla="*/ 0 h 2"/>
                  <a:gd name="T12" fmla="*/ 2 w 2"/>
                  <a:gd name="T13" fmla="*/ 2 h 2"/>
                  <a:gd name="T14" fmla="*/ 2 w 2"/>
                  <a:gd name="T15" fmla="*/ 2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6" name="Freeform 231"/>
              <p:cNvSpPr>
                <a:spLocks/>
              </p:cNvSpPr>
              <p:nvPr/>
            </p:nvSpPr>
            <p:spPr bwMode="auto">
              <a:xfrm>
                <a:off x="2571358" y="3361037"/>
                <a:ext cx="2058" cy="0"/>
              </a:xfrm>
              <a:custGeom>
                <a:avLst/>
                <a:gdLst>
                  <a:gd name="T0" fmla="*/ 2 w 2"/>
                  <a:gd name="T1" fmla="*/ 2 w 2"/>
                  <a:gd name="T2" fmla="*/ 0 w 2"/>
                  <a:gd name="T3" fmla="*/ 0 w 2"/>
                  <a:gd name="T4" fmla="*/ 2 w 2"/>
                  <a:gd name="T5" fmla="*/ 2 w 2"/>
                  <a:gd name="T6" fmla="*/ 2 w 2"/>
                  <a:gd name="T7" fmla="*/ 2 w 2"/>
                  <a:gd name="T8" fmla="*/ 2 w 2"/>
                  <a:gd name="T9" fmla="*/ 2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</a:cxnLst>
                <a:rect l="0" t="0" r="r" b="b"/>
                <a:pathLst>
                  <a:path w="2">
                    <a:moveTo>
                      <a:pt x="2" y="0"/>
                    </a:move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7" name="Freeform 232"/>
              <p:cNvSpPr>
                <a:spLocks/>
              </p:cNvSpPr>
              <p:nvPr/>
            </p:nvSpPr>
            <p:spPr bwMode="auto">
              <a:xfrm>
                <a:off x="2589872" y="3361037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0 h 2"/>
                  <a:gd name="T6" fmla="*/ 2 w 2"/>
                  <a:gd name="T7" fmla="*/ 0 h 2"/>
                  <a:gd name="T8" fmla="*/ 2 w 2"/>
                  <a:gd name="T9" fmla="*/ 2 h 2"/>
                  <a:gd name="T10" fmla="*/ 2 w 2"/>
                  <a:gd name="T11" fmla="*/ 2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  <a:gd name="T20" fmla="*/ 2 w 2"/>
                  <a:gd name="T21" fmla="*/ 0 h 2"/>
                  <a:gd name="T22" fmla="*/ 2 w 2"/>
                  <a:gd name="T23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8" name="Freeform 233"/>
              <p:cNvSpPr>
                <a:spLocks/>
              </p:cNvSpPr>
              <p:nvPr/>
            </p:nvSpPr>
            <p:spPr bwMode="auto">
              <a:xfrm>
                <a:off x="2577529" y="3669610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09" name="Freeform 234"/>
              <p:cNvSpPr>
                <a:spLocks/>
              </p:cNvSpPr>
              <p:nvPr/>
            </p:nvSpPr>
            <p:spPr bwMode="auto">
              <a:xfrm>
                <a:off x="2583701" y="3667552"/>
                <a:ext cx="4114" cy="0"/>
              </a:xfrm>
              <a:custGeom>
                <a:avLst/>
                <a:gdLst>
                  <a:gd name="T0" fmla="*/ 4 w 4"/>
                  <a:gd name="T1" fmla="*/ 4 w 4"/>
                  <a:gd name="T2" fmla="*/ 2 w 4"/>
                  <a:gd name="T3" fmla="*/ 2 w 4"/>
                  <a:gd name="T4" fmla="*/ 0 w 4"/>
                  <a:gd name="T5" fmla="*/ 0 w 4"/>
                  <a:gd name="T6" fmla="*/ 0 w 4"/>
                  <a:gd name="T7" fmla="*/ 0 w 4"/>
                  <a:gd name="T8" fmla="*/ 2 w 4"/>
                  <a:gd name="T9" fmla="*/ 2 w 4"/>
                  <a:gd name="T10" fmla="*/ 4 w 4"/>
                  <a:gd name="T11" fmla="*/ 4 w 4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</a:cxnLst>
                <a:rect l="0" t="0" r="r" b="b"/>
                <a:pathLst>
                  <a:path w="4">
                    <a:moveTo>
                      <a:pt x="4" y="0"/>
                    </a:moveTo>
                    <a:lnTo>
                      <a:pt x="4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0" name="Freeform 235"/>
              <p:cNvSpPr>
                <a:spLocks/>
              </p:cNvSpPr>
              <p:nvPr/>
            </p:nvSpPr>
            <p:spPr bwMode="auto">
              <a:xfrm>
                <a:off x="2447929" y="3272579"/>
                <a:ext cx="0" cy="2058"/>
              </a:xfrm>
              <a:custGeom>
                <a:avLst/>
                <a:gdLst>
                  <a:gd name="T0" fmla="*/ 1 h 1"/>
                  <a:gd name="T1" fmla="*/ 1 h 1"/>
                  <a:gd name="T2" fmla="*/ 1 h 1"/>
                  <a:gd name="T3" fmla="*/ 1 h 1"/>
                  <a:gd name="T4" fmla="*/ 0 h 1"/>
                  <a:gd name="T5" fmla="*/ 0 h 1"/>
                  <a:gd name="T6" fmla="*/ 0 h 1"/>
                  <a:gd name="T7" fmla="*/ 0 h 1"/>
                  <a:gd name="T8" fmla="*/ 1 h 1"/>
                  <a:gd name="T9" fmla="*/ 1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1" name="Freeform 236"/>
              <p:cNvSpPr>
                <a:spLocks/>
              </p:cNvSpPr>
              <p:nvPr/>
            </p:nvSpPr>
            <p:spPr bwMode="auto">
              <a:xfrm>
                <a:off x="2567244" y="3651095"/>
                <a:ext cx="2058" cy="2058"/>
              </a:xfrm>
              <a:custGeom>
                <a:avLst/>
                <a:gdLst>
                  <a:gd name="T0" fmla="*/ 2 w 2"/>
                  <a:gd name="T1" fmla="*/ 1 h 1"/>
                  <a:gd name="T2" fmla="*/ 2 w 2"/>
                  <a:gd name="T3" fmla="*/ 1 h 1"/>
                  <a:gd name="T4" fmla="*/ 2 w 2"/>
                  <a:gd name="T5" fmla="*/ 1 h 1"/>
                  <a:gd name="T6" fmla="*/ 2 w 2"/>
                  <a:gd name="T7" fmla="*/ 1 h 1"/>
                  <a:gd name="T8" fmla="*/ 0 w 2"/>
                  <a:gd name="T9" fmla="*/ 0 h 1"/>
                  <a:gd name="T10" fmla="*/ 0 w 2"/>
                  <a:gd name="T11" fmla="*/ 0 h 1"/>
                  <a:gd name="T12" fmla="*/ 2 w 2"/>
                  <a:gd name="T13" fmla="*/ 0 h 1"/>
                  <a:gd name="T14" fmla="*/ 2 w 2"/>
                  <a:gd name="T15" fmla="*/ 0 h 1"/>
                  <a:gd name="T16" fmla="*/ 2 w 2"/>
                  <a:gd name="T17" fmla="*/ 1 h 1"/>
                  <a:gd name="T18" fmla="*/ 2 w 2"/>
                  <a:gd name="T1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2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2" name="Freeform 237"/>
              <p:cNvSpPr>
                <a:spLocks/>
              </p:cNvSpPr>
              <p:nvPr/>
            </p:nvSpPr>
            <p:spPr bwMode="auto">
              <a:xfrm>
                <a:off x="2476729" y="3155322"/>
                <a:ext cx="2058" cy="0"/>
              </a:xfrm>
              <a:custGeom>
                <a:avLst/>
                <a:gdLst>
                  <a:gd name="T0" fmla="*/ 2 w 2"/>
                  <a:gd name="T1" fmla="*/ 2 w 2"/>
                  <a:gd name="T2" fmla="*/ 2 w 2"/>
                  <a:gd name="T3" fmla="*/ 2 w 2"/>
                  <a:gd name="T4" fmla="*/ 2 w 2"/>
                  <a:gd name="T5" fmla="*/ 2 w 2"/>
                  <a:gd name="T6" fmla="*/ 0 w 2"/>
                  <a:gd name="T7" fmla="*/ 0 w 2"/>
                  <a:gd name="T8" fmla="*/ 2 w 2"/>
                  <a:gd name="T9" fmla="*/ 2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</a:cxnLst>
                <a:rect l="0" t="0" r="r" b="b"/>
                <a:pathLst>
                  <a:path w="2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3" name="Freeform 238"/>
              <p:cNvSpPr>
                <a:spLocks/>
              </p:cNvSpPr>
              <p:nvPr/>
            </p:nvSpPr>
            <p:spPr bwMode="auto">
              <a:xfrm>
                <a:off x="2633073" y="3698410"/>
                <a:ext cx="2058" cy="0"/>
              </a:xfrm>
              <a:custGeom>
                <a:avLst/>
                <a:gdLst>
                  <a:gd name="T0" fmla="*/ 1 w 1"/>
                  <a:gd name="T1" fmla="*/ 1 w 1"/>
                  <a:gd name="T2" fmla="*/ 0 w 1"/>
                  <a:gd name="T3" fmla="*/ 0 w 1"/>
                  <a:gd name="T4" fmla="*/ 0 w 1"/>
                  <a:gd name="T5" fmla="*/ 0 w 1"/>
                  <a:gd name="T6" fmla="*/ 1 w 1"/>
                  <a:gd name="T7" fmla="*/ 1 w 1"/>
                  <a:gd name="T8" fmla="*/ 1 w 1"/>
                  <a:gd name="T9" fmla="*/ 1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</a:cxnLst>
                <a:rect l="0" t="0" r="r" b="b"/>
                <a:pathLst>
                  <a:path w="1">
                    <a:moveTo>
                      <a:pt x="1" y="0"/>
                    </a:moveTo>
                    <a:lnTo>
                      <a:pt x="1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4" name="Freeform 239"/>
              <p:cNvSpPr>
                <a:spLocks/>
              </p:cNvSpPr>
              <p:nvPr/>
            </p:nvSpPr>
            <p:spPr bwMode="auto">
              <a:xfrm>
                <a:off x="2415015" y="3204694"/>
                <a:ext cx="2058" cy="2058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1 h 1"/>
                  <a:gd name="T4" fmla="*/ 0 w 1"/>
                  <a:gd name="T5" fmla="*/ 1 h 1"/>
                  <a:gd name="T6" fmla="*/ 0 w 1"/>
                  <a:gd name="T7" fmla="*/ 1 h 1"/>
                  <a:gd name="T8" fmla="*/ 0 w 1"/>
                  <a:gd name="T9" fmla="*/ 0 h 1"/>
                  <a:gd name="T10" fmla="*/ 0 w 1"/>
                  <a:gd name="T11" fmla="*/ 0 h 1"/>
                  <a:gd name="T12" fmla="*/ 1 w 1"/>
                  <a:gd name="T13" fmla="*/ 0 h 1"/>
                  <a:gd name="T14" fmla="*/ 1 w 1"/>
                  <a:gd name="T15" fmla="*/ 0 h 1"/>
                  <a:gd name="T16" fmla="*/ 0 w 1"/>
                  <a:gd name="T17" fmla="*/ 1 h 1"/>
                  <a:gd name="T18" fmla="*/ 0 w 1"/>
                  <a:gd name="T1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0" y="1"/>
                    </a:lnTo>
                    <a:lnTo>
                      <a:pt x="0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5" name="Freeform 240"/>
              <p:cNvSpPr>
                <a:spLocks/>
              </p:cNvSpPr>
              <p:nvPr/>
            </p:nvSpPr>
            <p:spPr bwMode="auto">
              <a:xfrm>
                <a:off x="2546672" y="3393952"/>
                <a:ext cx="2058" cy="0"/>
              </a:xfrm>
              <a:custGeom>
                <a:avLst/>
                <a:gdLst>
                  <a:gd name="T0" fmla="*/ 2 w 2"/>
                  <a:gd name="T1" fmla="*/ 2 w 2"/>
                  <a:gd name="T2" fmla="*/ 0 w 2"/>
                  <a:gd name="T3" fmla="*/ 0 w 2"/>
                  <a:gd name="T4" fmla="*/ 0 w 2"/>
                  <a:gd name="T5" fmla="*/ 0 w 2"/>
                  <a:gd name="T6" fmla="*/ 0 w 2"/>
                  <a:gd name="T7" fmla="*/ 0 w 2"/>
                  <a:gd name="T8" fmla="*/ 2 w 2"/>
                  <a:gd name="T9" fmla="*/ 2 w 2"/>
                  <a:gd name="T10" fmla="*/ 2 w 2"/>
                  <a:gd name="T11" fmla="*/ 2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</a:cxnLst>
                <a:rect l="0" t="0" r="r" b="b"/>
                <a:pathLst>
                  <a:path w="2">
                    <a:moveTo>
                      <a:pt x="2" y="0"/>
                    </a:move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6" name="Freeform 241"/>
              <p:cNvSpPr>
                <a:spLocks/>
              </p:cNvSpPr>
              <p:nvPr/>
            </p:nvSpPr>
            <p:spPr bwMode="auto">
              <a:xfrm>
                <a:off x="2170213" y="3437151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7" name="Freeform 242"/>
              <p:cNvSpPr>
                <a:spLocks/>
              </p:cNvSpPr>
              <p:nvPr/>
            </p:nvSpPr>
            <p:spPr bwMode="auto">
              <a:xfrm>
                <a:off x="2593986" y="3145036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8" name="Freeform 243"/>
              <p:cNvSpPr>
                <a:spLocks/>
              </p:cNvSpPr>
              <p:nvPr/>
            </p:nvSpPr>
            <p:spPr bwMode="auto">
              <a:xfrm>
                <a:off x="2548729" y="3439209"/>
                <a:ext cx="2058" cy="2058"/>
              </a:xfrm>
              <a:custGeom>
                <a:avLst/>
                <a:gdLst>
                  <a:gd name="T0" fmla="*/ 4 w 4"/>
                  <a:gd name="T1" fmla="*/ 2 h 2"/>
                  <a:gd name="T2" fmla="*/ 4 w 4"/>
                  <a:gd name="T3" fmla="*/ 2 h 2"/>
                  <a:gd name="T4" fmla="*/ 2 w 4"/>
                  <a:gd name="T5" fmla="*/ 2 h 2"/>
                  <a:gd name="T6" fmla="*/ 2 w 4"/>
                  <a:gd name="T7" fmla="*/ 2 h 2"/>
                  <a:gd name="T8" fmla="*/ 0 w 4"/>
                  <a:gd name="T9" fmla="*/ 2 h 2"/>
                  <a:gd name="T10" fmla="*/ 0 w 4"/>
                  <a:gd name="T11" fmla="*/ 2 h 2"/>
                  <a:gd name="T12" fmla="*/ 2 w 4"/>
                  <a:gd name="T13" fmla="*/ 2 h 2"/>
                  <a:gd name="T14" fmla="*/ 2 w 4"/>
                  <a:gd name="T15" fmla="*/ 2 h 2"/>
                  <a:gd name="T16" fmla="*/ 2 w 4"/>
                  <a:gd name="T17" fmla="*/ 0 h 2"/>
                  <a:gd name="T18" fmla="*/ 4 w 4"/>
                  <a:gd name="T19" fmla="*/ 2 h 2"/>
                  <a:gd name="T20" fmla="*/ 4 w 4"/>
                  <a:gd name="T21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" h="2">
                    <a:moveTo>
                      <a:pt x="4" y="2"/>
                    </a:moveTo>
                    <a:lnTo>
                      <a:pt x="4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19" name="Freeform 244"/>
              <p:cNvSpPr>
                <a:spLocks/>
              </p:cNvSpPr>
              <p:nvPr/>
            </p:nvSpPr>
            <p:spPr bwMode="auto">
              <a:xfrm>
                <a:off x="2548729" y="3465951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0" name="Freeform 245"/>
              <p:cNvSpPr>
                <a:spLocks/>
              </p:cNvSpPr>
              <p:nvPr/>
            </p:nvSpPr>
            <p:spPr bwMode="auto">
              <a:xfrm>
                <a:off x="2359471" y="3595552"/>
                <a:ext cx="2058" cy="0"/>
              </a:xfrm>
              <a:custGeom>
                <a:avLst/>
                <a:gdLst>
                  <a:gd name="T0" fmla="*/ 1 w 1"/>
                  <a:gd name="T1" fmla="*/ 1 w 1"/>
                  <a:gd name="T2" fmla="*/ 1 w 1"/>
                  <a:gd name="T3" fmla="*/ 1 w 1"/>
                  <a:gd name="T4" fmla="*/ 1 w 1"/>
                  <a:gd name="T5" fmla="*/ 1 w 1"/>
                  <a:gd name="T6" fmla="*/ 0 w 1"/>
                  <a:gd name="T7" fmla="*/ 0 w 1"/>
                  <a:gd name="T8" fmla="*/ 0 w 1"/>
                  <a:gd name="T9" fmla="*/ 0 w 1"/>
                  <a:gd name="T10" fmla="*/ 0 w 1"/>
                  <a:gd name="T11" fmla="*/ 0 w 1"/>
                  <a:gd name="T12" fmla="*/ 1 w 1"/>
                  <a:gd name="T13" fmla="*/ 1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  <a:cxn ang="0">
                    <a:pos x="T13" y="0"/>
                  </a:cxn>
                </a:cxnLst>
                <a:rect l="0" t="0" r="r" b="b"/>
                <a:pathLst>
                  <a:path w="1">
                    <a:moveTo>
                      <a:pt x="1" y="0"/>
                    </a:move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1" name="Freeform 246"/>
              <p:cNvSpPr>
                <a:spLocks/>
              </p:cNvSpPr>
              <p:nvPr/>
            </p:nvSpPr>
            <p:spPr bwMode="auto">
              <a:xfrm>
                <a:off x="2571358" y="3657267"/>
                <a:ext cx="0" cy="2058"/>
              </a:xfrm>
              <a:custGeom>
                <a:avLst/>
                <a:gdLst>
                  <a:gd name="T0" fmla="*/ 0 h 2"/>
                  <a:gd name="T1" fmla="*/ 0 h 2"/>
                  <a:gd name="T2" fmla="*/ 2 h 2"/>
                  <a:gd name="T3" fmla="*/ 2 h 2"/>
                  <a:gd name="T4" fmla="*/ 2 h 2"/>
                  <a:gd name="T5" fmla="*/ 2 h 2"/>
                  <a:gd name="T6" fmla="*/ 2 h 2"/>
                  <a:gd name="T7" fmla="*/ 2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2" name="Freeform 247"/>
              <p:cNvSpPr>
                <a:spLocks/>
              </p:cNvSpPr>
              <p:nvPr/>
            </p:nvSpPr>
            <p:spPr bwMode="auto">
              <a:xfrm>
                <a:off x="2464386" y="3134751"/>
                <a:ext cx="2058" cy="0"/>
              </a:xfrm>
              <a:custGeom>
                <a:avLst/>
                <a:gdLst>
                  <a:gd name="T0" fmla="*/ 2 w 2"/>
                  <a:gd name="T1" fmla="*/ 2 w 2"/>
                  <a:gd name="T2" fmla="*/ 2 w 2"/>
                  <a:gd name="T3" fmla="*/ 0 w 2"/>
                  <a:gd name="T4" fmla="*/ 0 w 2"/>
                  <a:gd name="T5" fmla="*/ 0 w 2"/>
                  <a:gd name="T6" fmla="*/ 0 w 2"/>
                  <a:gd name="T7" fmla="*/ 2 w 2"/>
                  <a:gd name="T8" fmla="*/ 2 w 2"/>
                  <a:gd name="T9" fmla="*/ 2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</a:cxnLst>
                <a:rect l="0" t="0" r="r" b="b"/>
                <a:pathLst>
                  <a:path w="2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3" name="Freeform 248"/>
              <p:cNvSpPr>
                <a:spLocks/>
              </p:cNvSpPr>
              <p:nvPr/>
            </p:nvSpPr>
            <p:spPr bwMode="auto">
              <a:xfrm>
                <a:off x="2832615" y="3108007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4" name="Freeform 249"/>
              <p:cNvSpPr>
                <a:spLocks/>
              </p:cNvSpPr>
              <p:nvPr/>
            </p:nvSpPr>
            <p:spPr bwMode="auto">
              <a:xfrm>
                <a:off x="2824387" y="3108007"/>
                <a:ext cx="2058" cy="0"/>
              </a:xfrm>
              <a:custGeom>
                <a:avLst/>
                <a:gdLst>
                  <a:gd name="T0" fmla="*/ 0 w 2"/>
                  <a:gd name="T1" fmla="*/ 0 w 2"/>
                  <a:gd name="T2" fmla="*/ 0 w 2"/>
                  <a:gd name="T3" fmla="*/ 0 w 2"/>
                  <a:gd name="T4" fmla="*/ 0 w 2"/>
                  <a:gd name="T5" fmla="*/ 0 w 2"/>
                  <a:gd name="T6" fmla="*/ 2 w 2"/>
                  <a:gd name="T7" fmla="*/ 2 w 2"/>
                  <a:gd name="T8" fmla="*/ 0 w 2"/>
                  <a:gd name="T9" fmla="*/ 0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</a:cxnLst>
                <a:rect l="0" t="0" r="r" b="b"/>
                <a:pathLst>
                  <a:path w="2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5" name="Freeform 250"/>
              <p:cNvSpPr>
                <a:spLocks/>
              </p:cNvSpPr>
              <p:nvPr/>
            </p:nvSpPr>
            <p:spPr bwMode="auto">
              <a:xfrm>
                <a:off x="2556957" y="3346637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6" name="Freeform 251"/>
              <p:cNvSpPr>
                <a:spLocks/>
              </p:cNvSpPr>
              <p:nvPr/>
            </p:nvSpPr>
            <p:spPr bwMode="auto">
              <a:xfrm>
                <a:off x="2174327" y="3439209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7" name="Freeform 252"/>
              <p:cNvSpPr>
                <a:spLocks/>
              </p:cNvSpPr>
              <p:nvPr/>
            </p:nvSpPr>
            <p:spPr bwMode="auto">
              <a:xfrm>
                <a:off x="2565186" y="3649038"/>
                <a:ext cx="0" cy="2058"/>
              </a:xfrm>
              <a:custGeom>
                <a:avLst/>
                <a:gdLst>
                  <a:gd name="T0" fmla="*/ 0 h 2"/>
                  <a:gd name="T1" fmla="*/ 0 h 2"/>
                  <a:gd name="T2" fmla="*/ 0 h 2"/>
                  <a:gd name="T3" fmla="*/ 0 h 2"/>
                  <a:gd name="T4" fmla="*/ 0 h 2"/>
                  <a:gd name="T5" fmla="*/ 0 h 2"/>
                  <a:gd name="T6" fmla="*/ 2 h 2"/>
                  <a:gd name="T7" fmla="*/ 2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8" name="Freeform 253"/>
              <p:cNvSpPr>
                <a:spLocks/>
              </p:cNvSpPr>
              <p:nvPr/>
            </p:nvSpPr>
            <p:spPr bwMode="auto">
              <a:xfrm>
                <a:off x="2616615" y="3684009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0 w 2"/>
                  <a:gd name="T5" fmla="*/ 2 h 2"/>
                  <a:gd name="T6" fmla="*/ 0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429" name="Freeform 254"/>
              <p:cNvSpPr>
                <a:spLocks/>
              </p:cNvSpPr>
              <p:nvPr/>
            </p:nvSpPr>
            <p:spPr bwMode="auto">
              <a:xfrm>
                <a:off x="2637187" y="3704581"/>
                <a:ext cx="0" cy="2058"/>
              </a:xfrm>
              <a:custGeom>
                <a:avLst/>
                <a:gdLst>
                  <a:gd name="T0" fmla="*/ 0 h 2"/>
                  <a:gd name="T1" fmla="*/ 0 h 2"/>
                  <a:gd name="T2" fmla="*/ 2 h 2"/>
                  <a:gd name="T3" fmla="*/ 2 h 2"/>
                  <a:gd name="T4" fmla="*/ 2 h 2"/>
                  <a:gd name="T5" fmla="*/ 2 h 2"/>
                  <a:gd name="T6" fmla="*/ 0 h 2"/>
                  <a:gd name="T7" fmla="*/ 0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</p:grpSp>
        <p:sp>
          <p:nvSpPr>
            <p:cNvPr id="515" name="직사각형 514"/>
            <p:cNvSpPr/>
            <p:nvPr/>
          </p:nvSpPr>
          <p:spPr>
            <a:xfrm>
              <a:off x="2890672" y="4138654"/>
              <a:ext cx="1970881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Dominant player in the US pizza market.</a:t>
              </a:r>
            </a:p>
            <a:p>
              <a:pPr algn="ctr"/>
              <a:endPara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Known for aggressive marketing and innovation.</a:t>
              </a:r>
              <a:endPara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519" name="그룹 518"/>
          <p:cNvGrpSpPr/>
          <p:nvPr/>
        </p:nvGrpSpPr>
        <p:grpSpPr>
          <a:xfrm>
            <a:off x="4212510" y="2050786"/>
            <a:ext cx="1932585" cy="3171520"/>
            <a:chOff x="4406242" y="2150492"/>
            <a:chExt cx="1970881" cy="3171520"/>
          </a:xfrm>
        </p:grpSpPr>
        <p:grpSp>
          <p:nvGrpSpPr>
            <p:cNvPr id="17" name="그룹 16"/>
            <p:cNvGrpSpPr/>
            <p:nvPr/>
          </p:nvGrpSpPr>
          <p:grpSpPr>
            <a:xfrm>
              <a:off x="4712994" y="3314996"/>
              <a:ext cx="1331567" cy="656219"/>
              <a:chOff x="3360927" y="3559197"/>
              <a:chExt cx="1134874" cy="559286"/>
            </a:xfrm>
          </p:grpSpPr>
          <p:sp>
            <p:nvSpPr>
              <p:cNvPr id="36" name="Text Box 8"/>
              <p:cNvSpPr txBox="1">
                <a:spLocks noChangeArrowheads="1"/>
              </p:cNvSpPr>
              <p:nvPr/>
            </p:nvSpPr>
            <p:spPr bwMode="auto">
              <a:xfrm>
                <a:off x="3382925" y="3565207"/>
                <a:ext cx="1112876" cy="55085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dirty="0">
                    <a:solidFill>
                      <a:schemeClr val="accent1"/>
                    </a:solidFill>
                    <a:latin typeface="+mj-lt"/>
                  </a:rPr>
                  <a:t>SOUTH AMERICA</a:t>
                </a:r>
              </a:p>
            </p:txBody>
          </p:sp>
          <p:grpSp>
            <p:nvGrpSpPr>
              <p:cNvPr id="38" name="그룹 37"/>
              <p:cNvGrpSpPr/>
              <p:nvPr/>
            </p:nvGrpSpPr>
            <p:grpSpPr>
              <a:xfrm flipV="1">
                <a:off x="3360927" y="3559197"/>
                <a:ext cx="1100332" cy="559286"/>
                <a:chOff x="1175076" y="3251629"/>
                <a:chExt cx="1166336" cy="559286"/>
              </a:xfrm>
            </p:grpSpPr>
            <p:cxnSp>
              <p:nvCxnSpPr>
                <p:cNvPr id="39" name="직선 연결선 38"/>
                <p:cNvCxnSpPr/>
                <p:nvPr/>
              </p:nvCxnSpPr>
              <p:spPr>
                <a:xfrm>
                  <a:off x="1175076" y="3251629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직선 연결선 39"/>
                <p:cNvCxnSpPr/>
                <p:nvPr/>
              </p:nvCxnSpPr>
              <p:spPr>
                <a:xfrm>
                  <a:off x="1189284" y="3810915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4" name="그룹 3"/>
            <p:cNvGrpSpPr/>
            <p:nvPr/>
          </p:nvGrpSpPr>
          <p:grpSpPr>
            <a:xfrm>
              <a:off x="5121578" y="2150492"/>
              <a:ext cx="528599" cy="1013749"/>
              <a:chOff x="3708961" y="2966064"/>
              <a:chExt cx="450517" cy="864003"/>
            </a:xfrm>
            <a:solidFill>
              <a:schemeClr val="bg1">
                <a:lumMod val="75000"/>
              </a:schemeClr>
            </a:solidFill>
          </p:grpSpPr>
          <p:sp>
            <p:nvSpPr>
              <p:cNvPr id="312" name="Freeform 294"/>
              <p:cNvSpPr>
                <a:spLocks noEditPoints="1"/>
              </p:cNvSpPr>
              <p:nvPr/>
            </p:nvSpPr>
            <p:spPr bwMode="auto">
              <a:xfrm>
                <a:off x="3708961" y="2966064"/>
                <a:ext cx="450517" cy="864003"/>
              </a:xfrm>
              <a:custGeom>
                <a:avLst/>
                <a:gdLst>
                  <a:gd name="T0" fmla="*/ 310 w 438"/>
                  <a:gd name="T1" fmla="*/ 145 h 840"/>
                  <a:gd name="T2" fmla="*/ 352 w 438"/>
                  <a:gd name="T3" fmla="*/ 157 h 840"/>
                  <a:gd name="T4" fmla="*/ 423 w 438"/>
                  <a:gd name="T5" fmla="*/ 183 h 840"/>
                  <a:gd name="T6" fmla="*/ 407 w 438"/>
                  <a:gd name="T7" fmla="*/ 264 h 840"/>
                  <a:gd name="T8" fmla="*/ 392 w 438"/>
                  <a:gd name="T9" fmla="*/ 337 h 840"/>
                  <a:gd name="T10" fmla="*/ 355 w 438"/>
                  <a:gd name="T11" fmla="*/ 378 h 840"/>
                  <a:gd name="T12" fmla="*/ 310 w 438"/>
                  <a:gd name="T13" fmla="*/ 422 h 840"/>
                  <a:gd name="T14" fmla="*/ 282 w 438"/>
                  <a:gd name="T15" fmla="*/ 480 h 840"/>
                  <a:gd name="T16" fmla="*/ 229 w 438"/>
                  <a:gd name="T17" fmla="*/ 517 h 840"/>
                  <a:gd name="T18" fmla="*/ 231 w 438"/>
                  <a:gd name="T19" fmla="*/ 537 h 840"/>
                  <a:gd name="T20" fmla="*/ 179 w 438"/>
                  <a:gd name="T21" fmla="*/ 574 h 840"/>
                  <a:gd name="T22" fmla="*/ 154 w 438"/>
                  <a:gd name="T23" fmla="*/ 605 h 840"/>
                  <a:gd name="T24" fmla="*/ 161 w 438"/>
                  <a:gd name="T25" fmla="*/ 627 h 840"/>
                  <a:gd name="T26" fmla="*/ 148 w 438"/>
                  <a:gd name="T27" fmla="*/ 656 h 840"/>
                  <a:gd name="T28" fmla="*/ 146 w 438"/>
                  <a:gd name="T29" fmla="*/ 704 h 840"/>
                  <a:gd name="T30" fmla="*/ 117 w 438"/>
                  <a:gd name="T31" fmla="*/ 767 h 840"/>
                  <a:gd name="T32" fmla="*/ 121 w 438"/>
                  <a:gd name="T33" fmla="*/ 781 h 840"/>
                  <a:gd name="T34" fmla="*/ 152 w 438"/>
                  <a:gd name="T35" fmla="*/ 818 h 840"/>
                  <a:gd name="T36" fmla="*/ 128 w 438"/>
                  <a:gd name="T37" fmla="*/ 831 h 840"/>
                  <a:gd name="T38" fmla="*/ 122 w 438"/>
                  <a:gd name="T39" fmla="*/ 833 h 840"/>
                  <a:gd name="T40" fmla="*/ 106 w 438"/>
                  <a:gd name="T41" fmla="*/ 825 h 840"/>
                  <a:gd name="T42" fmla="*/ 93 w 438"/>
                  <a:gd name="T43" fmla="*/ 814 h 840"/>
                  <a:gd name="T44" fmla="*/ 75 w 438"/>
                  <a:gd name="T45" fmla="*/ 807 h 840"/>
                  <a:gd name="T46" fmla="*/ 66 w 438"/>
                  <a:gd name="T47" fmla="*/ 792 h 840"/>
                  <a:gd name="T48" fmla="*/ 69 w 438"/>
                  <a:gd name="T49" fmla="*/ 778 h 840"/>
                  <a:gd name="T50" fmla="*/ 69 w 438"/>
                  <a:gd name="T51" fmla="*/ 763 h 840"/>
                  <a:gd name="T52" fmla="*/ 66 w 438"/>
                  <a:gd name="T53" fmla="*/ 750 h 840"/>
                  <a:gd name="T54" fmla="*/ 62 w 438"/>
                  <a:gd name="T55" fmla="*/ 746 h 840"/>
                  <a:gd name="T56" fmla="*/ 53 w 438"/>
                  <a:gd name="T57" fmla="*/ 719 h 840"/>
                  <a:gd name="T58" fmla="*/ 62 w 438"/>
                  <a:gd name="T59" fmla="*/ 712 h 840"/>
                  <a:gd name="T60" fmla="*/ 64 w 438"/>
                  <a:gd name="T61" fmla="*/ 701 h 840"/>
                  <a:gd name="T62" fmla="*/ 53 w 438"/>
                  <a:gd name="T63" fmla="*/ 688 h 840"/>
                  <a:gd name="T64" fmla="*/ 60 w 438"/>
                  <a:gd name="T65" fmla="*/ 667 h 840"/>
                  <a:gd name="T66" fmla="*/ 67 w 438"/>
                  <a:gd name="T67" fmla="*/ 644 h 840"/>
                  <a:gd name="T68" fmla="*/ 71 w 438"/>
                  <a:gd name="T69" fmla="*/ 664 h 840"/>
                  <a:gd name="T70" fmla="*/ 78 w 438"/>
                  <a:gd name="T71" fmla="*/ 627 h 840"/>
                  <a:gd name="T72" fmla="*/ 73 w 438"/>
                  <a:gd name="T73" fmla="*/ 622 h 840"/>
                  <a:gd name="T74" fmla="*/ 69 w 438"/>
                  <a:gd name="T75" fmla="*/ 598 h 840"/>
                  <a:gd name="T76" fmla="*/ 75 w 438"/>
                  <a:gd name="T77" fmla="*/ 543 h 840"/>
                  <a:gd name="T78" fmla="*/ 91 w 438"/>
                  <a:gd name="T79" fmla="*/ 453 h 840"/>
                  <a:gd name="T80" fmla="*/ 100 w 438"/>
                  <a:gd name="T81" fmla="*/ 378 h 840"/>
                  <a:gd name="T82" fmla="*/ 80 w 438"/>
                  <a:gd name="T83" fmla="*/ 308 h 840"/>
                  <a:gd name="T84" fmla="*/ 31 w 438"/>
                  <a:gd name="T85" fmla="*/ 242 h 840"/>
                  <a:gd name="T86" fmla="*/ 1 w 438"/>
                  <a:gd name="T87" fmla="*/ 187 h 840"/>
                  <a:gd name="T88" fmla="*/ 3 w 438"/>
                  <a:gd name="T89" fmla="*/ 143 h 840"/>
                  <a:gd name="T90" fmla="*/ 23 w 438"/>
                  <a:gd name="T91" fmla="*/ 111 h 840"/>
                  <a:gd name="T92" fmla="*/ 33 w 438"/>
                  <a:gd name="T93" fmla="*/ 60 h 840"/>
                  <a:gd name="T94" fmla="*/ 51 w 438"/>
                  <a:gd name="T95" fmla="*/ 31 h 840"/>
                  <a:gd name="T96" fmla="*/ 86 w 438"/>
                  <a:gd name="T97" fmla="*/ 3 h 840"/>
                  <a:gd name="T98" fmla="*/ 104 w 438"/>
                  <a:gd name="T99" fmla="*/ 3 h 840"/>
                  <a:gd name="T100" fmla="*/ 143 w 438"/>
                  <a:gd name="T101" fmla="*/ 18 h 840"/>
                  <a:gd name="T102" fmla="*/ 181 w 438"/>
                  <a:gd name="T103" fmla="*/ 18 h 840"/>
                  <a:gd name="T104" fmla="*/ 209 w 438"/>
                  <a:gd name="T105" fmla="*/ 45 h 840"/>
                  <a:gd name="T106" fmla="*/ 266 w 438"/>
                  <a:gd name="T107" fmla="*/ 75 h 840"/>
                  <a:gd name="T108" fmla="*/ 293 w 438"/>
                  <a:gd name="T109" fmla="*/ 124 h 840"/>
                  <a:gd name="T110" fmla="*/ 89 w 438"/>
                  <a:gd name="T111" fmla="*/ 801 h 840"/>
                  <a:gd name="T112" fmla="*/ 106 w 438"/>
                  <a:gd name="T113" fmla="*/ 807 h 840"/>
                  <a:gd name="T114" fmla="*/ 104 w 438"/>
                  <a:gd name="T115" fmla="*/ 785 h 840"/>
                  <a:gd name="T116" fmla="*/ 91 w 438"/>
                  <a:gd name="T117" fmla="*/ 33 h 840"/>
                  <a:gd name="T118" fmla="*/ 89 w 438"/>
                  <a:gd name="T119" fmla="*/ 789 h 840"/>
                  <a:gd name="T120" fmla="*/ 71 w 438"/>
                  <a:gd name="T121" fmla="*/ 675 h 8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38" h="840">
                    <a:moveTo>
                      <a:pt x="293" y="124"/>
                    </a:moveTo>
                    <a:lnTo>
                      <a:pt x="293" y="124"/>
                    </a:lnTo>
                    <a:lnTo>
                      <a:pt x="295" y="126"/>
                    </a:lnTo>
                    <a:lnTo>
                      <a:pt x="297" y="128"/>
                    </a:lnTo>
                    <a:lnTo>
                      <a:pt x="297" y="128"/>
                    </a:lnTo>
                    <a:lnTo>
                      <a:pt x="300" y="130"/>
                    </a:lnTo>
                    <a:lnTo>
                      <a:pt x="300" y="130"/>
                    </a:lnTo>
                    <a:lnTo>
                      <a:pt x="304" y="132"/>
                    </a:lnTo>
                    <a:lnTo>
                      <a:pt x="308" y="132"/>
                    </a:lnTo>
                    <a:lnTo>
                      <a:pt x="308" y="132"/>
                    </a:lnTo>
                    <a:lnTo>
                      <a:pt x="310" y="134"/>
                    </a:lnTo>
                    <a:lnTo>
                      <a:pt x="311" y="135"/>
                    </a:lnTo>
                    <a:lnTo>
                      <a:pt x="311" y="135"/>
                    </a:lnTo>
                    <a:lnTo>
                      <a:pt x="311" y="139"/>
                    </a:lnTo>
                    <a:lnTo>
                      <a:pt x="310" y="141"/>
                    </a:lnTo>
                    <a:lnTo>
                      <a:pt x="310" y="141"/>
                    </a:lnTo>
                    <a:lnTo>
                      <a:pt x="308" y="145"/>
                    </a:lnTo>
                    <a:lnTo>
                      <a:pt x="308" y="145"/>
                    </a:lnTo>
                    <a:lnTo>
                      <a:pt x="310" y="145"/>
                    </a:lnTo>
                    <a:lnTo>
                      <a:pt x="310" y="145"/>
                    </a:lnTo>
                    <a:lnTo>
                      <a:pt x="310" y="145"/>
                    </a:lnTo>
                    <a:lnTo>
                      <a:pt x="311" y="141"/>
                    </a:lnTo>
                    <a:lnTo>
                      <a:pt x="311" y="141"/>
                    </a:lnTo>
                    <a:lnTo>
                      <a:pt x="317" y="137"/>
                    </a:lnTo>
                    <a:lnTo>
                      <a:pt x="319" y="135"/>
                    </a:lnTo>
                    <a:lnTo>
                      <a:pt x="322" y="137"/>
                    </a:lnTo>
                    <a:lnTo>
                      <a:pt x="322" y="137"/>
                    </a:lnTo>
                    <a:lnTo>
                      <a:pt x="335" y="143"/>
                    </a:lnTo>
                    <a:lnTo>
                      <a:pt x="335" y="143"/>
                    </a:lnTo>
                    <a:lnTo>
                      <a:pt x="337" y="143"/>
                    </a:lnTo>
                    <a:lnTo>
                      <a:pt x="341" y="145"/>
                    </a:lnTo>
                    <a:lnTo>
                      <a:pt x="341" y="145"/>
                    </a:lnTo>
                    <a:lnTo>
                      <a:pt x="341" y="146"/>
                    </a:lnTo>
                    <a:lnTo>
                      <a:pt x="343" y="146"/>
                    </a:lnTo>
                    <a:lnTo>
                      <a:pt x="343" y="146"/>
                    </a:lnTo>
                    <a:lnTo>
                      <a:pt x="343" y="146"/>
                    </a:lnTo>
                    <a:lnTo>
                      <a:pt x="344" y="146"/>
                    </a:lnTo>
                    <a:lnTo>
                      <a:pt x="344" y="146"/>
                    </a:lnTo>
                    <a:lnTo>
                      <a:pt x="348" y="152"/>
                    </a:lnTo>
                    <a:lnTo>
                      <a:pt x="350" y="157"/>
                    </a:lnTo>
                    <a:lnTo>
                      <a:pt x="350" y="157"/>
                    </a:lnTo>
                    <a:lnTo>
                      <a:pt x="352" y="157"/>
                    </a:lnTo>
                    <a:lnTo>
                      <a:pt x="352" y="156"/>
                    </a:lnTo>
                    <a:lnTo>
                      <a:pt x="352" y="156"/>
                    </a:lnTo>
                    <a:lnTo>
                      <a:pt x="355" y="156"/>
                    </a:lnTo>
                    <a:lnTo>
                      <a:pt x="359" y="156"/>
                    </a:lnTo>
                    <a:lnTo>
                      <a:pt x="359" y="156"/>
                    </a:lnTo>
                    <a:lnTo>
                      <a:pt x="370" y="159"/>
                    </a:lnTo>
                    <a:lnTo>
                      <a:pt x="370" y="159"/>
                    </a:lnTo>
                    <a:lnTo>
                      <a:pt x="378" y="161"/>
                    </a:lnTo>
                    <a:lnTo>
                      <a:pt x="387" y="161"/>
                    </a:lnTo>
                    <a:lnTo>
                      <a:pt x="387" y="161"/>
                    </a:lnTo>
                    <a:lnTo>
                      <a:pt x="392" y="161"/>
                    </a:lnTo>
                    <a:lnTo>
                      <a:pt x="398" y="163"/>
                    </a:lnTo>
                    <a:lnTo>
                      <a:pt x="398" y="163"/>
                    </a:lnTo>
                    <a:lnTo>
                      <a:pt x="403" y="168"/>
                    </a:lnTo>
                    <a:lnTo>
                      <a:pt x="409" y="174"/>
                    </a:lnTo>
                    <a:lnTo>
                      <a:pt x="409" y="174"/>
                    </a:lnTo>
                    <a:lnTo>
                      <a:pt x="418" y="181"/>
                    </a:lnTo>
                    <a:lnTo>
                      <a:pt x="418" y="181"/>
                    </a:lnTo>
                    <a:lnTo>
                      <a:pt x="420" y="183"/>
                    </a:lnTo>
                    <a:lnTo>
                      <a:pt x="423" y="183"/>
                    </a:lnTo>
                    <a:lnTo>
                      <a:pt x="423" y="183"/>
                    </a:lnTo>
                    <a:lnTo>
                      <a:pt x="427" y="183"/>
                    </a:lnTo>
                    <a:lnTo>
                      <a:pt x="427" y="183"/>
                    </a:lnTo>
                    <a:lnTo>
                      <a:pt x="431" y="183"/>
                    </a:lnTo>
                    <a:lnTo>
                      <a:pt x="433" y="185"/>
                    </a:lnTo>
                    <a:lnTo>
                      <a:pt x="436" y="190"/>
                    </a:lnTo>
                    <a:lnTo>
                      <a:pt x="436" y="190"/>
                    </a:lnTo>
                    <a:lnTo>
                      <a:pt x="438" y="198"/>
                    </a:lnTo>
                    <a:lnTo>
                      <a:pt x="438" y="205"/>
                    </a:lnTo>
                    <a:lnTo>
                      <a:pt x="436" y="222"/>
                    </a:lnTo>
                    <a:lnTo>
                      <a:pt x="436" y="222"/>
                    </a:lnTo>
                    <a:lnTo>
                      <a:pt x="434" y="225"/>
                    </a:lnTo>
                    <a:lnTo>
                      <a:pt x="431" y="231"/>
                    </a:lnTo>
                    <a:lnTo>
                      <a:pt x="431" y="231"/>
                    </a:lnTo>
                    <a:lnTo>
                      <a:pt x="425" y="240"/>
                    </a:lnTo>
                    <a:lnTo>
                      <a:pt x="425" y="240"/>
                    </a:lnTo>
                    <a:lnTo>
                      <a:pt x="423" y="242"/>
                    </a:lnTo>
                    <a:lnTo>
                      <a:pt x="423" y="242"/>
                    </a:lnTo>
                    <a:lnTo>
                      <a:pt x="416" y="249"/>
                    </a:lnTo>
                    <a:lnTo>
                      <a:pt x="411" y="256"/>
                    </a:lnTo>
                    <a:lnTo>
                      <a:pt x="411" y="256"/>
                    </a:lnTo>
                    <a:lnTo>
                      <a:pt x="407" y="264"/>
                    </a:lnTo>
                    <a:lnTo>
                      <a:pt x="407" y="264"/>
                    </a:lnTo>
                    <a:lnTo>
                      <a:pt x="405" y="267"/>
                    </a:lnTo>
                    <a:lnTo>
                      <a:pt x="403" y="267"/>
                    </a:lnTo>
                    <a:lnTo>
                      <a:pt x="403" y="267"/>
                    </a:lnTo>
                    <a:lnTo>
                      <a:pt x="401" y="269"/>
                    </a:lnTo>
                    <a:lnTo>
                      <a:pt x="400" y="271"/>
                    </a:lnTo>
                    <a:lnTo>
                      <a:pt x="400" y="271"/>
                    </a:lnTo>
                    <a:lnTo>
                      <a:pt x="400" y="282"/>
                    </a:lnTo>
                    <a:lnTo>
                      <a:pt x="400" y="291"/>
                    </a:lnTo>
                    <a:lnTo>
                      <a:pt x="400" y="291"/>
                    </a:lnTo>
                    <a:lnTo>
                      <a:pt x="398" y="304"/>
                    </a:lnTo>
                    <a:lnTo>
                      <a:pt x="398" y="304"/>
                    </a:lnTo>
                    <a:lnTo>
                      <a:pt x="398" y="312"/>
                    </a:lnTo>
                    <a:lnTo>
                      <a:pt x="398" y="312"/>
                    </a:lnTo>
                    <a:lnTo>
                      <a:pt x="396" y="317"/>
                    </a:lnTo>
                    <a:lnTo>
                      <a:pt x="394" y="323"/>
                    </a:lnTo>
                    <a:lnTo>
                      <a:pt x="394" y="323"/>
                    </a:lnTo>
                    <a:lnTo>
                      <a:pt x="392" y="326"/>
                    </a:lnTo>
                    <a:lnTo>
                      <a:pt x="392" y="330"/>
                    </a:lnTo>
                    <a:lnTo>
                      <a:pt x="392" y="330"/>
                    </a:lnTo>
                    <a:lnTo>
                      <a:pt x="392" y="337"/>
                    </a:lnTo>
                    <a:lnTo>
                      <a:pt x="389" y="343"/>
                    </a:lnTo>
                    <a:lnTo>
                      <a:pt x="389" y="343"/>
                    </a:lnTo>
                    <a:lnTo>
                      <a:pt x="389" y="345"/>
                    </a:lnTo>
                    <a:lnTo>
                      <a:pt x="389" y="345"/>
                    </a:lnTo>
                    <a:lnTo>
                      <a:pt x="383" y="354"/>
                    </a:lnTo>
                    <a:lnTo>
                      <a:pt x="383" y="354"/>
                    </a:lnTo>
                    <a:lnTo>
                      <a:pt x="381" y="357"/>
                    </a:lnTo>
                    <a:lnTo>
                      <a:pt x="379" y="361"/>
                    </a:lnTo>
                    <a:lnTo>
                      <a:pt x="379" y="361"/>
                    </a:lnTo>
                    <a:lnTo>
                      <a:pt x="379" y="367"/>
                    </a:lnTo>
                    <a:lnTo>
                      <a:pt x="376" y="368"/>
                    </a:lnTo>
                    <a:lnTo>
                      <a:pt x="376" y="368"/>
                    </a:lnTo>
                    <a:lnTo>
                      <a:pt x="372" y="370"/>
                    </a:lnTo>
                    <a:lnTo>
                      <a:pt x="370" y="374"/>
                    </a:lnTo>
                    <a:lnTo>
                      <a:pt x="370" y="374"/>
                    </a:lnTo>
                    <a:lnTo>
                      <a:pt x="370" y="376"/>
                    </a:lnTo>
                    <a:lnTo>
                      <a:pt x="366" y="376"/>
                    </a:lnTo>
                    <a:lnTo>
                      <a:pt x="366" y="376"/>
                    </a:lnTo>
                    <a:lnTo>
                      <a:pt x="363" y="378"/>
                    </a:lnTo>
                    <a:lnTo>
                      <a:pt x="363" y="378"/>
                    </a:lnTo>
                    <a:lnTo>
                      <a:pt x="355" y="378"/>
                    </a:lnTo>
                    <a:lnTo>
                      <a:pt x="348" y="378"/>
                    </a:lnTo>
                    <a:lnTo>
                      <a:pt x="348" y="378"/>
                    </a:lnTo>
                    <a:lnTo>
                      <a:pt x="346" y="378"/>
                    </a:lnTo>
                    <a:lnTo>
                      <a:pt x="346" y="378"/>
                    </a:lnTo>
                    <a:lnTo>
                      <a:pt x="346" y="379"/>
                    </a:lnTo>
                    <a:lnTo>
                      <a:pt x="344" y="381"/>
                    </a:lnTo>
                    <a:lnTo>
                      <a:pt x="341" y="383"/>
                    </a:lnTo>
                    <a:lnTo>
                      <a:pt x="341" y="383"/>
                    </a:lnTo>
                    <a:lnTo>
                      <a:pt x="337" y="385"/>
                    </a:lnTo>
                    <a:lnTo>
                      <a:pt x="335" y="387"/>
                    </a:lnTo>
                    <a:lnTo>
                      <a:pt x="335" y="387"/>
                    </a:lnTo>
                    <a:lnTo>
                      <a:pt x="332" y="389"/>
                    </a:lnTo>
                    <a:lnTo>
                      <a:pt x="326" y="390"/>
                    </a:lnTo>
                    <a:lnTo>
                      <a:pt x="326" y="390"/>
                    </a:lnTo>
                    <a:lnTo>
                      <a:pt x="319" y="398"/>
                    </a:lnTo>
                    <a:lnTo>
                      <a:pt x="311" y="405"/>
                    </a:lnTo>
                    <a:lnTo>
                      <a:pt x="311" y="405"/>
                    </a:lnTo>
                    <a:lnTo>
                      <a:pt x="310" y="411"/>
                    </a:lnTo>
                    <a:lnTo>
                      <a:pt x="308" y="418"/>
                    </a:lnTo>
                    <a:lnTo>
                      <a:pt x="308" y="418"/>
                    </a:lnTo>
                    <a:lnTo>
                      <a:pt x="310" y="422"/>
                    </a:lnTo>
                    <a:lnTo>
                      <a:pt x="310" y="425"/>
                    </a:lnTo>
                    <a:lnTo>
                      <a:pt x="310" y="425"/>
                    </a:lnTo>
                    <a:lnTo>
                      <a:pt x="310" y="427"/>
                    </a:lnTo>
                    <a:lnTo>
                      <a:pt x="310" y="427"/>
                    </a:lnTo>
                    <a:lnTo>
                      <a:pt x="310" y="431"/>
                    </a:lnTo>
                    <a:lnTo>
                      <a:pt x="310" y="434"/>
                    </a:lnTo>
                    <a:lnTo>
                      <a:pt x="310" y="434"/>
                    </a:lnTo>
                    <a:lnTo>
                      <a:pt x="308" y="440"/>
                    </a:lnTo>
                    <a:lnTo>
                      <a:pt x="304" y="445"/>
                    </a:lnTo>
                    <a:lnTo>
                      <a:pt x="304" y="445"/>
                    </a:lnTo>
                    <a:lnTo>
                      <a:pt x="300" y="449"/>
                    </a:lnTo>
                    <a:lnTo>
                      <a:pt x="300" y="449"/>
                    </a:lnTo>
                    <a:lnTo>
                      <a:pt x="295" y="456"/>
                    </a:lnTo>
                    <a:lnTo>
                      <a:pt x="293" y="464"/>
                    </a:lnTo>
                    <a:lnTo>
                      <a:pt x="293" y="464"/>
                    </a:lnTo>
                    <a:lnTo>
                      <a:pt x="291" y="467"/>
                    </a:lnTo>
                    <a:lnTo>
                      <a:pt x="288" y="473"/>
                    </a:lnTo>
                    <a:lnTo>
                      <a:pt x="288" y="473"/>
                    </a:lnTo>
                    <a:lnTo>
                      <a:pt x="286" y="477"/>
                    </a:lnTo>
                    <a:lnTo>
                      <a:pt x="286" y="477"/>
                    </a:lnTo>
                    <a:lnTo>
                      <a:pt x="282" y="480"/>
                    </a:lnTo>
                    <a:lnTo>
                      <a:pt x="282" y="480"/>
                    </a:lnTo>
                    <a:lnTo>
                      <a:pt x="277" y="484"/>
                    </a:lnTo>
                    <a:lnTo>
                      <a:pt x="277" y="484"/>
                    </a:lnTo>
                    <a:lnTo>
                      <a:pt x="275" y="488"/>
                    </a:lnTo>
                    <a:lnTo>
                      <a:pt x="273" y="493"/>
                    </a:lnTo>
                    <a:lnTo>
                      <a:pt x="273" y="493"/>
                    </a:lnTo>
                    <a:lnTo>
                      <a:pt x="269" y="499"/>
                    </a:lnTo>
                    <a:lnTo>
                      <a:pt x="266" y="502"/>
                    </a:lnTo>
                    <a:lnTo>
                      <a:pt x="266" y="502"/>
                    </a:lnTo>
                    <a:lnTo>
                      <a:pt x="262" y="510"/>
                    </a:lnTo>
                    <a:lnTo>
                      <a:pt x="262" y="510"/>
                    </a:lnTo>
                    <a:lnTo>
                      <a:pt x="258" y="515"/>
                    </a:lnTo>
                    <a:lnTo>
                      <a:pt x="253" y="521"/>
                    </a:lnTo>
                    <a:lnTo>
                      <a:pt x="253" y="521"/>
                    </a:lnTo>
                    <a:lnTo>
                      <a:pt x="249" y="521"/>
                    </a:lnTo>
                    <a:lnTo>
                      <a:pt x="247" y="521"/>
                    </a:lnTo>
                    <a:lnTo>
                      <a:pt x="247" y="521"/>
                    </a:lnTo>
                    <a:lnTo>
                      <a:pt x="242" y="521"/>
                    </a:lnTo>
                    <a:lnTo>
                      <a:pt x="242" y="521"/>
                    </a:lnTo>
                    <a:lnTo>
                      <a:pt x="234" y="519"/>
                    </a:lnTo>
                    <a:lnTo>
                      <a:pt x="229" y="517"/>
                    </a:lnTo>
                    <a:lnTo>
                      <a:pt x="229" y="517"/>
                    </a:lnTo>
                    <a:lnTo>
                      <a:pt x="223" y="515"/>
                    </a:lnTo>
                    <a:lnTo>
                      <a:pt x="223" y="515"/>
                    </a:lnTo>
                    <a:lnTo>
                      <a:pt x="220" y="515"/>
                    </a:lnTo>
                    <a:lnTo>
                      <a:pt x="218" y="512"/>
                    </a:lnTo>
                    <a:lnTo>
                      <a:pt x="218" y="512"/>
                    </a:lnTo>
                    <a:lnTo>
                      <a:pt x="216" y="512"/>
                    </a:lnTo>
                    <a:lnTo>
                      <a:pt x="216" y="512"/>
                    </a:lnTo>
                    <a:lnTo>
                      <a:pt x="216" y="513"/>
                    </a:lnTo>
                    <a:lnTo>
                      <a:pt x="216" y="513"/>
                    </a:lnTo>
                    <a:lnTo>
                      <a:pt x="216" y="515"/>
                    </a:lnTo>
                    <a:lnTo>
                      <a:pt x="218" y="517"/>
                    </a:lnTo>
                    <a:lnTo>
                      <a:pt x="218" y="517"/>
                    </a:lnTo>
                    <a:lnTo>
                      <a:pt x="225" y="523"/>
                    </a:lnTo>
                    <a:lnTo>
                      <a:pt x="225" y="523"/>
                    </a:lnTo>
                    <a:lnTo>
                      <a:pt x="227" y="526"/>
                    </a:lnTo>
                    <a:lnTo>
                      <a:pt x="227" y="530"/>
                    </a:lnTo>
                    <a:lnTo>
                      <a:pt x="227" y="530"/>
                    </a:lnTo>
                    <a:lnTo>
                      <a:pt x="227" y="535"/>
                    </a:lnTo>
                    <a:lnTo>
                      <a:pt x="231" y="537"/>
                    </a:lnTo>
                    <a:lnTo>
                      <a:pt x="231" y="537"/>
                    </a:lnTo>
                    <a:lnTo>
                      <a:pt x="233" y="539"/>
                    </a:lnTo>
                    <a:lnTo>
                      <a:pt x="233" y="541"/>
                    </a:lnTo>
                    <a:lnTo>
                      <a:pt x="233" y="541"/>
                    </a:lnTo>
                    <a:lnTo>
                      <a:pt x="233" y="546"/>
                    </a:lnTo>
                    <a:lnTo>
                      <a:pt x="231" y="550"/>
                    </a:lnTo>
                    <a:lnTo>
                      <a:pt x="231" y="550"/>
                    </a:lnTo>
                    <a:lnTo>
                      <a:pt x="227" y="556"/>
                    </a:lnTo>
                    <a:lnTo>
                      <a:pt x="227" y="556"/>
                    </a:lnTo>
                    <a:lnTo>
                      <a:pt x="225" y="561"/>
                    </a:lnTo>
                    <a:lnTo>
                      <a:pt x="225" y="561"/>
                    </a:lnTo>
                    <a:lnTo>
                      <a:pt x="223" y="565"/>
                    </a:lnTo>
                    <a:lnTo>
                      <a:pt x="220" y="567"/>
                    </a:lnTo>
                    <a:lnTo>
                      <a:pt x="220" y="567"/>
                    </a:lnTo>
                    <a:lnTo>
                      <a:pt x="211" y="570"/>
                    </a:lnTo>
                    <a:lnTo>
                      <a:pt x="201" y="572"/>
                    </a:lnTo>
                    <a:lnTo>
                      <a:pt x="201" y="572"/>
                    </a:lnTo>
                    <a:lnTo>
                      <a:pt x="192" y="574"/>
                    </a:lnTo>
                    <a:lnTo>
                      <a:pt x="192" y="574"/>
                    </a:lnTo>
                    <a:lnTo>
                      <a:pt x="187" y="574"/>
                    </a:lnTo>
                    <a:lnTo>
                      <a:pt x="179" y="574"/>
                    </a:lnTo>
                    <a:lnTo>
                      <a:pt x="179" y="574"/>
                    </a:lnTo>
                    <a:lnTo>
                      <a:pt x="181" y="578"/>
                    </a:lnTo>
                    <a:lnTo>
                      <a:pt x="181" y="578"/>
                    </a:lnTo>
                    <a:lnTo>
                      <a:pt x="181" y="581"/>
                    </a:lnTo>
                    <a:lnTo>
                      <a:pt x="181" y="585"/>
                    </a:lnTo>
                    <a:lnTo>
                      <a:pt x="181" y="585"/>
                    </a:lnTo>
                    <a:lnTo>
                      <a:pt x="179" y="589"/>
                    </a:lnTo>
                    <a:lnTo>
                      <a:pt x="179" y="594"/>
                    </a:lnTo>
                    <a:lnTo>
                      <a:pt x="179" y="594"/>
                    </a:lnTo>
                    <a:lnTo>
                      <a:pt x="179" y="600"/>
                    </a:lnTo>
                    <a:lnTo>
                      <a:pt x="174" y="603"/>
                    </a:lnTo>
                    <a:lnTo>
                      <a:pt x="174" y="603"/>
                    </a:lnTo>
                    <a:lnTo>
                      <a:pt x="168" y="605"/>
                    </a:lnTo>
                    <a:lnTo>
                      <a:pt x="161" y="601"/>
                    </a:lnTo>
                    <a:lnTo>
                      <a:pt x="161" y="601"/>
                    </a:lnTo>
                    <a:lnTo>
                      <a:pt x="155" y="600"/>
                    </a:lnTo>
                    <a:lnTo>
                      <a:pt x="155" y="600"/>
                    </a:lnTo>
                    <a:lnTo>
                      <a:pt x="154" y="600"/>
                    </a:lnTo>
                    <a:lnTo>
                      <a:pt x="154" y="601"/>
                    </a:lnTo>
                    <a:lnTo>
                      <a:pt x="154" y="601"/>
                    </a:lnTo>
                    <a:lnTo>
                      <a:pt x="154" y="605"/>
                    </a:lnTo>
                    <a:lnTo>
                      <a:pt x="154" y="605"/>
                    </a:lnTo>
                    <a:lnTo>
                      <a:pt x="154" y="612"/>
                    </a:lnTo>
                    <a:lnTo>
                      <a:pt x="154" y="612"/>
                    </a:lnTo>
                    <a:lnTo>
                      <a:pt x="155" y="616"/>
                    </a:lnTo>
                    <a:lnTo>
                      <a:pt x="157" y="618"/>
                    </a:lnTo>
                    <a:lnTo>
                      <a:pt x="157" y="618"/>
                    </a:lnTo>
                    <a:lnTo>
                      <a:pt x="159" y="620"/>
                    </a:lnTo>
                    <a:lnTo>
                      <a:pt x="159" y="620"/>
                    </a:lnTo>
                    <a:lnTo>
                      <a:pt x="161" y="618"/>
                    </a:lnTo>
                    <a:lnTo>
                      <a:pt x="161" y="618"/>
                    </a:lnTo>
                    <a:lnTo>
                      <a:pt x="161" y="618"/>
                    </a:lnTo>
                    <a:lnTo>
                      <a:pt x="165" y="616"/>
                    </a:lnTo>
                    <a:lnTo>
                      <a:pt x="165" y="616"/>
                    </a:lnTo>
                    <a:lnTo>
                      <a:pt x="166" y="616"/>
                    </a:lnTo>
                    <a:lnTo>
                      <a:pt x="166" y="618"/>
                    </a:lnTo>
                    <a:lnTo>
                      <a:pt x="166" y="618"/>
                    </a:lnTo>
                    <a:lnTo>
                      <a:pt x="166" y="625"/>
                    </a:lnTo>
                    <a:lnTo>
                      <a:pt x="166" y="625"/>
                    </a:lnTo>
                    <a:lnTo>
                      <a:pt x="166" y="627"/>
                    </a:lnTo>
                    <a:lnTo>
                      <a:pt x="163" y="629"/>
                    </a:lnTo>
                    <a:lnTo>
                      <a:pt x="163" y="629"/>
                    </a:lnTo>
                    <a:lnTo>
                      <a:pt x="161" y="627"/>
                    </a:lnTo>
                    <a:lnTo>
                      <a:pt x="159" y="627"/>
                    </a:lnTo>
                    <a:lnTo>
                      <a:pt x="159" y="627"/>
                    </a:lnTo>
                    <a:lnTo>
                      <a:pt x="157" y="623"/>
                    </a:lnTo>
                    <a:lnTo>
                      <a:pt x="155" y="625"/>
                    </a:lnTo>
                    <a:lnTo>
                      <a:pt x="155" y="625"/>
                    </a:lnTo>
                    <a:lnTo>
                      <a:pt x="157" y="627"/>
                    </a:lnTo>
                    <a:lnTo>
                      <a:pt x="159" y="629"/>
                    </a:lnTo>
                    <a:lnTo>
                      <a:pt x="159" y="629"/>
                    </a:lnTo>
                    <a:lnTo>
                      <a:pt x="161" y="629"/>
                    </a:lnTo>
                    <a:lnTo>
                      <a:pt x="159" y="631"/>
                    </a:lnTo>
                    <a:lnTo>
                      <a:pt x="159" y="631"/>
                    </a:lnTo>
                    <a:lnTo>
                      <a:pt x="157" y="633"/>
                    </a:lnTo>
                    <a:lnTo>
                      <a:pt x="157" y="633"/>
                    </a:lnTo>
                    <a:lnTo>
                      <a:pt x="154" y="636"/>
                    </a:lnTo>
                    <a:lnTo>
                      <a:pt x="152" y="644"/>
                    </a:lnTo>
                    <a:lnTo>
                      <a:pt x="152" y="644"/>
                    </a:lnTo>
                    <a:lnTo>
                      <a:pt x="152" y="649"/>
                    </a:lnTo>
                    <a:lnTo>
                      <a:pt x="150" y="653"/>
                    </a:lnTo>
                    <a:lnTo>
                      <a:pt x="150" y="653"/>
                    </a:lnTo>
                    <a:lnTo>
                      <a:pt x="148" y="656"/>
                    </a:lnTo>
                    <a:lnTo>
                      <a:pt x="148" y="656"/>
                    </a:lnTo>
                    <a:lnTo>
                      <a:pt x="148" y="660"/>
                    </a:lnTo>
                    <a:lnTo>
                      <a:pt x="146" y="660"/>
                    </a:lnTo>
                    <a:lnTo>
                      <a:pt x="146" y="660"/>
                    </a:lnTo>
                    <a:lnTo>
                      <a:pt x="141" y="662"/>
                    </a:lnTo>
                    <a:lnTo>
                      <a:pt x="137" y="664"/>
                    </a:lnTo>
                    <a:lnTo>
                      <a:pt x="133" y="667"/>
                    </a:lnTo>
                    <a:lnTo>
                      <a:pt x="130" y="673"/>
                    </a:lnTo>
                    <a:lnTo>
                      <a:pt x="130" y="673"/>
                    </a:lnTo>
                    <a:lnTo>
                      <a:pt x="130" y="677"/>
                    </a:lnTo>
                    <a:lnTo>
                      <a:pt x="132" y="680"/>
                    </a:lnTo>
                    <a:lnTo>
                      <a:pt x="132" y="680"/>
                    </a:lnTo>
                    <a:lnTo>
                      <a:pt x="133" y="684"/>
                    </a:lnTo>
                    <a:lnTo>
                      <a:pt x="139" y="688"/>
                    </a:lnTo>
                    <a:lnTo>
                      <a:pt x="139" y="688"/>
                    </a:lnTo>
                    <a:lnTo>
                      <a:pt x="144" y="690"/>
                    </a:lnTo>
                    <a:lnTo>
                      <a:pt x="144" y="690"/>
                    </a:lnTo>
                    <a:lnTo>
                      <a:pt x="146" y="691"/>
                    </a:lnTo>
                    <a:lnTo>
                      <a:pt x="148" y="695"/>
                    </a:lnTo>
                    <a:lnTo>
                      <a:pt x="148" y="695"/>
                    </a:lnTo>
                    <a:lnTo>
                      <a:pt x="146" y="704"/>
                    </a:lnTo>
                    <a:lnTo>
                      <a:pt x="146" y="704"/>
                    </a:lnTo>
                    <a:lnTo>
                      <a:pt x="144" y="708"/>
                    </a:lnTo>
                    <a:lnTo>
                      <a:pt x="144" y="708"/>
                    </a:lnTo>
                    <a:lnTo>
                      <a:pt x="132" y="719"/>
                    </a:lnTo>
                    <a:lnTo>
                      <a:pt x="132" y="719"/>
                    </a:lnTo>
                    <a:lnTo>
                      <a:pt x="130" y="723"/>
                    </a:lnTo>
                    <a:lnTo>
                      <a:pt x="130" y="726"/>
                    </a:lnTo>
                    <a:lnTo>
                      <a:pt x="130" y="726"/>
                    </a:lnTo>
                    <a:lnTo>
                      <a:pt x="128" y="732"/>
                    </a:lnTo>
                    <a:lnTo>
                      <a:pt x="128" y="735"/>
                    </a:lnTo>
                    <a:lnTo>
                      <a:pt x="128" y="735"/>
                    </a:lnTo>
                    <a:lnTo>
                      <a:pt x="126" y="737"/>
                    </a:lnTo>
                    <a:lnTo>
                      <a:pt x="124" y="739"/>
                    </a:lnTo>
                    <a:lnTo>
                      <a:pt x="124" y="739"/>
                    </a:lnTo>
                    <a:lnTo>
                      <a:pt x="117" y="743"/>
                    </a:lnTo>
                    <a:lnTo>
                      <a:pt x="115" y="750"/>
                    </a:lnTo>
                    <a:lnTo>
                      <a:pt x="115" y="750"/>
                    </a:lnTo>
                    <a:lnTo>
                      <a:pt x="115" y="754"/>
                    </a:lnTo>
                    <a:lnTo>
                      <a:pt x="115" y="754"/>
                    </a:lnTo>
                    <a:lnTo>
                      <a:pt x="117" y="761"/>
                    </a:lnTo>
                    <a:lnTo>
                      <a:pt x="117" y="761"/>
                    </a:lnTo>
                    <a:lnTo>
                      <a:pt x="117" y="767"/>
                    </a:lnTo>
                    <a:lnTo>
                      <a:pt x="121" y="772"/>
                    </a:lnTo>
                    <a:lnTo>
                      <a:pt x="121" y="772"/>
                    </a:lnTo>
                    <a:lnTo>
                      <a:pt x="122" y="774"/>
                    </a:lnTo>
                    <a:lnTo>
                      <a:pt x="122" y="776"/>
                    </a:lnTo>
                    <a:lnTo>
                      <a:pt x="122" y="776"/>
                    </a:lnTo>
                    <a:lnTo>
                      <a:pt x="121" y="776"/>
                    </a:lnTo>
                    <a:lnTo>
                      <a:pt x="117" y="776"/>
                    </a:lnTo>
                    <a:lnTo>
                      <a:pt x="117" y="776"/>
                    </a:lnTo>
                    <a:lnTo>
                      <a:pt x="115" y="776"/>
                    </a:lnTo>
                    <a:lnTo>
                      <a:pt x="115" y="776"/>
                    </a:lnTo>
                    <a:lnTo>
                      <a:pt x="113" y="776"/>
                    </a:lnTo>
                    <a:lnTo>
                      <a:pt x="113" y="776"/>
                    </a:lnTo>
                    <a:lnTo>
                      <a:pt x="111" y="778"/>
                    </a:lnTo>
                    <a:lnTo>
                      <a:pt x="113" y="778"/>
                    </a:lnTo>
                    <a:lnTo>
                      <a:pt x="113" y="778"/>
                    </a:lnTo>
                    <a:lnTo>
                      <a:pt x="115" y="779"/>
                    </a:lnTo>
                    <a:lnTo>
                      <a:pt x="117" y="779"/>
                    </a:lnTo>
                    <a:lnTo>
                      <a:pt x="117" y="779"/>
                    </a:lnTo>
                    <a:lnTo>
                      <a:pt x="119" y="779"/>
                    </a:lnTo>
                    <a:lnTo>
                      <a:pt x="121" y="781"/>
                    </a:lnTo>
                    <a:lnTo>
                      <a:pt x="121" y="781"/>
                    </a:lnTo>
                    <a:lnTo>
                      <a:pt x="124" y="787"/>
                    </a:lnTo>
                    <a:lnTo>
                      <a:pt x="124" y="787"/>
                    </a:lnTo>
                    <a:lnTo>
                      <a:pt x="124" y="789"/>
                    </a:lnTo>
                    <a:lnTo>
                      <a:pt x="122" y="790"/>
                    </a:lnTo>
                    <a:lnTo>
                      <a:pt x="122" y="790"/>
                    </a:lnTo>
                    <a:lnTo>
                      <a:pt x="122" y="790"/>
                    </a:lnTo>
                    <a:lnTo>
                      <a:pt x="122" y="790"/>
                    </a:lnTo>
                    <a:lnTo>
                      <a:pt x="122" y="790"/>
                    </a:lnTo>
                    <a:lnTo>
                      <a:pt x="126" y="798"/>
                    </a:lnTo>
                    <a:lnTo>
                      <a:pt x="126" y="798"/>
                    </a:lnTo>
                    <a:lnTo>
                      <a:pt x="128" y="801"/>
                    </a:lnTo>
                    <a:lnTo>
                      <a:pt x="132" y="805"/>
                    </a:lnTo>
                    <a:lnTo>
                      <a:pt x="132" y="805"/>
                    </a:lnTo>
                    <a:lnTo>
                      <a:pt x="143" y="812"/>
                    </a:lnTo>
                    <a:lnTo>
                      <a:pt x="143" y="812"/>
                    </a:lnTo>
                    <a:lnTo>
                      <a:pt x="146" y="816"/>
                    </a:lnTo>
                    <a:lnTo>
                      <a:pt x="150" y="816"/>
                    </a:lnTo>
                    <a:lnTo>
                      <a:pt x="150" y="816"/>
                    </a:lnTo>
                    <a:lnTo>
                      <a:pt x="152" y="816"/>
                    </a:lnTo>
                    <a:lnTo>
                      <a:pt x="152" y="818"/>
                    </a:lnTo>
                    <a:lnTo>
                      <a:pt x="152" y="818"/>
                    </a:lnTo>
                    <a:lnTo>
                      <a:pt x="152" y="822"/>
                    </a:lnTo>
                    <a:lnTo>
                      <a:pt x="150" y="822"/>
                    </a:lnTo>
                    <a:lnTo>
                      <a:pt x="150" y="822"/>
                    </a:lnTo>
                    <a:lnTo>
                      <a:pt x="141" y="823"/>
                    </a:lnTo>
                    <a:lnTo>
                      <a:pt x="141" y="823"/>
                    </a:lnTo>
                    <a:lnTo>
                      <a:pt x="137" y="825"/>
                    </a:lnTo>
                    <a:lnTo>
                      <a:pt x="137" y="825"/>
                    </a:lnTo>
                    <a:lnTo>
                      <a:pt x="135" y="825"/>
                    </a:lnTo>
                    <a:lnTo>
                      <a:pt x="137" y="827"/>
                    </a:lnTo>
                    <a:lnTo>
                      <a:pt x="137" y="827"/>
                    </a:lnTo>
                    <a:lnTo>
                      <a:pt x="137" y="829"/>
                    </a:lnTo>
                    <a:lnTo>
                      <a:pt x="135" y="829"/>
                    </a:lnTo>
                    <a:lnTo>
                      <a:pt x="135" y="829"/>
                    </a:lnTo>
                    <a:lnTo>
                      <a:pt x="130" y="829"/>
                    </a:lnTo>
                    <a:lnTo>
                      <a:pt x="124" y="825"/>
                    </a:lnTo>
                    <a:lnTo>
                      <a:pt x="124" y="825"/>
                    </a:lnTo>
                    <a:lnTo>
                      <a:pt x="124" y="829"/>
                    </a:lnTo>
                    <a:lnTo>
                      <a:pt x="126" y="833"/>
                    </a:lnTo>
                    <a:lnTo>
                      <a:pt x="126" y="833"/>
                    </a:lnTo>
                    <a:lnTo>
                      <a:pt x="128" y="831"/>
                    </a:lnTo>
                    <a:lnTo>
                      <a:pt x="128" y="831"/>
                    </a:lnTo>
                    <a:lnTo>
                      <a:pt x="128" y="831"/>
                    </a:lnTo>
                    <a:lnTo>
                      <a:pt x="130" y="833"/>
                    </a:lnTo>
                    <a:lnTo>
                      <a:pt x="130" y="833"/>
                    </a:lnTo>
                    <a:lnTo>
                      <a:pt x="133" y="836"/>
                    </a:lnTo>
                    <a:lnTo>
                      <a:pt x="133" y="836"/>
                    </a:lnTo>
                    <a:lnTo>
                      <a:pt x="133" y="840"/>
                    </a:lnTo>
                    <a:lnTo>
                      <a:pt x="133" y="840"/>
                    </a:lnTo>
                    <a:lnTo>
                      <a:pt x="132" y="840"/>
                    </a:lnTo>
                    <a:lnTo>
                      <a:pt x="132" y="840"/>
                    </a:lnTo>
                    <a:lnTo>
                      <a:pt x="132" y="840"/>
                    </a:lnTo>
                    <a:lnTo>
                      <a:pt x="128" y="838"/>
                    </a:lnTo>
                    <a:lnTo>
                      <a:pt x="128" y="838"/>
                    </a:lnTo>
                    <a:lnTo>
                      <a:pt x="126" y="838"/>
                    </a:lnTo>
                    <a:lnTo>
                      <a:pt x="126" y="838"/>
                    </a:lnTo>
                    <a:lnTo>
                      <a:pt x="126" y="838"/>
                    </a:lnTo>
                    <a:lnTo>
                      <a:pt x="126" y="836"/>
                    </a:lnTo>
                    <a:lnTo>
                      <a:pt x="128" y="836"/>
                    </a:lnTo>
                    <a:lnTo>
                      <a:pt x="128" y="836"/>
                    </a:lnTo>
                    <a:lnTo>
                      <a:pt x="124" y="836"/>
                    </a:lnTo>
                    <a:lnTo>
                      <a:pt x="122" y="833"/>
                    </a:lnTo>
                    <a:lnTo>
                      <a:pt x="122" y="833"/>
                    </a:lnTo>
                    <a:lnTo>
                      <a:pt x="122" y="833"/>
                    </a:lnTo>
                    <a:lnTo>
                      <a:pt x="122" y="833"/>
                    </a:lnTo>
                    <a:lnTo>
                      <a:pt x="121" y="833"/>
                    </a:lnTo>
                    <a:lnTo>
                      <a:pt x="119" y="831"/>
                    </a:lnTo>
                    <a:lnTo>
                      <a:pt x="119" y="831"/>
                    </a:lnTo>
                    <a:lnTo>
                      <a:pt x="117" y="829"/>
                    </a:lnTo>
                    <a:lnTo>
                      <a:pt x="115" y="829"/>
                    </a:lnTo>
                    <a:lnTo>
                      <a:pt x="115" y="829"/>
                    </a:lnTo>
                    <a:lnTo>
                      <a:pt x="115" y="831"/>
                    </a:lnTo>
                    <a:lnTo>
                      <a:pt x="115" y="831"/>
                    </a:lnTo>
                    <a:lnTo>
                      <a:pt x="115" y="831"/>
                    </a:lnTo>
                    <a:lnTo>
                      <a:pt x="115" y="833"/>
                    </a:lnTo>
                    <a:lnTo>
                      <a:pt x="115" y="833"/>
                    </a:lnTo>
                    <a:lnTo>
                      <a:pt x="113" y="833"/>
                    </a:lnTo>
                    <a:lnTo>
                      <a:pt x="111" y="833"/>
                    </a:lnTo>
                    <a:lnTo>
                      <a:pt x="111" y="833"/>
                    </a:lnTo>
                    <a:lnTo>
                      <a:pt x="110" y="831"/>
                    </a:lnTo>
                    <a:lnTo>
                      <a:pt x="106" y="827"/>
                    </a:lnTo>
                    <a:lnTo>
                      <a:pt x="106" y="827"/>
                    </a:lnTo>
                    <a:lnTo>
                      <a:pt x="106" y="827"/>
                    </a:lnTo>
                    <a:lnTo>
                      <a:pt x="106" y="825"/>
                    </a:lnTo>
                    <a:lnTo>
                      <a:pt x="106" y="825"/>
                    </a:lnTo>
                    <a:lnTo>
                      <a:pt x="108" y="823"/>
                    </a:lnTo>
                    <a:lnTo>
                      <a:pt x="106" y="822"/>
                    </a:lnTo>
                    <a:lnTo>
                      <a:pt x="106" y="822"/>
                    </a:lnTo>
                    <a:lnTo>
                      <a:pt x="102" y="820"/>
                    </a:lnTo>
                    <a:lnTo>
                      <a:pt x="99" y="820"/>
                    </a:lnTo>
                    <a:lnTo>
                      <a:pt x="99" y="820"/>
                    </a:lnTo>
                    <a:lnTo>
                      <a:pt x="97" y="822"/>
                    </a:lnTo>
                    <a:lnTo>
                      <a:pt x="97" y="822"/>
                    </a:lnTo>
                    <a:lnTo>
                      <a:pt x="97" y="822"/>
                    </a:lnTo>
                    <a:lnTo>
                      <a:pt x="97" y="822"/>
                    </a:lnTo>
                    <a:lnTo>
                      <a:pt x="95" y="822"/>
                    </a:lnTo>
                    <a:lnTo>
                      <a:pt x="95" y="822"/>
                    </a:lnTo>
                    <a:lnTo>
                      <a:pt x="93" y="822"/>
                    </a:lnTo>
                    <a:lnTo>
                      <a:pt x="91" y="818"/>
                    </a:lnTo>
                    <a:lnTo>
                      <a:pt x="91" y="818"/>
                    </a:lnTo>
                    <a:lnTo>
                      <a:pt x="91" y="818"/>
                    </a:lnTo>
                    <a:lnTo>
                      <a:pt x="95" y="818"/>
                    </a:lnTo>
                    <a:lnTo>
                      <a:pt x="95" y="818"/>
                    </a:lnTo>
                    <a:lnTo>
                      <a:pt x="93" y="816"/>
                    </a:lnTo>
                    <a:lnTo>
                      <a:pt x="93" y="814"/>
                    </a:lnTo>
                    <a:lnTo>
                      <a:pt x="93" y="812"/>
                    </a:lnTo>
                    <a:lnTo>
                      <a:pt x="93" y="812"/>
                    </a:lnTo>
                    <a:lnTo>
                      <a:pt x="93" y="811"/>
                    </a:lnTo>
                    <a:lnTo>
                      <a:pt x="91" y="811"/>
                    </a:lnTo>
                    <a:lnTo>
                      <a:pt x="91" y="811"/>
                    </a:lnTo>
                    <a:lnTo>
                      <a:pt x="89" y="811"/>
                    </a:lnTo>
                    <a:lnTo>
                      <a:pt x="86" y="809"/>
                    </a:lnTo>
                    <a:lnTo>
                      <a:pt x="86" y="809"/>
                    </a:lnTo>
                    <a:lnTo>
                      <a:pt x="86" y="811"/>
                    </a:lnTo>
                    <a:lnTo>
                      <a:pt x="86" y="812"/>
                    </a:lnTo>
                    <a:lnTo>
                      <a:pt x="86" y="812"/>
                    </a:lnTo>
                    <a:lnTo>
                      <a:pt x="86" y="812"/>
                    </a:lnTo>
                    <a:lnTo>
                      <a:pt x="82" y="812"/>
                    </a:lnTo>
                    <a:lnTo>
                      <a:pt x="82" y="809"/>
                    </a:lnTo>
                    <a:lnTo>
                      <a:pt x="82" y="809"/>
                    </a:lnTo>
                    <a:lnTo>
                      <a:pt x="80" y="809"/>
                    </a:lnTo>
                    <a:lnTo>
                      <a:pt x="80" y="807"/>
                    </a:lnTo>
                    <a:lnTo>
                      <a:pt x="77" y="807"/>
                    </a:lnTo>
                    <a:lnTo>
                      <a:pt x="77" y="807"/>
                    </a:lnTo>
                    <a:lnTo>
                      <a:pt x="75" y="807"/>
                    </a:lnTo>
                    <a:lnTo>
                      <a:pt x="75" y="807"/>
                    </a:lnTo>
                    <a:lnTo>
                      <a:pt x="73" y="805"/>
                    </a:lnTo>
                    <a:lnTo>
                      <a:pt x="73" y="803"/>
                    </a:lnTo>
                    <a:lnTo>
                      <a:pt x="73" y="803"/>
                    </a:lnTo>
                    <a:lnTo>
                      <a:pt x="75" y="803"/>
                    </a:lnTo>
                    <a:lnTo>
                      <a:pt x="75" y="801"/>
                    </a:lnTo>
                    <a:lnTo>
                      <a:pt x="75" y="801"/>
                    </a:lnTo>
                    <a:lnTo>
                      <a:pt x="73" y="800"/>
                    </a:lnTo>
                    <a:lnTo>
                      <a:pt x="71" y="798"/>
                    </a:lnTo>
                    <a:lnTo>
                      <a:pt x="71" y="798"/>
                    </a:lnTo>
                    <a:lnTo>
                      <a:pt x="69" y="796"/>
                    </a:lnTo>
                    <a:lnTo>
                      <a:pt x="69" y="796"/>
                    </a:lnTo>
                    <a:lnTo>
                      <a:pt x="69" y="796"/>
                    </a:lnTo>
                    <a:lnTo>
                      <a:pt x="69" y="794"/>
                    </a:lnTo>
                    <a:lnTo>
                      <a:pt x="71" y="794"/>
                    </a:lnTo>
                    <a:lnTo>
                      <a:pt x="71" y="794"/>
                    </a:lnTo>
                    <a:lnTo>
                      <a:pt x="71" y="792"/>
                    </a:lnTo>
                    <a:lnTo>
                      <a:pt x="71" y="792"/>
                    </a:lnTo>
                    <a:lnTo>
                      <a:pt x="69" y="790"/>
                    </a:lnTo>
                    <a:lnTo>
                      <a:pt x="69" y="790"/>
                    </a:lnTo>
                    <a:lnTo>
                      <a:pt x="67" y="792"/>
                    </a:lnTo>
                    <a:lnTo>
                      <a:pt x="66" y="792"/>
                    </a:lnTo>
                    <a:lnTo>
                      <a:pt x="66" y="792"/>
                    </a:lnTo>
                    <a:lnTo>
                      <a:pt x="66" y="790"/>
                    </a:lnTo>
                    <a:lnTo>
                      <a:pt x="66" y="789"/>
                    </a:lnTo>
                    <a:lnTo>
                      <a:pt x="66" y="789"/>
                    </a:lnTo>
                    <a:lnTo>
                      <a:pt x="62" y="787"/>
                    </a:lnTo>
                    <a:lnTo>
                      <a:pt x="62" y="781"/>
                    </a:lnTo>
                    <a:lnTo>
                      <a:pt x="62" y="781"/>
                    </a:lnTo>
                    <a:lnTo>
                      <a:pt x="67" y="785"/>
                    </a:lnTo>
                    <a:lnTo>
                      <a:pt x="73" y="789"/>
                    </a:lnTo>
                    <a:lnTo>
                      <a:pt x="73" y="789"/>
                    </a:lnTo>
                    <a:lnTo>
                      <a:pt x="75" y="790"/>
                    </a:lnTo>
                    <a:lnTo>
                      <a:pt x="78" y="789"/>
                    </a:lnTo>
                    <a:lnTo>
                      <a:pt x="78" y="789"/>
                    </a:lnTo>
                    <a:lnTo>
                      <a:pt x="77" y="789"/>
                    </a:lnTo>
                    <a:lnTo>
                      <a:pt x="75" y="787"/>
                    </a:lnTo>
                    <a:lnTo>
                      <a:pt x="75" y="787"/>
                    </a:lnTo>
                    <a:lnTo>
                      <a:pt x="73" y="783"/>
                    </a:lnTo>
                    <a:lnTo>
                      <a:pt x="69" y="781"/>
                    </a:lnTo>
                    <a:lnTo>
                      <a:pt x="69" y="781"/>
                    </a:lnTo>
                    <a:lnTo>
                      <a:pt x="69" y="781"/>
                    </a:lnTo>
                    <a:lnTo>
                      <a:pt x="69" y="778"/>
                    </a:lnTo>
                    <a:lnTo>
                      <a:pt x="69" y="778"/>
                    </a:lnTo>
                    <a:lnTo>
                      <a:pt x="69" y="778"/>
                    </a:lnTo>
                    <a:lnTo>
                      <a:pt x="67" y="776"/>
                    </a:lnTo>
                    <a:lnTo>
                      <a:pt x="67" y="776"/>
                    </a:lnTo>
                    <a:lnTo>
                      <a:pt x="66" y="776"/>
                    </a:lnTo>
                    <a:lnTo>
                      <a:pt x="66" y="774"/>
                    </a:lnTo>
                    <a:lnTo>
                      <a:pt x="66" y="774"/>
                    </a:lnTo>
                    <a:lnTo>
                      <a:pt x="64" y="778"/>
                    </a:lnTo>
                    <a:lnTo>
                      <a:pt x="64" y="778"/>
                    </a:lnTo>
                    <a:lnTo>
                      <a:pt x="58" y="772"/>
                    </a:lnTo>
                    <a:lnTo>
                      <a:pt x="58" y="767"/>
                    </a:lnTo>
                    <a:lnTo>
                      <a:pt x="58" y="767"/>
                    </a:lnTo>
                    <a:lnTo>
                      <a:pt x="60" y="765"/>
                    </a:lnTo>
                    <a:lnTo>
                      <a:pt x="62" y="765"/>
                    </a:lnTo>
                    <a:lnTo>
                      <a:pt x="62" y="765"/>
                    </a:lnTo>
                    <a:lnTo>
                      <a:pt x="64" y="765"/>
                    </a:lnTo>
                    <a:lnTo>
                      <a:pt x="67" y="763"/>
                    </a:lnTo>
                    <a:lnTo>
                      <a:pt x="67" y="763"/>
                    </a:lnTo>
                    <a:lnTo>
                      <a:pt x="67" y="763"/>
                    </a:lnTo>
                    <a:lnTo>
                      <a:pt x="69" y="763"/>
                    </a:lnTo>
                    <a:lnTo>
                      <a:pt x="69" y="763"/>
                    </a:lnTo>
                    <a:lnTo>
                      <a:pt x="69" y="767"/>
                    </a:lnTo>
                    <a:lnTo>
                      <a:pt x="69" y="767"/>
                    </a:lnTo>
                    <a:lnTo>
                      <a:pt x="71" y="772"/>
                    </a:lnTo>
                    <a:lnTo>
                      <a:pt x="71" y="772"/>
                    </a:lnTo>
                    <a:lnTo>
                      <a:pt x="73" y="772"/>
                    </a:lnTo>
                    <a:lnTo>
                      <a:pt x="73" y="772"/>
                    </a:lnTo>
                    <a:lnTo>
                      <a:pt x="73" y="770"/>
                    </a:lnTo>
                    <a:lnTo>
                      <a:pt x="73" y="770"/>
                    </a:lnTo>
                    <a:lnTo>
                      <a:pt x="73" y="768"/>
                    </a:lnTo>
                    <a:lnTo>
                      <a:pt x="71" y="765"/>
                    </a:lnTo>
                    <a:lnTo>
                      <a:pt x="71" y="765"/>
                    </a:lnTo>
                    <a:lnTo>
                      <a:pt x="69" y="761"/>
                    </a:lnTo>
                    <a:lnTo>
                      <a:pt x="69" y="761"/>
                    </a:lnTo>
                    <a:lnTo>
                      <a:pt x="67" y="759"/>
                    </a:lnTo>
                    <a:lnTo>
                      <a:pt x="67" y="759"/>
                    </a:lnTo>
                    <a:lnTo>
                      <a:pt x="66" y="759"/>
                    </a:lnTo>
                    <a:lnTo>
                      <a:pt x="66" y="757"/>
                    </a:lnTo>
                    <a:lnTo>
                      <a:pt x="66" y="757"/>
                    </a:lnTo>
                    <a:lnTo>
                      <a:pt x="67" y="754"/>
                    </a:lnTo>
                    <a:lnTo>
                      <a:pt x="66" y="750"/>
                    </a:lnTo>
                    <a:lnTo>
                      <a:pt x="66" y="750"/>
                    </a:lnTo>
                    <a:lnTo>
                      <a:pt x="64" y="757"/>
                    </a:lnTo>
                    <a:lnTo>
                      <a:pt x="64" y="757"/>
                    </a:lnTo>
                    <a:lnTo>
                      <a:pt x="62" y="759"/>
                    </a:lnTo>
                    <a:lnTo>
                      <a:pt x="62" y="761"/>
                    </a:lnTo>
                    <a:lnTo>
                      <a:pt x="62" y="761"/>
                    </a:lnTo>
                    <a:lnTo>
                      <a:pt x="58" y="761"/>
                    </a:lnTo>
                    <a:lnTo>
                      <a:pt x="58" y="763"/>
                    </a:lnTo>
                    <a:lnTo>
                      <a:pt x="58" y="763"/>
                    </a:lnTo>
                    <a:lnTo>
                      <a:pt x="56" y="763"/>
                    </a:lnTo>
                    <a:lnTo>
                      <a:pt x="56" y="763"/>
                    </a:lnTo>
                    <a:lnTo>
                      <a:pt x="55" y="761"/>
                    </a:lnTo>
                    <a:lnTo>
                      <a:pt x="55" y="761"/>
                    </a:lnTo>
                    <a:lnTo>
                      <a:pt x="56" y="757"/>
                    </a:lnTo>
                    <a:lnTo>
                      <a:pt x="58" y="754"/>
                    </a:lnTo>
                    <a:lnTo>
                      <a:pt x="58" y="754"/>
                    </a:lnTo>
                    <a:lnTo>
                      <a:pt x="60" y="752"/>
                    </a:lnTo>
                    <a:lnTo>
                      <a:pt x="60" y="750"/>
                    </a:lnTo>
                    <a:lnTo>
                      <a:pt x="60" y="750"/>
                    </a:lnTo>
                    <a:lnTo>
                      <a:pt x="60" y="748"/>
                    </a:lnTo>
                    <a:lnTo>
                      <a:pt x="62" y="746"/>
                    </a:lnTo>
                    <a:lnTo>
                      <a:pt x="62" y="746"/>
                    </a:lnTo>
                    <a:lnTo>
                      <a:pt x="62" y="745"/>
                    </a:lnTo>
                    <a:lnTo>
                      <a:pt x="62" y="741"/>
                    </a:lnTo>
                    <a:lnTo>
                      <a:pt x="62" y="741"/>
                    </a:lnTo>
                    <a:lnTo>
                      <a:pt x="62" y="739"/>
                    </a:lnTo>
                    <a:lnTo>
                      <a:pt x="60" y="737"/>
                    </a:lnTo>
                    <a:lnTo>
                      <a:pt x="60" y="737"/>
                    </a:lnTo>
                    <a:lnTo>
                      <a:pt x="60" y="735"/>
                    </a:lnTo>
                    <a:lnTo>
                      <a:pt x="60" y="734"/>
                    </a:lnTo>
                    <a:lnTo>
                      <a:pt x="60" y="734"/>
                    </a:lnTo>
                    <a:lnTo>
                      <a:pt x="60" y="730"/>
                    </a:lnTo>
                    <a:lnTo>
                      <a:pt x="58" y="728"/>
                    </a:lnTo>
                    <a:lnTo>
                      <a:pt x="58" y="728"/>
                    </a:lnTo>
                    <a:lnTo>
                      <a:pt x="56" y="724"/>
                    </a:lnTo>
                    <a:lnTo>
                      <a:pt x="56" y="723"/>
                    </a:lnTo>
                    <a:lnTo>
                      <a:pt x="56" y="723"/>
                    </a:lnTo>
                    <a:lnTo>
                      <a:pt x="55" y="724"/>
                    </a:lnTo>
                    <a:lnTo>
                      <a:pt x="55" y="724"/>
                    </a:lnTo>
                    <a:lnTo>
                      <a:pt x="53" y="724"/>
                    </a:lnTo>
                    <a:lnTo>
                      <a:pt x="53" y="724"/>
                    </a:lnTo>
                    <a:lnTo>
                      <a:pt x="53" y="721"/>
                    </a:lnTo>
                    <a:lnTo>
                      <a:pt x="53" y="719"/>
                    </a:lnTo>
                    <a:lnTo>
                      <a:pt x="53" y="719"/>
                    </a:lnTo>
                    <a:lnTo>
                      <a:pt x="55" y="712"/>
                    </a:lnTo>
                    <a:lnTo>
                      <a:pt x="55" y="712"/>
                    </a:lnTo>
                    <a:lnTo>
                      <a:pt x="55" y="710"/>
                    </a:lnTo>
                    <a:lnTo>
                      <a:pt x="55" y="708"/>
                    </a:lnTo>
                    <a:lnTo>
                      <a:pt x="55" y="708"/>
                    </a:lnTo>
                    <a:lnTo>
                      <a:pt x="55" y="706"/>
                    </a:lnTo>
                    <a:lnTo>
                      <a:pt x="55" y="704"/>
                    </a:lnTo>
                    <a:lnTo>
                      <a:pt x="55" y="704"/>
                    </a:lnTo>
                    <a:lnTo>
                      <a:pt x="56" y="702"/>
                    </a:lnTo>
                    <a:lnTo>
                      <a:pt x="56" y="702"/>
                    </a:lnTo>
                    <a:lnTo>
                      <a:pt x="56" y="701"/>
                    </a:lnTo>
                    <a:lnTo>
                      <a:pt x="58" y="699"/>
                    </a:lnTo>
                    <a:lnTo>
                      <a:pt x="58" y="699"/>
                    </a:lnTo>
                    <a:lnTo>
                      <a:pt x="60" y="701"/>
                    </a:lnTo>
                    <a:lnTo>
                      <a:pt x="62" y="702"/>
                    </a:lnTo>
                    <a:lnTo>
                      <a:pt x="62" y="702"/>
                    </a:lnTo>
                    <a:lnTo>
                      <a:pt x="62" y="708"/>
                    </a:lnTo>
                    <a:lnTo>
                      <a:pt x="62" y="708"/>
                    </a:lnTo>
                    <a:lnTo>
                      <a:pt x="62" y="712"/>
                    </a:lnTo>
                    <a:lnTo>
                      <a:pt x="62" y="712"/>
                    </a:lnTo>
                    <a:lnTo>
                      <a:pt x="64" y="713"/>
                    </a:lnTo>
                    <a:lnTo>
                      <a:pt x="64" y="715"/>
                    </a:lnTo>
                    <a:lnTo>
                      <a:pt x="64" y="715"/>
                    </a:lnTo>
                    <a:lnTo>
                      <a:pt x="64" y="717"/>
                    </a:lnTo>
                    <a:lnTo>
                      <a:pt x="64" y="717"/>
                    </a:lnTo>
                    <a:lnTo>
                      <a:pt x="66" y="715"/>
                    </a:lnTo>
                    <a:lnTo>
                      <a:pt x="64" y="712"/>
                    </a:lnTo>
                    <a:lnTo>
                      <a:pt x="64" y="712"/>
                    </a:lnTo>
                    <a:lnTo>
                      <a:pt x="64" y="706"/>
                    </a:lnTo>
                    <a:lnTo>
                      <a:pt x="64" y="706"/>
                    </a:lnTo>
                    <a:lnTo>
                      <a:pt x="64" y="704"/>
                    </a:lnTo>
                    <a:lnTo>
                      <a:pt x="66" y="704"/>
                    </a:lnTo>
                    <a:lnTo>
                      <a:pt x="66" y="704"/>
                    </a:lnTo>
                    <a:lnTo>
                      <a:pt x="67" y="704"/>
                    </a:lnTo>
                    <a:lnTo>
                      <a:pt x="71" y="704"/>
                    </a:lnTo>
                    <a:lnTo>
                      <a:pt x="71" y="704"/>
                    </a:lnTo>
                    <a:lnTo>
                      <a:pt x="69" y="702"/>
                    </a:lnTo>
                    <a:lnTo>
                      <a:pt x="66" y="701"/>
                    </a:lnTo>
                    <a:lnTo>
                      <a:pt x="66" y="701"/>
                    </a:lnTo>
                    <a:lnTo>
                      <a:pt x="64" y="701"/>
                    </a:lnTo>
                    <a:lnTo>
                      <a:pt x="64" y="701"/>
                    </a:lnTo>
                    <a:lnTo>
                      <a:pt x="62" y="701"/>
                    </a:lnTo>
                    <a:lnTo>
                      <a:pt x="62" y="699"/>
                    </a:lnTo>
                    <a:lnTo>
                      <a:pt x="62" y="699"/>
                    </a:lnTo>
                    <a:lnTo>
                      <a:pt x="64" y="695"/>
                    </a:lnTo>
                    <a:lnTo>
                      <a:pt x="66" y="691"/>
                    </a:lnTo>
                    <a:lnTo>
                      <a:pt x="66" y="691"/>
                    </a:lnTo>
                    <a:lnTo>
                      <a:pt x="67" y="690"/>
                    </a:lnTo>
                    <a:lnTo>
                      <a:pt x="67" y="690"/>
                    </a:lnTo>
                    <a:lnTo>
                      <a:pt x="66" y="686"/>
                    </a:lnTo>
                    <a:lnTo>
                      <a:pt x="64" y="686"/>
                    </a:lnTo>
                    <a:lnTo>
                      <a:pt x="64" y="686"/>
                    </a:lnTo>
                    <a:lnTo>
                      <a:pt x="60" y="686"/>
                    </a:lnTo>
                    <a:lnTo>
                      <a:pt x="58" y="684"/>
                    </a:lnTo>
                    <a:lnTo>
                      <a:pt x="58" y="684"/>
                    </a:lnTo>
                    <a:lnTo>
                      <a:pt x="56" y="686"/>
                    </a:lnTo>
                    <a:lnTo>
                      <a:pt x="56" y="686"/>
                    </a:lnTo>
                    <a:lnTo>
                      <a:pt x="56" y="686"/>
                    </a:lnTo>
                    <a:lnTo>
                      <a:pt x="56" y="688"/>
                    </a:lnTo>
                    <a:lnTo>
                      <a:pt x="55" y="688"/>
                    </a:lnTo>
                    <a:lnTo>
                      <a:pt x="55" y="688"/>
                    </a:lnTo>
                    <a:lnTo>
                      <a:pt x="53" y="688"/>
                    </a:lnTo>
                    <a:lnTo>
                      <a:pt x="53" y="686"/>
                    </a:lnTo>
                    <a:lnTo>
                      <a:pt x="53" y="686"/>
                    </a:lnTo>
                    <a:lnTo>
                      <a:pt x="53" y="684"/>
                    </a:lnTo>
                    <a:lnTo>
                      <a:pt x="55" y="682"/>
                    </a:lnTo>
                    <a:lnTo>
                      <a:pt x="55" y="682"/>
                    </a:lnTo>
                    <a:lnTo>
                      <a:pt x="56" y="679"/>
                    </a:lnTo>
                    <a:lnTo>
                      <a:pt x="60" y="677"/>
                    </a:lnTo>
                    <a:lnTo>
                      <a:pt x="60" y="677"/>
                    </a:lnTo>
                    <a:lnTo>
                      <a:pt x="58" y="675"/>
                    </a:lnTo>
                    <a:lnTo>
                      <a:pt x="58" y="675"/>
                    </a:lnTo>
                    <a:lnTo>
                      <a:pt x="58" y="675"/>
                    </a:lnTo>
                    <a:lnTo>
                      <a:pt x="58" y="673"/>
                    </a:lnTo>
                    <a:lnTo>
                      <a:pt x="60" y="671"/>
                    </a:lnTo>
                    <a:lnTo>
                      <a:pt x="60" y="671"/>
                    </a:lnTo>
                    <a:lnTo>
                      <a:pt x="66" y="671"/>
                    </a:lnTo>
                    <a:lnTo>
                      <a:pt x="66" y="671"/>
                    </a:lnTo>
                    <a:lnTo>
                      <a:pt x="60" y="669"/>
                    </a:lnTo>
                    <a:lnTo>
                      <a:pt x="60" y="669"/>
                    </a:lnTo>
                    <a:lnTo>
                      <a:pt x="60" y="667"/>
                    </a:lnTo>
                    <a:lnTo>
                      <a:pt x="60" y="667"/>
                    </a:lnTo>
                    <a:lnTo>
                      <a:pt x="60" y="667"/>
                    </a:lnTo>
                    <a:lnTo>
                      <a:pt x="62" y="666"/>
                    </a:lnTo>
                    <a:lnTo>
                      <a:pt x="64" y="664"/>
                    </a:lnTo>
                    <a:lnTo>
                      <a:pt x="64" y="664"/>
                    </a:lnTo>
                    <a:lnTo>
                      <a:pt x="64" y="658"/>
                    </a:lnTo>
                    <a:lnTo>
                      <a:pt x="64" y="656"/>
                    </a:lnTo>
                    <a:lnTo>
                      <a:pt x="60" y="655"/>
                    </a:lnTo>
                    <a:lnTo>
                      <a:pt x="60" y="655"/>
                    </a:lnTo>
                    <a:lnTo>
                      <a:pt x="60" y="653"/>
                    </a:lnTo>
                    <a:lnTo>
                      <a:pt x="60" y="651"/>
                    </a:lnTo>
                    <a:lnTo>
                      <a:pt x="60" y="651"/>
                    </a:lnTo>
                    <a:lnTo>
                      <a:pt x="64" y="649"/>
                    </a:lnTo>
                    <a:lnTo>
                      <a:pt x="64" y="647"/>
                    </a:lnTo>
                    <a:lnTo>
                      <a:pt x="64" y="647"/>
                    </a:lnTo>
                    <a:lnTo>
                      <a:pt x="66" y="644"/>
                    </a:lnTo>
                    <a:lnTo>
                      <a:pt x="67" y="644"/>
                    </a:lnTo>
                    <a:lnTo>
                      <a:pt x="67" y="644"/>
                    </a:lnTo>
                    <a:lnTo>
                      <a:pt x="69" y="644"/>
                    </a:lnTo>
                    <a:lnTo>
                      <a:pt x="69" y="644"/>
                    </a:lnTo>
                    <a:lnTo>
                      <a:pt x="69" y="644"/>
                    </a:lnTo>
                    <a:lnTo>
                      <a:pt x="67" y="644"/>
                    </a:lnTo>
                    <a:lnTo>
                      <a:pt x="67" y="644"/>
                    </a:lnTo>
                    <a:lnTo>
                      <a:pt x="67" y="642"/>
                    </a:lnTo>
                    <a:lnTo>
                      <a:pt x="67" y="640"/>
                    </a:lnTo>
                    <a:lnTo>
                      <a:pt x="67" y="640"/>
                    </a:lnTo>
                    <a:lnTo>
                      <a:pt x="67" y="640"/>
                    </a:lnTo>
                    <a:lnTo>
                      <a:pt x="71" y="640"/>
                    </a:lnTo>
                    <a:lnTo>
                      <a:pt x="71" y="640"/>
                    </a:lnTo>
                    <a:lnTo>
                      <a:pt x="71" y="642"/>
                    </a:lnTo>
                    <a:lnTo>
                      <a:pt x="73" y="645"/>
                    </a:lnTo>
                    <a:lnTo>
                      <a:pt x="73" y="645"/>
                    </a:lnTo>
                    <a:lnTo>
                      <a:pt x="73" y="653"/>
                    </a:lnTo>
                    <a:lnTo>
                      <a:pt x="73" y="653"/>
                    </a:lnTo>
                    <a:lnTo>
                      <a:pt x="73" y="655"/>
                    </a:lnTo>
                    <a:lnTo>
                      <a:pt x="71" y="656"/>
                    </a:lnTo>
                    <a:lnTo>
                      <a:pt x="71" y="656"/>
                    </a:lnTo>
                    <a:lnTo>
                      <a:pt x="71" y="658"/>
                    </a:lnTo>
                    <a:lnTo>
                      <a:pt x="71" y="660"/>
                    </a:lnTo>
                    <a:lnTo>
                      <a:pt x="71" y="660"/>
                    </a:lnTo>
                    <a:lnTo>
                      <a:pt x="71" y="662"/>
                    </a:lnTo>
                    <a:lnTo>
                      <a:pt x="71" y="662"/>
                    </a:lnTo>
                    <a:lnTo>
                      <a:pt x="71" y="664"/>
                    </a:lnTo>
                    <a:lnTo>
                      <a:pt x="71" y="664"/>
                    </a:lnTo>
                    <a:lnTo>
                      <a:pt x="71" y="664"/>
                    </a:lnTo>
                    <a:lnTo>
                      <a:pt x="73" y="664"/>
                    </a:lnTo>
                    <a:lnTo>
                      <a:pt x="73" y="664"/>
                    </a:lnTo>
                    <a:lnTo>
                      <a:pt x="75" y="660"/>
                    </a:lnTo>
                    <a:lnTo>
                      <a:pt x="75" y="656"/>
                    </a:lnTo>
                    <a:lnTo>
                      <a:pt x="75" y="656"/>
                    </a:lnTo>
                    <a:lnTo>
                      <a:pt x="73" y="653"/>
                    </a:lnTo>
                    <a:lnTo>
                      <a:pt x="75" y="651"/>
                    </a:lnTo>
                    <a:lnTo>
                      <a:pt x="75" y="651"/>
                    </a:lnTo>
                    <a:lnTo>
                      <a:pt x="77" y="649"/>
                    </a:lnTo>
                    <a:lnTo>
                      <a:pt x="77" y="649"/>
                    </a:lnTo>
                    <a:lnTo>
                      <a:pt x="77" y="649"/>
                    </a:lnTo>
                    <a:lnTo>
                      <a:pt x="75" y="645"/>
                    </a:lnTo>
                    <a:lnTo>
                      <a:pt x="77" y="644"/>
                    </a:lnTo>
                    <a:lnTo>
                      <a:pt x="77" y="644"/>
                    </a:lnTo>
                    <a:lnTo>
                      <a:pt x="78" y="640"/>
                    </a:lnTo>
                    <a:lnTo>
                      <a:pt x="77" y="636"/>
                    </a:lnTo>
                    <a:lnTo>
                      <a:pt x="77" y="636"/>
                    </a:lnTo>
                    <a:lnTo>
                      <a:pt x="77" y="634"/>
                    </a:lnTo>
                    <a:lnTo>
                      <a:pt x="77" y="634"/>
                    </a:lnTo>
                    <a:lnTo>
                      <a:pt x="78" y="627"/>
                    </a:lnTo>
                    <a:lnTo>
                      <a:pt x="80" y="620"/>
                    </a:lnTo>
                    <a:lnTo>
                      <a:pt x="80" y="620"/>
                    </a:lnTo>
                    <a:lnTo>
                      <a:pt x="82" y="618"/>
                    </a:lnTo>
                    <a:lnTo>
                      <a:pt x="82" y="618"/>
                    </a:lnTo>
                    <a:lnTo>
                      <a:pt x="80" y="616"/>
                    </a:lnTo>
                    <a:lnTo>
                      <a:pt x="80" y="612"/>
                    </a:lnTo>
                    <a:lnTo>
                      <a:pt x="80" y="612"/>
                    </a:lnTo>
                    <a:lnTo>
                      <a:pt x="80" y="611"/>
                    </a:lnTo>
                    <a:lnTo>
                      <a:pt x="80" y="611"/>
                    </a:lnTo>
                    <a:lnTo>
                      <a:pt x="78" y="611"/>
                    </a:lnTo>
                    <a:lnTo>
                      <a:pt x="78" y="611"/>
                    </a:lnTo>
                    <a:lnTo>
                      <a:pt x="78" y="611"/>
                    </a:lnTo>
                    <a:lnTo>
                      <a:pt x="78" y="611"/>
                    </a:lnTo>
                    <a:lnTo>
                      <a:pt x="75" y="612"/>
                    </a:lnTo>
                    <a:lnTo>
                      <a:pt x="73" y="614"/>
                    </a:lnTo>
                    <a:lnTo>
                      <a:pt x="73" y="614"/>
                    </a:lnTo>
                    <a:lnTo>
                      <a:pt x="75" y="620"/>
                    </a:lnTo>
                    <a:lnTo>
                      <a:pt x="75" y="620"/>
                    </a:lnTo>
                    <a:lnTo>
                      <a:pt x="75" y="620"/>
                    </a:lnTo>
                    <a:lnTo>
                      <a:pt x="75" y="620"/>
                    </a:lnTo>
                    <a:lnTo>
                      <a:pt x="73" y="622"/>
                    </a:lnTo>
                    <a:lnTo>
                      <a:pt x="73" y="625"/>
                    </a:lnTo>
                    <a:lnTo>
                      <a:pt x="73" y="629"/>
                    </a:lnTo>
                    <a:lnTo>
                      <a:pt x="73" y="629"/>
                    </a:lnTo>
                    <a:lnTo>
                      <a:pt x="73" y="633"/>
                    </a:lnTo>
                    <a:lnTo>
                      <a:pt x="73" y="633"/>
                    </a:lnTo>
                    <a:lnTo>
                      <a:pt x="71" y="636"/>
                    </a:lnTo>
                    <a:lnTo>
                      <a:pt x="67" y="636"/>
                    </a:lnTo>
                    <a:lnTo>
                      <a:pt x="67" y="636"/>
                    </a:lnTo>
                    <a:lnTo>
                      <a:pt x="64" y="633"/>
                    </a:lnTo>
                    <a:lnTo>
                      <a:pt x="66" y="629"/>
                    </a:lnTo>
                    <a:lnTo>
                      <a:pt x="66" y="629"/>
                    </a:lnTo>
                    <a:lnTo>
                      <a:pt x="66" y="622"/>
                    </a:lnTo>
                    <a:lnTo>
                      <a:pt x="66" y="622"/>
                    </a:lnTo>
                    <a:lnTo>
                      <a:pt x="67" y="616"/>
                    </a:lnTo>
                    <a:lnTo>
                      <a:pt x="69" y="611"/>
                    </a:lnTo>
                    <a:lnTo>
                      <a:pt x="69" y="611"/>
                    </a:lnTo>
                    <a:lnTo>
                      <a:pt x="69" y="609"/>
                    </a:lnTo>
                    <a:lnTo>
                      <a:pt x="69" y="609"/>
                    </a:lnTo>
                    <a:lnTo>
                      <a:pt x="69" y="603"/>
                    </a:lnTo>
                    <a:lnTo>
                      <a:pt x="69" y="598"/>
                    </a:lnTo>
                    <a:lnTo>
                      <a:pt x="69" y="598"/>
                    </a:lnTo>
                    <a:lnTo>
                      <a:pt x="69" y="592"/>
                    </a:lnTo>
                    <a:lnTo>
                      <a:pt x="69" y="592"/>
                    </a:lnTo>
                    <a:lnTo>
                      <a:pt x="71" y="587"/>
                    </a:lnTo>
                    <a:lnTo>
                      <a:pt x="73" y="583"/>
                    </a:lnTo>
                    <a:lnTo>
                      <a:pt x="73" y="583"/>
                    </a:lnTo>
                    <a:lnTo>
                      <a:pt x="75" y="579"/>
                    </a:lnTo>
                    <a:lnTo>
                      <a:pt x="75" y="579"/>
                    </a:lnTo>
                    <a:lnTo>
                      <a:pt x="73" y="570"/>
                    </a:lnTo>
                    <a:lnTo>
                      <a:pt x="73" y="570"/>
                    </a:lnTo>
                    <a:lnTo>
                      <a:pt x="71" y="568"/>
                    </a:lnTo>
                    <a:lnTo>
                      <a:pt x="71" y="568"/>
                    </a:lnTo>
                    <a:lnTo>
                      <a:pt x="71" y="561"/>
                    </a:lnTo>
                    <a:lnTo>
                      <a:pt x="71" y="554"/>
                    </a:lnTo>
                    <a:lnTo>
                      <a:pt x="71" y="554"/>
                    </a:lnTo>
                    <a:lnTo>
                      <a:pt x="71" y="552"/>
                    </a:lnTo>
                    <a:lnTo>
                      <a:pt x="75" y="548"/>
                    </a:lnTo>
                    <a:lnTo>
                      <a:pt x="75" y="548"/>
                    </a:lnTo>
                    <a:lnTo>
                      <a:pt x="75" y="548"/>
                    </a:lnTo>
                    <a:lnTo>
                      <a:pt x="75" y="546"/>
                    </a:lnTo>
                    <a:lnTo>
                      <a:pt x="75" y="546"/>
                    </a:lnTo>
                    <a:lnTo>
                      <a:pt x="75" y="543"/>
                    </a:lnTo>
                    <a:lnTo>
                      <a:pt x="77" y="541"/>
                    </a:lnTo>
                    <a:lnTo>
                      <a:pt x="77" y="541"/>
                    </a:lnTo>
                    <a:lnTo>
                      <a:pt x="78" y="537"/>
                    </a:lnTo>
                    <a:lnTo>
                      <a:pt x="78" y="537"/>
                    </a:lnTo>
                    <a:lnTo>
                      <a:pt x="84" y="524"/>
                    </a:lnTo>
                    <a:lnTo>
                      <a:pt x="84" y="524"/>
                    </a:lnTo>
                    <a:lnTo>
                      <a:pt x="86" y="515"/>
                    </a:lnTo>
                    <a:lnTo>
                      <a:pt x="86" y="515"/>
                    </a:lnTo>
                    <a:lnTo>
                      <a:pt x="89" y="506"/>
                    </a:lnTo>
                    <a:lnTo>
                      <a:pt x="89" y="506"/>
                    </a:lnTo>
                    <a:lnTo>
                      <a:pt x="89" y="497"/>
                    </a:lnTo>
                    <a:lnTo>
                      <a:pt x="91" y="490"/>
                    </a:lnTo>
                    <a:lnTo>
                      <a:pt x="91" y="490"/>
                    </a:lnTo>
                    <a:lnTo>
                      <a:pt x="89" y="471"/>
                    </a:lnTo>
                    <a:lnTo>
                      <a:pt x="89" y="471"/>
                    </a:lnTo>
                    <a:lnTo>
                      <a:pt x="89" y="466"/>
                    </a:lnTo>
                    <a:lnTo>
                      <a:pt x="91" y="460"/>
                    </a:lnTo>
                    <a:lnTo>
                      <a:pt x="91" y="460"/>
                    </a:lnTo>
                    <a:lnTo>
                      <a:pt x="91" y="456"/>
                    </a:lnTo>
                    <a:lnTo>
                      <a:pt x="91" y="453"/>
                    </a:lnTo>
                    <a:lnTo>
                      <a:pt x="91" y="453"/>
                    </a:lnTo>
                    <a:lnTo>
                      <a:pt x="91" y="449"/>
                    </a:lnTo>
                    <a:lnTo>
                      <a:pt x="91" y="444"/>
                    </a:lnTo>
                    <a:lnTo>
                      <a:pt x="91" y="444"/>
                    </a:lnTo>
                    <a:lnTo>
                      <a:pt x="93" y="438"/>
                    </a:lnTo>
                    <a:lnTo>
                      <a:pt x="93" y="438"/>
                    </a:lnTo>
                    <a:lnTo>
                      <a:pt x="97" y="422"/>
                    </a:lnTo>
                    <a:lnTo>
                      <a:pt x="97" y="422"/>
                    </a:lnTo>
                    <a:lnTo>
                      <a:pt x="99" y="418"/>
                    </a:lnTo>
                    <a:lnTo>
                      <a:pt x="99" y="412"/>
                    </a:lnTo>
                    <a:lnTo>
                      <a:pt x="99" y="412"/>
                    </a:lnTo>
                    <a:lnTo>
                      <a:pt x="99" y="409"/>
                    </a:lnTo>
                    <a:lnTo>
                      <a:pt x="99" y="405"/>
                    </a:lnTo>
                    <a:lnTo>
                      <a:pt x="99" y="405"/>
                    </a:lnTo>
                    <a:lnTo>
                      <a:pt x="100" y="401"/>
                    </a:lnTo>
                    <a:lnTo>
                      <a:pt x="100" y="401"/>
                    </a:lnTo>
                    <a:lnTo>
                      <a:pt x="100" y="387"/>
                    </a:lnTo>
                    <a:lnTo>
                      <a:pt x="100" y="387"/>
                    </a:lnTo>
                    <a:lnTo>
                      <a:pt x="100" y="383"/>
                    </a:lnTo>
                    <a:lnTo>
                      <a:pt x="100" y="383"/>
                    </a:lnTo>
                    <a:lnTo>
                      <a:pt x="100" y="379"/>
                    </a:lnTo>
                    <a:lnTo>
                      <a:pt x="100" y="378"/>
                    </a:lnTo>
                    <a:lnTo>
                      <a:pt x="100" y="378"/>
                    </a:lnTo>
                    <a:lnTo>
                      <a:pt x="102" y="372"/>
                    </a:lnTo>
                    <a:lnTo>
                      <a:pt x="102" y="372"/>
                    </a:lnTo>
                    <a:lnTo>
                      <a:pt x="104" y="365"/>
                    </a:lnTo>
                    <a:lnTo>
                      <a:pt x="104" y="365"/>
                    </a:lnTo>
                    <a:lnTo>
                      <a:pt x="104" y="359"/>
                    </a:lnTo>
                    <a:lnTo>
                      <a:pt x="104" y="356"/>
                    </a:lnTo>
                    <a:lnTo>
                      <a:pt x="104" y="356"/>
                    </a:lnTo>
                    <a:lnTo>
                      <a:pt x="102" y="352"/>
                    </a:lnTo>
                    <a:lnTo>
                      <a:pt x="102" y="352"/>
                    </a:lnTo>
                    <a:lnTo>
                      <a:pt x="104" y="346"/>
                    </a:lnTo>
                    <a:lnTo>
                      <a:pt x="102" y="341"/>
                    </a:lnTo>
                    <a:lnTo>
                      <a:pt x="100" y="330"/>
                    </a:lnTo>
                    <a:lnTo>
                      <a:pt x="100" y="330"/>
                    </a:lnTo>
                    <a:lnTo>
                      <a:pt x="100" y="324"/>
                    </a:lnTo>
                    <a:lnTo>
                      <a:pt x="97" y="323"/>
                    </a:lnTo>
                    <a:lnTo>
                      <a:pt x="97" y="323"/>
                    </a:lnTo>
                    <a:lnTo>
                      <a:pt x="95" y="319"/>
                    </a:lnTo>
                    <a:lnTo>
                      <a:pt x="95" y="319"/>
                    </a:lnTo>
                    <a:lnTo>
                      <a:pt x="88" y="313"/>
                    </a:lnTo>
                    <a:lnTo>
                      <a:pt x="80" y="308"/>
                    </a:lnTo>
                    <a:lnTo>
                      <a:pt x="80" y="308"/>
                    </a:lnTo>
                    <a:lnTo>
                      <a:pt x="69" y="302"/>
                    </a:lnTo>
                    <a:lnTo>
                      <a:pt x="60" y="295"/>
                    </a:lnTo>
                    <a:lnTo>
                      <a:pt x="60" y="295"/>
                    </a:lnTo>
                    <a:lnTo>
                      <a:pt x="53" y="289"/>
                    </a:lnTo>
                    <a:lnTo>
                      <a:pt x="45" y="282"/>
                    </a:lnTo>
                    <a:lnTo>
                      <a:pt x="45" y="282"/>
                    </a:lnTo>
                    <a:lnTo>
                      <a:pt x="45" y="278"/>
                    </a:lnTo>
                    <a:lnTo>
                      <a:pt x="45" y="277"/>
                    </a:lnTo>
                    <a:lnTo>
                      <a:pt x="45" y="277"/>
                    </a:lnTo>
                    <a:lnTo>
                      <a:pt x="45" y="273"/>
                    </a:lnTo>
                    <a:lnTo>
                      <a:pt x="45" y="271"/>
                    </a:lnTo>
                    <a:lnTo>
                      <a:pt x="45" y="271"/>
                    </a:lnTo>
                    <a:lnTo>
                      <a:pt x="36" y="255"/>
                    </a:lnTo>
                    <a:lnTo>
                      <a:pt x="36" y="255"/>
                    </a:lnTo>
                    <a:lnTo>
                      <a:pt x="34" y="253"/>
                    </a:lnTo>
                    <a:lnTo>
                      <a:pt x="34" y="253"/>
                    </a:lnTo>
                    <a:lnTo>
                      <a:pt x="33" y="251"/>
                    </a:lnTo>
                    <a:lnTo>
                      <a:pt x="33" y="247"/>
                    </a:lnTo>
                    <a:lnTo>
                      <a:pt x="33" y="247"/>
                    </a:lnTo>
                    <a:lnTo>
                      <a:pt x="31" y="242"/>
                    </a:lnTo>
                    <a:lnTo>
                      <a:pt x="31" y="242"/>
                    </a:lnTo>
                    <a:lnTo>
                      <a:pt x="27" y="234"/>
                    </a:lnTo>
                    <a:lnTo>
                      <a:pt x="25" y="227"/>
                    </a:lnTo>
                    <a:lnTo>
                      <a:pt x="25" y="227"/>
                    </a:lnTo>
                    <a:lnTo>
                      <a:pt x="23" y="223"/>
                    </a:lnTo>
                    <a:lnTo>
                      <a:pt x="23" y="223"/>
                    </a:lnTo>
                    <a:lnTo>
                      <a:pt x="22" y="218"/>
                    </a:lnTo>
                    <a:lnTo>
                      <a:pt x="18" y="214"/>
                    </a:lnTo>
                    <a:lnTo>
                      <a:pt x="18" y="214"/>
                    </a:lnTo>
                    <a:lnTo>
                      <a:pt x="16" y="209"/>
                    </a:lnTo>
                    <a:lnTo>
                      <a:pt x="16" y="209"/>
                    </a:lnTo>
                    <a:lnTo>
                      <a:pt x="12" y="203"/>
                    </a:lnTo>
                    <a:lnTo>
                      <a:pt x="9" y="200"/>
                    </a:lnTo>
                    <a:lnTo>
                      <a:pt x="9" y="200"/>
                    </a:lnTo>
                    <a:lnTo>
                      <a:pt x="3" y="196"/>
                    </a:lnTo>
                    <a:lnTo>
                      <a:pt x="3" y="196"/>
                    </a:lnTo>
                    <a:lnTo>
                      <a:pt x="1" y="192"/>
                    </a:lnTo>
                    <a:lnTo>
                      <a:pt x="1" y="190"/>
                    </a:lnTo>
                    <a:lnTo>
                      <a:pt x="1" y="190"/>
                    </a:lnTo>
                    <a:lnTo>
                      <a:pt x="1" y="187"/>
                    </a:lnTo>
                    <a:lnTo>
                      <a:pt x="1" y="187"/>
                    </a:lnTo>
                    <a:lnTo>
                      <a:pt x="1" y="187"/>
                    </a:lnTo>
                    <a:lnTo>
                      <a:pt x="1" y="187"/>
                    </a:lnTo>
                    <a:lnTo>
                      <a:pt x="0" y="181"/>
                    </a:lnTo>
                    <a:lnTo>
                      <a:pt x="0" y="178"/>
                    </a:lnTo>
                    <a:lnTo>
                      <a:pt x="0" y="174"/>
                    </a:lnTo>
                    <a:lnTo>
                      <a:pt x="3" y="170"/>
                    </a:lnTo>
                    <a:lnTo>
                      <a:pt x="3" y="170"/>
                    </a:lnTo>
                    <a:lnTo>
                      <a:pt x="11" y="165"/>
                    </a:lnTo>
                    <a:lnTo>
                      <a:pt x="11" y="165"/>
                    </a:lnTo>
                    <a:lnTo>
                      <a:pt x="12" y="161"/>
                    </a:lnTo>
                    <a:lnTo>
                      <a:pt x="12" y="157"/>
                    </a:lnTo>
                    <a:lnTo>
                      <a:pt x="12" y="157"/>
                    </a:lnTo>
                    <a:lnTo>
                      <a:pt x="11" y="157"/>
                    </a:lnTo>
                    <a:lnTo>
                      <a:pt x="11" y="157"/>
                    </a:lnTo>
                    <a:lnTo>
                      <a:pt x="9" y="159"/>
                    </a:lnTo>
                    <a:lnTo>
                      <a:pt x="7" y="157"/>
                    </a:lnTo>
                    <a:lnTo>
                      <a:pt x="7" y="157"/>
                    </a:lnTo>
                    <a:lnTo>
                      <a:pt x="5" y="156"/>
                    </a:lnTo>
                    <a:lnTo>
                      <a:pt x="3" y="154"/>
                    </a:lnTo>
                    <a:lnTo>
                      <a:pt x="3" y="154"/>
                    </a:lnTo>
                    <a:lnTo>
                      <a:pt x="3" y="143"/>
                    </a:lnTo>
                    <a:lnTo>
                      <a:pt x="3" y="143"/>
                    </a:lnTo>
                    <a:lnTo>
                      <a:pt x="3" y="141"/>
                    </a:lnTo>
                    <a:lnTo>
                      <a:pt x="3" y="141"/>
                    </a:lnTo>
                    <a:lnTo>
                      <a:pt x="5" y="139"/>
                    </a:lnTo>
                    <a:lnTo>
                      <a:pt x="7" y="135"/>
                    </a:lnTo>
                    <a:lnTo>
                      <a:pt x="9" y="130"/>
                    </a:lnTo>
                    <a:lnTo>
                      <a:pt x="9" y="130"/>
                    </a:lnTo>
                    <a:lnTo>
                      <a:pt x="11" y="128"/>
                    </a:lnTo>
                    <a:lnTo>
                      <a:pt x="11" y="126"/>
                    </a:lnTo>
                    <a:lnTo>
                      <a:pt x="11" y="126"/>
                    </a:lnTo>
                    <a:lnTo>
                      <a:pt x="11" y="123"/>
                    </a:lnTo>
                    <a:lnTo>
                      <a:pt x="12" y="121"/>
                    </a:lnTo>
                    <a:lnTo>
                      <a:pt x="12" y="121"/>
                    </a:lnTo>
                    <a:lnTo>
                      <a:pt x="16" y="119"/>
                    </a:lnTo>
                    <a:lnTo>
                      <a:pt x="20" y="117"/>
                    </a:lnTo>
                    <a:lnTo>
                      <a:pt x="20" y="117"/>
                    </a:lnTo>
                    <a:lnTo>
                      <a:pt x="22" y="117"/>
                    </a:lnTo>
                    <a:lnTo>
                      <a:pt x="22" y="117"/>
                    </a:lnTo>
                    <a:lnTo>
                      <a:pt x="22" y="113"/>
                    </a:lnTo>
                    <a:lnTo>
                      <a:pt x="23" y="111"/>
                    </a:lnTo>
                    <a:lnTo>
                      <a:pt x="23" y="111"/>
                    </a:lnTo>
                    <a:lnTo>
                      <a:pt x="23" y="110"/>
                    </a:lnTo>
                    <a:lnTo>
                      <a:pt x="23" y="108"/>
                    </a:lnTo>
                    <a:lnTo>
                      <a:pt x="23" y="108"/>
                    </a:lnTo>
                    <a:lnTo>
                      <a:pt x="25" y="104"/>
                    </a:lnTo>
                    <a:lnTo>
                      <a:pt x="29" y="102"/>
                    </a:lnTo>
                    <a:lnTo>
                      <a:pt x="29" y="102"/>
                    </a:lnTo>
                    <a:lnTo>
                      <a:pt x="33" y="100"/>
                    </a:lnTo>
                    <a:lnTo>
                      <a:pt x="34" y="99"/>
                    </a:lnTo>
                    <a:lnTo>
                      <a:pt x="34" y="99"/>
                    </a:lnTo>
                    <a:lnTo>
                      <a:pt x="36" y="95"/>
                    </a:lnTo>
                    <a:lnTo>
                      <a:pt x="38" y="91"/>
                    </a:lnTo>
                    <a:lnTo>
                      <a:pt x="38" y="91"/>
                    </a:lnTo>
                    <a:lnTo>
                      <a:pt x="34" y="89"/>
                    </a:lnTo>
                    <a:lnTo>
                      <a:pt x="36" y="86"/>
                    </a:lnTo>
                    <a:lnTo>
                      <a:pt x="36" y="86"/>
                    </a:lnTo>
                    <a:lnTo>
                      <a:pt x="36" y="80"/>
                    </a:lnTo>
                    <a:lnTo>
                      <a:pt x="36" y="80"/>
                    </a:lnTo>
                    <a:lnTo>
                      <a:pt x="34" y="71"/>
                    </a:lnTo>
                    <a:lnTo>
                      <a:pt x="34" y="71"/>
                    </a:lnTo>
                    <a:lnTo>
                      <a:pt x="34" y="66"/>
                    </a:lnTo>
                    <a:lnTo>
                      <a:pt x="33" y="60"/>
                    </a:lnTo>
                    <a:lnTo>
                      <a:pt x="33" y="60"/>
                    </a:lnTo>
                    <a:lnTo>
                      <a:pt x="31" y="55"/>
                    </a:lnTo>
                    <a:lnTo>
                      <a:pt x="34" y="49"/>
                    </a:lnTo>
                    <a:lnTo>
                      <a:pt x="34" y="49"/>
                    </a:lnTo>
                    <a:lnTo>
                      <a:pt x="36" y="47"/>
                    </a:lnTo>
                    <a:lnTo>
                      <a:pt x="36" y="44"/>
                    </a:lnTo>
                    <a:lnTo>
                      <a:pt x="36" y="44"/>
                    </a:lnTo>
                    <a:lnTo>
                      <a:pt x="36" y="42"/>
                    </a:lnTo>
                    <a:lnTo>
                      <a:pt x="36" y="42"/>
                    </a:lnTo>
                    <a:lnTo>
                      <a:pt x="36" y="40"/>
                    </a:lnTo>
                    <a:lnTo>
                      <a:pt x="36" y="40"/>
                    </a:lnTo>
                    <a:lnTo>
                      <a:pt x="38" y="40"/>
                    </a:lnTo>
                    <a:lnTo>
                      <a:pt x="38" y="40"/>
                    </a:lnTo>
                    <a:lnTo>
                      <a:pt x="42" y="44"/>
                    </a:lnTo>
                    <a:lnTo>
                      <a:pt x="42" y="44"/>
                    </a:lnTo>
                    <a:lnTo>
                      <a:pt x="42" y="40"/>
                    </a:lnTo>
                    <a:lnTo>
                      <a:pt x="44" y="36"/>
                    </a:lnTo>
                    <a:lnTo>
                      <a:pt x="44" y="36"/>
                    </a:lnTo>
                    <a:lnTo>
                      <a:pt x="47" y="33"/>
                    </a:lnTo>
                    <a:lnTo>
                      <a:pt x="51" y="31"/>
                    </a:lnTo>
                    <a:lnTo>
                      <a:pt x="51" y="31"/>
                    </a:lnTo>
                    <a:lnTo>
                      <a:pt x="51" y="27"/>
                    </a:lnTo>
                    <a:lnTo>
                      <a:pt x="51" y="27"/>
                    </a:lnTo>
                    <a:lnTo>
                      <a:pt x="53" y="23"/>
                    </a:lnTo>
                    <a:lnTo>
                      <a:pt x="53" y="23"/>
                    </a:lnTo>
                    <a:lnTo>
                      <a:pt x="53" y="20"/>
                    </a:lnTo>
                    <a:lnTo>
                      <a:pt x="55" y="16"/>
                    </a:lnTo>
                    <a:lnTo>
                      <a:pt x="58" y="14"/>
                    </a:lnTo>
                    <a:lnTo>
                      <a:pt x="62" y="14"/>
                    </a:lnTo>
                    <a:lnTo>
                      <a:pt x="62" y="14"/>
                    </a:lnTo>
                    <a:lnTo>
                      <a:pt x="64" y="14"/>
                    </a:lnTo>
                    <a:lnTo>
                      <a:pt x="66" y="12"/>
                    </a:lnTo>
                    <a:lnTo>
                      <a:pt x="66" y="12"/>
                    </a:lnTo>
                    <a:lnTo>
                      <a:pt x="67" y="11"/>
                    </a:lnTo>
                    <a:lnTo>
                      <a:pt x="69" y="11"/>
                    </a:lnTo>
                    <a:lnTo>
                      <a:pt x="69" y="11"/>
                    </a:lnTo>
                    <a:lnTo>
                      <a:pt x="73" y="11"/>
                    </a:lnTo>
                    <a:lnTo>
                      <a:pt x="78" y="9"/>
                    </a:lnTo>
                    <a:lnTo>
                      <a:pt x="78" y="9"/>
                    </a:lnTo>
                    <a:lnTo>
                      <a:pt x="82" y="7"/>
                    </a:lnTo>
                    <a:lnTo>
                      <a:pt x="82" y="7"/>
                    </a:lnTo>
                    <a:lnTo>
                      <a:pt x="86" y="3"/>
                    </a:lnTo>
                    <a:lnTo>
                      <a:pt x="86" y="3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3" y="0"/>
                    </a:lnTo>
                    <a:lnTo>
                      <a:pt x="95" y="3"/>
                    </a:lnTo>
                    <a:lnTo>
                      <a:pt x="95" y="7"/>
                    </a:lnTo>
                    <a:lnTo>
                      <a:pt x="95" y="7"/>
                    </a:lnTo>
                    <a:lnTo>
                      <a:pt x="91" y="9"/>
                    </a:lnTo>
                    <a:lnTo>
                      <a:pt x="91" y="9"/>
                    </a:lnTo>
                    <a:lnTo>
                      <a:pt x="89" y="11"/>
                    </a:lnTo>
                    <a:lnTo>
                      <a:pt x="91" y="12"/>
                    </a:lnTo>
                    <a:lnTo>
                      <a:pt x="91" y="12"/>
                    </a:lnTo>
                    <a:lnTo>
                      <a:pt x="93" y="16"/>
                    </a:lnTo>
                    <a:lnTo>
                      <a:pt x="93" y="16"/>
                    </a:lnTo>
                    <a:lnTo>
                      <a:pt x="99" y="11"/>
                    </a:lnTo>
                    <a:lnTo>
                      <a:pt x="106" y="9"/>
                    </a:lnTo>
                    <a:lnTo>
                      <a:pt x="106" y="9"/>
                    </a:lnTo>
                    <a:lnTo>
                      <a:pt x="104" y="9"/>
                    </a:lnTo>
                    <a:lnTo>
                      <a:pt x="104" y="7"/>
                    </a:lnTo>
                    <a:lnTo>
                      <a:pt x="104" y="7"/>
                    </a:lnTo>
                    <a:lnTo>
                      <a:pt x="104" y="3"/>
                    </a:lnTo>
                    <a:lnTo>
                      <a:pt x="104" y="3"/>
                    </a:lnTo>
                    <a:lnTo>
                      <a:pt x="106" y="1"/>
                    </a:lnTo>
                    <a:lnTo>
                      <a:pt x="108" y="3"/>
                    </a:lnTo>
                    <a:lnTo>
                      <a:pt x="108" y="3"/>
                    </a:lnTo>
                    <a:lnTo>
                      <a:pt x="110" y="3"/>
                    </a:lnTo>
                    <a:lnTo>
                      <a:pt x="110" y="3"/>
                    </a:lnTo>
                    <a:lnTo>
                      <a:pt x="110" y="7"/>
                    </a:lnTo>
                    <a:lnTo>
                      <a:pt x="111" y="9"/>
                    </a:lnTo>
                    <a:lnTo>
                      <a:pt x="117" y="11"/>
                    </a:lnTo>
                    <a:lnTo>
                      <a:pt x="117" y="11"/>
                    </a:lnTo>
                    <a:lnTo>
                      <a:pt x="121" y="11"/>
                    </a:lnTo>
                    <a:lnTo>
                      <a:pt x="121" y="11"/>
                    </a:lnTo>
                    <a:lnTo>
                      <a:pt x="122" y="12"/>
                    </a:lnTo>
                    <a:lnTo>
                      <a:pt x="122" y="14"/>
                    </a:lnTo>
                    <a:lnTo>
                      <a:pt x="122" y="14"/>
                    </a:lnTo>
                    <a:lnTo>
                      <a:pt x="124" y="18"/>
                    </a:lnTo>
                    <a:lnTo>
                      <a:pt x="130" y="18"/>
                    </a:lnTo>
                    <a:lnTo>
                      <a:pt x="130" y="18"/>
                    </a:lnTo>
                    <a:lnTo>
                      <a:pt x="139" y="18"/>
                    </a:lnTo>
                    <a:lnTo>
                      <a:pt x="139" y="18"/>
                    </a:lnTo>
                    <a:lnTo>
                      <a:pt x="143" y="18"/>
                    </a:lnTo>
                    <a:lnTo>
                      <a:pt x="144" y="20"/>
                    </a:lnTo>
                    <a:lnTo>
                      <a:pt x="144" y="20"/>
                    </a:lnTo>
                    <a:lnTo>
                      <a:pt x="148" y="22"/>
                    </a:lnTo>
                    <a:lnTo>
                      <a:pt x="150" y="23"/>
                    </a:lnTo>
                    <a:lnTo>
                      <a:pt x="155" y="22"/>
                    </a:lnTo>
                    <a:lnTo>
                      <a:pt x="155" y="22"/>
                    </a:lnTo>
                    <a:lnTo>
                      <a:pt x="157" y="22"/>
                    </a:lnTo>
                    <a:lnTo>
                      <a:pt x="161" y="20"/>
                    </a:lnTo>
                    <a:lnTo>
                      <a:pt x="161" y="20"/>
                    </a:lnTo>
                    <a:lnTo>
                      <a:pt x="161" y="20"/>
                    </a:lnTo>
                    <a:lnTo>
                      <a:pt x="161" y="20"/>
                    </a:lnTo>
                    <a:lnTo>
                      <a:pt x="161" y="18"/>
                    </a:lnTo>
                    <a:lnTo>
                      <a:pt x="161" y="18"/>
                    </a:lnTo>
                    <a:lnTo>
                      <a:pt x="161" y="18"/>
                    </a:lnTo>
                    <a:lnTo>
                      <a:pt x="165" y="16"/>
                    </a:lnTo>
                    <a:lnTo>
                      <a:pt x="165" y="16"/>
                    </a:lnTo>
                    <a:lnTo>
                      <a:pt x="178" y="16"/>
                    </a:lnTo>
                    <a:lnTo>
                      <a:pt x="178" y="16"/>
                    </a:lnTo>
                    <a:lnTo>
                      <a:pt x="179" y="18"/>
                    </a:lnTo>
                    <a:lnTo>
                      <a:pt x="181" y="18"/>
                    </a:lnTo>
                    <a:lnTo>
                      <a:pt x="181" y="18"/>
                    </a:lnTo>
                    <a:lnTo>
                      <a:pt x="178" y="20"/>
                    </a:lnTo>
                    <a:lnTo>
                      <a:pt x="174" y="22"/>
                    </a:lnTo>
                    <a:lnTo>
                      <a:pt x="174" y="22"/>
                    </a:lnTo>
                    <a:lnTo>
                      <a:pt x="179" y="25"/>
                    </a:lnTo>
                    <a:lnTo>
                      <a:pt x="179" y="25"/>
                    </a:lnTo>
                    <a:lnTo>
                      <a:pt x="181" y="27"/>
                    </a:lnTo>
                    <a:lnTo>
                      <a:pt x="181" y="27"/>
                    </a:lnTo>
                    <a:lnTo>
                      <a:pt x="185" y="27"/>
                    </a:lnTo>
                    <a:lnTo>
                      <a:pt x="189" y="29"/>
                    </a:lnTo>
                    <a:lnTo>
                      <a:pt x="189" y="29"/>
                    </a:lnTo>
                    <a:lnTo>
                      <a:pt x="190" y="31"/>
                    </a:lnTo>
                    <a:lnTo>
                      <a:pt x="194" y="34"/>
                    </a:lnTo>
                    <a:lnTo>
                      <a:pt x="194" y="36"/>
                    </a:lnTo>
                    <a:lnTo>
                      <a:pt x="194" y="42"/>
                    </a:lnTo>
                    <a:lnTo>
                      <a:pt x="194" y="42"/>
                    </a:lnTo>
                    <a:lnTo>
                      <a:pt x="194" y="42"/>
                    </a:lnTo>
                    <a:lnTo>
                      <a:pt x="194" y="42"/>
                    </a:lnTo>
                    <a:lnTo>
                      <a:pt x="200" y="40"/>
                    </a:lnTo>
                    <a:lnTo>
                      <a:pt x="203" y="42"/>
                    </a:lnTo>
                    <a:lnTo>
                      <a:pt x="203" y="42"/>
                    </a:lnTo>
                    <a:lnTo>
                      <a:pt x="209" y="45"/>
                    </a:lnTo>
                    <a:lnTo>
                      <a:pt x="212" y="49"/>
                    </a:lnTo>
                    <a:lnTo>
                      <a:pt x="212" y="49"/>
                    </a:lnTo>
                    <a:lnTo>
                      <a:pt x="214" y="53"/>
                    </a:lnTo>
                    <a:lnTo>
                      <a:pt x="216" y="56"/>
                    </a:lnTo>
                    <a:lnTo>
                      <a:pt x="216" y="56"/>
                    </a:lnTo>
                    <a:lnTo>
                      <a:pt x="216" y="58"/>
                    </a:lnTo>
                    <a:lnTo>
                      <a:pt x="218" y="58"/>
                    </a:lnTo>
                    <a:lnTo>
                      <a:pt x="218" y="58"/>
                    </a:lnTo>
                    <a:lnTo>
                      <a:pt x="220" y="58"/>
                    </a:lnTo>
                    <a:lnTo>
                      <a:pt x="223" y="60"/>
                    </a:lnTo>
                    <a:lnTo>
                      <a:pt x="227" y="66"/>
                    </a:lnTo>
                    <a:lnTo>
                      <a:pt x="227" y="66"/>
                    </a:lnTo>
                    <a:lnTo>
                      <a:pt x="231" y="67"/>
                    </a:lnTo>
                    <a:lnTo>
                      <a:pt x="231" y="67"/>
                    </a:lnTo>
                    <a:lnTo>
                      <a:pt x="238" y="69"/>
                    </a:lnTo>
                    <a:lnTo>
                      <a:pt x="244" y="67"/>
                    </a:lnTo>
                    <a:lnTo>
                      <a:pt x="244" y="67"/>
                    </a:lnTo>
                    <a:lnTo>
                      <a:pt x="251" y="67"/>
                    </a:lnTo>
                    <a:lnTo>
                      <a:pt x="258" y="71"/>
                    </a:lnTo>
                    <a:lnTo>
                      <a:pt x="258" y="71"/>
                    </a:lnTo>
                    <a:lnTo>
                      <a:pt x="266" y="75"/>
                    </a:lnTo>
                    <a:lnTo>
                      <a:pt x="273" y="78"/>
                    </a:lnTo>
                    <a:lnTo>
                      <a:pt x="273" y="78"/>
                    </a:lnTo>
                    <a:lnTo>
                      <a:pt x="280" y="84"/>
                    </a:lnTo>
                    <a:lnTo>
                      <a:pt x="280" y="84"/>
                    </a:lnTo>
                    <a:lnTo>
                      <a:pt x="284" y="86"/>
                    </a:lnTo>
                    <a:lnTo>
                      <a:pt x="286" y="89"/>
                    </a:lnTo>
                    <a:lnTo>
                      <a:pt x="288" y="97"/>
                    </a:lnTo>
                    <a:lnTo>
                      <a:pt x="288" y="97"/>
                    </a:lnTo>
                    <a:lnTo>
                      <a:pt x="291" y="108"/>
                    </a:lnTo>
                    <a:lnTo>
                      <a:pt x="291" y="108"/>
                    </a:lnTo>
                    <a:lnTo>
                      <a:pt x="291" y="110"/>
                    </a:lnTo>
                    <a:lnTo>
                      <a:pt x="295" y="111"/>
                    </a:lnTo>
                    <a:lnTo>
                      <a:pt x="295" y="111"/>
                    </a:lnTo>
                    <a:lnTo>
                      <a:pt x="297" y="113"/>
                    </a:lnTo>
                    <a:lnTo>
                      <a:pt x="297" y="115"/>
                    </a:lnTo>
                    <a:lnTo>
                      <a:pt x="297" y="115"/>
                    </a:lnTo>
                    <a:lnTo>
                      <a:pt x="295" y="119"/>
                    </a:lnTo>
                    <a:lnTo>
                      <a:pt x="293" y="123"/>
                    </a:lnTo>
                    <a:lnTo>
                      <a:pt x="293" y="123"/>
                    </a:lnTo>
                    <a:lnTo>
                      <a:pt x="293" y="124"/>
                    </a:lnTo>
                    <a:lnTo>
                      <a:pt x="293" y="124"/>
                    </a:lnTo>
                    <a:lnTo>
                      <a:pt x="289" y="128"/>
                    </a:lnTo>
                    <a:lnTo>
                      <a:pt x="286" y="130"/>
                    </a:lnTo>
                    <a:lnTo>
                      <a:pt x="286" y="130"/>
                    </a:lnTo>
                    <a:lnTo>
                      <a:pt x="289" y="130"/>
                    </a:lnTo>
                    <a:lnTo>
                      <a:pt x="291" y="126"/>
                    </a:lnTo>
                    <a:lnTo>
                      <a:pt x="291" y="126"/>
                    </a:lnTo>
                    <a:lnTo>
                      <a:pt x="293" y="124"/>
                    </a:lnTo>
                    <a:lnTo>
                      <a:pt x="293" y="124"/>
                    </a:lnTo>
                    <a:close/>
                    <a:moveTo>
                      <a:pt x="89" y="801"/>
                    </a:moveTo>
                    <a:lnTo>
                      <a:pt x="89" y="801"/>
                    </a:lnTo>
                    <a:lnTo>
                      <a:pt x="86" y="798"/>
                    </a:lnTo>
                    <a:lnTo>
                      <a:pt x="84" y="796"/>
                    </a:lnTo>
                    <a:lnTo>
                      <a:pt x="84" y="792"/>
                    </a:lnTo>
                    <a:lnTo>
                      <a:pt x="84" y="792"/>
                    </a:lnTo>
                    <a:lnTo>
                      <a:pt x="84" y="796"/>
                    </a:lnTo>
                    <a:lnTo>
                      <a:pt x="84" y="798"/>
                    </a:lnTo>
                    <a:lnTo>
                      <a:pt x="86" y="800"/>
                    </a:lnTo>
                    <a:lnTo>
                      <a:pt x="86" y="803"/>
                    </a:lnTo>
                    <a:lnTo>
                      <a:pt x="86" y="803"/>
                    </a:lnTo>
                    <a:lnTo>
                      <a:pt x="89" y="801"/>
                    </a:lnTo>
                    <a:lnTo>
                      <a:pt x="89" y="801"/>
                    </a:lnTo>
                    <a:lnTo>
                      <a:pt x="93" y="803"/>
                    </a:lnTo>
                    <a:lnTo>
                      <a:pt x="95" y="805"/>
                    </a:lnTo>
                    <a:lnTo>
                      <a:pt x="95" y="805"/>
                    </a:lnTo>
                    <a:lnTo>
                      <a:pt x="97" y="805"/>
                    </a:lnTo>
                    <a:lnTo>
                      <a:pt x="97" y="805"/>
                    </a:lnTo>
                    <a:lnTo>
                      <a:pt x="97" y="805"/>
                    </a:lnTo>
                    <a:lnTo>
                      <a:pt x="99" y="800"/>
                    </a:lnTo>
                    <a:lnTo>
                      <a:pt x="99" y="800"/>
                    </a:lnTo>
                    <a:lnTo>
                      <a:pt x="100" y="798"/>
                    </a:lnTo>
                    <a:lnTo>
                      <a:pt x="100" y="798"/>
                    </a:lnTo>
                    <a:lnTo>
                      <a:pt x="102" y="798"/>
                    </a:lnTo>
                    <a:lnTo>
                      <a:pt x="102" y="800"/>
                    </a:lnTo>
                    <a:lnTo>
                      <a:pt x="102" y="800"/>
                    </a:lnTo>
                    <a:lnTo>
                      <a:pt x="102" y="803"/>
                    </a:lnTo>
                    <a:lnTo>
                      <a:pt x="102" y="807"/>
                    </a:lnTo>
                    <a:lnTo>
                      <a:pt x="102" y="807"/>
                    </a:lnTo>
                    <a:lnTo>
                      <a:pt x="102" y="807"/>
                    </a:lnTo>
                    <a:lnTo>
                      <a:pt x="104" y="809"/>
                    </a:lnTo>
                    <a:lnTo>
                      <a:pt x="104" y="809"/>
                    </a:lnTo>
                    <a:lnTo>
                      <a:pt x="104" y="809"/>
                    </a:lnTo>
                    <a:lnTo>
                      <a:pt x="106" y="807"/>
                    </a:lnTo>
                    <a:lnTo>
                      <a:pt x="106" y="807"/>
                    </a:lnTo>
                    <a:lnTo>
                      <a:pt x="104" y="803"/>
                    </a:lnTo>
                    <a:lnTo>
                      <a:pt x="104" y="803"/>
                    </a:lnTo>
                    <a:lnTo>
                      <a:pt x="104" y="800"/>
                    </a:lnTo>
                    <a:lnTo>
                      <a:pt x="106" y="798"/>
                    </a:lnTo>
                    <a:lnTo>
                      <a:pt x="106" y="798"/>
                    </a:lnTo>
                    <a:lnTo>
                      <a:pt x="110" y="796"/>
                    </a:lnTo>
                    <a:lnTo>
                      <a:pt x="110" y="796"/>
                    </a:lnTo>
                    <a:lnTo>
                      <a:pt x="111" y="794"/>
                    </a:lnTo>
                    <a:lnTo>
                      <a:pt x="111" y="794"/>
                    </a:lnTo>
                    <a:lnTo>
                      <a:pt x="110" y="794"/>
                    </a:lnTo>
                    <a:lnTo>
                      <a:pt x="110" y="794"/>
                    </a:lnTo>
                    <a:lnTo>
                      <a:pt x="106" y="794"/>
                    </a:lnTo>
                    <a:lnTo>
                      <a:pt x="106" y="794"/>
                    </a:lnTo>
                    <a:lnTo>
                      <a:pt x="104" y="794"/>
                    </a:lnTo>
                    <a:lnTo>
                      <a:pt x="102" y="792"/>
                    </a:lnTo>
                    <a:lnTo>
                      <a:pt x="102" y="792"/>
                    </a:lnTo>
                    <a:lnTo>
                      <a:pt x="100" y="789"/>
                    </a:lnTo>
                    <a:lnTo>
                      <a:pt x="102" y="787"/>
                    </a:lnTo>
                    <a:lnTo>
                      <a:pt x="102" y="787"/>
                    </a:lnTo>
                    <a:lnTo>
                      <a:pt x="104" y="785"/>
                    </a:lnTo>
                    <a:lnTo>
                      <a:pt x="104" y="785"/>
                    </a:lnTo>
                    <a:lnTo>
                      <a:pt x="104" y="785"/>
                    </a:lnTo>
                    <a:lnTo>
                      <a:pt x="102" y="783"/>
                    </a:lnTo>
                    <a:lnTo>
                      <a:pt x="102" y="783"/>
                    </a:lnTo>
                    <a:lnTo>
                      <a:pt x="100" y="783"/>
                    </a:lnTo>
                    <a:lnTo>
                      <a:pt x="99" y="785"/>
                    </a:lnTo>
                    <a:lnTo>
                      <a:pt x="99" y="785"/>
                    </a:lnTo>
                    <a:lnTo>
                      <a:pt x="97" y="798"/>
                    </a:lnTo>
                    <a:lnTo>
                      <a:pt x="97" y="798"/>
                    </a:lnTo>
                    <a:lnTo>
                      <a:pt x="97" y="801"/>
                    </a:lnTo>
                    <a:lnTo>
                      <a:pt x="93" y="801"/>
                    </a:lnTo>
                    <a:lnTo>
                      <a:pt x="93" y="801"/>
                    </a:lnTo>
                    <a:lnTo>
                      <a:pt x="89" y="801"/>
                    </a:lnTo>
                    <a:lnTo>
                      <a:pt x="89" y="801"/>
                    </a:lnTo>
                    <a:close/>
                    <a:moveTo>
                      <a:pt x="91" y="22"/>
                    </a:moveTo>
                    <a:lnTo>
                      <a:pt x="91" y="22"/>
                    </a:lnTo>
                    <a:lnTo>
                      <a:pt x="88" y="25"/>
                    </a:lnTo>
                    <a:lnTo>
                      <a:pt x="89" y="31"/>
                    </a:lnTo>
                    <a:lnTo>
                      <a:pt x="89" y="31"/>
                    </a:lnTo>
                    <a:lnTo>
                      <a:pt x="91" y="33"/>
                    </a:lnTo>
                    <a:lnTo>
                      <a:pt x="91" y="33"/>
                    </a:lnTo>
                    <a:lnTo>
                      <a:pt x="93" y="34"/>
                    </a:lnTo>
                    <a:lnTo>
                      <a:pt x="95" y="33"/>
                    </a:lnTo>
                    <a:lnTo>
                      <a:pt x="95" y="33"/>
                    </a:lnTo>
                    <a:lnTo>
                      <a:pt x="95" y="29"/>
                    </a:lnTo>
                    <a:lnTo>
                      <a:pt x="95" y="27"/>
                    </a:lnTo>
                    <a:lnTo>
                      <a:pt x="95" y="27"/>
                    </a:lnTo>
                    <a:lnTo>
                      <a:pt x="91" y="22"/>
                    </a:lnTo>
                    <a:lnTo>
                      <a:pt x="91" y="22"/>
                    </a:lnTo>
                    <a:close/>
                    <a:moveTo>
                      <a:pt x="86" y="790"/>
                    </a:moveTo>
                    <a:lnTo>
                      <a:pt x="86" y="790"/>
                    </a:lnTo>
                    <a:lnTo>
                      <a:pt x="88" y="790"/>
                    </a:lnTo>
                    <a:lnTo>
                      <a:pt x="91" y="790"/>
                    </a:lnTo>
                    <a:lnTo>
                      <a:pt x="95" y="787"/>
                    </a:lnTo>
                    <a:lnTo>
                      <a:pt x="95" y="787"/>
                    </a:lnTo>
                    <a:lnTo>
                      <a:pt x="95" y="785"/>
                    </a:lnTo>
                    <a:lnTo>
                      <a:pt x="95" y="785"/>
                    </a:lnTo>
                    <a:lnTo>
                      <a:pt x="93" y="785"/>
                    </a:lnTo>
                    <a:lnTo>
                      <a:pt x="93" y="785"/>
                    </a:lnTo>
                    <a:lnTo>
                      <a:pt x="93" y="785"/>
                    </a:lnTo>
                    <a:lnTo>
                      <a:pt x="93" y="785"/>
                    </a:lnTo>
                    <a:lnTo>
                      <a:pt x="89" y="789"/>
                    </a:lnTo>
                    <a:lnTo>
                      <a:pt x="86" y="790"/>
                    </a:lnTo>
                    <a:lnTo>
                      <a:pt x="86" y="790"/>
                    </a:lnTo>
                    <a:close/>
                    <a:moveTo>
                      <a:pt x="80" y="779"/>
                    </a:moveTo>
                    <a:lnTo>
                      <a:pt x="80" y="779"/>
                    </a:lnTo>
                    <a:lnTo>
                      <a:pt x="82" y="783"/>
                    </a:lnTo>
                    <a:lnTo>
                      <a:pt x="82" y="783"/>
                    </a:lnTo>
                    <a:lnTo>
                      <a:pt x="84" y="783"/>
                    </a:lnTo>
                    <a:lnTo>
                      <a:pt x="84" y="783"/>
                    </a:lnTo>
                    <a:lnTo>
                      <a:pt x="88" y="781"/>
                    </a:lnTo>
                    <a:lnTo>
                      <a:pt x="91" y="781"/>
                    </a:lnTo>
                    <a:lnTo>
                      <a:pt x="91" y="781"/>
                    </a:lnTo>
                    <a:lnTo>
                      <a:pt x="88" y="779"/>
                    </a:lnTo>
                    <a:lnTo>
                      <a:pt x="86" y="781"/>
                    </a:lnTo>
                    <a:lnTo>
                      <a:pt x="84" y="781"/>
                    </a:lnTo>
                    <a:lnTo>
                      <a:pt x="80" y="779"/>
                    </a:lnTo>
                    <a:lnTo>
                      <a:pt x="80" y="779"/>
                    </a:lnTo>
                    <a:close/>
                    <a:moveTo>
                      <a:pt x="67" y="679"/>
                    </a:moveTo>
                    <a:lnTo>
                      <a:pt x="67" y="679"/>
                    </a:lnTo>
                    <a:lnTo>
                      <a:pt x="71" y="677"/>
                    </a:lnTo>
                    <a:lnTo>
                      <a:pt x="71" y="677"/>
                    </a:lnTo>
                    <a:lnTo>
                      <a:pt x="71" y="675"/>
                    </a:lnTo>
                    <a:lnTo>
                      <a:pt x="71" y="675"/>
                    </a:lnTo>
                    <a:lnTo>
                      <a:pt x="71" y="673"/>
                    </a:lnTo>
                    <a:lnTo>
                      <a:pt x="67" y="673"/>
                    </a:lnTo>
                    <a:lnTo>
                      <a:pt x="67" y="673"/>
                    </a:lnTo>
                    <a:lnTo>
                      <a:pt x="67" y="679"/>
                    </a:lnTo>
                    <a:lnTo>
                      <a:pt x="67" y="67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313" name="Freeform 295"/>
              <p:cNvSpPr>
                <a:spLocks/>
              </p:cNvSpPr>
              <p:nvPr/>
            </p:nvSpPr>
            <p:spPr bwMode="auto">
              <a:xfrm>
                <a:off x="3904391" y="3745724"/>
                <a:ext cx="34972" cy="18515"/>
              </a:xfrm>
              <a:custGeom>
                <a:avLst/>
                <a:gdLst>
                  <a:gd name="T0" fmla="*/ 0 w 33"/>
                  <a:gd name="T1" fmla="*/ 8 h 19"/>
                  <a:gd name="T2" fmla="*/ 0 w 33"/>
                  <a:gd name="T3" fmla="*/ 8 h 19"/>
                  <a:gd name="T4" fmla="*/ 2 w 33"/>
                  <a:gd name="T5" fmla="*/ 8 h 19"/>
                  <a:gd name="T6" fmla="*/ 4 w 33"/>
                  <a:gd name="T7" fmla="*/ 11 h 19"/>
                  <a:gd name="T8" fmla="*/ 4 w 33"/>
                  <a:gd name="T9" fmla="*/ 11 h 19"/>
                  <a:gd name="T10" fmla="*/ 6 w 33"/>
                  <a:gd name="T11" fmla="*/ 10 h 19"/>
                  <a:gd name="T12" fmla="*/ 6 w 33"/>
                  <a:gd name="T13" fmla="*/ 10 h 19"/>
                  <a:gd name="T14" fmla="*/ 8 w 33"/>
                  <a:gd name="T15" fmla="*/ 8 h 19"/>
                  <a:gd name="T16" fmla="*/ 6 w 33"/>
                  <a:gd name="T17" fmla="*/ 6 h 19"/>
                  <a:gd name="T18" fmla="*/ 6 w 33"/>
                  <a:gd name="T19" fmla="*/ 6 h 19"/>
                  <a:gd name="T20" fmla="*/ 6 w 33"/>
                  <a:gd name="T21" fmla="*/ 4 h 19"/>
                  <a:gd name="T22" fmla="*/ 6 w 33"/>
                  <a:gd name="T23" fmla="*/ 4 h 19"/>
                  <a:gd name="T24" fmla="*/ 6 w 33"/>
                  <a:gd name="T25" fmla="*/ 2 h 19"/>
                  <a:gd name="T26" fmla="*/ 8 w 33"/>
                  <a:gd name="T27" fmla="*/ 2 h 19"/>
                  <a:gd name="T28" fmla="*/ 8 w 33"/>
                  <a:gd name="T29" fmla="*/ 2 h 19"/>
                  <a:gd name="T30" fmla="*/ 13 w 33"/>
                  <a:gd name="T31" fmla="*/ 2 h 19"/>
                  <a:gd name="T32" fmla="*/ 19 w 33"/>
                  <a:gd name="T33" fmla="*/ 2 h 19"/>
                  <a:gd name="T34" fmla="*/ 19 w 33"/>
                  <a:gd name="T35" fmla="*/ 2 h 19"/>
                  <a:gd name="T36" fmla="*/ 21 w 33"/>
                  <a:gd name="T37" fmla="*/ 0 h 19"/>
                  <a:gd name="T38" fmla="*/ 21 w 33"/>
                  <a:gd name="T39" fmla="*/ 0 h 19"/>
                  <a:gd name="T40" fmla="*/ 22 w 33"/>
                  <a:gd name="T41" fmla="*/ 0 h 19"/>
                  <a:gd name="T42" fmla="*/ 22 w 33"/>
                  <a:gd name="T43" fmla="*/ 0 h 19"/>
                  <a:gd name="T44" fmla="*/ 28 w 33"/>
                  <a:gd name="T45" fmla="*/ 2 h 19"/>
                  <a:gd name="T46" fmla="*/ 32 w 33"/>
                  <a:gd name="T47" fmla="*/ 4 h 19"/>
                  <a:gd name="T48" fmla="*/ 32 w 33"/>
                  <a:gd name="T49" fmla="*/ 4 h 19"/>
                  <a:gd name="T50" fmla="*/ 33 w 33"/>
                  <a:gd name="T51" fmla="*/ 6 h 19"/>
                  <a:gd name="T52" fmla="*/ 32 w 33"/>
                  <a:gd name="T53" fmla="*/ 10 h 19"/>
                  <a:gd name="T54" fmla="*/ 32 w 33"/>
                  <a:gd name="T55" fmla="*/ 10 h 19"/>
                  <a:gd name="T56" fmla="*/ 28 w 33"/>
                  <a:gd name="T57" fmla="*/ 11 h 19"/>
                  <a:gd name="T58" fmla="*/ 28 w 33"/>
                  <a:gd name="T59" fmla="*/ 11 h 19"/>
                  <a:gd name="T60" fmla="*/ 26 w 33"/>
                  <a:gd name="T61" fmla="*/ 11 h 19"/>
                  <a:gd name="T62" fmla="*/ 24 w 33"/>
                  <a:gd name="T63" fmla="*/ 13 h 19"/>
                  <a:gd name="T64" fmla="*/ 24 w 33"/>
                  <a:gd name="T65" fmla="*/ 13 h 19"/>
                  <a:gd name="T66" fmla="*/ 24 w 33"/>
                  <a:gd name="T67" fmla="*/ 15 h 19"/>
                  <a:gd name="T68" fmla="*/ 24 w 33"/>
                  <a:gd name="T69" fmla="*/ 15 h 19"/>
                  <a:gd name="T70" fmla="*/ 22 w 33"/>
                  <a:gd name="T71" fmla="*/ 15 h 19"/>
                  <a:gd name="T72" fmla="*/ 22 w 33"/>
                  <a:gd name="T73" fmla="*/ 15 h 19"/>
                  <a:gd name="T74" fmla="*/ 19 w 33"/>
                  <a:gd name="T75" fmla="*/ 17 h 19"/>
                  <a:gd name="T76" fmla="*/ 19 w 33"/>
                  <a:gd name="T77" fmla="*/ 17 h 19"/>
                  <a:gd name="T78" fmla="*/ 17 w 33"/>
                  <a:gd name="T79" fmla="*/ 19 h 19"/>
                  <a:gd name="T80" fmla="*/ 15 w 33"/>
                  <a:gd name="T81" fmla="*/ 15 h 19"/>
                  <a:gd name="T82" fmla="*/ 15 w 33"/>
                  <a:gd name="T83" fmla="*/ 15 h 19"/>
                  <a:gd name="T84" fmla="*/ 11 w 33"/>
                  <a:gd name="T85" fmla="*/ 13 h 19"/>
                  <a:gd name="T86" fmla="*/ 10 w 33"/>
                  <a:gd name="T87" fmla="*/ 15 h 19"/>
                  <a:gd name="T88" fmla="*/ 10 w 33"/>
                  <a:gd name="T89" fmla="*/ 15 h 19"/>
                  <a:gd name="T90" fmla="*/ 6 w 33"/>
                  <a:gd name="T91" fmla="*/ 17 h 19"/>
                  <a:gd name="T92" fmla="*/ 2 w 33"/>
                  <a:gd name="T93" fmla="*/ 13 h 19"/>
                  <a:gd name="T94" fmla="*/ 2 w 33"/>
                  <a:gd name="T95" fmla="*/ 13 h 19"/>
                  <a:gd name="T96" fmla="*/ 0 w 33"/>
                  <a:gd name="T97" fmla="*/ 11 h 19"/>
                  <a:gd name="T98" fmla="*/ 0 w 33"/>
                  <a:gd name="T99" fmla="*/ 11 h 19"/>
                  <a:gd name="T100" fmla="*/ 0 w 33"/>
                  <a:gd name="T101" fmla="*/ 8 h 19"/>
                  <a:gd name="T102" fmla="*/ 0 w 33"/>
                  <a:gd name="T103" fmla="*/ 8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3" h="19">
                    <a:moveTo>
                      <a:pt x="0" y="8"/>
                    </a:moveTo>
                    <a:lnTo>
                      <a:pt x="0" y="8"/>
                    </a:lnTo>
                    <a:lnTo>
                      <a:pt x="2" y="8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8" y="8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6" y="4"/>
                    </a:lnTo>
                    <a:lnTo>
                      <a:pt x="6" y="4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13" y="2"/>
                    </a:lnTo>
                    <a:lnTo>
                      <a:pt x="19" y="2"/>
                    </a:lnTo>
                    <a:lnTo>
                      <a:pt x="19" y="2"/>
                    </a:lnTo>
                    <a:lnTo>
                      <a:pt x="21" y="0"/>
                    </a:lnTo>
                    <a:lnTo>
                      <a:pt x="21" y="0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28" y="2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33" y="6"/>
                    </a:lnTo>
                    <a:lnTo>
                      <a:pt x="32" y="10"/>
                    </a:lnTo>
                    <a:lnTo>
                      <a:pt x="32" y="10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6" y="11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4" y="15"/>
                    </a:lnTo>
                    <a:lnTo>
                      <a:pt x="24" y="15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19" y="17"/>
                    </a:lnTo>
                    <a:lnTo>
                      <a:pt x="19" y="17"/>
                    </a:lnTo>
                    <a:lnTo>
                      <a:pt x="17" y="19"/>
                    </a:lnTo>
                    <a:lnTo>
                      <a:pt x="15" y="15"/>
                    </a:lnTo>
                    <a:lnTo>
                      <a:pt x="15" y="15"/>
                    </a:lnTo>
                    <a:lnTo>
                      <a:pt x="11" y="13"/>
                    </a:lnTo>
                    <a:lnTo>
                      <a:pt x="10" y="15"/>
                    </a:lnTo>
                    <a:lnTo>
                      <a:pt x="10" y="15"/>
                    </a:lnTo>
                    <a:lnTo>
                      <a:pt x="6" y="17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8"/>
                    </a:lnTo>
                    <a:lnTo>
                      <a:pt x="0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</p:grpSp>
        <p:sp>
          <p:nvSpPr>
            <p:cNvPr id="518" name="직사각형 517"/>
            <p:cNvSpPr/>
            <p:nvPr/>
          </p:nvSpPr>
          <p:spPr>
            <a:xfrm>
              <a:off x="4406242" y="4121683"/>
              <a:ext cx="1970881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Expanding footprint in countries like Brazil </a:t>
              </a: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and Argentina.</a:t>
              </a:r>
            </a:p>
            <a:p>
              <a:pPr algn="ctr"/>
              <a:endPara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Tailors' offerings to local tastes.</a:t>
              </a:r>
              <a:endParaRPr lang="ko-KR" altLang="en-US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521" name="그룹 520"/>
          <p:cNvGrpSpPr/>
          <p:nvPr/>
        </p:nvGrpSpPr>
        <p:grpSpPr>
          <a:xfrm>
            <a:off x="6284151" y="1569304"/>
            <a:ext cx="1856346" cy="2997788"/>
            <a:chOff x="6001475" y="2136008"/>
            <a:chExt cx="1970881" cy="2997788"/>
          </a:xfrm>
        </p:grpSpPr>
        <p:grpSp>
          <p:nvGrpSpPr>
            <p:cNvPr id="18" name="그룹 17"/>
            <p:cNvGrpSpPr/>
            <p:nvPr/>
          </p:nvGrpSpPr>
          <p:grpSpPr>
            <a:xfrm>
              <a:off x="6119151" y="3314998"/>
              <a:ext cx="1724108" cy="653384"/>
              <a:chOff x="4515011" y="3559194"/>
              <a:chExt cx="1469431" cy="556869"/>
            </a:xfrm>
          </p:grpSpPr>
          <p:grpSp>
            <p:nvGrpSpPr>
              <p:cNvPr id="32" name="그룹 31"/>
              <p:cNvGrpSpPr/>
              <p:nvPr/>
            </p:nvGrpSpPr>
            <p:grpSpPr>
              <a:xfrm flipV="1">
                <a:off x="4647782" y="3559194"/>
                <a:ext cx="1093063" cy="556869"/>
                <a:chOff x="1181121" y="3254049"/>
                <a:chExt cx="1158631" cy="556869"/>
              </a:xfrm>
            </p:grpSpPr>
            <p:cxnSp>
              <p:nvCxnSpPr>
                <p:cNvPr id="34" name="직선 연결선 33"/>
                <p:cNvCxnSpPr/>
                <p:nvPr/>
              </p:nvCxnSpPr>
              <p:spPr>
                <a:xfrm>
                  <a:off x="1181121" y="3254049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직선 연결선 34"/>
                <p:cNvCxnSpPr/>
                <p:nvPr/>
              </p:nvCxnSpPr>
              <p:spPr>
                <a:xfrm>
                  <a:off x="1187624" y="3810918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3" name="Text Box 8"/>
              <p:cNvSpPr txBox="1">
                <a:spLocks noChangeArrowheads="1"/>
              </p:cNvSpPr>
              <p:nvPr/>
            </p:nvSpPr>
            <p:spPr bwMode="auto">
              <a:xfrm>
                <a:off x="4515011" y="3685358"/>
                <a:ext cx="1469431" cy="3147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dirty="0">
                    <a:solidFill>
                      <a:schemeClr val="accent1"/>
                    </a:solidFill>
                    <a:latin typeface="+mj-lt"/>
                  </a:rPr>
                  <a:t>AFRICA</a:t>
                </a:r>
              </a:p>
            </p:txBody>
          </p:sp>
        </p:grpSp>
        <p:grpSp>
          <p:nvGrpSpPr>
            <p:cNvPr id="8" name="그룹 7"/>
            <p:cNvGrpSpPr/>
            <p:nvPr/>
          </p:nvGrpSpPr>
          <p:grpSpPr>
            <a:xfrm>
              <a:off x="6604945" y="2136008"/>
              <a:ext cx="745830" cy="936510"/>
              <a:chOff x="4973214" y="2953720"/>
              <a:chExt cx="635660" cy="798174"/>
            </a:xfrm>
            <a:solidFill>
              <a:schemeClr val="bg1">
                <a:lumMod val="75000"/>
              </a:schemeClr>
            </a:solidFill>
          </p:grpSpPr>
          <p:sp>
            <p:nvSpPr>
              <p:cNvPr id="111" name="Freeform 292"/>
              <p:cNvSpPr>
                <a:spLocks noEditPoints="1"/>
              </p:cNvSpPr>
              <p:nvPr/>
            </p:nvSpPr>
            <p:spPr bwMode="auto">
              <a:xfrm>
                <a:off x="4973214" y="2953720"/>
                <a:ext cx="635660" cy="798174"/>
              </a:xfrm>
              <a:custGeom>
                <a:avLst/>
                <a:gdLst>
                  <a:gd name="T0" fmla="*/ 521 w 619"/>
                  <a:gd name="T1" fmla="*/ 506 h 774"/>
                  <a:gd name="T2" fmla="*/ 521 w 619"/>
                  <a:gd name="T3" fmla="*/ 560 h 774"/>
                  <a:gd name="T4" fmla="*/ 475 w 619"/>
                  <a:gd name="T5" fmla="*/ 602 h 774"/>
                  <a:gd name="T6" fmla="*/ 475 w 619"/>
                  <a:gd name="T7" fmla="*/ 648 h 774"/>
                  <a:gd name="T8" fmla="*/ 453 w 619"/>
                  <a:gd name="T9" fmla="*/ 673 h 774"/>
                  <a:gd name="T10" fmla="*/ 435 w 619"/>
                  <a:gd name="T11" fmla="*/ 721 h 774"/>
                  <a:gd name="T12" fmla="*/ 389 w 619"/>
                  <a:gd name="T13" fmla="*/ 765 h 774"/>
                  <a:gd name="T14" fmla="*/ 356 w 619"/>
                  <a:gd name="T15" fmla="*/ 769 h 774"/>
                  <a:gd name="T16" fmla="*/ 321 w 619"/>
                  <a:gd name="T17" fmla="*/ 765 h 774"/>
                  <a:gd name="T18" fmla="*/ 308 w 619"/>
                  <a:gd name="T19" fmla="*/ 714 h 774"/>
                  <a:gd name="T20" fmla="*/ 288 w 619"/>
                  <a:gd name="T21" fmla="*/ 661 h 774"/>
                  <a:gd name="T22" fmla="*/ 263 w 619"/>
                  <a:gd name="T23" fmla="*/ 587 h 774"/>
                  <a:gd name="T24" fmla="*/ 277 w 619"/>
                  <a:gd name="T25" fmla="*/ 527 h 774"/>
                  <a:gd name="T26" fmla="*/ 275 w 619"/>
                  <a:gd name="T27" fmla="*/ 486 h 774"/>
                  <a:gd name="T28" fmla="*/ 242 w 619"/>
                  <a:gd name="T29" fmla="*/ 426 h 774"/>
                  <a:gd name="T30" fmla="*/ 244 w 619"/>
                  <a:gd name="T31" fmla="*/ 374 h 774"/>
                  <a:gd name="T32" fmla="*/ 209 w 619"/>
                  <a:gd name="T33" fmla="*/ 360 h 774"/>
                  <a:gd name="T34" fmla="*/ 167 w 619"/>
                  <a:gd name="T35" fmla="*/ 345 h 774"/>
                  <a:gd name="T36" fmla="*/ 132 w 619"/>
                  <a:gd name="T37" fmla="*/ 354 h 774"/>
                  <a:gd name="T38" fmla="*/ 61 w 619"/>
                  <a:gd name="T39" fmla="*/ 341 h 774"/>
                  <a:gd name="T40" fmla="*/ 35 w 619"/>
                  <a:gd name="T41" fmla="*/ 310 h 774"/>
                  <a:gd name="T42" fmla="*/ 11 w 619"/>
                  <a:gd name="T43" fmla="*/ 283 h 774"/>
                  <a:gd name="T44" fmla="*/ 6 w 619"/>
                  <a:gd name="T45" fmla="*/ 246 h 774"/>
                  <a:gd name="T46" fmla="*/ 8 w 619"/>
                  <a:gd name="T47" fmla="*/ 191 h 774"/>
                  <a:gd name="T48" fmla="*/ 24 w 619"/>
                  <a:gd name="T49" fmla="*/ 136 h 774"/>
                  <a:gd name="T50" fmla="*/ 57 w 619"/>
                  <a:gd name="T51" fmla="*/ 105 h 774"/>
                  <a:gd name="T52" fmla="*/ 72 w 619"/>
                  <a:gd name="T53" fmla="*/ 66 h 774"/>
                  <a:gd name="T54" fmla="*/ 103 w 619"/>
                  <a:gd name="T55" fmla="*/ 22 h 774"/>
                  <a:gd name="T56" fmla="*/ 142 w 619"/>
                  <a:gd name="T57" fmla="*/ 26 h 774"/>
                  <a:gd name="T58" fmla="*/ 184 w 619"/>
                  <a:gd name="T59" fmla="*/ 7 h 774"/>
                  <a:gd name="T60" fmla="*/ 226 w 619"/>
                  <a:gd name="T61" fmla="*/ 4 h 774"/>
                  <a:gd name="T62" fmla="*/ 255 w 619"/>
                  <a:gd name="T63" fmla="*/ 4 h 774"/>
                  <a:gd name="T64" fmla="*/ 253 w 619"/>
                  <a:gd name="T65" fmla="*/ 35 h 774"/>
                  <a:gd name="T66" fmla="*/ 255 w 619"/>
                  <a:gd name="T67" fmla="*/ 46 h 774"/>
                  <a:gd name="T68" fmla="*/ 290 w 619"/>
                  <a:gd name="T69" fmla="*/ 59 h 774"/>
                  <a:gd name="T70" fmla="*/ 323 w 619"/>
                  <a:gd name="T71" fmla="*/ 82 h 774"/>
                  <a:gd name="T72" fmla="*/ 345 w 619"/>
                  <a:gd name="T73" fmla="*/ 55 h 774"/>
                  <a:gd name="T74" fmla="*/ 387 w 619"/>
                  <a:gd name="T75" fmla="*/ 70 h 774"/>
                  <a:gd name="T76" fmla="*/ 430 w 619"/>
                  <a:gd name="T77" fmla="*/ 71 h 774"/>
                  <a:gd name="T78" fmla="*/ 468 w 619"/>
                  <a:gd name="T79" fmla="*/ 84 h 774"/>
                  <a:gd name="T80" fmla="*/ 461 w 619"/>
                  <a:gd name="T81" fmla="*/ 116 h 774"/>
                  <a:gd name="T82" fmla="*/ 490 w 619"/>
                  <a:gd name="T83" fmla="*/ 180 h 774"/>
                  <a:gd name="T84" fmla="*/ 508 w 619"/>
                  <a:gd name="T85" fmla="*/ 229 h 774"/>
                  <a:gd name="T86" fmla="*/ 519 w 619"/>
                  <a:gd name="T87" fmla="*/ 242 h 774"/>
                  <a:gd name="T88" fmla="*/ 543 w 619"/>
                  <a:gd name="T89" fmla="*/ 271 h 774"/>
                  <a:gd name="T90" fmla="*/ 558 w 619"/>
                  <a:gd name="T91" fmla="*/ 297 h 774"/>
                  <a:gd name="T92" fmla="*/ 606 w 619"/>
                  <a:gd name="T93" fmla="*/ 286 h 774"/>
                  <a:gd name="T94" fmla="*/ 617 w 619"/>
                  <a:gd name="T95" fmla="*/ 303 h 774"/>
                  <a:gd name="T96" fmla="*/ 586 w 619"/>
                  <a:gd name="T97" fmla="*/ 367 h 774"/>
                  <a:gd name="T98" fmla="*/ 540 w 619"/>
                  <a:gd name="T99" fmla="*/ 411 h 774"/>
                  <a:gd name="T100" fmla="*/ 512 w 619"/>
                  <a:gd name="T101" fmla="*/ 468 h 774"/>
                  <a:gd name="T102" fmla="*/ 459 w 619"/>
                  <a:gd name="T103" fmla="*/ 426 h 774"/>
                  <a:gd name="T104" fmla="*/ 452 w 619"/>
                  <a:gd name="T105" fmla="*/ 404 h 774"/>
                  <a:gd name="T106" fmla="*/ 470 w 619"/>
                  <a:gd name="T107" fmla="*/ 543 h 774"/>
                  <a:gd name="T108" fmla="*/ 466 w 619"/>
                  <a:gd name="T109" fmla="*/ 503 h 774"/>
                  <a:gd name="T110" fmla="*/ 422 w 619"/>
                  <a:gd name="T111" fmla="*/ 442 h 774"/>
                  <a:gd name="T112" fmla="*/ 430 w 619"/>
                  <a:gd name="T113" fmla="*/ 475 h 774"/>
                  <a:gd name="T114" fmla="*/ 424 w 619"/>
                  <a:gd name="T115" fmla="*/ 448 h 774"/>
                  <a:gd name="T116" fmla="*/ 290 w 619"/>
                  <a:gd name="T117" fmla="*/ 270 h 774"/>
                  <a:gd name="T118" fmla="*/ 453 w 619"/>
                  <a:gd name="T119" fmla="*/ 103 h 7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19" h="774">
                    <a:moveTo>
                      <a:pt x="512" y="468"/>
                    </a:moveTo>
                    <a:lnTo>
                      <a:pt x="512" y="468"/>
                    </a:lnTo>
                    <a:lnTo>
                      <a:pt x="514" y="473"/>
                    </a:lnTo>
                    <a:lnTo>
                      <a:pt x="514" y="481"/>
                    </a:lnTo>
                    <a:lnTo>
                      <a:pt x="514" y="481"/>
                    </a:lnTo>
                    <a:lnTo>
                      <a:pt x="514" y="486"/>
                    </a:lnTo>
                    <a:lnTo>
                      <a:pt x="514" y="492"/>
                    </a:lnTo>
                    <a:lnTo>
                      <a:pt x="518" y="501"/>
                    </a:lnTo>
                    <a:lnTo>
                      <a:pt x="518" y="501"/>
                    </a:lnTo>
                    <a:lnTo>
                      <a:pt x="519" y="505"/>
                    </a:lnTo>
                    <a:lnTo>
                      <a:pt x="521" y="506"/>
                    </a:lnTo>
                    <a:lnTo>
                      <a:pt x="521" y="506"/>
                    </a:lnTo>
                    <a:lnTo>
                      <a:pt x="525" y="510"/>
                    </a:lnTo>
                    <a:lnTo>
                      <a:pt x="523" y="516"/>
                    </a:lnTo>
                    <a:lnTo>
                      <a:pt x="523" y="516"/>
                    </a:lnTo>
                    <a:lnTo>
                      <a:pt x="523" y="521"/>
                    </a:lnTo>
                    <a:lnTo>
                      <a:pt x="523" y="528"/>
                    </a:lnTo>
                    <a:lnTo>
                      <a:pt x="523" y="528"/>
                    </a:lnTo>
                    <a:lnTo>
                      <a:pt x="523" y="539"/>
                    </a:lnTo>
                    <a:lnTo>
                      <a:pt x="523" y="549"/>
                    </a:lnTo>
                    <a:lnTo>
                      <a:pt x="523" y="549"/>
                    </a:lnTo>
                    <a:lnTo>
                      <a:pt x="523" y="554"/>
                    </a:lnTo>
                    <a:lnTo>
                      <a:pt x="521" y="560"/>
                    </a:lnTo>
                    <a:lnTo>
                      <a:pt x="521" y="560"/>
                    </a:lnTo>
                    <a:lnTo>
                      <a:pt x="514" y="571"/>
                    </a:lnTo>
                    <a:lnTo>
                      <a:pt x="514" y="571"/>
                    </a:lnTo>
                    <a:lnTo>
                      <a:pt x="510" y="574"/>
                    </a:lnTo>
                    <a:lnTo>
                      <a:pt x="505" y="578"/>
                    </a:lnTo>
                    <a:lnTo>
                      <a:pt x="505" y="578"/>
                    </a:lnTo>
                    <a:lnTo>
                      <a:pt x="496" y="582"/>
                    </a:lnTo>
                    <a:lnTo>
                      <a:pt x="490" y="585"/>
                    </a:lnTo>
                    <a:lnTo>
                      <a:pt x="486" y="591"/>
                    </a:lnTo>
                    <a:lnTo>
                      <a:pt x="486" y="591"/>
                    </a:lnTo>
                    <a:lnTo>
                      <a:pt x="481" y="596"/>
                    </a:lnTo>
                    <a:lnTo>
                      <a:pt x="475" y="602"/>
                    </a:lnTo>
                    <a:lnTo>
                      <a:pt x="475" y="602"/>
                    </a:lnTo>
                    <a:lnTo>
                      <a:pt x="472" y="605"/>
                    </a:lnTo>
                    <a:lnTo>
                      <a:pt x="472" y="605"/>
                    </a:lnTo>
                    <a:lnTo>
                      <a:pt x="472" y="609"/>
                    </a:lnTo>
                    <a:lnTo>
                      <a:pt x="472" y="613"/>
                    </a:lnTo>
                    <a:lnTo>
                      <a:pt x="472" y="613"/>
                    </a:lnTo>
                    <a:lnTo>
                      <a:pt x="472" y="616"/>
                    </a:lnTo>
                    <a:lnTo>
                      <a:pt x="472" y="616"/>
                    </a:lnTo>
                    <a:lnTo>
                      <a:pt x="477" y="629"/>
                    </a:lnTo>
                    <a:lnTo>
                      <a:pt x="477" y="637"/>
                    </a:lnTo>
                    <a:lnTo>
                      <a:pt x="477" y="644"/>
                    </a:lnTo>
                    <a:lnTo>
                      <a:pt x="477" y="644"/>
                    </a:lnTo>
                    <a:lnTo>
                      <a:pt x="475" y="648"/>
                    </a:lnTo>
                    <a:lnTo>
                      <a:pt x="475" y="648"/>
                    </a:lnTo>
                    <a:lnTo>
                      <a:pt x="475" y="651"/>
                    </a:lnTo>
                    <a:lnTo>
                      <a:pt x="475" y="655"/>
                    </a:lnTo>
                    <a:lnTo>
                      <a:pt x="470" y="659"/>
                    </a:lnTo>
                    <a:lnTo>
                      <a:pt x="470" y="659"/>
                    </a:lnTo>
                    <a:lnTo>
                      <a:pt x="464" y="662"/>
                    </a:lnTo>
                    <a:lnTo>
                      <a:pt x="464" y="662"/>
                    </a:lnTo>
                    <a:lnTo>
                      <a:pt x="455" y="668"/>
                    </a:lnTo>
                    <a:lnTo>
                      <a:pt x="455" y="668"/>
                    </a:lnTo>
                    <a:lnTo>
                      <a:pt x="453" y="670"/>
                    </a:lnTo>
                    <a:lnTo>
                      <a:pt x="453" y="673"/>
                    </a:lnTo>
                    <a:lnTo>
                      <a:pt x="453" y="673"/>
                    </a:lnTo>
                    <a:lnTo>
                      <a:pt x="453" y="681"/>
                    </a:lnTo>
                    <a:lnTo>
                      <a:pt x="453" y="681"/>
                    </a:lnTo>
                    <a:lnTo>
                      <a:pt x="450" y="697"/>
                    </a:lnTo>
                    <a:lnTo>
                      <a:pt x="450" y="697"/>
                    </a:lnTo>
                    <a:lnTo>
                      <a:pt x="448" y="701"/>
                    </a:lnTo>
                    <a:lnTo>
                      <a:pt x="446" y="705"/>
                    </a:lnTo>
                    <a:lnTo>
                      <a:pt x="446" y="705"/>
                    </a:lnTo>
                    <a:lnTo>
                      <a:pt x="441" y="708"/>
                    </a:lnTo>
                    <a:lnTo>
                      <a:pt x="437" y="716"/>
                    </a:lnTo>
                    <a:lnTo>
                      <a:pt x="437" y="716"/>
                    </a:lnTo>
                    <a:lnTo>
                      <a:pt x="435" y="721"/>
                    </a:lnTo>
                    <a:lnTo>
                      <a:pt x="435" y="721"/>
                    </a:lnTo>
                    <a:lnTo>
                      <a:pt x="430" y="730"/>
                    </a:lnTo>
                    <a:lnTo>
                      <a:pt x="430" y="730"/>
                    </a:lnTo>
                    <a:lnTo>
                      <a:pt x="413" y="750"/>
                    </a:lnTo>
                    <a:lnTo>
                      <a:pt x="413" y="750"/>
                    </a:lnTo>
                    <a:lnTo>
                      <a:pt x="408" y="756"/>
                    </a:lnTo>
                    <a:lnTo>
                      <a:pt x="402" y="760"/>
                    </a:lnTo>
                    <a:lnTo>
                      <a:pt x="402" y="760"/>
                    </a:lnTo>
                    <a:lnTo>
                      <a:pt x="397" y="761"/>
                    </a:lnTo>
                    <a:lnTo>
                      <a:pt x="397" y="761"/>
                    </a:lnTo>
                    <a:lnTo>
                      <a:pt x="393" y="761"/>
                    </a:lnTo>
                    <a:lnTo>
                      <a:pt x="389" y="765"/>
                    </a:lnTo>
                    <a:lnTo>
                      <a:pt x="389" y="765"/>
                    </a:lnTo>
                    <a:lnTo>
                      <a:pt x="382" y="767"/>
                    </a:lnTo>
                    <a:lnTo>
                      <a:pt x="378" y="767"/>
                    </a:lnTo>
                    <a:lnTo>
                      <a:pt x="375" y="767"/>
                    </a:lnTo>
                    <a:lnTo>
                      <a:pt x="375" y="767"/>
                    </a:lnTo>
                    <a:lnTo>
                      <a:pt x="371" y="765"/>
                    </a:lnTo>
                    <a:lnTo>
                      <a:pt x="367" y="767"/>
                    </a:lnTo>
                    <a:lnTo>
                      <a:pt x="367" y="767"/>
                    </a:lnTo>
                    <a:lnTo>
                      <a:pt x="364" y="767"/>
                    </a:lnTo>
                    <a:lnTo>
                      <a:pt x="364" y="767"/>
                    </a:lnTo>
                    <a:lnTo>
                      <a:pt x="360" y="767"/>
                    </a:lnTo>
                    <a:lnTo>
                      <a:pt x="356" y="769"/>
                    </a:lnTo>
                    <a:lnTo>
                      <a:pt x="356" y="769"/>
                    </a:lnTo>
                    <a:lnTo>
                      <a:pt x="353" y="769"/>
                    </a:lnTo>
                    <a:lnTo>
                      <a:pt x="353" y="769"/>
                    </a:lnTo>
                    <a:lnTo>
                      <a:pt x="345" y="771"/>
                    </a:lnTo>
                    <a:lnTo>
                      <a:pt x="338" y="774"/>
                    </a:lnTo>
                    <a:lnTo>
                      <a:pt x="338" y="774"/>
                    </a:lnTo>
                    <a:lnTo>
                      <a:pt x="332" y="772"/>
                    </a:lnTo>
                    <a:lnTo>
                      <a:pt x="332" y="772"/>
                    </a:lnTo>
                    <a:lnTo>
                      <a:pt x="329" y="771"/>
                    </a:lnTo>
                    <a:lnTo>
                      <a:pt x="325" y="769"/>
                    </a:lnTo>
                    <a:lnTo>
                      <a:pt x="323" y="767"/>
                    </a:lnTo>
                    <a:lnTo>
                      <a:pt x="323" y="767"/>
                    </a:lnTo>
                    <a:lnTo>
                      <a:pt x="321" y="765"/>
                    </a:lnTo>
                    <a:lnTo>
                      <a:pt x="321" y="765"/>
                    </a:lnTo>
                    <a:lnTo>
                      <a:pt x="321" y="761"/>
                    </a:lnTo>
                    <a:lnTo>
                      <a:pt x="319" y="758"/>
                    </a:lnTo>
                    <a:lnTo>
                      <a:pt x="319" y="758"/>
                    </a:lnTo>
                    <a:lnTo>
                      <a:pt x="318" y="752"/>
                    </a:lnTo>
                    <a:lnTo>
                      <a:pt x="319" y="749"/>
                    </a:lnTo>
                    <a:lnTo>
                      <a:pt x="319" y="749"/>
                    </a:lnTo>
                    <a:lnTo>
                      <a:pt x="321" y="743"/>
                    </a:lnTo>
                    <a:lnTo>
                      <a:pt x="319" y="738"/>
                    </a:lnTo>
                    <a:lnTo>
                      <a:pt x="319" y="738"/>
                    </a:lnTo>
                    <a:lnTo>
                      <a:pt x="314" y="725"/>
                    </a:lnTo>
                    <a:lnTo>
                      <a:pt x="308" y="714"/>
                    </a:lnTo>
                    <a:lnTo>
                      <a:pt x="308" y="714"/>
                    </a:lnTo>
                    <a:lnTo>
                      <a:pt x="307" y="706"/>
                    </a:lnTo>
                    <a:lnTo>
                      <a:pt x="301" y="699"/>
                    </a:lnTo>
                    <a:lnTo>
                      <a:pt x="301" y="699"/>
                    </a:lnTo>
                    <a:lnTo>
                      <a:pt x="296" y="690"/>
                    </a:lnTo>
                    <a:lnTo>
                      <a:pt x="292" y="681"/>
                    </a:lnTo>
                    <a:lnTo>
                      <a:pt x="292" y="681"/>
                    </a:lnTo>
                    <a:lnTo>
                      <a:pt x="290" y="672"/>
                    </a:lnTo>
                    <a:lnTo>
                      <a:pt x="288" y="662"/>
                    </a:lnTo>
                    <a:lnTo>
                      <a:pt x="288" y="662"/>
                    </a:lnTo>
                    <a:lnTo>
                      <a:pt x="288" y="661"/>
                    </a:lnTo>
                    <a:lnTo>
                      <a:pt x="288" y="661"/>
                    </a:lnTo>
                    <a:lnTo>
                      <a:pt x="286" y="651"/>
                    </a:lnTo>
                    <a:lnTo>
                      <a:pt x="286" y="644"/>
                    </a:lnTo>
                    <a:lnTo>
                      <a:pt x="286" y="644"/>
                    </a:lnTo>
                    <a:lnTo>
                      <a:pt x="286" y="635"/>
                    </a:lnTo>
                    <a:lnTo>
                      <a:pt x="283" y="627"/>
                    </a:lnTo>
                    <a:lnTo>
                      <a:pt x="283" y="627"/>
                    </a:lnTo>
                    <a:lnTo>
                      <a:pt x="274" y="609"/>
                    </a:lnTo>
                    <a:lnTo>
                      <a:pt x="274" y="609"/>
                    </a:lnTo>
                    <a:lnTo>
                      <a:pt x="270" y="602"/>
                    </a:lnTo>
                    <a:lnTo>
                      <a:pt x="264" y="593"/>
                    </a:lnTo>
                    <a:lnTo>
                      <a:pt x="264" y="593"/>
                    </a:lnTo>
                    <a:lnTo>
                      <a:pt x="263" y="587"/>
                    </a:lnTo>
                    <a:lnTo>
                      <a:pt x="261" y="582"/>
                    </a:lnTo>
                    <a:lnTo>
                      <a:pt x="261" y="582"/>
                    </a:lnTo>
                    <a:lnTo>
                      <a:pt x="261" y="569"/>
                    </a:lnTo>
                    <a:lnTo>
                      <a:pt x="264" y="558"/>
                    </a:lnTo>
                    <a:lnTo>
                      <a:pt x="264" y="558"/>
                    </a:lnTo>
                    <a:lnTo>
                      <a:pt x="266" y="549"/>
                    </a:lnTo>
                    <a:lnTo>
                      <a:pt x="266" y="549"/>
                    </a:lnTo>
                    <a:lnTo>
                      <a:pt x="270" y="538"/>
                    </a:lnTo>
                    <a:lnTo>
                      <a:pt x="272" y="534"/>
                    </a:lnTo>
                    <a:lnTo>
                      <a:pt x="275" y="528"/>
                    </a:lnTo>
                    <a:lnTo>
                      <a:pt x="275" y="528"/>
                    </a:lnTo>
                    <a:lnTo>
                      <a:pt x="277" y="527"/>
                    </a:lnTo>
                    <a:lnTo>
                      <a:pt x="279" y="523"/>
                    </a:lnTo>
                    <a:lnTo>
                      <a:pt x="279" y="523"/>
                    </a:lnTo>
                    <a:lnTo>
                      <a:pt x="281" y="516"/>
                    </a:lnTo>
                    <a:lnTo>
                      <a:pt x="281" y="516"/>
                    </a:lnTo>
                    <a:lnTo>
                      <a:pt x="281" y="512"/>
                    </a:lnTo>
                    <a:lnTo>
                      <a:pt x="279" y="508"/>
                    </a:lnTo>
                    <a:lnTo>
                      <a:pt x="279" y="508"/>
                    </a:lnTo>
                    <a:lnTo>
                      <a:pt x="275" y="499"/>
                    </a:lnTo>
                    <a:lnTo>
                      <a:pt x="275" y="495"/>
                    </a:lnTo>
                    <a:lnTo>
                      <a:pt x="275" y="492"/>
                    </a:lnTo>
                    <a:lnTo>
                      <a:pt x="275" y="492"/>
                    </a:lnTo>
                    <a:lnTo>
                      <a:pt x="275" y="486"/>
                    </a:lnTo>
                    <a:lnTo>
                      <a:pt x="275" y="486"/>
                    </a:lnTo>
                    <a:lnTo>
                      <a:pt x="274" y="479"/>
                    </a:lnTo>
                    <a:lnTo>
                      <a:pt x="270" y="472"/>
                    </a:lnTo>
                    <a:lnTo>
                      <a:pt x="270" y="472"/>
                    </a:lnTo>
                    <a:lnTo>
                      <a:pt x="268" y="466"/>
                    </a:lnTo>
                    <a:lnTo>
                      <a:pt x="266" y="460"/>
                    </a:lnTo>
                    <a:lnTo>
                      <a:pt x="266" y="460"/>
                    </a:lnTo>
                    <a:lnTo>
                      <a:pt x="264" y="453"/>
                    </a:lnTo>
                    <a:lnTo>
                      <a:pt x="259" y="446"/>
                    </a:lnTo>
                    <a:lnTo>
                      <a:pt x="259" y="446"/>
                    </a:lnTo>
                    <a:lnTo>
                      <a:pt x="250" y="435"/>
                    </a:lnTo>
                    <a:lnTo>
                      <a:pt x="242" y="426"/>
                    </a:lnTo>
                    <a:lnTo>
                      <a:pt x="242" y="426"/>
                    </a:lnTo>
                    <a:lnTo>
                      <a:pt x="237" y="416"/>
                    </a:lnTo>
                    <a:lnTo>
                      <a:pt x="237" y="416"/>
                    </a:lnTo>
                    <a:lnTo>
                      <a:pt x="237" y="411"/>
                    </a:lnTo>
                    <a:lnTo>
                      <a:pt x="239" y="407"/>
                    </a:lnTo>
                    <a:lnTo>
                      <a:pt x="239" y="407"/>
                    </a:lnTo>
                    <a:lnTo>
                      <a:pt x="241" y="402"/>
                    </a:lnTo>
                    <a:lnTo>
                      <a:pt x="241" y="396"/>
                    </a:lnTo>
                    <a:lnTo>
                      <a:pt x="241" y="396"/>
                    </a:lnTo>
                    <a:lnTo>
                      <a:pt x="244" y="378"/>
                    </a:lnTo>
                    <a:lnTo>
                      <a:pt x="244" y="378"/>
                    </a:lnTo>
                    <a:lnTo>
                      <a:pt x="244" y="374"/>
                    </a:lnTo>
                    <a:lnTo>
                      <a:pt x="244" y="374"/>
                    </a:lnTo>
                    <a:lnTo>
                      <a:pt x="244" y="369"/>
                    </a:lnTo>
                    <a:lnTo>
                      <a:pt x="241" y="365"/>
                    </a:lnTo>
                    <a:lnTo>
                      <a:pt x="241" y="365"/>
                    </a:lnTo>
                    <a:lnTo>
                      <a:pt x="235" y="360"/>
                    </a:lnTo>
                    <a:lnTo>
                      <a:pt x="230" y="358"/>
                    </a:lnTo>
                    <a:lnTo>
                      <a:pt x="226" y="358"/>
                    </a:lnTo>
                    <a:lnTo>
                      <a:pt x="226" y="358"/>
                    </a:lnTo>
                    <a:lnTo>
                      <a:pt x="217" y="360"/>
                    </a:lnTo>
                    <a:lnTo>
                      <a:pt x="217" y="360"/>
                    </a:lnTo>
                    <a:lnTo>
                      <a:pt x="213" y="360"/>
                    </a:lnTo>
                    <a:lnTo>
                      <a:pt x="209" y="360"/>
                    </a:lnTo>
                    <a:lnTo>
                      <a:pt x="208" y="358"/>
                    </a:lnTo>
                    <a:lnTo>
                      <a:pt x="206" y="352"/>
                    </a:lnTo>
                    <a:lnTo>
                      <a:pt x="206" y="352"/>
                    </a:lnTo>
                    <a:lnTo>
                      <a:pt x="204" y="349"/>
                    </a:lnTo>
                    <a:lnTo>
                      <a:pt x="200" y="343"/>
                    </a:lnTo>
                    <a:lnTo>
                      <a:pt x="200" y="343"/>
                    </a:lnTo>
                    <a:lnTo>
                      <a:pt x="198" y="341"/>
                    </a:lnTo>
                    <a:lnTo>
                      <a:pt x="195" y="339"/>
                    </a:lnTo>
                    <a:lnTo>
                      <a:pt x="195" y="339"/>
                    </a:lnTo>
                    <a:lnTo>
                      <a:pt x="180" y="341"/>
                    </a:lnTo>
                    <a:lnTo>
                      <a:pt x="173" y="341"/>
                    </a:lnTo>
                    <a:lnTo>
                      <a:pt x="167" y="345"/>
                    </a:lnTo>
                    <a:lnTo>
                      <a:pt x="167" y="345"/>
                    </a:lnTo>
                    <a:lnTo>
                      <a:pt x="165" y="345"/>
                    </a:lnTo>
                    <a:lnTo>
                      <a:pt x="165" y="345"/>
                    </a:lnTo>
                    <a:lnTo>
                      <a:pt x="160" y="347"/>
                    </a:lnTo>
                    <a:lnTo>
                      <a:pt x="154" y="350"/>
                    </a:lnTo>
                    <a:lnTo>
                      <a:pt x="143" y="354"/>
                    </a:lnTo>
                    <a:lnTo>
                      <a:pt x="143" y="354"/>
                    </a:lnTo>
                    <a:lnTo>
                      <a:pt x="140" y="356"/>
                    </a:lnTo>
                    <a:lnTo>
                      <a:pt x="136" y="356"/>
                    </a:lnTo>
                    <a:lnTo>
                      <a:pt x="136" y="356"/>
                    </a:lnTo>
                    <a:lnTo>
                      <a:pt x="132" y="354"/>
                    </a:lnTo>
                    <a:lnTo>
                      <a:pt x="132" y="354"/>
                    </a:lnTo>
                    <a:lnTo>
                      <a:pt x="123" y="352"/>
                    </a:lnTo>
                    <a:lnTo>
                      <a:pt x="116" y="352"/>
                    </a:lnTo>
                    <a:lnTo>
                      <a:pt x="107" y="354"/>
                    </a:lnTo>
                    <a:lnTo>
                      <a:pt x="97" y="358"/>
                    </a:lnTo>
                    <a:lnTo>
                      <a:pt x="97" y="358"/>
                    </a:lnTo>
                    <a:lnTo>
                      <a:pt x="90" y="360"/>
                    </a:lnTo>
                    <a:lnTo>
                      <a:pt x="83" y="358"/>
                    </a:lnTo>
                    <a:lnTo>
                      <a:pt x="83" y="358"/>
                    </a:lnTo>
                    <a:lnTo>
                      <a:pt x="75" y="352"/>
                    </a:lnTo>
                    <a:lnTo>
                      <a:pt x="68" y="347"/>
                    </a:lnTo>
                    <a:lnTo>
                      <a:pt x="68" y="347"/>
                    </a:lnTo>
                    <a:lnTo>
                      <a:pt x="61" y="341"/>
                    </a:lnTo>
                    <a:lnTo>
                      <a:pt x="61" y="341"/>
                    </a:lnTo>
                    <a:lnTo>
                      <a:pt x="57" y="339"/>
                    </a:lnTo>
                    <a:lnTo>
                      <a:pt x="57" y="339"/>
                    </a:lnTo>
                    <a:lnTo>
                      <a:pt x="52" y="334"/>
                    </a:lnTo>
                    <a:lnTo>
                      <a:pt x="44" y="330"/>
                    </a:lnTo>
                    <a:lnTo>
                      <a:pt x="44" y="330"/>
                    </a:lnTo>
                    <a:lnTo>
                      <a:pt x="42" y="328"/>
                    </a:lnTo>
                    <a:lnTo>
                      <a:pt x="42" y="328"/>
                    </a:lnTo>
                    <a:lnTo>
                      <a:pt x="39" y="323"/>
                    </a:lnTo>
                    <a:lnTo>
                      <a:pt x="37" y="316"/>
                    </a:lnTo>
                    <a:lnTo>
                      <a:pt x="37" y="316"/>
                    </a:lnTo>
                    <a:lnTo>
                      <a:pt x="35" y="310"/>
                    </a:lnTo>
                    <a:lnTo>
                      <a:pt x="31" y="305"/>
                    </a:lnTo>
                    <a:lnTo>
                      <a:pt x="31" y="305"/>
                    </a:lnTo>
                    <a:lnTo>
                      <a:pt x="24" y="295"/>
                    </a:lnTo>
                    <a:lnTo>
                      <a:pt x="24" y="295"/>
                    </a:lnTo>
                    <a:lnTo>
                      <a:pt x="20" y="292"/>
                    </a:lnTo>
                    <a:lnTo>
                      <a:pt x="17" y="286"/>
                    </a:lnTo>
                    <a:lnTo>
                      <a:pt x="17" y="286"/>
                    </a:lnTo>
                    <a:lnTo>
                      <a:pt x="15" y="286"/>
                    </a:lnTo>
                    <a:lnTo>
                      <a:pt x="13" y="286"/>
                    </a:lnTo>
                    <a:lnTo>
                      <a:pt x="13" y="284"/>
                    </a:lnTo>
                    <a:lnTo>
                      <a:pt x="13" y="284"/>
                    </a:lnTo>
                    <a:lnTo>
                      <a:pt x="11" y="283"/>
                    </a:lnTo>
                    <a:lnTo>
                      <a:pt x="11" y="283"/>
                    </a:lnTo>
                    <a:lnTo>
                      <a:pt x="6" y="277"/>
                    </a:lnTo>
                    <a:lnTo>
                      <a:pt x="6" y="270"/>
                    </a:lnTo>
                    <a:lnTo>
                      <a:pt x="6" y="270"/>
                    </a:lnTo>
                    <a:lnTo>
                      <a:pt x="6" y="266"/>
                    </a:lnTo>
                    <a:lnTo>
                      <a:pt x="4" y="260"/>
                    </a:lnTo>
                    <a:lnTo>
                      <a:pt x="4" y="260"/>
                    </a:lnTo>
                    <a:lnTo>
                      <a:pt x="0" y="255"/>
                    </a:lnTo>
                    <a:lnTo>
                      <a:pt x="0" y="255"/>
                    </a:lnTo>
                    <a:lnTo>
                      <a:pt x="0" y="251"/>
                    </a:lnTo>
                    <a:lnTo>
                      <a:pt x="0" y="251"/>
                    </a:lnTo>
                    <a:lnTo>
                      <a:pt x="6" y="246"/>
                    </a:lnTo>
                    <a:lnTo>
                      <a:pt x="8" y="237"/>
                    </a:lnTo>
                    <a:lnTo>
                      <a:pt x="8" y="237"/>
                    </a:lnTo>
                    <a:lnTo>
                      <a:pt x="9" y="227"/>
                    </a:lnTo>
                    <a:lnTo>
                      <a:pt x="9" y="227"/>
                    </a:lnTo>
                    <a:lnTo>
                      <a:pt x="11" y="218"/>
                    </a:lnTo>
                    <a:lnTo>
                      <a:pt x="11" y="213"/>
                    </a:lnTo>
                    <a:lnTo>
                      <a:pt x="9" y="207"/>
                    </a:lnTo>
                    <a:lnTo>
                      <a:pt x="9" y="207"/>
                    </a:lnTo>
                    <a:lnTo>
                      <a:pt x="9" y="204"/>
                    </a:lnTo>
                    <a:lnTo>
                      <a:pt x="9" y="204"/>
                    </a:lnTo>
                    <a:lnTo>
                      <a:pt x="9" y="196"/>
                    </a:lnTo>
                    <a:lnTo>
                      <a:pt x="8" y="191"/>
                    </a:lnTo>
                    <a:lnTo>
                      <a:pt x="8" y="191"/>
                    </a:lnTo>
                    <a:lnTo>
                      <a:pt x="4" y="187"/>
                    </a:lnTo>
                    <a:lnTo>
                      <a:pt x="4" y="183"/>
                    </a:lnTo>
                    <a:lnTo>
                      <a:pt x="4" y="180"/>
                    </a:lnTo>
                    <a:lnTo>
                      <a:pt x="6" y="176"/>
                    </a:lnTo>
                    <a:lnTo>
                      <a:pt x="6" y="176"/>
                    </a:lnTo>
                    <a:lnTo>
                      <a:pt x="13" y="163"/>
                    </a:lnTo>
                    <a:lnTo>
                      <a:pt x="13" y="163"/>
                    </a:lnTo>
                    <a:lnTo>
                      <a:pt x="17" y="154"/>
                    </a:lnTo>
                    <a:lnTo>
                      <a:pt x="17" y="154"/>
                    </a:lnTo>
                    <a:lnTo>
                      <a:pt x="22" y="145"/>
                    </a:lnTo>
                    <a:lnTo>
                      <a:pt x="24" y="136"/>
                    </a:lnTo>
                    <a:lnTo>
                      <a:pt x="24" y="136"/>
                    </a:lnTo>
                    <a:lnTo>
                      <a:pt x="28" y="130"/>
                    </a:lnTo>
                    <a:lnTo>
                      <a:pt x="31" y="127"/>
                    </a:lnTo>
                    <a:lnTo>
                      <a:pt x="31" y="127"/>
                    </a:lnTo>
                    <a:lnTo>
                      <a:pt x="35" y="123"/>
                    </a:lnTo>
                    <a:lnTo>
                      <a:pt x="37" y="119"/>
                    </a:lnTo>
                    <a:lnTo>
                      <a:pt x="37" y="119"/>
                    </a:lnTo>
                    <a:lnTo>
                      <a:pt x="41" y="114"/>
                    </a:lnTo>
                    <a:lnTo>
                      <a:pt x="46" y="110"/>
                    </a:lnTo>
                    <a:lnTo>
                      <a:pt x="46" y="110"/>
                    </a:lnTo>
                    <a:lnTo>
                      <a:pt x="52" y="108"/>
                    </a:lnTo>
                    <a:lnTo>
                      <a:pt x="57" y="105"/>
                    </a:lnTo>
                    <a:lnTo>
                      <a:pt x="57" y="105"/>
                    </a:lnTo>
                    <a:lnTo>
                      <a:pt x="61" y="101"/>
                    </a:lnTo>
                    <a:lnTo>
                      <a:pt x="61" y="101"/>
                    </a:lnTo>
                    <a:lnTo>
                      <a:pt x="64" y="95"/>
                    </a:lnTo>
                    <a:lnTo>
                      <a:pt x="68" y="92"/>
                    </a:lnTo>
                    <a:lnTo>
                      <a:pt x="68" y="92"/>
                    </a:lnTo>
                    <a:lnTo>
                      <a:pt x="68" y="86"/>
                    </a:lnTo>
                    <a:lnTo>
                      <a:pt x="68" y="82"/>
                    </a:lnTo>
                    <a:lnTo>
                      <a:pt x="68" y="82"/>
                    </a:lnTo>
                    <a:lnTo>
                      <a:pt x="68" y="73"/>
                    </a:lnTo>
                    <a:lnTo>
                      <a:pt x="72" y="66"/>
                    </a:lnTo>
                    <a:lnTo>
                      <a:pt x="72" y="66"/>
                    </a:lnTo>
                    <a:lnTo>
                      <a:pt x="74" y="60"/>
                    </a:lnTo>
                    <a:lnTo>
                      <a:pt x="74" y="60"/>
                    </a:lnTo>
                    <a:lnTo>
                      <a:pt x="79" y="51"/>
                    </a:lnTo>
                    <a:lnTo>
                      <a:pt x="86" y="48"/>
                    </a:lnTo>
                    <a:lnTo>
                      <a:pt x="86" y="48"/>
                    </a:lnTo>
                    <a:lnTo>
                      <a:pt x="88" y="46"/>
                    </a:lnTo>
                    <a:lnTo>
                      <a:pt x="88" y="46"/>
                    </a:lnTo>
                    <a:lnTo>
                      <a:pt x="92" y="44"/>
                    </a:lnTo>
                    <a:lnTo>
                      <a:pt x="96" y="40"/>
                    </a:lnTo>
                    <a:lnTo>
                      <a:pt x="101" y="29"/>
                    </a:lnTo>
                    <a:lnTo>
                      <a:pt x="101" y="29"/>
                    </a:lnTo>
                    <a:lnTo>
                      <a:pt x="103" y="22"/>
                    </a:lnTo>
                    <a:lnTo>
                      <a:pt x="103" y="22"/>
                    </a:lnTo>
                    <a:lnTo>
                      <a:pt x="107" y="18"/>
                    </a:lnTo>
                    <a:lnTo>
                      <a:pt x="108" y="18"/>
                    </a:lnTo>
                    <a:lnTo>
                      <a:pt x="112" y="20"/>
                    </a:lnTo>
                    <a:lnTo>
                      <a:pt x="112" y="20"/>
                    </a:lnTo>
                    <a:lnTo>
                      <a:pt x="116" y="24"/>
                    </a:lnTo>
                    <a:lnTo>
                      <a:pt x="123" y="26"/>
                    </a:lnTo>
                    <a:lnTo>
                      <a:pt x="123" y="26"/>
                    </a:lnTo>
                    <a:lnTo>
                      <a:pt x="129" y="26"/>
                    </a:lnTo>
                    <a:lnTo>
                      <a:pt x="136" y="26"/>
                    </a:lnTo>
                    <a:lnTo>
                      <a:pt x="136" y="26"/>
                    </a:lnTo>
                    <a:lnTo>
                      <a:pt x="142" y="26"/>
                    </a:lnTo>
                    <a:lnTo>
                      <a:pt x="145" y="24"/>
                    </a:lnTo>
                    <a:lnTo>
                      <a:pt x="145" y="24"/>
                    </a:lnTo>
                    <a:lnTo>
                      <a:pt x="149" y="20"/>
                    </a:lnTo>
                    <a:lnTo>
                      <a:pt x="151" y="18"/>
                    </a:lnTo>
                    <a:lnTo>
                      <a:pt x="151" y="18"/>
                    </a:lnTo>
                    <a:lnTo>
                      <a:pt x="156" y="16"/>
                    </a:lnTo>
                    <a:lnTo>
                      <a:pt x="162" y="13"/>
                    </a:lnTo>
                    <a:lnTo>
                      <a:pt x="162" y="13"/>
                    </a:lnTo>
                    <a:lnTo>
                      <a:pt x="167" y="9"/>
                    </a:lnTo>
                    <a:lnTo>
                      <a:pt x="175" y="9"/>
                    </a:lnTo>
                    <a:lnTo>
                      <a:pt x="175" y="9"/>
                    </a:lnTo>
                    <a:lnTo>
                      <a:pt x="184" y="7"/>
                    </a:lnTo>
                    <a:lnTo>
                      <a:pt x="184" y="7"/>
                    </a:lnTo>
                    <a:lnTo>
                      <a:pt x="197" y="4"/>
                    </a:lnTo>
                    <a:lnTo>
                      <a:pt x="197" y="4"/>
                    </a:lnTo>
                    <a:lnTo>
                      <a:pt x="200" y="4"/>
                    </a:lnTo>
                    <a:lnTo>
                      <a:pt x="202" y="5"/>
                    </a:lnTo>
                    <a:lnTo>
                      <a:pt x="202" y="5"/>
                    </a:lnTo>
                    <a:lnTo>
                      <a:pt x="206" y="7"/>
                    </a:lnTo>
                    <a:lnTo>
                      <a:pt x="209" y="5"/>
                    </a:lnTo>
                    <a:lnTo>
                      <a:pt x="209" y="5"/>
                    </a:lnTo>
                    <a:lnTo>
                      <a:pt x="213" y="4"/>
                    </a:lnTo>
                    <a:lnTo>
                      <a:pt x="219" y="4"/>
                    </a:lnTo>
                    <a:lnTo>
                      <a:pt x="226" y="4"/>
                    </a:lnTo>
                    <a:lnTo>
                      <a:pt x="226" y="4"/>
                    </a:lnTo>
                    <a:lnTo>
                      <a:pt x="233" y="4"/>
                    </a:lnTo>
                    <a:lnTo>
                      <a:pt x="239" y="2"/>
                    </a:lnTo>
                    <a:lnTo>
                      <a:pt x="239" y="2"/>
                    </a:lnTo>
                    <a:lnTo>
                      <a:pt x="242" y="0"/>
                    </a:lnTo>
                    <a:lnTo>
                      <a:pt x="242" y="0"/>
                    </a:lnTo>
                    <a:lnTo>
                      <a:pt x="246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52" y="4"/>
                    </a:lnTo>
                    <a:lnTo>
                      <a:pt x="255" y="4"/>
                    </a:lnTo>
                    <a:lnTo>
                      <a:pt x="255" y="4"/>
                    </a:lnTo>
                    <a:lnTo>
                      <a:pt x="257" y="5"/>
                    </a:lnTo>
                    <a:lnTo>
                      <a:pt x="257" y="7"/>
                    </a:lnTo>
                    <a:lnTo>
                      <a:pt x="257" y="7"/>
                    </a:lnTo>
                    <a:lnTo>
                      <a:pt x="255" y="11"/>
                    </a:lnTo>
                    <a:lnTo>
                      <a:pt x="255" y="11"/>
                    </a:lnTo>
                    <a:lnTo>
                      <a:pt x="253" y="15"/>
                    </a:lnTo>
                    <a:lnTo>
                      <a:pt x="255" y="18"/>
                    </a:lnTo>
                    <a:lnTo>
                      <a:pt x="255" y="18"/>
                    </a:lnTo>
                    <a:lnTo>
                      <a:pt x="257" y="24"/>
                    </a:lnTo>
                    <a:lnTo>
                      <a:pt x="257" y="27"/>
                    </a:lnTo>
                    <a:lnTo>
                      <a:pt x="255" y="31"/>
                    </a:lnTo>
                    <a:lnTo>
                      <a:pt x="253" y="35"/>
                    </a:lnTo>
                    <a:lnTo>
                      <a:pt x="253" y="35"/>
                    </a:lnTo>
                    <a:lnTo>
                      <a:pt x="248" y="38"/>
                    </a:lnTo>
                    <a:lnTo>
                      <a:pt x="248" y="38"/>
                    </a:lnTo>
                    <a:lnTo>
                      <a:pt x="248" y="40"/>
                    </a:lnTo>
                    <a:lnTo>
                      <a:pt x="248" y="42"/>
                    </a:lnTo>
                    <a:lnTo>
                      <a:pt x="248" y="42"/>
                    </a:lnTo>
                    <a:lnTo>
                      <a:pt x="250" y="44"/>
                    </a:lnTo>
                    <a:lnTo>
                      <a:pt x="252" y="44"/>
                    </a:lnTo>
                    <a:lnTo>
                      <a:pt x="252" y="44"/>
                    </a:lnTo>
                    <a:lnTo>
                      <a:pt x="253" y="44"/>
                    </a:lnTo>
                    <a:lnTo>
                      <a:pt x="255" y="46"/>
                    </a:lnTo>
                    <a:lnTo>
                      <a:pt x="255" y="46"/>
                    </a:lnTo>
                    <a:lnTo>
                      <a:pt x="257" y="49"/>
                    </a:lnTo>
                    <a:lnTo>
                      <a:pt x="261" y="51"/>
                    </a:lnTo>
                    <a:lnTo>
                      <a:pt x="261" y="51"/>
                    </a:lnTo>
                    <a:lnTo>
                      <a:pt x="266" y="53"/>
                    </a:lnTo>
                    <a:lnTo>
                      <a:pt x="270" y="55"/>
                    </a:lnTo>
                    <a:lnTo>
                      <a:pt x="274" y="53"/>
                    </a:lnTo>
                    <a:lnTo>
                      <a:pt x="274" y="53"/>
                    </a:lnTo>
                    <a:lnTo>
                      <a:pt x="279" y="55"/>
                    </a:lnTo>
                    <a:lnTo>
                      <a:pt x="285" y="57"/>
                    </a:lnTo>
                    <a:lnTo>
                      <a:pt x="285" y="57"/>
                    </a:lnTo>
                    <a:lnTo>
                      <a:pt x="290" y="59"/>
                    </a:lnTo>
                    <a:lnTo>
                      <a:pt x="290" y="59"/>
                    </a:lnTo>
                    <a:lnTo>
                      <a:pt x="294" y="62"/>
                    </a:lnTo>
                    <a:lnTo>
                      <a:pt x="296" y="66"/>
                    </a:lnTo>
                    <a:lnTo>
                      <a:pt x="296" y="66"/>
                    </a:lnTo>
                    <a:lnTo>
                      <a:pt x="297" y="70"/>
                    </a:lnTo>
                    <a:lnTo>
                      <a:pt x="299" y="71"/>
                    </a:lnTo>
                    <a:lnTo>
                      <a:pt x="305" y="73"/>
                    </a:lnTo>
                    <a:lnTo>
                      <a:pt x="305" y="73"/>
                    </a:lnTo>
                    <a:lnTo>
                      <a:pt x="314" y="75"/>
                    </a:lnTo>
                    <a:lnTo>
                      <a:pt x="323" y="81"/>
                    </a:lnTo>
                    <a:lnTo>
                      <a:pt x="323" y="81"/>
                    </a:lnTo>
                    <a:lnTo>
                      <a:pt x="323" y="82"/>
                    </a:lnTo>
                    <a:lnTo>
                      <a:pt x="323" y="82"/>
                    </a:lnTo>
                    <a:lnTo>
                      <a:pt x="327" y="84"/>
                    </a:lnTo>
                    <a:lnTo>
                      <a:pt x="330" y="82"/>
                    </a:lnTo>
                    <a:lnTo>
                      <a:pt x="330" y="82"/>
                    </a:lnTo>
                    <a:lnTo>
                      <a:pt x="334" y="81"/>
                    </a:lnTo>
                    <a:lnTo>
                      <a:pt x="336" y="75"/>
                    </a:lnTo>
                    <a:lnTo>
                      <a:pt x="336" y="75"/>
                    </a:lnTo>
                    <a:lnTo>
                      <a:pt x="336" y="68"/>
                    </a:lnTo>
                    <a:lnTo>
                      <a:pt x="336" y="68"/>
                    </a:lnTo>
                    <a:lnTo>
                      <a:pt x="336" y="62"/>
                    </a:lnTo>
                    <a:lnTo>
                      <a:pt x="340" y="59"/>
                    </a:lnTo>
                    <a:lnTo>
                      <a:pt x="340" y="59"/>
                    </a:lnTo>
                    <a:lnTo>
                      <a:pt x="345" y="55"/>
                    </a:lnTo>
                    <a:lnTo>
                      <a:pt x="353" y="53"/>
                    </a:lnTo>
                    <a:lnTo>
                      <a:pt x="358" y="55"/>
                    </a:lnTo>
                    <a:lnTo>
                      <a:pt x="365" y="59"/>
                    </a:lnTo>
                    <a:lnTo>
                      <a:pt x="365" y="59"/>
                    </a:lnTo>
                    <a:lnTo>
                      <a:pt x="371" y="62"/>
                    </a:lnTo>
                    <a:lnTo>
                      <a:pt x="376" y="64"/>
                    </a:lnTo>
                    <a:lnTo>
                      <a:pt x="376" y="64"/>
                    </a:lnTo>
                    <a:lnTo>
                      <a:pt x="380" y="66"/>
                    </a:lnTo>
                    <a:lnTo>
                      <a:pt x="384" y="68"/>
                    </a:lnTo>
                    <a:lnTo>
                      <a:pt x="384" y="68"/>
                    </a:lnTo>
                    <a:lnTo>
                      <a:pt x="386" y="70"/>
                    </a:lnTo>
                    <a:lnTo>
                      <a:pt x="387" y="70"/>
                    </a:lnTo>
                    <a:lnTo>
                      <a:pt x="387" y="70"/>
                    </a:lnTo>
                    <a:lnTo>
                      <a:pt x="397" y="70"/>
                    </a:lnTo>
                    <a:lnTo>
                      <a:pt x="406" y="73"/>
                    </a:lnTo>
                    <a:lnTo>
                      <a:pt x="406" y="73"/>
                    </a:lnTo>
                    <a:lnTo>
                      <a:pt x="417" y="77"/>
                    </a:lnTo>
                    <a:lnTo>
                      <a:pt x="417" y="77"/>
                    </a:lnTo>
                    <a:lnTo>
                      <a:pt x="419" y="77"/>
                    </a:lnTo>
                    <a:lnTo>
                      <a:pt x="422" y="77"/>
                    </a:lnTo>
                    <a:lnTo>
                      <a:pt x="422" y="77"/>
                    </a:lnTo>
                    <a:lnTo>
                      <a:pt x="424" y="73"/>
                    </a:lnTo>
                    <a:lnTo>
                      <a:pt x="424" y="73"/>
                    </a:lnTo>
                    <a:lnTo>
                      <a:pt x="430" y="71"/>
                    </a:lnTo>
                    <a:lnTo>
                      <a:pt x="433" y="70"/>
                    </a:lnTo>
                    <a:lnTo>
                      <a:pt x="442" y="70"/>
                    </a:lnTo>
                    <a:lnTo>
                      <a:pt x="442" y="70"/>
                    </a:lnTo>
                    <a:lnTo>
                      <a:pt x="446" y="71"/>
                    </a:lnTo>
                    <a:lnTo>
                      <a:pt x="446" y="71"/>
                    </a:lnTo>
                    <a:lnTo>
                      <a:pt x="453" y="75"/>
                    </a:lnTo>
                    <a:lnTo>
                      <a:pt x="461" y="75"/>
                    </a:lnTo>
                    <a:lnTo>
                      <a:pt x="461" y="75"/>
                    </a:lnTo>
                    <a:lnTo>
                      <a:pt x="464" y="75"/>
                    </a:lnTo>
                    <a:lnTo>
                      <a:pt x="466" y="79"/>
                    </a:lnTo>
                    <a:lnTo>
                      <a:pt x="466" y="79"/>
                    </a:lnTo>
                    <a:lnTo>
                      <a:pt x="468" y="84"/>
                    </a:lnTo>
                    <a:lnTo>
                      <a:pt x="468" y="84"/>
                    </a:lnTo>
                    <a:lnTo>
                      <a:pt x="470" y="90"/>
                    </a:lnTo>
                    <a:lnTo>
                      <a:pt x="470" y="97"/>
                    </a:lnTo>
                    <a:lnTo>
                      <a:pt x="470" y="103"/>
                    </a:lnTo>
                    <a:lnTo>
                      <a:pt x="468" y="110"/>
                    </a:lnTo>
                    <a:lnTo>
                      <a:pt x="468" y="110"/>
                    </a:lnTo>
                    <a:lnTo>
                      <a:pt x="466" y="114"/>
                    </a:lnTo>
                    <a:lnTo>
                      <a:pt x="463" y="114"/>
                    </a:lnTo>
                    <a:lnTo>
                      <a:pt x="463" y="114"/>
                    </a:lnTo>
                    <a:lnTo>
                      <a:pt x="461" y="114"/>
                    </a:lnTo>
                    <a:lnTo>
                      <a:pt x="461" y="116"/>
                    </a:lnTo>
                    <a:lnTo>
                      <a:pt x="461" y="116"/>
                    </a:lnTo>
                    <a:lnTo>
                      <a:pt x="468" y="136"/>
                    </a:lnTo>
                    <a:lnTo>
                      <a:pt x="472" y="145"/>
                    </a:lnTo>
                    <a:lnTo>
                      <a:pt x="477" y="152"/>
                    </a:lnTo>
                    <a:lnTo>
                      <a:pt x="477" y="152"/>
                    </a:lnTo>
                    <a:lnTo>
                      <a:pt x="479" y="156"/>
                    </a:lnTo>
                    <a:lnTo>
                      <a:pt x="479" y="160"/>
                    </a:lnTo>
                    <a:lnTo>
                      <a:pt x="479" y="160"/>
                    </a:lnTo>
                    <a:lnTo>
                      <a:pt x="479" y="165"/>
                    </a:lnTo>
                    <a:lnTo>
                      <a:pt x="483" y="169"/>
                    </a:lnTo>
                    <a:lnTo>
                      <a:pt x="483" y="169"/>
                    </a:lnTo>
                    <a:lnTo>
                      <a:pt x="486" y="174"/>
                    </a:lnTo>
                    <a:lnTo>
                      <a:pt x="490" y="180"/>
                    </a:lnTo>
                    <a:lnTo>
                      <a:pt x="492" y="185"/>
                    </a:lnTo>
                    <a:lnTo>
                      <a:pt x="494" y="193"/>
                    </a:lnTo>
                    <a:lnTo>
                      <a:pt x="494" y="193"/>
                    </a:lnTo>
                    <a:lnTo>
                      <a:pt x="494" y="198"/>
                    </a:lnTo>
                    <a:lnTo>
                      <a:pt x="494" y="205"/>
                    </a:lnTo>
                    <a:lnTo>
                      <a:pt x="494" y="205"/>
                    </a:lnTo>
                    <a:lnTo>
                      <a:pt x="496" y="209"/>
                    </a:lnTo>
                    <a:lnTo>
                      <a:pt x="497" y="213"/>
                    </a:lnTo>
                    <a:lnTo>
                      <a:pt x="497" y="213"/>
                    </a:lnTo>
                    <a:lnTo>
                      <a:pt x="503" y="215"/>
                    </a:lnTo>
                    <a:lnTo>
                      <a:pt x="505" y="220"/>
                    </a:lnTo>
                    <a:lnTo>
                      <a:pt x="508" y="229"/>
                    </a:lnTo>
                    <a:lnTo>
                      <a:pt x="508" y="229"/>
                    </a:lnTo>
                    <a:lnTo>
                      <a:pt x="510" y="237"/>
                    </a:lnTo>
                    <a:lnTo>
                      <a:pt x="512" y="242"/>
                    </a:lnTo>
                    <a:lnTo>
                      <a:pt x="512" y="242"/>
                    </a:lnTo>
                    <a:lnTo>
                      <a:pt x="514" y="244"/>
                    </a:lnTo>
                    <a:lnTo>
                      <a:pt x="516" y="242"/>
                    </a:lnTo>
                    <a:lnTo>
                      <a:pt x="516" y="242"/>
                    </a:lnTo>
                    <a:lnTo>
                      <a:pt x="518" y="240"/>
                    </a:lnTo>
                    <a:lnTo>
                      <a:pt x="518" y="240"/>
                    </a:lnTo>
                    <a:lnTo>
                      <a:pt x="518" y="240"/>
                    </a:lnTo>
                    <a:lnTo>
                      <a:pt x="519" y="242"/>
                    </a:lnTo>
                    <a:lnTo>
                      <a:pt x="519" y="242"/>
                    </a:lnTo>
                    <a:lnTo>
                      <a:pt x="519" y="246"/>
                    </a:lnTo>
                    <a:lnTo>
                      <a:pt x="519" y="246"/>
                    </a:lnTo>
                    <a:lnTo>
                      <a:pt x="519" y="249"/>
                    </a:lnTo>
                    <a:lnTo>
                      <a:pt x="523" y="251"/>
                    </a:lnTo>
                    <a:lnTo>
                      <a:pt x="523" y="251"/>
                    </a:lnTo>
                    <a:lnTo>
                      <a:pt x="527" y="253"/>
                    </a:lnTo>
                    <a:lnTo>
                      <a:pt x="527" y="253"/>
                    </a:lnTo>
                    <a:lnTo>
                      <a:pt x="529" y="255"/>
                    </a:lnTo>
                    <a:lnTo>
                      <a:pt x="532" y="259"/>
                    </a:lnTo>
                    <a:lnTo>
                      <a:pt x="532" y="259"/>
                    </a:lnTo>
                    <a:lnTo>
                      <a:pt x="543" y="271"/>
                    </a:lnTo>
                    <a:lnTo>
                      <a:pt x="543" y="271"/>
                    </a:lnTo>
                    <a:lnTo>
                      <a:pt x="547" y="275"/>
                    </a:lnTo>
                    <a:lnTo>
                      <a:pt x="547" y="275"/>
                    </a:lnTo>
                    <a:lnTo>
                      <a:pt x="549" y="279"/>
                    </a:lnTo>
                    <a:lnTo>
                      <a:pt x="549" y="283"/>
                    </a:lnTo>
                    <a:lnTo>
                      <a:pt x="549" y="283"/>
                    </a:lnTo>
                    <a:lnTo>
                      <a:pt x="547" y="286"/>
                    </a:lnTo>
                    <a:lnTo>
                      <a:pt x="549" y="288"/>
                    </a:lnTo>
                    <a:lnTo>
                      <a:pt x="549" y="288"/>
                    </a:lnTo>
                    <a:lnTo>
                      <a:pt x="553" y="292"/>
                    </a:lnTo>
                    <a:lnTo>
                      <a:pt x="553" y="292"/>
                    </a:lnTo>
                    <a:lnTo>
                      <a:pt x="554" y="295"/>
                    </a:lnTo>
                    <a:lnTo>
                      <a:pt x="558" y="297"/>
                    </a:lnTo>
                    <a:lnTo>
                      <a:pt x="560" y="297"/>
                    </a:lnTo>
                    <a:lnTo>
                      <a:pt x="564" y="295"/>
                    </a:lnTo>
                    <a:lnTo>
                      <a:pt x="564" y="295"/>
                    </a:lnTo>
                    <a:lnTo>
                      <a:pt x="571" y="294"/>
                    </a:lnTo>
                    <a:lnTo>
                      <a:pt x="576" y="294"/>
                    </a:lnTo>
                    <a:lnTo>
                      <a:pt x="576" y="294"/>
                    </a:lnTo>
                    <a:lnTo>
                      <a:pt x="578" y="294"/>
                    </a:lnTo>
                    <a:lnTo>
                      <a:pt x="580" y="294"/>
                    </a:lnTo>
                    <a:lnTo>
                      <a:pt x="580" y="294"/>
                    </a:lnTo>
                    <a:lnTo>
                      <a:pt x="587" y="290"/>
                    </a:lnTo>
                    <a:lnTo>
                      <a:pt x="587" y="290"/>
                    </a:lnTo>
                    <a:lnTo>
                      <a:pt x="606" y="286"/>
                    </a:lnTo>
                    <a:lnTo>
                      <a:pt x="606" y="286"/>
                    </a:lnTo>
                    <a:lnTo>
                      <a:pt x="611" y="284"/>
                    </a:lnTo>
                    <a:lnTo>
                      <a:pt x="611" y="284"/>
                    </a:lnTo>
                    <a:lnTo>
                      <a:pt x="615" y="283"/>
                    </a:lnTo>
                    <a:lnTo>
                      <a:pt x="615" y="283"/>
                    </a:lnTo>
                    <a:lnTo>
                      <a:pt x="617" y="284"/>
                    </a:lnTo>
                    <a:lnTo>
                      <a:pt x="619" y="286"/>
                    </a:lnTo>
                    <a:lnTo>
                      <a:pt x="619" y="286"/>
                    </a:lnTo>
                    <a:lnTo>
                      <a:pt x="619" y="294"/>
                    </a:lnTo>
                    <a:lnTo>
                      <a:pt x="619" y="294"/>
                    </a:lnTo>
                    <a:lnTo>
                      <a:pt x="619" y="297"/>
                    </a:lnTo>
                    <a:lnTo>
                      <a:pt x="617" y="303"/>
                    </a:lnTo>
                    <a:lnTo>
                      <a:pt x="617" y="303"/>
                    </a:lnTo>
                    <a:lnTo>
                      <a:pt x="617" y="305"/>
                    </a:lnTo>
                    <a:lnTo>
                      <a:pt x="617" y="305"/>
                    </a:lnTo>
                    <a:lnTo>
                      <a:pt x="613" y="314"/>
                    </a:lnTo>
                    <a:lnTo>
                      <a:pt x="609" y="321"/>
                    </a:lnTo>
                    <a:lnTo>
                      <a:pt x="609" y="321"/>
                    </a:lnTo>
                    <a:lnTo>
                      <a:pt x="600" y="341"/>
                    </a:lnTo>
                    <a:lnTo>
                      <a:pt x="600" y="341"/>
                    </a:lnTo>
                    <a:lnTo>
                      <a:pt x="598" y="347"/>
                    </a:lnTo>
                    <a:lnTo>
                      <a:pt x="598" y="347"/>
                    </a:lnTo>
                    <a:lnTo>
                      <a:pt x="589" y="360"/>
                    </a:lnTo>
                    <a:lnTo>
                      <a:pt x="586" y="367"/>
                    </a:lnTo>
                    <a:lnTo>
                      <a:pt x="578" y="372"/>
                    </a:lnTo>
                    <a:lnTo>
                      <a:pt x="578" y="372"/>
                    </a:lnTo>
                    <a:lnTo>
                      <a:pt x="576" y="376"/>
                    </a:lnTo>
                    <a:lnTo>
                      <a:pt x="576" y="376"/>
                    </a:lnTo>
                    <a:lnTo>
                      <a:pt x="573" y="382"/>
                    </a:lnTo>
                    <a:lnTo>
                      <a:pt x="567" y="383"/>
                    </a:lnTo>
                    <a:lnTo>
                      <a:pt x="567" y="383"/>
                    </a:lnTo>
                    <a:lnTo>
                      <a:pt x="562" y="387"/>
                    </a:lnTo>
                    <a:lnTo>
                      <a:pt x="558" y="391"/>
                    </a:lnTo>
                    <a:lnTo>
                      <a:pt x="549" y="400"/>
                    </a:lnTo>
                    <a:lnTo>
                      <a:pt x="549" y="400"/>
                    </a:lnTo>
                    <a:lnTo>
                      <a:pt x="540" y="411"/>
                    </a:lnTo>
                    <a:lnTo>
                      <a:pt x="540" y="411"/>
                    </a:lnTo>
                    <a:lnTo>
                      <a:pt x="525" y="427"/>
                    </a:lnTo>
                    <a:lnTo>
                      <a:pt x="525" y="427"/>
                    </a:lnTo>
                    <a:lnTo>
                      <a:pt x="521" y="435"/>
                    </a:lnTo>
                    <a:lnTo>
                      <a:pt x="521" y="435"/>
                    </a:lnTo>
                    <a:lnTo>
                      <a:pt x="514" y="449"/>
                    </a:lnTo>
                    <a:lnTo>
                      <a:pt x="514" y="449"/>
                    </a:lnTo>
                    <a:lnTo>
                      <a:pt x="512" y="455"/>
                    </a:lnTo>
                    <a:lnTo>
                      <a:pt x="510" y="462"/>
                    </a:lnTo>
                    <a:lnTo>
                      <a:pt x="510" y="462"/>
                    </a:lnTo>
                    <a:lnTo>
                      <a:pt x="510" y="464"/>
                    </a:lnTo>
                    <a:lnTo>
                      <a:pt x="512" y="468"/>
                    </a:lnTo>
                    <a:lnTo>
                      <a:pt x="512" y="468"/>
                    </a:lnTo>
                    <a:close/>
                    <a:moveTo>
                      <a:pt x="444" y="420"/>
                    </a:moveTo>
                    <a:lnTo>
                      <a:pt x="444" y="420"/>
                    </a:lnTo>
                    <a:lnTo>
                      <a:pt x="444" y="424"/>
                    </a:lnTo>
                    <a:lnTo>
                      <a:pt x="448" y="426"/>
                    </a:lnTo>
                    <a:lnTo>
                      <a:pt x="448" y="426"/>
                    </a:lnTo>
                    <a:lnTo>
                      <a:pt x="452" y="427"/>
                    </a:lnTo>
                    <a:lnTo>
                      <a:pt x="452" y="427"/>
                    </a:lnTo>
                    <a:lnTo>
                      <a:pt x="457" y="427"/>
                    </a:lnTo>
                    <a:lnTo>
                      <a:pt x="457" y="427"/>
                    </a:lnTo>
                    <a:lnTo>
                      <a:pt x="457" y="426"/>
                    </a:lnTo>
                    <a:lnTo>
                      <a:pt x="459" y="426"/>
                    </a:lnTo>
                    <a:lnTo>
                      <a:pt x="459" y="426"/>
                    </a:lnTo>
                    <a:lnTo>
                      <a:pt x="459" y="420"/>
                    </a:lnTo>
                    <a:lnTo>
                      <a:pt x="461" y="416"/>
                    </a:lnTo>
                    <a:lnTo>
                      <a:pt x="461" y="416"/>
                    </a:lnTo>
                    <a:lnTo>
                      <a:pt x="464" y="409"/>
                    </a:lnTo>
                    <a:lnTo>
                      <a:pt x="464" y="409"/>
                    </a:lnTo>
                    <a:lnTo>
                      <a:pt x="464" y="405"/>
                    </a:lnTo>
                    <a:lnTo>
                      <a:pt x="464" y="404"/>
                    </a:lnTo>
                    <a:lnTo>
                      <a:pt x="461" y="402"/>
                    </a:lnTo>
                    <a:lnTo>
                      <a:pt x="459" y="402"/>
                    </a:lnTo>
                    <a:lnTo>
                      <a:pt x="459" y="402"/>
                    </a:lnTo>
                    <a:lnTo>
                      <a:pt x="452" y="404"/>
                    </a:lnTo>
                    <a:lnTo>
                      <a:pt x="452" y="404"/>
                    </a:lnTo>
                    <a:lnTo>
                      <a:pt x="448" y="405"/>
                    </a:lnTo>
                    <a:lnTo>
                      <a:pt x="446" y="411"/>
                    </a:lnTo>
                    <a:lnTo>
                      <a:pt x="446" y="411"/>
                    </a:lnTo>
                    <a:lnTo>
                      <a:pt x="444" y="420"/>
                    </a:lnTo>
                    <a:lnTo>
                      <a:pt x="444" y="420"/>
                    </a:lnTo>
                    <a:close/>
                    <a:moveTo>
                      <a:pt x="464" y="527"/>
                    </a:moveTo>
                    <a:lnTo>
                      <a:pt x="464" y="527"/>
                    </a:lnTo>
                    <a:lnTo>
                      <a:pt x="468" y="534"/>
                    </a:lnTo>
                    <a:lnTo>
                      <a:pt x="470" y="543"/>
                    </a:lnTo>
                    <a:lnTo>
                      <a:pt x="470" y="543"/>
                    </a:lnTo>
                    <a:lnTo>
                      <a:pt x="470" y="543"/>
                    </a:lnTo>
                    <a:lnTo>
                      <a:pt x="470" y="543"/>
                    </a:lnTo>
                    <a:lnTo>
                      <a:pt x="472" y="543"/>
                    </a:lnTo>
                    <a:lnTo>
                      <a:pt x="472" y="543"/>
                    </a:lnTo>
                    <a:lnTo>
                      <a:pt x="470" y="534"/>
                    </a:lnTo>
                    <a:lnTo>
                      <a:pt x="470" y="525"/>
                    </a:lnTo>
                    <a:lnTo>
                      <a:pt x="470" y="525"/>
                    </a:lnTo>
                    <a:lnTo>
                      <a:pt x="472" y="519"/>
                    </a:lnTo>
                    <a:lnTo>
                      <a:pt x="470" y="516"/>
                    </a:lnTo>
                    <a:lnTo>
                      <a:pt x="470" y="516"/>
                    </a:lnTo>
                    <a:lnTo>
                      <a:pt x="470" y="508"/>
                    </a:lnTo>
                    <a:lnTo>
                      <a:pt x="470" y="508"/>
                    </a:lnTo>
                    <a:lnTo>
                      <a:pt x="466" y="503"/>
                    </a:lnTo>
                    <a:lnTo>
                      <a:pt x="466" y="503"/>
                    </a:lnTo>
                    <a:lnTo>
                      <a:pt x="466" y="503"/>
                    </a:lnTo>
                    <a:lnTo>
                      <a:pt x="466" y="503"/>
                    </a:lnTo>
                    <a:lnTo>
                      <a:pt x="464" y="503"/>
                    </a:lnTo>
                    <a:lnTo>
                      <a:pt x="464" y="505"/>
                    </a:lnTo>
                    <a:lnTo>
                      <a:pt x="464" y="505"/>
                    </a:lnTo>
                    <a:lnTo>
                      <a:pt x="466" y="512"/>
                    </a:lnTo>
                    <a:lnTo>
                      <a:pt x="466" y="521"/>
                    </a:lnTo>
                    <a:lnTo>
                      <a:pt x="466" y="521"/>
                    </a:lnTo>
                    <a:lnTo>
                      <a:pt x="464" y="527"/>
                    </a:lnTo>
                    <a:lnTo>
                      <a:pt x="464" y="527"/>
                    </a:lnTo>
                    <a:close/>
                    <a:moveTo>
                      <a:pt x="422" y="442"/>
                    </a:moveTo>
                    <a:lnTo>
                      <a:pt x="422" y="442"/>
                    </a:lnTo>
                    <a:lnTo>
                      <a:pt x="422" y="449"/>
                    </a:lnTo>
                    <a:lnTo>
                      <a:pt x="420" y="451"/>
                    </a:lnTo>
                    <a:lnTo>
                      <a:pt x="422" y="455"/>
                    </a:lnTo>
                    <a:lnTo>
                      <a:pt x="422" y="455"/>
                    </a:lnTo>
                    <a:lnTo>
                      <a:pt x="424" y="464"/>
                    </a:lnTo>
                    <a:lnTo>
                      <a:pt x="424" y="464"/>
                    </a:lnTo>
                    <a:lnTo>
                      <a:pt x="424" y="470"/>
                    </a:lnTo>
                    <a:lnTo>
                      <a:pt x="424" y="470"/>
                    </a:lnTo>
                    <a:lnTo>
                      <a:pt x="428" y="473"/>
                    </a:lnTo>
                    <a:lnTo>
                      <a:pt x="430" y="475"/>
                    </a:lnTo>
                    <a:lnTo>
                      <a:pt x="430" y="475"/>
                    </a:lnTo>
                    <a:lnTo>
                      <a:pt x="431" y="475"/>
                    </a:lnTo>
                    <a:lnTo>
                      <a:pt x="431" y="475"/>
                    </a:lnTo>
                    <a:lnTo>
                      <a:pt x="431" y="473"/>
                    </a:lnTo>
                    <a:lnTo>
                      <a:pt x="431" y="473"/>
                    </a:lnTo>
                    <a:lnTo>
                      <a:pt x="430" y="470"/>
                    </a:lnTo>
                    <a:lnTo>
                      <a:pt x="430" y="470"/>
                    </a:lnTo>
                    <a:lnTo>
                      <a:pt x="426" y="466"/>
                    </a:lnTo>
                    <a:lnTo>
                      <a:pt x="426" y="460"/>
                    </a:lnTo>
                    <a:lnTo>
                      <a:pt x="426" y="460"/>
                    </a:lnTo>
                    <a:lnTo>
                      <a:pt x="426" y="455"/>
                    </a:lnTo>
                    <a:lnTo>
                      <a:pt x="426" y="455"/>
                    </a:lnTo>
                    <a:lnTo>
                      <a:pt x="424" y="448"/>
                    </a:lnTo>
                    <a:lnTo>
                      <a:pt x="422" y="442"/>
                    </a:lnTo>
                    <a:lnTo>
                      <a:pt x="422" y="442"/>
                    </a:lnTo>
                    <a:close/>
                    <a:moveTo>
                      <a:pt x="281" y="266"/>
                    </a:moveTo>
                    <a:lnTo>
                      <a:pt x="281" y="266"/>
                    </a:lnTo>
                    <a:lnTo>
                      <a:pt x="281" y="270"/>
                    </a:lnTo>
                    <a:lnTo>
                      <a:pt x="285" y="273"/>
                    </a:lnTo>
                    <a:lnTo>
                      <a:pt x="285" y="273"/>
                    </a:lnTo>
                    <a:lnTo>
                      <a:pt x="286" y="273"/>
                    </a:lnTo>
                    <a:lnTo>
                      <a:pt x="290" y="271"/>
                    </a:lnTo>
                    <a:lnTo>
                      <a:pt x="290" y="271"/>
                    </a:lnTo>
                    <a:lnTo>
                      <a:pt x="290" y="270"/>
                    </a:lnTo>
                    <a:lnTo>
                      <a:pt x="290" y="270"/>
                    </a:lnTo>
                    <a:lnTo>
                      <a:pt x="290" y="270"/>
                    </a:lnTo>
                    <a:lnTo>
                      <a:pt x="290" y="268"/>
                    </a:lnTo>
                    <a:lnTo>
                      <a:pt x="290" y="268"/>
                    </a:lnTo>
                    <a:lnTo>
                      <a:pt x="286" y="266"/>
                    </a:lnTo>
                    <a:lnTo>
                      <a:pt x="283" y="264"/>
                    </a:lnTo>
                    <a:lnTo>
                      <a:pt x="283" y="264"/>
                    </a:lnTo>
                    <a:lnTo>
                      <a:pt x="281" y="264"/>
                    </a:lnTo>
                    <a:lnTo>
                      <a:pt x="281" y="266"/>
                    </a:lnTo>
                    <a:lnTo>
                      <a:pt x="281" y="266"/>
                    </a:lnTo>
                    <a:close/>
                    <a:moveTo>
                      <a:pt x="452" y="97"/>
                    </a:moveTo>
                    <a:lnTo>
                      <a:pt x="452" y="97"/>
                    </a:lnTo>
                    <a:lnTo>
                      <a:pt x="453" y="103"/>
                    </a:lnTo>
                    <a:lnTo>
                      <a:pt x="457" y="105"/>
                    </a:lnTo>
                    <a:lnTo>
                      <a:pt x="457" y="105"/>
                    </a:lnTo>
                    <a:lnTo>
                      <a:pt x="455" y="101"/>
                    </a:lnTo>
                    <a:lnTo>
                      <a:pt x="452" y="97"/>
                    </a:lnTo>
                    <a:lnTo>
                      <a:pt x="452" y="9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12" name="Freeform 293"/>
              <p:cNvSpPr>
                <a:spLocks/>
              </p:cNvSpPr>
              <p:nvPr/>
            </p:nvSpPr>
            <p:spPr bwMode="auto">
              <a:xfrm>
                <a:off x="5536873" y="3496807"/>
                <a:ext cx="65829" cy="144000"/>
              </a:xfrm>
              <a:custGeom>
                <a:avLst/>
                <a:gdLst>
                  <a:gd name="T0" fmla="*/ 0 w 64"/>
                  <a:gd name="T1" fmla="*/ 104 h 141"/>
                  <a:gd name="T2" fmla="*/ 2 w 64"/>
                  <a:gd name="T3" fmla="*/ 93 h 141"/>
                  <a:gd name="T4" fmla="*/ 7 w 64"/>
                  <a:gd name="T5" fmla="*/ 82 h 141"/>
                  <a:gd name="T6" fmla="*/ 9 w 64"/>
                  <a:gd name="T7" fmla="*/ 77 h 141"/>
                  <a:gd name="T8" fmla="*/ 9 w 64"/>
                  <a:gd name="T9" fmla="*/ 71 h 141"/>
                  <a:gd name="T10" fmla="*/ 6 w 64"/>
                  <a:gd name="T11" fmla="*/ 56 h 141"/>
                  <a:gd name="T12" fmla="*/ 6 w 64"/>
                  <a:gd name="T13" fmla="*/ 53 h 141"/>
                  <a:gd name="T14" fmla="*/ 7 w 64"/>
                  <a:gd name="T15" fmla="*/ 49 h 141"/>
                  <a:gd name="T16" fmla="*/ 9 w 64"/>
                  <a:gd name="T17" fmla="*/ 44 h 141"/>
                  <a:gd name="T18" fmla="*/ 13 w 64"/>
                  <a:gd name="T19" fmla="*/ 38 h 141"/>
                  <a:gd name="T20" fmla="*/ 17 w 64"/>
                  <a:gd name="T21" fmla="*/ 36 h 141"/>
                  <a:gd name="T22" fmla="*/ 20 w 64"/>
                  <a:gd name="T23" fmla="*/ 36 h 141"/>
                  <a:gd name="T24" fmla="*/ 29 w 64"/>
                  <a:gd name="T25" fmla="*/ 31 h 141"/>
                  <a:gd name="T26" fmla="*/ 37 w 64"/>
                  <a:gd name="T27" fmla="*/ 25 h 141"/>
                  <a:gd name="T28" fmla="*/ 40 w 64"/>
                  <a:gd name="T29" fmla="*/ 16 h 141"/>
                  <a:gd name="T30" fmla="*/ 42 w 64"/>
                  <a:gd name="T31" fmla="*/ 14 h 141"/>
                  <a:gd name="T32" fmla="*/ 44 w 64"/>
                  <a:gd name="T33" fmla="*/ 12 h 141"/>
                  <a:gd name="T34" fmla="*/ 48 w 64"/>
                  <a:gd name="T35" fmla="*/ 3 h 141"/>
                  <a:gd name="T36" fmla="*/ 50 w 64"/>
                  <a:gd name="T37" fmla="*/ 1 h 141"/>
                  <a:gd name="T38" fmla="*/ 51 w 64"/>
                  <a:gd name="T39" fmla="*/ 0 h 141"/>
                  <a:gd name="T40" fmla="*/ 55 w 64"/>
                  <a:gd name="T41" fmla="*/ 0 h 141"/>
                  <a:gd name="T42" fmla="*/ 59 w 64"/>
                  <a:gd name="T43" fmla="*/ 5 h 141"/>
                  <a:gd name="T44" fmla="*/ 61 w 64"/>
                  <a:gd name="T45" fmla="*/ 11 h 141"/>
                  <a:gd name="T46" fmla="*/ 64 w 64"/>
                  <a:gd name="T47" fmla="*/ 29 h 141"/>
                  <a:gd name="T48" fmla="*/ 64 w 64"/>
                  <a:gd name="T49" fmla="*/ 34 h 141"/>
                  <a:gd name="T50" fmla="*/ 62 w 64"/>
                  <a:gd name="T51" fmla="*/ 36 h 141"/>
                  <a:gd name="T52" fmla="*/ 61 w 64"/>
                  <a:gd name="T53" fmla="*/ 36 h 141"/>
                  <a:gd name="T54" fmla="*/ 59 w 64"/>
                  <a:gd name="T55" fmla="*/ 40 h 141"/>
                  <a:gd name="T56" fmla="*/ 59 w 64"/>
                  <a:gd name="T57" fmla="*/ 44 h 141"/>
                  <a:gd name="T58" fmla="*/ 50 w 64"/>
                  <a:gd name="T59" fmla="*/ 84 h 141"/>
                  <a:gd name="T60" fmla="*/ 44 w 64"/>
                  <a:gd name="T61" fmla="*/ 102 h 141"/>
                  <a:gd name="T62" fmla="*/ 39 w 64"/>
                  <a:gd name="T63" fmla="*/ 121 h 141"/>
                  <a:gd name="T64" fmla="*/ 37 w 64"/>
                  <a:gd name="T65" fmla="*/ 128 h 141"/>
                  <a:gd name="T66" fmla="*/ 31 w 64"/>
                  <a:gd name="T67" fmla="*/ 135 h 141"/>
                  <a:gd name="T68" fmla="*/ 28 w 64"/>
                  <a:gd name="T69" fmla="*/ 137 h 141"/>
                  <a:gd name="T70" fmla="*/ 22 w 64"/>
                  <a:gd name="T71" fmla="*/ 139 h 141"/>
                  <a:gd name="T72" fmla="*/ 13 w 64"/>
                  <a:gd name="T73" fmla="*/ 139 h 141"/>
                  <a:gd name="T74" fmla="*/ 9 w 64"/>
                  <a:gd name="T75" fmla="*/ 135 h 141"/>
                  <a:gd name="T76" fmla="*/ 4 w 64"/>
                  <a:gd name="T77" fmla="*/ 126 h 141"/>
                  <a:gd name="T78" fmla="*/ 2 w 64"/>
                  <a:gd name="T79" fmla="*/ 121 h 141"/>
                  <a:gd name="T80" fmla="*/ 0 w 64"/>
                  <a:gd name="T81" fmla="*/ 111 h 141"/>
                  <a:gd name="T82" fmla="*/ 0 w 64"/>
                  <a:gd name="T83" fmla="*/ 104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64" h="141">
                    <a:moveTo>
                      <a:pt x="0" y="104"/>
                    </a:moveTo>
                    <a:lnTo>
                      <a:pt x="0" y="104"/>
                    </a:lnTo>
                    <a:lnTo>
                      <a:pt x="0" y="99"/>
                    </a:lnTo>
                    <a:lnTo>
                      <a:pt x="2" y="93"/>
                    </a:lnTo>
                    <a:lnTo>
                      <a:pt x="2" y="93"/>
                    </a:lnTo>
                    <a:lnTo>
                      <a:pt x="7" y="82"/>
                    </a:lnTo>
                    <a:lnTo>
                      <a:pt x="7" y="82"/>
                    </a:lnTo>
                    <a:lnTo>
                      <a:pt x="9" y="77"/>
                    </a:lnTo>
                    <a:lnTo>
                      <a:pt x="9" y="71"/>
                    </a:lnTo>
                    <a:lnTo>
                      <a:pt x="9" y="71"/>
                    </a:lnTo>
                    <a:lnTo>
                      <a:pt x="7" y="64"/>
                    </a:lnTo>
                    <a:lnTo>
                      <a:pt x="6" y="56"/>
                    </a:lnTo>
                    <a:lnTo>
                      <a:pt x="6" y="56"/>
                    </a:lnTo>
                    <a:lnTo>
                      <a:pt x="6" y="53"/>
                    </a:lnTo>
                    <a:lnTo>
                      <a:pt x="7" y="49"/>
                    </a:lnTo>
                    <a:lnTo>
                      <a:pt x="7" y="49"/>
                    </a:lnTo>
                    <a:lnTo>
                      <a:pt x="9" y="44"/>
                    </a:lnTo>
                    <a:lnTo>
                      <a:pt x="9" y="44"/>
                    </a:lnTo>
                    <a:lnTo>
                      <a:pt x="11" y="40"/>
                    </a:lnTo>
                    <a:lnTo>
                      <a:pt x="13" y="38"/>
                    </a:lnTo>
                    <a:lnTo>
                      <a:pt x="13" y="38"/>
                    </a:lnTo>
                    <a:lnTo>
                      <a:pt x="17" y="36"/>
                    </a:lnTo>
                    <a:lnTo>
                      <a:pt x="20" y="36"/>
                    </a:lnTo>
                    <a:lnTo>
                      <a:pt x="20" y="36"/>
                    </a:lnTo>
                    <a:lnTo>
                      <a:pt x="26" y="34"/>
                    </a:lnTo>
                    <a:lnTo>
                      <a:pt x="29" y="31"/>
                    </a:lnTo>
                    <a:lnTo>
                      <a:pt x="37" y="25"/>
                    </a:lnTo>
                    <a:lnTo>
                      <a:pt x="37" y="25"/>
                    </a:lnTo>
                    <a:lnTo>
                      <a:pt x="39" y="20"/>
                    </a:lnTo>
                    <a:lnTo>
                      <a:pt x="40" y="16"/>
                    </a:lnTo>
                    <a:lnTo>
                      <a:pt x="40" y="16"/>
                    </a:lnTo>
                    <a:lnTo>
                      <a:pt x="42" y="14"/>
                    </a:lnTo>
                    <a:lnTo>
                      <a:pt x="44" y="12"/>
                    </a:lnTo>
                    <a:lnTo>
                      <a:pt x="44" y="12"/>
                    </a:lnTo>
                    <a:lnTo>
                      <a:pt x="48" y="9"/>
                    </a:lnTo>
                    <a:lnTo>
                      <a:pt x="48" y="3"/>
                    </a:lnTo>
                    <a:lnTo>
                      <a:pt x="48" y="3"/>
                    </a:lnTo>
                    <a:lnTo>
                      <a:pt x="50" y="1"/>
                    </a:lnTo>
                    <a:lnTo>
                      <a:pt x="50" y="1"/>
                    </a:lnTo>
                    <a:lnTo>
                      <a:pt x="51" y="0"/>
                    </a:lnTo>
                    <a:lnTo>
                      <a:pt x="53" y="0"/>
                    </a:lnTo>
                    <a:lnTo>
                      <a:pt x="55" y="0"/>
                    </a:lnTo>
                    <a:lnTo>
                      <a:pt x="55" y="0"/>
                    </a:lnTo>
                    <a:lnTo>
                      <a:pt x="59" y="5"/>
                    </a:lnTo>
                    <a:lnTo>
                      <a:pt x="61" y="11"/>
                    </a:lnTo>
                    <a:lnTo>
                      <a:pt x="61" y="11"/>
                    </a:lnTo>
                    <a:lnTo>
                      <a:pt x="62" y="20"/>
                    </a:lnTo>
                    <a:lnTo>
                      <a:pt x="64" y="29"/>
                    </a:lnTo>
                    <a:lnTo>
                      <a:pt x="64" y="29"/>
                    </a:lnTo>
                    <a:lnTo>
                      <a:pt x="64" y="34"/>
                    </a:lnTo>
                    <a:lnTo>
                      <a:pt x="64" y="34"/>
                    </a:lnTo>
                    <a:lnTo>
                      <a:pt x="62" y="36"/>
                    </a:lnTo>
                    <a:lnTo>
                      <a:pt x="61" y="36"/>
                    </a:lnTo>
                    <a:lnTo>
                      <a:pt x="61" y="36"/>
                    </a:lnTo>
                    <a:lnTo>
                      <a:pt x="59" y="36"/>
                    </a:lnTo>
                    <a:lnTo>
                      <a:pt x="59" y="40"/>
                    </a:lnTo>
                    <a:lnTo>
                      <a:pt x="59" y="40"/>
                    </a:lnTo>
                    <a:lnTo>
                      <a:pt x="59" y="44"/>
                    </a:lnTo>
                    <a:lnTo>
                      <a:pt x="59" y="44"/>
                    </a:lnTo>
                    <a:lnTo>
                      <a:pt x="50" y="84"/>
                    </a:lnTo>
                    <a:lnTo>
                      <a:pt x="50" y="84"/>
                    </a:lnTo>
                    <a:lnTo>
                      <a:pt x="44" y="102"/>
                    </a:lnTo>
                    <a:lnTo>
                      <a:pt x="39" y="121"/>
                    </a:lnTo>
                    <a:lnTo>
                      <a:pt x="39" y="121"/>
                    </a:lnTo>
                    <a:lnTo>
                      <a:pt x="37" y="128"/>
                    </a:lnTo>
                    <a:lnTo>
                      <a:pt x="37" y="128"/>
                    </a:lnTo>
                    <a:lnTo>
                      <a:pt x="33" y="134"/>
                    </a:lnTo>
                    <a:lnTo>
                      <a:pt x="31" y="135"/>
                    </a:lnTo>
                    <a:lnTo>
                      <a:pt x="28" y="137"/>
                    </a:lnTo>
                    <a:lnTo>
                      <a:pt x="28" y="137"/>
                    </a:lnTo>
                    <a:lnTo>
                      <a:pt x="22" y="139"/>
                    </a:lnTo>
                    <a:lnTo>
                      <a:pt x="22" y="139"/>
                    </a:lnTo>
                    <a:lnTo>
                      <a:pt x="17" y="141"/>
                    </a:lnTo>
                    <a:lnTo>
                      <a:pt x="13" y="139"/>
                    </a:lnTo>
                    <a:lnTo>
                      <a:pt x="13" y="139"/>
                    </a:lnTo>
                    <a:lnTo>
                      <a:pt x="9" y="135"/>
                    </a:lnTo>
                    <a:lnTo>
                      <a:pt x="6" y="132"/>
                    </a:lnTo>
                    <a:lnTo>
                      <a:pt x="4" y="126"/>
                    </a:lnTo>
                    <a:lnTo>
                      <a:pt x="2" y="121"/>
                    </a:lnTo>
                    <a:lnTo>
                      <a:pt x="2" y="121"/>
                    </a:lnTo>
                    <a:lnTo>
                      <a:pt x="2" y="115"/>
                    </a:lnTo>
                    <a:lnTo>
                      <a:pt x="0" y="111"/>
                    </a:lnTo>
                    <a:lnTo>
                      <a:pt x="0" y="111"/>
                    </a:lnTo>
                    <a:lnTo>
                      <a:pt x="0" y="104"/>
                    </a:lnTo>
                    <a:lnTo>
                      <a:pt x="0" y="10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</p:grpSp>
        <p:sp>
          <p:nvSpPr>
            <p:cNvPr id="520" name="직사각형 519"/>
            <p:cNvSpPr/>
            <p:nvPr/>
          </p:nvSpPr>
          <p:spPr>
            <a:xfrm>
              <a:off x="6001475" y="4118133"/>
              <a:ext cx="1970881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Limited presence compared to other regions.</a:t>
              </a:r>
            </a:p>
            <a:p>
              <a:pPr algn="ctr"/>
              <a:endPara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Competes with local vendors.</a:t>
              </a:r>
              <a:endPara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523" name="그룹 522"/>
          <p:cNvGrpSpPr/>
          <p:nvPr/>
        </p:nvGrpSpPr>
        <p:grpSpPr>
          <a:xfrm>
            <a:off x="8272132" y="832365"/>
            <a:ext cx="1895392" cy="3369275"/>
            <a:chOff x="7543216" y="1962226"/>
            <a:chExt cx="1970881" cy="3369275"/>
          </a:xfrm>
        </p:grpSpPr>
        <p:grpSp>
          <p:nvGrpSpPr>
            <p:cNvPr id="19" name="그룹 18"/>
            <p:cNvGrpSpPr/>
            <p:nvPr/>
          </p:nvGrpSpPr>
          <p:grpSpPr>
            <a:xfrm>
              <a:off x="7615914" y="3312592"/>
              <a:ext cx="1724108" cy="653384"/>
              <a:chOff x="5855417" y="3559198"/>
              <a:chExt cx="1469431" cy="556869"/>
            </a:xfrm>
          </p:grpSpPr>
          <p:grpSp>
            <p:nvGrpSpPr>
              <p:cNvPr id="27" name="그룹 26"/>
              <p:cNvGrpSpPr/>
              <p:nvPr/>
            </p:nvGrpSpPr>
            <p:grpSpPr>
              <a:xfrm flipV="1">
                <a:off x="6003363" y="3559198"/>
                <a:ext cx="1094106" cy="556869"/>
                <a:chOff x="1173285" y="3254045"/>
                <a:chExt cx="1159737" cy="556869"/>
              </a:xfrm>
            </p:grpSpPr>
            <p:cxnSp>
              <p:nvCxnSpPr>
                <p:cNvPr id="29" name="직선 연결선 28"/>
                <p:cNvCxnSpPr/>
                <p:nvPr/>
              </p:nvCxnSpPr>
              <p:spPr>
                <a:xfrm>
                  <a:off x="1173285" y="3254045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직선 연결선 29"/>
                <p:cNvCxnSpPr/>
                <p:nvPr/>
              </p:nvCxnSpPr>
              <p:spPr>
                <a:xfrm>
                  <a:off x="1180894" y="3810914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8" name="Text Box 8"/>
              <p:cNvSpPr txBox="1">
                <a:spLocks noChangeArrowheads="1"/>
              </p:cNvSpPr>
              <p:nvPr/>
            </p:nvSpPr>
            <p:spPr bwMode="auto">
              <a:xfrm>
                <a:off x="5855417" y="3679757"/>
                <a:ext cx="1469431" cy="3147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dirty="0">
                    <a:solidFill>
                      <a:schemeClr val="accent1"/>
                    </a:solidFill>
                    <a:latin typeface="+mj-lt"/>
                  </a:rPr>
                  <a:t>ASIA</a:t>
                </a:r>
              </a:p>
            </p:txBody>
          </p:sp>
        </p:grpSp>
        <p:grpSp>
          <p:nvGrpSpPr>
            <p:cNvPr id="6" name="그룹 5"/>
            <p:cNvGrpSpPr/>
            <p:nvPr/>
          </p:nvGrpSpPr>
          <p:grpSpPr>
            <a:xfrm>
              <a:off x="8033849" y="1962226"/>
              <a:ext cx="1004094" cy="1081335"/>
              <a:chOff x="6191047" y="2805605"/>
              <a:chExt cx="855774" cy="921605"/>
            </a:xfrm>
            <a:solidFill>
              <a:schemeClr val="bg1">
                <a:lumMod val="75000"/>
              </a:schemeClr>
            </a:solidFill>
          </p:grpSpPr>
          <p:sp>
            <p:nvSpPr>
              <p:cNvPr id="149" name="Freeform 28"/>
              <p:cNvSpPr>
                <a:spLocks noEditPoints="1"/>
              </p:cNvSpPr>
              <p:nvPr/>
            </p:nvSpPr>
            <p:spPr bwMode="auto">
              <a:xfrm>
                <a:off x="6191047" y="2922863"/>
                <a:ext cx="855774" cy="734403"/>
              </a:xfrm>
              <a:custGeom>
                <a:avLst/>
                <a:gdLst>
                  <a:gd name="T0" fmla="*/ 246 w 833"/>
                  <a:gd name="T1" fmla="*/ 112 h 714"/>
                  <a:gd name="T2" fmla="*/ 260 w 833"/>
                  <a:gd name="T3" fmla="*/ 128 h 714"/>
                  <a:gd name="T4" fmla="*/ 286 w 833"/>
                  <a:gd name="T5" fmla="*/ 148 h 714"/>
                  <a:gd name="T6" fmla="*/ 277 w 833"/>
                  <a:gd name="T7" fmla="*/ 95 h 714"/>
                  <a:gd name="T8" fmla="*/ 310 w 833"/>
                  <a:gd name="T9" fmla="*/ 62 h 714"/>
                  <a:gd name="T10" fmla="*/ 356 w 833"/>
                  <a:gd name="T11" fmla="*/ 42 h 714"/>
                  <a:gd name="T12" fmla="*/ 394 w 833"/>
                  <a:gd name="T13" fmla="*/ 0 h 714"/>
                  <a:gd name="T14" fmla="*/ 431 w 833"/>
                  <a:gd name="T15" fmla="*/ 25 h 714"/>
                  <a:gd name="T16" fmla="*/ 418 w 833"/>
                  <a:gd name="T17" fmla="*/ 91 h 714"/>
                  <a:gd name="T18" fmla="*/ 431 w 833"/>
                  <a:gd name="T19" fmla="*/ 86 h 714"/>
                  <a:gd name="T20" fmla="*/ 469 w 833"/>
                  <a:gd name="T21" fmla="*/ 99 h 714"/>
                  <a:gd name="T22" fmla="*/ 524 w 833"/>
                  <a:gd name="T23" fmla="*/ 121 h 714"/>
                  <a:gd name="T24" fmla="*/ 569 w 833"/>
                  <a:gd name="T25" fmla="*/ 132 h 714"/>
                  <a:gd name="T26" fmla="*/ 614 w 833"/>
                  <a:gd name="T27" fmla="*/ 117 h 714"/>
                  <a:gd name="T28" fmla="*/ 662 w 833"/>
                  <a:gd name="T29" fmla="*/ 141 h 714"/>
                  <a:gd name="T30" fmla="*/ 723 w 833"/>
                  <a:gd name="T31" fmla="*/ 170 h 714"/>
                  <a:gd name="T32" fmla="*/ 796 w 833"/>
                  <a:gd name="T33" fmla="*/ 189 h 714"/>
                  <a:gd name="T34" fmla="*/ 833 w 833"/>
                  <a:gd name="T35" fmla="*/ 220 h 714"/>
                  <a:gd name="T36" fmla="*/ 789 w 833"/>
                  <a:gd name="T37" fmla="*/ 224 h 714"/>
                  <a:gd name="T38" fmla="*/ 778 w 833"/>
                  <a:gd name="T39" fmla="*/ 260 h 714"/>
                  <a:gd name="T40" fmla="*/ 710 w 833"/>
                  <a:gd name="T41" fmla="*/ 291 h 714"/>
                  <a:gd name="T42" fmla="*/ 690 w 833"/>
                  <a:gd name="T43" fmla="*/ 347 h 714"/>
                  <a:gd name="T44" fmla="*/ 660 w 833"/>
                  <a:gd name="T45" fmla="*/ 328 h 714"/>
                  <a:gd name="T46" fmla="*/ 695 w 833"/>
                  <a:gd name="T47" fmla="*/ 277 h 714"/>
                  <a:gd name="T48" fmla="*/ 655 w 833"/>
                  <a:gd name="T49" fmla="*/ 304 h 714"/>
                  <a:gd name="T50" fmla="*/ 613 w 833"/>
                  <a:gd name="T51" fmla="*/ 302 h 714"/>
                  <a:gd name="T52" fmla="*/ 563 w 833"/>
                  <a:gd name="T53" fmla="*/ 356 h 714"/>
                  <a:gd name="T54" fmla="*/ 591 w 833"/>
                  <a:gd name="T55" fmla="*/ 359 h 714"/>
                  <a:gd name="T56" fmla="*/ 591 w 833"/>
                  <a:gd name="T57" fmla="*/ 424 h 714"/>
                  <a:gd name="T58" fmla="*/ 570 w 833"/>
                  <a:gd name="T59" fmla="*/ 424 h 714"/>
                  <a:gd name="T60" fmla="*/ 521 w 833"/>
                  <a:gd name="T61" fmla="*/ 508 h 714"/>
                  <a:gd name="T62" fmla="*/ 484 w 833"/>
                  <a:gd name="T63" fmla="*/ 482 h 714"/>
                  <a:gd name="T64" fmla="*/ 482 w 833"/>
                  <a:gd name="T65" fmla="*/ 491 h 714"/>
                  <a:gd name="T66" fmla="*/ 484 w 833"/>
                  <a:gd name="T67" fmla="*/ 543 h 714"/>
                  <a:gd name="T68" fmla="*/ 429 w 833"/>
                  <a:gd name="T69" fmla="*/ 598 h 714"/>
                  <a:gd name="T70" fmla="*/ 416 w 833"/>
                  <a:gd name="T71" fmla="*/ 658 h 714"/>
                  <a:gd name="T72" fmla="*/ 376 w 833"/>
                  <a:gd name="T73" fmla="*/ 646 h 714"/>
                  <a:gd name="T74" fmla="*/ 378 w 833"/>
                  <a:gd name="T75" fmla="*/ 695 h 714"/>
                  <a:gd name="T76" fmla="*/ 345 w 833"/>
                  <a:gd name="T77" fmla="*/ 627 h 714"/>
                  <a:gd name="T78" fmla="*/ 284 w 833"/>
                  <a:gd name="T79" fmla="*/ 625 h 714"/>
                  <a:gd name="T80" fmla="*/ 238 w 833"/>
                  <a:gd name="T81" fmla="*/ 624 h 714"/>
                  <a:gd name="T82" fmla="*/ 205 w 833"/>
                  <a:gd name="T83" fmla="*/ 574 h 714"/>
                  <a:gd name="T84" fmla="*/ 119 w 833"/>
                  <a:gd name="T85" fmla="*/ 543 h 714"/>
                  <a:gd name="T86" fmla="*/ 152 w 833"/>
                  <a:gd name="T87" fmla="*/ 567 h 714"/>
                  <a:gd name="T88" fmla="*/ 146 w 833"/>
                  <a:gd name="T89" fmla="*/ 622 h 714"/>
                  <a:gd name="T90" fmla="*/ 79 w 833"/>
                  <a:gd name="T91" fmla="*/ 620 h 714"/>
                  <a:gd name="T92" fmla="*/ 49 w 833"/>
                  <a:gd name="T93" fmla="*/ 506 h 714"/>
                  <a:gd name="T94" fmla="*/ 0 w 833"/>
                  <a:gd name="T95" fmla="*/ 475 h 714"/>
                  <a:gd name="T96" fmla="*/ 77 w 833"/>
                  <a:gd name="T97" fmla="*/ 460 h 714"/>
                  <a:gd name="T98" fmla="*/ 117 w 833"/>
                  <a:gd name="T99" fmla="*/ 468 h 714"/>
                  <a:gd name="T100" fmla="*/ 137 w 833"/>
                  <a:gd name="T101" fmla="*/ 475 h 714"/>
                  <a:gd name="T102" fmla="*/ 123 w 833"/>
                  <a:gd name="T103" fmla="*/ 438 h 714"/>
                  <a:gd name="T104" fmla="*/ 115 w 833"/>
                  <a:gd name="T105" fmla="*/ 424 h 714"/>
                  <a:gd name="T106" fmla="*/ 113 w 833"/>
                  <a:gd name="T107" fmla="*/ 387 h 714"/>
                  <a:gd name="T108" fmla="*/ 170 w 833"/>
                  <a:gd name="T109" fmla="*/ 387 h 714"/>
                  <a:gd name="T110" fmla="*/ 156 w 833"/>
                  <a:gd name="T111" fmla="*/ 345 h 714"/>
                  <a:gd name="T112" fmla="*/ 163 w 833"/>
                  <a:gd name="T113" fmla="*/ 280 h 714"/>
                  <a:gd name="T114" fmla="*/ 196 w 833"/>
                  <a:gd name="T115" fmla="*/ 202 h 714"/>
                  <a:gd name="T116" fmla="*/ 205 w 833"/>
                  <a:gd name="T117" fmla="*/ 165 h 714"/>
                  <a:gd name="T118" fmla="*/ 231 w 833"/>
                  <a:gd name="T119" fmla="*/ 134 h 714"/>
                  <a:gd name="T120" fmla="*/ 225 w 833"/>
                  <a:gd name="T121" fmla="*/ 214 h 714"/>
                  <a:gd name="T122" fmla="*/ 257 w 833"/>
                  <a:gd name="T123" fmla="*/ 176 h 714"/>
                  <a:gd name="T124" fmla="*/ 565 w 833"/>
                  <a:gd name="T125" fmla="*/ 136 h 7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833" h="714">
                    <a:moveTo>
                      <a:pt x="257" y="176"/>
                    </a:moveTo>
                    <a:lnTo>
                      <a:pt x="257" y="176"/>
                    </a:lnTo>
                    <a:lnTo>
                      <a:pt x="255" y="174"/>
                    </a:lnTo>
                    <a:lnTo>
                      <a:pt x="255" y="174"/>
                    </a:lnTo>
                    <a:lnTo>
                      <a:pt x="251" y="172"/>
                    </a:lnTo>
                    <a:lnTo>
                      <a:pt x="249" y="172"/>
                    </a:lnTo>
                    <a:lnTo>
                      <a:pt x="249" y="172"/>
                    </a:lnTo>
                    <a:lnTo>
                      <a:pt x="246" y="174"/>
                    </a:lnTo>
                    <a:lnTo>
                      <a:pt x="242" y="174"/>
                    </a:lnTo>
                    <a:lnTo>
                      <a:pt x="242" y="174"/>
                    </a:lnTo>
                    <a:lnTo>
                      <a:pt x="242" y="172"/>
                    </a:lnTo>
                    <a:lnTo>
                      <a:pt x="242" y="172"/>
                    </a:lnTo>
                    <a:lnTo>
                      <a:pt x="240" y="163"/>
                    </a:lnTo>
                    <a:lnTo>
                      <a:pt x="240" y="163"/>
                    </a:lnTo>
                    <a:lnTo>
                      <a:pt x="240" y="161"/>
                    </a:lnTo>
                    <a:lnTo>
                      <a:pt x="240" y="161"/>
                    </a:lnTo>
                    <a:lnTo>
                      <a:pt x="242" y="154"/>
                    </a:lnTo>
                    <a:lnTo>
                      <a:pt x="242" y="154"/>
                    </a:lnTo>
                    <a:lnTo>
                      <a:pt x="244" y="148"/>
                    </a:lnTo>
                    <a:lnTo>
                      <a:pt x="242" y="145"/>
                    </a:lnTo>
                    <a:lnTo>
                      <a:pt x="242" y="145"/>
                    </a:lnTo>
                    <a:lnTo>
                      <a:pt x="242" y="143"/>
                    </a:lnTo>
                    <a:lnTo>
                      <a:pt x="242" y="143"/>
                    </a:lnTo>
                    <a:lnTo>
                      <a:pt x="240" y="139"/>
                    </a:lnTo>
                    <a:lnTo>
                      <a:pt x="238" y="136"/>
                    </a:lnTo>
                    <a:lnTo>
                      <a:pt x="238" y="136"/>
                    </a:lnTo>
                    <a:lnTo>
                      <a:pt x="236" y="134"/>
                    </a:lnTo>
                    <a:lnTo>
                      <a:pt x="238" y="132"/>
                    </a:lnTo>
                    <a:lnTo>
                      <a:pt x="238" y="132"/>
                    </a:lnTo>
                    <a:lnTo>
                      <a:pt x="238" y="128"/>
                    </a:lnTo>
                    <a:lnTo>
                      <a:pt x="238" y="128"/>
                    </a:lnTo>
                    <a:lnTo>
                      <a:pt x="240" y="126"/>
                    </a:lnTo>
                    <a:lnTo>
                      <a:pt x="242" y="124"/>
                    </a:lnTo>
                    <a:lnTo>
                      <a:pt x="242" y="124"/>
                    </a:lnTo>
                    <a:lnTo>
                      <a:pt x="244" y="123"/>
                    </a:lnTo>
                    <a:lnTo>
                      <a:pt x="244" y="123"/>
                    </a:lnTo>
                    <a:lnTo>
                      <a:pt x="247" y="119"/>
                    </a:lnTo>
                    <a:lnTo>
                      <a:pt x="247" y="113"/>
                    </a:lnTo>
                    <a:lnTo>
                      <a:pt x="247" y="113"/>
                    </a:lnTo>
                    <a:lnTo>
                      <a:pt x="246" y="112"/>
                    </a:lnTo>
                    <a:lnTo>
                      <a:pt x="246" y="112"/>
                    </a:lnTo>
                    <a:lnTo>
                      <a:pt x="246" y="108"/>
                    </a:lnTo>
                    <a:lnTo>
                      <a:pt x="246" y="108"/>
                    </a:lnTo>
                    <a:lnTo>
                      <a:pt x="246" y="108"/>
                    </a:lnTo>
                    <a:lnTo>
                      <a:pt x="249" y="110"/>
                    </a:lnTo>
                    <a:lnTo>
                      <a:pt x="249" y="112"/>
                    </a:lnTo>
                    <a:lnTo>
                      <a:pt x="249" y="112"/>
                    </a:lnTo>
                    <a:lnTo>
                      <a:pt x="251" y="117"/>
                    </a:lnTo>
                    <a:lnTo>
                      <a:pt x="251" y="121"/>
                    </a:lnTo>
                    <a:lnTo>
                      <a:pt x="251" y="121"/>
                    </a:lnTo>
                    <a:lnTo>
                      <a:pt x="249" y="126"/>
                    </a:lnTo>
                    <a:lnTo>
                      <a:pt x="249" y="126"/>
                    </a:lnTo>
                    <a:lnTo>
                      <a:pt x="249" y="130"/>
                    </a:lnTo>
                    <a:lnTo>
                      <a:pt x="249" y="130"/>
                    </a:lnTo>
                    <a:lnTo>
                      <a:pt x="249" y="134"/>
                    </a:lnTo>
                    <a:lnTo>
                      <a:pt x="249" y="134"/>
                    </a:lnTo>
                    <a:lnTo>
                      <a:pt x="251" y="137"/>
                    </a:lnTo>
                    <a:lnTo>
                      <a:pt x="251" y="137"/>
                    </a:lnTo>
                    <a:lnTo>
                      <a:pt x="255" y="137"/>
                    </a:lnTo>
                    <a:lnTo>
                      <a:pt x="255" y="137"/>
                    </a:lnTo>
                    <a:lnTo>
                      <a:pt x="257" y="139"/>
                    </a:lnTo>
                    <a:lnTo>
                      <a:pt x="257" y="139"/>
                    </a:lnTo>
                    <a:lnTo>
                      <a:pt x="260" y="139"/>
                    </a:lnTo>
                    <a:lnTo>
                      <a:pt x="262" y="143"/>
                    </a:lnTo>
                    <a:lnTo>
                      <a:pt x="262" y="143"/>
                    </a:lnTo>
                    <a:lnTo>
                      <a:pt x="262" y="139"/>
                    </a:lnTo>
                    <a:lnTo>
                      <a:pt x="260" y="137"/>
                    </a:lnTo>
                    <a:lnTo>
                      <a:pt x="260" y="137"/>
                    </a:lnTo>
                    <a:lnTo>
                      <a:pt x="255" y="134"/>
                    </a:lnTo>
                    <a:lnTo>
                      <a:pt x="255" y="134"/>
                    </a:lnTo>
                    <a:lnTo>
                      <a:pt x="253" y="130"/>
                    </a:lnTo>
                    <a:lnTo>
                      <a:pt x="253" y="126"/>
                    </a:lnTo>
                    <a:lnTo>
                      <a:pt x="253" y="126"/>
                    </a:lnTo>
                    <a:lnTo>
                      <a:pt x="253" y="124"/>
                    </a:lnTo>
                    <a:lnTo>
                      <a:pt x="253" y="124"/>
                    </a:lnTo>
                    <a:lnTo>
                      <a:pt x="255" y="124"/>
                    </a:lnTo>
                    <a:lnTo>
                      <a:pt x="255" y="124"/>
                    </a:lnTo>
                    <a:lnTo>
                      <a:pt x="257" y="126"/>
                    </a:lnTo>
                    <a:lnTo>
                      <a:pt x="257" y="126"/>
                    </a:lnTo>
                    <a:lnTo>
                      <a:pt x="258" y="128"/>
                    </a:lnTo>
                    <a:lnTo>
                      <a:pt x="260" y="128"/>
                    </a:lnTo>
                    <a:lnTo>
                      <a:pt x="260" y="128"/>
                    </a:lnTo>
                    <a:lnTo>
                      <a:pt x="262" y="126"/>
                    </a:lnTo>
                    <a:lnTo>
                      <a:pt x="262" y="126"/>
                    </a:lnTo>
                    <a:lnTo>
                      <a:pt x="262" y="124"/>
                    </a:lnTo>
                    <a:lnTo>
                      <a:pt x="262" y="124"/>
                    </a:lnTo>
                    <a:lnTo>
                      <a:pt x="262" y="124"/>
                    </a:lnTo>
                    <a:lnTo>
                      <a:pt x="260" y="123"/>
                    </a:lnTo>
                    <a:lnTo>
                      <a:pt x="260" y="121"/>
                    </a:lnTo>
                    <a:lnTo>
                      <a:pt x="260" y="121"/>
                    </a:lnTo>
                    <a:lnTo>
                      <a:pt x="258" y="119"/>
                    </a:lnTo>
                    <a:lnTo>
                      <a:pt x="258" y="119"/>
                    </a:lnTo>
                    <a:lnTo>
                      <a:pt x="258" y="119"/>
                    </a:lnTo>
                    <a:lnTo>
                      <a:pt x="258" y="117"/>
                    </a:lnTo>
                    <a:lnTo>
                      <a:pt x="258" y="117"/>
                    </a:lnTo>
                    <a:lnTo>
                      <a:pt x="258" y="115"/>
                    </a:lnTo>
                    <a:lnTo>
                      <a:pt x="258" y="115"/>
                    </a:lnTo>
                    <a:lnTo>
                      <a:pt x="262" y="113"/>
                    </a:lnTo>
                    <a:lnTo>
                      <a:pt x="264" y="115"/>
                    </a:lnTo>
                    <a:lnTo>
                      <a:pt x="264" y="115"/>
                    </a:lnTo>
                    <a:lnTo>
                      <a:pt x="266" y="117"/>
                    </a:lnTo>
                    <a:lnTo>
                      <a:pt x="268" y="117"/>
                    </a:lnTo>
                    <a:lnTo>
                      <a:pt x="268" y="117"/>
                    </a:lnTo>
                    <a:lnTo>
                      <a:pt x="271" y="119"/>
                    </a:lnTo>
                    <a:lnTo>
                      <a:pt x="273" y="121"/>
                    </a:lnTo>
                    <a:lnTo>
                      <a:pt x="273" y="121"/>
                    </a:lnTo>
                    <a:lnTo>
                      <a:pt x="279" y="126"/>
                    </a:lnTo>
                    <a:lnTo>
                      <a:pt x="279" y="126"/>
                    </a:lnTo>
                    <a:lnTo>
                      <a:pt x="282" y="130"/>
                    </a:lnTo>
                    <a:lnTo>
                      <a:pt x="286" y="130"/>
                    </a:lnTo>
                    <a:lnTo>
                      <a:pt x="286" y="130"/>
                    </a:lnTo>
                    <a:lnTo>
                      <a:pt x="288" y="130"/>
                    </a:lnTo>
                    <a:lnTo>
                      <a:pt x="288" y="130"/>
                    </a:lnTo>
                    <a:lnTo>
                      <a:pt x="290" y="130"/>
                    </a:lnTo>
                    <a:lnTo>
                      <a:pt x="290" y="132"/>
                    </a:lnTo>
                    <a:lnTo>
                      <a:pt x="290" y="132"/>
                    </a:lnTo>
                    <a:lnTo>
                      <a:pt x="288" y="136"/>
                    </a:lnTo>
                    <a:lnTo>
                      <a:pt x="286" y="137"/>
                    </a:lnTo>
                    <a:lnTo>
                      <a:pt x="286" y="137"/>
                    </a:lnTo>
                    <a:lnTo>
                      <a:pt x="286" y="139"/>
                    </a:lnTo>
                    <a:lnTo>
                      <a:pt x="286" y="141"/>
                    </a:lnTo>
                    <a:lnTo>
                      <a:pt x="286" y="141"/>
                    </a:lnTo>
                    <a:lnTo>
                      <a:pt x="286" y="148"/>
                    </a:lnTo>
                    <a:lnTo>
                      <a:pt x="286" y="148"/>
                    </a:lnTo>
                    <a:lnTo>
                      <a:pt x="286" y="150"/>
                    </a:lnTo>
                    <a:lnTo>
                      <a:pt x="286" y="150"/>
                    </a:lnTo>
                    <a:lnTo>
                      <a:pt x="288" y="154"/>
                    </a:lnTo>
                    <a:lnTo>
                      <a:pt x="288" y="154"/>
                    </a:lnTo>
                    <a:lnTo>
                      <a:pt x="288" y="156"/>
                    </a:lnTo>
                    <a:lnTo>
                      <a:pt x="288" y="156"/>
                    </a:lnTo>
                    <a:lnTo>
                      <a:pt x="288" y="156"/>
                    </a:lnTo>
                    <a:lnTo>
                      <a:pt x="290" y="156"/>
                    </a:lnTo>
                    <a:lnTo>
                      <a:pt x="290" y="154"/>
                    </a:lnTo>
                    <a:lnTo>
                      <a:pt x="290" y="154"/>
                    </a:lnTo>
                    <a:lnTo>
                      <a:pt x="291" y="152"/>
                    </a:lnTo>
                    <a:lnTo>
                      <a:pt x="291" y="148"/>
                    </a:lnTo>
                    <a:lnTo>
                      <a:pt x="291" y="148"/>
                    </a:lnTo>
                    <a:lnTo>
                      <a:pt x="290" y="143"/>
                    </a:lnTo>
                    <a:lnTo>
                      <a:pt x="290" y="143"/>
                    </a:lnTo>
                    <a:lnTo>
                      <a:pt x="290" y="139"/>
                    </a:lnTo>
                    <a:lnTo>
                      <a:pt x="290" y="136"/>
                    </a:lnTo>
                    <a:lnTo>
                      <a:pt x="290" y="136"/>
                    </a:lnTo>
                    <a:lnTo>
                      <a:pt x="291" y="134"/>
                    </a:lnTo>
                    <a:lnTo>
                      <a:pt x="291" y="134"/>
                    </a:lnTo>
                    <a:lnTo>
                      <a:pt x="291" y="130"/>
                    </a:lnTo>
                    <a:lnTo>
                      <a:pt x="290" y="128"/>
                    </a:lnTo>
                    <a:lnTo>
                      <a:pt x="290" y="128"/>
                    </a:lnTo>
                    <a:lnTo>
                      <a:pt x="286" y="124"/>
                    </a:lnTo>
                    <a:lnTo>
                      <a:pt x="284" y="121"/>
                    </a:lnTo>
                    <a:lnTo>
                      <a:pt x="284" y="121"/>
                    </a:lnTo>
                    <a:lnTo>
                      <a:pt x="282" y="119"/>
                    </a:lnTo>
                    <a:lnTo>
                      <a:pt x="282" y="119"/>
                    </a:lnTo>
                    <a:lnTo>
                      <a:pt x="280" y="119"/>
                    </a:lnTo>
                    <a:lnTo>
                      <a:pt x="280" y="119"/>
                    </a:lnTo>
                    <a:lnTo>
                      <a:pt x="279" y="117"/>
                    </a:lnTo>
                    <a:lnTo>
                      <a:pt x="277" y="115"/>
                    </a:lnTo>
                    <a:lnTo>
                      <a:pt x="277" y="115"/>
                    </a:lnTo>
                    <a:lnTo>
                      <a:pt x="277" y="110"/>
                    </a:lnTo>
                    <a:lnTo>
                      <a:pt x="277" y="110"/>
                    </a:lnTo>
                    <a:lnTo>
                      <a:pt x="277" y="106"/>
                    </a:lnTo>
                    <a:lnTo>
                      <a:pt x="275" y="104"/>
                    </a:lnTo>
                    <a:lnTo>
                      <a:pt x="275" y="104"/>
                    </a:lnTo>
                    <a:lnTo>
                      <a:pt x="275" y="99"/>
                    </a:lnTo>
                    <a:lnTo>
                      <a:pt x="277" y="95"/>
                    </a:lnTo>
                    <a:lnTo>
                      <a:pt x="277" y="95"/>
                    </a:lnTo>
                    <a:lnTo>
                      <a:pt x="279" y="93"/>
                    </a:lnTo>
                    <a:lnTo>
                      <a:pt x="279" y="93"/>
                    </a:lnTo>
                    <a:lnTo>
                      <a:pt x="286" y="91"/>
                    </a:lnTo>
                    <a:lnTo>
                      <a:pt x="286" y="91"/>
                    </a:lnTo>
                    <a:lnTo>
                      <a:pt x="293" y="91"/>
                    </a:lnTo>
                    <a:lnTo>
                      <a:pt x="293" y="91"/>
                    </a:lnTo>
                    <a:lnTo>
                      <a:pt x="299" y="90"/>
                    </a:lnTo>
                    <a:lnTo>
                      <a:pt x="299" y="90"/>
                    </a:lnTo>
                    <a:lnTo>
                      <a:pt x="301" y="90"/>
                    </a:lnTo>
                    <a:lnTo>
                      <a:pt x="301" y="90"/>
                    </a:lnTo>
                    <a:lnTo>
                      <a:pt x="304" y="88"/>
                    </a:lnTo>
                    <a:lnTo>
                      <a:pt x="304" y="88"/>
                    </a:lnTo>
                    <a:lnTo>
                      <a:pt x="306" y="86"/>
                    </a:lnTo>
                    <a:lnTo>
                      <a:pt x="306" y="84"/>
                    </a:lnTo>
                    <a:lnTo>
                      <a:pt x="306" y="84"/>
                    </a:lnTo>
                    <a:lnTo>
                      <a:pt x="306" y="82"/>
                    </a:lnTo>
                    <a:lnTo>
                      <a:pt x="304" y="80"/>
                    </a:lnTo>
                    <a:lnTo>
                      <a:pt x="304" y="80"/>
                    </a:lnTo>
                    <a:lnTo>
                      <a:pt x="302" y="77"/>
                    </a:lnTo>
                    <a:lnTo>
                      <a:pt x="302" y="77"/>
                    </a:lnTo>
                    <a:lnTo>
                      <a:pt x="301" y="75"/>
                    </a:lnTo>
                    <a:lnTo>
                      <a:pt x="301" y="75"/>
                    </a:lnTo>
                    <a:lnTo>
                      <a:pt x="299" y="75"/>
                    </a:lnTo>
                    <a:lnTo>
                      <a:pt x="301" y="73"/>
                    </a:lnTo>
                    <a:lnTo>
                      <a:pt x="301" y="73"/>
                    </a:lnTo>
                    <a:lnTo>
                      <a:pt x="301" y="73"/>
                    </a:lnTo>
                    <a:lnTo>
                      <a:pt x="302" y="71"/>
                    </a:lnTo>
                    <a:lnTo>
                      <a:pt x="302" y="71"/>
                    </a:lnTo>
                    <a:lnTo>
                      <a:pt x="302" y="69"/>
                    </a:lnTo>
                    <a:lnTo>
                      <a:pt x="304" y="69"/>
                    </a:lnTo>
                    <a:lnTo>
                      <a:pt x="304" y="69"/>
                    </a:lnTo>
                    <a:lnTo>
                      <a:pt x="306" y="69"/>
                    </a:lnTo>
                    <a:lnTo>
                      <a:pt x="308" y="68"/>
                    </a:lnTo>
                    <a:lnTo>
                      <a:pt x="308" y="68"/>
                    </a:lnTo>
                    <a:lnTo>
                      <a:pt x="308" y="66"/>
                    </a:lnTo>
                    <a:lnTo>
                      <a:pt x="308" y="62"/>
                    </a:lnTo>
                    <a:lnTo>
                      <a:pt x="308" y="62"/>
                    </a:lnTo>
                    <a:lnTo>
                      <a:pt x="308" y="62"/>
                    </a:lnTo>
                    <a:lnTo>
                      <a:pt x="308" y="62"/>
                    </a:lnTo>
                    <a:lnTo>
                      <a:pt x="310" y="62"/>
                    </a:lnTo>
                    <a:lnTo>
                      <a:pt x="310" y="62"/>
                    </a:lnTo>
                    <a:lnTo>
                      <a:pt x="313" y="60"/>
                    </a:lnTo>
                    <a:lnTo>
                      <a:pt x="315" y="58"/>
                    </a:lnTo>
                    <a:lnTo>
                      <a:pt x="315" y="58"/>
                    </a:lnTo>
                    <a:lnTo>
                      <a:pt x="317" y="55"/>
                    </a:lnTo>
                    <a:lnTo>
                      <a:pt x="317" y="55"/>
                    </a:lnTo>
                    <a:lnTo>
                      <a:pt x="319" y="55"/>
                    </a:lnTo>
                    <a:lnTo>
                      <a:pt x="319" y="55"/>
                    </a:lnTo>
                    <a:lnTo>
                      <a:pt x="324" y="51"/>
                    </a:lnTo>
                    <a:lnTo>
                      <a:pt x="326" y="51"/>
                    </a:lnTo>
                    <a:lnTo>
                      <a:pt x="330" y="49"/>
                    </a:lnTo>
                    <a:lnTo>
                      <a:pt x="330" y="49"/>
                    </a:lnTo>
                    <a:lnTo>
                      <a:pt x="339" y="46"/>
                    </a:lnTo>
                    <a:lnTo>
                      <a:pt x="339" y="46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37" y="42"/>
                    </a:lnTo>
                    <a:lnTo>
                      <a:pt x="339" y="40"/>
                    </a:lnTo>
                    <a:lnTo>
                      <a:pt x="339" y="40"/>
                    </a:lnTo>
                    <a:lnTo>
                      <a:pt x="343" y="40"/>
                    </a:lnTo>
                    <a:lnTo>
                      <a:pt x="348" y="38"/>
                    </a:lnTo>
                    <a:lnTo>
                      <a:pt x="348" y="38"/>
                    </a:lnTo>
                    <a:lnTo>
                      <a:pt x="350" y="38"/>
                    </a:lnTo>
                    <a:lnTo>
                      <a:pt x="350" y="38"/>
                    </a:lnTo>
                    <a:lnTo>
                      <a:pt x="352" y="38"/>
                    </a:lnTo>
                    <a:lnTo>
                      <a:pt x="350" y="36"/>
                    </a:lnTo>
                    <a:lnTo>
                      <a:pt x="350" y="36"/>
                    </a:lnTo>
                    <a:lnTo>
                      <a:pt x="350" y="36"/>
                    </a:lnTo>
                    <a:lnTo>
                      <a:pt x="352" y="35"/>
                    </a:lnTo>
                    <a:lnTo>
                      <a:pt x="352" y="35"/>
                    </a:lnTo>
                    <a:lnTo>
                      <a:pt x="356" y="35"/>
                    </a:lnTo>
                    <a:lnTo>
                      <a:pt x="356" y="35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6" y="38"/>
                    </a:lnTo>
                    <a:lnTo>
                      <a:pt x="356" y="38"/>
                    </a:lnTo>
                    <a:lnTo>
                      <a:pt x="354" y="40"/>
                    </a:lnTo>
                    <a:lnTo>
                      <a:pt x="356" y="42"/>
                    </a:lnTo>
                    <a:lnTo>
                      <a:pt x="356" y="42"/>
                    </a:lnTo>
                    <a:lnTo>
                      <a:pt x="358" y="42"/>
                    </a:lnTo>
                    <a:lnTo>
                      <a:pt x="361" y="42"/>
                    </a:lnTo>
                    <a:lnTo>
                      <a:pt x="361" y="42"/>
                    </a:lnTo>
                    <a:lnTo>
                      <a:pt x="363" y="40"/>
                    </a:lnTo>
                    <a:lnTo>
                      <a:pt x="363" y="40"/>
                    </a:lnTo>
                    <a:lnTo>
                      <a:pt x="365" y="36"/>
                    </a:lnTo>
                    <a:lnTo>
                      <a:pt x="365" y="36"/>
                    </a:lnTo>
                    <a:lnTo>
                      <a:pt x="367" y="36"/>
                    </a:lnTo>
                    <a:lnTo>
                      <a:pt x="370" y="36"/>
                    </a:lnTo>
                    <a:lnTo>
                      <a:pt x="370" y="36"/>
                    </a:lnTo>
                    <a:lnTo>
                      <a:pt x="370" y="38"/>
                    </a:lnTo>
                    <a:lnTo>
                      <a:pt x="370" y="38"/>
                    </a:lnTo>
                    <a:lnTo>
                      <a:pt x="372" y="38"/>
                    </a:lnTo>
                    <a:lnTo>
                      <a:pt x="372" y="38"/>
                    </a:lnTo>
                    <a:lnTo>
                      <a:pt x="372" y="36"/>
                    </a:lnTo>
                    <a:lnTo>
                      <a:pt x="372" y="36"/>
                    </a:lnTo>
                    <a:lnTo>
                      <a:pt x="370" y="35"/>
                    </a:lnTo>
                    <a:lnTo>
                      <a:pt x="370" y="35"/>
                    </a:lnTo>
                    <a:lnTo>
                      <a:pt x="369" y="33"/>
                    </a:lnTo>
                    <a:lnTo>
                      <a:pt x="369" y="33"/>
                    </a:lnTo>
                    <a:lnTo>
                      <a:pt x="369" y="31"/>
                    </a:lnTo>
                    <a:lnTo>
                      <a:pt x="370" y="31"/>
                    </a:lnTo>
                    <a:lnTo>
                      <a:pt x="370" y="31"/>
                    </a:lnTo>
                    <a:lnTo>
                      <a:pt x="372" y="31"/>
                    </a:lnTo>
                    <a:lnTo>
                      <a:pt x="372" y="31"/>
                    </a:lnTo>
                    <a:lnTo>
                      <a:pt x="376" y="31"/>
                    </a:lnTo>
                    <a:lnTo>
                      <a:pt x="376" y="31"/>
                    </a:lnTo>
                    <a:lnTo>
                      <a:pt x="380" y="29"/>
                    </a:lnTo>
                    <a:lnTo>
                      <a:pt x="380" y="24"/>
                    </a:lnTo>
                    <a:lnTo>
                      <a:pt x="380" y="24"/>
                    </a:lnTo>
                    <a:lnTo>
                      <a:pt x="380" y="22"/>
                    </a:lnTo>
                    <a:lnTo>
                      <a:pt x="380" y="18"/>
                    </a:lnTo>
                    <a:lnTo>
                      <a:pt x="380" y="18"/>
                    </a:lnTo>
                    <a:lnTo>
                      <a:pt x="383" y="13"/>
                    </a:lnTo>
                    <a:lnTo>
                      <a:pt x="383" y="13"/>
                    </a:lnTo>
                    <a:lnTo>
                      <a:pt x="387" y="5"/>
                    </a:lnTo>
                    <a:lnTo>
                      <a:pt x="387" y="5"/>
                    </a:lnTo>
                    <a:lnTo>
                      <a:pt x="391" y="2"/>
                    </a:lnTo>
                    <a:lnTo>
                      <a:pt x="394" y="0"/>
                    </a:lnTo>
                    <a:lnTo>
                      <a:pt x="394" y="0"/>
                    </a:lnTo>
                    <a:lnTo>
                      <a:pt x="396" y="0"/>
                    </a:lnTo>
                    <a:lnTo>
                      <a:pt x="398" y="2"/>
                    </a:lnTo>
                    <a:lnTo>
                      <a:pt x="398" y="2"/>
                    </a:lnTo>
                    <a:lnTo>
                      <a:pt x="400" y="3"/>
                    </a:lnTo>
                    <a:lnTo>
                      <a:pt x="403" y="3"/>
                    </a:lnTo>
                    <a:lnTo>
                      <a:pt x="403" y="3"/>
                    </a:lnTo>
                    <a:lnTo>
                      <a:pt x="405" y="5"/>
                    </a:lnTo>
                    <a:lnTo>
                      <a:pt x="405" y="5"/>
                    </a:lnTo>
                    <a:lnTo>
                      <a:pt x="405" y="9"/>
                    </a:lnTo>
                    <a:lnTo>
                      <a:pt x="403" y="11"/>
                    </a:lnTo>
                    <a:lnTo>
                      <a:pt x="403" y="11"/>
                    </a:lnTo>
                    <a:lnTo>
                      <a:pt x="400" y="14"/>
                    </a:lnTo>
                    <a:lnTo>
                      <a:pt x="400" y="14"/>
                    </a:lnTo>
                    <a:lnTo>
                      <a:pt x="400" y="16"/>
                    </a:lnTo>
                    <a:lnTo>
                      <a:pt x="400" y="16"/>
                    </a:lnTo>
                    <a:lnTo>
                      <a:pt x="400" y="16"/>
                    </a:lnTo>
                    <a:lnTo>
                      <a:pt x="400" y="16"/>
                    </a:lnTo>
                    <a:lnTo>
                      <a:pt x="402" y="14"/>
                    </a:lnTo>
                    <a:lnTo>
                      <a:pt x="405" y="14"/>
                    </a:lnTo>
                    <a:lnTo>
                      <a:pt x="409" y="16"/>
                    </a:lnTo>
                    <a:lnTo>
                      <a:pt x="409" y="16"/>
                    </a:lnTo>
                    <a:lnTo>
                      <a:pt x="413" y="20"/>
                    </a:lnTo>
                    <a:lnTo>
                      <a:pt x="411" y="24"/>
                    </a:lnTo>
                    <a:lnTo>
                      <a:pt x="411" y="24"/>
                    </a:lnTo>
                    <a:lnTo>
                      <a:pt x="407" y="31"/>
                    </a:lnTo>
                    <a:lnTo>
                      <a:pt x="407" y="31"/>
                    </a:lnTo>
                    <a:lnTo>
                      <a:pt x="411" y="31"/>
                    </a:lnTo>
                    <a:lnTo>
                      <a:pt x="413" y="29"/>
                    </a:lnTo>
                    <a:lnTo>
                      <a:pt x="413" y="29"/>
                    </a:lnTo>
                    <a:lnTo>
                      <a:pt x="414" y="27"/>
                    </a:lnTo>
                    <a:lnTo>
                      <a:pt x="414" y="27"/>
                    </a:lnTo>
                    <a:lnTo>
                      <a:pt x="416" y="25"/>
                    </a:lnTo>
                    <a:lnTo>
                      <a:pt x="418" y="24"/>
                    </a:lnTo>
                    <a:lnTo>
                      <a:pt x="418" y="24"/>
                    </a:lnTo>
                    <a:lnTo>
                      <a:pt x="420" y="24"/>
                    </a:lnTo>
                    <a:lnTo>
                      <a:pt x="420" y="24"/>
                    </a:lnTo>
                    <a:lnTo>
                      <a:pt x="424" y="25"/>
                    </a:lnTo>
                    <a:lnTo>
                      <a:pt x="424" y="25"/>
                    </a:lnTo>
                    <a:lnTo>
                      <a:pt x="425" y="25"/>
                    </a:lnTo>
                    <a:lnTo>
                      <a:pt x="425" y="25"/>
                    </a:lnTo>
                    <a:lnTo>
                      <a:pt x="431" y="25"/>
                    </a:lnTo>
                    <a:lnTo>
                      <a:pt x="435" y="27"/>
                    </a:lnTo>
                    <a:lnTo>
                      <a:pt x="435" y="27"/>
                    </a:lnTo>
                    <a:lnTo>
                      <a:pt x="435" y="27"/>
                    </a:lnTo>
                    <a:lnTo>
                      <a:pt x="435" y="29"/>
                    </a:lnTo>
                    <a:lnTo>
                      <a:pt x="435" y="29"/>
                    </a:lnTo>
                    <a:lnTo>
                      <a:pt x="436" y="31"/>
                    </a:lnTo>
                    <a:lnTo>
                      <a:pt x="436" y="31"/>
                    </a:lnTo>
                    <a:lnTo>
                      <a:pt x="438" y="36"/>
                    </a:lnTo>
                    <a:lnTo>
                      <a:pt x="438" y="36"/>
                    </a:lnTo>
                    <a:lnTo>
                      <a:pt x="440" y="38"/>
                    </a:lnTo>
                    <a:lnTo>
                      <a:pt x="440" y="36"/>
                    </a:lnTo>
                    <a:lnTo>
                      <a:pt x="440" y="36"/>
                    </a:lnTo>
                    <a:lnTo>
                      <a:pt x="442" y="38"/>
                    </a:lnTo>
                    <a:lnTo>
                      <a:pt x="442" y="38"/>
                    </a:lnTo>
                    <a:lnTo>
                      <a:pt x="444" y="40"/>
                    </a:lnTo>
                    <a:lnTo>
                      <a:pt x="444" y="40"/>
                    </a:lnTo>
                    <a:lnTo>
                      <a:pt x="444" y="42"/>
                    </a:lnTo>
                    <a:lnTo>
                      <a:pt x="444" y="42"/>
                    </a:lnTo>
                    <a:lnTo>
                      <a:pt x="446" y="46"/>
                    </a:lnTo>
                    <a:lnTo>
                      <a:pt x="444" y="49"/>
                    </a:lnTo>
                    <a:lnTo>
                      <a:pt x="444" y="49"/>
                    </a:lnTo>
                    <a:lnTo>
                      <a:pt x="444" y="53"/>
                    </a:lnTo>
                    <a:lnTo>
                      <a:pt x="444" y="53"/>
                    </a:lnTo>
                    <a:lnTo>
                      <a:pt x="444" y="57"/>
                    </a:lnTo>
                    <a:lnTo>
                      <a:pt x="444" y="58"/>
                    </a:lnTo>
                    <a:lnTo>
                      <a:pt x="444" y="58"/>
                    </a:lnTo>
                    <a:lnTo>
                      <a:pt x="438" y="66"/>
                    </a:lnTo>
                    <a:lnTo>
                      <a:pt x="438" y="66"/>
                    </a:lnTo>
                    <a:lnTo>
                      <a:pt x="435" y="71"/>
                    </a:lnTo>
                    <a:lnTo>
                      <a:pt x="435" y="71"/>
                    </a:lnTo>
                    <a:lnTo>
                      <a:pt x="433" y="71"/>
                    </a:lnTo>
                    <a:lnTo>
                      <a:pt x="433" y="71"/>
                    </a:lnTo>
                    <a:lnTo>
                      <a:pt x="429" y="75"/>
                    </a:lnTo>
                    <a:lnTo>
                      <a:pt x="425" y="80"/>
                    </a:lnTo>
                    <a:lnTo>
                      <a:pt x="425" y="80"/>
                    </a:lnTo>
                    <a:lnTo>
                      <a:pt x="422" y="84"/>
                    </a:lnTo>
                    <a:lnTo>
                      <a:pt x="422" y="84"/>
                    </a:lnTo>
                    <a:lnTo>
                      <a:pt x="418" y="90"/>
                    </a:lnTo>
                    <a:lnTo>
                      <a:pt x="418" y="90"/>
                    </a:lnTo>
                    <a:lnTo>
                      <a:pt x="418" y="91"/>
                    </a:lnTo>
                    <a:lnTo>
                      <a:pt x="418" y="91"/>
                    </a:lnTo>
                    <a:lnTo>
                      <a:pt x="416" y="93"/>
                    </a:lnTo>
                    <a:lnTo>
                      <a:pt x="414" y="93"/>
                    </a:lnTo>
                    <a:lnTo>
                      <a:pt x="414" y="93"/>
                    </a:lnTo>
                    <a:lnTo>
                      <a:pt x="413" y="95"/>
                    </a:lnTo>
                    <a:lnTo>
                      <a:pt x="411" y="97"/>
                    </a:lnTo>
                    <a:lnTo>
                      <a:pt x="411" y="97"/>
                    </a:lnTo>
                    <a:lnTo>
                      <a:pt x="407" y="101"/>
                    </a:lnTo>
                    <a:lnTo>
                      <a:pt x="407" y="101"/>
                    </a:lnTo>
                    <a:lnTo>
                      <a:pt x="405" y="101"/>
                    </a:lnTo>
                    <a:lnTo>
                      <a:pt x="405" y="104"/>
                    </a:lnTo>
                    <a:lnTo>
                      <a:pt x="405" y="104"/>
                    </a:lnTo>
                    <a:lnTo>
                      <a:pt x="405" y="106"/>
                    </a:lnTo>
                    <a:lnTo>
                      <a:pt x="405" y="106"/>
                    </a:lnTo>
                    <a:lnTo>
                      <a:pt x="405" y="106"/>
                    </a:lnTo>
                    <a:lnTo>
                      <a:pt x="405" y="104"/>
                    </a:lnTo>
                    <a:lnTo>
                      <a:pt x="405" y="104"/>
                    </a:lnTo>
                    <a:lnTo>
                      <a:pt x="407" y="102"/>
                    </a:lnTo>
                    <a:lnTo>
                      <a:pt x="409" y="102"/>
                    </a:lnTo>
                    <a:lnTo>
                      <a:pt x="409" y="102"/>
                    </a:lnTo>
                    <a:lnTo>
                      <a:pt x="413" y="101"/>
                    </a:lnTo>
                    <a:lnTo>
                      <a:pt x="418" y="99"/>
                    </a:lnTo>
                    <a:lnTo>
                      <a:pt x="418" y="99"/>
                    </a:lnTo>
                    <a:lnTo>
                      <a:pt x="422" y="97"/>
                    </a:lnTo>
                    <a:lnTo>
                      <a:pt x="422" y="97"/>
                    </a:lnTo>
                    <a:lnTo>
                      <a:pt x="422" y="97"/>
                    </a:lnTo>
                    <a:lnTo>
                      <a:pt x="422" y="97"/>
                    </a:lnTo>
                    <a:lnTo>
                      <a:pt x="424" y="95"/>
                    </a:lnTo>
                    <a:lnTo>
                      <a:pt x="424" y="95"/>
                    </a:lnTo>
                    <a:lnTo>
                      <a:pt x="429" y="91"/>
                    </a:lnTo>
                    <a:lnTo>
                      <a:pt x="429" y="91"/>
                    </a:lnTo>
                    <a:lnTo>
                      <a:pt x="425" y="93"/>
                    </a:lnTo>
                    <a:lnTo>
                      <a:pt x="425" y="93"/>
                    </a:lnTo>
                    <a:lnTo>
                      <a:pt x="424" y="93"/>
                    </a:lnTo>
                    <a:lnTo>
                      <a:pt x="424" y="91"/>
                    </a:lnTo>
                    <a:lnTo>
                      <a:pt x="424" y="91"/>
                    </a:lnTo>
                    <a:lnTo>
                      <a:pt x="424" y="88"/>
                    </a:lnTo>
                    <a:lnTo>
                      <a:pt x="425" y="86"/>
                    </a:lnTo>
                    <a:lnTo>
                      <a:pt x="425" y="86"/>
                    </a:lnTo>
                    <a:lnTo>
                      <a:pt x="427" y="86"/>
                    </a:lnTo>
                    <a:lnTo>
                      <a:pt x="427" y="86"/>
                    </a:lnTo>
                    <a:lnTo>
                      <a:pt x="431" y="86"/>
                    </a:lnTo>
                    <a:lnTo>
                      <a:pt x="431" y="86"/>
                    </a:lnTo>
                    <a:lnTo>
                      <a:pt x="433" y="86"/>
                    </a:lnTo>
                    <a:lnTo>
                      <a:pt x="433" y="88"/>
                    </a:lnTo>
                    <a:lnTo>
                      <a:pt x="433" y="88"/>
                    </a:lnTo>
                    <a:lnTo>
                      <a:pt x="433" y="90"/>
                    </a:lnTo>
                    <a:lnTo>
                      <a:pt x="436" y="91"/>
                    </a:lnTo>
                    <a:lnTo>
                      <a:pt x="436" y="91"/>
                    </a:lnTo>
                    <a:lnTo>
                      <a:pt x="438" y="91"/>
                    </a:lnTo>
                    <a:lnTo>
                      <a:pt x="440" y="88"/>
                    </a:lnTo>
                    <a:lnTo>
                      <a:pt x="440" y="88"/>
                    </a:lnTo>
                    <a:lnTo>
                      <a:pt x="440" y="86"/>
                    </a:lnTo>
                    <a:lnTo>
                      <a:pt x="440" y="86"/>
                    </a:lnTo>
                    <a:lnTo>
                      <a:pt x="442" y="91"/>
                    </a:lnTo>
                    <a:lnTo>
                      <a:pt x="442" y="95"/>
                    </a:lnTo>
                    <a:lnTo>
                      <a:pt x="442" y="95"/>
                    </a:lnTo>
                    <a:lnTo>
                      <a:pt x="444" y="99"/>
                    </a:lnTo>
                    <a:lnTo>
                      <a:pt x="444" y="99"/>
                    </a:lnTo>
                    <a:lnTo>
                      <a:pt x="444" y="99"/>
                    </a:lnTo>
                    <a:lnTo>
                      <a:pt x="444" y="99"/>
                    </a:lnTo>
                    <a:lnTo>
                      <a:pt x="444" y="99"/>
                    </a:lnTo>
                    <a:lnTo>
                      <a:pt x="444" y="99"/>
                    </a:lnTo>
                    <a:lnTo>
                      <a:pt x="444" y="97"/>
                    </a:lnTo>
                    <a:lnTo>
                      <a:pt x="444" y="97"/>
                    </a:lnTo>
                    <a:lnTo>
                      <a:pt x="446" y="95"/>
                    </a:lnTo>
                    <a:lnTo>
                      <a:pt x="447" y="93"/>
                    </a:lnTo>
                    <a:lnTo>
                      <a:pt x="447" y="93"/>
                    </a:lnTo>
                    <a:lnTo>
                      <a:pt x="453" y="93"/>
                    </a:lnTo>
                    <a:lnTo>
                      <a:pt x="453" y="93"/>
                    </a:lnTo>
                    <a:lnTo>
                      <a:pt x="455" y="91"/>
                    </a:lnTo>
                    <a:lnTo>
                      <a:pt x="457" y="91"/>
                    </a:lnTo>
                    <a:lnTo>
                      <a:pt x="457" y="91"/>
                    </a:lnTo>
                    <a:lnTo>
                      <a:pt x="460" y="93"/>
                    </a:lnTo>
                    <a:lnTo>
                      <a:pt x="460" y="93"/>
                    </a:lnTo>
                    <a:lnTo>
                      <a:pt x="468" y="95"/>
                    </a:lnTo>
                    <a:lnTo>
                      <a:pt x="468" y="95"/>
                    </a:lnTo>
                    <a:lnTo>
                      <a:pt x="469" y="95"/>
                    </a:lnTo>
                    <a:lnTo>
                      <a:pt x="469" y="95"/>
                    </a:lnTo>
                    <a:lnTo>
                      <a:pt x="469" y="97"/>
                    </a:lnTo>
                    <a:lnTo>
                      <a:pt x="469" y="97"/>
                    </a:lnTo>
                    <a:lnTo>
                      <a:pt x="469" y="99"/>
                    </a:lnTo>
                    <a:lnTo>
                      <a:pt x="469" y="99"/>
                    </a:lnTo>
                    <a:lnTo>
                      <a:pt x="469" y="101"/>
                    </a:lnTo>
                    <a:lnTo>
                      <a:pt x="469" y="102"/>
                    </a:lnTo>
                    <a:lnTo>
                      <a:pt x="469" y="102"/>
                    </a:lnTo>
                    <a:lnTo>
                      <a:pt x="473" y="104"/>
                    </a:lnTo>
                    <a:lnTo>
                      <a:pt x="473" y="104"/>
                    </a:lnTo>
                    <a:lnTo>
                      <a:pt x="480" y="106"/>
                    </a:lnTo>
                    <a:lnTo>
                      <a:pt x="490" y="104"/>
                    </a:lnTo>
                    <a:lnTo>
                      <a:pt x="490" y="104"/>
                    </a:lnTo>
                    <a:lnTo>
                      <a:pt x="491" y="104"/>
                    </a:lnTo>
                    <a:lnTo>
                      <a:pt x="491" y="104"/>
                    </a:lnTo>
                    <a:lnTo>
                      <a:pt x="493" y="102"/>
                    </a:lnTo>
                    <a:lnTo>
                      <a:pt x="493" y="101"/>
                    </a:lnTo>
                    <a:lnTo>
                      <a:pt x="493" y="101"/>
                    </a:lnTo>
                    <a:lnTo>
                      <a:pt x="493" y="99"/>
                    </a:lnTo>
                    <a:lnTo>
                      <a:pt x="493" y="99"/>
                    </a:lnTo>
                    <a:lnTo>
                      <a:pt x="493" y="93"/>
                    </a:lnTo>
                    <a:lnTo>
                      <a:pt x="493" y="93"/>
                    </a:lnTo>
                    <a:lnTo>
                      <a:pt x="493" y="91"/>
                    </a:lnTo>
                    <a:lnTo>
                      <a:pt x="493" y="91"/>
                    </a:lnTo>
                    <a:lnTo>
                      <a:pt x="495" y="90"/>
                    </a:lnTo>
                    <a:lnTo>
                      <a:pt x="497" y="90"/>
                    </a:lnTo>
                    <a:lnTo>
                      <a:pt x="497" y="90"/>
                    </a:lnTo>
                    <a:lnTo>
                      <a:pt x="499" y="90"/>
                    </a:lnTo>
                    <a:lnTo>
                      <a:pt x="502" y="91"/>
                    </a:lnTo>
                    <a:lnTo>
                      <a:pt x="502" y="91"/>
                    </a:lnTo>
                    <a:lnTo>
                      <a:pt x="506" y="93"/>
                    </a:lnTo>
                    <a:lnTo>
                      <a:pt x="510" y="95"/>
                    </a:lnTo>
                    <a:lnTo>
                      <a:pt x="510" y="95"/>
                    </a:lnTo>
                    <a:lnTo>
                      <a:pt x="512" y="95"/>
                    </a:lnTo>
                    <a:lnTo>
                      <a:pt x="512" y="95"/>
                    </a:lnTo>
                    <a:lnTo>
                      <a:pt x="515" y="95"/>
                    </a:lnTo>
                    <a:lnTo>
                      <a:pt x="519" y="99"/>
                    </a:lnTo>
                    <a:lnTo>
                      <a:pt x="519" y="99"/>
                    </a:lnTo>
                    <a:lnTo>
                      <a:pt x="524" y="104"/>
                    </a:lnTo>
                    <a:lnTo>
                      <a:pt x="524" y="104"/>
                    </a:lnTo>
                    <a:lnTo>
                      <a:pt x="524" y="108"/>
                    </a:lnTo>
                    <a:lnTo>
                      <a:pt x="524" y="108"/>
                    </a:lnTo>
                    <a:lnTo>
                      <a:pt x="524" y="112"/>
                    </a:lnTo>
                    <a:lnTo>
                      <a:pt x="524" y="117"/>
                    </a:lnTo>
                    <a:lnTo>
                      <a:pt x="524" y="117"/>
                    </a:lnTo>
                    <a:lnTo>
                      <a:pt x="524" y="121"/>
                    </a:lnTo>
                    <a:lnTo>
                      <a:pt x="524" y="123"/>
                    </a:lnTo>
                    <a:lnTo>
                      <a:pt x="524" y="123"/>
                    </a:lnTo>
                    <a:lnTo>
                      <a:pt x="523" y="124"/>
                    </a:lnTo>
                    <a:lnTo>
                      <a:pt x="523" y="124"/>
                    </a:lnTo>
                    <a:lnTo>
                      <a:pt x="521" y="126"/>
                    </a:lnTo>
                    <a:lnTo>
                      <a:pt x="523" y="130"/>
                    </a:lnTo>
                    <a:lnTo>
                      <a:pt x="523" y="130"/>
                    </a:lnTo>
                    <a:lnTo>
                      <a:pt x="524" y="136"/>
                    </a:lnTo>
                    <a:lnTo>
                      <a:pt x="524" y="136"/>
                    </a:lnTo>
                    <a:lnTo>
                      <a:pt x="528" y="143"/>
                    </a:lnTo>
                    <a:lnTo>
                      <a:pt x="528" y="143"/>
                    </a:lnTo>
                    <a:lnTo>
                      <a:pt x="532" y="143"/>
                    </a:lnTo>
                    <a:lnTo>
                      <a:pt x="532" y="143"/>
                    </a:lnTo>
                    <a:lnTo>
                      <a:pt x="532" y="145"/>
                    </a:lnTo>
                    <a:lnTo>
                      <a:pt x="534" y="145"/>
                    </a:lnTo>
                    <a:lnTo>
                      <a:pt x="534" y="145"/>
                    </a:lnTo>
                    <a:lnTo>
                      <a:pt x="535" y="143"/>
                    </a:lnTo>
                    <a:lnTo>
                      <a:pt x="535" y="143"/>
                    </a:lnTo>
                    <a:lnTo>
                      <a:pt x="537" y="134"/>
                    </a:lnTo>
                    <a:lnTo>
                      <a:pt x="537" y="134"/>
                    </a:lnTo>
                    <a:lnTo>
                      <a:pt x="539" y="130"/>
                    </a:lnTo>
                    <a:lnTo>
                      <a:pt x="541" y="126"/>
                    </a:lnTo>
                    <a:lnTo>
                      <a:pt x="541" y="126"/>
                    </a:lnTo>
                    <a:lnTo>
                      <a:pt x="541" y="126"/>
                    </a:lnTo>
                    <a:lnTo>
                      <a:pt x="541" y="126"/>
                    </a:lnTo>
                    <a:lnTo>
                      <a:pt x="545" y="132"/>
                    </a:lnTo>
                    <a:lnTo>
                      <a:pt x="545" y="132"/>
                    </a:lnTo>
                    <a:lnTo>
                      <a:pt x="546" y="134"/>
                    </a:lnTo>
                    <a:lnTo>
                      <a:pt x="548" y="134"/>
                    </a:lnTo>
                    <a:lnTo>
                      <a:pt x="548" y="134"/>
                    </a:lnTo>
                    <a:lnTo>
                      <a:pt x="552" y="134"/>
                    </a:lnTo>
                    <a:lnTo>
                      <a:pt x="552" y="134"/>
                    </a:lnTo>
                    <a:lnTo>
                      <a:pt x="554" y="130"/>
                    </a:lnTo>
                    <a:lnTo>
                      <a:pt x="558" y="132"/>
                    </a:lnTo>
                    <a:lnTo>
                      <a:pt x="558" y="132"/>
                    </a:lnTo>
                    <a:lnTo>
                      <a:pt x="559" y="132"/>
                    </a:lnTo>
                    <a:lnTo>
                      <a:pt x="561" y="132"/>
                    </a:lnTo>
                    <a:lnTo>
                      <a:pt x="561" y="132"/>
                    </a:lnTo>
                    <a:lnTo>
                      <a:pt x="565" y="132"/>
                    </a:lnTo>
                    <a:lnTo>
                      <a:pt x="565" y="132"/>
                    </a:lnTo>
                    <a:lnTo>
                      <a:pt x="569" y="132"/>
                    </a:lnTo>
                    <a:lnTo>
                      <a:pt x="569" y="132"/>
                    </a:lnTo>
                    <a:lnTo>
                      <a:pt x="572" y="132"/>
                    </a:lnTo>
                    <a:lnTo>
                      <a:pt x="574" y="134"/>
                    </a:lnTo>
                    <a:lnTo>
                      <a:pt x="574" y="134"/>
                    </a:lnTo>
                    <a:lnTo>
                      <a:pt x="574" y="134"/>
                    </a:lnTo>
                    <a:lnTo>
                      <a:pt x="576" y="134"/>
                    </a:lnTo>
                    <a:lnTo>
                      <a:pt x="576" y="134"/>
                    </a:lnTo>
                    <a:lnTo>
                      <a:pt x="578" y="132"/>
                    </a:lnTo>
                    <a:lnTo>
                      <a:pt x="578" y="130"/>
                    </a:lnTo>
                    <a:lnTo>
                      <a:pt x="578" y="130"/>
                    </a:lnTo>
                    <a:lnTo>
                      <a:pt x="576" y="126"/>
                    </a:lnTo>
                    <a:lnTo>
                      <a:pt x="578" y="121"/>
                    </a:lnTo>
                    <a:lnTo>
                      <a:pt x="578" y="121"/>
                    </a:lnTo>
                    <a:lnTo>
                      <a:pt x="578" y="121"/>
                    </a:lnTo>
                    <a:lnTo>
                      <a:pt x="578" y="121"/>
                    </a:lnTo>
                    <a:lnTo>
                      <a:pt x="576" y="121"/>
                    </a:lnTo>
                    <a:lnTo>
                      <a:pt x="574" y="119"/>
                    </a:lnTo>
                    <a:lnTo>
                      <a:pt x="574" y="119"/>
                    </a:lnTo>
                    <a:lnTo>
                      <a:pt x="574" y="117"/>
                    </a:lnTo>
                    <a:lnTo>
                      <a:pt x="578" y="115"/>
                    </a:lnTo>
                    <a:lnTo>
                      <a:pt x="578" y="115"/>
                    </a:lnTo>
                    <a:lnTo>
                      <a:pt x="580" y="115"/>
                    </a:lnTo>
                    <a:lnTo>
                      <a:pt x="580" y="115"/>
                    </a:lnTo>
                    <a:lnTo>
                      <a:pt x="581" y="113"/>
                    </a:lnTo>
                    <a:lnTo>
                      <a:pt x="583" y="112"/>
                    </a:lnTo>
                    <a:lnTo>
                      <a:pt x="583" y="112"/>
                    </a:lnTo>
                    <a:lnTo>
                      <a:pt x="583" y="110"/>
                    </a:lnTo>
                    <a:lnTo>
                      <a:pt x="583" y="110"/>
                    </a:lnTo>
                    <a:lnTo>
                      <a:pt x="585" y="108"/>
                    </a:lnTo>
                    <a:lnTo>
                      <a:pt x="585" y="108"/>
                    </a:lnTo>
                    <a:lnTo>
                      <a:pt x="585" y="110"/>
                    </a:lnTo>
                    <a:lnTo>
                      <a:pt x="585" y="110"/>
                    </a:lnTo>
                    <a:lnTo>
                      <a:pt x="589" y="112"/>
                    </a:lnTo>
                    <a:lnTo>
                      <a:pt x="592" y="112"/>
                    </a:lnTo>
                    <a:lnTo>
                      <a:pt x="592" y="112"/>
                    </a:lnTo>
                    <a:lnTo>
                      <a:pt x="594" y="112"/>
                    </a:lnTo>
                    <a:lnTo>
                      <a:pt x="594" y="112"/>
                    </a:lnTo>
                    <a:lnTo>
                      <a:pt x="603" y="112"/>
                    </a:lnTo>
                    <a:lnTo>
                      <a:pt x="611" y="115"/>
                    </a:lnTo>
                    <a:lnTo>
                      <a:pt x="611" y="115"/>
                    </a:lnTo>
                    <a:lnTo>
                      <a:pt x="614" y="117"/>
                    </a:lnTo>
                    <a:lnTo>
                      <a:pt x="618" y="117"/>
                    </a:lnTo>
                    <a:lnTo>
                      <a:pt x="618" y="117"/>
                    </a:lnTo>
                    <a:lnTo>
                      <a:pt x="622" y="117"/>
                    </a:lnTo>
                    <a:lnTo>
                      <a:pt x="625" y="119"/>
                    </a:lnTo>
                    <a:lnTo>
                      <a:pt x="625" y="119"/>
                    </a:lnTo>
                    <a:lnTo>
                      <a:pt x="627" y="121"/>
                    </a:lnTo>
                    <a:lnTo>
                      <a:pt x="629" y="124"/>
                    </a:lnTo>
                    <a:lnTo>
                      <a:pt x="629" y="124"/>
                    </a:lnTo>
                    <a:lnTo>
                      <a:pt x="629" y="126"/>
                    </a:lnTo>
                    <a:lnTo>
                      <a:pt x="627" y="128"/>
                    </a:lnTo>
                    <a:lnTo>
                      <a:pt x="627" y="128"/>
                    </a:lnTo>
                    <a:lnTo>
                      <a:pt x="625" y="128"/>
                    </a:lnTo>
                    <a:lnTo>
                      <a:pt x="625" y="128"/>
                    </a:lnTo>
                    <a:lnTo>
                      <a:pt x="625" y="128"/>
                    </a:lnTo>
                    <a:lnTo>
                      <a:pt x="625" y="128"/>
                    </a:lnTo>
                    <a:lnTo>
                      <a:pt x="625" y="130"/>
                    </a:lnTo>
                    <a:lnTo>
                      <a:pt x="625" y="130"/>
                    </a:lnTo>
                    <a:lnTo>
                      <a:pt x="627" y="130"/>
                    </a:lnTo>
                    <a:lnTo>
                      <a:pt x="627" y="130"/>
                    </a:lnTo>
                    <a:lnTo>
                      <a:pt x="629" y="130"/>
                    </a:lnTo>
                    <a:lnTo>
                      <a:pt x="631" y="132"/>
                    </a:lnTo>
                    <a:lnTo>
                      <a:pt x="631" y="132"/>
                    </a:lnTo>
                    <a:lnTo>
                      <a:pt x="633" y="134"/>
                    </a:lnTo>
                    <a:lnTo>
                      <a:pt x="636" y="134"/>
                    </a:lnTo>
                    <a:lnTo>
                      <a:pt x="636" y="134"/>
                    </a:lnTo>
                    <a:lnTo>
                      <a:pt x="638" y="136"/>
                    </a:lnTo>
                    <a:lnTo>
                      <a:pt x="638" y="136"/>
                    </a:lnTo>
                    <a:lnTo>
                      <a:pt x="640" y="137"/>
                    </a:lnTo>
                    <a:lnTo>
                      <a:pt x="640" y="137"/>
                    </a:lnTo>
                    <a:lnTo>
                      <a:pt x="640" y="139"/>
                    </a:lnTo>
                    <a:lnTo>
                      <a:pt x="640" y="141"/>
                    </a:lnTo>
                    <a:lnTo>
                      <a:pt x="640" y="141"/>
                    </a:lnTo>
                    <a:lnTo>
                      <a:pt x="640" y="143"/>
                    </a:lnTo>
                    <a:lnTo>
                      <a:pt x="640" y="143"/>
                    </a:lnTo>
                    <a:lnTo>
                      <a:pt x="642" y="145"/>
                    </a:lnTo>
                    <a:lnTo>
                      <a:pt x="644" y="145"/>
                    </a:lnTo>
                    <a:lnTo>
                      <a:pt x="644" y="145"/>
                    </a:lnTo>
                    <a:lnTo>
                      <a:pt x="649" y="143"/>
                    </a:lnTo>
                    <a:lnTo>
                      <a:pt x="655" y="143"/>
                    </a:lnTo>
                    <a:lnTo>
                      <a:pt x="655" y="143"/>
                    </a:lnTo>
                    <a:lnTo>
                      <a:pt x="662" y="141"/>
                    </a:lnTo>
                    <a:lnTo>
                      <a:pt x="662" y="141"/>
                    </a:lnTo>
                    <a:lnTo>
                      <a:pt x="671" y="143"/>
                    </a:lnTo>
                    <a:lnTo>
                      <a:pt x="671" y="143"/>
                    </a:lnTo>
                    <a:lnTo>
                      <a:pt x="675" y="143"/>
                    </a:lnTo>
                    <a:lnTo>
                      <a:pt x="677" y="147"/>
                    </a:lnTo>
                    <a:lnTo>
                      <a:pt x="677" y="147"/>
                    </a:lnTo>
                    <a:lnTo>
                      <a:pt x="679" y="150"/>
                    </a:lnTo>
                    <a:lnTo>
                      <a:pt x="679" y="150"/>
                    </a:lnTo>
                    <a:lnTo>
                      <a:pt x="680" y="154"/>
                    </a:lnTo>
                    <a:lnTo>
                      <a:pt x="680" y="158"/>
                    </a:lnTo>
                    <a:lnTo>
                      <a:pt x="680" y="158"/>
                    </a:lnTo>
                    <a:lnTo>
                      <a:pt x="679" y="159"/>
                    </a:lnTo>
                    <a:lnTo>
                      <a:pt x="679" y="159"/>
                    </a:lnTo>
                    <a:lnTo>
                      <a:pt x="679" y="161"/>
                    </a:lnTo>
                    <a:lnTo>
                      <a:pt x="680" y="163"/>
                    </a:lnTo>
                    <a:lnTo>
                      <a:pt x="680" y="163"/>
                    </a:lnTo>
                    <a:lnTo>
                      <a:pt x="686" y="167"/>
                    </a:lnTo>
                    <a:lnTo>
                      <a:pt x="686" y="167"/>
                    </a:lnTo>
                    <a:lnTo>
                      <a:pt x="688" y="167"/>
                    </a:lnTo>
                    <a:lnTo>
                      <a:pt x="690" y="167"/>
                    </a:lnTo>
                    <a:lnTo>
                      <a:pt x="690" y="167"/>
                    </a:lnTo>
                    <a:lnTo>
                      <a:pt x="693" y="163"/>
                    </a:lnTo>
                    <a:lnTo>
                      <a:pt x="697" y="163"/>
                    </a:lnTo>
                    <a:lnTo>
                      <a:pt x="697" y="163"/>
                    </a:lnTo>
                    <a:lnTo>
                      <a:pt x="699" y="163"/>
                    </a:lnTo>
                    <a:lnTo>
                      <a:pt x="699" y="163"/>
                    </a:lnTo>
                    <a:lnTo>
                      <a:pt x="701" y="165"/>
                    </a:lnTo>
                    <a:lnTo>
                      <a:pt x="701" y="165"/>
                    </a:lnTo>
                    <a:lnTo>
                      <a:pt x="704" y="165"/>
                    </a:lnTo>
                    <a:lnTo>
                      <a:pt x="706" y="165"/>
                    </a:lnTo>
                    <a:lnTo>
                      <a:pt x="706" y="165"/>
                    </a:lnTo>
                    <a:lnTo>
                      <a:pt x="710" y="167"/>
                    </a:lnTo>
                    <a:lnTo>
                      <a:pt x="710" y="167"/>
                    </a:lnTo>
                    <a:lnTo>
                      <a:pt x="713" y="167"/>
                    </a:lnTo>
                    <a:lnTo>
                      <a:pt x="717" y="165"/>
                    </a:lnTo>
                    <a:lnTo>
                      <a:pt x="717" y="165"/>
                    </a:lnTo>
                    <a:lnTo>
                      <a:pt x="719" y="163"/>
                    </a:lnTo>
                    <a:lnTo>
                      <a:pt x="719" y="163"/>
                    </a:lnTo>
                    <a:lnTo>
                      <a:pt x="721" y="163"/>
                    </a:lnTo>
                    <a:lnTo>
                      <a:pt x="721" y="163"/>
                    </a:lnTo>
                    <a:lnTo>
                      <a:pt x="723" y="170"/>
                    </a:lnTo>
                    <a:lnTo>
                      <a:pt x="723" y="170"/>
                    </a:lnTo>
                    <a:lnTo>
                      <a:pt x="723" y="172"/>
                    </a:lnTo>
                    <a:lnTo>
                      <a:pt x="723" y="172"/>
                    </a:lnTo>
                    <a:lnTo>
                      <a:pt x="726" y="174"/>
                    </a:lnTo>
                    <a:lnTo>
                      <a:pt x="728" y="178"/>
                    </a:lnTo>
                    <a:lnTo>
                      <a:pt x="728" y="178"/>
                    </a:lnTo>
                    <a:lnTo>
                      <a:pt x="730" y="178"/>
                    </a:lnTo>
                    <a:lnTo>
                      <a:pt x="732" y="178"/>
                    </a:lnTo>
                    <a:lnTo>
                      <a:pt x="732" y="178"/>
                    </a:lnTo>
                    <a:lnTo>
                      <a:pt x="735" y="172"/>
                    </a:lnTo>
                    <a:lnTo>
                      <a:pt x="734" y="167"/>
                    </a:lnTo>
                    <a:lnTo>
                      <a:pt x="734" y="167"/>
                    </a:lnTo>
                    <a:lnTo>
                      <a:pt x="732" y="165"/>
                    </a:lnTo>
                    <a:lnTo>
                      <a:pt x="732" y="161"/>
                    </a:lnTo>
                    <a:lnTo>
                      <a:pt x="732" y="161"/>
                    </a:lnTo>
                    <a:lnTo>
                      <a:pt x="732" y="159"/>
                    </a:lnTo>
                    <a:lnTo>
                      <a:pt x="732" y="159"/>
                    </a:lnTo>
                    <a:lnTo>
                      <a:pt x="734" y="159"/>
                    </a:lnTo>
                    <a:lnTo>
                      <a:pt x="735" y="158"/>
                    </a:lnTo>
                    <a:lnTo>
                      <a:pt x="735" y="158"/>
                    </a:lnTo>
                    <a:lnTo>
                      <a:pt x="737" y="158"/>
                    </a:lnTo>
                    <a:lnTo>
                      <a:pt x="737" y="158"/>
                    </a:lnTo>
                    <a:lnTo>
                      <a:pt x="741" y="159"/>
                    </a:lnTo>
                    <a:lnTo>
                      <a:pt x="741" y="159"/>
                    </a:lnTo>
                    <a:lnTo>
                      <a:pt x="748" y="161"/>
                    </a:lnTo>
                    <a:lnTo>
                      <a:pt x="758" y="161"/>
                    </a:lnTo>
                    <a:lnTo>
                      <a:pt x="758" y="161"/>
                    </a:lnTo>
                    <a:lnTo>
                      <a:pt x="759" y="161"/>
                    </a:lnTo>
                    <a:lnTo>
                      <a:pt x="763" y="163"/>
                    </a:lnTo>
                    <a:lnTo>
                      <a:pt x="763" y="163"/>
                    </a:lnTo>
                    <a:lnTo>
                      <a:pt x="772" y="169"/>
                    </a:lnTo>
                    <a:lnTo>
                      <a:pt x="772" y="169"/>
                    </a:lnTo>
                    <a:lnTo>
                      <a:pt x="780" y="174"/>
                    </a:lnTo>
                    <a:lnTo>
                      <a:pt x="780" y="174"/>
                    </a:lnTo>
                    <a:lnTo>
                      <a:pt x="785" y="178"/>
                    </a:lnTo>
                    <a:lnTo>
                      <a:pt x="785" y="178"/>
                    </a:lnTo>
                    <a:lnTo>
                      <a:pt x="789" y="181"/>
                    </a:lnTo>
                    <a:lnTo>
                      <a:pt x="789" y="181"/>
                    </a:lnTo>
                    <a:lnTo>
                      <a:pt x="794" y="185"/>
                    </a:lnTo>
                    <a:lnTo>
                      <a:pt x="794" y="185"/>
                    </a:lnTo>
                    <a:lnTo>
                      <a:pt x="796" y="189"/>
                    </a:lnTo>
                    <a:lnTo>
                      <a:pt x="798" y="191"/>
                    </a:lnTo>
                    <a:lnTo>
                      <a:pt x="798" y="191"/>
                    </a:lnTo>
                    <a:lnTo>
                      <a:pt x="800" y="192"/>
                    </a:lnTo>
                    <a:lnTo>
                      <a:pt x="800" y="192"/>
                    </a:lnTo>
                    <a:lnTo>
                      <a:pt x="802" y="194"/>
                    </a:lnTo>
                    <a:lnTo>
                      <a:pt x="802" y="194"/>
                    </a:lnTo>
                    <a:lnTo>
                      <a:pt x="802" y="194"/>
                    </a:lnTo>
                    <a:lnTo>
                      <a:pt x="802" y="194"/>
                    </a:lnTo>
                    <a:lnTo>
                      <a:pt x="802" y="194"/>
                    </a:lnTo>
                    <a:lnTo>
                      <a:pt x="803" y="194"/>
                    </a:lnTo>
                    <a:lnTo>
                      <a:pt x="805" y="196"/>
                    </a:lnTo>
                    <a:lnTo>
                      <a:pt x="805" y="196"/>
                    </a:lnTo>
                    <a:lnTo>
                      <a:pt x="807" y="198"/>
                    </a:lnTo>
                    <a:lnTo>
                      <a:pt x="807" y="198"/>
                    </a:lnTo>
                    <a:lnTo>
                      <a:pt x="809" y="202"/>
                    </a:lnTo>
                    <a:lnTo>
                      <a:pt x="809" y="202"/>
                    </a:lnTo>
                    <a:lnTo>
                      <a:pt x="811" y="209"/>
                    </a:lnTo>
                    <a:lnTo>
                      <a:pt x="811" y="209"/>
                    </a:lnTo>
                    <a:lnTo>
                      <a:pt x="811" y="209"/>
                    </a:lnTo>
                    <a:lnTo>
                      <a:pt x="811" y="209"/>
                    </a:lnTo>
                    <a:lnTo>
                      <a:pt x="811" y="209"/>
                    </a:lnTo>
                    <a:lnTo>
                      <a:pt x="811" y="209"/>
                    </a:lnTo>
                    <a:lnTo>
                      <a:pt x="811" y="205"/>
                    </a:lnTo>
                    <a:lnTo>
                      <a:pt x="811" y="205"/>
                    </a:lnTo>
                    <a:lnTo>
                      <a:pt x="811" y="203"/>
                    </a:lnTo>
                    <a:lnTo>
                      <a:pt x="811" y="203"/>
                    </a:lnTo>
                    <a:lnTo>
                      <a:pt x="811" y="203"/>
                    </a:lnTo>
                    <a:lnTo>
                      <a:pt x="814" y="203"/>
                    </a:lnTo>
                    <a:lnTo>
                      <a:pt x="816" y="205"/>
                    </a:lnTo>
                    <a:lnTo>
                      <a:pt x="816" y="205"/>
                    </a:lnTo>
                    <a:lnTo>
                      <a:pt x="820" y="205"/>
                    </a:lnTo>
                    <a:lnTo>
                      <a:pt x="820" y="205"/>
                    </a:lnTo>
                    <a:lnTo>
                      <a:pt x="822" y="205"/>
                    </a:lnTo>
                    <a:lnTo>
                      <a:pt x="825" y="209"/>
                    </a:lnTo>
                    <a:lnTo>
                      <a:pt x="825" y="209"/>
                    </a:lnTo>
                    <a:lnTo>
                      <a:pt x="829" y="213"/>
                    </a:lnTo>
                    <a:lnTo>
                      <a:pt x="833" y="216"/>
                    </a:lnTo>
                    <a:lnTo>
                      <a:pt x="833" y="216"/>
                    </a:lnTo>
                    <a:lnTo>
                      <a:pt x="833" y="218"/>
                    </a:lnTo>
                    <a:lnTo>
                      <a:pt x="833" y="220"/>
                    </a:lnTo>
                    <a:lnTo>
                      <a:pt x="833" y="220"/>
                    </a:lnTo>
                    <a:lnTo>
                      <a:pt x="831" y="222"/>
                    </a:lnTo>
                    <a:lnTo>
                      <a:pt x="829" y="224"/>
                    </a:lnTo>
                    <a:lnTo>
                      <a:pt x="829" y="224"/>
                    </a:lnTo>
                    <a:lnTo>
                      <a:pt x="829" y="225"/>
                    </a:lnTo>
                    <a:lnTo>
                      <a:pt x="825" y="227"/>
                    </a:lnTo>
                    <a:lnTo>
                      <a:pt x="825" y="227"/>
                    </a:lnTo>
                    <a:lnTo>
                      <a:pt x="824" y="227"/>
                    </a:lnTo>
                    <a:lnTo>
                      <a:pt x="824" y="227"/>
                    </a:lnTo>
                    <a:lnTo>
                      <a:pt x="822" y="227"/>
                    </a:lnTo>
                    <a:lnTo>
                      <a:pt x="822" y="231"/>
                    </a:lnTo>
                    <a:lnTo>
                      <a:pt x="822" y="231"/>
                    </a:lnTo>
                    <a:lnTo>
                      <a:pt x="822" y="233"/>
                    </a:lnTo>
                    <a:lnTo>
                      <a:pt x="820" y="235"/>
                    </a:lnTo>
                    <a:lnTo>
                      <a:pt x="820" y="235"/>
                    </a:lnTo>
                    <a:lnTo>
                      <a:pt x="820" y="236"/>
                    </a:lnTo>
                    <a:lnTo>
                      <a:pt x="820" y="238"/>
                    </a:lnTo>
                    <a:lnTo>
                      <a:pt x="820" y="238"/>
                    </a:lnTo>
                    <a:lnTo>
                      <a:pt x="820" y="238"/>
                    </a:lnTo>
                    <a:lnTo>
                      <a:pt x="820" y="240"/>
                    </a:lnTo>
                    <a:lnTo>
                      <a:pt x="820" y="240"/>
                    </a:lnTo>
                    <a:lnTo>
                      <a:pt x="816" y="244"/>
                    </a:lnTo>
                    <a:lnTo>
                      <a:pt x="816" y="244"/>
                    </a:lnTo>
                    <a:lnTo>
                      <a:pt x="816" y="242"/>
                    </a:lnTo>
                    <a:lnTo>
                      <a:pt x="816" y="242"/>
                    </a:lnTo>
                    <a:lnTo>
                      <a:pt x="813" y="242"/>
                    </a:lnTo>
                    <a:lnTo>
                      <a:pt x="811" y="240"/>
                    </a:lnTo>
                    <a:lnTo>
                      <a:pt x="811" y="240"/>
                    </a:lnTo>
                    <a:lnTo>
                      <a:pt x="807" y="236"/>
                    </a:lnTo>
                    <a:lnTo>
                      <a:pt x="807" y="236"/>
                    </a:lnTo>
                    <a:lnTo>
                      <a:pt x="803" y="235"/>
                    </a:lnTo>
                    <a:lnTo>
                      <a:pt x="803" y="231"/>
                    </a:lnTo>
                    <a:lnTo>
                      <a:pt x="803" y="231"/>
                    </a:lnTo>
                    <a:lnTo>
                      <a:pt x="802" y="227"/>
                    </a:lnTo>
                    <a:lnTo>
                      <a:pt x="798" y="225"/>
                    </a:lnTo>
                    <a:lnTo>
                      <a:pt x="798" y="225"/>
                    </a:lnTo>
                    <a:lnTo>
                      <a:pt x="796" y="225"/>
                    </a:lnTo>
                    <a:lnTo>
                      <a:pt x="796" y="225"/>
                    </a:lnTo>
                    <a:lnTo>
                      <a:pt x="792" y="227"/>
                    </a:lnTo>
                    <a:lnTo>
                      <a:pt x="792" y="227"/>
                    </a:lnTo>
                    <a:lnTo>
                      <a:pt x="789" y="224"/>
                    </a:lnTo>
                    <a:lnTo>
                      <a:pt x="789" y="224"/>
                    </a:lnTo>
                    <a:lnTo>
                      <a:pt x="787" y="222"/>
                    </a:lnTo>
                    <a:lnTo>
                      <a:pt x="787" y="218"/>
                    </a:lnTo>
                    <a:lnTo>
                      <a:pt x="787" y="218"/>
                    </a:lnTo>
                    <a:lnTo>
                      <a:pt x="785" y="216"/>
                    </a:lnTo>
                    <a:lnTo>
                      <a:pt x="785" y="216"/>
                    </a:lnTo>
                    <a:lnTo>
                      <a:pt x="783" y="218"/>
                    </a:lnTo>
                    <a:lnTo>
                      <a:pt x="783" y="218"/>
                    </a:lnTo>
                    <a:lnTo>
                      <a:pt x="783" y="222"/>
                    </a:lnTo>
                    <a:lnTo>
                      <a:pt x="783" y="222"/>
                    </a:lnTo>
                    <a:lnTo>
                      <a:pt x="783" y="222"/>
                    </a:lnTo>
                    <a:lnTo>
                      <a:pt x="783" y="222"/>
                    </a:lnTo>
                    <a:lnTo>
                      <a:pt x="785" y="225"/>
                    </a:lnTo>
                    <a:lnTo>
                      <a:pt x="785" y="225"/>
                    </a:lnTo>
                    <a:lnTo>
                      <a:pt x="783" y="231"/>
                    </a:lnTo>
                    <a:lnTo>
                      <a:pt x="783" y="231"/>
                    </a:lnTo>
                    <a:lnTo>
                      <a:pt x="780" y="235"/>
                    </a:lnTo>
                    <a:lnTo>
                      <a:pt x="776" y="236"/>
                    </a:lnTo>
                    <a:lnTo>
                      <a:pt x="776" y="236"/>
                    </a:lnTo>
                    <a:lnTo>
                      <a:pt x="774" y="238"/>
                    </a:lnTo>
                    <a:lnTo>
                      <a:pt x="772" y="238"/>
                    </a:lnTo>
                    <a:lnTo>
                      <a:pt x="772" y="238"/>
                    </a:lnTo>
                    <a:lnTo>
                      <a:pt x="770" y="238"/>
                    </a:lnTo>
                    <a:lnTo>
                      <a:pt x="770" y="238"/>
                    </a:lnTo>
                    <a:lnTo>
                      <a:pt x="769" y="238"/>
                    </a:lnTo>
                    <a:lnTo>
                      <a:pt x="769" y="238"/>
                    </a:lnTo>
                    <a:lnTo>
                      <a:pt x="769" y="240"/>
                    </a:lnTo>
                    <a:lnTo>
                      <a:pt x="769" y="240"/>
                    </a:lnTo>
                    <a:lnTo>
                      <a:pt x="772" y="242"/>
                    </a:lnTo>
                    <a:lnTo>
                      <a:pt x="772" y="242"/>
                    </a:lnTo>
                    <a:lnTo>
                      <a:pt x="774" y="244"/>
                    </a:lnTo>
                    <a:lnTo>
                      <a:pt x="774" y="244"/>
                    </a:lnTo>
                    <a:lnTo>
                      <a:pt x="774" y="244"/>
                    </a:lnTo>
                    <a:lnTo>
                      <a:pt x="776" y="251"/>
                    </a:lnTo>
                    <a:lnTo>
                      <a:pt x="776" y="251"/>
                    </a:lnTo>
                    <a:lnTo>
                      <a:pt x="778" y="255"/>
                    </a:lnTo>
                    <a:lnTo>
                      <a:pt x="778" y="255"/>
                    </a:lnTo>
                    <a:lnTo>
                      <a:pt x="778" y="257"/>
                    </a:lnTo>
                    <a:lnTo>
                      <a:pt x="778" y="258"/>
                    </a:lnTo>
                    <a:lnTo>
                      <a:pt x="778" y="258"/>
                    </a:lnTo>
                    <a:lnTo>
                      <a:pt x="778" y="260"/>
                    </a:lnTo>
                    <a:lnTo>
                      <a:pt x="778" y="260"/>
                    </a:lnTo>
                    <a:lnTo>
                      <a:pt x="778" y="264"/>
                    </a:lnTo>
                    <a:lnTo>
                      <a:pt x="776" y="268"/>
                    </a:lnTo>
                    <a:lnTo>
                      <a:pt x="776" y="268"/>
                    </a:lnTo>
                    <a:lnTo>
                      <a:pt x="774" y="268"/>
                    </a:lnTo>
                    <a:lnTo>
                      <a:pt x="774" y="268"/>
                    </a:lnTo>
                    <a:lnTo>
                      <a:pt x="772" y="266"/>
                    </a:lnTo>
                    <a:lnTo>
                      <a:pt x="772" y="266"/>
                    </a:lnTo>
                    <a:lnTo>
                      <a:pt x="769" y="264"/>
                    </a:lnTo>
                    <a:lnTo>
                      <a:pt x="765" y="266"/>
                    </a:lnTo>
                    <a:lnTo>
                      <a:pt x="765" y="266"/>
                    </a:lnTo>
                    <a:lnTo>
                      <a:pt x="750" y="275"/>
                    </a:lnTo>
                    <a:lnTo>
                      <a:pt x="750" y="275"/>
                    </a:lnTo>
                    <a:lnTo>
                      <a:pt x="745" y="282"/>
                    </a:lnTo>
                    <a:lnTo>
                      <a:pt x="745" y="282"/>
                    </a:lnTo>
                    <a:lnTo>
                      <a:pt x="737" y="288"/>
                    </a:lnTo>
                    <a:lnTo>
                      <a:pt x="737" y="288"/>
                    </a:lnTo>
                    <a:lnTo>
                      <a:pt x="734" y="290"/>
                    </a:lnTo>
                    <a:lnTo>
                      <a:pt x="734" y="293"/>
                    </a:lnTo>
                    <a:lnTo>
                      <a:pt x="734" y="293"/>
                    </a:lnTo>
                    <a:lnTo>
                      <a:pt x="732" y="295"/>
                    </a:lnTo>
                    <a:lnTo>
                      <a:pt x="730" y="293"/>
                    </a:lnTo>
                    <a:lnTo>
                      <a:pt x="730" y="293"/>
                    </a:lnTo>
                    <a:lnTo>
                      <a:pt x="728" y="291"/>
                    </a:lnTo>
                    <a:lnTo>
                      <a:pt x="728" y="291"/>
                    </a:lnTo>
                    <a:lnTo>
                      <a:pt x="728" y="290"/>
                    </a:lnTo>
                    <a:lnTo>
                      <a:pt x="724" y="288"/>
                    </a:lnTo>
                    <a:lnTo>
                      <a:pt x="724" y="288"/>
                    </a:lnTo>
                    <a:lnTo>
                      <a:pt x="721" y="290"/>
                    </a:lnTo>
                    <a:lnTo>
                      <a:pt x="715" y="291"/>
                    </a:lnTo>
                    <a:lnTo>
                      <a:pt x="715" y="291"/>
                    </a:lnTo>
                    <a:lnTo>
                      <a:pt x="713" y="293"/>
                    </a:lnTo>
                    <a:lnTo>
                      <a:pt x="713" y="293"/>
                    </a:lnTo>
                    <a:lnTo>
                      <a:pt x="713" y="295"/>
                    </a:lnTo>
                    <a:lnTo>
                      <a:pt x="712" y="295"/>
                    </a:lnTo>
                    <a:lnTo>
                      <a:pt x="712" y="295"/>
                    </a:lnTo>
                    <a:lnTo>
                      <a:pt x="712" y="293"/>
                    </a:lnTo>
                    <a:lnTo>
                      <a:pt x="712" y="293"/>
                    </a:lnTo>
                    <a:lnTo>
                      <a:pt x="712" y="293"/>
                    </a:lnTo>
                    <a:lnTo>
                      <a:pt x="710" y="291"/>
                    </a:lnTo>
                    <a:lnTo>
                      <a:pt x="710" y="291"/>
                    </a:lnTo>
                    <a:lnTo>
                      <a:pt x="710" y="291"/>
                    </a:lnTo>
                    <a:lnTo>
                      <a:pt x="706" y="295"/>
                    </a:lnTo>
                    <a:lnTo>
                      <a:pt x="706" y="295"/>
                    </a:lnTo>
                    <a:lnTo>
                      <a:pt x="704" y="295"/>
                    </a:lnTo>
                    <a:lnTo>
                      <a:pt x="704" y="295"/>
                    </a:lnTo>
                    <a:lnTo>
                      <a:pt x="701" y="295"/>
                    </a:lnTo>
                    <a:lnTo>
                      <a:pt x="701" y="295"/>
                    </a:lnTo>
                    <a:lnTo>
                      <a:pt x="699" y="297"/>
                    </a:lnTo>
                    <a:lnTo>
                      <a:pt x="697" y="299"/>
                    </a:lnTo>
                    <a:lnTo>
                      <a:pt x="697" y="299"/>
                    </a:lnTo>
                    <a:lnTo>
                      <a:pt x="695" y="304"/>
                    </a:lnTo>
                    <a:lnTo>
                      <a:pt x="693" y="310"/>
                    </a:lnTo>
                    <a:lnTo>
                      <a:pt x="693" y="310"/>
                    </a:lnTo>
                    <a:lnTo>
                      <a:pt x="690" y="315"/>
                    </a:lnTo>
                    <a:lnTo>
                      <a:pt x="690" y="315"/>
                    </a:lnTo>
                    <a:lnTo>
                      <a:pt x="690" y="317"/>
                    </a:lnTo>
                    <a:lnTo>
                      <a:pt x="691" y="317"/>
                    </a:lnTo>
                    <a:lnTo>
                      <a:pt x="691" y="317"/>
                    </a:lnTo>
                    <a:lnTo>
                      <a:pt x="693" y="317"/>
                    </a:lnTo>
                    <a:lnTo>
                      <a:pt x="693" y="317"/>
                    </a:lnTo>
                    <a:lnTo>
                      <a:pt x="695" y="319"/>
                    </a:lnTo>
                    <a:lnTo>
                      <a:pt x="695" y="321"/>
                    </a:lnTo>
                    <a:lnTo>
                      <a:pt x="695" y="321"/>
                    </a:lnTo>
                    <a:lnTo>
                      <a:pt x="695" y="323"/>
                    </a:lnTo>
                    <a:lnTo>
                      <a:pt x="695" y="323"/>
                    </a:lnTo>
                    <a:lnTo>
                      <a:pt x="693" y="326"/>
                    </a:lnTo>
                    <a:lnTo>
                      <a:pt x="695" y="330"/>
                    </a:lnTo>
                    <a:lnTo>
                      <a:pt x="695" y="330"/>
                    </a:lnTo>
                    <a:lnTo>
                      <a:pt x="697" y="332"/>
                    </a:lnTo>
                    <a:lnTo>
                      <a:pt x="697" y="336"/>
                    </a:lnTo>
                    <a:lnTo>
                      <a:pt x="697" y="336"/>
                    </a:lnTo>
                    <a:lnTo>
                      <a:pt x="695" y="337"/>
                    </a:lnTo>
                    <a:lnTo>
                      <a:pt x="695" y="337"/>
                    </a:lnTo>
                    <a:lnTo>
                      <a:pt x="693" y="336"/>
                    </a:lnTo>
                    <a:lnTo>
                      <a:pt x="693" y="336"/>
                    </a:lnTo>
                    <a:lnTo>
                      <a:pt x="693" y="334"/>
                    </a:lnTo>
                    <a:lnTo>
                      <a:pt x="693" y="334"/>
                    </a:lnTo>
                    <a:lnTo>
                      <a:pt x="690" y="337"/>
                    </a:lnTo>
                    <a:lnTo>
                      <a:pt x="690" y="337"/>
                    </a:lnTo>
                    <a:lnTo>
                      <a:pt x="688" y="341"/>
                    </a:lnTo>
                    <a:lnTo>
                      <a:pt x="690" y="347"/>
                    </a:lnTo>
                    <a:lnTo>
                      <a:pt x="690" y="347"/>
                    </a:lnTo>
                    <a:lnTo>
                      <a:pt x="690" y="347"/>
                    </a:lnTo>
                    <a:lnTo>
                      <a:pt x="690" y="347"/>
                    </a:lnTo>
                    <a:lnTo>
                      <a:pt x="690" y="350"/>
                    </a:lnTo>
                    <a:lnTo>
                      <a:pt x="688" y="352"/>
                    </a:lnTo>
                    <a:lnTo>
                      <a:pt x="688" y="352"/>
                    </a:lnTo>
                    <a:lnTo>
                      <a:pt x="684" y="352"/>
                    </a:lnTo>
                    <a:lnTo>
                      <a:pt x="682" y="354"/>
                    </a:lnTo>
                    <a:lnTo>
                      <a:pt x="682" y="354"/>
                    </a:lnTo>
                    <a:lnTo>
                      <a:pt x="680" y="358"/>
                    </a:lnTo>
                    <a:lnTo>
                      <a:pt x="679" y="363"/>
                    </a:lnTo>
                    <a:lnTo>
                      <a:pt x="679" y="363"/>
                    </a:lnTo>
                    <a:lnTo>
                      <a:pt x="679" y="363"/>
                    </a:lnTo>
                    <a:lnTo>
                      <a:pt x="679" y="365"/>
                    </a:lnTo>
                    <a:lnTo>
                      <a:pt x="679" y="365"/>
                    </a:lnTo>
                    <a:lnTo>
                      <a:pt x="675" y="367"/>
                    </a:lnTo>
                    <a:lnTo>
                      <a:pt x="675" y="367"/>
                    </a:lnTo>
                    <a:lnTo>
                      <a:pt x="673" y="369"/>
                    </a:lnTo>
                    <a:lnTo>
                      <a:pt x="673" y="372"/>
                    </a:lnTo>
                    <a:lnTo>
                      <a:pt x="673" y="372"/>
                    </a:lnTo>
                    <a:lnTo>
                      <a:pt x="671" y="376"/>
                    </a:lnTo>
                    <a:lnTo>
                      <a:pt x="669" y="380"/>
                    </a:lnTo>
                    <a:lnTo>
                      <a:pt x="666" y="385"/>
                    </a:lnTo>
                    <a:lnTo>
                      <a:pt x="666" y="385"/>
                    </a:lnTo>
                    <a:lnTo>
                      <a:pt x="664" y="385"/>
                    </a:lnTo>
                    <a:lnTo>
                      <a:pt x="662" y="383"/>
                    </a:lnTo>
                    <a:lnTo>
                      <a:pt x="662" y="383"/>
                    </a:lnTo>
                    <a:lnTo>
                      <a:pt x="662" y="378"/>
                    </a:lnTo>
                    <a:lnTo>
                      <a:pt x="662" y="378"/>
                    </a:lnTo>
                    <a:lnTo>
                      <a:pt x="660" y="370"/>
                    </a:lnTo>
                    <a:lnTo>
                      <a:pt x="660" y="370"/>
                    </a:lnTo>
                    <a:lnTo>
                      <a:pt x="660" y="369"/>
                    </a:lnTo>
                    <a:lnTo>
                      <a:pt x="660" y="369"/>
                    </a:lnTo>
                    <a:lnTo>
                      <a:pt x="660" y="363"/>
                    </a:lnTo>
                    <a:lnTo>
                      <a:pt x="660" y="363"/>
                    </a:lnTo>
                    <a:lnTo>
                      <a:pt x="657" y="345"/>
                    </a:lnTo>
                    <a:lnTo>
                      <a:pt x="657" y="345"/>
                    </a:lnTo>
                    <a:lnTo>
                      <a:pt x="657" y="337"/>
                    </a:lnTo>
                    <a:lnTo>
                      <a:pt x="658" y="332"/>
                    </a:lnTo>
                    <a:lnTo>
                      <a:pt x="658" y="332"/>
                    </a:lnTo>
                    <a:lnTo>
                      <a:pt x="660" y="328"/>
                    </a:lnTo>
                    <a:lnTo>
                      <a:pt x="660" y="328"/>
                    </a:lnTo>
                    <a:lnTo>
                      <a:pt x="664" y="325"/>
                    </a:lnTo>
                    <a:lnTo>
                      <a:pt x="664" y="321"/>
                    </a:lnTo>
                    <a:lnTo>
                      <a:pt x="664" y="321"/>
                    </a:lnTo>
                    <a:lnTo>
                      <a:pt x="666" y="319"/>
                    </a:lnTo>
                    <a:lnTo>
                      <a:pt x="666" y="319"/>
                    </a:lnTo>
                    <a:lnTo>
                      <a:pt x="669" y="317"/>
                    </a:lnTo>
                    <a:lnTo>
                      <a:pt x="671" y="315"/>
                    </a:lnTo>
                    <a:lnTo>
                      <a:pt x="677" y="310"/>
                    </a:lnTo>
                    <a:lnTo>
                      <a:pt x="677" y="310"/>
                    </a:lnTo>
                    <a:lnTo>
                      <a:pt x="679" y="306"/>
                    </a:lnTo>
                    <a:lnTo>
                      <a:pt x="679" y="306"/>
                    </a:lnTo>
                    <a:lnTo>
                      <a:pt x="680" y="302"/>
                    </a:lnTo>
                    <a:lnTo>
                      <a:pt x="682" y="299"/>
                    </a:lnTo>
                    <a:lnTo>
                      <a:pt x="682" y="299"/>
                    </a:lnTo>
                    <a:lnTo>
                      <a:pt x="690" y="291"/>
                    </a:lnTo>
                    <a:lnTo>
                      <a:pt x="690" y="291"/>
                    </a:lnTo>
                    <a:lnTo>
                      <a:pt x="691" y="288"/>
                    </a:lnTo>
                    <a:lnTo>
                      <a:pt x="691" y="288"/>
                    </a:lnTo>
                    <a:lnTo>
                      <a:pt x="693" y="286"/>
                    </a:lnTo>
                    <a:lnTo>
                      <a:pt x="693" y="286"/>
                    </a:lnTo>
                    <a:lnTo>
                      <a:pt x="697" y="284"/>
                    </a:lnTo>
                    <a:lnTo>
                      <a:pt x="699" y="280"/>
                    </a:lnTo>
                    <a:lnTo>
                      <a:pt x="699" y="280"/>
                    </a:lnTo>
                    <a:lnTo>
                      <a:pt x="701" y="271"/>
                    </a:lnTo>
                    <a:lnTo>
                      <a:pt x="701" y="271"/>
                    </a:lnTo>
                    <a:lnTo>
                      <a:pt x="701" y="268"/>
                    </a:lnTo>
                    <a:lnTo>
                      <a:pt x="702" y="266"/>
                    </a:lnTo>
                    <a:lnTo>
                      <a:pt x="702" y="266"/>
                    </a:lnTo>
                    <a:lnTo>
                      <a:pt x="704" y="264"/>
                    </a:lnTo>
                    <a:lnTo>
                      <a:pt x="704" y="26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99" y="264"/>
                    </a:lnTo>
                    <a:lnTo>
                      <a:pt x="697" y="268"/>
                    </a:lnTo>
                    <a:lnTo>
                      <a:pt x="697" y="268"/>
                    </a:lnTo>
                    <a:lnTo>
                      <a:pt x="695" y="271"/>
                    </a:lnTo>
                    <a:lnTo>
                      <a:pt x="695" y="275"/>
                    </a:lnTo>
                    <a:lnTo>
                      <a:pt x="695" y="275"/>
                    </a:lnTo>
                    <a:lnTo>
                      <a:pt x="695" y="277"/>
                    </a:lnTo>
                    <a:lnTo>
                      <a:pt x="695" y="277"/>
                    </a:lnTo>
                    <a:lnTo>
                      <a:pt x="695" y="277"/>
                    </a:lnTo>
                    <a:lnTo>
                      <a:pt x="691" y="279"/>
                    </a:lnTo>
                    <a:lnTo>
                      <a:pt x="691" y="279"/>
                    </a:lnTo>
                    <a:lnTo>
                      <a:pt x="686" y="284"/>
                    </a:lnTo>
                    <a:lnTo>
                      <a:pt x="686" y="284"/>
                    </a:lnTo>
                    <a:lnTo>
                      <a:pt x="682" y="288"/>
                    </a:lnTo>
                    <a:lnTo>
                      <a:pt x="682" y="288"/>
                    </a:lnTo>
                    <a:lnTo>
                      <a:pt x="680" y="288"/>
                    </a:lnTo>
                    <a:lnTo>
                      <a:pt x="680" y="286"/>
                    </a:lnTo>
                    <a:lnTo>
                      <a:pt x="680" y="286"/>
                    </a:lnTo>
                    <a:lnTo>
                      <a:pt x="680" y="284"/>
                    </a:lnTo>
                    <a:lnTo>
                      <a:pt x="680" y="284"/>
                    </a:lnTo>
                    <a:lnTo>
                      <a:pt x="679" y="280"/>
                    </a:lnTo>
                    <a:lnTo>
                      <a:pt x="680" y="277"/>
                    </a:lnTo>
                    <a:lnTo>
                      <a:pt x="680" y="277"/>
                    </a:lnTo>
                    <a:lnTo>
                      <a:pt x="680" y="275"/>
                    </a:lnTo>
                    <a:lnTo>
                      <a:pt x="680" y="275"/>
                    </a:lnTo>
                    <a:lnTo>
                      <a:pt x="679" y="275"/>
                    </a:lnTo>
                    <a:lnTo>
                      <a:pt x="679" y="275"/>
                    </a:lnTo>
                    <a:lnTo>
                      <a:pt x="677" y="273"/>
                    </a:lnTo>
                    <a:lnTo>
                      <a:pt x="675" y="273"/>
                    </a:lnTo>
                    <a:lnTo>
                      <a:pt x="675" y="273"/>
                    </a:lnTo>
                    <a:lnTo>
                      <a:pt x="671" y="275"/>
                    </a:lnTo>
                    <a:lnTo>
                      <a:pt x="671" y="275"/>
                    </a:lnTo>
                    <a:lnTo>
                      <a:pt x="669" y="275"/>
                    </a:lnTo>
                    <a:lnTo>
                      <a:pt x="669" y="275"/>
                    </a:lnTo>
                    <a:lnTo>
                      <a:pt x="666" y="275"/>
                    </a:lnTo>
                    <a:lnTo>
                      <a:pt x="664" y="279"/>
                    </a:lnTo>
                    <a:lnTo>
                      <a:pt x="664" y="279"/>
                    </a:lnTo>
                    <a:lnTo>
                      <a:pt x="660" y="286"/>
                    </a:lnTo>
                    <a:lnTo>
                      <a:pt x="660" y="286"/>
                    </a:lnTo>
                    <a:lnTo>
                      <a:pt x="657" y="290"/>
                    </a:lnTo>
                    <a:lnTo>
                      <a:pt x="657" y="290"/>
                    </a:lnTo>
                    <a:lnTo>
                      <a:pt x="653" y="293"/>
                    </a:lnTo>
                    <a:lnTo>
                      <a:pt x="651" y="297"/>
                    </a:lnTo>
                    <a:lnTo>
                      <a:pt x="651" y="297"/>
                    </a:lnTo>
                    <a:lnTo>
                      <a:pt x="653" y="299"/>
                    </a:lnTo>
                    <a:lnTo>
                      <a:pt x="653" y="299"/>
                    </a:lnTo>
                    <a:lnTo>
                      <a:pt x="655" y="301"/>
                    </a:lnTo>
                    <a:lnTo>
                      <a:pt x="655" y="301"/>
                    </a:lnTo>
                    <a:lnTo>
                      <a:pt x="655" y="302"/>
                    </a:lnTo>
                    <a:lnTo>
                      <a:pt x="655" y="304"/>
                    </a:lnTo>
                    <a:lnTo>
                      <a:pt x="655" y="304"/>
                    </a:lnTo>
                    <a:lnTo>
                      <a:pt x="651" y="304"/>
                    </a:lnTo>
                    <a:lnTo>
                      <a:pt x="649" y="304"/>
                    </a:lnTo>
                    <a:lnTo>
                      <a:pt x="649" y="304"/>
                    </a:lnTo>
                    <a:lnTo>
                      <a:pt x="646" y="306"/>
                    </a:lnTo>
                    <a:lnTo>
                      <a:pt x="646" y="306"/>
                    </a:lnTo>
                    <a:lnTo>
                      <a:pt x="642" y="306"/>
                    </a:lnTo>
                    <a:lnTo>
                      <a:pt x="638" y="308"/>
                    </a:lnTo>
                    <a:lnTo>
                      <a:pt x="638" y="308"/>
                    </a:lnTo>
                    <a:lnTo>
                      <a:pt x="636" y="308"/>
                    </a:lnTo>
                    <a:lnTo>
                      <a:pt x="636" y="306"/>
                    </a:lnTo>
                    <a:lnTo>
                      <a:pt x="636" y="306"/>
                    </a:lnTo>
                    <a:lnTo>
                      <a:pt x="636" y="304"/>
                    </a:lnTo>
                    <a:lnTo>
                      <a:pt x="636" y="304"/>
                    </a:lnTo>
                    <a:lnTo>
                      <a:pt x="638" y="304"/>
                    </a:lnTo>
                    <a:lnTo>
                      <a:pt x="638" y="302"/>
                    </a:lnTo>
                    <a:lnTo>
                      <a:pt x="638" y="302"/>
                    </a:lnTo>
                    <a:lnTo>
                      <a:pt x="636" y="301"/>
                    </a:lnTo>
                    <a:lnTo>
                      <a:pt x="635" y="301"/>
                    </a:lnTo>
                    <a:lnTo>
                      <a:pt x="635" y="301"/>
                    </a:lnTo>
                    <a:lnTo>
                      <a:pt x="631" y="301"/>
                    </a:lnTo>
                    <a:lnTo>
                      <a:pt x="631" y="301"/>
                    </a:lnTo>
                    <a:lnTo>
                      <a:pt x="629" y="299"/>
                    </a:lnTo>
                    <a:lnTo>
                      <a:pt x="629" y="299"/>
                    </a:lnTo>
                    <a:lnTo>
                      <a:pt x="629" y="299"/>
                    </a:lnTo>
                    <a:lnTo>
                      <a:pt x="629" y="299"/>
                    </a:lnTo>
                    <a:lnTo>
                      <a:pt x="625" y="299"/>
                    </a:lnTo>
                    <a:lnTo>
                      <a:pt x="624" y="301"/>
                    </a:lnTo>
                    <a:lnTo>
                      <a:pt x="624" y="301"/>
                    </a:lnTo>
                    <a:lnTo>
                      <a:pt x="624" y="302"/>
                    </a:lnTo>
                    <a:lnTo>
                      <a:pt x="624" y="302"/>
                    </a:lnTo>
                    <a:lnTo>
                      <a:pt x="622" y="302"/>
                    </a:lnTo>
                    <a:lnTo>
                      <a:pt x="622" y="302"/>
                    </a:lnTo>
                    <a:lnTo>
                      <a:pt x="622" y="302"/>
                    </a:lnTo>
                    <a:lnTo>
                      <a:pt x="620" y="302"/>
                    </a:lnTo>
                    <a:lnTo>
                      <a:pt x="618" y="302"/>
                    </a:lnTo>
                    <a:lnTo>
                      <a:pt x="618" y="302"/>
                    </a:lnTo>
                    <a:lnTo>
                      <a:pt x="616" y="302"/>
                    </a:lnTo>
                    <a:lnTo>
                      <a:pt x="614" y="302"/>
                    </a:lnTo>
                    <a:lnTo>
                      <a:pt x="614" y="302"/>
                    </a:lnTo>
                    <a:lnTo>
                      <a:pt x="613" y="302"/>
                    </a:lnTo>
                    <a:lnTo>
                      <a:pt x="611" y="302"/>
                    </a:lnTo>
                    <a:lnTo>
                      <a:pt x="611" y="302"/>
                    </a:lnTo>
                    <a:lnTo>
                      <a:pt x="609" y="304"/>
                    </a:lnTo>
                    <a:lnTo>
                      <a:pt x="607" y="302"/>
                    </a:lnTo>
                    <a:lnTo>
                      <a:pt x="607" y="302"/>
                    </a:lnTo>
                    <a:lnTo>
                      <a:pt x="605" y="302"/>
                    </a:lnTo>
                    <a:lnTo>
                      <a:pt x="603" y="302"/>
                    </a:lnTo>
                    <a:lnTo>
                      <a:pt x="603" y="302"/>
                    </a:lnTo>
                    <a:lnTo>
                      <a:pt x="594" y="302"/>
                    </a:lnTo>
                    <a:lnTo>
                      <a:pt x="594" y="302"/>
                    </a:lnTo>
                    <a:lnTo>
                      <a:pt x="591" y="304"/>
                    </a:lnTo>
                    <a:lnTo>
                      <a:pt x="589" y="306"/>
                    </a:lnTo>
                    <a:lnTo>
                      <a:pt x="589" y="306"/>
                    </a:lnTo>
                    <a:lnTo>
                      <a:pt x="583" y="314"/>
                    </a:lnTo>
                    <a:lnTo>
                      <a:pt x="583" y="314"/>
                    </a:lnTo>
                    <a:lnTo>
                      <a:pt x="581" y="315"/>
                    </a:lnTo>
                    <a:lnTo>
                      <a:pt x="581" y="315"/>
                    </a:lnTo>
                    <a:lnTo>
                      <a:pt x="580" y="319"/>
                    </a:lnTo>
                    <a:lnTo>
                      <a:pt x="576" y="323"/>
                    </a:lnTo>
                    <a:lnTo>
                      <a:pt x="576" y="323"/>
                    </a:lnTo>
                    <a:lnTo>
                      <a:pt x="569" y="334"/>
                    </a:lnTo>
                    <a:lnTo>
                      <a:pt x="569" y="334"/>
                    </a:lnTo>
                    <a:lnTo>
                      <a:pt x="563" y="341"/>
                    </a:lnTo>
                    <a:lnTo>
                      <a:pt x="563" y="341"/>
                    </a:lnTo>
                    <a:lnTo>
                      <a:pt x="556" y="347"/>
                    </a:lnTo>
                    <a:lnTo>
                      <a:pt x="556" y="347"/>
                    </a:lnTo>
                    <a:lnTo>
                      <a:pt x="556" y="348"/>
                    </a:lnTo>
                    <a:lnTo>
                      <a:pt x="556" y="350"/>
                    </a:lnTo>
                    <a:lnTo>
                      <a:pt x="556" y="350"/>
                    </a:lnTo>
                    <a:lnTo>
                      <a:pt x="558" y="352"/>
                    </a:lnTo>
                    <a:lnTo>
                      <a:pt x="558" y="352"/>
                    </a:lnTo>
                    <a:lnTo>
                      <a:pt x="559" y="350"/>
                    </a:lnTo>
                    <a:lnTo>
                      <a:pt x="559" y="350"/>
                    </a:lnTo>
                    <a:lnTo>
                      <a:pt x="561" y="352"/>
                    </a:lnTo>
                    <a:lnTo>
                      <a:pt x="561" y="352"/>
                    </a:lnTo>
                    <a:lnTo>
                      <a:pt x="561" y="356"/>
                    </a:lnTo>
                    <a:lnTo>
                      <a:pt x="561" y="356"/>
                    </a:lnTo>
                    <a:lnTo>
                      <a:pt x="561" y="356"/>
                    </a:lnTo>
                    <a:lnTo>
                      <a:pt x="563" y="358"/>
                    </a:lnTo>
                    <a:lnTo>
                      <a:pt x="563" y="358"/>
                    </a:lnTo>
                    <a:lnTo>
                      <a:pt x="563" y="356"/>
                    </a:lnTo>
                    <a:lnTo>
                      <a:pt x="563" y="356"/>
                    </a:lnTo>
                    <a:lnTo>
                      <a:pt x="563" y="356"/>
                    </a:lnTo>
                    <a:lnTo>
                      <a:pt x="565" y="354"/>
                    </a:lnTo>
                    <a:lnTo>
                      <a:pt x="565" y="354"/>
                    </a:lnTo>
                    <a:lnTo>
                      <a:pt x="567" y="356"/>
                    </a:lnTo>
                    <a:lnTo>
                      <a:pt x="567" y="356"/>
                    </a:lnTo>
                    <a:lnTo>
                      <a:pt x="567" y="361"/>
                    </a:lnTo>
                    <a:lnTo>
                      <a:pt x="567" y="361"/>
                    </a:lnTo>
                    <a:lnTo>
                      <a:pt x="569" y="359"/>
                    </a:lnTo>
                    <a:lnTo>
                      <a:pt x="570" y="358"/>
                    </a:lnTo>
                    <a:lnTo>
                      <a:pt x="570" y="358"/>
                    </a:lnTo>
                    <a:lnTo>
                      <a:pt x="572" y="358"/>
                    </a:lnTo>
                    <a:lnTo>
                      <a:pt x="572" y="358"/>
                    </a:lnTo>
                    <a:lnTo>
                      <a:pt x="572" y="356"/>
                    </a:lnTo>
                    <a:lnTo>
                      <a:pt x="572" y="354"/>
                    </a:lnTo>
                    <a:lnTo>
                      <a:pt x="574" y="354"/>
                    </a:lnTo>
                    <a:lnTo>
                      <a:pt x="574" y="354"/>
                    </a:lnTo>
                    <a:lnTo>
                      <a:pt x="578" y="356"/>
                    </a:lnTo>
                    <a:lnTo>
                      <a:pt x="580" y="358"/>
                    </a:lnTo>
                    <a:lnTo>
                      <a:pt x="580" y="358"/>
                    </a:lnTo>
                    <a:lnTo>
                      <a:pt x="583" y="361"/>
                    </a:lnTo>
                    <a:lnTo>
                      <a:pt x="583" y="361"/>
                    </a:lnTo>
                    <a:lnTo>
                      <a:pt x="585" y="363"/>
                    </a:lnTo>
                    <a:lnTo>
                      <a:pt x="585" y="367"/>
                    </a:lnTo>
                    <a:lnTo>
                      <a:pt x="585" y="367"/>
                    </a:lnTo>
                    <a:lnTo>
                      <a:pt x="585" y="372"/>
                    </a:lnTo>
                    <a:lnTo>
                      <a:pt x="585" y="372"/>
                    </a:lnTo>
                    <a:lnTo>
                      <a:pt x="585" y="372"/>
                    </a:lnTo>
                    <a:lnTo>
                      <a:pt x="585" y="372"/>
                    </a:lnTo>
                    <a:lnTo>
                      <a:pt x="587" y="372"/>
                    </a:lnTo>
                    <a:lnTo>
                      <a:pt x="587" y="372"/>
                    </a:lnTo>
                    <a:lnTo>
                      <a:pt x="587" y="369"/>
                    </a:lnTo>
                    <a:lnTo>
                      <a:pt x="587" y="369"/>
                    </a:lnTo>
                    <a:lnTo>
                      <a:pt x="587" y="365"/>
                    </a:lnTo>
                    <a:lnTo>
                      <a:pt x="587" y="365"/>
                    </a:lnTo>
                    <a:lnTo>
                      <a:pt x="589" y="363"/>
                    </a:lnTo>
                    <a:lnTo>
                      <a:pt x="591" y="361"/>
                    </a:lnTo>
                    <a:lnTo>
                      <a:pt x="591" y="361"/>
                    </a:lnTo>
                    <a:lnTo>
                      <a:pt x="591" y="361"/>
                    </a:lnTo>
                    <a:lnTo>
                      <a:pt x="591" y="359"/>
                    </a:lnTo>
                    <a:lnTo>
                      <a:pt x="591" y="359"/>
                    </a:lnTo>
                    <a:lnTo>
                      <a:pt x="591" y="356"/>
                    </a:lnTo>
                    <a:lnTo>
                      <a:pt x="591" y="356"/>
                    </a:lnTo>
                    <a:lnTo>
                      <a:pt x="591" y="354"/>
                    </a:lnTo>
                    <a:lnTo>
                      <a:pt x="591" y="354"/>
                    </a:lnTo>
                    <a:lnTo>
                      <a:pt x="592" y="356"/>
                    </a:lnTo>
                    <a:lnTo>
                      <a:pt x="592" y="356"/>
                    </a:lnTo>
                    <a:lnTo>
                      <a:pt x="594" y="358"/>
                    </a:lnTo>
                    <a:lnTo>
                      <a:pt x="594" y="358"/>
                    </a:lnTo>
                    <a:lnTo>
                      <a:pt x="594" y="365"/>
                    </a:lnTo>
                    <a:lnTo>
                      <a:pt x="594" y="365"/>
                    </a:lnTo>
                    <a:lnTo>
                      <a:pt x="594" y="372"/>
                    </a:lnTo>
                    <a:lnTo>
                      <a:pt x="594" y="372"/>
                    </a:lnTo>
                    <a:lnTo>
                      <a:pt x="594" y="376"/>
                    </a:lnTo>
                    <a:lnTo>
                      <a:pt x="596" y="380"/>
                    </a:lnTo>
                    <a:lnTo>
                      <a:pt x="596" y="380"/>
                    </a:lnTo>
                    <a:lnTo>
                      <a:pt x="600" y="400"/>
                    </a:lnTo>
                    <a:lnTo>
                      <a:pt x="600" y="400"/>
                    </a:lnTo>
                    <a:lnTo>
                      <a:pt x="600" y="402"/>
                    </a:lnTo>
                    <a:lnTo>
                      <a:pt x="600" y="402"/>
                    </a:lnTo>
                    <a:lnTo>
                      <a:pt x="600" y="402"/>
                    </a:lnTo>
                    <a:lnTo>
                      <a:pt x="598" y="400"/>
                    </a:lnTo>
                    <a:lnTo>
                      <a:pt x="598" y="400"/>
                    </a:lnTo>
                    <a:lnTo>
                      <a:pt x="596" y="402"/>
                    </a:lnTo>
                    <a:lnTo>
                      <a:pt x="594" y="403"/>
                    </a:lnTo>
                    <a:lnTo>
                      <a:pt x="594" y="403"/>
                    </a:lnTo>
                    <a:lnTo>
                      <a:pt x="592" y="411"/>
                    </a:lnTo>
                    <a:lnTo>
                      <a:pt x="592" y="411"/>
                    </a:lnTo>
                    <a:lnTo>
                      <a:pt x="592" y="414"/>
                    </a:lnTo>
                    <a:lnTo>
                      <a:pt x="592" y="414"/>
                    </a:lnTo>
                    <a:lnTo>
                      <a:pt x="596" y="420"/>
                    </a:lnTo>
                    <a:lnTo>
                      <a:pt x="596" y="420"/>
                    </a:lnTo>
                    <a:lnTo>
                      <a:pt x="596" y="424"/>
                    </a:lnTo>
                    <a:lnTo>
                      <a:pt x="596" y="424"/>
                    </a:lnTo>
                    <a:lnTo>
                      <a:pt x="596" y="425"/>
                    </a:lnTo>
                    <a:lnTo>
                      <a:pt x="596" y="425"/>
                    </a:lnTo>
                    <a:lnTo>
                      <a:pt x="596" y="424"/>
                    </a:lnTo>
                    <a:lnTo>
                      <a:pt x="596" y="424"/>
                    </a:lnTo>
                    <a:lnTo>
                      <a:pt x="594" y="424"/>
                    </a:lnTo>
                    <a:lnTo>
                      <a:pt x="594" y="424"/>
                    </a:lnTo>
                    <a:lnTo>
                      <a:pt x="592" y="422"/>
                    </a:lnTo>
                    <a:lnTo>
                      <a:pt x="591" y="424"/>
                    </a:lnTo>
                    <a:lnTo>
                      <a:pt x="591" y="424"/>
                    </a:lnTo>
                    <a:lnTo>
                      <a:pt x="591" y="424"/>
                    </a:lnTo>
                    <a:lnTo>
                      <a:pt x="591" y="424"/>
                    </a:lnTo>
                    <a:lnTo>
                      <a:pt x="591" y="425"/>
                    </a:lnTo>
                    <a:lnTo>
                      <a:pt x="589" y="427"/>
                    </a:lnTo>
                    <a:lnTo>
                      <a:pt x="589" y="427"/>
                    </a:lnTo>
                    <a:lnTo>
                      <a:pt x="587" y="424"/>
                    </a:lnTo>
                    <a:lnTo>
                      <a:pt x="587" y="424"/>
                    </a:lnTo>
                    <a:lnTo>
                      <a:pt x="589" y="422"/>
                    </a:lnTo>
                    <a:lnTo>
                      <a:pt x="589" y="422"/>
                    </a:lnTo>
                    <a:lnTo>
                      <a:pt x="589" y="413"/>
                    </a:lnTo>
                    <a:lnTo>
                      <a:pt x="589" y="413"/>
                    </a:lnTo>
                    <a:lnTo>
                      <a:pt x="589" y="407"/>
                    </a:lnTo>
                    <a:lnTo>
                      <a:pt x="589" y="407"/>
                    </a:lnTo>
                    <a:lnTo>
                      <a:pt x="589" y="402"/>
                    </a:lnTo>
                    <a:lnTo>
                      <a:pt x="589" y="402"/>
                    </a:lnTo>
                    <a:lnTo>
                      <a:pt x="589" y="391"/>
                    </a:lnTo>
                    <a:lnTo>
                      <a:pt x="589" y="391"/>
                    </a:lnTo>
                    <a:lnTo>
                      <a:pt x="589" y="387"/>
                    </a:lnTo>
                    <a:lnTo>
                      <a:pt x="589" y="387"/>
                    </a:lnTo>
                    <a:lnTo>
                      <a:pt x="589" y="383"/>
                    </a:lnTo>
                    <a:lnTo>
                      <a:pt x="587" y="380"/>
                    </a:lnTo>
                    <a:lnTo>
                      <a:pt x="587" y="380"/>
                    </a:lnTo>
                    <a:lnTo>
                      <a:pt x="587" y="376"/>
                    </a:lnTo>
                    <a:lnTo>
                      <a:pt x="587" y="376"/>
                    </a:lnTo>
                    <a:lnTo>
                      <a:pt x="583" y="380"/>
                    </a:lnTo>
                    <a:lnTo>
                      <a:pt x="581" y="385"/>
                    </a:lnTo>
                    <a:lnTo>
                      <a:pt x="581" y="385"/>
                    </a:lnTo>
                    <a:lnTo>
                      <a:pt x="581" y="391"/>
                    </a:lnTo>
                    <a:lnTo>
                      <a:pt x="581" y="391"/>
                    </a:lnTo>
                    <a:lnTo>
                      <a:pt x="581" y="396"/>
                    </a:lnTo>
                    <a:lnTo>
                      <a:pt x="581" y="400"/>
                    </a:lnTo>
                    <a:lnTo>
                      <a:pt x="581" y="400"/>
                    </a:lnTo>
                    <a:lnTo>
                      <a:pt x="580" y="403"/>
                    </a:lnTo>
                    <a:lnTo>
                      <a:pt x="580" y="403"/>
                    </a:lnTo>
                    <a:lnTo>
                      <a:pt x="580" y="407"/>
                    </a:lnTo>
                    <a:lnTo>
                      <a:pt x="578" y="411"/>
                    </a:lnTo>
                    <a:lnTo>
                      <a:pt x="578" y="411"/>
                    </a:lnTo>
                    <a:lnTo>
                      <a:pt x="574" y="416"/>
                    </a:lnTo>
                    <a:lnTo>
                      <a:pt x="570" y="424"/>
                    </a:lnTo>
                    <a:lnTo>
                      <a:pt x="570" y="424"/>
                    </a:lnTo>
                    <a:lnTo>
                      <a:pt x="569" y="427"/>
                    </a:lnTo>
                    <a:lnTo>
                      <a:pt x="565" y="431"/>
                    </a:lnTo>
                    <a:lnTo>
                      <a:pt x="565" y="431"/>
                    </a:lnTo>
                    <a:lnTo>
                      <a:pt x="558" y="442"/>
                    </a:lnTo>
                    <a:lnTo>
                      <a:pt x="558" y="442"/>
                    </a:lnTo>
                    <a:lnTo>
                      <a:pt x="558" y="444"/>
                    </a:lnTo>
                    <a:lnTo>
                      <a:pt x="558" y="444"/>
                    </a:lnTo>
                    <a:lnTo>
                      <a:pt x="554" y="447"/>
                    </a:lnTo>
                    <a:lnTo>
                      <a:pt x="550" y="451"/>
                    </a:lnTo>
                    <a:lnTo>
                      <a:pt x="550" y="451"/>
                    </a:lnTo>
                    <a:lnTo>
                      <a:pt x="545" y="453"/>
                    </a:lnTo>
                    <a:lnTo>
                      <a:pt x="539" y="451"/>
                    </a:lnTo>
                    <a:lnTo>
                      <a:pt x="539" y="451"/>
                    </a:lnTo>
                    <a:lnTo>
                      <a:pt x="537" y="451"/>
                    </a:lnTo>
                    <a:lnTo>
                      <a:pt x="535" y="453"/>
                    </a:lnTo>
                    <a:lnTo>
                      <a:pt x="535" y="453"/>
                    </a:lnTo>
                    <a:lnTo>
                      <a:pt x="530" y="457"/>
                    </a:lnTo>
                    <a:lnTo>
                      <a:pt x="530" y="457"/>
                    </a:lnTo>
                    <a:lnTo>
                      <a:pt x="528" y="460"/>
                    </a:lnTo>
                    <a:lnTo>
                      <a:pt x="528" y="460"/>
                    </a:lnTo>
                    <a:lnTo>
                      <a:pt x="526" y="462"/>
                    </a:lnTo>
                    <a:lnTo>
                      <a:pt x="526" y="464"/>
                    </a:lnTo>
                    <a:lnTo>
                      <a:pt x="526" y="464"/>
                    </a:lnTo>
                    <a:lnTo>
                      <a:pt x="526" y="468"/>
                    </a:lnTo>
                    <a:lnTo>
                      <a:pt x="524" y="469"/>
                    </a:lnTo>
                    <a:lnTo>
                      <a:pt x="524" y="469"/>
                    </a:lnTo>
                    <a:lnTo>
                      <a:pt x="521" y="471"/>
                    </a:lnTo>
                    <a:lnTo>
                      <a:pt x="517" y="475"/>
                    </a:lnTo>
                    <a:lnTo>
                      <a:pt x="517" y="475"/>
                    </a:lnTo>
                    <a:lnTo>
                      <a:pt x="515" y="477"/>
                    </a:lnTo>
                    <a:lnTo>
                      <a:pt x="517" y="480"/>
                    </a:lnTo>
                    <a:lnTo>
                      <a:pt x="517" y="480"/>
                    </a:lnTo>
                    <a:lnTo>
                      <a:pt x="523" y="490"/>
                    </a:lnTo>
                    <a:lnTo>
                      <a:pt x="523" y="490"/>
                    </a:lnTo>
                    <a:lnTo>
                      <a:pt x="524" y="493"/>
                    </a:lnTo>
                    <a:lnTo>
                      <a:pt x="524" y="497"/>
                    </a:lnTo>
                    <a:lnTo>
                      <a:pt x="524" y="497"/>
                    </a:lnTo>
                    <a:lnTo>
                      <a:pt x="524" y="503"/>
                    </a:lnTo>
                    <a:lnTo>
                      <a:pt x="524" y="503"/>
                    </a:lnTo>
                    <a:lnTo>
                      <a:pt x="524" y="506"/>
                    </a:lnTo>
                    <a:lnTo>
                      <a:pt x="521" y="508"/>
                    </a:lnTo>
                    <a:lnTo>
                      <a:pt x="521" y="508"/>
                    </a:lnTo>
                    <a:lnTo>
                      <a:pt x="513" y="512"/>
                    </a:lnTo>
                    <a:lnTo>
                      <a:pt x="513" y="512"/>
                    </a:lnTo>
                    <a:lnTo>
                      <a:pt x="510" y="514"/>
                    </a:lnTo>
                    <a:lnTo>
                      <a:pt x="510" y="514"/>
                    </a:lnTo>
                    <a:lnTo>
                      <a:pt x="508" y="514"/>
                    </a:lnTo>
                    <a:lnTo>
                      <a:pt x="508" y="512"/>
                    </a:lnTo>
                    <a:lnTo>
                      <a:pt x="508" y="512"/>
                    </a:lnTo>
                    <a:lnTo>
                      <a:pt x="510" y="506"/>
                    </a:lnTo>
                    <a:lnTo>
                      <a:pt x="510" y="506"/>
                    </a:lnTo>
                    <a:lnTo>
                      <a:pt x="510" y="503"/>
                    </a:lnTo>
                    <a:lnTo>
                      <a:pt x="508" y="499"/>
                    </a:lnTo>
                    <a:lnTo>
                      <a:pt x="508" y="499"/>
                    </a:lnTo>
                    <a:lnTo>
                      <a:pt x="508" y="499"/>
                    </a:lnTo>
                    <a:lnTo>
                      <a:pt x="508" y="499"/>
                    </a:lnTo>
                    <a:lnTo>
                      <a:pt x="508" y="497"/>
                    </a:lnTo>
                    <a:lnTo>
                      <a:pt x="508" y="497"/>
                    </a:lnTo>
                    <a:lnTo>
                      <a:pt x="510" y="495"/>
                    </a:lnTo>
                    <a:lnTo>
                      <a:pt x="510" y="495"/>
                    </a:lnTo>
                    <a:lnTo>
                      <a:pt x="510" y="493"/>
                    </a:lnTo>
                    <a:lnTo>
                      <a:pt x="510" y="493"/>
                    </a:lnTo>
                    <a:lnTo>
                      <a:pt x="508" y="491"/>
                    </a:lnTo>
                    <a:lnTo>
                      <a:pt x="506" y="490"/>
                    </a:lnTo>
                    <a:lnTo>
                      <a:pt x="506" y="490"/>
                    </a:lnTo>
                    <a:lnTo>
                      <a:pt x="504" y="490"/>
                    </a:lnTo>
                    <a:lnTo>
                      <a:pt x="504" y="490"/>
                    </a:lnTo>
                    <a:lnTo>
                      <a:pt x="502" y="490"/>
                    </a:lnTo>
                    <a:lnTo>
                      <a:pt x="502" y="486"/>
                    </a:lnTo>
                    <a:lnTo>
                      <a:pt x="502" y="486"/>
                    </a:lnTo>
                    <a:lnTo>
                      <a:pt x="504" y="479"/>
                    </a:lnTo>
                    <a:lnTo>
                      <a:pt x="504" y="479"/>
                    </a:lnTo>
                    <a:lnTo>
                      <a:pt x="502" y="477"/>
                    </a:lnTo>
                    <a:lnTo>
                      <a:pt x="502" y="477"/>
                    </a:lnTo>
                    <a:lnTo>
                      <a:pt x="499" y="477"/>
                    </a:lnTo>
                    <a:lnTo>
                      <a:pt x="495" y="477"/>
                    </a:lnTo>
                    <a:lnTo>
                      <a:pt x="491" y="479"/>
                    </a:lnTo>
                    <a:lnTo>
                      <a:pt x="488" y="480"/>
                    </a:lnTo>
                    <a:lnTo>
                      <a:pt x="488" y="480"/>
                    </a:lnTo>
                    <a:lnTo>
                      <a:pt x="484" y="482"/>
                    </a:lnTo>
                    <a:lnTo>
                      <a:pt x="484" y="482"/>
                    </a:lnTo>
                    <a:lnTo>
                      <a:pt x="484" y="482"/>
                    </a:lnTo>
                    <a:lnTo>
                      <a:pt x="484" y="482"/>
                    </a:lnTo>
                    <a:lnTo>
                      <a:pt x="482" y="482"/>
                    </a:lnTo>
                    <a:lnTo>
                      <a:pt x="482" y="482"/>
                    </a:lnTo>
                    <a:lnTo>
                      <a:pt x="484" y="480"/>
                    </a:lnTo>
                    <a:lnTo>
                      <a:pt x="484" y="479"/>
                    </a:lnTo>
                    <a:lnTo>
                      <a:pt x="484" y="479"/>
                    </a:lnTo>
                    <a:lnTo>
                      <a:pt x="484" y="475"/>
                    </a:lnTo>
                    <a:lnTo>
                      <a:pt x="484" y="475"/>
                    </a:lnTo>
                    <a:lnTo>
                      <a:pt x="486" y="471"/>
                    </a:lnTo>
                    <a:lnTo>
                      <a:pt x="486" y="471"/>
                    </a:lnTo>
                    <a:lnTo>
                      <a:pt x="488" y="469"/>
                    </a:lnTo>
                    <a:lnTo>
                      <a:pt x="486" y="468"/>
                    </a:lnTo>
                    <a:lnTo>
                      <a:pt x="486" y="468"/>
                    </a:lnTo>
                    <a:lnTo>
                      <a:pt x="484" y="468"/>
                    </a:lnTo>
                    <a:lnTo>
                      <a:pt x="482" y="468"/>
                    </a:lnTo>
                    <a:lnTo>
                      <a:pt x="482" y="468"/>
                    </a:lnTo>
                    <a:lnTo>
                      <a:pt x="475" y="477"/>
                    </a:lnTo>
                    <a:lnTo>
                      <a:pt x="475" y="477"/>
                    </a:lnTo>
                    <a:lnTo>
                      <a:pt x="473" y="477"/>
                    </a:lnTo>
                    <a:lnTo>
                      <a:pt x="473" y="477"/>
                    </a:lnTo>
                    <a:lnTo>
                      <a:pt x="471" y="480"/>
                    </a:lnTo>
                    <a:lnTo>
                      <a:pt x="468" y="480"/>
                    </a:lnTo>
                    <a:lnTo>
                      <a:pt x="468" y="480"/>
                    </a:lnTo>
                    <a:lnTo>
                      <a:pt x="466" y="480"/>
                    </a:lnTo>
                    <a:lnTo>
                      <a:pt x="466" y="482"/>
                    </a:lnTo>
                    <a:lnTo>
                      <a:pt x="466" y="482"/>
                    </a:lnTo>
                    <a:lnTo>
                      <a:pt x="466" y="484"/>
                    </a:lnTo>
                    <a:lnTo>
                      <a:pt x="466" y="486"/>
                    </a:lnTo>
                    <a:lnTo>
                      <a:pt x="466" y="486"/>
                    </a:lnTo>
                    <a:lnTo>
                      <a:pt x="466" y="488"/>
                    </a:lnTo>
                    <a:lnTo>
                      <a:pt x="466" y="488"/>
                    </a:lnTo>
                    <a:lnTo>
                      <a:pt x="469" y="490"/>
                    </a:lnTo>
                    <a:lnTo>
                      <a:pt x="471" y="493"/>
                    </a:lnTo>
                    <a:lnTo>
                      <a:pt x="471" y="493"/>
                    </a:lnTo>
                    <a:lnTo>
                      <a:pt x="473" y="495"/>
                    </a:lnTo>
                    <a:lnTo>
                      <a:pt x="475" y="493"/>
                    </a:lnTo>
                    <a:lnTo>
                      <a:pt x="475" y="493"/>
                    </a:lnTo>
                    <a:lnTo>
                      <a:pt x="479" y="491"/>
                    </a:lnTo>
                    <a:lnTo>
                      <a:pt x="479" y="491"/>
                    </a:lnTo>
                    <a:lnTo>
                      <a:pt x="480" y="490"/>
                    </a:lnTo>
                    <a:lnTo>
                      <a:pt x="482" y="491"/>
                    </a:lnTo>
                    <a:lnTo>
                      <a:pt x="482" y="491"/>
                    </a:lnTo>
                    <a:lnTo>
                      <a:pt x="488" y="491"/>
                    </a:lnTo>
                    <a:lnTo>
                      <a:pt x="488" y="491"/>
                    </a:lnTo>
                    <a:lnTo>
                      <a:pt x="490" y="493"/>
                    </a:lnTo>
                    <a:lnTo>
                      <a:pt x="490" y="493"/>
                    </a:lnTo>
                    <a:lnTo>
                      <a:pt x="490" y="493"/>
                    </a:lnTo>
                    <a:lnTo>
                      <a:pt x="490" y="495"/>
                    </a:lnTo>
                    <a:lnTo>
                      <a:pt x="488" y="497"/>
                    </a:lnTo>
                    <a:lnTo>
                      <a:pt x="488" y="497"/>
                    </a:lnTo>
                    <a:lnTo>
                      <a:pt x="484" y="499"/>
                    </a:lnTo>
                    <a:lnTo>
                      <a:pt x="484" y="499"/>
                    </a:lnTo>
                    <a:lnTo>
                      <a:pt x="480" y="501"/>
                    </a:lnTo>
                    <a:lnTo>
                      <a:pt x="480" y="501"/>
                    </a:lnTo>
                    <a:lnTo>
                      <a:pt x="477" y="504"/>
                    </a:lnTo>
                    <a:lnTo>
                      <a:pt x="477" y="504"/>
                    </a:lnTo>
                    <a:lnTo>
                      <a:pt x="475" y="506"/>
                    </a:lnTo>
                    <a:lnTo>
                      <a:pt x="475" y="506"/>
                    </a:lnTo>
                    <a:lnTo>
                      <a:pt x="473" y="510"/>
                    </a:lnTo>
                    <a:lnTo>
                      <a:pt x="477" y="514"/>
                    </a:lnTo>
                    <a:lnTo>
                      <a:pt x="477" y="514"/>
                    </a:lnTo>
                    <a:lnTo>
                      <a:pt x="479" y="517"/>
                    </a:lnTo>
                    <a:lnTo>
                      <a:pt x="479" y="517"/>
                    </a:lnTo>
                    <a:lnTo>
                      <a:pt x="480" y="521"/>
                    </a:lnTo>
                    <a:lnTo>
                      <a:pt x="480" y="521"/>
                    </a:lnTo>
                    <a:lnTo>
                      <a:pt x="484" y="528"/>
                    </a:lnTo>
                    <a:lnTo>
                      <a:pt x="484" y="528"/>
                    </a:lnTo>
                    <a:lnTo>
                      <a:pt x="486" y="530"/>
                    </a:lnTo>
                    <a:lnTo>
                      <a:pt x="486" y="530"/>
                    </a:lnTo>
                    <a:lnTo>
                      <a:pt x="484" y="532"/>
                    </a:lnTo>
                    <a:lnTo>
                      <a:pt x="484" y="532"/>
                    </a:lnTo>
                    <a:lnTo>
                      <a:pt x="484" y="532"/>
                    </a:lnTo>
                    <a:lnTo>
                      <a:pt x="484" y="534"/>
                    </a:lnTo>
                    <a:lnTo>
                      <a:pt x="484" y="534"/>
                    </a:lnTo>
                    <a:lnTo>
                      <a:pt x="486" y="536"/>
                    </a:lnTo>
                    <a:lnTo>
                      <a:pt x="486" y="536"/>
                    </a:lnTo>
                    <a:lnTo>
                      <a:pt x="486" y="537"/>
                    </a:lnTo>
                    <a:lnTo>
                      <a:pt x="486" y="537"/>
                    </a:lnTo>
                    <a:lnTo>
                      <a:pt x="482" y="539"/>
                    </a:lnTo>
                    <a:lnTo>
                      <a:pt x="482" y="539"/>
                    </a:lnTo>
                    <a:lnTo>
                      <a:pt x="482" y="541"/>
                    </a:lnTo>
                    <a:lnTo>
                      <a:pt x="484" y="543"/>
                    </a:lnTo>
                    <a:lnTo>
                      <a:pt x="484" y="543"/>
                    </a:lnTo>
                    <a:lnTo>
                      <a:pt x="486" y="545"/>
                    </a:lnTo>
                    <a:lnTo>
                      <a:pt x="486" y="548"/>
                    </a:lnTo>
                    <a:lnTo>
                      <a:pt x="486" y="548"/>
                    </a:lnTo>
                    <a:lnTo>
                      <a:pt x="484" y="552"/>
                    </a:lnTo>
                    <a:lnTo>
                      <a:pt x="484" y="552"/>
                    </a:lnTo>
                    <a:lnTo>
                      <a:pt x="482" y="554"/>
                    </a:lnTo>
                    <a:lnTo>
                      <a:pt x="482" y="554"/>
                    </a:lnTo>
                    <a:lnTo>
                      <a:pt x="479" y="561"/>
                    </a:lnTo>
                    <a:lnTo>
                      <a:pt x="475" y="570"/>
                    </a:lnTo>
                    <a:lnTo>
                      <a:pt x="475" y="570"/>
                    </a:lnTo>
                    <a:lnTo>
                      <a:pt x="471" y="574"/>
                    </a:lnTo>
                    <a:lnTo>
                      <a:pt x="468" y="578"/>
                    </a:lnTo>
                    <a:lnTo>
                      <a:pt x="468" y="578"/>
                    </a:lnTo>
                    <a:lnTo>
                      <a:pt x="468" y="578"/>
                    </a:lnTo>
                    <a:lnTo>
                      <a:pt x="468" y="578"/>
                    </a:lnTo>
                    <a:lnTo>
                      <a:pt x="464" y="581"/>
                    </a:lnTo>
                    <a:lnTo>
                      <a:pt x="460" y="585"/>
                    </a:lnTo>
                    <a:lnTo>
                      <a:pt x="460" y="585"/>
                    </a:lnTo>
                    <a:lnTo>
                      <a:pt x="457" y="587"/>
                    </a:lnTo>
                    <a:lnTo>
                      <a:pt x="455" y="589"/>
                    </a:lnTo>
                    <a:lnTo>
                      <a:pt x="455" y="589"/>
                    </a:lnTo>
                    <a:lnTo>
                      <a:pt x="449" y="591"/>
                    </a:lnTo>
                    <a:lnTo>
                      <a:pt x="449" y="591"/>
                    </a:lnTo>
                    <a:lnTo>
                      <a:pt x="447" y="591"/>
                    </a:lnTo>
                    <a:lnTo>
                      <a:pt x="447" y="591"/>
                    </a:lnTo>
                    <a:lnTo>
                      <a:pt x="446" y="592"/>
                    </a:lnTo>
                    <a:lnTo>
                      <a:pt x="446" y="591"/>
                    </a:lnTo>
                    <a:lnTo>
                      <a:pt x="446" y="591"/>
                    </a:lnTo>
                    <a:lnTo>
                      <a:pt x="444" y="591"/>
                    </a:lnTo>
                    <a:lnTo>
                      <a:pt x="444" y="591"/>
                    </a:lnTo>
                    <a:lnTo>
                      <a:pt x="442" y="591"/>
                    </a:lnTo>
                    <a:lnTo>
                      <a:pt x="440" y="592"/>
                    </a:lnTo>
                    <a:lnTo>
                      <a:pt x="440" y="592"/>
                    </a:lnTo>
                    <a:lnTo>
                      <a:pt x="440" y="594"/>
                    </a:lnTo>
                    <a:lnTo>
                      <a:pt x="438" y="594"/>
                    </a:lnTo>
                    <a:lnTo>
                      <a:pt x="438" y="594"/>
                    </a:lnTo>
                    <a:lnTo>
                      <a:pt x="431" y="596"/>
                    </a:lnTo>
                    <a:lnTo>
                      <a:pt x="431" y="596"/>
                    </a:lnTo>
                    <a:lnTo>
                      <a:pt x="429" y="598"/>
                    </a:lnTo>
                    <a:lnTo>
                      <a:pt x="429" y="598"/>
                    </a:lnTo>
                    <a:lnTo>
                      <a:pt x="427" y="598"/>
                    </a:lnTo>
                    <a:lnTo>
                      <a:pt x="427" y="600"/>
                    </a:lnTo>
                    <a:lnTo>
                      <a:pt x="427" y="600"/>
                    </a:lnTo>
                    <a:lnTo>
                      <a:pt x="427" y="602"/>
                    </a:lnTo>
                    <a:lnTo>
                      <a:pt x="427" y="603"/>
                    </a:lnTo>
                    <a:lnTo>
                      <a:pt x="427" y="603"/>
                    </a:lnTo>
                    <a:lnTo>
                      <a:pt x="425" y="603"/>
                    </a:lnTo>
                    <a:lnTo>
                      <a:pt x="424" y="602"/>
                    </a:lnTo>
                    <a:lnTo>
                      <a:pt x="424" y="602"/>
                    </a:lnTo>
                    <a:lnTo>
                      <a:pt x="424" y="600"/>
                    </a:lnTo>
                    <a:lnTo>
                      <a:pt x="424" y="600"/>
                    </a:lnTo>
                    <a:lnTo>
                      <a:pt x="424" y="598"/>
                    </a:lnTo>
                    <a:lnTo>
                      <a:pt x="422" y="596"/>
                    </a:lnTo>
                    <a:lnTo>
                      <a:pt x="422" y="596"/>
                    </a:lnTo>
                    <a:lnTo>
                      <a:pt x="420" y="596"/>
                    </a:lnTo>
                    <a:lnTo>
                      <a:pt x="418" y="596"/>
                    </a:lnTo>
                    <a:lnTo>
                      <a:pt x="418" y="596"/>
                    </a:lnTo>
                    <a:lnTo>
                      <a:pt x="413" y="598"/>
                    </a:lnTo>
                    <a:lnTo>
                      <a:pt x="407" y="603"/>
                    </a:lnTo>
                    <a:lnTo>
                      <a:pt x="407" y="603"/>
                    </a:lnTo>
                    <a:lnTo>
                      <a:pt x="407" y="605"/>
                    </a:lnTo>
                    <a:lnTo>
                      <a:pt x="407" y="605"/>
                    </a:lnTo>
                    <a:lnTo>
                      <a:pt x="405" y="607"/>
                    </a:lnTo>
                    <a:lnTo>
                      <a:pt x="403" y="611"/>
                    </a:lnTo>
                    <a:lnTo>
                      <a:pt x="403" y="611"/>
                    </a:lnTo>
                    <a:lnTo>
                      <a:pt x="405" y="613"/>
                    </a:lnTo>
                    <a:lnTo>
                      <a:pt x="405" y="613"/>
                    </a:lnTo>
                    <a:lnTo>
                      <a:pt x="409" y="620"/>
                    </a:lnTo>
                    <a:lnTo>
                      <a:pt x="413" y="625"/>
                    </a:lnTo>
                    <a:lnTo>
                      <a:pt x="413" y="625"/>
                    </a:lnTo>
                    <a:lnTo>
                      <a:pt x="418" y="631"/>
                    </a:lnTo>
                    <a:lnTo>
                      <a:pt x="418" y="631"/>
                    </a:lnTo>
                    <a:lnTo>
                      <a:pt x="420" y="635"/>
                    </a:lnTo>
                    <a:lnTo>
                      <a:pt x="420" y="635"/>
                    </a:lnTo>
                    <a:lnTo>
                      <a:pt x="422" y="642"/>
                    </a:lnTo>
                    <a:lnTo>
                      <a:pt x="422" y="649"/>
                    </a:lnTo>
                    <a:lnTo>
                      <a:pt x="422" y="649"/>
                    </a:lnTo>
                    <a:lnTo>
                      <a:pt x="422" y="649"/>
                    </a:lnTo>
                    <a:lnTo>
                      <a:pt x="422" y="649"/>
                    </a:lnTo>
                    <a:lnTo>
                      <a:pt x="420" y="655"/>
                    </a:lnTo>
                    <a:lnTo>
                      <a:pt x="416" y="658"/>
                    </a:lnTo>
                    <a:lnTo>
                      <a:pt x="416" y="658"/>
                    </a:lnTo>
                    <a:lnTo>
                      <a:pt x="411" y="662"/>
                    </a:lnTo>
                    <a:lnTo>
                      <a:pt x="411" y="662"/>
                    </a:lnTo>
                    <a:lnTo>
                      <a:pt x="409" y="664"/>
                    </a:lnTo>
                    <a:lnTo>
                      <a:pt x="409" y="664"/>
                    </a:lnTo>
                    <a:lnTo>
                      <a:pt x="407" y="666"/>
                    </a:lnTo>
                    <a:lnTo>
                      <a:pt x="403" y="668"/>
                    </a:lnTo>
                    <a:lnTo>
                      <a:pt x="403" y="668"/>
                    </a:lnTo>
                    <a:lnTo>
                      <a:pt x="403" y="669"/>
                    </a:lnTo>
                    <a:lnTo>
                      <a:pt x="403" y="669"/>
                    </a:lnTo>
                    <a:lnTo>
                      <a:pt x="402" y="671"/>
                    </a:lnTo>
                    <a:lnTo>
                      <a:pt x="400" y="671"/>
                    </a:lnTo>
                    <a:lnTo>
                      <a:pt x="400" y="671"/>
                    </a:lnTo>
                    <a:lnTo>
                      <a:pt x="400" y="669"/>
                    </a:lnTo>
                    <a:lnTo>
                      <a:pt x="400" y="668"/>
                    </a:lnTo>
                    <a:lnTo>
                      <a:pt x="400" y="668"/>
                    </a:lnTo>
                    <a:lnTo>
                      <a:pt x="400" y="666"/>
                    </a:lnTo>
                    <a:lnTo>
                      <a:pt x="400" y="666"/>
                    </a:lnTo>
                    <a:lnTo>
                      <a:pt x="398" y="662"/>
                    </a:lnTo>
                    <a:lnTo>
                      <a:pt x="396" y="662"/>
                    </a:lnTo>
                    <a:lnTo>
                      <a:pt x="396" y="662"/>
                    </a:lnTo>
                    <a:lnTo>
                      <a:pt x="396" y="662"/>
                    </a:lnTo>
                    <a:lnTo>
                      <a:pt x="396" y="662"/>
                    </a:lnTo>
                    <a:lnTo>
                      <a:pt x="394" y="662"/>
                    </a:lnTo>
                    <a:lnTo>
                      <a:pt x="394" y="662"/>
                    </a:lnTo>
                    <a:lnTo>
                      <a:pt x="391" y="658"/>
                    </a:lnTo>
                    <a:lnTo>
                      <a:pt x="391" y="658"/>
                    </a:lnTo>
                    <a:lnTo>
                      <a:pt x="391" y="657"/>
                    </a:lnTo>
                    <a:lnTo>
                      <a:pt x="391" y="657"/>
                    </a:lnTo>
                    <a:lnTo>
                      <a:pt x="389" y="653"/>
                    </a:lnTo>
                    <a:lnTo>
                      <a:pt x="385" y="649"/>
                    </a:lnTo>
                    <a:lnTo>
                      <a:pt x="385" y="649"/>
                    </a:lnTo>
                    <a:lnTo>
                      <a:pt x="381" y="649"/>
                    </a:lnTo>
                    <a:lnTo>
                      <a:pt x="381" y="649"/>
                    </a:lnTo>
                    <a:lnTo>
                      <a:pt x="380" y="647"/>
                    </a:lnTo>
                    <a:lnTo>
                      <a:pt x="380" y="646"/>
                    </a:lnTo>
                    <a:lnTo>
                      <a:pt x="380" y="646"/>
                    </a:lnTo>
                    <a:lnTo>
                      <a:pt x="378" y="644"/>
                    </a:lnTo>
                    <a:lnTo>
                      <a:pt x="378" y="644"/>
                    </a:lnTo>
                    <a:lnTo>
                      <a:pt x="378" y="644"/>
                    </a:lnTo>
                    <a:lnTo>
                      <a:pt x="376" y="646"/>
                    </a:lnTo>
                    <a:lnTo>
                      <a:pt x="376" y="646"/>
                    </a:lnTo>
                    <a:lnTo>
                      <a:pt x="376" y="646"/>
                    </a:lnTo>
                    <a:lnTo>
                      <a:pt x="376" y="646"/>
                    </a:lnTo>
                    <a:lnTo>
                      <a:pt x="374" y="653"/>
                    </a:lnTo>
                    <a:lnTo>
                      <a:pt x="372" y="658"/>
                    </a:lnTo>
                    <a:lnTo>
                      <a:pt x="372" y="658"/>
                    </a:lnTo>
                    <a:lnTo>
                      <a:pt x="370" y="662"/>
                    </a:lnTo>
                    <a:lnTo>
                      <a:pt x="370" y="662"/>
                    </a:lnTo>
                    <a:lnTo>
                      <a:pt x="370" y="666"/>
                    </a:lnTo>
                    <a:lnTo>
                      <a:pt x="372" y="668"/>
                    </a:lnTo>
                    <a:lnTo>
                      <a:pt x="372" y="668"/>
                    </a:lnTo>
                    <a:lnTo>
                      <a:pt x="376" y="669"/>
                    </a:lnTo>
                    <a:lnTo>
                      <a:pt x="376" y="669"/>
                    </a:lnTo>
                    <a:lnTo>
                      <a:pt x="378" y="677"/>
                    </a:lnTo>
                    <a:lnTo>
                      <a:pt x="378" y="677"/>
                    </a:lnTo>
                    <a:lnTo>
                      <a:pt x="380" y="679"/>
                    </a:lnTo>
                    <a:lnTo>
                      <a:pt x="381" y="680"/>
                    </a:lnTo>
                    <a:lnTo>
                      <a:pt x="381" y="680"/>
                    </a:lnTo>
                    <a:lnTo>
                      <a:pt x="387" y="684"/>
                    </a:lnTo>
                    <a:lnTo>
                      <a:pt x="391" y="688"/>
                    </a:lnTo>
                    <a:lnTo>
                      <a:pt x="391" y="688"/>
                    </a:lnTo>
                    <a:lnTo>
                      <a:pt x="392" y="692"/>
                    </a:lnTo>
                    <a:lnTo>
                      <a:pt x="392" y="693"/>
                    </a:lnTo>
                    <a:lnTo>
                      <a:pt x="392" y="693"/>
                    </a:lnTo>
                    <a:lnTo>
                      <a:pt x="392" y="697"/>
                    </a:lnTo>
                    <a:lnTo>
                      <a:pt x="392" y="697"/>
                    </a:lnTo>
                    <a:lnTo>
                      <a:pt x="392" y="701"/>
                    </a:lnTo>
                    <a:lnTo>
                      <a:pt x="394" y="704"/>
                    </a:lnTo>
                    <a:lnTo>
                      <a:pt x="394" y="704"/>
                    </a:lnTo>
                    <a:lnTo>
                      <a:pt x="396" y="706"/>
                    </a:lnTo>
                    <a:lnTo>
                      <a:pt x="396" y="706"/>
                    </a:lnTo>
                    <a:lnTo>
                      <a:pt x="396" y="710"/>
                    </a:lnTo>
                    <a:lnTo>
                      <a:pt x="396" y="714"/>
                    </a:lnTo>
                    <a:lnTo>
                      <a:pt x="396" y="714"/>
                    </a:lnTo>
                    <a:lnTo>
                      <a:pt x="394" y="714"/>
                    </a:lnTo>
                    <a:lnTo>
                      <a:pt x="394" y="714"/>
                    </a:lnTo>
                    <a:lnTo>
                      <a:pt x="387" y="708"/>
                    </a:lnTo>
                    <a:lnTo>
                      <a:pt x="387" y="708"/>
                    </a:lnTo>
                    <a:lnTo>
                      <a:pt x="381" y="703"/>
                    </a:lnTo>
                    <a:lnTo>
                      <a:pt x="381" y="703"/>
                    </a:lnTo>
                    <a:lnTo>
                      <a:pt x="378" y="695"/>
                    </a:lnTo>
                    <a:lnTo>
                      <a:pt x="376" y="688"/>
                    </a:lnTo>
                    <a:lnTo>
                      <a:pt x="376" y="688"/>
                    </a:lnTo>
                    <a:lnTo>
                      <a:pt x="376" y="684"/>
                    </a:lnTo>
                    <a:lnTo>
                      <a:pt x="376" y="684"/>
                    </a:lnTo>
                    <a:lnTo>
                      <a:pt x="370" y="675"/>
                    </a:lnTo>
                    <a:lnTo>
                      <a:pt x="370" y="675"/>
                    </a:lnTo>
                    <a:lnTo>
                      <a:pt x="369" y="675"/>
                    </a:lnTo>
                    <a:lnTo>
                      <a:pt x="369" y="675"/>
                    </a:lnTo>
                    <a:lnTo>
                      <a:pt x="367" y="673"/>
                    </a:lnTo>
                    <a:lnTo>
                      <a:pt x="367" y="673"/>
                    </a:lnTo>
                    <a:lnTo>
                      <a:pt x="367" y="671"/>
                    </a:lnTo>
                    <a:lnTo>
                      <a:pt x="367" y="671"/>
                    </a:lnTo>
                    <a:lnTo>
                      <a:pt x="367" y="668"/>
                    </a:lnTo>
                    <a:lnTo>
                      <a:pt x="367" y="668"/>
                    </a:lnTo>
                    <a:lnTo>
                      <a:pt x="367" y="662"/>
                    </a:lnTo>
                    <a:lnTo>
                      <a:pt x="367" y="662"/>
                    </a:lnTo>
                    <a:lnTo>
                      <a:pt x="369" y="657"/>
                    </a:lnTo>
                    <a:lnTo>
                      <a:pt x="369" y="657"/>
                    </a:lnTo>
                    <a:lnTo>
                      <a:pt x="367" y="655"/>
                    </a:lnTo>
                    <a:lnTo>
                      <a:pt x="367" y="655"/>
                    </a:lnTo>
                    <a:lnTo>
                      <a:pt x="367" y="655"/>
                    </a:lnTo>
                    <a:lnTo>
                      <a:pt x="367" y="653"/>
                    </a:lnTo>
                    <a:lnTo>
                      <a:pt x="367" y="653"/>
                    </a:lnTo>
                    <a:lnTo>
                      <a:pt x="367" y="649"/>
                    </a:lnTo>
                    <a:lnTo>
                      <a:pt x="367" y="644"/>
                    </a:lnTo>
                    <a:lnTo>
                      <a:pt x="367" y="644"/>
                    </a:lnTo>
                    <a:lnTo>
                      <a:pt x="363" y="636"/>
                    </a:lnTo>
                    <a:lnTo>
                      <a:pt x="363" y="629"/>
                    </a:lnTo>
                    <a:lnTo>
                      <a:pt x="363" y="629"/>
                    </a:lnTo>
                    <a:lnTo>
                      <a:pt x="361" y="625"/>
                    </a:lnTo>
                    <a:lnTo>
                      <a:pt x="361" y="625"/>
                    </a:lnTo>
                    <a:lnTo>
                      <a:pt x="361" y="625"/>
                    </a:lnTo>
                    <a:lnTo>
                      <a:pt x="359" y="624"/>
                    </a:lnTo>
                    <a:lnTo>
                      <a:pt x="358" y="625"/>
                    </a:lnTo>
                    <a:lnTo>
                      <a:pt x="358" y="625"/>
                    </a:lnTo>
                    <a:lnTo>
                      <a:pt x="352" y="629"/>
                    </a:lnTo>
                    <a:lnTo>
                      <a:pt x="352" y="629"/>
                    </a:lnTo>
                    <a:lnTo>
                      <a:pt x="350" y="631"/>
                    </a:lnTo>
                    <a:lnTo>
                      <a:pt x="346" y="629"/>
                    </a:lnTo>
                    <a:lnTo>
                      <a:pt x="346" y="629"/>
                    </a:lnTo>
                    <a:lnTo>
                      <a:pt x="345" y="627"/>
                    </a:lnTo>
                    <a:lnTo>
                      <a:pt x="345" y="627"/>
                    </a:lnTo>
                    <a:lnTo>
                      <a:pt x="346" y="624"/>
                    </a:lnTo>
                    <a:lnTo>
                      <a:pt x="346" y="624"/>
                    </a:lnTo>
                    <a:lnTo>
                      <a:pt x="346" y="616"/>
                    </a:lnTo>
                    <a:lnTo>
                      <a:pt x="343" y="613"/>
                    </a:lnTo>
                    <a:lnTo>
                      <a:pt x="343" y="613"/>
                    </a:lnTo>
                    <a:lnTo>
                      <a:pt x="341" y="611"/>
                    </a:lnTo>
                    <a:lnTo>
                      <a:pt x="341" y="611"/>
                    </a:lnTo>
                    <a:lnTo>
                      <a:pt x="341" y="607"/>
                    </a:lnTo>
                    <a:lnTo>
                      <a:pt x="339" y="605"/>
                    </a:lnTo>
                    <a:lnTo>
                      <a:pt x="339" y="605"/>
                    </a:lnTo>
                    <a:lnTo>
                      <a:pt x="335" y="600"/>
                    </a:lnTo>
                    <a:lnTo>
                      <a:pt x="334" y="594"/>
                    </a:lnTo>
                    <a:lnTo>
                      <a:pt x="334" y="594"/>
                    </a:lnTo>
                    <a:lnTo>
                      <a:pt x="332" y="591"/>
                    </a:lnTo>
                    <a:lnTo>
                      <a:pt x="332" y="591"/>
                    </a:lnTo>
                    <a:lnTo>
                      <a:pt x="330" y="589"/>
                    </a:lnTo>
                    <a:lnTo>
                      <a:pt x="328" y="591"/>
                    </a:lnTo>
                    <a:lnTo>
                      <a:pt x="328" y="591"/>
                    </a:lnTo>
                    <a:lnTo>
                      <a:pt x="324" y="594"/>
                    </a:lnTo>
                    <a:lnTo>
                      <a:pt x="319" y="596"/>
                    </a:lnTo>
                    <a:lnTo>
                      <a:pt x="319" y="596"/>
                    </a:lnTo>
                    <a:lnTo>
                      <a:pt x="313" y="596"/>
                    </a:lnTo>
                    <a:lnTo>
                      <a:pt x="313" y="596"/>
                    </a:lnTo>
                    <a:lnTo>
                      <a:pt x="310" y="596"/>
                    </a:lnTo>
                    <a:lnTo>
                      <a:pt x="308" y="600"/>
                    </a:lnTo>
                    <a:lnTo>
                      <a:pt x="308" y="600"/>
                    </a:lnTo>
                    <a:lnTo>
                      <a:pt x="306" y="603"/>
                    </a:lnTo>
                    <a:lnTo>
                      <a:pt x="302" y="607"/>
                    </a:lnTo>
                    <a:lnTo>
                      <a:pt x="302" y="607"/>
                    </a:lnTo>
                    <a:lnTo>
                      <a:pt x="299" y="609"/>
                    </a:lnTo>
                    <a:lnTo>
                      <a:pt x="297" y="613"/>
                    </a:lnTo>
                    <a:lnTo>
                      <a:pt x="297" y="613"/>
                    </a:lnTo>
                    <a:lnTo>
                      <a:pt x="293" y="616"/>
                    </a:lnTo>
                    <a:lnTo>
                      <a:pt x="288" y="620"/>
                    </a:lnTo>
                    <a:lnTo>
                      <a:pt x="288" y="620"/>
                    </a:lnTo>
                    <a:lnTo>
                      <a:pt x="288" y="622"/>
                    </a:lnTo>
                    <a:lnTo>
                      <a:pt x="288" y="622"/>
                    </a:lnTo>
                    <a:lnTo>
                      <a:pt x="286" y="624"/>
                    </a:lnTo>
                    <a:lnTo>
                      <a:pt x="284" y="625"/>
                    </a:lnTo>
                    <a:lnTo>
                      <a:pt x="284" y="625"/>
                    </a:lnTo>
                    <a:lnTo>
                      <a:pt x="280" y="627"/>
                    </a:lnTo>
                    <a:lnTo>
                      <a:pt x="279" y="629"/>
                    </a:lnTo>
                    <a:lnTo>
                      <a:pt x="279" y="629"/>
                    </a:lnTo>
                    <a:lnTo>
                      <a:pt x="275" y="631"/>
                    </a:lnTo>
                    <a:lnTo>
                      <a:pt x="275" y="631"/>
                    </a:lnTo>
                    <a:lnTo>
                      <a:pt x="273" y="633"/>
                    </a:lnTo>
                    <a:lnTo>
                      <a:pt x="273" y="636"/>
                    </a:lnTo>
                    <a:lnTo>
                      <a:pt x="273" y="636"/>
                    </a:lnTo>
                    <a:lnTo>
                      <a:pt x="275" y="644"/>
                    </a:lnTo>
                    <a:lnTo>
                      <a:pt x="275" y="644"/>
                    </a:lnTo>
                    <a:lnTo>
                      <a:pt x="273" y="649"/>
                    </a:lnTo>
                    <a:lnTo>
                      <a:pt x="273" y="649"/>
                    </a:lnTo>
                    <a:lnTo>
                      <a:pt x="271" y="658"/>
                    </a:lnTo>
                    <a:lnTo>
                      <a:pt x="271" y="658"/>
                    </a:lnTo>
                    <a:lnTo>
                      <a:pt x="271" y="660"/>
                    </a:lnTo>
                    <a:lnTo>
                      <a:pt x="269" y="662"/>
                    </a:lnTo>
                    <a:lnTo>
                      <a:pt x="269" y="662"/>
                    </a:lnTo>
                    <a:lnTo>
                      <a:pt x="269" y="662"/>
                    </a:lnTo>
                    <a:lnTo>
                      <a:pt x="269" y="662"/>
                    </a:lnTo>
                    <a:lnTo>
                      <a:pt x="266" y="668"/>
                    </a:lnTo>
                    <a:lnTo>
                      <a:pt x="264" y="671"/>
                    </a:lnTo>
                    <a:lnTo>
                      <a:pt x="264" y="671"/>
                    </a:lnTo>
                    <a:lnTo>
                      <a:pt x="262" y="673"/>
                    </a:lnTo>
                    <a:lnTo>
                      <a:pt x="262" y="673"/>
                    </a:lnTo>
                    <a:lnTo>
                      <a:pt x="260" y="675"/>
                    </a:lnTo>
                    <a:lnTo>
                      <a:pt x="258" y="673"/>
                    </a:lnTo>
                    <a:lnTo>
                      <a:pt x="258" y="673"/>
                    </a:lnTo>
                    <a:lnTo>
                      <a:pt x="255" y="668"/>
                    </a:lnTo>
                    <a:lnTo>
                      <a:pt x="255" y="668"/>
                    </a:lnTo>
                    <a:lnTo>
                      <a:pt x="251" y="657"/>
                    </a:lnTo>
                    <a:lnTo>
                      <a:pt x="251" y="657"/>
                    </a:lnTo>
                    <a:lnTo>
                      <a:pt x="249" y="653"/>
                    </a:lnTo>
                    <a:lnTo>
                      <a:pt x="249" y="653"/>
                    </a:lnTo>
                    <a:lnTo>
                      <a:pt x="247" y="651"/>
                    </a:lnTo>
                    <a:lnTo>
                      <a:pt x="246" y="647"/>
                    </a:lnTo>
                    <a:lnTo>
                      <a:pt x="246" y="647"/>
                    </a:lnTo>
                    <a:lnTo>
                      <a:pt x="244" y="638"/>
                    </a:lnTo>
                    <a:lnTo>
                      <a:pt x="240" y="631"/>
                    </a:lnTo>
                    <a:lnTo>
                      <a:pt x="240" y="631"/>
                    </a:lnTo>
                    <a:lnTo>
                      <a:pt x="238" y="627"/>
                    </a:lnTo>
                    <a:lnTo>
                      <a:pt x="238" y="624"/>
                    </a:lnTo>
                    <a:lnTo>
                      <a:pt x="238" y="624"/>
                    </a:lnTo>
                    <a:lnTo>
                      <a:pt x="236" y="620"/>
                    </a:lnTo>
                    <a:lnTo>
                      <a:pt x="236" y="620"/>
                    </a:lnTo>
                    <a:lnTo>
                      <a:pt x="235" y="607"/>
                    </a:lnTo>
                    <a:lnTo>
                      <a:pt x="235" y="607"/>
                    </a:lnTo>
                    <a:lnTo>
                      <a:pt x="235" y="605"/>
                    </a:lnTo>
                    <a:lnTo>
                      <a:pt x="235" y="605"/>
                    </a:lnTo>
                    <a:lnTo>
                      <a:pt x="235" y="602"/>
                    </a:lnTo>
                    <a:lnTo>
                      <a:pt x="235" y="598"/>
                    </a:lnTo>
                    <a:lnTo>
                      <a:pt x="235" y="598"/>
                    </a:lnTo>
                    <a:lnTo>
                      <a:pt x="235" y="592"/>
                    </a:lnTo>
                    <a:lnTo>
                      <a:pt x="235" y="592"/>
                    </a:lnTo>
                    <a:lnTo>
                      <a:pt x="233" y="596"/>
                    </a:lnTo>
                    <a:lnTo>
                      <a:pt x="233" y="596"/>
                    </a:lnTo>
                    <a:lnTo>
                      <a:pt x="231" y="598"/>
                    </a:lnTo>
                    <a:lnTo>
                      <a:pt x="229" y="600"/>
                    </a:lnTo>
                    <a:lnTo>
                      <a:pt x="225" y="602"/>
                    </a:lnTo>
                    <a:lnTo>
                      <a:pt x="224" y="600"/>
                    </a:lnTo>
                    <a:lnTo>
                      <a:pt x="224" y="600"/>
                    </a:lnTo>
                    <a:lnTo>
                      <a:pt x="220" y="596"/>
                    </a:lnTo>
                    <a:lnTo>
                      <a:pt x="216" y="592"/>
                    </a:lnTo>
                    <a:lnTo>
                      <a:pt x="216" y="592"/>
                    </a:lnTo>
                    <a:lnTo>
                      <a:pt x="218" y="591"/>
                    </a:lnTo>
                    <a:lnTo>
                      <a:pt x="218" y="591"/>
                    </a:lnTo>
                    <a:lnTo>
                      <a:pt x="222" y="591"/>
                    </a:lnTo>
                    <a:lnTo>
                      <a:pt x="222" y="591"/>
                    </a:lnTo>
                    <a:lnTo>
                      <a:pt x="222" y="589"/>
                    </a:lnTo>
                    <a:lnTo>
                      <a:pt x="222" y="589"/>
                    </a:lnTo>
                    <a:lnTo>
                      <a:pt x="220" y="589"/>
                    </a:lnTo>
                    <a:lnTo>
                      <a:pt x="220" y="589"/>
                    </a:lnTo>
                    <a:lnTo>
                      <a:pt x="220" y="589"/>
                    </a:lnTo>
                    <a:lnTo>
                      <a:pt x="220" y="589"/>
                    </a:lnTo>
                    <a:lnTo>
                      <a:pt x="216" y="587"/>
                    </a:lnTo>
                    <a:lnTo>
                      <a:pt x="213" y="585"/>
                    </a:lnTo>
                    <a:lnTo>
                      <a:pt x="213" y="585"/>
                    </a:lnTo>
                    <a:lnTo>
                      <a:pt x="213" y="583"/>
                    </a:lnTo>
                    <a:lnTo>
                      <a:pt x="213" y="583"/>
                    </a:lnTo>
                    <a:lnTo>
                      <a:pt x="211" y="581"/>
                    </a:lnTo>
                    <a:lnTo>
                      <a:pt x="209" y="580"/>
                    </a:lnTo>
                    <a:lnTo>
                      <a:pt x="209" y="580"/>
                    </a:lnTo>
                    <a:lnTo>
                      <a:pt x="205" y="574"/>
                    </a:lnTo>
                    <a:lnTo>
                      <a:pt x="205" y="574"/>
                    </a:lnTo>
                    <a:lnTo>
                      <a:pt x="203" y="572"/>
                    </a:lnTo>
                    <a:lnTo>
                      <a:pt x="202" y="572"/>
                    </a:lnTo>
                    <a:lnTo>
                      <a:pt x="202" y="572"/>
                    </a:lnTo>
                    <a:lnTo>
                      <a:pt x="196" y="572"/>
                    </a:lnTo>
                    <a:lnTo>
                      <a:pt x="196" y="572"/>
                    </a:lnTo>
                    <a:lnTo>
                      <a:pt x="192" y="574"/>
                    </a:lnTo>
                    <a:lnTo>
                      <a:pt x="192" y="574"/>
                    </a:lnTo>
                    <a:lnTo>
                      <a:pt x="183" y="574"/>
                    </a:lnTo>
                    <a:lnTo>
                      <a:pt x="183" y="574"/>
                    </a:lnTo>
                    <a:lnTo>
                      <a:pt x="180" y="574"/>
                    </a:lnTo>
                    <a:lnTo>
                      <a:pt x="176" y="574"/>
                    </a:lnTo>
                    <a:lnTo>
                      <a:pt x="176" y="574"/>
                    </a:lnTo>
                    <a:lnTo>
                      <a:pt x="170" y="572"/>
                    </a:lnTo>
                    <a:lnTo>
                      <a:pt x="170" y="572"/>
                    </a:lnTo>
                    <a:lnTo>
                      <a:pt x="159" y="570"/>
                    </a:lnTo>
                    <a:lnTo>
                      <a:pt x="159" y="570"/>
                    </a:lnTo>
                    <a:lnTo>
                      <a:pt x="158" y="570"/>
                    </a:lnTo>
                    <a:lnTo>
                      <a:pt x="156" y="567"/>
                    </a:lnTo>
                    <a:lnTo>
                      <a:pt x="156" y="567"/>
                    </a:lnTo>
                    <a:lnTo>
                      <a:pt x="156" y="563"/>
                    </a:lnTo>
                    <a:lnTo>
                      <a:pt x="156" y="563"/>
                    </a:lnTo>
                    <a:lnTo>
                      <a:pt x="154" y="563"/>
                    </a:lnTo>
                    <a:lnTo>
                      <a:pt x="152" y="563"/>
                    </a:lnTo>
                    <a:lnTo>
                      <a:pt x="152" y="563"/>
                    </a:lnTo>
                    <a:lnTo>
                      <a:pt x="146" y="565"/>
                    </a:lnTo>
                    <a:lnTo>
                      <a:pt x="143" y="565"/>
                    </a:lnTo>
                    <a:lnTo>
                      <a:pt x="143" y="565"/>
                    </a:lnTo>
                    <a:lnTo>
                      <a:pt x="137" y="563"/>
                    </a:lnTo>
                    <a:lnTo>
                      <a:pt x="134" y="561"/>
                    </a:lnTo>
                    <a:lnTo>
                      <a:pt x="134" y="561"/>
                    </a:lnTo>
                    <a:lnTo>
                      <a:pt x="128" y="558"/>
                    </a:lnTo>
                    <a:lnTo>
                      <a:pt x="128" y="558"/>
                    </a:lnTo>
                    <a:lnTo>
                      <a:pt x="126" y="556"/>
                    </a:lnTo>
                    <a:lnTo>
                      <a:pt x="126" y="554"/>
                    </a:lnTo>
                    <a:lnTo>
                      <a:pt x="126" y="554"/>
                    </a:lnTo>
                    <a:lnTo>
                      <a:pt x="121" y="545"/>
                    </a:lnTo>
                    <a:lnTo>
                      <a:pt x="121" y="545"/>
                    </a:lnTo>
                    <a:lnTo>
                      <a:pt x="121" y="543"/>
                    </a:lnTo>
                    <a:lnTo>
                      <a:pt x="119" y="543"/>
                    </a:lnTo>
                    <a:lnTo>
                      <a:pt x="119" y="543"/>
                    </a:lnTo>
                    <a:lnTo>
                      <a:pt x="117" y="543"/>
                    </a:lnTo>
                    <a:lnTo>
                      <a:pt x="115" y="541"/>
                    </a:lnTo>
                    <a:lnTo>
                      <a:pt x="115" y="541"/>
                    </a:lnTo>
                    <a:lnTo>
                      <a:pt x="113" y="541"/>
                    </a:lnTo>
                    <a:lnTo>
                      <a:pt x="113" y="543"/>
                    </a:lnTo>
                    <a:lnTo>
                      <a:pt x="113" y="543"/>
                    </a:lnTo>
                    <a:lnTo>
                      <a:pt x="110" y="547"/>
                    </a:lnTo>
                    <a:lnTo>
                      <a:pt x="112" y="552"/>
                    </a:lnTo>
                    <a:lnTo>
                      <a:pt x="112" y="552"/>
                    </a:lnTo>
                    <a:lnTo>
                      <a:pt x="115" y="558"/>
                    </a:lnTo>
                    <a:lnTo>
                      <a:pt x="119" y="561"/>
                    </a:lnTo>
                    <a:lnTo>
                      <a:pt x="119" y="561"/>
                    </a:lnTo>
                    <a:lnTo>
                      <a:pt x="121" y="565"/>
                    </a:lnTo>
                    <a:lnTo>
                      <a:pt x="121" y="569"/>
                    </a:lnTo>
                    <a:lnTo>
                      <a:pt x="121" y="569"/>
                    </a:lnTo>
                    <a:lnTo>
                      <a:pt x="123" y="570"/>
                    </a:lnTo>
                    <a:lnTo>
                      <a:pt x="123" y="570"/>
                    </a:lnTo>
                    <a:lnTo>
                      <a:pt x="123" y="570"/>
                    </a:lnTo>
                    <a:lnTo>
                      <a:pt x="124" y="570"/>
                    </a:lnTo>
                    <a:lnTo>
                      <a:pt x="124" y="570"/>
                    </a:lnTo>
                    <a:lnTo>
                      <a:pt x="126" y="569"/>
                    </a:lnTo>
                    <a:lnTo>
                      <a:pt x="126" y="569"/>
                    </a:lnTo>
                    <a:lnTo>
                      <a:pt x="126" y="569"/>
                    </a:lnTo>
                    <a:lnTo>
                      <a:pt x="128" y="569"/>
                    </a:lnTo>
                    <a:lnTo>
                      <a:pt x="128" y="569"/>
                    </a:lnTo>
                    <a:lnTo>
                      <a:pt x="128" y="570"/>
                    </a:lnTo>
                    <a:lnTo>
                      <a:pt x="128" y="570"/>
                    </a:lnTo>
                    <a:lnTo>
                      <a:pt x="128" y="576"/>
                    </a:lnTo>
                    <a:lnTo>
                      <a:pt x="128" y="576"/>
                    </a:lnTo>
                    <a:lnTo>
                      <a:pt x="128" y="580"/>
                    </a:lnTo>
                    <a:lnTo>
                      <a:pt x="132" y="580"/>
                    </a:lnTo>
                    <a:lnTo>
                      <a:pt x="132" y="580"/>
                    </a:lnTo>
                    <a:lnTo>
                      <a:pt x="139" y="580"/>
                    </a:lnTo>
                    <a:lnTo>
                      <a:pt x="139" y="580"/>
                    </a:lnTo>
                    <a:lnTo>
                      <a:pt x="141" y="578"/>
                    </a:lnTo>
                    <a:lnTo>
                      <a:pt x="145" y="576"/>
                    </a:lnTo>
                    <a:lnTo>
                      <a:pt x="145" y="576"/>
                    </a:lnTo>
                    <a:lnTo>
                      <a:pt x="150" y="567"/>
                    </a:lnTo>
                    <a:lnTo>
                      <a:pt x="150" y="567"/>
                    </a:lnTo>
                    <a:lnTo>
                      <a:pt x="152" y="567"/>
                    </a:lnTo>
                    <a:lnTo>
                      <a:pt x="152" y="567"/>
                    </a:lnTo>
                    <a:lnTo>
                      <a:pt x="152" y="569"/>
                    </a:lnTo>
                    <a:lnTo>
                      <a:pt x="152" y="569"/>
                    </a:lnTo>
                    <a:lnTo>
                      <a:pt x="152" y="572"/>
                    </a:lnTo>
                    <a:lnTo>
                      <a:pt x="152" y="572"/>
                    </a:lnTo>
                    <a:lnTo>
                      <a:pt x="154" y="576"/>
                    </a:lnTo>
                    <a:lnTo>
                      <a:pt x="156" y="580"/>
                    </a:lnTo>
                    <a:lnTo>
                      <a:pt x="156" y="580"/>
                    </a:lnTo>
                    <a:lnTo>
                      <a:pt x="161" y="581"/>
                    </a:lnTo>
                    <a:lnTo>
                      <a:pt x="161" y="581"/>
                    </a:lnTo>
                    <a:lnTo>
                      <a:pt x="165" y="583"/>
                    </a:lnTo>
                    <a:lnTo>
                      <a:pt x="167" y="587"/>
                    </a:lnTo>
                    <a:lnTo>
                      <a:pt x="167" y="587"/>
                    </a:lnTo>
                    <a:lnTo>
                      <a:pt x="169" y="589"/>
                    </a:lnTo>
                    <a:lnTo>
                      <a:pt x="169" y="589"/>
                    </a:lnTo>
                    <a:lnTo>
                      <a:pt x="170" y="591"/>
                    </a:lnTo>
                    <a:lnTo>
                      <a:pt x="169" y="594"/>
                    </a:lnTo>
                    <a:lnTo>
                      <a:pt x="169" y="594"/>
                    </a:lnTo>
                    <a:lnTo>
                      <a:pt x="167" y="596"/>
                    </a:lnTo>
                    <a:lnTo>
                      <a:pt x="167" y="596"/>
                    </a:lnTo>
                    <a:lnTo>
                      <a:pt x="167" y="600"/>
                    </a:lnTo>
                    <a:lnTo>
                      <a:pt x="165" y="602"/>
                    </a:lnTo>
                    <a:lnTo>
                      <a:pt x="165" y="602"/>
                    </a:lnTo>
                    <a:lnTo>
                      <a:pt x="165" y="603"/>
                    </a:lnTo>
                    <a:lnTo>
                      <a:pt x="163" y="603"/>
                    </a:lnTo>
                    <a:lnTo>
                      <a:pt x="163" y="603"/>
                    </a:lnTo>
                    <a:lnTo>
                      <a:pt x="161" y="603"/>
                    </a:lnTo>
                    <a:lnTo>
                      <a:pt x="159" y="607"/>
                    </a:lnTo>
                    <a:lnTo>
                      <a:pt x="159" y="607"/>
                    </a:lnTo>
                    <a:lnTo>
                      <a:pt x="159" y="609"/>
                    </a:lnTo>
                    <a:lnTo>
                      <a:pt x="159" y="609"/>
                    </a:lnTo>
                    <a:lnTo>
                      <a:pt x="159" y="611"/>
                    </a:lnTo>
                    <a:lnTo>
                      <a:pt x="158" y="611"/>
                    </a:lnTo>
                    <a:lnTo>
                      <a:pt x="158" y="611"/>
                    </a:lnTo>
                    <a:lnTo>
                      <a:pt x="156" y="613"/>
                    </a:lnTo>
                    <a:lnTo>
                      <a:pt x="154" y="616"/>
                    </a:lnTo>
                    <a:lnTo>
                      <a:pt x="154" y="616"/>
                    </a:lnTo>
                    <a:lnTo>
                      <a:pt x="152" y="618"/>
                    </a:lnTo>
                    <a:lnTo>
                      <a:pt x="152" y="618"/>
                    </a:lnTo>
                    <a:lnTo>
                      <a:pt x="148" y="618"/>
                    </a:lnTo>
                    <a:lnTo>
                      <a:pt x="146" y="622"/>
                    </a:lnTo>
                    <a:lnTo>
                      <a:pt x="146" y="622"/>
                    </a:lnTo>
                    <a:lnTo>
                      <a:pt x="145" y="624"/>
                    </a:lnTo>
                    <a:lnTo>
                      <a:pt x="145" y="624"/>
                    </a:lnTo>
                    <a:lnTo>
                      <a:pt x="141" y="624"/>
                    </a:lnTo>
                    <a:lnTo>
                      <a:pt x="135" y="625"/>
                    </a:lnTo>
                    <a:lnTo>
                      <a:pt x="135" y="625"/>
                    </a:lnTo>
                    <a:lnTo>
                      <a:pt x="134" y="627"/>
                    </a:lnTo>
                    <a:lnTo>
                      <a:pt x="132" y="629"/>
                    </a:lnTo>
                    <a:lnTo>
                      <a:pt x="132" y="629"/>
                    </a:lnTo>
                    <a:lnTo>
                      <a:pt x="130" y="631"/>
                    </a:lnTo>
                    <a:lnTo>
                      <a:pt x="128" y="633"/>
                    </a:lnTo>
                    <a:lnTo>
                      <a:pt x="128" y="633"/>
                    </a:lnTo>
                    <a:lnTo>
                      <a:pt x="119" y="636"/>
                    </a:lnTo>
                    <a:lnTo>
                      <a:pt x="119" y="636"/>
                    </a:lnTo>
                    <a:lnTo>
                      <a:pt x="115" y="638"/>
                    </a:lnTo>
                    <a:lnTo>
                      <a:pt x="115" y="638"/>
                    </a:lnTo>
                    <a:lnTo>
                      <a:pt x="113" y="640"/>
                    </a:lnTo>
                    <a:lnTo>
                      <a:pt x="112" y="642"/>
                    </a:lnTo>
                    <a:lnTo>
                      <a:pt x="112" y="642"/>
                    </a:lnTo>
                    <a:lnTo>
                      <a:pt x="108" y="642"/>
                    </a:lnTo>
                    <a:lnTo>
                      <a:pt x="108" y="642"/>
                    </a:lnTo>
                    <a:lnTo>
                      <a:pt x="106" y="644"/>
                    </a:lnTo>
                    <a:lnTo>
                      <a:pt x="102" y="644"/>
                    </a:lnTo>
                    <a:lnTo>
                      <a:pt x="102" y="644"/>
                    </a:lnTo>
                    <a:lnTo>
                      <a:pt x="99" y="646"/>
                    </a:lnTo>
                    <a:lnTo>
                      <a:pt x="97" y="647"/>
                    </a:lnTo>
                    <a:lnTo>
                      <a:pt x="97" y="647"/>
                    </a:lnTo>
                    <a:lnTo>
                      <a:pt x="93" y="647"/>
                    </a:lnTo>
                    <a:lnTo>
                      <a:pt x="90" y="649"/>
                    </a:lnTo>
                    <a:lnTo>
                      <a:pt x="90" y="649"/>
                    </a:lnTo>
                    <a:lnTo>
                      <a:pt x="88" y="647"/>
                    </a:lnTo>
                    <a:lnTo>
                      <a:pt x="86" y="644"/>
                    </a:lnTo>
                    <a:lnTo>
                      <a:pt x="86" y="644"/>
                    </a:lnTo>
                    <a:lnTo>
                      <a:pt x="84" y="638"/>
                    </a:lnTo>
                    <a:lnTo>
                      <a:pt x="84" y="638"/>
                    </a:lnTo>
                    <a:lnTo>
                      <a:pt x="82" y="635"/>
                    </a:lnTo>
                    <a:lnTo>
                      <a:pt x="82" y="635"/>
                    </a:lnTo>
                    <a:lnTo>
                      <a:pt x="82" y="631"/>
                    </a:lnTo>
                    <a:lnTo>
                      <a:pt x="82" y="631"/>
                    </a:lnTo>
                    <a:lnTo>
                      <a:pt x="82" y="624"/>
                    </a:lnTo>
                    <a:lnTo>
                      <a:pt x="79" y="620"/>
                    </a:lnTo>
                    <a:lnTo>
                      <a:pt x="79" y="620"/>
                    </a:lnTo>
                    <a:lnTo>
                      <a:pt x="75" y="611"/>
                    </a:lnTo>
                    <a:lnTo>
                      <a:pt x="75" y="611"/>
                    </a:lnTo>
                    <a:lnTo>
                      <a:pt x="73" y="607"/>
                    </a:lnTo>
                    <a:lnTo>
                      <a:pt x="69" y="603"/>
                    </a:lnTo>
                    <a:lnTo>
                      <a:pt x="69" y="603"/>
                    </a:lnTo>
                    <a:lnTo>
                      <a:pt x="66" y="602"/>
                    </a:lnTo>
                    <a:lnTo>
                      <a:pt x="64" y="598"/>
                    </a:lnTo>
                    <a:lnTo>
                      <a:pt x="64" y="598"/>
                    </a:lnTo>
                    <a:lnTo>
                      <a:pt x="64" y="594"/>
                    </a:lnTo>
                    <a:lnTo>
                      <a:pt x="64" y="594"/>
                    </a:lnTo>
                    <a:lnTo>
                      <a:pt x="64" y="589"/>
                    </a:lnTo>
                    <a:lnTo>
                      <a:pt x="62" y="585"/>
                    </a:lnTo>
                    <a:lnTo>
                      <a:pt x="62" y="585"/>
                    </a:lnTo>
                    <a:lnTo>
                      <a:pt x="60" y="581"/>
                    </a:lnTo>
                    <a:lnTo>
                      <a:pt x="58" y="580"/>
                    </a:lnTo>
                    <a:lnTo>
                      <a:pt x="58" y="580"/>
                    </a:lnTo>
                    <a:lnTo>
                      <a:pt x="55" y="578"/>
                    </a:lnTo>
                    <a:lnTo>
                      <a:pt x="55" y="574"/>
                    </a:lnTo>
                    <a:lnTo>
                      <a:pt x="55" y="574"/>
                    </a:lnTo>
                    <a:lnTo>
                      <a:pt x="53" y="570"/>
                    </a:lnTo>
                    <a:lnTo>
                      <a:pt x="53" y="570"/>
                    </a:lnTo>
                    <a:lnTo>
                      <a:pt x="46" y="558"/>
                    </a:lnTo>
                    <a:lnTo>
                      <a:pt x="46" y="558"/>
                    </a:lnTo>
                    <a:lnTo>
                      <a:pt x="44" y="556"/>
                    </a:lnTo>
                    <a:lnTo>
                      <a:pt x="44" y="556"/>
                    </a:lnTo>
                    <a:lnTo>
                      <a:pt x="42" y="554"/>
                    </a:lnTo>
                    <a:lnTo>
                      <a:pt x="42" y="552"/>
                    </a:lnTo>
                    <a:lnTo>
                      <a:pt x="42" y="552"/>
                    </a:lnTo>
                    <a:lnTo>
                      <a:pt x="42" y="545"/>
                    </a:lnTo>
                    <a:lnTo>
                      <a:pt x="42" y="545"/>
                    </a:lnTo>
                    <a:lnTo>
                      <a:pt x="40" y="537"/>
                    </a:lnTo>
                    <a:lnTo>
                      <a:pt x="40" y="537"/>
                    </a:lnTo>
                    <a:lnTo>
                      <a:pt x="38" y="536"/>
                    </a:lnTo>
                    <a:lnTo>
                      <a:pt x="40" y="532"/>
                    </a:lnTo>
                    <a:lnTo>
                      <a:pt x="40" y="532"/>
                    </a:lnTo>
                    <a:lnTo>
                      <a:pt x="42" y="526"/>
                    </a:lnTo>
                    <a:lnTo>
                      <a:pt x="42" y="526"/>
                    </a:lnTo>
                    <a:lnTo>
                      <a:pt x="46" y="517"/>
                    </a:lnTo>
                    <a:lnTo>
                      <a:pt x="46" y="517"/>
                    </a:lnTo>
                    <a:lnTo>
                      <a:pt x="47" y="512"/>
                    </a:lnTo>
                    <a:lnTo>
                      <a:pt x="49" y="506"/>
                    </a:lnTo>
                    <a:lnTo>
                      <a:pt x="49" y="506"/>
                    </a:lnTo>
                    <a:lnTo>
                      <a:pt x="49" y="499"/>
                    </a:lnTo>
                    <a:lnTo>
                      <a:pt x="49" y="499"/>
                    </a:lnTo>
                    <a:lnTo>
                      <a:pt x="46" y="499"/>
                    </a:lnTo>
                    <a:lnTo>
                      <a:pt x="46" y="499"/>
                    </a:lnTo>
                    <a:lnTo>
                      <a:pt x="42" y="497"/>
                    </a:lnTo>
                    <a:lnTo>
                      <a:pt x="40" y="501"/>
                    </a:lnTo>
                    <a:lnTo>
                      <a:pt x="40" y="501"/>
                    </a:lnTo>
                    <a:lnTo>
                      <a:pt x="36" y="501"/>
                    </a:lnTo>
                    <a:lnTo>
                      <a:pt x="33" y="503"/>
                    </a:lnTo>
                    <a:lnTo>
                      <a:pt x="33" y="503"/>
                    </a:lnTo>
                    <a:lnTo>
                      <a:pt x="31" y="501"/>
                    </a:lnTo>
                    <a:lnTo>
                      <a:pt x="31" y="501"/>
                    </a:lnTo>
                    <a:lnTo>
                      <a:pt x="25" y="497"/>
                    </a:lnTo>
                    <a:lnTo>
                      <a:pt x="25" y="497"/>
                    </a:lnTo>
                    <a:lnTo>
                      <a:pt x="24" y="497"/>
                    </a:lnTo>
                    <a:lnTo>
                      <a:pt x="22" y="499"/>
                    </a:lnTo>
                    <a:lnTo>
                      <a:pt x="22" y="499"/>
                    </a:lnTo>
                    <a:lnTo>
                      <a:pt x="20" y="501"/>
                    </a:lnTo>
                    <a:lnTo>
                      <a:pt x="18" y="501"/>
                    </a:lnTo>
                    <a:lnTo>
                      <a:pt x="18" y="501"/>
                    </a:lnTo>
                    <a:lnTo>
                      <a:pt x="14" y="501"/>
                    </a:lnTo>
                    <a:lnTo>
                      <a:pt x="14" y="501"/>
                    </a:lnTo>
                    <a:lnTo>
                      <a:pt x="13" y="497"/>
                    </a:lnTo>
                    <a:lnTo>
                      <a:pt x="7" y="497"/>
                    </a:lnTo>
                    <a:lnTo>
                      <a:pt x="7" y="497"/>
                    </a:lnTo>
                    <a:lnTo>
                      <a:pt x="7" y="497"/>
                    </a:lnTo>
                    <a:lnTo>
                      <a:pt x="7" y="495"/>
                    </a:lnTo>
                    <a:lnTo>
                      <a:pt x="7" y="495"/>
                    </a:lnTo>
                    <a:lnTo>
                      <a:pt x="5" y="493"/>
                    </a:lnTo>
                    <a:lnTo>
                      <a:pt x="3" y="490"/>
                    </a:lnTo>
                    <a:lnTo>
                      <a:pt x="3" y="490"/>
                    </a:lnTo>
                    <a:lnTo>
                      <a:pt x="2" y="488"/>
                    </a:lnTo>
                    <a:lnTo>
                      <a:pt x="2" y="488"/>
                    </a:lnTo>
                    <a:lnTo>
                      <a:pt x="0" y="486"/>
                    </a:lnTo>
                    <a:lnTo>
                      <a:pt x="2" y="484"/>
                    </a:lnTo>
                    <a:lnTo>
                      <a:pt x="2" y="484"/>
                    </a:lnTo>
                    <a:lnTo>
                      <a:pt x="2" y="480"/>
                    </a:lnTo>
                    <a:lnTo>
                      <a:pt x="0" y="477"/>
                    </a:lnTo>
                    <a:lnTo>
                      <a:pt x="0" y="477"/>
                    </a:lnTo>
                    <a:lnTo>
                      <a:pt x="0" y="475"/>
                    </a:lnTo>
                    <a:lnTo>
                      <a:pt x="0" y="473"/>
                    </a:lnTo>
                    <a:lnTo>
                      <a:pt x="0" y="473"/>
                    </a:lnTo>
                    <a:lnTo>
                      <a:pt x="2" y="469"/>
                    </a:lnTo>
                    <a:lnTo>
                      <a:pt x="2" y="469"/>
                    </a:lnTo>
                    <a:lnTo>
                      <a:pt x="3" y="469"/>
                    </a:lnTo>
                    <a:lnTo>
                      <a:pt x="3" y="469"/>
                    </a:lnTo>
                    <a:lnTo>
                      <a:pt x="7" y="469"/>
                    </a:lnTo>
                    <a:lnTo>
                      <a:pt x="11" y="469"/>
                    </a:lnTo>
                    <a:lnTo>
                      <a:pt x="11" y="469"/>
                    </a:lnTo>
                    <a:lnTo>
                      <a:pt x="13" y="469"/>
                    </a:lnTo>
                    <a:lnTo>
                      <a:pt x="14" y="468"/>
                    </a:lnTo>
                    <a:lnTo>
                      <a:pt x="14" y="468"/>
                    </a:lnTo>
                    <a:lnTo>
                      <a:pt x="14" y="468"/>
                    </a:lnTo>
                    <a:lnTo>
                      <a:pt x="14" y="468"/>
                    </a:lnTo>
                    <a:lnTo>
                      <a:pt x="14" y="466"/>
                    </a:lnTo>
                    <a:lnTo>
                      <a:pt x="16" y="464"/>
                    </a:lnTo>
                    <a:lnTo>
                      <a:pt x="16" y="464"/>
                    </a:lnTo>
                    <a:lnTo>
                      <a:pt x="22" y="466"/>
                    </a:lnTo>
                    <a:lnTo>
                      <a:pt x="22" y="466"/>
                    </a:lnTo>
                    <a:lnTo>
                      <a:pt x="24" y="466"/>
                    </a:lnTo>
                    <a:lnTo>
                      <a:pt x="27" y="464"/>
                    </a:lnTo>
                    <a:lnTo>
                      <a:pt x="27" y="464"/>
                    </a:lnTo>
                    <a:lnTo>
                      <a:pt x="29" y="460"/>
                    </a:lnTo>
                    <a:lnTo>
                      <a:pt x="29" y="460"/>
                    </a:lnTo>
                    <a:lnTo>
                      <a:pt x="33" y="458"/>
                    </a:lnTo>
                    <a:lnTo>
                      <a:pt x="36" y="458"/>
                    </a:lnTo>
                    <a:lnTo>
                      <a:pt x="36" y="458"/>
                    </a:lnTo>
                    <a:lnTo>
                      <a:pt x="42" y="458"/>
                    </a:lnTo>
                    <a:lnTo>
                      <a:pt x="42" y="458"/>
                    </a:lnTo>
                    <a:lnTo>
                      <a:pt x="44" y="458"/>
                    </a:lnTo>
                    <a:lnTo>
                      <a:pt x="47" y="460"/>
                    </a:lnTo>
                    <a:lnTo>
                      <a:pt x="47" y="460"/>
                    </a:lnTo>
                    <a:lnTo>
                      <a:pt x="53" y="464"/>
                    </a:lnTo>
                    <a:lnTo>
                      <a:pt x="53" y="464"/>
                    </a:lnTo>
                    <a:lnTo>
                      <a:pt x="57" y="466"/>
                    </a:lnTo>
                    <a:lnTo>
                      <a:pt x="64" y="466"/>
                    </a:lnTo>
                    <a:lnTo>
                      <a:pt x="64" y="466"/>
                    </a:lnTo>
                    <a:lnTo>
                      <a:pt x="69" y="466"/>
                    </a:lnTo>
                    <a:lnTo>
                      <a:pt x="69" y="466"/>
                    </a:lnTo>
                    <a:lnTo>
                      <a:pt x="73" y="464"/>
                    </a:lnTo>
                    <a:lnTo>
                      <a:pt x="77" y="460"/>
                    </a:lnTo>
                    <a:lnTo>
                      <a:pt x="77" y="460"/>
                    </a:lnTo>
                    <a:lnTo>
                      <a:pt x="77" y="458"/>
                    </a:lnTo>
                    <a:lnTo>
                      <a:pt x="77" y="458"/>
                    </a:lnTo>
                    <a:lnTo>
                      <a:pt x="77" y="455"/>
                    </a:lnTo>
                    <a:lnTo>
                      <a:pt x="73" y="451"/>
                    </a:lnTo>
                    <a:lnTo>
                      <a:pt x="73" y="451"/>
                    </a:lnTo>
                    <a:lnTo>
                      <a:pt x="69" y="447"/>
                    </a:lnTo>
                    <a:lnTo>
                      <a:pt x="69" y="447"/>
                    </a:lnTo>
                    <a:lnTo>
                      <a:pt x="69" y="447"/>
                    </a:lnTo>
                    <a:lnTo>
                      <a:pt x="69" y="447"/>
                    </a:lnTo>
                    <a:lnTo>
                      <a:pt x="69" y="446"/>
                    </a:lnTo>
                    <a:lnTo>
                      <a:pt x="69" y="446"/>
                    </a:lnTo>
                    <a:lnTo>
                      <a:pt x="75" y="447"/>
                    </a:lnTo>
                    <a:lnTo>
                      <a:pt x="75" y="447"/>
                    </a:lnTo>
                    <a:lnTo>
                      <a:pt x="79" y="447"/>
                    </a:lnTo>
                    <a:lnTo>
                      <a:pt x="82" y="449"/>
                    </a:lnTo>
                    <a:lnTo>
                      <a:pt x="82" y="449"/>
                    </a:lnTo>
                    <a:lnTo>
                      <a:pt x="84" y="449"/>
                    </a:lnTo>
                    <a:lnTo>
                      <a:pt x="88" y="451"/>
                    </a:lnTo>
                    <a:lnTo>
                      <a:pt x="88" y="451"/>
                    </a:lnTo>
                    <a:lnTo>
                      <a:pt x="90" y="453"/>
                    </a:lnTo>
                    <a:lnTo>
                      <a:pt x="91" y="453"/>
                    </a:lnTo>
                    <a:lnTo>
                      <a:pt x="91" y="453"/>
                    </a:lnTo>
                    <a:lnTo>
                      <a:pt x="97" y="453"/>
                    </a:lnTo>
                    <a:lnTo>
                      <a:pt x="99" y="457"/>
                    </a:lnTo>
                    <a:lnTo>
                      <a:pt x="99" y="457"/>
                    </a:lnTo>
                    <a:lnTo>
                      <a:pt x="101" y="458"/>
                    </a:lnTo>
                    <a:lnTo>
                      <a:pt x="101" y="458"/>
                    </a:lnTo>
                    <a:lnTo>
                      <a:pt x="106" y="462"/>
                    </a:lnTo>
                    <a:lnTo>
                      <a:pt x="106" y="462"/>
                    </a:lnTo>
                    <a:lnTo>
                      <a:pt x="108" y="464"/>
                    </a:lnTo>
                    <a:lnTo>
                      <a:pt x="110" y="462"/>
                    </a:lnTo>
                    <a:lnTo>
                      <a:pt x="110" y="462"/>
                    </a:lnTo>
                    <a:lnTo>
                      <a:pt x="110" y="462"/>
                    </a:lnTo>
                    <a:lnTo>
                      <a:pt x="110" y="462"/>
                    </a:lnTo>
                    <a:lnTo>
                      <a:pt x="113" y="458"/>
                    </a:lnTo>
                    <a:lnTo>
                      <a:pt x="115" y="462"/>
                    </a:lnTo>
                    <a:lnTo>
                      <a:pt x="115" y="462"/>
                    </a:lnTo>
                    <a:lnTo>
                      <a:pt x="115" y="464"/>
                    </a:lnTo>
                    <a:lnTo>
                      <a:pt x="115" y="464"/>
                    </a:lnTo>
                    <a:lnTo>
                      <a:pt x="117" y="468"/>
                    </a:lnTo>
                    <a:lnTo>
                      <a:pt x="121" y="469"/>
                    </a:lnTo>
                    <a:lnTo>
                      <a:pt x="121" y="469"/>
                    </a:lnTo>
                    <a:lnTo>
                      <a:pt x="121" y="469"/>
                    </a:lnTo>
                    <a:lnTo>
                      <a:pt x="121" y="469"/>
                    </a:lnTo>
                    <a:lnTo>
                      <a:pt x="121" y="471"/>
                    </a:lnTo>
                    <a:lnTo>
                      <a:pt x="121" y="471"/>
                    </a:lnTo>
                    <a:lnTo>
                      <a:pt x="119" y="471"/>
                    </a:lnTo>
                    <a:lnTo>
                      <a:pt x="119" y="473"/>
                    </a:lnTo>
                    <a:lnTo>
                      <a:pt x="119" y="473"/>
                    </a:lnTo>
                    <a:lnTo>
                      <a:pt x="117" y="477"/>
                    </a:lnTo>
                    <a:lnTo>
                      <a:pt x="117" y="477"/>
                    </a:lnTo>
                    <a:lnTo>
                      <a:pt x="115" y="480"/>
                    </a:lnTo>
                    <a:lnTo>
                      <a:pt x="115" y="480"/>
                    </a:lnTo>
                    <a:lnTo>
                      <a:pt x="115" y="480"/>
                    </a:lnTo>
                    <a:lnTo>
                      <a:pt x="115" y="484"/>
                    </a:lnTo>
                    <a:lnTo>
                      <a:pt x="115" y="484"/>
                    </a:lnTo>
                    <a:lnTo>
                      <a:pt x="115" y="488"/>
                    </a:lnTo>
                    <a:lnTo>
                      <a:pt x="115" y="488"/>
                    </a:lnTo>
                    <a:lnTo>
                      <a:pt x="115" y="490"/>
                    </a:lnTo>
                    <a:lnTo>
                      <a:pt x="119" y="491"/>
                    </a:lnTo>
                    <a:lnTo>
                      <a:pt x="119" y="491"/>
                    </a:lnTo>
                    <a:lnTo>
                      <a:pt x="121" y="493"/>
                    </a:lnTo>
                    <a:lnTo>
                      <a:pt x="123" y="495"/>
                    </a:lnTo>
                    <a:lnTo>
                      <a:pt x="123" y="495"/>
                    </a:lnTo>
                    <a:lnTo>
                      <a:pt x="126" y="497"/>
                    </a:lnTo>
                    <a:lnTo>
                      <a:pt x="132" y="497"/>
                    </a:lnTo>
                    <a:lnTo>
                      <a:pt x="132" y="497"/>
                    </a:lnTo>
                    <a:lnTo>
                      <a:pt x="137" y="495"/>
                    </a:lnTo>
                    <a:lnTo>
                      <a:pt x="137" y="495"/>
                    </a:lnTo>
                    <a:lnTo>
                      <a:pt x="139" y="495"/>
                    </a:lnTo>
                    <a:lnTo>
                      <a:pt x="141" y="495"/>
                    </a:lnTo>
                    <a:lnTo>
                      <a:pt x="141" y="495"/>
                    </a:lnTo>
                    <a:lnTo>
                      <a:pt x="139" y="491"/>
                    </a:lnTo>
                    <a:lnTo>
                      <a:pt x="139" y="491"/>
                    </a:lnTo>
                    <a:lnTo>
                      <a:pt x="139" y="484"/>
                    </a:lnTo>
                    <a:lnTo>
                      <a:pt x="139" y="484"/>
                    </a:lnTo>
                    <a:lnTo>
                      <a:pt x="139" y="482"/>
                    </a:lnTo>
                    <a:lnTo>
                      <a:pt x="139" y="479"/>
                    </a:lnTo>
                    <a:lnTo>
                      <a:pt x="139" y="479"/>
                    </a:lnTo>
                    <a:lnTo>
                      <a:pt x="137" y="475"/>
                    </a:lnTo>
                    <a:lnTo>
                      <a:pt x="137" y="475"/>
                    </a:lnTo>
                    <a:lnTo>
                      <a:pt x="137" y="475"/>
                    </a:lnTo>
                    <a:lnTo>
                      <a:pt x="135" y="473"/>
                    </a:lnTo>
                    <a:lnTo>
                      <a:pt x="135" y="473"/>
                    </a:lnTo>
                    <a:lnTo>
                      <a:pt x="134" y="473"/>
                    </a:lnTo>
                    <a:lnTo>
                      <a:pt x="134" y="471"/>
                    </a:lnTo>
                    <a:lnTo>
                      <a:pt x="134" y="471"/>
                    </a:lnTo>
                    <a:lnTo>
                      <a:pt x="135" y="466"/>
                    </a:lnTo>
                    <a:lnTo>
                      <a:pt x="135" y="466"/>
                    </a:lnTo>
                    <a:lnTo>
                      <a:pt x="139" y="468"/>
                    </a:lnTo>
                    <a:lnTo>
                      <a:pt x="139" y="468"/>
                    </a:lnTo>
                    <a:lnTo>
                      <a:pt x="141" y="468"/>
                    </a:lnTo>
                    <a:lnTo>
                      <a:pt x="141" y="468"/>
                    </a:lnTo>
                    <a:lnTo>
                      <a:pt x="143" y="466"/>
                    </a:lnTo>
                    <a:lnTo>
                      <a:pt x="143" y="464"/>
                    </a:lnTo>
                    <a:lnTo>
                      <a:pt x="143" y="464"/>
                    </a:lnTo>
                    <a:lnTo>
                      <a:pt x="139" y="460"/>
                    </a:lnTo>
                    <a:lnTo>
                      <a:pt x="139" y="460"/>
                    </a:lnTo>
                    <a:lnTo>
                      <a:pt x="137" y="458"/>
                    </a:lnTo>
                    <a:lnTo>
                      <a:pt x="135" y="460"/>
                    </a:lnTo>
                    <a:lnTo>
                      <a:pt x="135" y="460"/>
                    </a:lnTo>
                    <a:lnTo>
                      <a:pt x="135" y="462"/>
                    </a:lnTo>
                    <a:lnTo>
                      <a:pt x="135" y="462"/>
                    </a:lnTo>
                    <a:lnTo>
                      <a:pt x="134" y="464"/>
                    </a:lnTo>
                    <a:lnTo>
                      <a:pt x="134" y="464"/>
                    </a:lnTo>
                    <a:lnTo>
                      <a:pt x="134" y="462"/>
                    </a:lnTo>
                    <a:lnTo>
                      <a:pt x="134" y="462"/>
                    </a:lnTo>
                    <a:lnTo>
                      <a:pt x="132" y="457"/>
                    </a:lnTo>
                    <a:lnTo>
                      <a:pt x="132" y="457"/>
                    </a:lnTo>
                    <a:lnTo>
                      <a:pt x="132" y="453"/>
                    </a:lnTo>
                    <a:lnTo>
                      <a:pt x="130" y="451"/>
                    </a:lnTo>
                    <a:lnTo>
                      <a:pt x="130" y="451"/>
                    </a:lnTo>
                    <a:lnTo>
                      <a:pt x="128" y="449"/>
                    </a:lnTo>
                    <a:lnTo>
                      <a:pt x="126" y="446"/>
                    </a:lnTo>
                    <a:lnTo>
                      <a:pt x="126" y="446"/>
                    </a:lnTo>
                    <a:lnTo>
                      <a:pt x="124" y="444"/>
                    </a:lnTo>
                    <a:lnTo>
                      <a:pt x="123" y="442"/>
                    </a:lnTo>
                    <a:lnTo>
                      <a:pt x="123" y="442"/>
                    </a:lnTo>
                    <a:lnTo>
                      <a:pt x="121" y="440"/>
                    </a:lnTo>
                    <a:lnTo>
                      <a:pt x="121" y="440"/>
                    </a:lnTo>
                    <a:lnTo>
                      <a:pt x="123" y="438"/>
                    </a:lnTo>
                    <a:lnTo>
                      <a:pt x="123" y="438"/>
                    </a:lnTo>
                    <a:lnTo>
                      <a:pt x="123" y="438"/>
                    </a:lnTo>
                    <a:lnTo>
                      <a:pt x="123" y="438"/>
                    </a:lnTo>
                    <a:lnTo>
                      <a:pt x="124" y="438"/>
                    </a:lnTo>
                    <a:lnTo>
                      <a:pt x="126" y="438"/>
                    </a:lnTo>
                    <a:lnTo>
                      <a:pt x="126" y="438"/>
                    </a:lnTo>
                    <a:lnTo>
                      <a:pt x="126" y="435"/>
                    </a:lnTo>
                    <a:lnTo>
                      <a:pt x="126" y="435"/>
                    </a:lnTo>
                    <a:lnTo>
                      <a:pt x="128" y="433"/>
                    </a:lnTo>
                    <a:lnTo>
                      <a:pt x="128" y="433"/>
                    </a:lnTo>
                    <a:lnTo>
                      <a:pt x="132" y="433"/>
                    </a:lnTo>
                    <a:lnTo>
                      <a:pt x="132" y="433"/>
                    </a:lnTo>
                    <a:lnTo>
                      <a:pt x="134" y="433"/>
                    </a:lnTo>
                    <a:lnTo>
                      <a:pt x="134" y="433"/>
                    </a:lnTo>
                    <a:lnTo>
                      <a:pt x="137" y="433"/>
                    </a:lnTo>
                    <a:lnTo>
                      <a:pt x="141" y="433"/>
                    </a:lnTo>
                    <a:lnTo>
                      <a:pt x="141" y="433"/>
                    </a:lnTo>
                    <a:lnTo>
                      <a:pt x="143" y="433"/>
                    </a:lnTo>
                    <a:lnTo>
                      <a:pt x="143" y="433"/>
                    </a:lnTo>
                    <a:lnTo>
                      <a:pt x="143" y="433"/>
                    </a:lnTo>
                    <a:lnTo>
                      <a:pt x="143" y="431"/>
                    </a:lnTo>
                    <a:lnTo>
                      <a:pt x="143" y="431"/>
                    </a:lnTo>
                    <a:lnTo>
                      <a:pt x="143" y="431"/>
                    </a:lnTo>
                    <a:lnTo>
                      <a:pt x="143" y="431"/>
                    </a:lnTo>
                    <a:lnTo>
                      <a:pt x="137" y="424"/>
                    </a:lnTo>
                    <a:lnTo>
                      <a:pt x="137" y="424"/>
                    </a:lnTo>
                    <a:lnTo>
                      <a:pt x="137" y="422"/>
                    </a:lnTo>
                    <a:lnTo>
                      <a:pt x="137" y="422"/>
                    </a:lnTo>
                    <a:lnTo>
                      <a:pt x="134" y="418"/>
                    </a:lnTo>
                    <a:lnTo>
                      <a:pt x="132" y="418"/>
                    </a:lnTo>
                    <a:lnTo>
                      <a:pt x="132" y="418"/>
                    </a:lnTo>
                    <a:lnTo>
                      <a:pt x="128" y="418"/>
                    </a:lnTo>
                    <a:lnTo>
                      <a:pt x="128" y="418"/>
                    </a:lnTo>
                    <a:lnTo>
                      <a:pt x="126" y="418"/>
                    </a:lnTo>
                    <a:lnTo>
                      <a:pt x="124" y="418"/>
                    </a:lnTo>
                    <a:lnTo>
                      <a:pt x="124" y="418"/>
                    </a:lnTo>
                    <a:lnTo>
                      <a:pt x="123" y="420"/>
                    </a:lnTo>
                    <a:lnTo>
                      <a:pt x="119" y="422"/>
                    </a:lnTo>
                    <a:lnTo>
                      <a:pt x="119" y="422"/>
                    </a:lnTo>
                    <a:lnTo>
                      <a:pt x="117" y="422"/>
                    </a:lnTo>
                    <a:lnTo>
                      <a:pt x="115" y="424"/>
                    </a:lnTo>
                    <a:lnTo>
                      <a:pt x="115" y="424"/>
                    </a:lnTo>
                    <a:lnTo>
                      <a:pt x="113" y="425"/>
                    </a:lnTo>
                    <a:lnTo>
                      <a:pt x="113" y="425"/>
                    </a:lnTo>
                    <a:lnTo>
                      <a:pt x="112" y="424"/>
                    </a:lnTo>
                    <a:lnTo>
                      <a:pt x="112" y="424"/>
                    </a:lnTo>
                    <a:lnTo>
                      <a:pt x="110" y="422"/>
                    </a:lnTo>
                    <a:lnTo>
                      <a:pt x="112" y="422"/>
                    </a:lnTo>
                    <a:lnTo>
                      <a:pt x="112" y="422"/>
                    </a:lnTo>
                    <a:lnTo>
                      <a:pt x="112" y="420"/>
                    </a:lnTo>
                    <a:lnTo>
                      <a:pt x="112" y="420"/>
                    </a:lnTo>
                    <a:lnTo>
                      <a:pt x="113" y="420"/>
                    </a:lnTo>
                    <a:lnTo>
                      <a:pt x="113" y="420"/>
                    </a:lnTo>
                    <a:lnTo>
                      <a:pt x="112" y="416"/>
                    </a:lnTo>
                    <a:lnTo>
                      <a:pt x="110" y="413"/>
                    </a:lnTo>
                    <a:lnTo>
                      <a:pt x="110" y="413"/>
                    </a:lnTo>
                    <a:lnTo>
                      <a:pt x="108" y="413"/>
                    </a:lnTo>
                    <a:lnTo>
                      <a:pt x="108" y="413"/>
                    </a:lnTo>
                    <a:lnTo>
                      <a:pt x="106" y="411"/>
                    </a:lnTo>
                    <a:lnTo>
                      <a:pt x="106" y="411"/>
                    </a:lnTo>
                    <a:lnTo>
                      <a:pt x="104" y="409"/>
                    </a:lnTo>
                    <a:lnTo>
                      <a:pt x="104" y="409"/>
                    </a:lnTo>
                    <a:lnTo>
                      <a:pt x="102" y="405"/>
                    </a:lnTo>
                    <a:lnTo>
                      <a:pt x="104" y="403"/>
                    </a:lnTo>
                    <a:lnTo>
                      <a:pt x="104" y="403"/>
                    </a:lnTo>
                    <a:lnTo>
                      <a:pt x="104" y="398"/>
                    </a:lnTo>
                    <a:lnTo>
                      <a:pt x="104" y="398"/>
                    </a:lnTo>
                    <a:lnTo>
                      <a:pt x="104" y="394"/>
                    </a:lnTo>
                    <a:lnTo>
                      <a:pt x="104" y="394"/>
                    </a:lnTo>
                    <a:lnTo>
                      <a:pt x="106" y="392"/>
                    </a:lnTo>
                    <a:lnTo>
                      <a:pt x="106" y="392"/>
                    </a:lnTo>
                    <a:lnTo>
                      <a:pt x="108" y="389"/>
                    </a:lnTo>
                    <a:lnTo>
                      <a:pt x="110" y="391"/>
                    </a:lnTo>
                    <a:lnTo>
                      <a:pt x="110" y="391"/>
                    </a:lnTo>
                    <a:lnTo>
                      <a:pt x="112" y="392"/>
                    </a:lnTo>
                    <a:lnTo>
                      <a:pt x="112" y="392"/>
                    </a:lnTo>
                    <a:lnTo>
                      <a:pt x="113" y="394"/>
                    </a:lnTo>
                    <a:lnTo>
                      <a:pt x="113" y="394"/>
                    </a:lnTo>
                    <a:lnTo>
                      <a:pt x="113" y="392"/>
                    </a:lnTo>
                    <a:lnTo>
                      <a:pt x="113" y="392"/>
                    </a:lnTo>
                    <a:lnTo>
                      <a:pt x="113" y="389"/>
                    </a:lnTo>
                    <a:lnTo>
                      <a:pt x="113" y="389"/>
                    </a:lnTo>
                    <a:lnTo>
                      <a:pt x="113" y="387"/>
                    </a:lnTo>
                    <a:lnTo>
                      <a:pt x="113" y="387"/>
                    </a:lnTo>
                    <a:lnTo>
                      <a:pt x="117" y="385"/>
                    </a:lnTo>
                    <a:lnTo>
                      <a:pt x="117" y="385"/>
                    </a:lnTo>
                    <a:lnTo>
                      <a:pt x="119" y="383"/>
                    </a:lnTo>
                    <a:lnTo>
                      <a:pt x="119" y="383"/>
                    </a:lnTo>
                    <a:lnTo>
                      <a:pt x="123" y="380"/>
                    </a:lnTo>
                    <a:lnTo>
                      <a:pt x="123" y="380"/>
                    </a:lnTo>
                    <a:lnTo>
                      <a:pt x="124" y="378"/>
                    </a:lnTo>
                    <a:lnTo>
                      <a:pt x="126" y="378"/>
                    </a:lnTo>
                    <a:lnTo>
                      <a:pt x="126" y="378"/>
                    </a:lnTo>
                    <a:lnTo>
                      <a:pt x="128" y="378"/>
                    </a:lnTo>
                    <a:lnTo>
                      <a:pt x="128" y="378"/>
                    </a:lnTo>
                    <a:lnTo>
                      <a:pt x="130" y="378"/>
                    </a:lnTo>
                    <a:lnTo>
                      <a:pt x="134" y="378"/>
                    </a:lnTo>
                    <a:lnTo>
                      <a:pt x="137" y="380"/>
                    </a:lnTo>
                    <a:lnTo>
                      <a:pt x="137" y="380"/>
                    </a:lnTo>
                    <a:lnTo>
                      <a:pt x="139" y="381"/>
                    </a:lnTo>
                    <a:lnTo>
                      <a:pt x="139" y="381"/>
                    </a:lnTo>
                    <a:lnTo>
                      <a:pt x="141" y="383"/>
                    </a:lnTo>
                    <a:lnTo>
                      <a:pt x="141" y="383"/>
                    </a:lnTo>
                    <a:lnTo>
                      <a:pt x="143" y="385"/>
                    </a:lnTo>
                    <a:lnTo>
                      <a:pt x="143" y="385"/>
                    </a:lnTo>
                    <a:lnTo>
                      <a:pt x="145" y="385"/>
                    </a:lnTo>
                    <a:lnTo>
                      <a:pt x="148" y="387"/>
                    </a:lnTo>
                    <a:lnTo>
                      <a:pt x="148" y="387"/>
                    </a:lnTo>
                    <a:lnTo>
                      <a:pt x="150" y="387"/>
                    </a:lnTo>
                    <a:lnTo>
                      <a:pt x="150" y="387"/>
                    </a:lnTo>
                    <a:lnTo>
                      <a:pt x="150" y="387"/>
                    </a:lnTo>
                    <a:lnTo>
                      <a:pt x="154" y="383"/>
                    </a:lnTo>
                    <a:lnTo>
                      <a:pt x="158" y="383"/>
                    </a:lnTo>
                    <a:lnTo>
                      <a:pt x="158" y="383"/>
                    </a:lnTo>
                    <a:lnTo>
                      <a:pt x="161" y="383"/>
                    </a:lnTo>
                    <a:lnTo>
                      <a:pt x="161" y="383"/>
                    </a:lnTo>
                    <a:lnTo>
                      <a:pt x="163" y="383"/>
                    </a:lnTo>
                    <a:lnTo>
                      <a:pt x="165" y="385"/>
                    </a:lnTo>
                    <a:lnTo>
                      <a:pt x="165" y="385"/>
                    </a:lnTo>
                    <a:lnTo>
                      <a:pt x="167" y="387"/>
                    </a:lnTo>
                    <a:lnTo>
                      <a:pt x="169" y="387"/>
                    </a:lnTo>
                    <a:lnTo>
                      <a:pt x="169" y="387"/>
                    </a:lnTo>
                    <a:lnTo>
                      <a:pt x="169" y="387"/>
                    </a:lnTo>
                    <a:lnTo>
                      <a:pt x="170" y="387"/>
                    </a:lnTo>
                    <a:lnTo>
                      <a:pt x="170" y="387"/>
                    </a:lnTo>
                    <a:lnTo>
                      <a:pt x="172" y="387"/>
                    </a:lnTo>
                    <a:lnTo>
                      <a:pt x="174" y="387"/>
                    </a:lnTo>
                    <a:lnTo>
                      <a:pt x="174" y="387"/>
                    </a:lnTo>
                    <a:lnTo>
                      <a:pt x="178" y="387"/>
                    </a:lnTo>
                    <a:lnTo>
                      <a:pt x="178" y="383"/>
                    </a:lnTo>
                    <a:lnTo>
                      <a:pt x="178" y="383"/>
                    </a:lnTo>
                    <a:lnTo>
                      <a:pt x="178" y="381"/>
                    </a:lnTo>
                    <a:lnTo>
                      <a:pt x="178" y="381"/>
                    </a:lnTo>
                    <a:lnTo>
                      <a:pt x="174" y="380"/>
                    </a:lnTo>
                    <a:lnTo>
                      <a:pt x="174" y="380"/>
                    </a:lnTo>
                    <a:lnTo>
                      <a:pt x="172" y="378"/>
                    </a:lnTo>
                    <a:lnTo>
                      <a:pt x="170" y="376"/>
                    </a:lnTo>
                    <a:lnTo>
                      <a:pt x="170" y="376"/>
                    </a:lnTo>
                    <a:lnTo>
                      <a:pt x="169" y="372"/>
                    </a:lnTo>
                    <a:lnTo>
                      <a:pt x="167" y="372"/>
                    </a:lnTo>
                    <a:lnTo>
                      <a:pt x="167" y="372"/>
                    </a:lnTo>
                    <a:lnTo>
                      <a:pt x="165" y="372"/>
                    </a:lnTo>
                    <a:lnTo>
                      <a:pt x="165" y="370"/>
                    </a:lnTo>
                    <a:lnTo>
                      <a:pt x="165" y="370"/>
                    </a:lnTo>
                    <a:lnTo>
                      <a:pt x="163" y="367"/>
                    </a:lnTo>
                    <a:lnTo>
                      <a:pt x="163" y="367"/>
                    </a:lnTo>
                    <a:lnTo>
                      <a:pt x="163" y="361"/>
                    </a:lnTo>
                    <a:lnTo>
                      <a:pt x="165" y="358"/>
                    </a:lnTo>
                    <a:lnTo>
                      <a:pt x="165" y="358"/>
                    </a:lnTo>
                    <a:lnTo>
                      <a:pt x="169" y="354"/>
                    </a:lnTo>
                    <a:lnTo>
                      <a:pt x="169" y="354"/>
                    </a:lnTo>
                    <a:lnTo>
                      <a:pt x="169" y="352"/>
                    </a:lnTo>
                    <a:lnTo>
                      <a:pt x="169" y="352"/>
                    </a:lnTo>
                    <a:lnTo>
                      <a:pt x="169" y="350"/>
                    </a:lnTo>
                    <a:lnTo>
                      <a:pt x="169" y="350"/>
                    </a:lnTo>
                    <a:lnTo>
                      <a:pt x="167" y="350"/>
                    </a:lnTo>
                    <a:lnTo>
                      <a:pt x="167" y="350"/>
                    </a:lnTo>
                    <a:lnTo>
                      <a:pt x="165" y="352"/>
                    </a:lnTo>
                    <a:lnTo>
                      <a:pt x="165" y="352"/>
                    </a:lnTo>
                    <a:lnTo>
                      <a:pt x="161" y="354"/>
                    </a:lnTo>
                    <a:lnTo>
                      <a:pt x="158" y="352"/>
                    </a:lnTo>
                    <a:lnTo>
                      <a:pt x="158" y="352"/>
                    </a:lnTo>
                    <a:lnTo>
                      <a:pt x="156" y="348"/>
                    </a:lnTo>
                    <a:lnTo>
                      <a:pt x="156" y="345"/>
                    </a:lnTo>
                    <a:lnTo>
                      <a:pt x="156" y="345"/>
                    </a:lnTo>
                    <a:lnTo>
                      <a:pt x="156" y="343"/>
                    </a:lnTo>
                    <a:lnTo>
                      <a:pt x="158" y="343"/>
                    </a:lnTo>
                    <a:lnTo>
                      <a:pt x="158" y="343"/>
                    </a:lnTo>
                    <a:lnTo>
                      <a:pt x="159" y="343"/>
                    </a:lnTo>
                    <a:lnTo>
                      <a:pt x="159" y="343"/>
                    </a:lnTo>
                    <a:lnTo>
                      <a:pt x="163" y="343"/>
                    </a:lnTo>
                    <a:lnTo>
                      <a:pt x="165" y="341"/>
                    </a:lnTo>
                    <a:lnTo>
                      <a:pt x="165" y="341"/>
                    </a:lnTo>
                    <a:lnTo>
                      <a:pt x="165" y="339"/>
                    </a:lnTo>
                    <a:lnTo>
                      <a:pt x="165" y="339"/>
                    </a:lnTo>
                    <a:lnTo>
                      <a:pt x="163" y="336"/>
                    </a:lnTo>
                    <a:lnTo>
                      <a:pt x="163" y="336"/>
                    </a:lnTo>
                    <a:lnTo>
                      <a:pt x="161" y="336"/>
                    </a:lnTo>
                    <a:lnTo>
                      <a:pt x="161" y="336"/>
                    </a:lnTo>
                    <a:lnTo>
                      <a:pt x="158" y="336"/>
                    </a:lnTo>
                    <a:lnTo>
                      <a:pt x="158" y="332"/>
                    </a:lnTo>
                    <a:lnTo>
                      <a:pt x="158" y="332"/>
                    </a:lnTo>
                    <a:lnTo>
                      <a:pt x="158" y="325"/>
                    </a:lnTo>
                    <a:lnTo>
                      <a:pt x="158" y="325"/>
                    </a:lnTo>
                    <a:lnTo>
                      <a:pt x="159" y="319"/>
                    </a:lnTo>
                    <a:lnTo>
                      <a:pt x="163" y="315"/>
                    </a:lnTo>
                    <a:lnTo>
                      <a:pt x="163" y="315"/>
                    </a:lnTo>
                    <a:lnTo>
                      <a:pt x="163" y="314"/>
                    </a:lnTo>
                    <a:lnTo>
                      <a:pt x="163" y="314"/>
                    </a:lnTo>
                    <a:lnTo>
                      <a:pt x="165" y="312"/>
                    </a:lnTo>
                    <a:lnTo>
                      <a:pt x="165" y="308"/>
                    </a:lnTo>
                    <a:lnTo>
                      <a:pt x="165" y="306"/>
                    </a:lnTo>
                    <a:lnTo>
                      <a:pt x="163" y="302"/>
                    </a:lnTo>
                    <a:lnTo>
                      <a:pt x="163" y="302"/>
                    </a:lnTo>
                    <a:lnTo>
                      <a:pt x="161" y="301"/>
                    </a:lnTo>
                    <a:lnTo>
                      <a:pt x="161" y="297"/>
                    </a:lnTo>
                    <a:lnTo>
                      <a:pt x="161" y="297"/>
                    </a:lnTo>
                    <a:lnTo>
                      <a:pt x="163" y="293"/>
                    </a:lnTo>
                    <a:lnTo>
                      <a:pt x="163" y="293"/>
                    </a:lnTo>
                    <a:lnTo>
                      <a:pt x="165" y="291"/>
                    </a:lnTo>
                    <a:lnTo>
                      <a:pt x="165" y="291"/>
                    </a:lnTo>
                    <a:lnTo>
                      <a:pt x="165" y="288"/>
                    </a:lnTo>
                    <a:lnTo>
                      <a:pt x="165" y="282"/>
                    </a:lnTo>
                    <a:lnTo>
                      <a:pt x="165" y="282"/>
                    </a:lnTo>
                    <a:lnTo>
                      <a:pt x="163" y="280"/>
                    </a:lnTo>
                    <a:lnTo>
                      <a:pt x="163" y="280"/>
                    </a:lnTo>
                    <a:lnTo>
                      <a:pt x="163" y="279"/>
                    </a:lnTo>
                    <a:lnTo>
                      <a:pt x="165" y="277"/>
                    </a:lnTo>
                    <a:lnTo>
                      <a:pt x="165" y="277"/>
                    </a:lnTo>
                    <a:lnTo>
                      <a:pt x="165" y="277"/>
                    </a:lnTo>
                    <a:lnTo>
                      <a:pt x="165" y="275"/>
                    </a:lnTo>
                    <a:lnTo>
                      <a:pt x="165" y="275"/>
                    </a:lnTo>
                    <a:lnTo>
                      <a:pt x="165" y="271"/>
                    </a:lnTo>
                    <a:lnTo>
                      <a:pt x="165" y="271"/>
                    </a:lnTo>
                    <a:lnTo>
                      <a:pt x="165" y="266"/>
                    </a:lnTo>
                    <a:lnTo>
                      <a:pt x="165" y="266"/>
                    </a:lnTo>
                    <a:lnTo>
                      <a:pt x="165" y="262"/>
                    </a:lnTo>
                    <a:lnTo>
                      <a:pt x="165" y="262"/>
                    </a:lnTo>
                    <a:lnTo>
                      <a:pt x="163" y="260"/>
                    </a:lnTo>
                    <a:lnTo>
                      <a:pt x="165" y="257"/>
                    </a:lnTo>
                    <a:lnTo>
                      <a:pt x="165" y="257"/>
                    </a:lnTo>
                    <a:lnTo>
                      <a:pt x="165" y="253"/>
                    </a:lnTo>
                    <a:lnTo>
                      <a:pt x="165" y="249"/>
                    </a:lnTo>
                    <a:lnTo>
                      <a:pt x="165" y="249"/>
                    </a:lnTo>
                    <a:lnTo>
                      <a:pt x="167" y="246"/>
                    </a:lnTo>
                    <a:lnTo>
                      <a:pt x="167" y="246"/>
                    </a:lnTo>
                    <a:lnTo>
                      <a:pt x="167" y="240"/>
                    </a:lnTo>
                    <a:lnTo>
                      <a:pt x="169" y="235"/>
                    </a:lnTo>
                    <a:lnTo>
                      <a:pt x="169" y="235"/>
                    </a:lnTo>
                    <a:lnTo>
                      <a:pt x="169" y="233"/>
                    </a:lnTo>
                    <a:lnTo>
                      <a:pt x="170" y="231"/>
                    </a:lnTo>
                    <a:lnTo>
                      <a:pt x="170" y="231"/>
                    </a:lnTo>
                    <a:lnTo>
                      <a:pt x="174" y="231"/>
                    </a:lnTo>
                    <a:lnTo>
                      <a:pt x="176" y="227"/>
                    </a:lnTo>
                    <a:lnTo>
                      <a:pt x="176" y="227"/>
                    </a:lnTo>
                    <a:lnTo>
                      <a:pt x="180" y="224"/>
                    </a:lnTo>
                    <a:lnTo>
                      <a:pt x="180" y="224"/>
                    </a:lnTo>
                    <a:lnTo>
                      <a:pt x="183" y="220"/>
                    </a:lnTo>
                    <a:lnTo>
                      <a:pt x="183" y="220"/>
                    </a:lnTo>
                    <a:lnTo>
                      <a:pt x="185" y="218"/>
                    </a:lnTo>
                    <a:lnTo>
                      <a:pt x="187" y="214"/>
                    </a:lnTo>
                    <a:lnTo>
                      <a:pt x="187" y="214"/>
                    </a:lnTo>
                    <a:lnTo>
                      <a:pt x="189" y="211"/>
                    </a:lnTo>
                    <a:lnTo>
                      <a:pt x="192" y="207"/>
                    </a:lnTo>
                    <a:lnTo>
                      <a:pt x="192" y="207"/>
                    </a:lnTo>
                    <a:lnTo>
                      <a:pt x="194" y="205"/>
                    </a:lnTo>
                    <a:lnTo>
                      <a:pt x="196" y="202"/>
                    </a:lnTo>
                    <a:lnTo>
                      <a:pt x="196" y="202"/>
                    </a:lnTo>
                    <a:lnTo>
                      <a:pt x="198" y="200"/>
                    </a:lnTo>
                    <a:lnTo>
                      <a:pt x="198" y="200"/>
                    </a:lnTo>
                    <a:lnTo>
                      <a:pt x="200" y="198"/>
                    </a:lnTo>
                    <a:lnTo>
                      <a:pt x="200" y="194"/>
                    </a:lnTo>
                    <a:lnTo>
                      <a:pt x="200" y="194"/>
                    </a:lnTo>
                    <a:lnTo>
                      <a:pt x="198" y="192"/>
                    </a:lnTo>
                    <a:lnTo>
                      <a:pt x="198" y="192"/>
                    </a:lnTo>
                    <a:lnTo>
                      <a:pt x="196" y="191"/>
                    </a:lnTo>
                    <a:lnTo>
                      <a:pt x="196" y="185"/>
                    </a:lnTo>
                    <a:lnTo>
                      <a:pt x="196" y="185"/>
                    </a:lnTo>
                    <a:lnTo>
                      <a:pt x="196" y="183"/>
                    </a:lnTo>
                    <a:lnTo>
                      <a:pt x="196" y="180"/>
                    </a:lnTo>
                    <a:lnTo>
                      <a:pt x="196" y="180"/>
                    </a:lnTo>
                    <a:lnTo>
                      <a:pt x="194" y="176"/>
                    </a:lnTo>
                    <a:lnTo>
                      <a:pt x="194" y="170"/>
                    </a:lnTo>
                    <a:lnTo>
                      <a:pt x="194" y="170"/>
                    </a:lnTo>
                    <a:lnTo>
                      <a:pt x="196" y="170"/>
                    </a:lnTo>
                    <a:lnTo>
                      <a:pt x="196" y="170"/>
                    </a:lnTo>
                    <a:lnTo>
                      <a:pt x="200" y="172"/>
                    </a:lnTo>
                    <a:lnTo>
                      <a:pt x="200" y="172"/>
                    </a:lnTo>
                    <a:lnTo>
                      <a:pt x="200" y="174"/>
                    </a:lnTo>
                    <a:lnTo>
                      <a:pt x="200" y="174"/>
                    </a:lnTo>
                    <a:lnTo>
                      <a:pt x="207" y="178"/>
                    </a:lnTo>
                    <a:lnTo>
                      <a:pt x="213" y="183"/>
                    </a:lnTo>
                    <a:lnTo>
                      <a:pt x="213" y="183"/>
                    </a:lnTo>
                    <a:lnTo>
                      <a:pt x="214" y="185"/>
                    </a:lnTo>
                    <a:lnTo>
                      <a:pt x="214" y="183"/>
                    </a:lnTo>
                    <a:lnTo>
                      <a:pt x="214" y="183"/>
                    </a:lnTo>
                    <a:lnTo>
                      <a:pt x="216" y="180"/>
                    </a:lnTo>
                    <a:lnTo>
                      <a:pt x="216" y="180"/>
                    </a:lnTo>
                    <a:lnTo>
                      <a:pt x="216" y="178"/>
                    </a:lnTo>
                    <a:lnTo>
                      <a:pt x="216" y="178"/>
                    </a:lnTo>
                    <a:lnTo>
                      <a:pt x="213" y="174"/>
                    </a:lnTo>
                    <a:lnTo>
                      <a:pt x="213" y="169"/>
                    </a:lnTo>
                    <a:lnTo>
                      <a:pt x="213" y="169"/>
                    </a:lnTo>
                    <a:lnTo>
                      <a:pt x="211" y="167"/>
                    </a:lnTo>
                    <a:lnTo>
                      <a:pt x="207" y="167"/>
                    </a:lnTo>
                    <a:lnTo>
                      <a:pt x="207" y="167"/>
                    </a:lnTo>
                    <a:lnTo>
                      <a:pt x="205" y="165"/>
                    </a:lnTo>
                    <a:lnTo>
                      <a:pt x="205" y="165"/>
                    </a:lnTo>
                    <a:lnTo>
                      <a:pt x="205" y="161"/>
                    </a:lnTo>
                    <a:lnTo>
                      <a:pt x="207" y="158"/>
                    </a:lnTo>
                    <a:lnTo>
                      <a:pt x="207" y="158"/>
                    </a:lnTo>
                    <a:lnTo>
                      <a:pt x="207" y="156"/>
                    </a:lnTo>
                    <a:lnTo>
                      <a:pt x="207" y="156"/>
                    </a:lnTo>
                    <a:lnTo>
                      <a:pt x="209" y="148"/>
                    </a:lnTo>
                    <a:lnTo>
                      <a:pt x="209" y="148"/>
                    </a:lnTo>
                    <a:lnTo>
                      <a:pt x="207" y="147"/>
                    </a:lnTo>
                    <a:lnTo>
                      <a:pt x="207" y="147"/>
                    </a:lnTo>
                    <a:lnTo>
                      <a:pt x="207" y="147"/>
                    </a:lnTo>
                    <a:lnTo>
                      <a:pt x="205" y="147"/>
                    </a:lnTo>
                    <a:lnTo>
                      <a:pt x="205" y="145"/>
                    </a:lnTo>
                    <a:lnTo>
                      <a:pt x="205" y="145"/>
                    </a:lnTo>
                    <a:lnTo>
                      <a:pt x="205" y="141"/>
                    </a:lnTo>
                    <a:lnTo>
                      <a:pt x="205" y="141"/>
                    </a:lnTo>
                    <a:lnTo>
                      <a:pt x="205" y="137"/>
                    </a:lnTo>
                    <a:lnTo>
                      <a:pt x="207" y="136"/>
                    </a:lnTo>
                    <a:lnTo>
                      <a:pt x="207" y="136"/>
                    </a:lnTo>
                    <a:lnTo>
                      <a:pt x="209" y="134"/>
                    </a:lnTo>
                    <a:lnTo>
                      <a:pt x="209" y="134"/>
                    </a:lnTo>
                    <a:lnTo>
                      <a:pt x="213" y="130"/>
                    </a:lnTo>
                    <a:lnTo>
                      <a:pt x="214" y="124"/>
                    </a:lnTo>
                    <a:lnTo>
                      <a:pt x="214" y="124"/>
                    </a:lnTo>
                    <a:lnTo>
                      <a:pt x="216" y="113"/>
                    </a:lnTo>
                    <a:lnTo>
                      <a:pt x="216" y="113"/>
                    </a:lnTo>
                    <a:lnTo>
                      <a:pt x="218" y="108"/>
                    </a:lnTo>
                    <a:lnTo>
                      <a:pt x="218" y="108"/>
                    </a:lnTo>
                    <a:lnTo>
                      <a:pt x="220" y="106"/>
                    </a:lnTo>
                    <a:lnTo>
                      <a:pt x="220" y="106"/>
                    </a:lnTo>
                    <a:lnTo>
                      <a:pt x="220" y="106"/>
                    </a:lnTo>
                    <a:lnTo>
                      <a:pt x="227" y="108"/>
                    </a:lnTo>
                    <a:lnTo>
                      <a:pt x="227" y="108"/>
                    </a:lnTo>
                    <a:lnTo>
                      <a:pt x="231" y="108"/>
                    </a:lnTo>
                    <a:lnTo>
                      <a:pt x="231" y="108"/>
                    </a:lnTo>
                    <a:lnTo>
                      <a:pt x="235" y="110"/>
                    </a:lnTo>
                    <a:lnTo>
                      <a:pt x="236" y="113"/>
                    </a:lnTo>
                    <a:lnTo>
                      <a:pt x="236" y="113"/>
                    </a:lnTo>
                    <a:lnTo>
                      <a:pt x="235" y="123"/>
                    </a:lnTo>
                    <a:lnTo>
                      <a:pt x="233" y="130"/>
                    </a:lnTo>
                    <a:lnTo>
                      <a:pt x="233" y="130"/>
                    </a:lnTo>
                    <a:lnTo>
                      <a:pt x="231" y="134"/>
                    </a:lnTo>
                    <a:lnTo>
                      <a:pt x="233" y="136"/>
                    </a:lnTo>
                    <a:lnTo>
                      <a:pt x="233" y="136"/>
                    </a:lnTo>
                    <a:lnTo>
                      <a:pt x="235" y="139"/>
                    </a:lnTo>
                    <a:lnTo>
                      <a:pt x="236" y="145"/>
                    </a:lnTo>
                    <a:lnTo>
                      <a:pt x="235" y="154"/>
                    </a:lnTo>
                    <a:lnTo>
                      <a:pt x="235" y="154"/>
                    </a:lnTo>
                    <a:lnTo>
                      <a:pt x="235" y="156"/>
                    </a:lnTo>
                    <a:lnTo>
                      <a:pt x="235" y="156"/>
                    </a:lnTo>
                    <a:lnTo>
                      <a:pt x="235" y="169"/>
                    </a:lnTo>
                    <a:lnTo>
                      <a:pt x="235" y="169"/>
                    </a:lnTo>
                    <a:lnTo>
                      <a:pt x="235" y="172"/>
                    </a:lnTo>
                    <a:lnTo>
                      <a:pt x="235" y="172"/>
                    </a:lnTo>
                    <a:lnTo>
                      <a:pt x="236" y="176"/>
                    </a:lnTo>
                    <a:lnTo>
                      <a:pt x="236" y="178"/>
                    </a:lnTo>
                    <a:lnTo>
                      <a:pt x="236" y="178"/>
                    </a:lnTo>
                    <a:lnTo>
                      <a:pt x="238" y="180"/>
                    </a:lnTo>
                    <a:lnTo>
                      <a:pt x="238" y="180"/>
                    </a:lnTo>
                    <a:lnTo>
                      <a:pt x="240" y="181"/>
                    </a:lnTo>
                    <a:lnTo>
                      <a:pt x="238" y="185"/>
                    </a:lnTo>
                    <a:lnTo>
                      <a:pt x="238" y="185"/>
                    </a:lnTo>
                    <a:lnTo>
                      <a:pt x="238" y="192"/>
                    </a:lnTo>
                    <a:lnTo>
                      <a:pt x="238" y="192"/>
                    </a:lnTo>
                    <a:lnTo>
                      <a:pt x="236" y="196"/>
                    </a:lnTo>
                    <a:lnTo>
                      <a:pt x="236" y="196"/>
                    </a:lnTo>
                    <a:lnTo>
                      <a:pt x="233" y="205"/>
                    </a:lnTo>
                    <a:lnTo>
                      <a:pt x="233" y="205"/>
                    </a:lnTo>
                    <a:lnTo>
                      <a:pt x="231" y="207"/>
                    </a:lnTo>
                    <a:lnTo>
                      <a:pt x="231" y="207"/>
                    </a:lnTo>
                    <a:lnTo>
                      <a:pt x="231" y="209"/>
                    </a:lnTo>
                    <a:lnTo>
                      <a:pt x="231" y="209"/>
                    </a:lnTo>
                    <a:lnTo>
                      <a:pt x="229" y="211"/>
                    </a:lnTo>
                    <a:lnTo>
                      <a:pt x="227" y="211"/>
                    </a:lnTo>
                    <a:lnTo>
                      <a:pt x="227" y="211"/>
                    </a:lnTo>
                    <a:lnTo>
                      <a:pt x="225" y="213"/>
                    </a:lnTo>
                    <a:lnTo>
                      <a:pt x="224" y="213"/>
                    </a:lnTo>
                    <a:lnTo>
                      <a:pt x="224" y="213"/>
                    </a:lnTo>
                    <a:lnTo>
                      <a:pt x="224" y="213"/>
                    </a:lnTo>
                    <a:lnTo>
                      <a:pt x="224" y="213"/>
                    </a:lnTo>
                    <a:lnTo>
                      <a:pt x="224" y="214"/>
                    </a:lnTo>
                    <a:lnTo>
                      <a:pt x="224" y="214"/>
                    </a:lnTo>
                    <a:lnTo>
                      <a:pt x="225" y="214"/>
                    </a:lnTo>
                    <a:lnTo>
                      <a:pt x="225" y="214"/>
                    </a:lnTo>
                    <a:lnTo>
                      <a:pt x="231" y="214"/>
                    </a:lnTo>
                    <a:lnTo>
                      <a:pt x="231" y="214"/>
                    </a:lnTo>
                    <a:lnTo>
                      <a:pt x="233" y="214"/>
                    </a:lnTo>
                    <a:lnTo>
                      <a:pt x="233" y="214"/>
                    </a:lnTo>
                    <a:lnTo>
                      <a:pt x="233" y="214"/>
                    </a:lnTo>
                    <a:lnTo>
                      <a:pt x="236" y="211"/>
                    </a:lnTo>
                    <a:lnTo>
                      <a:pt x="236" y="211"/>
                    </a:lnTo>
                    <a:lnTo>
                      <a:pt x="238" y="207"/>
                    </a:lnTo>
                    <a:lnTo>
                      <a:pt x="238" y="207"/>
                    </a:lnTo>
                    <a:lnTo>
                      <a:pt x="240" y="205"/>
                    </a:lnTo>
                    <a:lnTo>
                      <a:pt x="240" y="203"/>
                    </a:lnTo>
                    <a:lnTo>
                      <a:pt x="240" y="203"/>
                    </a:lnTo>
                    <a:lnTo>
                      <a:pt x="244" y="198"/>
                    </a:lnTo>
                    <a:lnTo>
                      <a:pt x="244" y="198"/>
                    </a:lnTo>
                    <a:lnTo>
                      <a:pt x="246" y="192"/>
                    </a:lnTo>
                    <a:lnTo>
                      <a:pt x="246" y="189"/>
                    </a:lnTo>
                    <a:lnTo>
                      <a:pt x="246" y="189"/>
                    </a:lnTo>
                    <a:lnTo>
                      <a:pt x="244" y="183"/>
                    </a:lnTo>
                    <a:lnTo>
                      <a:pt x="244" y="183"/>
                    </a:lnTo>
                    <a:lnTo>
                      <a:pt x="244" y="180"/>
                    </a:lnTo>
                    <a:lnTo>
                      <a:pt x="246" y="178"/>
                    </a:lnTo>
                    <a:lnTo>
                      <a:pt x="246" y="178"/>
                    </a:lnTo>
                    <a:lnTo>
                      <a:pt x="251" y="176"/>
                    </a:lnTo>
                    <a:lnTo>
                      <a:pt x="257" y="176"/>
                    </a:lnTo>
                    <a:lnTo>
                      <a:pt x="257" y="176"/>
                    </a:lnTo>
                    <a:lnTo>
                      <a:pt x="257" y="180"/>
                    </a:lnTo>
                    <a:lnTo>
                      <a:pt x="257" y="180"/>
                    </a:lnTo>
                    <a:lnTo>
                      <a:pt x="258" y="183"/>
                    </a:lnTo>
                    <a:lnTo>
                      <a:pt x="260" y="187"/>
                    </a:lnTo>
                    <a:lnTo>
                      <a:pt x="260" y="187"/>
                    </a:lnTo>
                    <a:lnTo>
                      <a:pt x="260" y="189"/>
                    </a:lnTo>
                    <a:lnTo>
                      <a:pt x="260" y="189"/>
                    </a:lnTo>
                    <a:lnTo>
                      <a:pt x="262" y="187"/>
                    </a:lnTo>
                    <a:lnTo>
                      <a:pt x="262" y="185"/>
                    </a:lnTo>
                    <a:lnTo>
                      <a:pt x="262" y="185"/>
                    </a:lnTo>
                    <a:lnTo>
                      <a:pt x="260" y="180"/>
                    </a:lnTo>
                    <a:lnTo>
                      <a:pt x="260" y="180"/>
                    </a:lnTo>
                    <a:lnTo>
                      <a:pt x="260" y="178"/>
                    </a:lnTo>
                    <a:lnTo>
                      <a:pt x="260" y="178"/>
                    </a:lnTo>
                    <a:lnTo>
                      <a:pt x="257" y="176"/>
                    </a:lnTo>
                    <a:lnTo>
                      <a:pt x="257" y="176"/>
                    </a:lnTo>
                    <a:close/>
                    <a:moveTo>
                      <a:pt x="260" y="196"/>
                    </a:moveTo>
                    <a:lnTo>
                      <a:pt x="260" y="196"/>
                    </a:lnTo>
                    <a:lnTo>
                      <a:pt x="260" y="192"/>
                    </a:lnTo>
                    <a:lnTo>
                      <a:pt x="260" y="192"/>
                    </a:lnTo>
                    <a:lnTo>
                      <a:pt x="258" y="192"/>
                    </a:lnTo>
                    <a:lnTo>
                      <a:pt x="258" y="192"/>
                    </a:lnTo>
                    <a:lnTo>
                      <a:pt x="258" y="192"/>
                    </a:lnTo>
                    <a:lnTo>
                      <a:pt x="258" y="192"/>
                    </a:lnTo>
                    <a:lnTo>
                      <a:pt x="260" y="194"/>
                    </a:lnTo>
                    <a:lnTo>
                      <a:pt x="260" y="194"/>
                    </a:lnTo>
                    <a:lnTo>
                      <a:pt x="262" y="198"/>
                    </a:lnTo>
                    <a:lnTo>
                      <a:pt x="262" y="198"/>
                    </a:lnTo>
                    <a:lnTo>
                      <a:pt x="264" y="198"/>
                    </a:lnTo>
                    <a:lnTo>
                      <a:pt x="264" y="198"/>
                    </a:lnTo>
                    <a:lnTo>
                      <a:pt x="264" y="196"/>
                    </a:lnTo>
                    <a:lnTo>
                      <a:pt x="264" y="196"/>
                    </a:lnTo>
                    <a:lnTo>
                      <a:pt x="264" y="196"/>
                    </a:lnTo>
                    <a:lnTo>
                      <a:pt x="260" y="196"/>
                    </a:lnTo>
                    <a:lnTo>
                      <a:pt x="260" y="196"/>
                    </a:lnTo>
                    <a:close/>
                    <a:moveTo>
                      <a:pt x="44" y="534"/>
                    </a:moveTo>
                    <a:lnTo>
                      <a:pt x="44" y="534"/>
                    </a:lnTo>
                    <a:lnTo>
                      <a:pt x="46" y="528"/>
                    </a:lnTo>
                    <a:lnTo>
                      <a:pt x="46" y="528"/>
                    </a:lnTo>
                    <a:lnTo>
                      <a:pt x="46" y="528"/>
                    </a:lnTo>
                    <a:lnTo>
                      <a:pt x="46" y="528"/>
                    </a:lnTo>
                    <a:lnTo>
                      <a:pt x="44" y="528"/>
                    </a:lnTo>
                    <a:lnTo>
                      <a:pt x="44" y="528"/>
                    </a:lnTo>
                    <a:lnTo>
                      <a:pt x="44" y="528"/>
                    </a:lnTo>
                    <a:lnTo>
                      <a:pt x="44" y="528"/>
                    </a:lnTo>
                    <a:lnTo>
                      <a:pt x="44" y="534"/>
                    </a:lnTo>
                    <a:lnTo>
                      <a:pt x="44" y="534"/>
                    </a:lnTo>
                    <a:close/>
                    <a:moveTo>
                      <a:pt x="569" y="137"/>
                    </a:moveTo>
                    <a:lnTo>
                      <a:pt x="569" y="137"/>
                    </a:lnTo>
                    <a:lnTo>
                      <a:pt x="569" y="137"/>
                    </a:lnTo>
                    <a:lnTo>
                      <a:pt x="569" y="137"/>
                    </a:lnTo>
                    <a:lnTo>
                      <a:pt x="567" y="136"/>
                    </a:lnTo>
                    <a:lnTo>
                      <a:pt x="567" y="136"/>
                    </a:lnTo>
                    <a:lnTo>
                      <a:pt x="565" y="136"/>
                    </a:lnTo>
                    <a:lnTo>
                      <a:pt x="565" y="136"/>
                    </a:lnTo>
                    <a:lnTo>
                      <a:pt x="565" y="136"/>
                    </a:lnTo>
                    <a:lnTo>
                      <a:pt x="565" y="136"/>
                    </a:lnTo>
                    <a:lnTo>
                      <a:pt x="567" y="137"/>
                    </a:lnTo>
                    <a:lnTo>
                      <a:pt x="569" y="137"/>
                    </a:lnTo>
                    <a:lnTo>
                      <a:pt x="569" y="137"/>
                    </a:lnTo>
                    <a:lnTo>
                      <a:pt x="569" y="137"/>
                    </a:lnTo>
                    <a:lnTo>
                      <a:pt x="569" y="13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0" name="Freeform 29"/>
              <p:cNvSpPr>
                <a:spLocks/>
              </p:cNvSpPr>
              <p:nvPr/>
            </p:nvSpPr>
            <p:spPr bwMode="auto">
              <a:xfrm>
                <a:off x="6623049" y="3622294"/>
                <a:ext cx="53486" cy="63772"/>
              </a:xfrm>
              <a:custGeom>
                <a:avLst/>
                <a:gdLst>
                  <a:gd name="T0" fmla="*/ 38 w 51"/>
                  <a:gd name="T1" fmla="*/ 63 h 63"/>
                  <a:gd name="T2" fmla="*/ 33 w 51"/>
                  <a:gd name="T3" fmla="*/ 63 h 63"/>
                  <a:gd name="T4" fmla="*/ 31 w 51"/>
                  <a:gd name="T5" fmla="*/ 63 h 63"/>
                  <a:gd name="T6" fmla="*/ 29 w 51"/>
                  <a:gd name="T7" fmla="*/ 61 h 63"/>
                  <a:gd name="T8" fmla="*/ 26 w 51"/>
                  <a:gd name="T9" fmla="*/ 59 h 63"/>
                  <a:gd name="T10" fmla="*/ 24 w 51"/>
                  <a:gd name="T11" fmla="*/ 59 h 63"/>
                  <a:gd name="T12" fmla="*/ 20 w 51"/>
                  <a:gd name="T13" fmla="*/ 59 h 63"/>
                  <a:gd name="T14" fmla="*/ 16 w 51"/>
                  <a:gd name="T15" fmla="*/ 59 h 63"/>
                  <a:gd name="T16" fmla="*/ 15 w 51"/>
                  <a:gd name="T17" fmla="*/ 59 h 63"/>
                  <a:gd name="T18" fmla="*/ 11 w 51"/>
                  <a:gd name="T19" fmla="*/ 57 h 63"/>
                  <a:gd name="T20" fmla="*/ 9 w 51"/>
                  <a:gd name="T21" fmla="*/ 57 h 63"/>
                  <a:gd name="T22" fmla="*/ 7 w 51"/>
                  <a:gd name="T23" fmla="*/ 56 h 63"/>
                  <a:gd name="T24" fmla="*/ 5 w 51"/>
                  <a:gd name="T25" fmla="*/ 50 h 63"/>
                  <a:gd name="T26" fmla="*/ 5 w 51"/>
                  <a:gd name="T27" fmla="*/ 46 h 63"/>
                  <a:gd name="T28" fmla="*/ 2 w 51"/>
                  <a:gd name="T29" fmla="*/ 43 h 63"/>
                  <a:gd name="T30" fmla="*/ 2 w 51"/>
                  <a:gd name="T31" fmla="*/ 30 h 63"/>
                  <a:gd name="T32" fmla="*/ 4 w 51"/>
                  <a:gd name="T33" fmla="*/ 28 h 63"/>
                  <a:gd name="T34" fmla="*/ 5 w 51"/>
                  <a:gd name="T35" fmla="*/ 30 h 63"/>
                  <a:gd name="T36" fmla="*/ 7 w 51"/>
                  <a:gd name="T37" fmla="*/ 30 h 63"/>
                  <a:gd name="T38" fmla="*/ 13 w 51"/>
                  <a:gd name="T39" fmla="*/ 28 h 63"/>
                  <a:gd name="T40" fmla="*/ 15 w 51"/>
                  <a:gd name="T41" fmla="*/ 24 h 63"/>
                  <a:gd name="T42" fmla="*/ 16 w 51"/>
                  <a:gd name="T43" fmla="*/ 23 h 63"/>
                  <a:gd name="T44" fmla="*/ 22 w 51"/>
                  <a:gd name="T45" fmla="*/ 19 h 63"/>
                  <a:gd name="T46" fmla="*/ 24 w 51"/>
                  <a:gd name="T47" fmla="*/ 17 h 63"/>
                  <a:gd name="T48" fmla="*/ 27 w 51"/>
                  <a:gd name="T49" fmla="*/ 13 h 63"/>
                  <a:gd name="T50" fmla="*/ 31 w 51"/>
                  <a:gd name="T51" fmla="*/ 12 h 63"/>
                  <a:gd name="T52" fmla="*/ 33 w 51"/>
                  <a:gd name="T53" fmla="*/ 10 h 63"/>
                  <a:gd name="T54" fmla="*/ 37 w 51"/>
                  <a:gd name="T55" fmla="*/ 4 h 63"/>
                  <a:gd name="T56" fmla="*/ 38 w 51"/>
                  <a:gd name="T57" fmla="*/ 2 h 63"/>
                  <a:gd name="T58" fmla="*/ 42 w 51"/>
                  <a:gd name="T59" fmla="*/ 2 h 63"/>
                  <a:gd name="T60" fmla="*/ 44 w 51"/>
                  <a:gd name="T61" fmla="*/ 2 h 63"/>
                  <a:gd name="T62" fmla="*/ 48 w 51"/>
                  <a:gd name="T63" fmla="*/ 6 h 63"/>
                  <a:gd name="T64" fmla="*/ 51 w 51"/>
                  <a:gd name="T65" fmla="*/ 10 h 63"/>
                  <a:gd name="T66" fmla="*/ 51 w 51"/>
                  <a:gd name="T67" fmla="*/ 10 h 63"/>
                  <a:gd name="T68" fmla="*/ 51 w 51"/>
                  <a:gd name="T69" fmla="*/ 12 h 63"/>
                  <a:gd name="T70" fmla="*/ 48 w 51"/>
                  <a:gd name="T71" fmla="*/ 15 h 63"/>
                  <a:gd name="T72" fmla="*/ 46 w 51"/>
                  <a:gd name="T73" fmla="*/ 17 h 63"/>
                  <a:gd name="T74" fmla="*/ 46 w 51"/>
                  <a:gd name="T75" fmla="*/ 19 h 63"/>
                  <a:gd name="T76" fmla="*/ 44 w 51"/>
                  <a:gd name="T77" fmla="*/ 19 h 63"/>
                  <a:gd name="T78" fmla="*/ 44 w 51"/>
                  <a:gd name="T79" fmla="*/ 21 h 63"/>
                  <a:gd name="T80" fmla="*/ 46 w 51"/>
                  <a:gd name="T81" fmla="*/ 24 h 63"/>
                  <a:gd name="T82" fmla="*/ 46 w 51"/>
                  <a:gd name="T83" fmla="*/ 26 h 63"/>
                  <a:gd name="T84" fmla="*/ 49 w 51"/>
                  <a:gd name="T85" fmla="*/ 34 h 63"/>
                  <a:gd name="T86" fmla="*/ 51 w 51"/>
                  <a:gd name="T87" fmla="*/ 34 h 63"/>
                  <a:gd name="T88" fmla="*/ 49 w 51"/>
                  <a:gd name="T89" fmla="*/ 35 h 63"/>
                  <a:gd name="T90" fmla="*/ 49 w 51"/>
                  <a:gd name="T91" fmla="*/ 35 h 63"/>
                  <a:gd name="T92" fmla="*/ 46 w 51"/>
                  <a:gd name="T93" fmla="*/ 37 h 63"/>
                  <a:gd name="T94" fmla="*/ 44 w 51"/>
                  <a:gd name="T95" fmla="*/ 41 h 63"/>
                  <a:gd name="T96" fmla="*/ 40 w 51"/>
                  <a:gd name="T97" fmla="*/ 48 h 63"/>
                  <a:gd name="T98" fmla="*/ 38 w 51"/>
                  <a:gd name="T99" fmla="*/ 50 h 63"/>
                  <a:gd name="T100" fmla="*/ 38 w 51"/>
                  <a:gd name="T101" fmla="*/ 52 h 63"/>
                  <a:gd name="T102" fmla="*/ 38 w 51"/>
                  <a:gd name="T103" fmla="*/ 54 h 63"/>
                  <a:gd name="T104" fmla="*/ 38 w 51"/>
                  <a:gd name="T105" fmla="*/ 6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51" h="63">
                    <a:moveTo>
                      <a:pt x="38" y="63"/>
                    </a:moveTo>
                    <a:lnTo>
                      <a:pt x="38" y="63"/>
                    </a:lnTo>
                    <a:lnTo>
                      <a:pt x="35" y="61"/>
                    </a:lnTo>
                    <a:lnTo>
                      <a:pt x="33" y="63"/>
                    </a:lnTo>
                    <a:lnTo>
                      <a:pt x="33" y="63"/>
                    </a:lnTo>
                    <a:lnTo>
                      <a:pt x="31" y="63"/>
                    </a:lnTo>
                    <a:lnTo>
                      <a:pt x="29" y="61"/>
                    </a:lnTo>
                    <a:lnTo>
                      <a:pt x="29" y="61"/>
                    </a:lnTo>
                    <a:lnTo>
                      <a:pt x="26" y="59"/>
                    </a:lnTo>
                    <a:lnTo>
                      <a:pt x="26" y="59"/>
                    </a:lnTo>
                    <a:lnTo>
                      <a:pt x="24" y="59"/>
                    </a:lnTo>
                    <a:lnTo>
                      <a:pt x="24" y="59"/>
                    </a:lnTo>
                    <a:lnTo>
                      <a:pt x="20" y="59"/>
                    </a:lnTo>
                    <a:lnTo>
                      <a:pt x="20" y="59"/>
                    </a:lnTo>
                    <a:lnTo>
                      <a:pt x="16" y="59"/>
                    </a:lnTo>
                    <a:lnTo>
                      <a:pt x="16" y="59"/>
                    </a:lnTo>
                    <a:lnTo>
                      <a:pt x="15" y="59"/>
                    </a:lnTo>
                    <a:lnTo>
                      <a:pt x="15" y="59"/>
                    </a:lnTo>
                    <a:lnTo>
                      <a:pt x="13" y="57"/>
                    </a:lnTo>
                    <a:lnTo>
                      <a:pt x="11" y="57"/>
                    </a:lnTo>
                    <a:lnTo>
                      <a:pt x="11" y="57"/>
                    </a:lnTo>
                    <a:lnTo>
                      <a:pt x="9" y="57"/>
                    </a:lnTo>
                    <a:lnTo>
                      <a:pt x="9" y="57"/>
                    </a:lnTo>
                    <a:lnTo>
                      <a:pt x="7" y="56"/>
                    </a:lnTo>
                    <a:lnTo>
                      <a:pt x="7" y="56"/>
                    </a:lnTo>
                    <a:lnTo>
                      <a:pt x="5" y="50"/>
                    </a:lnTo>
                    <a:lnTo>
                      <a:pt x="5" y="50"/>
                    </a:lnTo>
                    <a:lnTo>
                      <a:pt x="5" y="46"/>
                    </a:lnTo>
                    <a:lnTo>
                      <a:pt x="2" y="43"/>
                    </a:lnTo>
                    <a:lnTo>
                      <a:pt x="2" y="43"/>
                    </a:lnTo>
                    <a:lnTo>
                      <a:pt x="0" y="37"/>
                    </a:lnTo>
                    <a:lnTo>
                      <a:pt x="2" y="30"/>
                    </a:lnTo>
                    <a:lnTo>
                      <a:pt x="2" y="30"/>
                    </a:lnTo>
                    <a:lnTo>
                      <a:pt x="4" y="28"/>
                    </a:lnTo>
                    <a:lnTo>
                      <a:pt x="5" y="30"/>
                    </a:lnTo>
                    <a:lnTo>
                      <a:pt x="5" y="30"/>
                    </a:lnTo>
                    <a:lnTo>
                      <a:pt x="7" y="30"/>
                    </a:lnTo>
                    <a:lnTo>
                      <a:pt x="7" y="30"/>
                    </a:lnTo>
                    <a:lnTo>
                      <a:pt x="11" y="30"/>
                    </a:lnTo>
                    <a:lnTo>
                      <a:pt x="13" y="28"/>
                    </a:lnTo>
                    <a:lnTo>
                      <a:pt x="13" y="28"/>
                    </a:lnTo>
                    <a:lnTo>
                      <a:pt x="15" y="24"/>
                    </a:lnTo>
                    <a:lnTo>
                      <a:pt x="16" y="23"/>
                    </a:lnTo>
                    <a:lnTo>
                      <a:pt x="16" y="23"/>
                    </a:lnTo>
                    <a:lnTo>
                      <a:pt x="20" y="23"/>
                    </a:lnTo>
                    <a:lnTo>
                      <a:pt x="22" y="19"/>
                    </a:lnTo>
                    <a:lnTo>
                      <a:pt x="22" y="19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7" y="13"/>
                    </a:lnTo>
                    <a:lnTo>
                      <a:pt x="31" y="12"/>
                    </a:lnTo>
                    <a:lnTo>
                      <a:pt x="31" y="12"/>
                    </a:lnTo>
                    <a:lnTo>
                      <a:pt x="33" y="10"/>
                    </a:lnTo>
                    <a:lnTo>
                      <a:pt x="33" y="10"/>
                    </a:lnTo>
                    <a:lnTo>
                      <a:pt x="37" y="4"/>
                    </a:lnTo>
                    <a:lnTo>
                      <a:pt x="37" y="4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40" y="0"/>
                    </a:lnTo>
                    <a:lnTo>
                      <a:pt x="42" y="2"/>
                    </a:lnTo>
                    <a:lnTo>
                      <a:pt x="42" y="2"/>
                    </a:lnTo>
                    <a:lnTo>
                      <a:pt x="44" y="2"/>
                    </a:lnTo>
                    <a:lnTo>
                      <a:pt x="44" y="2"/>
                    </a:lnTo>
                    <a:lnTo>
                      <a:pt x="48" y="6"/>
                    </a:lnTo>
                    <a:lnTo>
                      <a:pt x="51" y="10"/>
                    </a:lnTo>
                    <a:lnTo>
                      <a:pt x="51" y="10"/>
                    </a:lnTo>
                    <a:lnTo>
                      <a:pt x="51" y="10"/>
                    </a:lnTo>
                    <a:lnTo>
                      <a:pt x="51" y="10"/>
                    </a:lnTo>
                    <a:lnTo>
                      <a:pt x="51" y="12"/>
                    </a:lnTo>
                    <a:lnTo>
                      <a:pt x="51" y="12"/>
                    </a:lnTo>
                    <a:lnTo>
                      <a:pt x="49" y="13"/>
                    </a:lnTo>
                    <a:lnTo>
                      <a:pt x="48" y="15"/>
                    </a:lnTo>
                    <a:lnTo>
                      <a:pt x="48" y="15"/>
                    </a:lnTo>
                    <a:lnTo>
                      <a:pt x="46" y="17"/>
                    </a:lnTo>
                    <a:lnTo>
                      <a:pt x="46" y="17"/>
                    </a:lnTo>
                    <a:lnTo>
                      <a:pt x="46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4" y="21"/>
                    </a:lnTo>
                    <a:lnTo>
                      <a:pt x="44" y="21"/>
                    </a:lnTo>
                    <a:lnTo>
                      <a:pt x="46" y="24"/>
                    </a:lnTo>
                    <a:lnTo>
                      <a:pt x="46" y="24"/>
                    </a:lnTo>
                    <a:lnTo>
                      <a:pt x="46" y="26"/>
                    </a:lnTo>
                    <a:lnTo>
                      <a:pt x="46" y="26"/>
                    </a:lnTo>
                    <a:lnTo>
                      <a:pt x="48" y="30"/>
                    </a:lnTo>
                    <a:lnTo>
                      <a:pt x="49" y="34"/>
                    </a:lnTo>
                    <a:lnTo>
                      <a:pt x="49" y="34"/>
                    </a:lnTo>
                    <a:lnTo>
                      <a:pt x="51" y="34"/>
                    </a:lnTo>
                    <a:lnTo>
                      <a:pt x="51" y="34"/>
                    </a:lnTo>
                    <a:lnTo>
                      <a:pt x="49" y="35"/>
                    </a:lnTo>
                    <a:lnTo>
                      <a:pt x="49" y="35"/>
                    </a:lnTo>
                    <a:lnTo>
                      <a:pt x="49" y="35"/>
                    </a:lnTo>
                    <a:lnTo>
                      <a:pt x="49" y="35"/>
                    </a:lnTo>
                    <a:lnTo>
                      <a:pt x="46" y="37"/>
                    </a:lnTo>
                    <a:lnTo>
                      <a:pt x="44" y="41"/>
                    </a:lnTo>
                    <a:lnTo>
                      <a:pt x="44" y="41"/>
                    </a:lnTo>
                    <a:lnTo>
                      <a:pt x="42" y="45"/>
                    </a:lnTo>
                    <a:lnTo>
                      <a:pt x="40" y="48"/>
                    </a:lnTo>
                    <a:lnTo>
                      <a:pt x="40" y="48"/>
                    </a:lnTo>
                    <a:lnTo>
                      <a:pt x="38" y="50"/>
                    </a:lnTo>
                    <a:lnTo>
                      <a:pt x="38" y="52"/>
                    </a:lnTo>
                    <a:lnTo>
                      <a:pt x="38" y="52"/>
                    </a:lnTo>
                    <a:lnTo>
                      <a:pt x="38" y="54"/>
                    </a:lnTo>
                    <a:lnTo>
                      <a:pt x="38" y="54"/>
                    </a:lnTo>
                    <a:lnTo>
                      <a:pt x="38" y="63"/>
                    </a:lnTo>
                    <a:lnTo>
                      <a:pt x="38" y="6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1" name="Freeform 30"/>
              <p:cNvSpPr>
                <a:spLocks/>
              </p:cNvSpPr>
              <p:nvPr/>
            </p:nvSpPr>
            <p:spPr bwMode="auto">
              <a:xfrm>
                <a:off x="6551049" y="3630523"/>
                <a:ext cx="59658" cy="65829"/>
              </a:xfrm>
              <a:custGeom>
                <a:avLst/>
                <a:gdLst>
                  <a:gd name="T0" fmla="*/ 55 w 59"/>
                  <a:gd name="T1" fmla="*/ 46 h 64"/>
                  <a:gd name="T2" fmla="*/ 52 w 59"/>
                  <a:gd name="T3" fmla="*/ 44 h 64"/>
                  <a:gd name="T4" fmla="*/ 52 w 59"/>
                  <a:gd name="T5" fmla="*/ 42 h 64"/>
                  <a:gd name="T6" fmla="*/ 53 w 59"/>
                  <a:gd name="T7" fmla="*/ 40 h 64"/>
                  <a:gd name="T8" fmla="*/ 55 w 59"/>
                  <a:gd name="T9" fmla="*/ 42 h 64"/>
                  <a:gd name="T10" fmla="*/ 59 w 59"/>
                  <a:gd name="T11" fmla="*/ 46 h 64"/>
                  <a:gd name="T12" fmla="*/ 57 w 59"/>
                  <a:gd name="T13" fmla="*/ 49 h 64"/>
                  <a:gd name="T14" fmla="*/ 55 w 59"/>
                  <a:gd name="T15" fmla="*/ 51 h 64"/>
                  <a:gd name="T16" fmla="*/ 55 w 59"/>
                  <a:gd name="T17" fmla="*/ 59 h 64"/>
                  <a:gd name="T18" fmla="*/ 55 w 59"/>
                  <a:gd name="T19" fmla="*/ 64 h 64"/>
                  <a:gd name="T20" fmla="*/ 50 w 59"/>
                  <a:gd name="T21" fmla="*/ 64 h 64"/>
                  <a:gd name="T22" fmla="*/ 46 w 59"/>
                  <a:gd name="T23" fmla="*/ 64 h 64"/>
                  <a:gd name="T24" fmla="*/ 39 w 59"/>
                  <a:gd name="T25" fmla="*/ 57 h 64"/>
                  <a:gd name="T26" fmla="*/ 37 w 59"/>
                  <a:gd name="T27" fmla="*/ 55 h 64"/>
                  <a:gd name="T28" fmla="*/ 31 w 59"/>
                  <a:gd name="T29" fmla="*/ 48 h 64"/>
                  <a:gd name="T30" fmla="*/ 30 w 59"/>
                  <a:gd name="T31" fmla="*/ 42 h 64"/>
                  <a:gd name="T32" fmla="*/ 24 w 59"/>
                  <a:gd name="T33" fmla="*/ 33 h 64"/>
                  <a:gd name="T34" fmla="*/ 20 w 59"/>
                  <a:gd name="T35" fmla="*/ 26 h 64"/>
                  <a:gd name="T36" fmla="*/ 19 w 59"/>
                  <a:gd name="T37" fmla="*/ 22 h 64"/>
                  <a:gd name="T38" fmla="*/ 15 w 59"/>
                  <a:gd name="T39" fmla="*/ 20 h 64"/>
                  <a:gd name="T40" fmla="*/ 13 w 59"/>
                  <a:gd name="T41" fmla="*/ 16 h 64"/>
                  <a:gd name="T42" fmla="*/ 8 w 59"/>
                  <a:gd name="T43" fmla="*/ 11 h 64"/>
                  <a:gd name="T44" fmla="*/ 2 w 59"/>
                  <a:gd name="T45" fmla="*/ 5 h 64"/>
                  <a:gd name="T46" fmla="*/ 0 w 59"/>
                  <a:gd name="T47" fmla="*/ 2 h 64"/>
                  <a:gd name="T48" fmla="*/ 2 w 59"/>
                  <a:gd name="T49" fmla="*/ 2 h 64"/>
                  <a:gd name="T50" fmla="*/ 2 w 59"/>
                  <a:gd name="T51" fmla="*/ 0 h 64"/>
                  <a:gd name="T52" fmla="*/ 11 w 59"/>
                  <a:gd name="T53" fmla="*/ 2 h 64"/>
                  <a:gd name="T54" fmla="*/ 15 w 59"/>
                  <a:gd name="T55" fmla="*/ 5 h 64"/>
                  <a:gd name="T56" fmla="*/ 19 w 59"/>
                  <a:gd name="T57" fmla="*/ 9 h 64"/>
                  <a:gd name="T58" fmla="*/ 22 w 59"/>
                  <a:gd name="T59" fmla="*/ 13 h 64"/>
                  <a:gd name="T60" fmla="*/ 26 w 59"/>
                  <a:gd name="T61" fmla="*/ 15 h 64"/>
                  <a:gd name="T62" fmla="*/ 31 w 59"/>
                  <a:gd name="T63" fmla="*/ 20 h 64"/>
                  <a:gd name="T64" fmla="*/ 33 w 59"/>
                  <a:gd name="T65" fmla="*/ 20 h 64"/>
                  <a:gd name="T66" fmla="*/ 35 w 59"/>
                  <a:gd name="T67" fmla="*/ 22 h 64"/>
                  <a:gd name="T68" fmla="*/ 35 w 59"/>
                  <a:gd name="T69" fmla="*/ 24 h 64"/>
                  <a:gd name="T70" fmla="*/ 41 w 59"/>
                  <a:gd name="T71" fmla="*/ 27 h 64"/>
                  <a:gd name="T72" fmla="*/ 42 w 59"/>
                  <a:gd name="T73" fmla="*/ 29 h 64"/>
                  <a:gd name="T74" fmla="*/ 44 w 59"/>
                  <a:gd name="T75" fmla="*/ 31 h 64"/>
                  <a:gd name="T76" fmla="*/ 44 w 59"/>
                  <a:gd name="T77" fmla="*/ 33 h 64"/>
                  <a:gd name="T78" fmla="*/ 44 w 59"/>
                  <a:gd name="T79" fmla="*/ 33 h 64"/>
                  <a:gd name="T80" fmla="*/ 46 w 59"/>
                  <a:gd name="T81" fmla="*/ 38 h 64"/>
                  <a:gd name="T82" fmla="*/ 48 w 59"/>
                  <a:gd name="T83" fmla="*/ 40 h 64"/>
                  <a:gd name="T84" fmla="*/ 48 w 59"/>
                  <a:gd name="T85" fmla="*/ 40 h 64"/>
                  <a:gd name="T86" fmla="*/ 52 w 59"/>
                  <a:gd name="T87" fmla="*/ 44 h 64"/>
                  <a:gd name="T88" fmla="*/ 55 w 59"/>
                  <a:gd name="T89" fmla="*/ 46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9" h="64">
                    <a:moveTo>
                      <a:pt x="55" y="46"/>
                    </a:moveTo>
                    <a:lnTo>
                      <a:pt x="55" y="46"/>
                    </a:lnTo>
                    <a:lnTo>
                      <a:pt x="53" y="44"/>
                    </a:lnTo>
                    <a:lnTo>
                      <a:pt x="52" y="44"/>
                    </a:lnTo>
                    <a:lnTo>
                      <a:pt x="52" y="44"/>
                    </a:lnTo>
                    <a:lnTo>
                      <a:pt x="52" y="42"/>
                    </a:lnTo>
                    <a:lnTo>
                      <a:pt x="52" y="42"/>
                    </a:lnTo>
                    <a:lnTo>
                      <a:pt x="53" y="40"/>
                    </a:lnTo>
                    <a:lnTo>
                      <a:pt x="55" y="42"/>
                    </a:lnTo>
                    <a:lnTo>
                      <a:pt x="55" y="42"/>
                    </a:lnTo>
                    <a:lnTo>
                      <a:pt x="59" y="46"/>
                    </a:lnTo>
                    <a:lnTo>
                      <a:pt x="59" y="46"/>
                    </a:lnTo>
                    <a:lnTo>
                      <a:pt x="59" y="48"/>
                    </a:lnTo>
                    <a:lnTo>
                      <a:pt x="57" y="49"/>
                    </a:lnTo>
                    <a:lnTo>
                      <a:pt x="57" y="49"/>
                    </a:lnTo>
                    <a:lnTo>
                      <a:pt x="55" y="51"/>
                    </a:lnTo>
                    <a:lnTo>
                      <a:pt x="55" y="51"/>
                    </a:lnTo>
                    <a:lnTo>
                      <a:pt x="55" y="59"/>
                    </a:lnTo>
                    <a:lnTo>
                      <a:pt x="55" y="59"/>
                    </a:lnTo>
                    <a:lnTo>
                      <a:pt x="55" y="64"/>
                    </a:lnTo>
                    <a:lnTo>
                      <a:pt x="50" y="64"/>
                    </a:lnTo>
                    <a:lnTo>
                      <a:pt x="50" y="64"/>
                    </a:lnTo>
                    <a:lnTo>
                      <a:pt x="46" y="64"/>
                    </a:lnTo>
                    <a:lnTo>
                      <a:pt x="46" y="64"/>
                    </a:lnTo>
                    <a:lnTo>
                      <a:pt x="39" y="57"/>
                    </a:lnTo>
                    <a:lnTo>
                      <a:pt x="39" y="57"/>
                    </a:lnTo>
                    <a:lnTo>
                      <a:pt x="37" y="55"/>
                    </a:lnTo>
                    <a:lnTo>
                      <a:pt x="37" y="55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30" y="42"/>
                    </a:lnTo>
                    <a:lnTo>
                      <a:pt x="30" y="42"/>
                    </a:lnTo>
                    <a:lnTo>
                      <a:pt x="28" y="37"/>
                    </a:lnTo>
                    <a:lnTo>
                      <a:pt x="24" y="33"/>
                    </a:lnTo>
                    <a:lnTo>
                      <a:pt x="24" y="33"/>
                    </a:lnTo>
                    <a:lnTo>
                      <a:pt x="20" y="26"/>
                    </a:lnTo>
                    <a:lnTo>
                      <a:pt x="20" y="26"/>
                    </a:lnTo>
                    <a:lnTo>
                      <a:pt x="19" y="22"/>
                    </a:lnTo>
                    <a:lnTo>
                      <a:pt x="15" y="20"/>
                    </a:lnTo>
                    <a:lnTo>
                      <a:pt x="15" y="20"/>
                    </a:lnTo>
                    <a:lnTo>
                      <a:pt x="13" y="16"/>
                    </a:lnTo>
                    <a:lnTo>
                      <a:pt x="13" y="16"/>
                    </a:lnTo>
                    <a:lnTo>
                      <a:pt x="11" y="13"/>
                    </a:lnTo>
                    <a:lnTo>
                      <a:pt x="8" y="11"/>
                    </a:lnTo>
                    <a:lnTo>
                      <a:pt x="8" y="11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8" y="2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5" y="5"/>
                    </a:lnTo>
                    <a:lnTo>
                      <a:pt x="15" y="5"/>
                    </a:lnTo>
                    <a:lnTo>
                      <a:pt x="19" y="9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6" y="15"/>
                    </a:lnTo>
                    <a:lnTo>
                      <a:pt x="26" y="15"/>
                    </a:lnTo>
                    <a:lnTo>
                      <a:pt x="28" y="18"/>
                    </a:lnTo>
                    <a:lnTo>
                      <a:pt x="31" y="20"/>
                    </a:lnTo>
                    <a:lnTo>
                      <a:pt x="31" y="20"/>
                    </a:lnTo>
                    <a:lnTo>
                      <a:pt x="33" y="20"/>
                    </a:lnTo>
                    <a:lnTo>
                      <a:pt x="35" y="22"/>
                    </a:lnTo>
                    <a:lnTo>
                      <a:pt x="35" y="22"/>
                    </a:lnTo>
                    <a:lnTo>
                      <a:pt x="35" y="24"/>
                    </a:lnTo>
                    <a:lnTo>
                      <a:pt x="35" y="24"/>
                    </a:lnTo>
                    <a:lnTo>
                      <a:pt x="39" y="26"/>
                    </a:lnTo>
                    <a:lnTo>
                      <a:pt x="41" y="27"/>
                    </a:lnTo>
                    <a:lnTo>
                      <a:pt x="41" y="27"/>
                    </a:lnTo>
                    <a:lnTo>
                      <a:pt x="42" y="29"/>
                    </a:lnTo>
                    <a:lnTo>
                      <a:pt x="42" y="29"/>
                    </a:lnTo>
                    <a:lnTo>
                      <a:pt x="44" y="31"/>
                    </a:lnTo>
                    <a:lnTo>
                      <a:pt x="44" y="33"/>
                    </a:lnTo>
                    <a:lnTo>
                      <a:pt x="44" y="33"/>
                    </a:lnTo>
                    <a:lnTo>
                      <a:pt x="44" y="33"/>
                    </a:lnTo>
                    <a:lnTo>
                      <a:pt x="44" y="33"/>
                    </a:lnTo>
                    <a:lnTo>
                      <a:pt x="44" y="37"/>
                    </a:lnTo>
                    <a:lnTo>
                      <a:pt x="46" y="38"/>
                    </a:lnTo>
                    <a:lnTo>
                      <a:pt x="46" y="38"/>
                    </a:lnTo>
                    <a:lnTo>
                      <a:pt x="48" y="40"/>
                    </a:lnTo>
                    <a:lnTo>
                      <a:pt x="48" y="40"/>
                    </a:lnTo>
                    <a:lnTo>
                      <a:pt x="48" y="40"/>
                    </a:lnTo>
                    <a:lnTo>
                      <a:pt x="48" y="40"/>
                    </a:lnTo>
                    <a:lnTo>
                      <a:pt x="52" y="44"/>
                    </a:lnTo>
                    <a:lnTo>
                      <a:pt x="55" y="46"/>
                    </a:lnTo>
                    <a:lnTo>
                      <a:pt x="55" y="4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2" name="Freeform 31"/>
              <p:cNvSpPr>
                <a:spLocks/>
              </p:cNvSpPr>
              <p:nvPr/>
            </p:nvSpPr>
            <p:spPr bwMode="auto">
              <a:xfrm>
                <a:off x="6540763" y="2846748"/>
                <a:ext cx="37029" cy="45257"/>
              </a:xfrm>
              <a:custGeom>
                <a:avLst/>
                <a:gdLst>
                  <a:gd name="T0" fmla="*/ 26 w 37"/>
                  <a:gd name="T1" fmla="*/ 8 h 44"/>
                  <a:gd name="T2" fmla="*/ 28 w 37"/>
                  <a:gd name="T3" fmla="*/ 6 h 44"/>
                  <a:gd name="T4" fmla="*/ 31 w 37"/>
                  <a:gd name="T5" fmla="*/ 4 h 44"/>
                  <a:gd name="T6" fmla="*/ 33 w 37"/>
                  <a:gd name="T7" fmla="*/ 6 h 44"/>
                  <a:gd name="T8" fmla="*/ 35 w 37"/>
                  <a:gd name="T9" fmla="*/ 11 h 44"/>
                  <a:gd name="T10" fmla="*/ 37 w 37"/>
                  <a:gd name="T11" fmla="*/ 17 h 44"/>
                  <a:gd name="T12" fmla="*/ 35 w 37"/>
                  <a:gd name="T13" fmla="*/ 19 h 44"/>
                  <a:gd name="T14" fmla="*/ 35 w 37"/>
                  <a:gd name="T15" fmla="*/ 26 h 44"/>
                  <a:gd name="T16" fmla="*/ 31 w 37"/>
                  <a:gd name="T17" fmla="*/ 30 h 44"/>
                  <a:gd name="T18" fmla="*/ 31 w 37"/>
                  <a:gd name="T19" fmla="*/ 30 h 44"/>
                  <a:gd name="T20" fmla="*/ 33 w 37"/>
                  <a:gd name="T21" fmla="*/ 32 h 44"/>
                  <a:gd name="T22" fmla="*/ 33 w 37"/>
                  <a:gd name="T23" fmla="*/ 35 h 44"/>
                  <a:gd name="T24" fmla="*/ 35 w 37"/>
                  <a:gd name="T25" fmla="*/ 39 h 44"/>
                  <a:gd name="T26" fmla="*/ 30 w 37"/>
                  <a:gd name="T27" fmla="*/ 44 h 44"/>
                  <a:gd name="T28" fmla="*/ 28 w 37"/>
                  <a:gd name="T29" fmla="*/ 44 h 44"/>
                  <a:gd name="T30" fmla="*/ 24 w 37"/>
                  <a:gd name="T31" fmla="*/ 43 h 44"/>
                  <a:gd name="T32" fmla="*/ 15 w 37"/>
                  <a:gd name="T33" fmla="*/ 37 h 44"/>
                  <a:gd name="T34" fmla="*/ 15 w 37"/>
                  <a:gd name="T35" fmla="*/ 37 h 44"/>
                  <a:gd name="T36" fmla="*/ 11 w 37"/>
                  <a:gd name="T37" fmla="*/ 35 h 44"/>
                  <a:gd name="T38" fmla="*/ 11 w 37"/>
                  <a:gd name="T39" fmla="*/ 35 h 44"/>
                  <a:gd name="T40" fmla="*/ 9 w 37"/>
                  <a:gd name="T41" fmla="*/ 35 h 44"/>
                  <a:gd name="T42" fmla="*/ 6 w 37"/>
                  <a:gd name="T43" fmla="*/ 26 h 44"/>
                  <a:gd name="T44" fmla="*/ 6 w 37"/>
                  <a:gd name="T45" fmla="*/ 24 h 44"/>
                  <a:gd name="T46" fmla="*/ 2 w 37"/>
                  <a:gd name="T47" fmla="*/ 22 h 44"/>
                  <a:gd name="T48" fmla="*/ 0 w 37"/>
                  <a:gd name="T49" fmla="*/ 22 h 44"/>
                  <a:gd name="T50" fmla="*/ 0 w 37"/>
                  <a:gd name="T51" fmla="*/ 21 h 44"/>
                  <a:gd name="T52" fmla="*/ 6 w 37"/>
                  <a:gd name="T53" fmla="*/ 13 h 44"/>
                  <a:gd name="T54" fmla="*/ 6 w 37"/>
                  <a:gd name="T55" fmla="*/ 11 h 44"/>
                  <a:gd name="T56" fmla="*/ 7 w 37"/>
                  <a:gd name="T57" fmla="*/ 6 h 44"/>
                  <a:gd name="T58" fmla="*/ 11 w 37"/>
                  <a:gd name="T59" fmla="*/ 2 h 44"/>
                  <a:gd name="T60" fmla="*/ 15 w 37"/>
                  <a:gd name="T61" fmla="*/ 2 h 44"/>
                  <a:gd name="T62" fmla="*/ 20 w 37"/>
                  <a:gd name="T63" fmla="*/ 0 h 44"/>
                  <a:gd name="T64" fmla="*/ 26 w 37"/>
                  <a:gd name="T65" fmla="*/ 4 h 44"/>
                  <a:gd name="T66" fmla="*/ 26 w 37"/>
                  <a:gd name="T67" fmla="*/ 8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7" h="44">
                    <a:moveTo>
                      <a:pt x="26" y="8"/>
                    </a:moveTo>
                    <a:lnTo>
                      <a:pt x="26" y="8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30" y="4"/>
                    </a:lnTo>
                    <a:lnTo>
                      <a:pt x="31" y="4"/>
                    </a:lnTo>
                    <a:lnTo>
                      <a:pt x="31" y="4"/>
                    </a:lnTo>
                    <a:lnTo>
                      <a:pt x="33" y="6"/>
                    </a:lnTo>
                    <a:lnTo>
                      <a:pt x="33" y="6"/>
                    </a:lnTo>
                    <a:lnTo>
                      <a:pt x="35" y="11"/>
                    </a:lnTo>
                    <a:lnTo>
                      <a:pt x="37" y="17"/>
                    </a:lnTo>
                    <a:lnTo>
                      <a:pt x="37" y="17"/>
                    </a:lnTo>
                    <a:lnTo>
                      <a:pt x="35" y="19"/>
                    </a:lnTo>
                    <a:lnTo>
                      <a:pt x="35" y="19"/>
                    </a:lnTo>
                    <a:lnTo>
                      <a:pt x="35" y="26"/>
                    </a:lnTo>
                    <a:lnTo>
                      <a:pt x="35" y="26"/>
                    </a:lnTo>
                    <a:lnTo>
                      <a:pt x="33" y="28"/>
                    </a:lnTo>
                    <a:lnTo>
                      <a:pt x="31" y="30"/>
                    </a:lnTo>
                    <a:lnTo>
                      <a:pt x="31" y="30"/>
                    </a:lnTo>
                    <a:lnTo>
                      <a:pt x="31" y="30"/>
                    </a:lnTo>
                    <a:lnTo>
                      <a:pt x="31" y="30"/>
                    </a:lnTo>
                    <a:lnTo>
                      <a:pt x="33" y="32"/>
                    </a:lnTo>
                    <a:lnTo>
                      <a:pt x="33" y="32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5" y="39"/>
                    </a:lnTo>
                    <a:lnTo>
                      <a:pt x="33" y="43"/>
                    </a:lnTo>
                    <a:lnTo>
                      <a:pt x="30" y="44"/>
                    </a:lnTo>
                    <a:lnTo>
                      <a:pt x="28" y="44"/>
                    </a:lnTo>
                    <a:lnTo>
                      <a:pt x="28" y="44"/>
                    </a:lnTo>
                    <a:lnTo>
                      <a:pt x="24" y="43"/>
                    </a:lnTo>
                    <a:lnTo>
                      <a:pt x="24" y="43"/>
                    </a:lnTo>
                    <a:lnTo>
                      <a:pt x="15" y="37"/>
                    </a:lnTo>
                    <a:lnTo>
                      <a:pt x="15" y="37"/>
                    </a:lnTo>
                    <a:lnTo>
                      <a:pt x="15" y="37"/>
                    </a:lnTo>
                    <a:lnTo>
                      <a:pt x="15" y="37"/>
                    </a:lnTo>
                    <a:lnTo>
                      <a:pt x="13" y="35"/>
                    </a:lnTo>
                    <a:lnTo>
                      <a:pt x="11" y="35"/>
                    </a:lnTo>
                    <a:lnTo>
                      <a:pt x="11" y="35"/>
                    </a:lnTo>
                    <a:lnTo>
                      <a:pt x="11" y="35"/>
                    </a:lnTo>
                    <a:lnTo>
                      <a:pt x="9" y="35"/>
                    </a:lnTo>
                    <a:lnTo>
                      <a:pt x="9" y="35"/>
                    </a:lnTo>
                    <a:lnTo>
                      <a:pt x="7" y="32"/>
                    </a:lnTo>
                    <a:lnTo>
                      <a:pt x="6" y="26"/>
                    </a:lnTo>
                    <a:lnTo>
                      <a:pt x="6" y="26"/>
                    </a:lnTo>
                    <a:lnTo>
                      <a:pt x="6" y="24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6" y="13"/>
                    </a:lnTo>
                    <a:lnTo>
                      <a:pt x="6" y="13"/>
                    </a:lnTo>
                    <a:lnTo>
                      <a:pt x="6" y="11"/>
                    </a:lnTo>
                    <a:lnTo>
                      <a:pt x="6" y="11"/>
                    </a:lnTo>
                    <a:lnTo>
                      <a:pt x="6" y="8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11" y="2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4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8"/>
                    </a:lnTo>
                    <a:lnTo>
                      <a:pt x="26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3" name="Freeform 32"/>
              <p:cNvSpPr>
                <a:spLocks/>
              </p:cNvSpPr>
              <p:nvPr/>
            </p:nvSpPr>
            <p:spPr bwMode="auto">
              <a:xfrm>
                <a:off x="6738249" y="3665494"/>
                <a:ext cx="55544" cy="49372"/>
              </a:xfrm>
              <a:custGeom>
                <a:avLst/>
                <a:gdLst>
                  <a:gd name="T0" fmla="*/ 13 w 53"/>
                  <a:gd name="T1" fmla="*/ 11 h 47"/>
                  <a:gd name="T2" fmla="*/ 11 w 53"/>
                  <a:gd name="T3" fmla="*/ 11 h 47"/>
                  <a:gd name="T4" fmla="*/ 5 w 53"/>
                  <a:gd name="T5" fmla="*/ 7 h 47"/>
                  <a:gd name="T6" fmla="*/ 2 w 53"/>
                  <a:gd name="T7" fmla="*/ 5 h 47"/>
                  <a:gd name="T8" fmla="*/ 0 w 53"/>
                  <a:gd name="T9" fmla="*/ 5 h 47"/>
                  <a:gd name="T10" fmla="*/ 0 w 53"/>
                  <a:gd name="T11" fmla="*/ 3 h 47"/>
                  <a:gd name="T12" fmla="*/ 0 w 53"/>
                  <a:gd name="T13" fmla="*/ 2 h 47"/>
                  <a:gd name="T14" fmla="*/ 5 w 53"/>
                  <a:gd name="T15" fmla="*/ 0 h 47"/>
                  <a:gd name="T16" fmla="*/ 9 w 53"/>
                  <a:gd name="T17" fmla="*/ 0 h 47"/>
                  <a:gd name="T18" fmla="*/ 16 w 53"/>
                  <a:gd name="T19" fmla="*/ 2 h 47"/>
                  <a:gd name="T20" fmla="*/ 16 w 53"/>
                  <a:gd name="T21" fmla="*/ 5 h 47"/>
                  <a:gd name="T22" fmla="*/ 16 w 53"/>
                  <a:gd name="T23" fmla="*/ 7 h 47"/>
                  <a:gd name="T24" fmla="*/ 18 w 53"/>
                  <a:gd name="T25" fmla="*/ 11 h 47"/>
                  <a:gd name="T26" fmla="*/ 22 w 53"/>
                  <a:gd name="T27" fmla="*/ 14 h 47"/>
                  <a:gd name="T28" fmla="*/ 22 w 53"/>
                  <a:gd name="T29" fmla="*/ 16 h 47"/>
                  <a:gd name="T30" fmla="*/ 24 w 53"/>
                  <a:gd name="T31" fmla="*/ 14 h 47"/>
                  <a:gd name="T32" fmla="*/ 26 w 53"/>
                  <a:gd name="T33" fmla="*/ 13 h 47"/>
                  <a:gd name="T34" fmla="*/ 31 w 53"/>
                  <a:gd name="T35" fmla="*/ 9 h 47"/>
                  <a:gd name="T36" fmla="*/ 33 w 53"/>
                  <a:gd name="T37" fmla="*/ 7 h 47"/>
                  <a:gd name="T38" fmla="*/ 35 w 53"/>
                  <a:gd name="T39" fmla="*/ 5 h 47"/>
                  <a:gd name="T40" fmla="*/ 38 w 53"/>
                  <a:gd name="T41" fmla="*/ 7 h 47"/>
                  <a:gd name="T42" fmla="*/ 42 w 53"/>
                  <a:gd name="T43" fmla="*/ 7 h 47"/>
                  <a:gd name="T44" fmla="*/ 49 w 53"/>
                  <a:gd name="T45" fmla="*/ 11 h 47"/>
                  <a:gd name="T46" fmla="*/ 49 w 53"/>
                  <a:gd name="T47" fmla="*/ 11 h 47"/>
                  <a:gd name="T48" fmla="*/ 51 w 53"/>
                  <a:gd name="T49" fmla="*/ 11 h 47"/>
                  <a:gd name="T50" fmla="*/ 51 w 53"/>
                  <a:gd name="T51" fmla="*/ 13 h 47"/>
                  <a:gd name="T52" fmla="*/ 51 w 53"/>
                  <a:gd name="T53" fmla="*/ 14 h 47"/>
                  <a:gd name="T54" fmla="*/ 53 w 53"/>
                  <a:gd name="T55" fmla="*/ 40 h 47"/>
                  <a:gd name="T56" fmla="*/ 53 w 53"/>
                  <a:gd name="T57" fmla="*/ 46 h 47"/>
                  <a:gd name="T58" fmla="*/ 53 w 53"/>
                  <a:gd name="T59" fmla="*/ 47 h 47"/>
                  <a:gd name="T60" fmla="*/ 51 w 53"/>
                  <a:gd name="T61" fmla="*/ 47 h 47"/>
                  <a:gd name="T62" fmla="*/ 48 w 53"/>
                  <a:gd name="T63" fmla="*/ 46 h 47"/>
                  <a:gd name="T64" fmla="*/ 44 w 53"/>
                  <a:gd name="T65" fmla="*/ 44 h 47"/>
                  <a:gd name="T66" fmla="*/ 38 w 53"/>
                  <a:gd name="T67" fmla="*/ 46 h 47"/>
                  <a:gd name="T68" fmla="*/ 37 w 53"/>
                  <a:gd name="T69" fmla="*/ 46 h 47"/>
                  <a:gd name="T70" fmla="*/ 37 w 53"/>
                  <a:gd name="T71" fmla="*/ 44 h 47"/>
                  <a:gd name="T72" fmla="*/ 35 w 53"/>
                  <a:gd name="T73" fmla="*/ 42 h 47"/>
                  <a:gd name="T74" fmla="*/ 38 w 53"/>
                  <a:gd name="T75" fmla="*/ 38 h 47"/>
                  <a:gd name="T76" fmla="*/ 40 w 53"/>
                  <a:gd name="T77" fmla="*/ 36 h 47"/>
                  <a:gd name="T78" fmla="*/ 37 w 53"/>
                  <a:gd name="T79" fmla="*/ 29 h 47"/>
                  <a:gd name="T80" fmla="*/ 31 w 53"/>
                  <a:gd name="T81" fmla="*/ 25 h 47"/>
                  <a:gd name="T82" fmla="*/ 22 w 53"/>
                  <a:gd name="T83" fmla="*/ 22 h 47"/>
                  <a:gd name="T84" fmla="*/ 16 w 53"/>
                  <a:gd name="T85" fmla="*/ 18 h 47"/>
                  <a:gd name="T86" fmla="*/ 14 w 53"/>
                  <a:gd name="T87" fmla="*/ 18 h 47"/>
                  <a:gd name="T88" fmla="*/ 13 w 53"/>
                  <a:gd name="T89" fmla="*/ 20 h 47"/>
                  <a:gd name="T90" fmla="*/ 13 w 53"/>
                  <a:gd name="T91" fmla="*/ 20 h 47"/>
                  <a:gd name="T92" fmla="*/ 11 w 53"/>
                  <a:gd name="T93" fmla="*/ 20 h 47"/>
                  <a:gd name="T94" fmla="*/ 7 w 53"/>
                  <a:gd name="T95" fmla="*/ 14 h 47"/>
                  <a:gd name="T96" fmla="*/ 7 w 53"/>
                  <a:gd name="T97" fmla="*/ 13 h 47"/>
                  <a:gd name="T98" fmla="*/ 13 w 53"/>
                  <a:gd name="T99" fmla="*/ 11 h 47"/>
                  <a:gd name="T100" fmla="*/ 13 w 53"/>
                  <a:gd name="T101" fmla="*/ 11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53" h="47">
                    <a:moveTo>
                      <a:pt x="13" y="11"/>
                    </a:moveTo>
                    <a:lnTo>
                      <a:pt x="13" y="11"/>
                    </a:lnTo>
                    <a:lnTo>
                      <a:pt x="11" y="11"/>
                    </a:lnTo>
                    <a:lnTo>
                      <a:pt x="11" y="11"/>
                    </a:lnTo>
                    <a:lnTo>
                      <a:pt x="7" y="11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6" y="7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6"/>
                    </a:lnTo>
                    <a:lnTo>
                      <a:pt x="24" y="14"/>
                    </a:lnTo>
                    <a:lnTo>
                      <a:pt x="24" y="14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7" y="11"/>
                    </a:lnTo>
                    <a:lnTo>
                      <a:pt x="31" y="9"/>
                    </a:lnTo>
                    <a:lnTo>
                      <a:pt x="31" y="9"/>
                    </a:lnTo>
                    <a:lnTo>
                      <a:pt x="33" y="7"/>
                    </a:lnTo>
                    <a:lnTo>
                      <a:pt x="33" y="7"/>
                    </a:lnTo>
                    <a:lnTo>
                      <a:pt x="35" y="5"/>
                    </a:lnTo>
                    <a:lnTo>
                      <a:pt x="38" y="7"/>
                    </a:lnTo>
                    <a:lnTo>
                      <a:pt x="38" y="7"/>
                    </a:lnTo>
                    <a:lnTo>
                      <a:pt x="42" y="7"/>
                    </a:lnTo>
                    <a:lnTo>
                      <a:pt x="42" y="7"/>
                    </a:lnTo>
                    <a:lnTo>
                      <a:pt x="46" y="9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51" y="11"/>
                    </a:lnTo>
                    <a:lnTo>
                      <a:pt x="51" y="13"/>
                    </a:lnTo>
                    <a:lnTo>
                      <a:pt x="51" y="13"/>
                    </a:lnTo>
                    <a:lnTo>
                      <a:pt x="51" y="14"/>
                    </a:lnTo>
                    <a:lnTo>
                      <a:pt x="51" y="14"/>
                    </a:lnTo>
                    <a:lnTo>
                      <a:pt x="53" y="40"/>
                    </a:lnTo>
                    <a:lnTo>
                      <a:pt x="53" y="40"/>
                    </a:lnTo>
                    <a:lnTo>
                      <a:pt x="53" y="46"/>
                    </a:lnTo>
                    <a:lnTo>
                      <a:pt x="53" y="46"/>
                    </a:lnTo>
                    <a:lnTo>
                      <a:pt x="53" y="47"/>
                    </a:lnTo>
                    <a:lnTo>
                      <a:pt x="53" y="47"/>
                    </a:lnTo>
                    <a:lnTo>
                      <a:pt x="51" y="47"/>
                    </a:lnTo>
                    <a:lnTo>
                      <a:pt x="51" y="47"/>
                    </a:lnTo>
                    <a:lnTo>
                      <a:pt x="48" y="46"/>
                    </a:lnTo>
                    <a:lnTo>
                      <a:pt x="48" y="46"/>
                    </a:lnTo>
                    <a:lnTo>
                      <a:pt x="46" y="44"/>
                    </a:lnTo>
                    <a:lnTo>
                      <a:pt x="44" y="44"/>
                    </a:lnTo>
                    <a:lnTo>
                      <a:pt x="44" y="44"/>
                    </a:lnTo>
                    <a:lnTo>
                      <a:pt x="38" y="46"/>
                    </a:lnTo>
                    <a:lnTo>
                      <a:pt x="38" y="46"/>
                    </a:lnTo>
                    <a:lnTo>
                      <a:pt x="37" y="46"/>
                    </a:lnTo>
                    <a:lnTo>
                      <a:pt x="37" y="46"/>
                    </a:lnTo>
                    <a:lnTo>
                      <a:pt x="37" y="44"/>
                    </a:lnTo>
                    <a:lnTo>
                      <a:pt x="35" y="42"/>
                    </a:lnTo>
                    <a:lnTo>
                      <a:pt x="35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0" y="38"/>
                    </a:lnTo>
                    <a:lnTo>
                      <a:pt x="40" y="36"/>
                    </a:lnTo>
                    <a:lnTo>
                      <a:pt x="40" y="36"/>
                    </a:lnTo>
                    <a:lnTo>
                      <a:pt x="37" y="29"/>
                    </a:lnTo>
                    <a:lnTo>
                      <a:pt x="35" y="27"/>
                    </a:lnTo>
                    <a:lnTo>
                      <a:pt x="31" y="25"/>
                    </a:lnTo>
                    <a:lnTo>
                      <a:pt x="31" y="25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16" y="18"/>
                    </a:lnTo>
                    <a:lnTo>
                      <a:pt x="16" y="18"/>
                    </a:lnTo>
                    <a:lnTo>
                      <a:pt x="14" y="18"/>
                    </a:lnTo>
                    <a:lnTo>
                      <a:pt x="13" y="20"/>
                    </a:lnTo>
                    <a:lnTo>
                      <a:pt x="13" y="20"/>
                    </a:lnTo>
                    <a:lnTo>
                      <a:pt x="13" y="20"/>
                    </a:lnTo>
                    <a:lnTo>
                      <a:pt x="13" y="20"/>
                    </a:lnTo>
                    <a:lnTo>
                      <a:pt x="11" y="20"/>
                    </a:lnTo>
                    <a:lnTo>
                      <a:pt x="11" y="20"/>
                    </a:lnTo>
                    <a:lnTo>
                      <a:pt x="7" y="14"/>
                    </a:lnTo>
                    <a:lnTo>
                      <a:pt x="7" y="14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13" y="11"/>
                    </a:lnTo>
                    <a:lnTo>
                      <a:pt x="13" y="11"/>
                    </a:lnTo>
                    <a:lnTo>
                      <a:pt x="13" y="11"/>
                    </a:lnTo>
                    <a:lnTo>
                      <a:pt x="13" y="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4" name="Freeform 33"/>
              <p:cNvSpPr>
                <a:spLocks noEditPoints="1"/>
              </p:cNvSpPr>
              <p:nvPr/>
            </p:nvSpPr>
            <p:spPr bwMode="auto">
              <a:xfrm>
                <a:off x="6769107" y="2959892"/>
                <a:ext cx="45257" cy="37029"/>
              </a:xfrm>
              <a:custGeom>
                <a:avLst/>
                <a:gdLst>
                  <a:gd name="T0" fmla="*/ 15 w 44"/>
                  <a:gd name="T1" fmla="*/ 32 h 35"/>
                  <a:gd name="T2" fmla="*/ 15 w 44"/>
                  <a:gd name="T3" fmla="*/ 32 h 35"/>
                  <a:gd name="T4" fmla="*/ 11 w 44"/>
                  <a:gd name="T5" fmla="*/ 35 h 35"/>
                  <a:gd name="T6" fmla="*/ 9 w 44"/>
                  <a:gd name="T7" fmla="*/ 33 h 35"/>
                  <a:gd name="T8" fmla="*/ 6 w 44"/>
                  <a:gd name="T9" fmla="*/ 32 h 35"/>
                  <a:gd name="T10" fmla="*/ 4 w 44"/>
                  <a:gd name="T11" fmla="*/ 26 h 35"/>
                  <a:gd name="T12" fmla="*/ 0 w 44"/>
                  <a:gd name="T13" fmla="*/ 22 h 35"/>
                  <a:gd name="T14" fmla="*/ 0 w 44"/>
                  <a:gd name="T15" fmla="*/ 21 h 35"/>
                  <a:gd name="T16" fmla="*/ 2 w 44"/>
                  <a:gd name="T17" fmla="*/ 19 h 35"/>
                  <a:gd name="T18" fmla="*/ 2 w 44"/>
                  <a:gd name="T19" fmla="*/ 17 h 35"/>
                  <a:gd name="T20" fmla="*/ 2 w 44"/>
                  <a:gd name="T21" fmla="*/ 11 h 35"/>
                  <a:gd name="T22" fmla="*/ 2 w 44"/>
                  <a:gd name="T23" fmla="*/ 8 h 35"/>
                  <a:gd name="T24" fmla="*/ 4 w 44"/>
                  <a:gd name="T25" fmla="*/ 6 h 35"/>
                  <a:gd name="T26" fmla="*/ 8 w 44"/>
                  <a:gd name="T27" fmla="*/ 2 h 35"/>
                  <a:gd name="T28" fmla="*/ 9 w 44"/>
                  <a:gd name="T29" fmla="*/ 0 h 35"/>
                  <a:gd name="T30" fmla="*/ 11 w 44"/>
                  <a:gd name="T31" fmla="*/ 2 h 35"/>
                  <a:gd name="T32" fmla="*/ 19 w 44"/>
                  <a:gd name="T33" fmla="*/ 10 h 35"/>
                  <a:gd name="T34" fmla="*/ 19 w 44"/>
                  <a:gd name="T35" fmla="*/ 13 h 35"/>
                  <a:gd name="T36" fmla="*/ 20 w 44"/>
                  <a:gd name="T37" fmla="*/ 13 h 35"/>
                  <a:gd name="T38" fmla="*/ 20 w 44"/>
                  <a:gd name="T39" fmla="*/ 11 h 35"/>
                  <a:gd name="T40" fmla="*/ 20 w 44"/>
                  <a:gd name="T41" fmla="*/ 8 h 35"/>
                  <a:gd name="T42" fmla="*/ 22 w 44"/>
                  <a:gd name="T43" fmla="*/ 4 h 35"/>
                  <a:gd name="T44" fmla="*/ 24 w 44"/>
                  <a:gd name="T45" fmla="*/ 4 h 35"/>
                  <a:gd name="T46" fmla="*/ 26 w 44"/>
                  <a:gd name="T47" fmla="*/ 4 h 35"/>
                  <a:gd name="T48" fmla="*/ 30 w 44"/>
                  <a:gd name="T49" fmla="*/ 6 h 35"/>
                  <a:gd name="T50" fmla="*/ 33 w 44"/>
                  <a:gd name="T51" fmla="*/ 8 h 35"/>
                  <a:gd name="T52" fmla="*/ 35 w 44"/>
                  <a:gd name="T53" fmla="*/ 8 h 35"/>
                  <a:gd name="T54" fmla="*/ 39 w 44"/>
                  <a:gd name="T55" fmla="*/ 10 h 35"/>
                  <a:gd name="T56" fmla="*/ 42 w 44"/>
                  <a:gd name="T57" fmla="*/ 13 h 35"/>
                  <a:gd name="T58" fmla="*/ 44 w 44"/>
                  <a:gd name="T59" fmla="*/ 15 h 35"/>
                  <a:gd name="T60" fmla="*/ 44 w 44"/>
                  <a:gd name="T61" fmla="*/ 17 h 35"/>
                  <a:gd name="T62" fmla="*/ 42 w 44"/>
                  <a:gd name="T63" fmla="*/ 19 h 35"/>
                  <a:gd name="T64" fmla="*/ 41 w 44"/>
                  <a:gd name="T65" fmla="*/ 22 h 35"/>
                  <a:gd name="T66" fmla="*/ 39 w 44"/>
                  <a:gd name="T67" fmla="*/ 26 h 35"/>
                  <a:gd name="T68" fmla="*/ 37 w 44"/>
                  <a:gd name="T69" fmla="*/ 28 h 35"/>
                  <a:gd name="T70" fmla="*/ 35 w 44"/>
                  <a:gd name="T71" fmla="*/ 28 h 35"/>
                  <a:gd name="T72" fmla="*/ 33 w 44"/>
                  <a:gd name="T73" fmla="*/ 28 h 35"/>
                  <a:gd name="T74" fmla="*/ 33 w 44"/>
                  <a:gd name="T75" fmla="*/ 30 h 35"/>
                  <a:gd name="T76" fmla="*/ 30 w 44"/>
                  <a:gd name="T77" fmla="*/ 32 h 35"/>
                  <a:gd name="T78" fmla="*/ 28 w 44"/>
                  <a:gd name="T79" fmla="*/ 30 h 35"/>
                  <a:gd name="T80" fmla="*/ 24 w 44"/>
                  <a:gd name="T81" fmla="*/ 30 h 35"/>
                  <a:gd name="T82" fmla="*/ 22 w 44"/>
                  <a:gd name="T83" fmla="*/ 30 h 35"/>
                  <a:gd name="T84" fmla="*/ 19 w 44"/>
                  <a:gd name="T85" fmla="*/ 32 h 35"/>
                  <a:gd name="T86" fmla="*/ 15 w 44"/>
                  <a:gd name="T87" fmla="*/ 32 h 35"/>
                  <a:gd name="T88" fmla="*/ 28 w 44"/>
                  <a:gd name="T89" fmla="*/ 8 h 35"/>
                  <a:gd name="T90" fmla="*/ 28 w 44"/>
                  <a:gd name="T91" fmla="*/ 10 h 35"/>
                  <a:gd name="T92" fmla="*/ 30 w 44"/>
                  <a:gd name="T93" fmla="*/ 11 h 35"/>
                  <a:gd name="T94" fmla="*/ 30 w 44"/>
                  <a:gd name="T95" fmla="*/ 11 h 35"/>
                  <a:gd name="T96" fmla="*/ 30 w 44"/>
                  <a:gd name="T97" fmla="*/ 11 h 35"/>
                  <a:gd name="T98" fmla="*/ 28 w 44"/>
                  <a:gd name="T99" fmla="*/ 8 h 35"/>
                  <a:gd name="T100" fmla="*/ 28 w 44"/>
                  <a:gd name="T101" fmla="*/ 19 h 35"/>
                  <a:gd name="T102" fmla="*/ 30 w 44"/>
                  <a:gd name="T103" fmla="*/ 22 h 35"/>
                  <a:gd name="T104" fmla="*/ 30 w 44"/>
                  <a:gd name="T105" fmla="*/ 24 h 35"/>
                  <a:gd name="T106" fmla="*/ 30 w 44"/>
                  <a:gd name="T107" fmla="*/ 22 h 35"/>
                  <a:gd name="T108" fmla="*/ 28 w 44"/>
                  <a:gd name="T109" fmla="*/ 19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35">
                    <a:moveTo>
                      <a:pt x="15" y="32"/>
                    </a:moveTo>
                    <a:lnTo>
                      <a:pt x="15" y="32"/>
                    </a:lnTo>
                    <a:lnTo>
                      <a:pt x="15" y="32"/>
                    </a:lnTo>
                    <a:lnTo>
                      <a:pt x="15" y="32"/>
                    </a:lnTo>
                    <a:lnTo>
                      <a:pt x="13" y="33"/>
                    </a:lnTo>
                    <a:lnTo>
                      <a:pt x="11" y="35"/>
                    </a:lnTo>
                    <a:lnTo>
                      <a:pt x="11" y="35"/>
                    </a:lnTo>
                    <a:lnTo>
                      <a:pt x="9" y="33"/>
                    </a:lnTo>
                    <a:lnTo>
                      <a:pt x="6" y="32"/>
                    </a:lnTo>
                    <a:lnTo>
                      <a:pt x="6" y="32"/>
                    </a:lnTo>
                    <a:lnTo>
                      <a:pt x="4" y="26"/>
                    </a:lnTo>
                    <a:lnTo>
                      <a:pt x="4" y="26"/>
                    </a:lnTo>
                    <a:lnTo>
                      <a:pt x="2" y="2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2" y="17"/>
                    </a:lnTo>
                    <a:lnTo>
                      <a:pt x="2" y="13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9" y="13"/>
                    </a:lnTo>
                    <a:lnTo>
                      <a:pt x="19" y="13"/>
                    </a:lnTo>
                    <a:lnTo>
                      <a:pt x="20" y="13"/>
                    </a:lnTo>
                    <a:lnTo>
                      <a:pt x="20" y="13"/>
                    </a:lnTo>
                    <a:lnTo>
                      <a:pt x="20" y="11"/>
                    </a:lnTo>
                    <a:lnTo>
                      <a:pt x="20" y="11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2" y="4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30" y="8"/>
                    </a:lnTo>
                    <a:lnTo>
                      <a:pt x="33" y="8"/>
                    </a:lnTo>
                    <a:lnTo>
                      <a:pt x="33" y="8"/>
                    </a:lnTo>
                    <a:lnTo>
                      <a:pt x="35" y="8"/>
                    </a:lnTo>
                    <a:lnTo>
                      <a:pt x="39" y="10"/>
                    </a:lnTo>
                    <a:lnTo>
                      <a:pt x="39" y="10"/>
                    </a:lnTo>
                    <a:lnTo>
                      <a:pt x="42" y="13"/>
                    </a:lnTo>
                    <a:lnTo>
                      <a:pt x="42" y="13"/>
                    </a:lnTo>
                    <a:lnTo>
                      <a:pt x="44" y="15"/>
                    </a:lnTo>
                    <a:lnTo>
                      <a:pt x="44" y="15"/>
                    </a:lnTo>
                    <a:lnTo>
                      <a:pt x="44" y="17"/>
                    </a:lnTo>
                    <a:lnTo>
                      <a:pt x="44" y="17"/>
                    </a:lnTo>
                    <a:lnTo>
                      <a:pt x="44" y="17"/>
                    </a:lnTo>
                    <a:lnTo>
                      <a:pt x="42" y="19"/>
                    </a:lnTo>
                    <a:lnTo>
                      <a:pt x="41" y="22"/>
                    </a:lnTo>
                    <a:lnTo>
                      <a:pt x="41" y="22"/>
                    </a:lnTo>
                    <a:lnTo>
                      <a:pt x="41" y="24"/>
                    </a:lnTo>
                    <a:lnTo>
                      <a:pt x="39" y="26"/>
                    </a:lnTo>
                    <a:lnTo>
                      <a:pt x="39" y="26"/>
                    </a:lnTo>
                    <a:lnTo>
                      <a:pt x="37" y="28"/>
                    </a:lnTo>
                    <a:lnTo>
                      <a:pt x="35" y="28"/>
                    </a:lnTo>
                    <a:lnTo>
                      <a:pt x="35" y="28"/>
                    </a:lnTo>
                    <a:lnTo>
                      <a:pt x="33" y="28"/>
                    </a:lnTo>
                    <a:lnTo>
                      <a:pt x="33" y="28"/>
                    </a:lnTo>
                    <a:lnTo>
                      <a:pt x="33" y="28"/>
                    </a:lnTo>
                    <a:lnTo>
                      <a:pt x="33" y="30"/>
                    </a:lnTo>
                    <a:lnTo>
                      <a:pt x="33" y="30"/>
                    </a:lnTo>
                    <a:lnTo>
                      <a:pt x="30" y="32"/>
                    </a:lnTo>
                    <a:lnTo>
                      <a:pt x="30" y="32"/>
                    </a:lnTo>
                    <a:lnTo>
                      <a:pt x="28" y="30"/>
                    </a:lnTo>
                    <a:lnTo>
                      <a:pt x="28" y="30"/>
                    </a:lnTo>
                    <a:lnTo>
                      <a:pt x="24" y="30"/>
                    </a:lnTo>
                    <a:lnTo>
                      <a:pt x="22" y="30"/>
                    </a:lnTo>
                    <a:lnTo>
                      <a:pt x="22" y="30"/>
                    </a:lnTo>
                    <a:lnTo>
                      <a:pt x="19" y="32"/>
                    </a:lnTo>
                    <a:lnTo>
                      <a:pt x="19" y="32"/>
                    </a:lnTo>
                    <a:lnTo>
                      <a:pt x="17" y="32"/>
                    </a:lnTo>
                    <a:lnTo>
                      <a:pt x="15" y="32"/>
                    </a:lnTo>
                    <a:lnTo>
                      <a:pt x="15" y="32"/>
                    </a:lnTo>
                    <a:close/>
                    <a:moveTo>
                      <a:pt x="28" y="8"/>
                    </a:moveTo>
                    <a:lnTo>
                      <a:pt x="28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8" y="8"/>
                    </a:lnTo>
                    <a:lnTo>
                      <a:pt x="28" y="8"/>
                    </a:lnTo>
                    <a:close/>
                    <a:moveTo>
                      <a:pt x="28" y="19"/>
                    </a:moveTo>
                    <a:lnTo>
                      <a:pt x="28" y="19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0" y="24"/>
                    </a:lnTo>
                    <a:lnTo>
                      <a:pt x="30" y="24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28" y="19"/>
                    </a:lnTo>
                    <a:lnTo>
                      <a:pt x="28" y="1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5" name="Freeform 34"/>
              <p:cNvSpPr>
                <a:spLocks/>
              </p:cNvSpPr>
              <p:nvPr/>
            </p:nvSpPr>
            <p:spPr bwMode="auto">
              <a:xfrm>
                <a:off x="6738249" y="3400122"/>
                <a:ext cx="57600" cy="57600"/>
              </a:xfrm>
              <a:custGeom>
                <a:avLst/>
                <a:gdLst>
                  <a:gd name="T0" fmla="*/ 18 w 57"/>
                  <a:gd name="T1" fmla="*/ 51 h 55"/>
                  <a:gd name="T2" fmla="*/ 18 w 57"/>
                  <a:gd name="T3" fmla="*/ 51 h 55"/>
                  <a:gd name="T4" fmla="*/ 20 w 57"/>
                  <a:gd name="T5" fmla="*/ 50 h 55"/>
                  <a:gd name="T6" fmla="*/ 18 w 57"/>
                  <a:gd name="T7" fmla="*/ 48 h 55"/>
                  <a:gd name="T8" fmla="*/ 13 w 57"/>
                  <a:gd name="T9" fmla="*/ 50 h 55"/>
                  <a:gd name="T10" fmla="*/ 7 w 57"/>
                  <a:gd name="T11" fmla="*/ 53 h 55"/>
                  <a:gd name="T12" fmla="*/ 5 w 57"/>
                  <a:gd name="T13" fmla="*/ 53 h 55"/>
                  <a:gd name="T14" fmla="*/ 0 w 57"/>
                  <a:gd name="T15" fmla="*/ 53 h 55"/>
                  <a:gd name="T16" fmla="*/ 0 w 57"/>
                  <a:gd name="T17" fmla="*/ 53 h 55"/>
                  <a:gd name="T18" fmla="*/ 0 w 57"/>
                  <a:gd name="T19" fmla="*/ 51 h 55"/>
                  <a:gd name="T20" fmla="*/ 2 w 57"/>
                  <a:gd name="T21" fmla="*/ 50 h 55"/>
                  <a:gd name="T22" fmla="*/ 9 w 57"/>
                  <a:gd name="T23" fmla="*/ 44 h 55"/>
                  <a:gd name="T24" fmla="*/ 13 w 57"/>
                  <a:gd name="T25" fmla="*/ 42 h 55"/>
                  <a:gd name="T26" fmla="*/ 18 w 57"/>
                  <a:gd name="T27" fmla="*/ 40 h 55"/>
                  <a:gd name="T28" fmla="*/ 24 w 57"/>
                  <a:gd name="T29" fmla="*/ 40 h 55"/>
                  <a:gd name="T30" fmla="*/ 26 w 57"/>
                  <a:gd name="T31" fmla="*/ 39 h 55"/>
                  <a:gd name="T32" fmla="*/ 27 w 57"/>
                  <a:gd name="T33" fmla="*/ 35 h 55"/>
                  <a:gd name="T34" fmla="*/ 29 w 57"/>
                  <a:gd name="T35" fmla="*/ 31 h 55"/>
                  <a:gd name="T36" fmla="*/ 31 w 57"/>
                  <a:gd name="T37" fmla="*/ 29 h 55"/>
                  <a:gd name="T38" fmla="*/ 33 w 57"/>
                  <a:gd name="T39" fmla="*/ 29 h 55"/>
                  <a:gd name="T40" fmla="*/ 33 w 57"/>
                  <a:gd name="T41" fmla="*/ 29 h 55"/>
                  <a:gd name="T42" fmla="*/ 33 w 57"/>
                  <a:gd name="T43" fmla="*/ 31 h 55"/>
                  <a:gd name="T44" fmla="*/ 33 w 57"/>
                  <a:gd name="T45" fmla="*/ 33 h 55"/>
                  <a:gd name="T46" fmla="*/ 33 w 57"/>
                  <a:gd name="T47" fmla="*/ 33 h 55"/>
                  <a:gd name="T48" fmla="*/ 35 w 57"/>
                  <a:gd name="T49" fmla="*/ 31 h 55"/>
                  <a:gd name="T50" fmla="*/ 40 w 57"/>
                  <a:gd name="T51" fmla="*/ 26 h 55"/>
                  <a:gd name="T52" fmla="*/ 44 w 57"/>
                  <a:gd name="T53" fmla="*/ 20 h 55"/>
                  <a:gd name="T54" fmla="*/ 46 w 57"/>
                  <a:gd name="T55" fmla="*/ 15 h 55"/>
                  <a:gd name="T56" fmla="*/ 46 w 57"/>
                  <a:gd name="T57" fmla="*/ 13 h 55"/>
                  <a:gd name="T58" fmla="*/ 48 w 57"/>
                  <a:gd name="T59" fmla="*/ 4 h 55"/>
                  <a:gd name="T60" fmla="*/ 48 w 57"/>
                  <a:gd name="T61" fmla="*/ 2 h 55"/>
                  <a:gd name="T62" fmla="*/ 49 w 57"/>
                  <a:gd name="T63" fmla="*/ 2 h 55"/>
                  <a:gd name="T64" fmla="*/ 51 w 57"/>
                  <a:gd name="T65" fmla="*/ 2 h 55"/>
                  <a:gd name="T66" fmla="*/ 51 w 57"/>
                  <a:gd name="T67" fmla="*/ 0 h 55"/>
                  <a:gd name="T68" fmla="*/ 53 w 57"/>
                  <a:gd name="T69" fmla="*/ 0 h 55"/>
                  <a:gd name="T70" fmla="*/ 55 w 57"/>
                  <a:gd name="T71" fmla="*/ 2 h 55"/>
                  <a:gd name="T72" fmla="*/ 55 w 57"/>
                  <a:gd name="T73" fmla="*/ 7 h 55"/>
                  <a:gd name="T74" fmla="*/ 57 w 57"/>
                  <a:gd name="T75" fmla="*/ 11 h 55"/>
                  <a:gd name="T76" fmla="*/ 57 w 57"/>
                  <a:gd name="T77" fmla="*/ 15 h 55"/>
                  <a:gd name="T78" fmla="*/ 57 w 57"/>
                  <a:gd name="T79" fmla="*/ 16 h 55"/>
                  <a:gd name="T80" fmla="*/ 53 w 57"/>
                  <a:gd name="T81" fmla="*/ 24 h 55"/>
                  <a:gd name="T82" fmla="*/ 51 w 57"/>
                  <a:gd name="T83" fmla="*/ 26 h 55"/>
                  <a:gd name="T84" fmla="*/ 51 w 57"/>
                  <a:gd name="T85" fmla="*/ 31 h 55"/>
                  <a:gd name="T86" fmla="*/ 51 w 57"/>
                  <a:gd name="T87" fmla="*/ 35 h 55"/>
                  <a:gd name="T88" fmla="*/ 51 w 57"/>
                  <a:gd name="T89" fmla="*/ 39 h 55"/>
                  <a:gd name="T90" fmla="*/ 49 w 57"/>
                  <a:gd name="T91" fmla="*/ 44 h 55"/>
                  <a:gd name="T92" fmla="*/ 48 w 57"/>
                  <a:gd name="T93" fmla="*/ 46 h 55"/>
                  <a:gd name="T94" fmla="*/ 46 w 57"/>
                  <a:gd name="T95" fmla="*/ 46 h 55"/>
                  <a:gd name="T96" fmla="*/ 42 w 57"/>
                  <a:gd name="T97" fmla="*/ 46 h 55"/>
                  <a:gd name="T98" fmla="*/ 42 w 57"/>
                  <a:gd name="T99" fmla="*/ 48 h 55"/>
                  <a:gd name="T100" fmla="*/ 38 w 57"/>
                  <a:gd name="T101" fmla="*/ 48 h 55"/>
                  <a:gd name="T102" fmla="*/ 37 w 57"/>
                  <a:gd name="T103" fmla="*/ 48 h 55"/>
                  <a:gd name="T104" fmla="*/ 33 w 57"/>
                  <a:gd name="T105" fmla="*/ 48 h 55"/>
                  <a:gd name="T106" fmla="*/ 31 w 57"/>
                  <a:gd name="T107" fmla="*/ 48 h 55"/>
                  <a:gd name="T108" fmla="*/ 31 w 57"/>
                  <a:gd name="T109" fmla="*/ 50 h 55"/>
                  <a:gd name="T110" fmla="*/ 29 w 57"/>
                  <a:gd name="T111" fmla="*/ 51 h 55"/>
                  <a:gd name="T112" fmla="*/ 27 w 57"/>
                  <a:gd name="T113" fmla="*/ 55 h 55"/>
                  <a:gd name="T114" fmla="*/ 26 w 57"/>
                  <a:gd name="T115" fmla="*/ 55 h 55"/>
                  <a:gd name="T116" fmla="*/ 22 w 57"/>
                  <a:gd name="T117" fmla="*/ 53 h 55"/>
                  <a:gd name="T118" fmla="*/ 22 w 57"/>
                  <a:gd name="T119" fmla="*/ 53 h 55"/>
                  <a:gd name="T120" fmla="*/ 18 w 57"/>
                  <a:gd name="T121" fmla="*/ 51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57" h="55">
                    <a:moveTo>
                      <a:pt x="18" y="51"/>
                    </a:moveTo>
                    <a:lnTo>
                      <a:pt x="18" y="51"/>
                    </a:lnTo>
                    <a:lnTo>
                      <a:pt x="18" y="51"/>
                    </a:lnTo>
                    <a:lnTo>
                      <a:pt x="18" y="51"/>
                    </a:lnTo>
                    <a:lnTo>
                      <a:pt x="20" y="50"/>
                    </a:lnTo>
                    <a:lnTo>
                      <a:pt x="20" y="50"/>
                    </a:lnTo>
                    <a:lnTo>
                      <a:pt x="18" y="48"/>
                    </a:lnTo>
                    <a:lnTo>
                      <a:pt x="18" y="48"/>
                    </a:lnTo>
                    <a:lnTo>
                      <a:pt x="13" y="50"/>
                    </a:lnTo>
                    <a:lnTo>
                      <a:pt x="13" y="50"/>
                    </a:lnTo>
                    <a:lnTo>
                      <a:pt x="9" y="51"/>
                    </a:lnTo>
                    <a:lnTo>
                      <a:pt x="7" y="53"/>
                    </a:lnTo>
                    <a:lnTo>
                      <a:pt x="7" y="53"/>
                    </a:lnTo>
                    <a:lnTo>
                      <a:pt x="5" y="53"/>
                    </a:lnTo>
                    <a:lnTo>
                      <a:pt x="5" y="53"/>
                    </a:lnTo>
                    <a:lnTo>
                      <a:pt x="0" y="53"/>
                    </a:lnTo>
                    <a:lnTo>
                      <a:pt x="0" y="53"/>
                    </a:lnTo>
                    <a:lnTo>
                      <a:pt x="0" y="53"/>
                    </a:lnTo>
                    <a:lnTo>
                      <a:pt x="0" y="53"/>
                    </a:lnTo>
                    <a:lnTo>
                      <a:pt x="0" y="51"/>
                    </a:lnTo>
                    <a:lnTo>
                      <a:pt x="2" y="50"/>
                    </a:lnTo>
                    <a:lnTo>
                      <a:pt x="2" y="50"/>
                    </a:lnTo>
                    <a:lnTo>
                      <a:pt x="9" y="44"/>
                    </a:lnTo>
                    <a:lnTo>
                      <a:pt x="9" y="44"/>
                    </a:lnTo>
                    <a:lnTo>
                      <a:pt x="13" y="42"/>
                    </a:lnTo>
                    <a:lnTo>
                      <a:pt x="13" y="42"/>
                    </a:lnTo>
                    <a:lnTo>
                      <a:pt x="18" y="40"/>
                    </a:lnTo>
                    <a:lnTo>
                      <a:pt x="18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6" y="40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7" y="35"/>
                    </a:lnTo>
                    <a:lnTo>
                      <a:pt x="27" y="35"/>
                    </a:lnTo>
                    <a:lnTo>
                      <a:pt x="29" y="31"/>
                    </a:lnTo>
                    <a:lnTo>
                      <a:pt x="29" y="31"/>
                    </a:lnTo>
                    <a:lnTo>
                      <a:pt x="31" y="29"/>
                    </a:lnTo>
                    <a:lnTo>
                      <a:pt x="31" y="29"/>
                    </a:lnTo>
                    <a:lnTo>
                      <a:pt x="33" y="29"/>
                    </a:lnTo>
                    <a:lnTo>
                      <a:pt x="33" y="29"/>
                    </a:lnTo>
                    <a:lnTo>
                      <a:pt x="33" y="29"/>
                    </a:lnTo>
                    <a:lnTo>
                      <a:pt x="33" y="29"/>
                    </a:lnTo>
                    <a:lnTo>
                      <a:pt x="33" y="31"/>
                    </a:lnTo>
                    <a:lnTo>
                      <a:pt x="33" y="31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5" y="31"/>
                    </a:lnTo>
                    <a:lnTo>
                      <a:pt x="35" y="31"/>
                    </a:lnTo>
                    <a:lnTo>
                      <a:pt x="38" y="29"/>
                    </a:lnTo>
                    <a:lnTo>
                      <a:pt x="40" y="26"/>
                    </a:lnTo>
                    <a:lnTo>
                      <a:pt x="40" y="26"/>
                    </a:lnTo>
                    <a:lnTo>
                      <a:pt x="44" y="20"/>
                    </a:lnTo>
                    <a:lnTo>
                      <a:pt x="46" y="15"/>
                    </a:lnTo>
                    <a:lnTo>
                      <a:pt x="46" y="15"/>
                    </a:lnTo>
                    <a:lnTo>
                      <a:pt x="46" y="13"/>
                    </a:lnTo>
                    <a:lnTo>
                      <a:pt x="46" y="13"/>
                    </a:lnTo>
                    <a:lnTo>
                      <a:pt x="46" y="7"/>
                    </a:lnTo>
                    <a:lnTo>
                      <a:pt x="48" y="4"/>
                    </a:lnTo>
                    <a:lnTo>
                      <a:pt x="48" y="4"/>
                    </a:lnTo>
                    <a:lnTo>
                      <a:pt x="48" y="2"/>
                    </a:lnTo>
                    <a:lnTo>
                      <a:pt x="49" y="2"/>
                    </a:lnTo>
                    <a:lnTo>
                      <a:pt x="49" y="2"/>
                    </a:lnTo>
                    <a:lnTo>
                      <a:pt x="51" y="2"/>
                    </a:lnTo>
                    <a:lnTo>
                      <a:pt x="51" y="2"/>
                    </a:lnTo>
                    <a:lnTo>
                      <a:pt x="51" y="2"/>
                    </a:lnTo>
                    <a:lnTo>
                      <a:pt x="51" y="0"/>
                    </a:lnTo>
                    <a:lnTo>
                      <a:pt x="51" y="0"/>
                    </a:lnTo>
                    <a:lnTo>
                      <a:pt x="53" y="0"/>
                    </a:lnTo>
                    <a:lnTo>
                      <a:pt x="53" y="0"/>
                    </a:lnTo>
                    <a:lnTo>
                      <a:pt x="55" y="2"/>
                    </a:lnTo>
                    <a:lnTo>
                      <a:pt x="55" y="2"/>
                    </a:lnTo>
                    <a:lnTo>
                      <a:pt x="55" y="7"/>
                    </a:lnTo>
                    <a:lnTo>
                      <a:pt x="55" y="7"/>
                    </a:lnTo>
                    <a:lnTo>
                      <a:pt x="57" y="11"/>
                    </a:lnTo>
                    <a:lnTo>
                      <a:pt x="57" y="11"/>
                    </a:lnTo>
                    <a:lnTo>
                      <a:pt x="57" y="15"/>
                    </a:lnTo>
                    <a:lnTo>
                      <a:pt x="57" y="16"/>
                    </a:lnTo>
                    <a:lnTo>
                      <a:pt x="57" y="16"/>
                    </a:lnTo>
                    <a:lnTo>
                      <a:pt x="55" y="20"/>
                    </a:lnTo>
                    <a:lnTo>
                      <a:pt x="53" y="24"/>
                    </a:lnTo>
                    <a:lnTo>
                      <a:pt x="53" y="24"/>
                    </a:lnTo>
                    <a:lnTo>
                      <a:pt x="51" y="26"/>
                    </a:lnTo>
                    <a:lnTo>
                      <a:pt x="51" y="26"/>
                    </a:lnTo>
                    <a:lnTo>
                      <a:pt x="51" y="31"/>
                    </a:lnTo>
                    <a:lnTo>
                      <a:pt x="51" y="35"/>
                    </a:lnTo>
                    <a:lnTo>
                      <a:pt x="51" y="35"/>
                    </a:lnTo>
                    <a:lnTo>
                      <a:pt x="51" y="39"/>
                    </a:lnTo>
                    <a:lnTo>
                      <a:pt x="51" y="39"/>
                    </a:lnTo>
                    <a:lnTo>
                      <a:pt x="49" y="42"/>
                    </a:lnTo>
                    <a:lnTo>
                      <a:pt x="49" y="44"/>
                    </a:lnTo>
                    <a:lnTo>
                      <a:pt x="49" y="44"/>
                    </a:lnTo>
                    <a:lnTo>
                      <a:pt x="48" y="46"/>
                    </a:lnTo>
                    <a:lnTo>
                      <a:pt x="46" y="46"/>
                    </a:lnTo>
                    <a:lnTo>
                      <a:pt x="46" y="46"/>
                    </a:lnTo>
                    <a:lnTo>
                      <a:pt x="44" y="44"/>
                    </a:lnTo>
                    <a:lnTo>
                      <a:pt x="42" y="46"/>
                    </a:lnTo>
                    <a:lnTo>
                      <a:pt x="42" y="46"/>
                    </a:lnTo>
                    <a:lnTo>
                      <a:pt x="42" y="48"/>
                    </a:lnTo>
                    <a:lnTo>
                      <a:pt x="42" y="48"/>
                    </a:lnTo>
                    <a:lnTo>
                      <a:pt x="38" y="48"/>
                    </a:lnTo>
                    <a:lnTo>
                      <a:pt x="37" y="48"/>
                    </a:lnTo>
                    <a:lnTo>
                      <a:pt x="37" y="48"/>
                    </a:lnTo>
                    <a:lnTo>
                      <a:pt x="33" y="48"/>
                    </a:lnTo>
                    <a:lnTo>
                      <a:pt x="33" y="4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31" y="50"/>
                    </a:lnTo>
                    <a:lnTo>
                      <a:pt x="31" y="50"/>
                    </a:lnTo>
                    <a:lnTo>
                      <a:pt x="29" y="51"/>
                    </a:lnTo>
                    <a:lnTo>
                      <a:pt x="29" y="51"/>
                    </a:lnTo>
                    <a:lnTo>
                      <a:pt x="27" y="55"/>
                    </a:lnTo>
                    <a:lnTo>
                      <a:pt x="27" y="55"/>
                    </a:lnTo>
                    <a:lnTo>
                      <a:pt x="26" y="55"/>
                    </a:lnTo>
                    <a:lnTo>
                      <a:pt x="22" y="53"/>
                    </a:lnTo>
                    <a:lnTo>
                      <a:pt x="22" y="53"/>
                    </a:lnTo>
                    <a:lnTo>
                      <a:pt x="22" y="53"/>
                    </a:lnTo>
                    <a:lnTo>
                      <a:pt x="22" y="53"/>
                    </a:lnTo>
                    <a:lnTo>
                      <a:pt x="20" y="51"/>
                    </a:lnTo>
                    <a:lnTo>
                      <a:pt x="18" y="51"/>
                    </a:lnTo>
                    <a:lnTo>
                      <a:pt x="18" y="5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6" name="Freeform 35"/>
              <p:cNvSpPr>
                <a:spLocks/>
              </p:cNvSpPr>
              <p:nvPr/>
            </p:nvSpPr>
            <p:spPr bwMode="auto">
              <a:xfrm>
                <a:off x="6532534" y="2805605"/>
                <a:ext cx="32914" cy="47315"/>
              </a:xfrm>
              <a:custGeom>
                <a:avLst/>
                <a:gdLst>
                  <a:gd name="T0" fmla="*/ 20 w 33"/>
                  <a:gd name="T1" fmla="*/ 0 h 46"/>
                  <a:gd name="T2" fmla="*/ 22 w 33"/>
                  <a:gd name="T3" fmla="*/ 2 h 46"/>
                  <a:gd name="T4" fmla="*/ 26 w 33"/>
                  <a:gd name="T5" fmla="*/ 9 h 46"/>
                  <a:gd name="T6" fmla="*/ 29 w 33"/>
                  <a:gd name="T7" fmla="*/ 16 h 46"/>
                  <a:gd name="T8" fmla="*/ 31 w 33"/>
                  <a:gd name="T9" fmla="*/ 16 h 46"/>
                  <a:gd name="T10" fmla="*/ 31 w 33"/>
                  <a:gd name="T11" fmla="*/ 18 h 46"/>
                  <a:gd name="T12" fmla="*/ 33 w 33"/>
                  <a:gd name="T13" fmla="*/ 22 h 46"/>
                  <a:gd name="T14" fmla="*/ 31 w 33"/>
                  <a:gd name="T15" fmla="*/ 24 h 46"/>
                  <a:gd name="T16" fmla="*/ 29 w 33"/>
                  <a:gd name="T17" fmla="*/ 24 h 46"/>
                  <a:gd name="T18" fmla="*/ 27 w 33"/>
                  <a:gd name="T19" fmla="*/ 27 h 46"/>
                  <a:gd name="T20" fmla="*/ 29 w 33"/>
                  <a:gd name="T21" fmla="*/ 31 h 46"/>
                  <a:gd name="T22" fmla="*/ 29 w 33"/>
                  <a:gd name="T23" fmla="*/ 33 h 46"/>
                  <a:gd name="T24" fmla="*/ 29 w 33"/>
                  <a:gd name="T25" fmla="*/ 37 h 46"/>
                  <a:gd name="T26" fmla="*/ 26 w 33"/>
                  <a:gd name="T27" fmla="*/ 38 h 46"/>
                  <a:gd name="T28" fmla="*/ 26 w 33"/>
                  <a:gd name="T29" fmla="*/ 38 h 46"/>
                  <a:gd name="T30" fmla="*/ 16 w 33"/>
                  <a:gd name="T31" fmla="*/ 42 h 46"/>
                  <a:gd name="T32" fmla="*/ 13 w 33"/>
                  <a:gd name="T33" fmla="*/ 44 h 46"/>
                  <a:gd name="T34" fmla="*/ 11 w 33"/>
                  <a:gd name="T35" fmla="*/ 46 h 46"/>
                  <a:gd name="T36" fmla="*/ 9 w 33"/>
                  <a:gd name="T37" fmla="*/ 44 h 46"/>
                  <a:gd name="T38" fmla="*/ 3 w 33"/>
                  <a:gd name="T39" fmla="*/ 40 h 46"/>
                  <a:gd name="T40" fmla="*/ 2 w 33"/>
                  <a:gd name="T41" fmla="*/ 38 h 46"/>
                  <a:gd name="T42" fmla="*/ 0 w 33"/>
                  <a:gd name="T43" fmla="*/ 37 h 46"/>
                  <a:gd name="T44" fmla="*/ 0 w 33"/>
                  <a:gd name="T45" fmla="*/ 33 h 46"/>
                  <a:gd name="T46" fmla="*/ 2 w 33"/>
                  <a:gd name="T47" fmla="*/ 31 h 46"/>
                  <a:gd name="T48" fmla="*/ 3 w 33"/>
                  <a:gd name="T49" fmla="*/ 29 h 46"/>
                  <a:gd name="T50" fmla="*/ 7 w 33"/>
                  <a:gd name="T51" fmla="*/ 22 h 46"/>
                  <a:gd name="T52" fmla="*/ 7 w 33"/>
                  <a:gd name="T53" fmla="*/ 20 h 46"/>
                  <a:gd name="T54" fmla="*/ 5 w 33"/>
                  <a:gd name="T55" fmla="*/ 18 h 46"/>
                  <a:gd name="T56" fmla="*/ 5 w 33"/>
                  <a:gd name="T57" fmla="*/ 15 h 46"/>
                  <a:gd name="T58" fmla="*/ 11 w 33"/>
                  <a:gd name="T59" fmla="*/ 9 h 46"/>
                  <a:gd name="T60" fmla="*/ 16 w 33"/>
                  <a:gd name="T61" fmla="*/ 5 h 46"/>
                  <a:gd name="T62" fmla="*/ 18 w 33"/>
                  <a:gd name="T63" fmla="*/ 5 h 46"/>
                  <a:gd name="T64" fmla="*/ 18 w 33"/>
                  <a:gd name="T65" fmla="*/ 2 h 46"/>
                  <a:gd name="T66" fmla="*/ 20 w 33"/>
                  <a:gd name="T67" fmla="*/ 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3" h="46">
                    <a:moveTo>
                      <a:pt x="20" y="0"/>
                    </a:moveTo>
                    <a:lnTo>
                      <a:pt x="20" y="0"/>
                    </a:lnTo>
                    <a:lnTo>
                      <a:pt x="22" y="2"/>
                    </a:lnTo>
                    <a:lnTo>
                      <a:pt x="22" y="2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7" y="13"/>
                    </a:lnTo>
                    <a:lnTo>
                      <a:pt x="29" y="16"/>
                    </a:lnTo>
                    <a:lnTo>
                      <a:pt x="29" y="16"/>
                    </a:lnTo>
                    <a:lnTo>
                      <a:pt x="31" y="16"/>
                    </a:lnTo>
                    <a:lnTo>
                      <a:pt x="31" y="16"/>
                    </a:lnTo>
                    <a:lnTo>
                      <a:pt x="31" y="18"/>
                    </a:lnTo>
                    <a:lnTo>
                      <a:pt x="31" y="18"/>
                    </a:lnTo>
                    <a:lnTo>
                      <a:pt x="33" y="22"/>
                    </a:lnTo>
                    <a:lnTo>
                      <a:pt x="31" y="24"/>
                    </a:lnTo>
                    <a:lnTo>
                      <a:pt x="31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29" y="26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9" y="31"/>
                    </a:lnTo>
                    <a:lnTo>
                      <a:pt x="29" y="31"/>
                    </a:lnTo>
                    <a:lnTo>
                      <a:pt x="29" y="33"/>
                    </a:lnTo>
                    <a:lnTo>
                      <a:pt x="29" y="33"/>
                    </a:lnTo>
                    <a:lnTo>
                      <a:pt x="29" y="37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0" y="40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13" y="44"/>
                    </a:lnTo>
                    <a:lnTo>
                      <a:pt x="13" y="44"/>
                    </a:lnTo>
                    <a:lnTo>
                      <a:pt x="11" y="46"/>
                    </a:lnTo>
                    <a:lnTo>
                      <a:pt x="9" y="44"/>
                    </a:lnTo>
                    <a:lnTo>
                      <a:pt x="9" y="44"/>
                    </a:lnTo>
                    <a:lnTo>
                      <a:pt x="3" y="40"/>
                    </a:lnTo>
                    <a:lnTo>
                      <a:pt x="3" y="40"/>
                    </a:lnTo>
                    <a:lnTo>
                      <a:pt x="2" y="38"/>
                    </a:lnTo>
                    <a:lnTo>
                      <a:pt x="2" y="38"/>
                    </a:lnTo>
                    <a:lnTo>
                      <a:pt x="0" y="37"/>
                    </a:lnTo>
                    <a:lnTo>
                      <a:pt x="0" y="37"/>
                    </a:lnTo>
                    <a:lnTo>
                      <a:pt x="0" y="35"/>
                    </a:lnTo>
                    <a:lnTo>
                      <a:pt x="0" y="33"/>
                    </a:lnTo>
                    <a:lnTo>
                      <a:pt x="0" y="33"/>
                    </a:lnTo>
                    <a:lnTo>
                      <a:pt x="2" y="31"/>
                    </a:lnTo>
                    <a:lnTo>
                      <a:pt x="3" y="29"/>
                    </a:lnTo>
                    <a:lnTo>
                      <a:pt x="3" y="29"/>
                    </a:lnTo>
                    <a:lnTo>
                      <a:pt x="5" y="26"/>
                    </a:lnTo>
                    <a:lnTo>
                      <a:pt x="7" y="22"/>
                    </a:lnTo>
                    <a:lnTo>
                      <a:pt x="7" y="22"/>
                    </a:lnTo>
                    <a:lnTo>
                      <a:pt x="7" y="20"/>
                    </a:lnTo>
                    <a:lnTo>
                      <a:pt x="7" y="20"/>
                    </a:lnTo>
                    <a:lnTo>
                      <a:pt x="5" y="18"/>
                    </a:lnTo>
                    <a:lnTo>
                      <a:pt x="5" y="15"/>
                    </a:lnTo>
                    <a:lnTo>
                      <a:pt x="5" y="15"/>
                    </a:lnTo>
                    <a:lnTo>
                      <a:pt x="7" y="11"/>
                    </a:lnTo>
                    <a:lnTo>
                      <a:pt x="11" y="9"/>
                    </a:lnTo>
                    <a:lnTo>
                      <a:pt x="11" y="9"/>
                    </a:lnTo>
                    <a:lnTo>
                      <a:pt x="16" y="5"/>
                    </a:lnTo>
                    <a:lnTo>
                      <a:pt x="16" y="5"/>
                    </a:lnTo>
                    <a:lnTo>
                      <a:pt x="18" y="5"/>
                    </a:lnTo>
                    <a:lnTo>
                      <a:pt x="18" y="2"/>
                    </a:lnTo>
                    <a:lnTo>
                      <a:pt x="18" y="2"/>
                    </a:lnTo>
                    <a:lnTo>
                      <a:pt x="18" y="2"/>
                    </a:lnTo>
                    <a:lnTo>
                      <a:pt x="20" y="0"/>
                    </a:lnTo>
                    <a:lnTo>
                      <a:pt x="2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7" name="Freeform 36"/>
              <p:cNvSpPr>
                <a:spLocks/>
              </p:cNvSpPr>
              <p:nvPr/>
            </p:nvSpPr>
            <p:spPr bwMode="auto">
              <a:xfrm>
                <a:off x="6573677" y="2871434"/>
                <a:ext cx="32914" cy="43201"/>
              </a:xfrm>
              <a:custGeom>
                <a:avLst/>
                <a:gdLst>
                  <a:gd name="T0" fmla="*/ 19 w 31"/>
                  <a:gd name="T1" fmla="*/ 9 h 42"/>
                  <a:gd name="T2" fmla="*/ 19 w 31"/>
                  <a:gd name="T3" fmla="*/ 9 h 42"/>
                  <a:gd name="T4" fmla="*/ 19 w 31"/>
                  <a:gd name="T5" fmla="*/ 9 h 42"/>
                  <a:gd name="T6" fmla="*/ 19 w 31"/>
                  <a:gd name="T7" fmla="*/ 9 h 42"/>
                  <a:gd name="T8" fmla="*/ 20 w 31"/>
                  <a:gd name="T9" fmla="*/ 8 h 42"/>
                  <a:gd name="T10" fmla="*/ 20 w 31"/>
                  <a:gd name="T11" fmla="*/ 8 h 42"/>
                  <a:gd name="T12" fmla="*/ 22 w 31"/>
                  <a:gd name="T13" fmla="*/ 8 h 42"/>
                  <a:gd name="T14" fmla="*/ 22 w 31"/>
                  <a:gd name="T15" fmla="*/ 8 h 42"/>
                  <a:gd name="T16" fmla="*/ 24 w 31"/>
                  <a:gd name="T17" fmla="*/ 9 h 42"/>
                  <a:gd name="T18" fmla="*/ 24 w 31"/>
                  <a:gd name="T19" fmla="*/ 9 h 42"/>
                  <a:gd name="T20" fmla="*/ 24 w 31"/>
                  <a:gd name="T21" fmla="*/ 11 h 42"/>
                  <a:gd name="T22" fmla="*/ 26 w 31"/>
                  <a:gd name="T23" fmla="*/ 15 h 42"/>
                  <a:gd name="T24" fmla="*/ 26 w 31"/>
                  <a:gd name="T25" fmla="*/ 15 h 42"/>
                  <a:gd name="T26" fmla="*/ 28 w 31"/>
                  <a:gd name="T27" fmla="*/ 19 h 42"/>
                  <a:gd name="T28" fmla="*/ 28 w 31"/>
                  <a:gd name="T29" fmla="*/ 19 h 42"/>
                  <a:gd name="T30" fmla="*/ 30 w 31"/>
                  <a:gd name="T31" fmla="*/ 20 h 42"/>
                  <a:gd name="T32" fmla="*/ 31 w 31"/>
                  <a:gd name="T33" fmla="*/ 22 h 42"/>
                  <a:gd name="T34" fmla="*/ 31 w 31"/>
                  <a:gd name="T35" fmla="*/ 22 h 42"/>
                  <a:gd name="T36" fmla="*/ 31 w 31"/>
                  <a:gd name="T37" fmla="*/ 28 h 42"/>
                  <a:gd name="T38" fmla="*/ 30 w 31"/>
                  <a:gd name="T39" fmla="*/ 31 h 42"/>
                  <a:gd name="T40" fmla="*/ 30 w 31"/>
                  <a:gd name="T41" fmla="*/ 31 h 42"/>
                  <a:gd name="T42" fmla="*/ 28 w 31"/>
                  <a:gd name="T43" fmla="*/ 33 h 42"/>
                  <a:gd name="T44" fmla="*/ 28 w 31"/>
                  <a:gd name="T45" fmla="*/ 33 h 42"/>
                  <a:gd name="T46" fmla="*/ 19 w 31"/>
                  <a:gd name="T47" fmla="*/ 37 h 42"/>
                  <a:gd name="T48" fmla="*/ 19 w 31"/>
                  <a:gd name="T49" fmla="*/ 37 h 42"/>
                  <a:gd name="T50" fmla="*/ 17 w 31"/>
                  <a:gd name="T51" fmla="*/ 37 h 42"/>
                  <a:gd name="T52" fmla="*/ 17 w 31"/>
                  <a:gd name="T53" fmla="*/ 37 h 42"/>
                  <a:gd name="T54" fmla="*/ 11 w 31"/>
                  <a:gd name="T55" fmla="*/ 37 h 42"/>
                  <a:gd name="T56" fmla="*/ 11 w 31"/>
                  <a:gd name="T57" fmla="*/ 37 h 42"/>
                  <a:gd name="T58" fmla="*/ 9 w 31"/>
                  <a:gd name="T59" fmla="*/ 37 h 42"/>
                  <a:gd name="T60" fmla="*/ 8 w 31"/>
                  <a:gd name="T61" fmla="*/ 39 h 42"/>
                  <a:gd name="T62" fmla="*/ 8 w 31"/>
                  <a:gd name="T63" fmla="*/ 39 h 42"/>
                  <a:gd name="T64" fmla="*/ 4 w 31"/>
                  <a:gd name="T65" fmla="*/ 42 h 42"/>
                  <a:gd name="T66" fmla="*/ 4 w 31"/>
                  <a:gd name="T67" fmla="*/ 42 h 42"/>
                  <a:gd name="T68" fmla="*/ 0 w 31"/>
                  <a:gd name="T69" fmla="*/ 42 h 42"/>
                  <a:gd name="T70" fmla="*/ 0 w 31"/>
                  <a:gd name="T71" fmla="*/ 41 h 42"/>
                  <a:gd name="T72" fmla="*/ 0 w 31"/>
                  <a:gd name="T73" fmla="*/ 41 h 42"/>
                  <a:gd name="T74" fmla="*/ 0 w 31"/>
                  <a:gd name="T75" fmla="*/ 37 h 42"/>
                  <a:gd name="T76" fmla="*/ 0 w 31"/>
                  <a:gd name="T77" fmla="*/ 37 h 42"/>
                  <a:gd name="T78" fmla="*/ 4 w 31"/>
                  <a:gd name="T79" fmla="*/ 22 h 42"/>
                  <a:gd name="T80" fmla="*/ 4 w 31"/>
                  <a:gd name="T81" fmla="*/ 22 h 42"/>
                  <a:gd name="T82" fmla="*/ 8 w 31"/>
                  <a:gd name="T83" fmla="*/ 13 h 42"/>
                  <a:gd name="T84" fmla="*/ 8 w 31"/>
                  <a:gd name="T85" fmla="*/ 13 h 42"/>
                  <a:gd name="T86" fmla="*/ 11 w 31"/>
                  <a:gd name="T87" fmla="*/ 4 h 42"/>
                  <a:gd name="T88" fmla="*/ 11 w 31"/>
                  <a:gd name="T89" fmla="*/ 4 h 42"/>
                  <a:gd name="T90" fmla="*/ 11 w 31"/>
                  <a:gd name="T91" fmla="*/ 4 h 42"/>
                  <a:gd name="T92" fmla="*/ 11 w 31"/>
                  <a:gd name="T93" fmla="*/ 4 h 42"/>
                  <a:gd name="T94" fmla="*/ 13 w 31"/>
                  <a:gd name="T95" fmla="*/ 4 h 42"/>
                  <a:gd name="T96" fmla="*/ 13 w 31"/>
                  <a:gd name="T97" fmla="*/ 4 h 42"/>
                  <a:gd name="T98" fmla="*/ 13 w 31"/>
                  <a:gd name="T99" fmla="*/ 4 h 42"/>
                  <a:gd name="T100" fmla="*/ 13 w 31"/>
                  <a:gd name="T101" fmla="*/ 2 h 42"/>
                  <a:gd name="T102" fmla="*/ 13 w 31"/>
                  <a:gd name="T103" fmla="*/ 2 h 42"/>
                  <a:gd name="T104" fmla="*/ 15 w 31"/>
                  <a:gd name="T105" fmla="*/ 0 h 42"/>
                  <a:gd name="T106" fmla="*/ 15 w 31"/>
                  <a:gd name="T107" fmla="*/ 0 h 42"/>
                  <a:gd name="T108" fmla="*/ 15 w 31"/>
                  <a:gd name="T109" fmla="*/ 0 h 42"/>
                  <a:gd name="T110" fmla="*/ 19 w 31"/>
                  <a:gd name="T111" fmla="*/ 2 h 42"/>
                  <a:gd name="T112" fmla="*/ 19 w 31"/>
                  <a:gd name="T113" fmla="*/ 4 h 42"/>
                  <a:gd name="T114" fmla="*/ 19 w 31"/>
                  <a:gd name="T115" fmla="*/ 4 h 42"/>
                  <a:gd name="T116" fmla="*/ 19 w 31"/>
                  <a:gd name="T117" fmla="*/ 8 h 42"/>
                  <a:gd name="T118" fmla="*/ 19 w 31"/>
                  <a:gd name="T119" fmla="*/ 8 h 42"/>
                  <a:gd name="T120" fmla="*/ 19 w 31"/>
                  <a:gd name="T121" fmla="*/ 9 h 42"/>
                  <a:gd name="T122" fmla="*/ 19 w 31"/>
                  <a:gd name="T123" fmla="*/ 9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1" h="42">
                    <a:moveTo>
                      <a:pt x="19" y="9"/>
                    </a:moveTo>
                    <a:lnTo>
                      <a:pt x="19" y="9"/>
                    </a:lnTo>
                    <a:lnTo>
                      <a:pt x="19" y="9"/>
                    </a:lnTo>
                    <a:lnTo>
                      <a:pt x="19" y="9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4" y="9"/>
                    </a:lnTo>
                    <a:lnTo>
                      <a:pt x="24" y="9"/>
                    </a:lnTo>
                    <a:lnTo>
                      <a:pt x="24" y="11"/>
                    </a:lnTo>
                    <a:lnTo>
                      <a:pt x="26" y="15"/>
                    </a:lnTo>
                    <a:lnTo>
                      <a:pt x="26" y="15"/>
                    </a:lnTo>
                    <a:lnTo>
                      <a:pt x="28" y="19"/>
                    </a:lnTo>
                    <a:lnTo>
                      <a:pt x="28" y="19"/>
                    </a:lnTo>
                    <a:lnTo>
                      <a:pt x="30" y="20"/>
                    </a:lnTo>
                    <a:lnTo>
                      <a:pt x="31" y="22"/>
                    </a:lnTo>
                    <a:lnTo>
                      <a:pt x="31" y="22"/>
                    </a:lnTo>
                    <a:lnTo>
                      <a:pt x="31" y="28"/>
                    </a:lnTo>
                    <a:lnTo>
                      <a:pt x="30" y="31"/>
                    </a:lnTo>
                    <a:lnTo>
                      <a:pt x="30" y="31"/>
                    </a:lnTo>
                    <a:lnTo>
                      <a:pt x="28" y="33"/>
                    </a:lnTo>
                    <a:lnTo>
                      <a:pt x="28" y="33"/>
                    </a:lnTo>
                    <a:lnTo>
                      <a:pt x="19" y="37"/>
                    </a:lnTo>
                    <a:lnTo>
                      <a:pt x="19" y="37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9" y="37"/>
                    </a:lnTo>
                    <a:lnTo>
                      <a:pt x="8" y="39"/>
                    </a:lnTo>
                    <a:lnTo>
                      <a:pt x="8" y="39"/>
                    </a:lnTo>
                    <a:lnTo>
                      <a:pt x="4" y="42"/>
                    </a:lnTo>
                    <a:lnTo>
                      <a:pt x="4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0" y="37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8" y="13"/>
                    </a:lnTo>
                    <a:lnTo>
                      <a:pt x="8" y="13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9" y="2"/>
                    </a:lnTo>
                    <a:lnTo>
                      <a:pt x="19" y="4"/>
                    </a:lnTo>
                    <a:lnTo>
                      <a:pt x="19" y="4"/>
                    </a:lnTo>
                    <a:lnTo>
                      <a:pt x="19" y="8"/>
                    </a:lnTo>
                    <a:lnTo>
                      <a:pt x="19" y="8"/>
                    </a:lnTo>
                    <a:lnTo>
                      <a:pt x="19" y="9"/>
                    </a:lnTo>
                    <a:lnTo>
                      <a:pt x="19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8" name="Freeform 37"/>
              <p:cNvSpPr>
                <a:spLocks/>
              </p:cNvSpPr>
              <p:nvPr/>
            </p:nvSpPr>
            <p:spPr bwMode="auto">
              <a:xfrm>
                <a:off x="6676535" y="3653151"/>
                <a:ext cx="30858" cy="43201"/>
              </a:xfrm>
              <a:custGeom>
                <a:avLst/>
                <a:gdLst>
                  <a:gd name="T0" fmla="*/ 19 w 31"/>
                  <a:gd name="T1" fmla="*/ 16 h 42"/>
                  <a:gd name="T2" fmla="*/ 17 w 31"/>
                  <a:gd name="T3" fmla="*/ 20 h 42"/>
                  <a:gd name="T4" fmla="*/ 13 w 31"/>
                  <a:gd name="T5" fmla="*/ 22 h 42"/>
                  <a:gd name="T6" fmla="*/ 15 w 31"/>
                  <a:gd name="T7" fmla="*/ 24 h 42"/>
                  <a:gd name="T8" fmla="*/ 17 w 31"/>
                  <a:gd name="T9" fmla="*/ 29 h 42"/>
                  <a:gd name="T10" fmla="*/ 19 w 31"/>
                  <a:gd name="T11" fmla="*/ 31 h 42"/>
                  <a:gd name="T12" fmla="*/ 20 w 31"/>
                  <a:gd name="T13" fmla="*/ 33 h 42"/>
                  <a:gd name="T14" fmla="*/ 22 w 31"/>
                  <a:gd name="T15" fmla="*/ 40 h 42"/>
                  <a:gd name="T16" fmla="*/ 20 w 31"/>
                  <a:gd name="T17" fmla="*/ 42 h 42"/>
                  <a:gd name="T18" fmla="*/ 19 w 31"/>
                  <a:gd name="T19" fmla="*/ 40 h 42"/>
                  <a:gd name="T20" fmla="*/ 17 w 31"/>
                  <a:gd name="T21" fmla="*/ 38 h 42"/>
                  <a:gd name="T22" fmla="*/ 17 w 31"/>
                  <a:gd name="T23" fmla="*/ 38 h 42"/>
                  <a:gd name="T24" fmla="*/ 15 w 31"/>
                  <a:gd name="T25" fmla="*/ 37 h 42"/>
                  <a:gd name="T26" fmla="*/ 13 w 31"/>
                  <a:gd name="T27" fmla="*/ 35 h 42"/>
                  <a:gd name="T28" fmla="*/ 11 w 31"/>
                  <a:gd name="T29" fmla="*/ 31 h 42"/>
                  <a:gd name="T30" fmla="*/ 9 w 31"/>
                  <a:gd name="T31" fmla="*/ 27 h 42"/>
                  <a:gd name="T32" fmla="*/ 9 w 31"/>
                  <a:gd name="T33" fmla="*/ 26 h 42"/>
                  <a:gd name="T34" fmla="*/ 8 w 31"/>
                  <a:gd name="T35" fmla="*/ 27 h 42"/>
                  <a:gd name="T36" fmla="*/ 8 w 31"/>
                  <a:gd name="T37" fmla="*/ 29 h 42"/>
                  <a:gd name="T38" fmla="*/ 8 w 31"/>
                  <a:gd name="T39" fmla="*/ 38 h 42"/>
                  <a:gd name="T40" fmla="*/ 6 w 31"/>
                  <a:gd name="T41" fmla="*/ 42 h 42"/>
                  <a:gd name="T42" fmla="*/ 2 w 31"/>
                  <a:gd name="T43" fmla="*/ 40 h 42"/>
                  <a:gd name="T44" fmla="*/ 2 w 31"/>
                  <a:gd name="T45" fmla="*/ 38 h 42"/>
                  <a:gd name="T46" fmla="*/ 2 w 31"/>
                  <a:gd name="T47" fmla="*/ 35 h 42"/>
                  <a:gd name="T48" fmla="*/ 0 w 31"/>
                  <a:gd name="T49" fmla="*/ 29 h 42"/>
                  <a:gd name="T50" fmla="*/ 0 w 31"/>
                  <a:gd name="T51" fmla="*/ 27 h 42"/>
                  <a:gd name="T52" fmla="*/ 0 w 31"/>
                  <a:gd name="T53" fmla="*/ 24 h 42"/>
                  <a:gd name="T54" fmla="*/ 2 w 31"/>
                  <a:gd name="T55" fmla="*/ 18 h 42"/>
                  <a:gd name="T56" fmla="*/ 4 w 31"/>
                  <a:gd name="T57" fmla="*/ 7 h 42"/>
                  <a:gd name="T58" fmla="*/ 6 w 31"/>
                  <a:gd name="T59" fmla="*/ 5 h 42"/>
                  <a:gd name="T60" fmla="*/ 13 w 31"/>
                  <a:gd name="T61" fmla="*/ 4 h 42"/>
                  <a:gd name="T62" fmla="*/ 22 w 31"/>
                  <a:gd name="T63" fmla="*/ 5 h 42"/>
                  <a:gd name="T64" fmla="*/ 26 w 31"/>
                  <a:gd name="T65" fmla="*/ 4 h 42"/>
                  <a:gd name="T66" fmla="*/ 28 w 31"/>
                  <a:gd name="T67" fmla="*/ 2 h 42"/>
                  <a:gd name="T68" fmla="*/ 30 w 31"/>
                  <a:gd name="T69" fmla="*/ 0 h 42"/>
                  <a:gd name="T70" fmla="*/ 31 w 31"/>
                  <a:gd name="T71" fmla="*/ 0 h 42"/>
                  <a:gd name="T72" fmla="*/ 31 w 31"/>
                  <a:gd name="T73" fmla="*/ 2 h 42"/>
                  <a:gd name="T74" fmla="*/ 26 w 31"/>
                  <a:gd name="T75" fmla="*/ 9 h 42"/>
                  <a:gd name="T76" fmla="*/ 22 w 31"/>
                  <a:gd name="T77" fmla="*/ 9 h 42"/>
                  <a:gd name="T78" fmla="*/ 17 w 31"/>
                  <a:gd name="T79" fmla="*/ 7 h 42"/>
                  <a:gd name="T80" fmla="*/ 9 w 31"/>
                  <a:gd name="T81" fmla="*/ 7 h 42"/>
                  <a:gd name="T82" fmla="*/ 6 w 31"/>
                  <a:gd name="T83" fmla="*/ 15 h 42"/>
                  <a:gd name="T84" fmla="*/ 9 w 31"/>
                  <a:gd name="T85" fmla="*/ 16 h 42"/>
                  <a:gd name="T86" fmla="*/ 11 w 31"/>
                  <a:gd name="T87" fmla="*/ 16 h 42"/>
                  <a:gd name="T88" fmla="*/ 17 w 31"/>
                  <a:gd name="T89" fmla="*/ 15 h 42"/>
                  <a:gd name="T90" fmla="*/ 20 w 31"/>
                  <a:gd name="T91" fmla="*/ 13 h 42"/>
                  <a:gd name="T92" fmla="*/ 22 w 31"/>
                  <a:gd name="T93" fmla="*/ 13 h 42"/>
                  <a:gd name="T94" fmla="*/ 22 w 31"/>
                  <a:gd name="T95" fmla="*/ 15 h 42"/>
                  <a:gd name="T96" fmla="*/ 22 w 31"/>
                  <a:gd name="T97" fmla="*/ 15 h 42"/>
                  <a:gd name="T98" fmla="*/ 20 w 31"/>
                  <a:gd name="T99" fmla="*/ 16 h 42"/>
                  <a:gd name="T100" fmla="*/ 19 w 31"/>
                  <a:gd name="T101" fmla="*/ 16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31" h="42">
                    <a:moveTo>
                      <a:pt x="19" y="16"/>
                    </a:moveTo>
                    <a:lnTo>
                      <a:pt x="19" y="16"/>
                    </a:lnTo>
                    <a:lnTo>
                      <a:pt x="17" y="20"/>
                    </a:lnTo>
                    <a:lnTo>
                      <a:pt x="17" y="20"/>
                    </a:lnTo>
                    <a:lnTo>
                      <a:pt x="13" y="22"/>
                    </a:lnTo>
                    <a:lnTo>
                      <a:pt x="13" y="22"/>
                    </a:lnTo>
                    <a:lnTo>
                      <a:pt x="15" y="24"/>
                    </a:lnTo>
                    <a:lnTo>
                      <a:pt x="15" y="24"/>
                    </a:lnTo>
                    <a:lnTo>
                      <a:pt x="17" y="26"/>
                    </a:lnTo>
                    <a:lnTo>
                      <a:pt x="17" y="29"/>
                    </a:lnTo>
                    <a:lnTo>
                      <a:pt x="17" y="29"/>
                    </a:lnTo>
                    <a:lnTo>
                      <a:pt x="19" y="31"/>
                    </a:lnTo>
                    <a:lnTo>
                      <a:pt x="20" y="33"/>
                    </a:lnTo>
                    <a:lnTo>
                      <a:pt x="20" y="33"/>
                    </a:lnTo>
                    <a:lnTo>
                      <a:pt x="22" y="37"/>
                    </a:lnTo>
                    <a:lnTo>
                      <a:pt x="22" y="40"/>
                    </a:lnTo>
                    <a:lnTo>
                      <a:pt x="22" y="40"/>
                    </a:lnTo>
                    <a:lnTo>
                      <a:pt x="20" y="42"/>
                    </a:lnTo>
                    <a:lnTo>
                      <a:pt x="20" y="42"/>
                    </a:lnTo>
                    <a:lnTo>
                      <a:pt x="19" y="40"/>
                    </a:lnTo>
                    <a:lnTo>
                      <a:pt x="19" y="40"/>
                    </a:lnTo>
                    <a:lnTo>
                      <a:pt x="17" y="38"/>
                    </a:lnTo>
                    <a:lnTo>
                      <a:pt x="17" y="38"/>
                    </a:lnTo>
                    <a:lnTo>
                      <a:pt x="17" y="38"/>
                    </a:lnTo>
                    <a:lnTo>
                      <a:pt x="15" y="37"/>
                    </a:lnTo>
                    <a:lnTo>
                      <a:pt x="15" y="37"/>
                    </a:lnTo>
                    <a:lnTo>
                      <a:pt x="13" y="35"/>
                    </a:lnTo>
                    <a:lnTo>
                      <a:pt x="13" y="35"/>
                    </a:lnTo>
                    <a:lnTo>
                      <a:pt x="11" y="31"/>
                    </a:lnTo>
                    <a:lnTo>
                      <a:pt x="11" y="31"/>
                    </a:lnTo>
                    <a:lnTo>
                      <a:pt x="9" y="27"/>
                    </a:lnTo>
                    <a:lnTo>
                      <a:pt x="9" y="27"/>
                    </a:lnTo>
                    <a:lnTo>
                      <a:pt x="9" y="26"/>
                    </a:lnTo>
                    <a:lnTo>
                      <a:pt x="9" y="26"/>
                    </a:lnTo>
                    <a:lnTo>
                      <a:pt x="8" y="27"/>
                    </a:lnTo>
                    <a:lnTo>
                      <a:pt x="8" y="27"/>
                    </a:lnTo>
                    <a:lnTo>
                      <a:pt x="8" y="29"/>
                    </a:lnTo>
                    <a:lnTo>
                      <a:pt x="8" y="29"/>
                    </a:lnTo>
                    <a:lnTo>
                      <a:pt x="8" y="38"/>
                    </a:lnTo>
                    <a:lnTo>
                      <a:pt x="8" y="38"/>
                    </a:lnTo>
                    <a:lnTo>
                      <a:pt x="8" y="42"/>
                    </a:lnTo>
                    <a:lnTo>
                      <a:pt x="6" y="42"/>
                    </a:lnTo>
                    <a:lnTo>
                      <a:pt x="6" y="42"/>
                    </a:lnTo>
                    <a:lnTo>
                      <a:pt x="2" y="40"/>
                    </a:lnTo>
                    <a:lnTo>
                      <a:pt x="2" y="38"/>
                    </a:lnTo>
                    <a:lnTo>
                      <a:pt x="2" y="38"/>
                    </a:lnTo>
                    <a:lnTo>
                      <a:pt x="2" y="35"/>
                    </a:lnTo>
                    <a:lnTo>
                      <a:pt x="2" y="35"/>
                    </a:lnTo>
                    <a:lnTo>
                      <a:pt x="2" y="31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27"/>
                    </a:lnTo>
                    <a:lnTo>
                      <a:pt x="0" y="24"/>
                    </a:lnTo>
                    <a:lnTo>
                      <a:pt x="0" y="24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9" y="4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22" y="5"/>
                    </a:lnTo>
                    <a:lnTo>
                      <a:pt x="22" y="5"/>
                    </a:lnTo>
                    <a:lnTo>
                      <a:pt x="26" y="4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30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1" y="0"/>
                    </a:lnTo>
                    <a:lnTo>
                      <a:pt x="31" y="2"/>
                    </a:lnTo>
                    <a:lnTo>
                      <a:pt x="31" y="2"/>
                    </a:lnTo>
                    <a:lnTo>
                      <a:pt x="30" y="5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2" y="9"/>
                    </a:lnTo>
                    <a:lnTo>
                      <a:pt x="22" y="9"/>
                    </a:lnTo>
                    <a:lnTo>
                      <a:pt x="17" y="7"/>
                    </a:lnTo>
                    <a:lnTo>
                      <a:pt x="9" y="7"/>
                    </a:lnTo>
                    <a:lnTo>
                      <a:pt x="9" y="7"/>
                    </a:lnTo>
                    <a:lnTo>
                      <a:pt x="8" y="11"/>
                    </a:lnTo>
                    <a:lnTo>
                      <a:pt x="6" y="15"/>
                    </a:lnTo>
                    <a:lnTo>
                      <a:pt x="6" y="15"/>
                    </a:lnTo>
                    <a:lnTo>
                      <a:pt x="9" y="16"/>
                    </a:lnTo>
                    <a:lnTo>
                      <a:pt x="9" y="16"/>
                    </a:lnTo>
                    <a:lnTo>
                      <a:pt x="11" y="16"/>
                    </a:lnTo>
                    <a:lnTo>
                      <a:pt x="11" y="16"/>
                    </a:lnTo>
                    <a:lnTo>
                      <a:pt x="17" y="15"/>
                    </a:lnTo>
                    <a:lnTo>
                      <a:pt x="20" y="13"/>
                    </a:lnTo>
                    <a:lnTo>
                      <a:pt x="20" y="13"/>
                    </a:lnTo>
                    <a:lnTo>
                      <a:pt x="22" y="13"/>
                    </a:lnTo>
                    <a:lnTo>
                      <a:pt x="22" y="13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20" y="16"/>
                    </a:lnTo>
                    <a:lnTo>
                      <a:pt x="20" y="16"/>
                    </a:lnTo>
                    <a:lnTo>
                      <a:pt x="19" y="16"/>
                    </a:lnTo>
                    <a:lnTo>
                      <a:pt x="19" y="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59" name="Freeform 38"/>
              <p:cNvSpPr>
                <a:spLocks/>
              </p:cNvSpPr>
              <p:nvPr/>
            </p:nvSpPr>
            <p:spPr bwMode="auto">
              <a:xfrm>
                <a:off x="6785564" y="3367207"/>
                <a:ext cx="30858" cy="30858"/>
              </a:xfrm>
              <a:custGeom>
                <a:avLst/>
                <a:gdLst>
                  <a:gd name="T0" fmla="*/ 27 w 29"/>
                  <a:gd name="T1" fmla="*/ 9 h 29"/>
                  <a:gd name="T2" fmla="*/ 27 w 29"/>
                  <a:gd name="T3" fmla="*/ 11 h 29"/>
                  <a:gd name="T4" fmla="*/ 29 w 29"/>
                  <a:gd name="T5" fmla="*/ 14 h 29"/>
                  <a:gd name="T6" fmla="*/ 29 w 29"/>
                  <a:gd name="T7" fmla="*/ 16 h 29"/>
                  <a:gd name="T8" fmla="*/ 27 w 29"/>
                  <a:gd name="T9" fmla="*/ 18 h 29"/>
                  <a:gd name="T10" fmla="*/ 25 w 29"/>
                  <a:gd name="T11" fmla="*/ 18 h 29"/>
                  <a:gd name="T12" fmla="*/ 18 w 29"/>
                  <a:gd name="T13" fmla="*/ 24 h 29"/>
                  <a:gd name="T14" fmla="*/ 18 w 29"/>
                  <a:gd name="T15" fmla="*/ 25 h 29"/>
                  <a:gd name="T16" fmla="*/ 16 w 29"/>
                  <a:gd name="T17" fmla="*/ 25 h 29"/>
                  <a:gd name="T18" fmla="*/ 13 w 29"/>
                  <a:gd name="T19" fmla="*/ 24 h 29"/>
                  <a:gd name="T20" fmla="*/ 9 w 29"/>
                  <a:gd name="T21" fmla="*/ 22 h 29"/>
                  <a:gd name="T22" fmla="*/ 7 w 29"/>
                  <a:gd name="T23" fmla="*/ 24 h 29"/>
                  <a:gd name="T24" fmla="*/ 7 w 29"/>
                  <a:gd name="T25" fmla="*/ 24 h 29"/>
                  <a:gd name="T26" fmla="*/ 3 w 29"/>
                  <a:gd name="T27" fmla="*/ 24 h 29"/>
                  <a:gd name="T28" fmla="*/ 3 w 29"/>
                  <a:gd name="T29" fmla="*/ 25 h 29"/>
                  <a:gd name="T30" fmla="*/ 5 w 29"/>
                  <a:gd name="T31" fmla="*/ 25 h 29"/>
                  <a:gd name="T32" fmla="*/ 5 w 29"/>
                  <a:gd name="T33" fmla="*/ 27 h 29"/>
                  <a:gd name="T34" fmla="*/ 3 w 29"/>
                  <a:gd name="T35" fmla="*/ 29 h 29"/>
                  <a:gd name="T36" fmla="*/ 0 w 29"/>
                  <a:gd name="T37" fmla="*/ 29 h 29"/>
                  <a:gd name="T38" fmla="*/ 0 w 29"/>
                  <a:gd name="T39" fmla="*/ 27 h 29"/>
                  <a:gd name="T40" fmla="*/ 0 w 29"/>
                  <a:gd name="T41" fmla="*/ 22 h 29"/>
                  <a:gd name="T42" fmla="*/ 3 w 29"/>
                  <a:gd name="T43" fmla="*/ 16 h 29"/>
                  <a:gd name="T44" fmla="*/ 3 w 29"/>
                  <a:gd name="T45" fmla="*/ 16 h 29"/>
                  <a:gd name="T46" fmla="*/ 7 w 29"/>
                  <a:gd name="T47" fmla="*/ 16 h 29"/>
                  <a:gd name="T48" fmla="*/ 7 w 29"/>
                  <a:gd name="T49" fmla="*/ 13 h 29"/>
                  <a:gd name="T50" fmla="*/ 9 w 29"/>
                  <a:gd name="T51" fmla="*/ 11 h 29"/>
                  <a:gd name="T52" fmla="*/ 9 w 29"/>
                  <a:gd name="T53" fmla="*/ 3 h 29"/>
                  <a:gd name="T54" fmla="*/ 9 w 29"/>
                  <a:gd name="T55" fmla="*/ 2 h 29"/>
                  <a:gd name="T56" fmla="*/ 9 w 29"/>
                  <a:gd name="T57" fmla="*/ 0 h 29"/>
                  <a:gd name="T58" fmla="*/ 11 w 29"/>
                  <a:gd name="T59" fmla="*/ 0 h 29"/>
                  <a:gd name="T60" fmla="*/ 13 w 29"/>
                  <a:gd name="T61" fmla="*/ 2 h 29"/>
                  <a:gd name="T62" fmla="*/ 14 w 29"/>
                  <a:gd name="T63" fmla="*/ 3 h 29"/>
                  <a:gd name="T64" fmla="*/ 22 w 29"/>
                  <a:gd name="T65" fmla="*/ 9 h 29"/>
                  <a:gd name="T66" fmla="*/ 24 w 29"/>
                  <a:gd name="T67" fmla="*/ 11 h 29"/>
                  <a:gd name="T68" fmla="*/ 25 w 29"/>
                  <a:gd name="T69" fmla="*/ 9 h 29"/>
                  <a:gd name="T70" fmla="*/ 27 w 29"/>
                  <a:gd name="T71" fmla="*/ 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" h="29">
                    <a:moveTo>
                      <a:pt x="27" y="9"/>
                    </a:moveTo>
                    <a:lnTo>
                      <a:pt x="27" y="9"/>
                    </a:lnTo>
                    <a:lnTo>
                      <a:pt x="27" y="11"/>
                    </a:lnTo>
                    <a:lnTo>
                      <a:pt x="27" y="11"/>
                    </a:lnTo>
                    <a:lnTo>
                      <a:pt x="27" y="13"/>
                    </a:lnTo>
                    <a:lnTo>
                      <a:pt x="29" y="14"/>
                    </a:lnTo>
                    <a:lnTo>
                      <a:pt x="29" y="14"/>
                    </a:lnTo>
                    <a:lnTo>
                      <a:pt x="29" y="16"/>
                    </a:lnTo>
                    <a:lnTo>
                      <a:pt x="29" y="16"/>
                    </a:lnTo>
                    <a:lnTo>
                      <a:pt x="27" y="18"/>
                    </a:lnTo>
                    <a:lnTo>
                      <a:pt x="25" y="18"/>
                    </a:lnTo>
                    <a:lnTo>
                      <a:pt x="25" y="18"/>
                    </a:lnTo>
                    <a:lnTo>
                      <a:pt x="20" y="20"/>
                    </a:lnTo>
                    <a:lnTo>
                      <a:pt x="18" y="24"/>
                    </a:lnTo>
                    <a:lnTo>
                      <a:pt x="18" y="24"/>
                    </a:lnTo>
                    <a:lnTo>
                      <a:pt x="18" y="25"/>
                    </a:lnTo>
                    <a:lnTo>
                      <a:pt x="18" y="25"/>
                    </a:lnTo>
                    <a:lnTo>
                      <a:pt x="16" y="25"/>
                    </a:lnTo>
                    <a:lnTo>
                      <a:pt x="16" y="25"/>
                    </a:lnTo>
                    <a:lnTo>
                      <a:pt x="13" y="24"/>
                    </a:lnTo>
                    <a:lnTo>
                      <a:pt x="13" y="24"/>
                    </a:lnTo>
                    <a:lnTo>
                      <a:pt x="9" y="22"/>
                    </a:lnTo>
                    <a:lnTo>
                      <a:pt x="7" y="24"/>
                    </a:lnTo>
                    <a:lnTo>
                      <a:pt x="7" y="24"/>
                    </a:lnTo>
                    <a:lnTo>
                      <a:pt x="7" y="24"/>
                    </a:lnTo>
                    <a:lnTo>
                      <a:pt x="7" y="24"/>
                    </a:lnTo>
                    <a:lnTo>
                      <a:pt x="5" y="24"/>
                    </a:lnTo>
                    <a:lnTo>
                      <a:pt x="3" y="24"/>
                    </a:lnTo>
                    <a:lnTo>
                      <a:pt x="3" y="24"/>
                    </a:lnTo>
                    <a:lnTo>
                      <a:pt x="3" y="25"/>
                    </a:lnTo>
                    <a:lnTo>
                      <a:pt x="5" y="25"/>
                    </a:lnTo>
                    <a:lnTo>
                      <a:pt x="5" y="25"/>
                    </a:lnTo>
                    <a:lnTo>
                      <a:pt x="5" y="27"/>
                    </a:lnTo>
                    <a:lnTo>
                      <a:pt x="5" y="27"/>
                    </a:lnTo>
                    <a:lnTo>
                      <a:pt x="3" y="29"/>
                    </a:lnTo>
                    <a:lnTo>
                      <a:pt x="3" y="29"/>
                    </a:lnTo>
                    <a:lnTo>
                      <a:pt x="2" y="29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27"/>
                    </a:lnTo>
                    <a:lnTo>
                      <a:pt x="0" y="27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3" y="16"/>
                    </a:lnTo>
                    <a:lnTo>
                      <a:pt x="3" y="16"/>
                    </a:lnTo>
                    <a:lnTo>
                      <a:pt x="3" y="16"/>
                    </a:lnTo>
                    <a:lnTo>
                      <a:pt x="3" y="16"/>
                    </a:lnTo>
                    <a:lnTo>
                      <a:pt x="7" y="16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9" y="11"/>
                    </a:lnTo>
                    <a:lnTo>
                      <a:pt x="9" y="11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4" y="3"/>
                    </a:lnTo>
                    <a:lnTo>
                      <a:pt x="14" y="3"/>
                    </a:lnTo>
                    <a:lnTo>
                      <a:pt x="18" y="7"/>
                    </a:lnTo>
                    <a:lnTo>
                      <a:pt x="22" y="9"/>
                    </a:lnTo>
                    <a:lnTo>
                      <a:pt x="22" y="9"/>
                    </a:lnTo>
                    <a:lnTo>
                      <a:pt x="24" y="11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7" y="9"/>
                    </a:lnTo>
                    <a:lnTo>
                      <a:pt x="27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0" name="Freeform 39"/>
              <p:cNvSpPr>
                <a:spLocks/>
              </p:cNvSpPr>
              <p:nvPr/>
            </p:nvSpPr>
            <p:spPr bwMode="auto">
              <a:xfrm>
                <a:off x="6606591" y="3698408"/>
                <a:ext cx="51429" cy="14401"/>
              </a:xfrm>
              <a:custGeom>
                <a:avLst/>
                <a:gdLst>
                  <a:gd name="T0" fmla="*/ 0 w 52"/>
                  <a:gd name="T1" fmla="*/ 4 h 15"/>
                  <a:gd name="T2" fmla="*/ 2 w 52"/>
                  <a:gd name="T3" fmla="*/ 0 h 15"/>
                  <a:gd name="T4" fmla="*/ 4 w 52"/>
                  <a:gd name="T5" fmla="*/ 0 h 15"/>
                  <a:gd name="T6" fmla="*/ 15 w 52"/>
                  <a:gd name="T7" fmla="*/ 4 h 15"/>
                  <a:gd name="T8" fmla="*/ 19 w 52"/>
                  <a:gd name="T9" fmla="*/ 4 h 15"/>
                  <a:gd name="T10" fmla="*/ 22 w 52"/>
                  <a:gd name="T11" fmla="*/ 4 h 15"/>
                  <a:gd name="T12" fmla="*/ 26 w 52"/>
                  <a:gd name="T13" fmla="*/ 4 h 15"/>
                  <a:gd name="T14" fmla="*/ 28 w 52"/>
                  <a:gd name="T15" fmla="*/ 2 h 15"/>
                  <a:gd name="T16" fmla="*/ 30 w 52"/>
                  <a:gd name="T17" fmla="*/ 4 h 15"/>
                  <a:gd name="T18" fmla="*/ 33 w 52"/>
                  <a:gd name="T19" fmla="*/ 4 h 15"/>
                  <a:gd name="T20" fmla="*/ 39 w 52"/>
                  <a:gd name="T21" fmla="*/ 4 h 15"/>
                  <a:gd name="T22" fmla="*/ 43 w 52"/>
                  <a:gd name="T23" fmla="*/ 5 h 15"/>
                  <a:gd name="T24" fmla="*/ 43 w 52"/>
                  <a:gd name="T25" fmla="*/ 5 h 15"/>
                  <a:gd name="T26" fmla="*/ 43 w 52"/>
                  <a:gd name="T27" fmla="*/ 5 h 15"/>
                  <a:gd name="T28" fmla="*/ 39 w 52"/>
                  <a:gd name="T29" fmla="*/ 7 h 15"/>
                  <a:gd name="T30" fmla="*/ 39 w 52"/>
                  <a:gd name="T31" fmla="*/ 7 h 15"/>
                  <a:gd name="T32" fmla="*/ 39 w 52"/>
                  <a:gd name="T33" fmla="*/ 9 h 15"/>
                  <a:gd name="T34" fmla="*/ 39 w 52"/>
                  <a:gd name="T35" fmla="*/ 9 h 15"/>
                  <a:gd name="T36" fmla="*/ 50 w 52"/>
                  <a:gd name="T37" fmla="*/ 11 h 15"/>
                  <a:gd name="T38" fmla="*/ 52 w 52"/>
                  <a:gd name="T39" fmla="*/ 13 h 15"/>
                  <a:gd name="T40" fmla="*/ 50 w 52"/>
                  <a:gd name="T41" fmla="*/ 15 h 15"/>
                  <a:gd name="T42" fmla="*/ 48 w 52"/>
                  <a:gd name="T43" fmla="*/ 15 h 15"/>
                  <a:gd name="T44" fmla="*/ 46 w 52"/>
                  <a:gd name="T45" fmla="*/ 15 h 15"/>
                  <a:gd name="T46" fmla="*/ 43 w 52"/>
                  <a:gd name="T47" fmla="*/ 15 h 15"/>
                  <a:gd name="T48" fmla="*/ 37 w 52"/>
                  <a:gd name="T49" fmla="*/ 13 h 15"/>
                  <a:gd name="T50" fmla="*/ 28 w 52"/>
                  <a:gd name="T51" fmla="*/ 13 h 15"/>
                  <a:gd name="T52" fmla="*/ 24 w 52"/>
                  <a:gd name="T53" fmla="*/ 11 h 15"/>
                  <a:gd name="T54" fmla="*/ 21 w 52"/>
                  <a:gd name="T55" fmla="*/ 9 h 15"/>
                  <a:gd name="T56" fmla="*/ 17 w 52"/>
                  <a:gd name="T57" fmla="*/ 9 h 15"/>
                  <a:gd name="T58" fmla="*/ 11 w 52"/>
                  <a:gd name="T59" fmla="*/ 9 h 15"/>
                  <a:gd name="T60" fmla="*/ 8 w 52"/>
                  <a:gd name="T61" fmla="*/ 9 h 15"/>
                  <a:gd name="T62" fmla="*/ 6 w 52"/>
                  <a:gd name="T63" fmla="*/ 7 h 15"/>
                  <a:gd name="T64" fmla="*/ 0 w 52"/>
                  <a:gd name="T65" fmla="*/ 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52" h="15">
                    <a:moveTo>
                      <a:pt x="0" y="4"/>
                    </a:moveTo>
                    <a:lnTo>
                      <a:pt x="0" y="4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10" y="0"/>
                    </a:lnTo>
                    <a:lnTo>
                      <a:pt x="15" y="4"/>
                    </a:lnTo>
                    <a:lnTo>
                      <a:pt x="15" y="4"/>
                    </a:lnTo>
                    <a:lnTo>
                      <a:pt x="19" y="4"/>
                    </a:lnTo>
                    <a:lnTo>
                      <a:pt x="19" y="4"/>
                    </a:lnTo>
                    <a:lnTo>
                      <a:pt x="22" y="4"/>
                    </a:lnTo>
                    <a:lnTo>
                      <a:pt x="22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8" y="2"/>
                    </a:lnTo>
                    <a:lnTo>
                      <a:pt x="30" y="4"/>
                    </a:lnTo>
                    <a:lnTo>
                      <a:pt x="30" y="4"/>
                    </a:lnTo>
                    <a:lnTo>
                      <a:pt x="33" y="4"/>
                    </a:lnTo>
                    <a:lnTo>
                      <a:pt x="33" y="4"/>
                    </a:lnTo>
                    <a:lnTo>
                      <a:pt x="39" y="4"/>
                    </a:lnTo>
                    <a:lnTo>
                      <a:pt x="39" y="4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39" y="7"/>
                    </a:lnTo>
                    <a:lnTo>
                      <a:pt x="39" y="7"/>
                    </a:lnTo>
                    <a:lnTo>
                      <a:pt x="39" y="7"/>
                    </a:lnTo>
                    <a:lnTo>
                      <a:pt x="39" y="7"/>
                    </a:lnTo>
                    <a:lnTo>
                      <a:pt x="39" y="9"/>
                    </a:lnTo>
                    <a:lnTo>
                      <a:pt x="39" y="9"/>
                    </a:lnTo>
                    <a:lnTo>
                      <a:pt x="39" y="9"/>
                    </a:lnTo>
                    <a:lnTo>
                      <a:pt x="39" y="9"/>
                    </a:lnTo>
                    <a:lnTo>
                      <a:pt x="44" y="9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52" y="13"/>
                    </a:lnTo>
                    <a:lnTo>
                      <a:pt x="52" y="13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48" y="15"/>
                    </a:lnTo>
                    <a:lnTo>
                      <a:pt x="48" y="15"/>
                    </a:lnTo>
                    <a:lnTo>
                      <a:pt x="46" y="15"/>
                    </a:lnTo>
                    <a:lnTo>
                      <a:pt x="46" y="15"/>
                    </a:lnTo>
                    <a:lnTo>
                      <a:pt x="43" y="15"/>
                    </a:lnTo>
                    <a:lnTo>
                      <a:pt x="43" y="15"/>
                    </a:lnTo>
                    <a:lnTo>
                      <a:pt x="37" y="13"/>
                    </a:lnTo>
                    <a:lnTo>
                      <a:pt x="37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1" y="9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11" y="9"/>
                    </a:lnTo>
                    <a:lnTo>
                      <a:pt x="11" y="9"/>
                    </a:lnTo>
                    <a:lnTo>
                      <a:pt x="8" y="9"/>
                    </a:lnTo>
                    <a:lnTo>
                      <a:pt x="8" y="9"/>
                    </a:lnTo>
                    <a:lnTo>
                      <a:pt x="6" y="7"/>
                    </a:lnTo>
                    <a:lnTo>
                      <a:pt x="6" y="7"/>
                    </a:lnTo>
                    <a:lnTo>
                      <a:pt x="2" y="5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1" name="Freeform 40"/>
              <p:cNvSpPr>
                <a:spLocks/>
              </p:cNvSpPr>
              <p:nvPr/>
            </p:nvSpPr>
            <p:spPr bwMode="auto">
              <a:xfrm>
                <a:off x="6678592" y="3554407"/>
                <a:ext cx="24686" cy="37029"/>
              </a:xfrm>
              <a:custGeom>
                <a:avLst/>
                <a:gdLst>
                  <a:gd name="T0" fmla="*/ 7 w 24"/>
                  <a:gd name="T1" fmla="*/ 28 h 35"/>
                  <a:gd name="T2" fmla="*/ 0 w 24"/>
                  <a:gd name="T3" fmla="*/ 17 h 35"/>
                  <a:gd name="T4" fmla="*/ 2 w 24"/>
                  <a:gd name="T5" fmla="*/ 13 h 35"/>
                  <a:gd name="T6" fmla="*/ 2 w 24"/>
                  <a:gd name="T7" fmla="*/ 13 h 35"/>
                  <a:gd name="T8" fmla="*/ 4 w 24"/>
                  <a:gd name="T9" fmla="*/ 11 h 35"/>
                  <a:gd name="T10" fmla="*/ 4 w 24"/>
                  <a:gd name="T11" fmla="*/ 6 h 35"/>
                  <a:gd name="T12" fmla="*/ 4 w 24"/>
                  <a:gd name="T13" fmla="*/ 2 h 35"/>
                  <a:gd name="T14" fmla="*/ 7 w 24"/>
                  <a:gd name="T15" fmla="*/ 0 h 35"/>
                  <a:gd name="T16" fmla="*/ 11 w 24"/>
                  <a:gd name="T17" fmla="*/ 0 h 35"/>
                  <a:gd name="T18" fmla="*/ 13 w 24"/>
                  <a:gd name="T19" fmla="*/ 0 h 35"/>
                  <a:gd name="T20" fmla="*/ 13 w 24"/>
                  <a:gd name="T21" fmla="*/ 2 h 35"/>
                  <a:gd name="T22" fmla="*/ 13 w 24"/>
                  <a:gd name="T23" fmla="*/ 8 h 35"/>
                  <a:gd name="T24" fmla="*/ 13 w 24"/>
                  <a:gd name="T25" fmla="*/ 13 h 35"/>
                  <a:gd name="T26" fmla="*/ 11 w 24"/>
                  <a:gd name="T27" fmla="*/ 15 h 35"/>
                  <a:gd name="T28" fmla="*/ 9 w 24"/>
                  <a:gd name="T29" fmla="*/ 19 h 35"/>
                  <a:gd name="T30" fmla="*/ 9 w 24"/>
                  <a:gd name="T31" fmla="*/ 22 h 35"/>
                  <a:gd name="T32" fmla="*/ 11 w 24"/>
                  <a:gd name="T33" fmla="*/ 24 h 35"/>
                  <a:gd name="T34" fmla="*/ 13 w 24"/>
                  <a:gd name="T35" fmla="*/ 26 h 35"/>
                  <a:gd name="T36" fmla="*/ 16 w 24"/>
                  <a:gd name="T37" fmla="*/ 26 h 35"/>
                  <a:gd name="T38" fmla="*/ 20 w 24"/>
                  <a:gd name="T39" fmla="*/ 26 h 35"/>
                  <a:gd name="T40" fmla="*/ 22 w 24"/>
                  <a:gd name="T41" fmla="*/ 26 h 35"/>
                  <a:gd name="T42" fmla="*/ 24 w 24"/>
                  <a:gd name="T43" fmla="*/ 28 h 35"/>
                  <a:gd name="T44" fmla="*/ 22 w 24"/>
                  <a:gd name="T45" fmla="*/ 28 h 35"/>
                  <a:gd name="T46" fmla="*/ 22 w 24"/>
                  <a:gd name="T47" fmla="*/ 30 h 35"/>
                  <a:gd name="T48" fmla="*/ 22 w 24"/>
                  <a:gd name="T49" fmla="*/ 30 h 35"/>
                  <a:gd name="T50" fmla="*/ 22 w 24"/>
                  <a:gd name="T51" fmla="*/ 33 h 35"/>
                  <a:gd name="T52" fmla="*/ 20 w 24"/>
                  <a:gd name="T53" fmla="*/ 35 h 35"/>
                  <a:gd name="T54" fmla="*/ 20 w 24"/>
                  <a:gd name="T55" fmla="*/ 33 h 35"/>
                  <a:gd name="T56" fmla="*/ 20 w 24"/>
                  <a:gd name="T57" fmla="*/ 33 h 35"/>
                  <a:gd name="T58" fmla="*/ 16 w 24"/>
                  <a:gd name="T59" fmla="*/ 32 h 35"/>
                  <a:gd name="T60" fmla="*/ 16 w 24"/>
                  <a:gd name="T61" fmla="*/ 30 h 35"/>
                  <a:gd name="T62" fmla="*/ 15 w 24"/>
                  <a:gd name="T63" fmla="*/ 30 h 35"/>
                  <a:gd name="T64" fmla="*/ 13 w 24"/>
                  <a:gd name="T65" fmla="*/ 30 h 35"/>
                  <a:gd name="T66" fmla="*/ 11 w 24"/>
                  <a:gd name="T67" fmla="*/ 28 h 35"/>
                  <a:gd name="T68" fmla="*/ 7 w 24"/>
                  <a:gd name="T69" fmla="*/ 28 h 35"/>
                  <a:gd name="T70" fmla="*/ 7 w 24"/>
                  <a:gd name="T71" fmla="*/ 28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" h="35">
                    <a:moveTo>
                      <a:pt x="7" y="28"/>
                    </a:moveTo>
                    <a:lnTo>
                      <a:pt x="7" y="28"/>
                    </a:lnTo>
                    <a:lnTo>
                      <a:pt x="4" y="22"/>
                    </a:lnTo>
                    <a:lnTo>
                      <a:pt x="0" y="17"/>
                    </a:lnTo>
                    <a:lnTo>
                      <a:pt x="0" y="17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5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3" y="0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8"/>
                    </a:lnTo>
                    <a:lnTo>
                      <a:pt x="13" y="8"/>
                    </a:lnTo>
                    <a:lnTo>
                      <a:pt x="13" y="11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1" y="15"/>
                    </a:lnTo>
                    <a:lnTo>
                      <a:pt x="11" y="15"/>
                    </a:lnTo>
                    <a:lnTo>
                      <a:pt x="9" y="19"/>
                    </a:lnTo>
                    <a:lnTo>
                      <a:pt x="9" y="22"/>
                    </a:lnTo>
                    <a:lnTo>
                      <a:pt x="9" y="22"/>
                    </a:lnTo>
                    <a:lnTo>
                      <a:pt x="11" y="24"/>
                    </a:lnTo>
                    <a:lnTo>
                      <a:pt x="11" y="24"/>
                    </a:lnTo>
                    <a:lnTo>
                      <a:pt x="13" y="26"/>
                    </a:lnTo>
                    <a:lnTo>
                      <a:pt x="13" y="26"/>
                    </a:lnTo>
                    <a:lnTo>
                      <a:pt x="15" y="24"/>
                    </a:lnTo>
                    <a:lnTo>
                      <a:pt x="16" y="26"/>
                    </a:lnTo>
                    <a:lnTo>
                      <a:pt x="16" y="26"/>
                    </a:lnTo>
                    <a:lnTo>
                      <a:pt x="20" y="26"/>
                    </a:lnTo>
                    <a:lnTo>
                      <a:pt x="22" y="26"/>
                    </a:lnTo>
                    <a:lnTo>
                      <a:pt x="22" y="26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2" y="28"/>
                    </a:lnTo>
                    <a:lnTo>
                      <a:pt x="22" y="28"/>
                    </a:lnTo>
                    <a:lnTo>
                      <a:pt x="22" y="30"/>
                    </a:lnTo>
                    <a:lnTo>
                      <a:pt x="22" y="30"/>
                    </a:lnTo>
                    <a:lnTo>
                      <a:pt x="22" y="30"/>
                    </a:lnTo>
                    <a:lnTo>
                      <a:pt x="22" y="30"/>
                    </a:lnTo>
                    <a:lnTo>
                      <a:pt x="22" y="33"/>
                    </a:lnTo>
                    <a:lnTo>
                      <a:pt x="22" y="33"/>
                    </a:lnTo>
                    <a:lnTo>
                      <a:pt x="22" y="33"/>
                    </a:lnTo>
                    <a:lnTo>
                      <a:pt x="20" y="35"/>
                    </a:lnTo>
                    <a:lnTo>
                      <a:pt x="20" y="33"/>
                    </a:lnTo>
                    <a:lnTo>
                      <a:pt x="20" y="33"/>
                    </a:lnTo>
                    <a:lnTo>
                      <a:pt x="20" y="33"/>
                    </a:lnTo>
                    <a:lnTo>
                      <a:pt x="20" y="33"/>
                    </a:lnTo>
                    <a:lnTo>
                      <a:pt x="18" y="33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16" y="30"/>
                    </a:lnTo>
                    <a:lnTo>
                      <a:pt x="15" y="28"/>
                    </a:lnTo>
                    <a:lnTo>
                      <a:pt x="15" y="30"/>
                    </a:lnTo>
                    <a:lnTo>
                      <a:pt x="15" y="30"/>
                    </a:lnTo>
                    <a:lnTo>
                      <a:pt x="13" y="30"/>
                    </a:lnTo>
                    <a:lnTo>
                      <a:pt x="13" y="30"/>
                    </a:lnTo>
                    <a:lnTo>
                      <a:pt x="11" y="28"/>
                    </a:lnTo>
                    <a:lnTo>
                      <a:pt x="7" y="28"/>
                    </a:lnTo>
                    <a:lnTo>
                      <a:pt x="7" y="28"/>
                    </a:lnTo>
                    <a:lnTo>
                      <a:pt x="7" y="28"/>
                    </a:lnTo>
                    <a:lnTo>
                      <a:pt x="7" y="2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2" name="Freeform 41"/>
              <p:cNvSpPr>
                <a:spLocks/>
              </p:cNvSpPr>
              <p:nvPr/>
            </p:nvSpPr>
            <p:spPr bwMode="auto">
              <a:xfrm>
                <a:off x="6690935" y="3607893"/>
                <a:ext cx="24686" cy="22629"/>
              </a:xfrm>
              <a:custGeom>
                <a:avLst/>
                <a:gdLst>
                  <a:gd name="T0" fmla="*/ 11 w 24"/>
                  <a:gd name="T1" fmla="*/ 14 h 22"/>
                  <a:gd name="T2" fmla="*/ 11 w 24"/>
                  <a:gd name="T3" fmla="*/ 14 h 22"/>
                  <a:gd name="T4" fmla="*/ 11 w 24"/>
                  <a:gd name="T5" fmla="*/ 13 h 22"/>
                  <a:gd name="T6" fmla="*/ 11 w 24"/>
                  <a:gd name="T7" fmla="*/ 13 h 22"/>
                  <a:gd name="T8" fmla="*/ 9 w 24"/>
                  <a:gd name="T9" fmla="*/ 11 h 22"/>
                  <a:gd name="T10" fmla="*/ 9 w 24"/>
                  <a:gd name="T11" fmla="*/ 11 h 22"/>
                  <a:gd name="T12" fmla="*/ 4 w 24"/>
                  <a:gd name="T13" fmla="*/ 13 h 22"/>
                  <a:gd name="T14" fmla="*/ 4 w 24"/>
                  <a:gd name="T15" fmla="*/ 13 h 22"/>
                  <a:gd name="T16" fmla="*/ 2 w 24"/>
                  <a:gd name="T17" fmla="*/ 13 h 22"/>
                  <a:gd name="T18" fmla="*/ 2 w 24"/>
                  <a:gd name="T19" fmla="*/ 14 h 22"/>
                  <a:gd name="T20" fmla="*/ 2 w 24"/>
                  <a:gd name="T21" fmla="*/ 14 h 22"/>
                  <a:gd name="T22" fmla="*/ 0 w 24"/>
                  <a:gd name="T23" fmla="*/ 14 h 22"/>
                  <a:gd name="T24" fmla="*/ 0 w 24"/>
                  <a:gd name="T25" fmla="*/ 14 h 22"/>
                  <a:gd name="T26" fmla="*/ 0 w 24"/>
                  <a:gd name="T27" fmla="*/ 13 h 22"/>
                  <a:gd name="T28" fmla="*/ 0 w 24"/>
                  <a:gd name="T29" fmla="*/ 13 h 22"/>
                  <a:gd name="T30" fmla="*/ 0 w 24"/>
                  <a:gd name="T31" fmla="*/ 11 h 22"/>
                  <a:gd name="T32" fmla="*/ 2 w 24"/>
                  <a:gd name="T33" fmla="*/ 9 h 22"/>
                  <a:gd name="T34" fmla="*/ 2 w 24"/>
                  <a:gd name="T35" fmla="*/ 9 h 22"/>
                  <a:gd name="T36" fmla="*/ 7 w 24"/>
                  <a:gd name="T37" fmla="*/ 5 h 22"/>
                  <a:gd name="T38" fmla="*/ 7 w 24"/>
                  <a:gd name="T39" fmla="*/ 5 h 22"/>
                  <a:gd name="T40" fmla="*/ 9 w 24"/>
                  <a:gd name="T41" fmla="*/ 5 h 22"/>
                  <a:gd name="T42" fmla="*/ 9 w 24"/>
                  <a:gd name="T43" fmla="*/ 5 h 22"/>
                  <a:gd name="T44" fmla="*/ 11 w 24"/>
                  <a:gd name="T45" fmla="*/ 7 h 22"/>
                  <a:gd name="T46" fmla="*/ 13 w 24"/>
                  <a:gd name="T47" fmla="*/ 5 h 22"/>
                  <a:gd name="T48" fmla="*/ 13 w 24"/>
                  <a:gd name="T49" fmla="*/ 5 h 22"/>
                  <a:gd name="T50" fmla="*/ 16 w 24"/>
                  <a:gd name="T51" fmla="*/ 3 h 22"/>
                  <a:gd name="T52" fmla="*/ 16 w 24"/>
                  <a:gd name="T53" fmla="*/ 3 h 22"/>
                  <a:gd name="T54" fmla="*/ 18 w 24"/>
                  <a:gd name="T55" fmla="*/ 2 h 22"/>
                  <a:gd name="T56" fmla="*/ 18 w 24"/>
                  <a:gd name="T57" fmla="*/ 0 h 22"/>
                  <a:gd name="T58" fmla="*/ 18 w 24"/>
                  <a:gd name="T59" fmla="*/ 0 h 22"/>
                  <a:gd name="T60" fmla="*/ 20 w 24"/>
                  <a:gd name="T61" fmla="*/ 0 h 22"/>
                  <a:gd name="T62" fmla="*/ 20 w 24"/>
                  <a:gd name="T63" fmla="*/ 0 h 22"/>
                  <a:gd name="T64" fmla="*/ 22 w 24"/>
                  <a:gd name="T65" fmla="*/ 2 h 22"/>
                  <a:gd name="T66" fmla="*/ 22 w 24"/>
                  <a:gd name="T67" fmla="*/ 5 h 22"/>
                  <a:gd name="T68" fmla="*/ 22 w 24"/>
                  <a:gd name="T69" fmla="*/ 5 h 22"/>
                  <a:gd name="T70" fmla="*/ 24 w 24"/>
                  <a:gd name="T71" fmla="*/ 11 h 22"/>
                  <a:gd name="T72" fmla="*/ 24 w 24"/>
                  <a:gd name="T73" fmla="*/ 11 h 22"/>
                  <a:gd name="T74" fmla="*/ 24 w 24"/>
                  <a:gd name="T75" fmla="*/ 14 h 22"/>
                  <a:gd name="T76" fmla="*/ 24 w 24"/>
                  <a:gd name="T77" fmla="*/ 14 h 22"/>
                  <a:gd name="T78" fmla="*/ 22 w 24"/>
                  <a:gd name="T79" fmla="*/ 16 h 22"/>
                  <a:gd name="T80" fmla="*/ 22 w 24"/>
                  <a:gd name="T81" fmla="*/ 16 h 22"/>
                  <a:gd name="T82" fmla="*/ 22 w 24"/>
                  <a:gd name="T83" fmla="*/ 16 h 22"/>
                  <a:gd name="T84" fmla="*/ 20 w 24"/>
                  <a:gd name="T85" fmla="*/ 14 h 22"/>
                  <a:gd name="T86" fmla="*/ 20 w 24"/>
                  <a:gd name="T87" fmla="*/ 14 h 22"/>
                  <a:gd name="T88" fmla="*/ 20 w 24"/>
                  <a:gd name="T89" fmla="*/ 14 h 22"/>
                  <a:gd name="T90" fmla="*/ 20 w 24"/>
                  <a:gd name="T91" fmla="*/ 14 h 22"/>
                  <a:gd name="T92" fmla="*/ 18 w 24"/>
                  <a:gd name="T93" fmla="*/ 16 h 22"/>
                  <a:gd name="T94" fmla="*/ 18 w 24"/>
                  <a:gd name="T95" fmla="*/ 16 h 22"/>
                  <a:gd name="T96" fmla="*/ 20 w 24"/>
                  <a:gd name="T97" fmla="*/ 20 h 22"/>
                  <a:gd name="T98" fmla="*/ 20 w 24"/>
                  <a:gd name="T99" fmla="*/ 20 h 22"/>
                  <a:gd name="T100" fmla="*/ 18 w 24"/>
                  <a:gd name="T101" fmla="*/ 22 h 22"/>
                  <a:gd name="T102" fmla="*/ 16 w 24"/>
                  <a:gd name="T103" fmla="*/ 22 h 22"/>
                  <a:gd name="T104" fmla="*/ 16 w 24"/>
                  <a:gd name="T105" fmla="*/ 22 h 22"/>
                  <a:gd name="T106" fmla="*/ 15 w 24"/>
                  <a:gd name="T107" fmla="*/ 20 h 22"/>
                  <a:gd name="T108" fmla="*/ 15 w 24"/>
                  <a:gd name="T109" fmla="*/ 20 h 22"/>
                  <a:gd name="T110" fmla="*/ 11 w 24"/>
                  <a:gd name="T111" fmla="*/ 18 h 22"/>
                  <a:gd name="T112" fmla="*/ 11 w 24"/>
                  <a:gd name="T113" fmla="*/ 14 h 22"/>
                  <a:gd name="T114" fmla="*/ 11 w 24"/>
                  <a:gd name="T115" fmla="*/ 14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4" h="22">
                    <a:moveTo>
                      <a:pt x="11" y="14"/>
                    </a:moveTo>
                    <a:lnTo>
                      <a:pt x="11" y="14"/>
                    </a:lnTo>
                    <a:lnTo>
                      <a:pt x="11" y="13"/>
                    </a:lnTo>
                    <a:lnTo>
                      <a:pt x="11" y="13"/>
                    </a:lnTo>
                    <a:lnTo>
                      <a:pt x="9" y="11"/>
                    </a:lnTo>
                    <a:lnTo>
                      <a:pt x="9" y="11"/>
                    </a:lnTo>
                    <a:lnTo>
                      <a:pt x="4" y="13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0" y="11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9" y="5"/>
                    </a:lnTo>
                    <a:lnTo>
                      <a:pt x="9" y="5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3"/>
                    </a:lnTo>
                    <a:lnTo>
                      <a:pt x="18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2" y="2"/>
                    </a:lnTo>
                    <a:lnTo>
                      <a:pt x="22" y="5"/>
                    </a:lnTo>
                    <a:lnTo>
                      <a:pt x="22" y="5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4" y="14"/>
                    </a:lnTo>
                    <a:lnTo>
                      <a:pt x="24" y="14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18" y="16"/>
                    </a:lnTo>
                    <a:lnTo>
                      <a:pt x="18" y="16"/>
                    </a:lnTo>
                    <a:lnTo>
                      <a:pt x="20" y="20"/>
                    </a:lnTo>
                    <a:lnTo>
                      <a:pt x="20" y="20"/>
                    </a:lnTo>
                    <a:lnTo>
                      <a:pt x="18" y="22"/>
                    </a:lnTo>
                    <a:lnTo>
                      <a:pt x="16" y="22"/>
                    </a:lnTo>
                    <a:lnTo>
                      <a:pt x="16" y="22"/>
                    </a:lnTo>
                    <a:lnTo>
                      <a:pt x="15" y="20"/>
                    </a:lnTo>
                    <a:lnTo>
                      <a:pt x="15" y="20"/>
                    </a:lnTo>
                    <a:lnTo>
                      <a:pt x="11" y="18"/>
                    </a:lnTo>
                    <a:lnTo>
                      <a:pt x="11" y="14"/>
                    </a:lnTo>
                    <a:lnTo>
                      <a:pt x="11" y="1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3" name="Freeform 42"/>
              <p:cNvSpPr>
                <a:spLocks/>
              </p:cNvSpPr>
              <p:nvPr/>
            </p:nvSpPr>
            <p:spPr bwMode="auto">
              <a:xfrm>
                <a:off x="6818479" y="2976349"/>
                <a:ext cx="24686" cy="18515"/>
              </a:xfrm>
              <a:custGeom>
                <a:avLst/>
                <a:gdLst>
                  <a:gd name="T0" fmla="*/ 16 w 24"/>
                  <a:gd name="T1" fmla="*/ 16 h 16"/>
                  <a:gd name="T2" fmla="*/ 16 w 24"/>
                  <a:gd name="T3" fmla="*/ 16 h 16"/>
                  <a:gd name="T4" fmla="*/ 11 w 24"/>
                  <a:gd name="T5" fmla="*/ 16 h 16"/>
                  <a:gd name="T6" fmla="*/ 7 w 24"/>
                  <a:gd name="T7" fmla="*/ 13 h 16"/>
                  <a:gd name="T8" fmla="*/ 7 w 24"/>
                  <a:gd name="T9" fmla="*/ 13 h 16"/>
                  <a:gd name="T10" fmla="*/ 5 w 24"/>
                  <a:gd name="T11" fmla="*/ 13 h 16"/>
                  <a:gd name="T12" fmla="*/ 5 w 24"/>
                  <a:gd name="T13" fmla="*/ 13 h 16"/>
                  <a:gd name="T14" fmla="*/ 3 w 24"/>
                  <a:gd name="T15" fmla="*/ 11 h 16"/>
                  <a:gd name="T16" fmla="*/ 2 w 24"/>
                  <a:gd name="T17" fmla="*/ 7 h 16"/>
                  <a:gd name="T18" fmla="*/ 2 w 24"/>
                  <a:gd name="T19" fmla="*/ 7 h 16"/>
                  <a:gd name="T20" fmla="*/ 0 w 24"/>
                  <a:gd name="T21" fmla="*/ 2 h 16"/>
                  <a:gd name="T22" fmla="*/ 0 w 24"/>
                  <a:gd name="T23" fmla="*/ 2 h 16"/>
                  <a:gd name="T24" fmla="*/ 0 w 24"/>
                  <a:gd name="T25" fmla="*/ 0 h 16"/>
                  <a:gd name="T26" fmla="*/ 0 w 24"/>
                  <a:gd name="T27" fmla="*/ 0 h 16"/>
                  <a:gd name="T28" fmla="*/ 0 w 24"/>
                  <a:gd name="T29" fmla="*/ 0 h 16"/>
                  <a:gd name="T30" fmla="*/ 0 w 24"/>
                  <a:gd name="T31" fmla="*/ 0 h 16"/>
                  <a:gd name="T32" fmla="*/ 3 w 24"/>
                  <a:gd name="T33" fmla="*/ 2 h 16"/>
                  <a:gd name="T34" fmla="*/ 9 w 24"/>
                  <a:gd name="T35" fmla="*/ 2 h 16"/>
                  <a:gd name="T36" fmla="*/ 9 w 24"/>
                  <a:gd name="T37" fmla="*/ 2 h 16"/>
                  <a:gd name="T38" fmla="*/ 11 w 24"/>
                  <a:gd name="T39" fmla="*/ 4 h 16"/>
                  <a:gd name="T40" fmla="*/ 11 w 24"/>
                  <a:gd name="T41" fmla="*/ 4 h 16"/>
                  <a:gd name="T42" fmla="*/ 13 w 24"/>
                  <a:gd name="T43" fmla="*/ 5 h 16"/>
                  <a:gd name="T44" fmla="*/ 13 w 24"/>
                  <a:gd name="T45" fmla="*/ 5 h 16"/>
                  <a:gd name="T46" fmla="*/ 18 w 24"/>
                  <a:gd name="T47" fmla="*/ 5 h 16"/>
                  <a:gd name="T48" fmla="*/ 22 w 24"/>
                  <a:gd name="T49" fmla="*/ 9 h 16"/>
                  <a:gd name="T50" fmla="*/ 22 w 24"/>
                  <a:gd name="T51" fmla="*/ 9 h 16"/>
                  <a:gd name="T52" fmla="*/ 24 w 24"/>
                  <a:gd name="T53" fmla="*/ 11 h 16"/>
                  <a:gd name="T54" fmla="*/ 24 w 24"/>
                  <a:gd name="T55" fmla="*/ 11 h 16"/>
                  <a:gd name="T56" fmla="*/ 22 w 24"/>
                  <a:gd name="T57" fmla="*/ 15 h 16"/>
                  <a:gd name="T58" fmla="*/ 18 w 24"/>
                  <a:gd name="T59" fmla="*/ 16 h 16"/>
                  <a:gd name="T60" fmla="*/ 18 w 24"/>
                  <a:gd name="T61" fmla="*/ 16 h 16"/>
                  <a:gd name="T62" fmla="*/ 16 w 24"/>
                  <a:gd name="T63" fmla="*/ 16 h 16"/>
                  <a:gd name="T64" fmla="*/ 16 w 24"/>
                  <a:gd name="T65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4" h="16">
                    <a:moveTo>
                      <a:pt x="16" y="16"/>
                    </a:moveTo>
                    <a:lnTo>
                      <a:pt x="16" y="16"/>
                    </a:lnTo>
                    <a:lnTo>
                      <a:pt x="11" y="16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5" y="13"/>
                    </a:lnTo>
                    <a:lnTo>
                      <a:pt x="5" y="13"/>
                    </a:lnTo>
                    <a:lnTo>
                      <a:pt x="3" y="11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3" y="2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11" y="4"/>
                    </a:lnTo>
                    <a:lnTo>
                      <a:pt x="11" y="4"/>
                    </a:lnTo>
                    <a:lnTo>
                      <a:pt x="13" y="5"/>
                    </a:lnTo>
                    <a:lnTo>
                      <a:pt x="13" y="5"/>
                    </a:lnTo>
                    <a:lnTo>
                      <a:pt x="18" y="5"/>
                    </a:lnTo>
                    <a:lnTo>
                      <a:pt x="22" y="9"/>
                    </a:lnTo>
                    <a:lnTo>
                      <a:pt x="22" y="9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2" y="15"/>
                    </a:lnTo>
                    <a:lnTo>
                      <a:pt x="18" y="16"/>
                    </a:lnTo>
                    <a:lnTo>
                      <a:pt x="18" y="16"/>
                    </a:lnTo>
                    <a:lnTo>
                      <a:pt x="16" y="16"/>
                    </a:lnTo>
                    <a:lnTo>
                      <a:pt x="16" y="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4" name="Freeform 43"/>
              <p:cNvSpPr>
                <a:spLocks/>
              </p:cNvSpPr>
              <p:nvPr/>
            </p:nvSpPr>
            <p:spPr bwMode="auto">
              <a:xfrm>
                <a:off x="6987165" y="3058635"/>
                <a:ext cx="20572" cy="12343"/>
              </a:xfrm>
              <a:custGeom>
                <a:avLst/>
                <a:gdLst>
                  <a:gd name="T0" fmla="*/ 11 w 20"/>
                  <a:gd name="T1" fmla="*/ 0 h 13"/>
                  <a:gd name="T2" fmla="*/ 11 w 20"/>
                  <a:gd name="T3" fmla="*/ 0 h 13"/>
                  <a:gd name="T4" fmla="*/ 15 w 20"/>
                  <a:gd name="T5" fmla="*/ 2 h 13"/>
                  <a:gd name="T6" fmla="*/ 18 w 20"/>
                  <a:gd name="T7" fmla="*/ 4 h 13"/>
                  <a:gd name="T8" fmla="*/ 18 w 20"/>
                  <a:gd name="T9" fmla="*/ 4 h 13"/>
                  <a:gd name="T10" fmla="*/ 20 w 20"/>
                  <a:gd name="T11" fmla="*/ 7 h 13"/>
                  <a:gd name="T12" fmla="*/ 17 w 20"/>
                  <a:gd name="T13" fmla="*/ 9 h 13"/>
                  <a:gd name="T14" fmla="*/ 17 w 20"/>
                  <a:gd name="T15" fmla="*/ 9 h 13"/>
                  <a:gd name="T16" fmla="*/ 13 w 20"/>
                  <a:gd name="T17" fmla="*/ 11 h 13"/>
                  <a:gd name="T18" fmla="*/ 9 w 20"/>
                  <a:gd name="T19" fmla="*/ 11 h 13"/>
                  <a:gd name="T20" fmla="*/ 9 w 20"/>
                  <a:gd name="T21" fmla="*/ 11 h 13"/>
                  <a:gd name="T22" fmla="*/ 6 w 20"/>
                  <a:gd name="T23" fmla="*/ 13 h 13"/>
                  <a:gd name="T24" fmla="*/ 6 w 20"/>
                  <a:gd name="T25" fmla="*/ 13 h 13"/>
                  <a:gd name="T26" fmla="*/ 4 w 20"/>
                  <a:gd name="T27" fmla="*/ 13 h 13"/>
                  <a:gd name="T28" fmla="*/ 4 w 20"/>
                  <a:gd name="T29" fmla="*/ 13 h 13"/>
                  <a:gd name="T30" fmla="*/ 0 w 20"/>
                  <a:gd name="T31" fmla="*/ 11 h 13"/>
                  <a:gd name="T32" fmla="*/ 0 w 20"/>
                  <a:gd name="T33" fmla="*/ 7 h 13"/>
                  <a:gd name="T34" fmla="*/ 0 w 20"/>
                  <a:gd name="T35" fmla="*/ 7 h 13"/>
                  <a:gd name="T36" fmla="*/ 4 w 20"/>
                  <a:gd name="T37" fmla="*/ 2 h 13"/>
                  <a:gd name="T38" fmla="*/ 7 w 20"/>
                  <a:gd name="T39" fmla="*/ 0 h 13"/>
                  <a:gd name="T40" fmla="*/ 11 w 20"/>
                  <a:gd name="T41" fmla="*/ 0 h 13"/>
                  <a:gd name="T42" fmla="*/ 11 w 20"/>
                  <a:gd name="T43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" h="13">
                    <a:moveTo>
                      <a:pt x="11" y="0"/>
                    </a:moveTo>
                    <a:lnTo>
                      <a:pt x="11" y="0"/>
                    </a:lnTo>
                    <a:lnTo>
                      <a:pt x="15" y="2"/>
                    </a:lnTo>
                    <a:lnTo>
                      <a:pt x="18" y="4"/>
                    </a:lnTo>
                    <a:lnTo>
                      <a:pt x="18" y="4"/>
                    </a:lnTo>
                    <a:lnTo>
                      <a:pt x="20" y="7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13" y="11"/>
                    </a:lnTo>
                    <a:lnTo>
                      <a:pt x="9" y="11"/>
                    </a:lnTo>
                    <a:lnTo>
                      <a:pt x="9" y="11"/>
                    </a:lnTo>
                    <a:lnTo>
                      <a:pt x="6" y="13"/>
                    </a:lnTo>
                    <a:lnTo>
                      <a:pt x="6" y="13"/>
                    </a:lnTo>
                    <a:lnTo>
                      <a:pt x="4" y="13"/>
                    </a:lnTo>
                    <a:lnTo>
                      <a:pt x="4" y="13"/>
                    </a:lnTo>
                    <a:lnTo>
                      <a:pt x="0" y="11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4" y="2"/>
                    </a:lnTo>
                    <a:lnTo>
                      <a:pt x="7" y="0"/>
                    </a:lnTo>
                    <a:lnTo>
                      <a:pt x="11" y="0"/>
                    </a:lnTo>
                    <a:lnTo>
                      <a:pt x="1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5" name="Freeform 44"/>
              <p:cNvSpPr>
                <a:spLocks/>
              </p:cNvSpPr>
              <p:nvPr/>
            </p:nvSpPr>
            <p:spPr bwMode="auto">
              <a:xfrm>
                <a:off x="6470820" y="3605837"/>
                <a:ext cx="10286" cy="22629"/>
              </a:xfrm>
              <a:custGeom>
                <a:avLst/>
                <a:gdLst>
                  <a:gd name="T0" fmla="*/ 11 w 11"/>
                  <a:gd name="T1" fmla="*/ 15 h 22"/>
                  <a:gd name="T2" fmla="*/ 11 w 11"/>
                  <a:gd name="T3" fmla="*/ 15 h 22"/>
                  <a:gd name="T4" fmla="*/ 9 w 11"/>
                  <a:gd name="T5" fmla="*/ 20 h 22"/>
                  <a:gd name="T6" fmla="*/ 6 w 11"/>
                  <a:gd name="T7" fmla="*/ 22 h 22"/>
                  <a:gd name="T8" fmla="*/ 6 w 11"/>
                  <a:gd name="T9" fmla="*/ 22 h 22"/>
                  <a:gd name="T10" fmla="*/ 2 w 11"/>
                  <a:gd name="T11" fmla="*/ 22 h 22"/>
                  <a:gd name="T12" fmla="*/ 2 w 11"/>
                  <a:gd name="T13" fmla="*/ 20 h 22"/>
                  <a:gd name="T14" fmla="*/ 2 w 11"/>
                  <a:gd name="T15" fmla="*/ 20 h 22"/>
                  <a:gd name="T16" fmla="*/ 0 w 11"/>
                  <a:gd name="T17" fmla="*/ 15 h 22"/>
                  <a:gd name="T18" fmla="*/ 0 w 11"/>
                  <a:gd name="T19" fmla="*/ 9 h 22"/>
                  <a:gd name="T20" fmla="*/ 0 w 11"/>
                  <a:gd name="T21" fmla="*/ 9 h 22"/>
                  <a:gd name="T22" fmla="*/ 2 w 11"/>
                  <a:gd name="T23" fmla="*/ 2 h 22"/>
                  <a:gd name="T24" fmla="*/ 2 w 11"/>
                  <a:gd name="T25" fmla="*/ 2 h 22"/>
                  <a:gd name="T26" fmla="*/ 2 w 11"/>
                  <a:gd name="T27" fmla="*/ 0 h 22"/>
                  <a:gd name="T28" fmla="*/ 4 w 11"/>
                  <a:gd name="T29" fmla="*/ 2 h 22"/>
                  <a:gd name="T30" fmla="*/ 4 w 11"/>
                  <a:gd name="T31" fmla="*/ 2 h 22"/>
                  <a:gd name="T32" fmla="*/ 8 w 11"/>
                  <a:gd name="T33" fmla="*/ 7 h 22"/>
                  <a:gd name="T34" fmla="*/ 11 w 11"/>
                  <a:gd name="T35" fmla="*/ 13 h 22"/>
                  <a:gd name="T36" fmla="*/ 11 w 11"/>
                  <a:gd name="T37" fmla="*/ 13 h 22"/>
                  <a:gd name="T38" fmla="*/ 11 w 11"/>
                  <a:gd name="T39" fmla="*/ 15 h 22"/>
                  <a:gd name="T40" fmla="*/ 11 w 11"/>
                  <a:gd name="T41" fmla="*/ 15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" h="22">
                    <a:moveTo>
                      <a:pt x="11" y="15"/>
                    </a:moveTo>
                    <a:lnTo>
                      <a:pt x="11" y="15"/>
                    </a:lnTo>
                    <a:lnTo>
                      <a:pt x="9" y="20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2" y="22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0" y="15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8" y="7"/>
                    </a:lnTo>
                    <a:lnTo>
                      <a:pt x="11" y="13"/>
                    </a:lnTo>
                    <a:lnTo>
                      <a:pt x="11" y="13"/>
                    </a:lnTo>
                    <a:lnTo>
                      <a:pt x="11" y="15"/>
                    </a:lnTo>
                    <a:lnTo>
                      <a:pt x="11" y="1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6" name="Freeform 45"/>
              <p:cNvSpPr>
                <a:spLocks/>
              </p:cNvSpPr>
              <p:nvPr/>
            </p:nvSpPr>
            <p:spPr bwMode="auto">
              <a:xfrm>
                <a:off x="6785564" y="3011320"/>
                <a:ext cx="18515" cy="14401"/>
              </a:xfrm>
              <a:custGeom>
                <a:avLst/>
                <a:gdLst>
                  <a:gd name="T0" fmla="*/ 3 w 18"/>
                  <a:gd name="T1" fmla="*/ 11 h 15"/>
                  <a:gd name="T2" fmla="*/ 3 w 18"/>
                  <a:gd name="T3" fmla="*/ 11 h 15"/>
                  <a:gd name="T4" fmla="*/ 0 w 18"/>
                  <a:gd name="T5" fmla="*/ 11 h 15"/>
                  <a:gd name="T6" fmla="*/ 0 w 18"/>
                  <a:gd name="T7" fmla="*/ 11 h 15"/>
                  <a:gd name="T8" fmla="*/ 0 w 18"/>
                  <a:gd name="T9" fmla="*/ 11 h 15"/>
                  <a:gd name="T10" fmla="*/ 0 w 18"/>
                  <a:gd name="T11" fmla="*/ 11 h 15"/>
                  <a:gd name="T12" fmla="*/ 0 w 18"/>
                  <a:gd name="T13" fmla="*/ 9 h 15"/>
                  <a:gd name="T14" fmla="*/ 0 w 18"/>
                  <a:gd name="T15" fmla="*/ 9 h 15"/>
                  <a:gd name="T16" fmla="*/ 2 w 18"/>
                  <a:gd name="T17" fmla="*/ 7 h 15"/>
                  <a:gd name="T18" fmla="*/ 3 w 18"/>
                  <a:gd name="T19" fmla="*/ 5 h 15"/>
                  <a:gd name="T20" fmla="*/ 3 w 18"/>
                  <a:gd name="T21" fmla="*/ 5 h 15"/>
                  <a:gd name="T22" fmla="*/ 3 w 18"/>
                  <a:gd name="T23" fmla="*/ 2 h 15"/>
                  <a:gd name="T24" fmla="*/ 7 w 18"/>
                  <a:gd name="T25" fmla="*/ 2 h 15"/>
                  <a:gd name="T26" fmla="*/ 7 w 18"/>
                  <a:gd name="T27" fmla="*/ 2 h 15"/>
                  <a:gd name="T28" fmla="*/ 9 w 18"/>
                  <a:gd name="T29" fmla="*/ 0 h 15"/>
                  <a:gd name="T30" fmla="*/ 13 w 18"/>
                  <a:gd name="T31" fmla="*/ 2 h 15"/>
                  <a:gd name="T32" fmla="*/ 13 w 18"/>
                  <a:gd name="T33" fmla="*/ 2 h 15"/>
                  <a:gd name="T34" fmla="*/ 16 w 18"/>
                  <a:gd name="T35" fmla="*/ 5 h 15"/>
                  <a:gd name="T36" fmla="*/ 18 w 18"/>
                  <a:gd name="T37" fmla="*/ 11 h 15"/>
                  <a:gd name="T38" fmla="*/ 18 w 18"/>
                  <a:gd name="T39" fmla="*/ 11 h 15"/>
                  <a:gd name="T40" fmla="*/ 18 w 18"/>
                  <a:gd name="T41" fmla="*/ 15 h 15"/>
                  <a:gd name="T42" fmla="*/ 14 w 18"/>
                  <a:gd name="T43" fmla="*/ 15 h 15"/>
                  <a:gd name="T44" fmla="*/ 14 w 18"/>
                  <a:gd name="T45" fmla="*/ 15 h 15"/>
                  <a:gd name="T46" fmla="*/ 7 w 18"/>
                  <a:gd name="T47" fmla="*/ 13 h 15"/>
                  <a:gd name="T48" fmla="*/ 7 w 18"/>
                  <a:gd name="T49" fmla="*/ 13 h 15"/>
                  <a:gd name="T50" fmla="*/ 3 w 18"/>
                  <a:gd name="T51" fmla="*/ 11 h 15"/>
                  <a:gd name="T52" fmla="*/ 3 w 18"/>
                  <a:gd name="T53" fmla="*/ 11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8" h="15">
                    <a:moveTo>
                      <a:pt x="3" y="11"/>
                    </a:moveTo>
                    <a:lnTo>
                      <a:pt x="3" y="11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2" y="7"/>
                    </a:lnTo>
                    <a:lnTo>
                      <a:pt x="3" y="5"/>
                    </a:lnTo>
                    <a:lnTo>
                      <a:pt x="3" y="5"/>
                    </a:lnTo>
                    <a:lnTo>
                      <a:pt x="3" y="2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9" y="0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6" y="5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18" y="15"/>
                    </a:lnTo>
                    <a:lnTo>
                      <a:pt x="14" y="15"/>
                    </a:lnTo>
                    <a:lnTo>
                      <a:pt x="14" y="15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3" y="11"/>
                    </a:lnTo>
                    <a:lnTo>
                      <a:pt x="3" y="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7" name="Freeform 46"/>
              <p:cNvSpPr>
                <a:spLocks/>
              </p:cNvSpPr>
              <p:nvPr/>
            </p:nvSpPr>
            <p:spPr bwMode="auto">
              <a:xfrm>
                <a:off x="6732078" y="3455664"/>
                <a:ext cx="12343" cy="18515"/>
              </a:xfrm>
              <a:custGeom>
                <a:avLst/>
                <a:gdLst>
                  <a:gd name="T0" fmla="*/ 6 w 11"/>
                  <a:gd name="T1" fmla="*/ 0 h 19"/>
                  <a:gd name="T2" fmla="*/ 6 w 11"/>
                  <a:gd name="T3" fmla="*/ 0 h 19"/>
                  <a:gd name="T4" fmla="*/ 8 w 11"/>
                  <a:gd name="T5" fmla="*/ 2 h 19"/>
                  <a:gd name="T6" fmla="*/ 8 w 11"/>
                  <a:gd name="T7" fmla="*/ 2 h 19"/>
                  <a:gd name="T8" fmla="*/ 9 w 11"/>
                  <a:gd name="T9" fmla="*/ 2 h 19"/>
                  <a:gd name="T10" fmla="*/ 11 w 11"/>
                  <a:gd name="T11" fmla="*/ 6 h 19"/>
                  <a:gd name="T12" fmla="*/ 11 w 11"/>
                  <a:gd name="T13" fmla="*/ 6 h 19"/>
                  <a:gd name="T14" fmla="*/ 11 w 11"/>
                  <a:gd name="T15" fmla="*/ 8 h 19"/>
                  <a:gd name="T16" fmla="*/ 11 w 11"/>
                  <a:gd name="T17" fmla="*/ 9 h 19"/>
                  <a:gd name="T18" fmla="*/ 11 w 11"/>
                  <a:gd name="T19" fmla="*/ 9 h 19"/>
                  <a:gd name="T20" fmla="*/ 9 w 11"/>
                  <a:gd name="T21" fmla="*/ 13 h 19"/>
                  <a:gd name="T22" fmla="*/ 9 w 11"/>
                  <a:gd name="T23" fmla="*/ 13 h 19"/>
                  <a:gd name="T24" fmla="*/ 8 w 11"/>
                  <a:gd name="T25" fmla="*/ 19 h 19"/>
                  <a:gd name="T26" fmla="*/ 8 w 11"/>
                  <a:gd name="T27" fmla="*/ 19 h 19"/>
                  <a:gd name="T28" fmla="*/ 4 w 11"/>
                  <a:gd name="T29" fmla="*/ 19 h 19"/>
                  <a:gd name="T30" fmla="*/ 2 w 11"/>
                  <a:gd name="T31" fmla="*/ 17 h 19"/>
                  <a:gd name="T32" fmla="*/ 2 w 11"/>
                  <a:gd name="T33" fmla="*/ 17 h 19"/>
                  <a:gd name="T34" fmla="*/ 2 w 11"/>
                  <a:gd name="T35" fmla="*/ 13 h 19"/>
                  <a:gd name="T36" fmla="*/ 2 w 11"/>
                  <a:gd name="T37" fmla="*/ 13 h 19"/>
                  <a:gd name="T38" fmla="*/ 4 w 11"/>
                  <a:gd name="T39" fmla="*/ 9 h 19"/>
                  <a:gd name="T40" fmla="*/ 0 w 11"/>
                  <a:gd name="T41" fmla="*/ 8 h 19"/>
                  <a:gd name="T42" fmla="*/ 0 w 11"/>
                  <a:gd name="T43" fmla="*/ 8 h 19"/>
                  <a:gd name="T44" fmla="*/ 0 w 11"/>
                  <a:gd name="T45" fmla="*/ 6 h 19"/>
                  <a:gd name="T46" fmla="*/ 0 w 11"/>
                  <a:gd name="T47" fmla="*/ 6 h 19"/>
                  <a:gd name="T48" fmla="*/ 0 w 11"/>
                  <a:gd name="T49" fmla="*/ 4 h 19"/>
                  <a:gd name="T50" fmla="*/ 0 w 11"/>
                  <a:gd name="T51" fmla="*/ 4 h 19"/>
                  <a:gd name="T52" fmla="*/ 2 w 11"/>
                  <a:gd name="T53" fmla="*/ 2 h 19"/>
                  <a:gd name="T54" fmla="*/ 6 w 11"/>
                  <a:gd name="T55" fmla="*/ 0 h 19"/>
                  <a:gd name="T56" fmla="*/ 6 w 11"/>
                  <a:gd name="T57" fmla="*/ 0 h 19"/>
                  <a:gd name="T58" fmla="*/ 6 w 11"/>
                  <a:gd name="T59" fmla="*/ 0 h 19"/>
                  <a:gd name="T60" fmla="*/ 6 w 11"/>
                  <a:gd name="T61" fmla="*/ 0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1" h="19">
                    <a:moveTo>
                      <a:pt x="6" y="0"/>
                    </a:moveTo>
                    <a:lnTo>
                      <a:pt x="6" y="0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1" y="6"/>
                    </a:lnTo>
                    <a:lnTo>
                      <a:pt x="11" y="6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3"/>
                    </a:lnTo>
                    <a:lnTo>
                      <a:pt x="8" y="19"/>
                    </a:lnTo>
                    <a:lnTo>
                      <a:pt x="8" y="19"/>
                    </a:lnTo>
                    <a:lnTo>
                      <a:pt x="4" y="19"/>
                    </a:lnTo>
                    <a:lnTo>
                      <a:pt x="2" y="17"/>
                    </a:lnTo>
                    <a:lnTo>
                      <a:pt x="2" y="17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4" y="9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8" name="Freeform 47"/>
              <p:cNvSpPr>
                <a:spLocks/>
              </p:cNvSpPr>
              <p:nvPr/>
            </p:nvSpPr>
            <p:spPr bwMode="auto">
              <a:xfrm>
                <a:off x="6530478" y="2850862"/>
                <a:ext cx="12343" cy="12343"/>
              </a:xfrm>
              <a:custGeom>
                <a:avLst/>
                <a:gdLst>
                  <a:gd name="T0" fmla="*/ 4 w 13"/>
                  <a:gd name="T1" fmla="*/ 13 h 13"/>
                  <a:gd name="T2" fmla="*/ 4 w 13"/>
                  <a:gd name="T3" fmla="*/ 13 h 13"/>
                  <a:gd name="T4" fmla="*/ 2 w 13"/>
                  <a:gd name="T5" fmla="*/ 13 h 13"/>
                  <a:gd name="T6" fmla="*/ 2 w 13"/>
                  <a:gd name="T7" fmla="*/ 13 h 13"/>
                  <a:gd name="T8" fmla="*/ 2 w 13"/>
                  <a:gd name="T9" fmla="*/ 11 h 13"/>
                  <a:gd name="T10" fmla="*/ 2 w 13"/>
                  <a:gd name="T11" fmla="*/ 11 h 13"/>
                  <a:gd name="T12" fmla="*/ 2 w 13"/>
                  <a:gd name="T13" fmla="*/ 11 h 13"/>
                  <a:gd name="T14" fmla="*/ 2 w 13"/>
                  <a:gd name="T15" fmla="*/ 11 h 13"/>
                  <a:gd name="T16" fmla="*/ 4 w 13"/>
                  <a:gd name="T17" fmla="*/ 9 h 13"/>
                  <a:gd name="T18" fmla="*/ 2 w 13"/>
                  <a:gd name="T19" fmla="*/ 9 h 13"/>
                  <a:gd name="T20" fmla="*/ 2 w 13"/>
                  <a:gd name="T21" fmla="*/ 9 h 13"/>
                  <a:gd name="T22" fmla="*/ 0 w 13"/>
                  <a:gd name="T23" fmla="*/ 4 h 13"/>
                  <a:gd name="T24" fmla="*/ 0 w 13"/>
                  <a:gd name="T25" fmla="*/ 4 h 13"/>
                  <a:gd name="T26" fmla="*/ 0 w 13"/>
                  <a:gd name="T27" fmla="*/ 2 h 13"/>
                  <a:gd name="T28" fmla="*/ 0 w 13"/>
                  <a:gd name="T29" fmla="*/ 2 h 13"/>
                  <a:gd name="T30" fmla="*/ 0 w 13"/>
                  <a:gd name="T31" fmla="*/ 0 h 13"/>
                  <a:gd name="T32" fmla="*/ 2 w 13"/>
                  <a:gd name="T33" fmla="*/ 0 h 13"/>
                  <a:gd name="T34" fmla="*/ 2 w 13"/>
                  <a:gd name="T35" fmla="*/ 0 h 13"/>
                  <a:gd name="T36" fmla="*/ 4 w 13"/>
                  <a:gd name="T37" fmla="*/ 0 h 13"/>
                  <a:gd name="T38" fmla="*/ 4 w 13"/>
                  <a:gd name="T39" fmla="*/ 0 h 13"/>
                  <a:gd name="T40" fmla="*/ 11 w 13"/>
                  <a:gd name="T41" fmla="*/ 2 h 13"/>
                  <a:gd name="T42" fmla="*/ 11 w 13"/>
                  <a:gd name="T43" fmla="*/ 2 h 13"/>
                  <a:gd name="T44" fmla="*/ 13 w 13"/>
                  <a:gd name="T45" fmla="*/ 5 h 13"/>
                  <a:gd name="T46" fmla="*/ 11 w 13"/>
                  <a:gd name="T47" fmla="*/ 7 h 13"/>
                  <a:gd name="T48" fmla="*/ 11 w 13"/>
                  <a:gd name="T49" fmla="*/ 7 h 13"/>
                  <a:gd name="T50" fmla="*/ 7 w 13"/>
                  <a:gd name="T51" fmla="*/ 11 h 13"/>
                  <a:gd name="T52" fmla="*/ 4 w 13"/>
                  <a:gd name="T53" fmla="*/ 13 h 13"/>
                  <a:gd name="T54" fmla="*/ 4 w 13"/>
                  <a:gd name="T55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" h="13">
                    <a:moveTo>
                      <a:pt x="4" y="13"/>
                    </a:moveTo>
                    <a:lnTo>
                      <a:pt x="4" y="13"/>
                    </a:lnTo>
                    <a:lnTo>
                      <a:pt x="2" y="13"/>
                    </a:lnTo>
                    <a:lnTo>
                      <a:pt x="2" y="13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4" y="9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13" y="5"/>
                    </a:lnTo>
                    <a:lnTo>
                      <a:pt x="11" y="7"/>
                    </a:lnTo>
                    <a:lnTo>
                      <a:pt x="11" y="7"/>
                    </a:lnTo>
                    <a:lnTo>
                      <a:pt x="7" y="11"/>
                    </a:lnTo>
                    <a:lnTo>
                      <a:pt x="4" y="13"/>
                    </a:lnTo>
                    <a:lnTo>
                      <a:pt x="4" y="1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69" name="Freeform 48"/>
              <p:cNvSpPr>
                <a:spLocks/>
              </p:cNvSpPr>
              <p:nvPr/>
            </p:nvSpPr>
            <p:spPr bwMode="auto">
              <a:xfrm>
                <a:off x="6680649" y="3513264"/>
                <a:ext cx="10286" cy="18515"/>
              </a:xfrm>
              <a:custGeom>
                <a:avLst/>
                <a:gdLst>
                  <a:gd name="T0" fmla="*/ 9 w 9"/>
                  <a:gd name="T1" fmla="*/ 2 h 18"/>
                  <a:gd name="T2" fmla="*/ 9 w 9"/>
                  <a:gd name="T3" fmla="*/ 2 h 18"/>
                  <a:gd name="T4" fmla="*/ 7 w 9"/>
                  <a:gd name="T5" fmla="*/ 13 h 18"/>
                  <a:gd name="T6" fmla="*/ 7 w 9"/>
                  <a:gd name="T7" fmla="*/ 13 h 18"/>
                  <a:gd name="T8" fmla="*/ 3 w 9"/>
                  <a:gd name="T9" fmla="*/ 18 h 18"/>
                  <a:gd name="T10" fmla="*/ 3 w 9"/>
                  <a:gd name="T11" fmla="*/ 18 h 18"/>
                  <a:gd name="T12" fmla="*/ 3 w 9"/>
                  <a:gd name="T13" fmla="*/ 18 h 18"/>
                  <a:gd name="T14" fmla="*/ 2 w 9"/>
                  <a:gd name="T15" fmla="*/ 18 h 18"/>
                  <a:gd name="T16" fmla="*/ 2 w 9"/>
                  <a:gd name="T17" fmla="*/ 18 h 18"/>
                  <a:gd name="T18" fmla="*/ 0 w 9"/>
                  <a:gd name="T19" fmla="*/ 13 h 18"/>
                  <a:gd name="T20" fmla="*/ 0 w 9"/>
                  <a:gd name="T21" fmla="*/ 9 h 18"/>
                  <a:gd name="T22" fmla="*/ 2 w 9"/>
                  <a:gd name="T23" fmla="*/ 6 h 18"/>
                  <a:gd name="T24" fmla="*/ 2 w 9"/>
                  <a:gd name="T25" fmla="*/ 6 h 18"/>
                  <a:gd name="T26" fmla="*/ 3 w 9"/>
                  <a:gd name="T27" fmla="*/ 2 h 18"/>
                  <a:gd name="T28" fmla="*/ 3 w 9"/>
                  <a:gd name="T29" fmla="*/ 2 h 18"/>
                  <a:gd name="T30" fmla="*/ 5 w 9"/>
                  <a:gd name="T31" fmla="*/ 0 h 18"/>
                  <a:gd name="T32" fmla="*/ 5 w 9"/>
                  <a:gd name="T33" fmla="*/ 0 h 18"/>
                  <a:gd name="T34" fmla="*/ 7 w 9"/>
                  <a:gd name="T35" fmla="*/ 0 h 18"/>
                  <a:gd name="T36" fmla="*/ 9 w 9"/>
                  <a:gd name="T37" fmla="*/ 2 h 18"/>
                  <a:gd name="T38" fmla="*/ 9 w 9"/>
                  <a:gd name="T39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9" h="18">
                    <a:moveTo>
                      <a:pt x="9" y="2"/>
                    </a:moveTo>
                    <a:lnTo>
                      <a:pt x="9" y="2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0" y="13"/>
                    </a:lnTo>
                    <a:lnTo>
                      <a:pt x="0" y="9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0"/>
                    </a:lnTo>
                    <a:lnTo>
                      <a:pt x="9" y="2"/>
                    </a:lnTo>
                    <a:lnTo>
                      <a:pt x="9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0" name="Freeform 49"/>
              <p:cNvSpPr>
                <a:spLocks/>
              </p:cNvSpPr>
              <p:nvPr/>
            </p:nvSpPr>
            <p:spPr bwMode="auto">
              <a:xfrm>
                <a:off x="6690935" y="3593494"/>
                <a:ext cx="12343" cy="16457"/>
              </a:xfrm>
              <a:custGeom>
                <a:avLst/>
                <a:gdLst>
                  <a:gd name="T0" fmla="*/ 11 w 13"/>
                  <a:gd name="T1" fmla="*/ 13 h 15"/>
                  <a:gd name="T2" fmla="*/ 11 w 13"/>
                  <a:gd name="T3" fmla="*/ 13 h 15"/>
                  <a:gd name="T4" fmla="*/ 9 w 13"/>
                  <a:gd name="T5" fmla="*/ 13 h 15"/>
                  <a:gd name="T6" fmla="*/ 7 w 13"/>
                  <a:gd name="T7" fmla="*/ 15 h 15"/>
                  <a:gd name="T8" fmla="*/ 7 w 13"/>
                  <a:gd name="T9" fmla="*/ 15 h 15"/>
                  <a:gd name="T10" fmla="*/ 5 w 13"/>
                  <a:gd name="T11" fmla="*/ 15 h 15"/>
                  <a:gd name="T12" fmla="*/ 4 w 13"/>
                  <a:gd name="T13" fmla="*/ 15 h 15"/>
                  <a:gd name="T14" fmla="*/ 4 w 13"/>
                  <a:gd name="T15" fmla="*/ 15 h 15"/>
                  <a:gd name="T16" fmla="*/ 4 w 13"/>
                  <a:gd name="T17" fmla="*/ 13 h 15"/>
                  <a:gd name="T18" fmla="*/ 4 w 13"/>
                  <a:gd name="T19" fmla="*/ 9 h 15"/>
                  <a:gd name="T20" fmla="*/ 4 w 13"/>
                  <a:gd name="T21" fmla="*/ 9 h 15"/>
                  <a:gd name="T22" fmla="*/ 4 w 13"/>
                  <a:gd name="T23" fmla="*/ 9 h 15"/>
                  <a:gd name="T24" fmla="*/ 4 w 13"/>
                  <a:gd name="T25" fmla="*/ 7 h 15"/>
                  <a:gd name="T26" fmla="*/ 4 w 13"/>
                  <a:gd name="T27" fmla="*/ 7 h 15"/>
                  <a:gd name="T28" fmla="*/ 2 w 13"/>
                  <a:gd name="T29" fmla="*/ 7 h 15"/>
                  <a:gd name="T30" fmla="*/ 2 w 13"/>
                  <a:gd name="T31" fmla="*/ 7 h 15"/>
                  <a:gd name="T32" fmla="*/ 0 w 13"/>
                  <a:gd name="T33" fmla="*/ 5 h 15"/>
                  <a:gd name="T34" fmla="*/ 0 w 13"/>
                  <a:gd name="T35" fmla="*/ 5 h 15"/>
                  <a:gd name="T36" fmla="*/ 0 w 13"/>
                  <a:gd name="T37" fmla="*/ 2 h 15"/>
                  <a:gd name="T38" fmla="*/ 0 w 13"/>
                  <a:gd name="T39" fmla="*/ 2 h 15"/>
                  <a:gd name="T40" fmla="*/ 0 w 13"/>
                  <a:gd name="T41" fmla="*/ 0 h 15"/>
                  <a:gd name="T42" fmla="*/ 2 w 13"/>
                  <a:gd name="T43" fmla="*/ 0 h 15"/>
                  <a:gd name="T44" fmla="*/ 2 w 13"/>
                  <a:gd name="T45" fmla="*/ 0 h 15"/>
                  <a:gd name="T46" fmla="*/ 5 w 13"/>
                  <a:gd name="T47" fmla="*/ 2 h 15"/>
                  <a:gd name="T48" fmla="*/ 7 w 13"/>
                  <a:gd name="T49" fmla="*/ 4 h 15"/>
                  <a:gd name="T50" fmla="*/ 7 w 13"/>
                  <a:gd name="T51" fmla="*/ 4 h 15"/>
                  <a:gd name="T52" fmla="*/ 7 w 13"/>
                  <a:gd name="T53" fmla="*/ 5 h 15"/>
                  <a:gd name="T54" fmla="*/ 9 w 13"/>
                  <a:gd name="T55" fmla="*/ 5 h 15"/>
                  <a:gd name="T56" fmla="*/ 9 w 13"/>
                  <a:gd name="T57" fmla="*/ 5 h 15"/>
                  <a:gd name="T58" fmla="*/ 11 w 13"/>
                  <a:gd name="T59" fmla="*/ 5 h 15"/>
                  <a:gd name="T60" fmla="*/ 11 w 13"/>
                  <a:gd name="T61" fmla="*/ 5 h 15"/>
                  <a:gd name="T62" fmla="*/ 11 w 13"/>
                  <a:gd name="T63" fmla="*/ 7 h 15"/>
                  <a:gd name="T64" fmla="*/ 11 w 13"/>
                  <a:gd name="T65" fmla="*/ 7 h 15"/>
                  <a:gd name="T66" fmla="*/ 11 w 13"/>
                  <a:gd name="T67" fmla="*/ 9 h 15"/>
                  <a:gd name="T68" fmla="*/ 13 w 13"/>
                  <a:gd name="T69" fmla="*/ 9 h 15"/>
                  <a:gd name="T70" fmla="*/ 13 w 13"/>
                  <a:gd name="T71" fmla="*/ 9 h 15"/>
                  <a:gd name="T72" fmla="*/ 13 w 13"/>
                  <a:gd name="T73" fmla="*/ 11 h 15"/>
                  <a:gd name="T74" fmla="*/ 13 w 13"/>
                  <a:gd name="T75" fmla="*/ 11 h 15"/>
                  <a:gd name="T76" fmla="*/ 13 w 13"/>
                  <a:gd name="T77" fmla="*/ 13 h 15"/>
                  <a:gd name="T78" fmla="*/ 11 w 13"/>
                  <a:gd name="T79" fmla="*/ 13 h 15"/>
                  <a:gd name="T80" fmla="*/ 11 w 13"/>
                  <a:gd name="T81" fmla="*/ 13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" h="15">
                    <a:moveTo>
                      <a:pt x="11" y="13"/>
                    </a:moveTo>
                    <a:lnTo>
                      <a:pt x="11" y="13"/>
                    </a:lnTo>
                    <a:lnTo>
                      <a:pt x="9" y="13"/>
                    </a:lnTo>
                    <a:lnTo>
                      <a:pt x="7" y="15"/>
                    </a:lnTo>
                    <a:lnTo>
                      <a:pt x="7" y="15"/>
                    </a:lnTo>
                    <a:lnTo>
                      <a:pt x="5" y="15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4" y="13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5" y="2"/>
                    </a:lnTo>
                    <a:lnTo>
                      <a:pt x="7" y="4"/>
                    </a:lnTo>
                    <a:lnTo>
                      <a:pt x="7" y="4"/>
                    </a:lnTo>
                    <a:lnTo>
                      <a:pt x="7" y="5"/>
                    </a:lnTo>
                    <a:lnTo>
                      <a:pt x="9" y="5"/>
                    </a:lnTo>
                    <a:lnTo>
                      <a:pt x="9" y="5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1" y="7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3" y="9"/>
                    </a:lnTo>
                    <a:lnTo>
                      <a:pt x="13" y="11"/>
                    </a:lnTo>
                    <a:lnTo>
                      <a:pt x="13" y="11"/>
                    </a:lnTo>
                    <a:lnTo>
                      <a:pt x="13" y="13"/>
                    </a:lnTo>
                    <a:lnTo>
                      <a:pt x="11" y="13"/>
                    </a:lnTo>
                    <a:lnTo>
                      <a:pt x="11" y="1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1" name="Freeform 50"/>
              <p:cNvSpPr>
                <a:spLocks/>
              </p:cNvSpPr>
              <p:nvPr/>
            </p:nvSpPr>
            <p:spPr bwMode="auto">
              <a:xfrm>
                <a:off x="6620992" y="3546179"/>
                <a:ext cx="12343" cy="8229"/>
              </a:xfrm>
              <a:custGeom>
                <a:avLst/>
                <a:gdLst>
                  <a:gd name="T0" fmla="*/ 0 w 13"/>
                  <a:gd name="T1" fmla="*/ 6 h 9"/>
                  <a:gd name="T2" fmla="*/ 0 w 13"/>
                  <a:gd name="T3" fmla="*/ 6 h 9"/>
                  <a:gd name="T4" fmla="*/ 2 w 13"/>
                  <a:gd name="T5" fmla="*/ 2 h 9"/>
                  <a:gd name="T6" fmla="*/ 2 w 13"/>
                  <a:gd name="T7" fmla="*/ 2 h 9"/>
                  <a:gd name="T8" fmla="*/ 6 w 13"/>
                  <a:gd name="T9" fmla="*/ 0 h 9"/>
                  <a:gd name="T10" fmla="*/ 11 w 13"/>
                  <a:gd name="T11" fmla="*/ 0 h 9"/>
                  <a:gd name="T12" fmla="*/ 11 w 13"/>
                  <a:gd name="T13" fmla="*/ 0 h 9"/>
                  <a:gd name="T14" fmla="*/ 13 w 13"/>
                  <a:gd name="T15" fmla="*/ 0 h 9"/>
                  <a:gd name="T16" fmla="*/ 13 w 13"/>
                  <a:gd name="T17" fmla="*/ 2 h 9"/>
                  <a:gd name="T18" fmla="*/ 13 w 13"/>
                  <a:gd name="T19" fmla="*/ 2 h 9"/>
                  <a:gd name="T20" fmla="*/ 9 w 13"/>
                  <a:gd name="T21" fmla="*/ 8 h 9"/>
                  <a:gd name="T22" fmla="*/ 9 w 13"/>
                  <a:gd name="T23" fmla="*/ 8 h 9"/>
                  <a:gd name="T24" fmla="*/ 6 w 13"/>
                  <a:gd name="T25" fmla="*/ 9 h 9"/>
                  <a:gd name="T26" fmla="*/ 4 w 13"/>
                  <a:gd name="T27" fmla="*/ 9 h 9"/>
                  <a:gd name="T28" fmla="*/ 4 w 13"/>
                  <a:gd name="T29" fmla="*/ 9 h 9"/>
                  <a:gd name="T30" fmla="*/ 0 w 13"/>
                  <a:gd name="T31" fmla="*/ 8 h 9"/>
                  <a:gd name="T32" fmla="*/ 0 w 13"/>
                  <a:gd name="T33" fmla="*/ 6 h 9"/>
                  <a:gd name="T34" fmla="*/ 0 w 13"/>
                  <a:gd name="T35" fmla="*/ 6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3" h="9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3" y="0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9" y="8"/>
                    </a:lnTo>
                    <a:lnTo>
                      <a:pt x="9" y="8"/>
                    </a:lnTo>
                    <a:lnTo>
                      <a:pt x="6" y="9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2" name="Freeform 51"/>
              <p:cNvSpPr>
                <a:spLocks/>
              </p:cNvSpPr>
              <p:nvPr/>
            </p:nvSpPr>
            <p:spPr bwMode="auto">
              <a:xfrm>
                <a:off x="6701220" y="3710751"/>
                <a:ext cx="18515" cy="12343"/>
              </a:xfrm>
              <a:custGeom>
                <a:avLst/>
                <a:gdLst>
                  <a:gd name="T0" fmla="*/ 17 w 18"/>
                  <a:gd name="T1" fmla="*/ 0 h 11"/>
                  <a:gd name="T2" fmla="*/ 17 w 18"/>
                  <a:gd name="T3" fmla="*/ 0 h 11"/>
                  <a:gd name="T4" fmla="*/ 18 w 18"/>
                  <a:gd name="T5" fmla="*/ 2 h 11"/>
                  <a:gd name="T6" fmla="*/ 18 w 18"/>
                  <a:gd name="T7" fmla="*/ 2 h 11"/>
                  <a:gd name="T8" fmla="*/ 17 w 18"/>
                  <a:gd name="T9" fmla="*/ 2 h 11"/>
                  <a:gd name="T10" fmla="*/ 17 w 18"/>
                  <a:gd name="T11" fmla="*/ 2 h 11"/>
                  <a:gd name="T12" fmla="*/ 13 w 18"/>
                  <a:gd name="T13" fmla="*/ 5 h 11"/>
                  <a:gd name="T14" fmla="*/ 13 w 18"/>
                  <a:gd name="T15" fmla="*/ 5 h 11"/>
                  <a:gd name="T16" fmla="*/ 9 w 18"/>
                  <a:gd name="T17" fmla="*/ 7 h 11"/>
                  <a:gd name="T18" fmla="*/ 6 w 18"/>
                  <a:gd name="T19" fmla="*/ 9 h 11"/>
                  <a:gd name="T20" fmla="*/ 6 w 18"/>
                  <a:gd name="T21" fmla="*/ 9 h 11"/>
                  <a:gd name="T22" fmla="*/ 2 w 18"/>
                  <a:gd name="T23" fmla="*/ 11 h 11"/>
                  <a:gd name="T24" fmla="*/ 2 w 18"/>
                  <a:gd name="T25" fmla="*/ 11 h 11"/>
                  <a:gd name="T26" fmla="*/ 0 w 18"/>
                  <a:gd name="T27" fmla="*/ 11 h 11"/>
                  <a:gd name="T28" fmla="*/ 0 w 18"/>
                  <a:gd name="T29" fmla="*/ 11 h 11"/>
                  <a:gd name="T30" fmla="*/ 0 w 18"/>
                  <a:gd name="T31" fmla="*/ 11 h 11"/>
                  <a:gd name="T32" fmla="*/ 0 w 18"/>
                  <a:gd name="T33" fmla="*/ 7 h 11"/>
                  <a:gd name="T34" fmla="*/ 2 w 18"/>
                  <a:gd name="T35" fmla="*/ 7 h 11"/>
                  <a:gd name="T36" fmla="*/ 2 w 18"/>
                  <a:gd name="T37" fmla="*/ 7 h 11"/>
                  <a:gd name="T38" fmla="*/ 6 w 18"/>
                  <a:gd name="T39" fmla="*/ 3 h 11"/>
                  <a:gd name="T40" fmla="*/ 9 w 18"/>
                  <a:gd name="T41" fmla="*/ 2 h 11"/>
                  <a:gd name="T42" fmla="*/ 9 w 18"/>
                  <a:gd name="T43" fmla="*/ 2 h 11"/>
                  <a:gd name="T44" fmla="*/ 17 w 18"/>
                  <a:gd name="T45" fmla="*/ 0 h 11"/>
                  <a:gd name="T46" fmla="*/ 17 w 18"/>
                  <a:gd name="T47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8" h="11">
                    <a:moveTo>
                      <a:pt x="17" y="0"/>
                    </a:moveTo>
                    <a:lnTo>
                      <a:pt x="17" y="0"/>
                    </a:lnTo>
                    <a:lnTo>
                      <a:pt x="18" y="2"/>
                    </a:lnTo>
                    <a:lnTo>
                      <a:pt x="18" y="2"/>
                    </a:lnTo>
                    <a:lnTo>
                      <a:pt x="17" y="2"/>
                    </a:lnTo>
                    <a:lnTo>
                      <a:pt x="17" y="2"/>
                    </a:lnTo>
                    <a:lnTo>
                      <a:pt x="13" y="5"/>
                    </a:lnTo>
                    <a:lnTo>
                      <a:pt x="13" y="5"/>
                    </a:lnTo>
                    <a:lnTo>
                      <a:pt x="9" y="7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11"/>
                    </a:lnTo>
                    <a:lnTo>
                      <a:pt x="0" y="7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6" y="3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17" y="0"/>
                    </a:lnTo>
                    <a:lnTo>
                      <a:pt x="17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3" name="Freeform 52"/>
              <p:cNvSpPr>
                <a:spLocks/>
              </p:cNvSpPr>
              <p:nvPr/>
            </p:nvSpPr>
            <p:spPr bwMode="auto">
              <a:xfrm>
                <a:off x="6746478" y="3451550"/>
                <a:ext cx="12343" cy="10286"/>
              </a:xfrm>
              <a:custGeom>
                <a:avLst/>
                <a:gdLst>
                  <a:gd name="T0" fmla="*/ 11 w 13"/>
                  <a:gd name="T1" fmla="*/ 1 h 11"/>
                  <a:gd name="T2" fmla="*/ 11 w 13"/>
                  <a:gd name="T3" fmla="*/ 1 h 11"/>
                  <a:gd name="T4" fmla="*/ 13 w 13"/>
                  <a:gd name="T5" fmla="*/ 3 h 11"/>
                  <a:gd name="T6" fmla="*/ 11 w 13"/>
                  <a:gd name="T7" fmla="*/ 5 h 11"/>
                  <a:gd name="T8" fmla="*/ 11 w 13"/>
                  <a:gd name="T9" fmla="*/ 5 h 11"/>
                  <a:gd name="T10" fmla="*/ 11 w 13"/>
                  <a:gd name="T11" fmla="*/ 7 h 11"/>
                  <a:gd name="T12" fmla="*/ 7 w 13"/>
                  <a:gd name="T13" fmla="*/ 7 h 11"/>
                  <a:gd name="T14" fmla="*/ 7 w 13"/>
                  <a:gd name="T15" fmla="*/ 7 h 11"/>
                  <a:gd name="T16" fmla="*/ 7 w 13"/>
                  <a:gd name="T17" fmla="*/ 7 h 11"/>
                  <a:gd name="T18" fmla="*/ 6 w 13"/>
                  <a:gd name="T19" fmla="*/ 9 h 11"/>
                  <a:gd name="T20" fmla="*/ 6 w 13"/>
                  <a:gd name="T21" fmla="*/ 9 h 11"/>
                  <a:gd name="T22" fmla="*/ 4 w 13"/>
                  <a:gd name="T23" fmla="*/ 11 h 11"/>
                  <a:gd name="T24" fmla="*/ 4 w 13"/>
                  <a:gd name="T25" fmla="*/ 11 h 11"/>
                  <a:gd name="T26" fmla="*/ 4 w 13"/>
                  <a:gd name="T27" fmla="*/ 11 h 11"/>
                  <a:gd name="T28" fmla="*/ 2 w 13"/>
                  <a:gd name="T29" fmla="*/ 11 h 11"/>
                  <a:gd name="T30" fmla="*/ 2 w 13"/>
                  <a:gd name="T31" fmla="*/ 11 h 11"/>
                  <a:gd name="T32" fmla="*/ 0 w 13"/>
                  <a:gd name="T33" fmla="*/ 7 h 11"/>
                  <a:gd name="T34" fmla="*/ 0 w 13"/>
                  <a:gd name="T35" fmla="*/ 7 h 11"/>
                  <a:gd name="T36" fmla="*/ 0 w 13"/>
                  <a:gd name="T37" fmla="*/ 5 h 11"/>
                  <a:gd name="T38" fmla="*/ 0 w 13"/>
                  <a:gd name="T39" fmla="*/ 5 h 11"/>
                  <a:gd name="T40" fmla="*/ 2 w 13"/>
                  <a:gd name="T41" fmla="*/ 3 h 11"/>
                  <a:gd name="T42" fmla="*/ 4 w 13"/>
                  <a:gd name="T43" fmla="*/ 3 h 11"/>
                  <a:gd name="T44" fmla="*/ 4 w 13"/>
                  <a:gd name="T45" fmla="*/ 3 h 11"/>
                  <a:gd name="T46" fmla="*/ 7 w 13"/>
                  <a:gd name="T47" fmla="*/ 1 h 11"/>
                  <a:gd name="T48" fmla="*/ 7 w 13"/>
                  <a:gd name="T49" fmla="*/ 1 h 11"/>
                  <a:gd name="T50" fmla="*/ 9 w 13"/>
                  <a:gd name="T51" fmla="*/ 0 h 11"/>
                  <a:gd name="T52" fmla="*/ 11 w 13"/>
                  <a:gd name="T53" fmla="*/ 1 h 11"/>
                  <a:gd name="T54" fmla="*/ 11 w 13"/>
                  <a:gd name="T55" fmla="*/ 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" h="11">
                    <a:moveTo>
                      <a:pt x="11" y="1"/>
                    </a:moveTo>
                    <a:lnTo>
                      <a:pt x="11" y="1"/>
                    </a:lnTo>
                    <a:lnTo>
                      <a:pt x="13" y="3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1" y="7"/>
                    </a:lnTo>
                    <a:lnTo>
                      <a:pt x="7" y="7"/>
                    </a:lnTo>
                    <a:lnTo>
                      <a:pt x="7" y="7"/>
                    </a:lnTo>
                    <a:lnTo>
                      <a:pt x="7" y="7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2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7" y="1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1" y="1"/>
                    </a:lnTo>
                    <a:lnTo>
                      <a:pt x="11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4" name="Freeform 53"/>
              <p:cNvSpPr>
                <a:spLocks/>
              </p:cNvSpPr>
              <p:nvPr/>
            </p:nvSpPr>
            <p:spPr bwMode="auto">
              <a:xfrm>
                <a:off x="6635392" y="2998977"/>
                <a:ext cx="10286" cy="10286"/>
              </a:xfrm>
              <a:custGeom>
                <a:avLst/>
                <a:gdLst>
                  <a:gd name="T0" fmla="*/ 5 w 9"/>
                  <a:gd name="T1" fmla="*/ 0 h 9"/>
                  <a:gd name="T2" fmla="*/ 5 w 9"/>
                  <a:gd name="T3" fmla="*/ 0 h 9"/>
                  <a:gd name="T4" fmla="*/ 7 w 9"/>
                  <a:gd name="T5" fmla="*/ 0 h 9"/>
                  <a:gd name="T6" fmla="*/ 7 w 9"/>
                  <a:gd name="T7" fmla="*/ 0 h 9"/>
                  <a:gd name="T8" fmla="*/ 9 w 9"/>
                  <a:gd name="T9" fmla="*/ 2 h 9"/>
                  <a:gd name="T10" fmla="*/ 9 w 9"/>
                  <a:gd name="T11" fmla="*/ 4 h 9"/>
                  <a:gd name="T12" fmla="*/ 9 w 9"/>
                  <a:gd name="T13" fmla="*/ 4 h 9"/>
                  <a:gd name="T14" fmla="*/ 7 w 9"/>
                  <a:gd name="T15" fmla="*/ 7 h 9"/>
                  <a:gd name="T16" fmla="*/ 7 w 9"/>
                  <a:gd name="T17" fmla="*/ 7 h 9"/>
                  <a:gd name="T18" fmla="*/ 5 w 9"/>
                  <a:gd name="T19" fmla="*/ 9 h 9"/>
                  <a:gd name="T20" fmla="*/ 3 w 9"/>
                  <a:gd name="T21" fmla="*/ 7 h 9"/>
                  <a:gd name="T22" fmla="*/ 3 w 9"/>
                  <a:gd name="T23" fmla="*/ 7 h 9"/>
                  <a:gd name="T24" fmla="*/ 0 w 9"/>
                  <a:gd name="T25" fmla="*/ 5 h 9"/>
                  <a:gd name="T26" fmla="*/ 0 w 9"/>
                  <a:gd name="T27" fmla="*/ 5 h 9"/>
                  <a:gd name="T28" fmla="*/ 0 w 9"/>
                  <a:gd name="T29" fmla="*/ 4 h 9"/>
                  <a:gd name="T30" fmla="*/ 0 w 9"/>
                  <a:gd name="T31" fmla="*/ 4 h 9"/>
                  <a:gd name="T32" fmla="*/ 2 w 9"/>
                  <a:gd name="T33" fmla="*/ 0 h 9"/>
                  <a:gd name="T34" fmla="*/ 2 w 9"/>
                  <a:gd name="T35" fmla="*/ 0 h 9"/>
                  <a:gd name="T36" fmla="*/ 3 w 9"/>
                  <a:gd name="T37" fmla="*/ 0 h 9"/>
                  <a:gd name="T38" fmla="*/ 5 w 9"/>
                  <a:gd name="T39" fmla="*/ 0 h 9"/>
                  <a:gd name="T40" fmla="*/ 5 w 9"/>
                  <a:gd name="T41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" h="9">
                    <a:moveTo>
                      <a:pt x="5" y="0"/>
                    </a:moveTo>
                    <a:lnTo>
                      <a:pt x="5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9" y="2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7" y="7"/>
                    </a:lnTo>
                    <a:lnTo>
                      <a:pt x="7" y="7"/>
                    </a:lnTo>
                    <a:lnTo>
                      <a:pt x="5" y="9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5" name="Freeform 54"/>
              <p:cNvSpPr>
                <a:spLocks/>
              </p:cNvSpPr>
              <p:nvPr/>
            </p:nvSpPr>
            <p:spPr bwMode="auto">
              <a:xfrm>
                <a:off x="6719735" y="3651094"/>
                <a:ext cx="6172" cy="16457"/>
              </a:xfrm>
              <a:custGeom>
                <a:avLst/>
                <a:gdLst>
                  <a:gd name="T0" fmla="*/ 2 w 8"/>
                  <a:gd name="T1" fmla="*/ 15 h 17"/>
                  <a:gd name="T2" fmla="*/ 2 w 8"/>
                  <a:gd name="T3" fmla="*/ 15 h 17"/>
                  <a:gd name="T4" fmla="*/ 0 w 8"/>
                  <a:gd name="T5" fmla="*/ 7 h 17"/>
                  <a:gd name="T6" fmla="*/ 0 w 8"/>
                  <a:gd name="T7" fmla="*/ 7 h 17"/>
                  <a:gd name="T8" fmla="*/ 2 w 8"/>
                  <a:gd name="T9" fmla="*/ 2 h 17"/>
                  <a:gd name="T10" fmla="*/ 2 w 8"/>
                  <a:gd name="T11" fmla="*/ 2 h 17"/>
                  <a:gd name="T12" fmla="*/ 4 w 8"/>
                  <a:gd name="T13" fmla="*/ 0 h 17"/>
                  <a:gd name="T14" fmla="*/ 4 w 8"/>
                  <a:gd name="T15" fmla="*/ 0 h 17"/>
                  <a:gd name="T16" fmla="*/ 4 w 8"/>
                  <a:gd name="T17" fmla="*/ 2 h 17"/>
                  <a:gd name="T18" fmla="*/ 4 w 8"/>
                  <a:gd name="T19" fmla="*/ 2 h 17"/>
                  <a:gd name="T20" fmla="*/ 6 w 8"/>
                  <a:gd name="T21" fmla="*/ 4 h 17"/>
                  <a:gd name="T22" fmla="*/ 6 w 8"/>
                  <a:gd name="T23" fmla="*/ 4 h 17"/>
                  <a:gd name="T24" fmla="*/ 8 w 8"/>
                  <a:gd name="T25" fmla="*/ 4 h 17"/>
                  <a:gd name="T26" fmla="*/ 8 w 8"/>
                  <a:gd name="T27" fmla="*/ 6 h 17"/>
                  <a:gd name="T28" fmla="*/ 8 w 8"/>
                  <a:gd name="T29" fmla="*/ 6 h 17"/>
                  <a:gd name="T30" fmla="*/ 8 w 8"/>
                  <a:gd name="T31" fmla="*/ 7 h 17"/>
                  <a:gd name="T32" fmla="*/ 8 w 8"/>
                  <a:gd name="T33" fmla="*/ 7 h 17"/>
                  <a:gd name="T34" fmla="*/ 6 w 8"/>
                  <a:gd name="T35" fmla="*/ 9 h 17"/>
                  <a:gd name="T36" fmla="*/ 6 w 8"/>
                  <a:gd name="T37" fmla="*/ 11 h 17"/>
                  <a:gd name="T38" fmla="*/ 6 w 8"/>
                  <a:gd name="T39" fmla="*/ 11 h 17"/>
                  <a:gd name="T40" fmla="*/ 4 w 8"/>
                  <a:gd name="T41" fmla="*/ 11 h 17"/>
                  <a:gd name="T42" fmla="*/ 4 w 8"/>
                  <a:gd name="T43" fmla="*/ 13 h 17"/>
                  <a:gd name="T44" fmla="*/ 4 w 8"/>
                  <a:gd name="T45" fmla="*/ 13 h 17"/>
                  <a:gd name="T46" fmla="*/ 4 w 8"/>
                  <a:gd name="T47" fmla="*/ 15 h 17"/>
                  <a:gd name="T48" fmla="*/ 4 w 8"/>
                  <a:gd name="T49" fmla="*/ 15 h 17"/>
                  <a:gd name="T50" fmla="*/ 4 w 8"/>
                  <a:gd name="T51" fmla="*/ 17 h 17"/>
                  <a:gd name="T52" fmla="*/ 4 w 8"/>
                  <a:gd name="T53" fmla="*/ 17 h 17"/>
                  <a:gd name="T54" fmla="*/ 4 w 8"/>
                  <a:gd name="T55" fmla="*/ 17 h 17"/>
                  <a:gd name="T56" fmla="*/ 4 w 8"/>
                  <a:gd name="T57" fmla="*/ 17 h 17"/>
                  <a:gd name="T58" fmla="*/ 2 w 8"/>
                  <a:gd name="T59" fmla="*/ 15 h 17"/>
                  <a:gd name="T60" fmla="*/ 2 w 8"/>
                  <a:gd name="T61" fmla="*/ 15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8" h="17">
                    <a:moveTo>
                      <a:pt x="2" y="15"/>
                    </a:moveTo>
                    <a:lnTo>
                      <a:pt x="2" y="15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4"/>
                    </a:lnTo>
                    <a:lnTo>
                      <a:pt x="6" y="4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8" y="7"/>
                    </a:lnTo>
                    <a:lnTo>
                      <a:pt x="8" y="7"/>
                    </a:lnTo>
                    <a:lnTo>
                      <a:pt x="6" y="9"/>
                    </a:lnTo>
                    <a:lnTo>
                      <a:pt x="6" y="11"/>
                    </a:lnTo>
                    <a:lnTo>
                      <a:pt x="6" y="11"/>
                    </a:lnTo>
                    <a:lnTo>
                      <a:pt x="4" y="11"/>
                    </a:lnTo>
                    <a:lnTo>
                      <a:pt x="4" y="13"/>
                    </a:lnTo>
                    <a:lnTo>
                      <a:pt x="4" y="13"/>
                    </a:lnTo>
                    <a:lnTo>
                      <a:pt x="4" y="15"/>
                    </a:lnTo>
                    <a:lnTo>
                      <a:pt x="4" y="15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4" y="17"/>
                    </a:lnTo>
                    <a:lnTo>
                      <a:pt x="2" y="15"/>
                    </a:lnTo>
                    <a:lnTo>
                      <a:pt x="2" y="1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6" name="Freeform 55"/>
              <p:cNvSpPr>
                <a:spLocks/>
              </p:cNvSpPr>
              <p:nvPr/>
            </p:nvSpPr>
            <p:spPr bwMode="auto">
              <a:xfrm>
                <a:off x="6660077" y="3710751"/>
                <a:ext cx="16457" cy="6172"/>
              </a:xfrm>
              <a:custGeom>
                <a:avLst/>
                <a:gdLst>
                  <a:gd name="T0" fmla="*/ 5 w 14"/>
                  <a:gd name="T1" fmla="*/ 5 h 5"/>
                  <a:gd name="T2" fmla="*/ 5 w 14"/>
                  <a:gd name="T3" fmla="*/ 5 h 5"/>
                  <a:gd name="T4" fmla="*/ 0 w 14"/>
                  <a:gd name="T5" fmla="*/ 3 h 5"/>
                  <a:gd name="T6" fmla="*/ 0 w 14"/>
                  <a:gd name="T7" fmla="*/ 3 h 5"/>
                  <a:gd name="T8" fmla="*/ 0 w 14"/>
                  <a:gd name="T9" fmla="*/ 2 h 5"/>
                  <a:gd name="T10" fmla="*/ 0 w 14"/>
                  <a:gd name="T11" fmla="*/ 2 h 5"/>
                  <a:gd name="T12" fmla="*/ 0 w 14"/>
                  <a:gd name="T13" fmla="*/ 0 h 5"/>
                  <a:gd name="T14" fmla="*/ 1 w 14"/>
                  <a:gd name="T15" fmla="*/ 0 h 5"/>
                  <a:gd name="T16" fmla="*/ 1 w 14"/>
                  <a:gd name="T17" fmla="*/ 0 h 5"/>
                  <a:gd name="T18" fmla="*/ 5 w 14"/>
                  <a:gd name="T19" fmla="*/ 0 h 5"/>
                  <a:gd name="T20" fmla="*/ 5 w 14"/>
                  <a:gd name="T21" fmla="*/ 0 h 5"/>
                  <a:gd name="T22" fmla="*/ 7 w 14"/>
                  <a:gd name="T23" fmla="*/ 0 h 5"/>
                  <a:gd name="T24" fmla="*/ 7 w 14"/>
                  <a:gd name="T25" fmla="*/ 0 h 5"/>
                  <a:gd name="T26" fmla="*/ 11 w 14"/>
                  <a:gd name="T27" fmla="*/ 0 h 5"/>
                  <a:gd name="T28" fmla="*/ 14 w 14"/>
                  <a:gd name="T29" fmla="*/ 0 h 5"/>
                  <a:gd name="T30" fmla="*/ 14 w 14"/>
                  <a:gd name="T31" fmla="*/ 0 h 5"/>
                  <a:gd name="T32" fmla="*/ 14 w 14"/>
                  <a:gd name="T33" fmla="*/ 2 h 5"/>
                  <a:gd name="T34" fmla="*/ 14 w 14"/>
                  <a:gd name="T35" fmla="*/ 2 h 5"/>
                  <a:gd name="T36" fmla="*/ 14 w 14"/>
                  <a:gd name="T37" fmla="*/ 2 h 5"/>
                  <a:gd name="T38" fmla="*/ 14 w 14"/>
                  <a:gd name="T39" fmla="*/ 2 h 5"/>
                  <a:gd name="T40" fmla="*/ 5 w 14"/>
                  <a:gd name="T41" fmla="*/ 5 h 5"/>
                  <a:gd name="T42" fmla="*/ 5 w 14"/>
                  <a:gd name="T43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4" h="5">
                    <a:moveTo>
                      <a:pt x="5" y="5"/>
                    </a:moveTo>
                    <a:lnTo>
                      <a:pt x="5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11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4" y="2"/>
                    </a:lnTo>
                    <a:lnTo>
                      <a:pt x="14" y="2"/>
                    </a:lnTo>
                    <a:lnTo>
                      <a:pt x="14" y="2"/>
                    </a:lnTo>
                    <a:lnTo>
                      <a:pt x="14" y="2"/>
                    </a:lnTo>
                    <a:lnTo>
                      <a:pt x="5" y="5"/>
                    </a:lnTo>
                    <a:lnTo>
                      <a:pt x="5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7" name="Freeform 56"/>
              <p:cNvSpPr>
                <a:spLocks/>
              </p:cNvSpPr>
              <p:nvPr/>
            </p:nvSpPr>
            <p:spPr bwMode="auto">
              <a:xfrm>
                <a:off x="6723850" y="3679894"/>
                <a:ext cx="14401" cy="6172"/>
              </a:xfrm>
              <a:custGeom>
                <a:avLst/>
                <a:gdLst>
                  <a:gd name="T0" fmla="*/ 6 w 15"/>
                  <a:gd name="T1" fmla="*/ 0 h 5"/>
                  <a:gd name="T2" fmla="*/ 6 w 15"/>
                  <a:gd name="T3" fmla="*/ 0 h 5"/>
                  <a:gd name="T4" fmla="*/ 9 w 15"/>
                  <a:gd name="T5" fmla="*/ 0 h 5"/>
                  <a:gd name="T6" fmla="*/ 11 w 15"/>
                  <a:gd name="T7" fmla="*/ 1 h 5"/>
                  <a:gd name="T8" fmla="*/ 11 w 15"/>
                  <a:gd name="T9" fmla="*/ 1 h 5"/>
                  <a:gd name="T10" fmla="*/ 15 w 15"/>
                  <a:gd name="T11" fmla="*/ 3 h 5"/>
                  <a:gd name="T12" fmla="*/ 15 w 15"/>
                  <a:gd name="T13" fmla="*/ 3 h 5"/>
                  <a:gd name="T14" fmla="*/ 15 w 15"/>
                  <a:gd name="T15" fmla="*/ 5 h 5"/>
                  <a:gd name="T16" fmla="*/ 15 w 15"/>
                  <a:gd name="T17" fmla="*/ 5 h 5"/>
                  <a:gd name="T18" fmla="*/ 13 w 15"/>
                  <a:gd name="T19" fmla="*/ 5 h 5"/>
                  <a:gd name="T20" fmla="*/ 13 w 15"/>
                  <a:gd name="T21" fmla="*/ 5 h 5"/>
                  <a:gd name="T22" fmla="*/ 11 w 15"/>
                  <a:gd name="T23" fmla="*/ 5 h 5"/>
                  <a:gd name="T24" fmla="*/ 11 w 15"/>
                  <a:gd name="T25" fmla="*/ 5 h 5"/>
                  <a:gd name="T26" fmla="*/ 7 w 15"/>
                  <a:gd name="T27" fmla="*/ 3 h 5"/>
                  <a:gd name="T28" fmla="*/ 2 w 15"/>
                  <a:gd name="T29" fmla="*/ 5 h 5"/>
                  <a:gd name="T30" fmla="*/ 2 w 15"/>
                  <a:gd name="T31" fmla="*/ 5 h 5"/>
                  <a:gd name="T32" fmla="*/ 0 w 15"/>
                  <a:gd name="T33" fmla="*/ 5 h 5"/>
                  <a:gd name="T34" fmla="*/ 0 w 15"/>
                  <a:gd name="T35" fmla="*/ 3 h 5"/>
                  <a:gd name="T36" fmla="*/ 0 w 15"/>
                  <a:gd name="T37" fmla="*/ 3 h 5"/>
                  <a:gd name="T38" fmla="*/ 0 w 15"/>
                  <a:gd name="T39" fmla="*/ 1 h 5"/>
                  <a:gd name="T40" fmla="*/ 2 w 15"/>
                  <a:gd name="T41" fmla="*/ 0 h 5"/>
                  <a:gd name="T42" fmla="*/ 2 w 15"/>
                  <a:gd name="T43" fmla="*/ 0 h 5"/>
                  <a:gd name="T44" fmla="*/ 2 w 15"/>
                  <a:gd name="T45" fmla="*/ 0 h 5"/>
                  <a:gd name="T46" fmla="*/ 2 w 15"/>
                  <a:gd name="T47" fmla="*/ 0 h 5"/>
                  <a:gd name="T48" fmla="*/ 6 w 15"/>
                  <a:gd name="T49" fmla="*/ 0 h 5"/>
                  <a:gd name="T50" fmla="*/ 6 w 15"/>
                  <a:gd name="T51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5" h="5">
                    <a:moveTo>
                      <a:pt x="6" y="0"/>
                    </a:moveTo>
                    <a:lnTo>
                      <a:pt x="6" y="0"/>
                    </a:lnTo>
                    <a:lnTo>
                      <a:pt x="9" y="0"/>
                    </a:lnTo>
                    <a:lnTo>
                      <a:pt x="11" y="1"/>
                    </a:lnTo>
                    <a:lnTo>
                      <a:pt x="11" y="1"/>
                    </a:lnTo>
                    <a:lnTo>
                      <a:pt x="15" y="3"/>
                    </a:lnTo>
                    <a:lnTo>
                      <a:pt x="15" y="3"/>
                    </a:lnTo>
                    <a:lnTo>
                      <a:pt x="15" y="5"/>
                    </a:lnTo>
                    <a:lnTo>
                      <a:pt x="15" y="5"/>
                    </a:lnTo>
                    <a:lnTo>
                      <a:pt x="13" y="5"/>
                    </a:lnTo>
                    <a:lnTo>
                      <a:pt x="13" y="5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7" y="3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8" name="Freeform 57"/>
              <p:cNvSpPr>
                <a:spLocks/>
              </p:cNvSpPr>
              <p:nvPr/>
            </p:nvSpPr>
            <p:spPr bwMode="auto">
              <a:xfrm>
                <a:off x="6522249" y="2807663"/>
                <a:ext cx="10286" cy="8229"/>
              </a:xfrm>
              <a:custGeom>
                <a:avLst/>
                <a:gdLst>
                  <a:gd name="T0" fmla="*/ 3 w 9"/>
                  <a:gd name="T1" fmla="*/ 0 h 7"/>
                  <a:gd name="T2" fmla="*/ 3 w 9"/>
                  <a:gd name="T3" fmla="*/ 0 h 7"/>
                  <a:gd name="T4" fmla="*/ 7 w 9"/>
                  <a:gd name="T5" fmla="*/ 2 h 7"/>
                  <a:gd name="T6" fmla="*/ 7 w 9"/>
                  <a:gd name="T7" fmla="*/ 2 h 7"/>
                  <a:gd name="T8" fmla="*/ 9 w 9"/>
                  <a:gd name="T9" fmla="*/ 5 h 7"/>
                  <a:gd name="T10" fmla="*/ 9 w 9"/>
                  <a:gd name="T11" fmla="*/ 5 h 7"/>
                  <a:gd name="T12" fmla="*/ 7 w 9"/>
                  <a:gd name="T13" fmla="*/ 7 h 7"/>
                  <a:gd name="T14" fmla="*/ 7 w 9"/>
                  <a:gd name="T15" fmla="*/ 7 h 7"/>
                  <a:gd name="T16" fmla="*/ 1 w 9"/>
                  <a:gd name="T17" fmla="*/ 5 h 7"/>
                  <a:gd name="T18" fmla="*/ 1 w 9"/>
                  <a:gd name="T19" fmla="*/ 5 h 7"/>
                  <a:gd name="T20" fmla="*/ 0 w 9"/>
                  <a:gd name="T21" fmla="*/ 3 h 7"/>
                  <a:gd name="T22" fmla="*/ 0 w 9"/>
                  <a:gd name="T23" fmla="*/ 3 h 7"/>
                  <a:gd name="T24" fmla="*/ 1 w 9"/>
                  <a:gd name="T25" fmla="*/ 2 h 7"/>
                  <a:gd name="T26" fmla="*/ 1 w 9"/>
                  <a:gd name="T27" fmla="*/ 2 h 7"/>
                  <a:gd name="T28" fmla="*/ 3 w 9"/>
                  <a:gd name="T29" fmla="*/ 0 h 7"/>
                  <a:gd name="T30" fmla="*/ 3 w 9"/>
                  <a:gd name="T31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7">
                    <a:moveTo>
                      <a:pt x="3" y="0"/>
                    </a:moveTo>
                    <a:lnTo>
                      <a:pt x="3" y="0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9" y="5"/>
                    </a:lnTo>
                    <a:lnTo>
                      <a:pt x="9" y="5"/>
                    </a:lnTo>
                    <a:lnTo>
                      <a:pt x="7" y="7"/>
                    </a:lnTo>
                    <a:lnTo>
                      <a:pt x="7" y="7"/>
                    </a:lnTo>
                    <a:lnTo>
                      <a:pt x="1" y="5"/>
                    </a:lnTo>
                    <a:lnTo>
                      <a:pt x="1" y="5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3" y="0"/>
                    </a:lnTo>
                    <a:lnTo>
                      <a:pt x="3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79" name="Freeform 58"/>
              <p:cNvSpPr>
                <a:spLocks/>
              </p:cNvSpPr>
              <p:nvPr/>
            </p:nvSpPr>
            <p:spPr bwMode="auto">
              <a:xfrm>
                <a:off x="6666249" y="3597608"/>
                <a:ext cx="12343" cy="16457"/>
              </a:xfrm>
              <a:custGeom>
                <a:avLst/>
                <a:gdLst>
                  <a:gd name="T0" fmla="*/ 13 w 13"/>
                  <a:gd name="T1" fmla="*/ 1 h 14"/>
                  <a:gd name="T2" fmla="*/ 13 w 13"/>
                  <a:gd name="T3" fmla="*/ 1 h 14"/>
                  <a:gd name="T4" fmla="*/ 11 w 13"/>
                  <a:gd name="T5" fmla="*/ 5 h 14"/>
                  <a:gd name="T6" fmla="*/ 11 w 13"/>
                  <a:gd name="T7" fmla="*/ 5 h 14"/>
                  <a:gd name="T8" fmla="*/ 6 w 13"/>
                  <a:gd name="T9" fmla="*/ 11 h 14"/>
                  <a:gd name="T10" fmla="*/ 6 w 13"/>
                  <a:gd name="T11" fmla="*/ 11 h 14"/>
                  <a:gd name="T12" fmla="*/ 2 w 13"/>
                  <a:gd name="T13" fmla="*/ 14 h 14"/>
                  <a:gd name="T14" fmla="*/ 2 w 13"/>
                  <a:gd name="T15" fmla="*/ 14 h 14"/>
                  <a:gd name="T16" fmla="*/ 0 w 13"/>
                  <a:gd name="T17" fmla="*/ 14 h 14"/>
                  <a:gd name="T18" fmla="*/ 0 w 13"/>
                  <a:gd name="T19" fmla="*/ 14 h 14"/>
                  <a:gd name="T20" fmla="*/ 0 w 13"/>
                  <a:gd name="T21" fmla="*/ 14 h 14"/>
                  <a:gd name="T22" fmla="*/ 0 w 13"/>
                  <a:gd name="T23" fmla="*/ 14 h 14"/>
                  <a:gd name="T24" fmla="*/ 2 w 13"/>
                  <a:gd name="T25" fmla="*/ 12 h 14"/>
                  <a:gd name="T26" fmla="*/ 2 w 13"/>
                  <a:gd name="T27" fmla="*/ 12 h 14"/>
                  <a:gd name="T28" fmla="*/ 7 w 13"/>
                  <a:gd name="T29" fmla="*/ 5 h 14"/>
                  <a:gd name="T30" fmla="*/ 7 w 13"/>
                  <a:gd name="T31" fmla="*/ 5 h 14"/>
                  <a:gd name="T32" fmla="*/ 11 w 13"/>
                  <a:gd name="T33" fmla="*/ 1 h 14"/>
                  <a:gd name="T34" fmla="*/ 11 w 13"/>
                  <a:gd name="T35" fmla="*/ 1 h 14"/>
                  <a:gd name="T36" fmla="*/ 11 w 13"/>
                  <a:gd name="T37" fmla="*/ 0 h 14"/>
                  <a:gd name="T38" fmla="*/ 11 w 13"/>
                  <a:gd name="T39" fmla="*/ 0 h 14"/>
                  <a:gd name="T40" fmla="*/ 11 w 13"/>
                  <a:gd name="T41" fmla="*/ 0 h 14"/>
                  <a:gd name="T42" fmla="*/ 13 w 13"/>
                  <a:gd name="T43" fmla="*/ 1 h 14"/>
                  <a:gd name="T44" fmla="*/ 13 w 13"/>
                  <a:gd name="T45" fmla="*/ 1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3" h="14">
                    <a:moveTo>
                      <a:pt x="13" y="1"/>
                    </a:moveTo>
                    <a:lnTo>
                      <a:pt x="13" y="1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6" y="11"/>
                    </a:lnTo>
                    <a:lnTo>
                      <a:pt x="6" y="11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11" y="1"/>
                    </a:lnTo>
                    <a:lnTo>
                      <a:pt x="11" y="1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3" y="1"/>
                    </a:lnTo>
                    <a:lnTo>
                      <a:pt x="13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0" name="Freeform 59"/>
              <p:cNvSpPr>
                <a:spLocks/>
              </p:cNvSpPr>
              <p:nvPr/>
            </p:nvSpPr>
            <p:spPr bwMode="auto">
              <a:xfrm>
                <a:off x="6221905" y="3441265"/>
                <a:ext cx="12343" cy="8229"/>
              </a:xfrm>
              <a:custGeom>
                <a:avLst/>
                <a:gdLst>
                  <a:gd name="T0" fmla="*/ 2 w 11"/>
                  <a:gd name="T1" fmla="*/ 8 h 8"/>
                  <a:gd name="T2" fmla="*/ 2 w 11"/>
                  <a:gd name="T3" fmla="*/ 8 h 8"/>
                  <a:gd name="T4" fmla="*/ 2 w 11"/>
                  <a:gd name="T5" fmla="*/ 8 h 8"/>
                  <a:gd name="T6" fmla="*/ 2 w 11"/>
                  <a:gd name="T7" fmla="*/ 8 h 8"/>
                  <a:gd name="T8" fmla="*/ 0 w 11"/>
                  <a:gd name="T9" fmla="*/ 6 h 8"/>
                  <a:gd name="T10" fmla="*/ 0 w 11"/>
                  <a:gd name="T11" fmla="*/ 4 h 8"/>
                  <a:gd name="T12" fmla="*/ 0 w 11"/>
                  <a:gd name="T13" fmla="*/ 4 h 8"/>
                  <a:gd name="T14" fmla="*/ 4 w 11"/>
                  <a:gd name="T15" fmla="*/ 2 h 8"/>
                  <a:gd name="T16" fmla="*/ 4 w 11"/>
                  <a:gd name="T17" fmla="*/ 2 h 8"/>
                  <a:gd name="T18" fmla="*/ 9 w 11"/>
                  <a:gd name="T19" fmla="*/ 0 h 8"/>
                  <a:gd name="T20" fmla="*/ 9 w 11"/>
                  <a:gd name="T21" fmla="*/ 0 h 8"/>
                  <a:gd name="T22" fmla="*/ 11 w 11"/>
                  <a:gd name="T23" fmla="*/ 0 h 8"/>
                  <a:gd name="T24" fmla="*/ 11 w 11"/>
                  <a:gd name="T25" fmla="*/ 0 h 8"/>
                  <a:gd name="T26" fmla="*/ 11 w 11"/>
                  <a:gd name="T27" fmla="*/ 2 h 8"/>
                  <a:gd name="T28" fmla="*/ 11 w 11"/>
                  <a:gd name="T29" fmla="*/ 2 h 8"/>
                  <a:gd name="T30" fmla="*/ 7 w 11"/>
                  <a:gd name="T31" fmla="*/ 6 h 8"/>
                  <a:gd name="T32" fmla="*/ 2 w 11"/>
                  <a:gd name="T33" fmla="*/ 8 h 8"/>
                  <a:gd name="T34" fmla="*/ 2 w 11"/>
                  <a:gd name="T3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8">
                    <a:moveTo>
                      <a:pt x="2" y="8"/>
                    </a:moveTo>
                    <a:lnTo>
                      <a:pt x="2" y="8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1" y="2"/>
                    </a:lnTo>
                    <a:lnTo>
                      <a:pt x="11" y="2"/>
                    </a:lnTo>
                    <a:lnTo>
                      <a:pt x="7" y="6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1" name="Freeform 60"/>
              <p:cNvSpPr>
                <a:spLocks/>
              </p:cNvSpPr>
              <p:nvPr/>
            </p:nvSpPr>
            <p:spPr bwMode="auto">
              <a:xfrm>
                <a:off x="6929565" y="3085377"/>
                <a:ext cx="10286" cy="8229"/>
              </a:xfrm>
              <a:custGeom>
                <a:avLst/>
                <a:gdLst>
                  <a:gd name="T0" fmla="*/ 2 w 9"/>
                  <a:gd name="T1" fmla="*/ 5 h 9"/>
                  <a:gd name="T2" fmla="*/ 2 w 9"/>
                  <a:gd name="T3" fmla="*/ 5 h 9"/>
                  <a:gd name="T4" fmla="*/ 0 w 9"/>
                  <a:gd name="T5" fmla="*/ 5 h 9"/>
                  <a:gd name="T6" fmla="*/ 0 w 9"/>
                  <a:gd name="T7" fmla="*/ 5 h 9"/>
                  <a:gd name="T8" fmla="*/ 0 w 9"/>
                  <a:gd name="T9" fmla="*/ 3 h 9"/>
                  <a:gd name="T10" fmla="*/ 2 w 9"/>
                  <a:gd name="T11" fmla="*/ 1 h 9"/>
                  <a:gd name="T12" fmla="*/ 2 w 9"/>
                  <a:gd name="T13" fmla="*/ 1 h 9"/>
                  <a:gd name="T14" fmla="*/ 4 w 9"/>
                  <a:gd name="T15" fmla="*/ 0 h 9"/>
                  <a:gd name="T16" fmla="*/ 5 w 9"/>
                  <a:gd name="T17" fmla="*/ 1 h 9"/>
                  <a:gd name="T18" fmla="*/ 5 w 9"/>
                  <a:gd name="T19" fmla="*/ 1 h 9"/>
                  <a:gd name="T20" fmla="*/ 7 w 9"/>
                  <a:gd name="T21" fmla="*/ 3 h 9"/>
                  <a:gd name="T22" fmla="*/ 7 w 9"/>
                  <a:gd name="T23" fmla="*/ 3 h 9"/>
                  <a:gd name="T24" fmla="*/ 9 w 9"/>
                  <a:gd name="T25" fmla="*/ 5 h 9"/>
                  <a:gd name="T26" fmla="*/ 9 w 9"/>
                  <a:gd name="T27" fmla="*/ 5 h 9"/>
                  <a:gd name="T28" fmla="*/ 7 w 9"/>
                  <a:gd name="T29" fmla="*/ 9 h 9"/>
                  <a:gd name="T30" fmla="*/ 5 w 9"/>
                  <a:gd name="T31" fmla="*/ 9 h 9"/>
                  <a:gd name="T32" fmla="*/ 5 w 9"/>
                  <a:gd name="T33" fmla="*/ 9 h 9"/>
                  <a:gd name="T34" fmla="*/ 2 w 9"/>
                  <a:gd name="T35" fmla="*/ 5 h 9"/>
                  <a:gd name="T36" fmla="*/ 2 w 9"/>
                  <a:gd name="T37" fmla="*/ 5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" h="9">
                    <a:moveTo>
                      <a:pt x="2" y="5"/>
                    </a:moveTo>
                    <a:lnTo>
                      <a:pt x="2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4" y="0"/>
                    </a:lnTo>
                    <a:lnTo>
                      <a:pt x="5" y="1"/>
                    </a:lnTo>
                    <a:lnTo>
                      <a:pt x="5" y="1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9" y="5"/>
                    </a:lnTo>
                    <a:lnTo>
                      <a:pt x="9" y="5"/>
                    </a:lnTo>
                    <a:lnTo>
                      <a:pt x="7" y="9"/>
                    </a:lnTo>
                    <a:lnTo>
                      <a:pt x="5" y="9"/>
                    </a:lnTo>
                    <a:lnTo>
                      <a:pt x="5" y="9"/>
                    </a:lnTo>
                    <a:lnTo>
                      <a:pt x="2" y="5"/>
                    </a:lnTo>
                    <a:lnTo>
                      <a:pt x="2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2" name="Freeform 61"/>
              <p:cNvSpPr>
                <a:spLocks/>
              </p:cNvSpPr>
              <p:nvPr/>
            </p:nvSpPr>
            <p:spPr bwMode="auto">
              <a:xfrm>
                <a:off x="6421448" y="3021606"/>
                <a:ext cx="6172" cy="8229"/>
              </a:xfrm>
              <a:custGeom>
                <a:avLst/>
                <a:gdLst>
                  <a:gd name="T0" fmla="*/ 1 w 5"/>
                  <a:gd name="T1" fmla="*/ 0 h 7"/>
                  <a:gd name="T2" fmla="*/ 1 w 5"/>
                  <a:gd name="T3" fmla="*/ 0 h 7"/>
                  <a:gd name="T4" fmla="*/ 3 w 5"/>
                  <a:gd name="T5" fmla="*/ 0 h 7"/>
                  <a:gd name="T6" fmla="*/ 3 w 5"/>
                  <a:gd name="T7" fmla="*/ 0 h 7"/>
                  <a:gd name="T8" fmla="*/ 5 w 5"/>
                  <a:gd name="T9" fmla="*/ 4 h 7"/>
                  <a:gd name="T10" fmla="*/ 5 w 5"/>
                  <a:gd name="T11" fmla="*/ 4 h 7"/>
                  <a:gd name="T12" fmla="*/ 5 w 5"/>
                  <a:gd name="T13" fmla="*/ 5 h 7"/>
                  <a:gd name="T14" fmla="*/ 5 w 5"/>
                  <a:gd name="T15" fmla="*/ 5 h 7"/>
                  <a:gd name="T16" fmla="*/ 0 w 5"/>
                  <a:gd name="T17" fmla="*/ 7 h 7"/>
                  <a:gd name="T18" fmla="*/ 0 w 5"/>
                  <a:gd name="T19" fmla="*/ 7 h 7"/>
                  <a:gd name="T20" fmla="*/ 0 w 5"/>
                  <a:gd name="T21" fmla="*/ 7 h 7"/>
                  <a:gd name="T22" fmla="*/ 0 w 5"/>
                  <a:gd name="T23" fmla="*/ 7 h 7"/>
                  <a:gd name="T24" fmla="*/ 0 w 5"/>
                  <a:gd name="T25" fmla="*/ 4 h 7"/>
                  <a:gd name="T26" fmla="*/ 0 w 5"/>
                  <a:gd name="T27" fmla="*/ 0 h 7"/>
                  <a:gd name="T28" fmla="*/ 0 w 5"/>
                  <a:gd name="T29" fmla="*/ 0 h 7"/>
                  <a:gd name="T30" fmla="*/ 1 w 5"/>
                  <a:gd name="T31" fmla="*/ 0 h 7"/>
                  <a:gd name="T32" fmla="*/ 1 w 5"/>
                  <a:gd name="T33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" h="7">
                    <a:moveTo>
                      <a:pt x="1" y="0"/>
                    </a:move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3" name="Freeform 62"/>
              <p:cNvSpPr>
                <a:spLocks/>
              </p:cNvSpPr>
              <p:nvPr/>
            </p:nvSpPr>
            <p:spPr bwMode="auto">
              <a:xfrm>
                <a:off x="6680649" y="3710751"/>
                <a:ext cx="16457" cy="4114"/>
              </a:xfrm>
              <a:custGeom>
                <a:avLst/>
                <a:gdLst>
                  <a:gd name="T0" fmla="*/ 5 w 14"/>
                  <a:gd name="T1" fmla="*/ 3 h 3"/>
                  <a:gd name="T2" fmla="*/ 5 w 14"/>
                  <a:gd name="T3" fmla="*/ 3 h 3"/>
                  <a:gd name="T4" fmla="*/ 0 w 14"/>
                  <a:gd name="T5" fmla="*/ 2 h 3"/>
                  <a:gd name="T6" fmla="*/ 0 w 14"/>
                  <a:gd name="T7" fmla="*/ 2 h 3"/>
                  <a:gd name="T8" fmla="*/ 0 w 14"/>
                  <a:gd name="T9" fmla="*/ 2 h 3"/>
                  <a:gd name="T10" fmla="*/ 0 w 14"/>
                  <a:gd name="T11" fmla="*/ 2 h 3"/>
                  <a:gd name="T12" fmla="*/ 3 w 14"/>
                  <a:gd name="T13" fmla="*/ 0 h 3"/>
                  <a:gd name="T14" fmla="*/ 3 w 14"/>
                  <a:gd name="T15" fmla="*/ 0 h 3"/>
                  <a:gd name="T16" fmla="*/ 5 w 14"/>
                  <a:gd name="T17" fmla="*/ 0 h 3"/>
                  <a:gd name="T18" fmla="*/ 5 w 14"/>
                  <a:gd name="T19" fmla="*/ 0 h 3"/>
                  <a:gd name="T20" fmla="*/ 9 w 14"/>
                  <a:gd name="T21" fmla="*/ 2 h 3"/>
                  <a:gd name="T22" fmla="*/ 14 w 14"/>
                  <a:gd name="T23" fmla="*/ 0 h 3"/>
                  <a:gd name="T24" fmla="*/ 14 w 14"/>
                  <a:gd name="T25" fmla="*/ 0 h 3"/>
                  <a:gd name="T26" fmla="*/ 14 w 14"/>
                  <a:gd name="T27" fmla="*/ 0 h 3"/>
                  <a:gd name="T28" fmla="*/ 14 w 14"/>
                  <a:gd name="T29" fmla="*/ 0 h 3"/>
                  <a:gd name="T30" fmla="*/ 14 w 14"/>
                  <a:gd name="T31" fmla="*/ 0 h 3"/>
                  <a:gd name="T32" fmla="*/ 14 w 14"/>
                  <a:gd name="T33" fmla="*/ 0 h 3"/>
                  <a:gd name="T34" fmla="*/ 13 w 14"/>
                  <a:gd name="T35" fmla="*/ 2 h 3"/>
                  <a:gd name="T36" fmla="*/ 13 w 14"/>
                  <a:gd name="T37" fmla="*/ 2 h 3"/>
                  <a:gd name="T38" fmla="*/ 5 w 14"/>
                  <a:gd name="T39" fmla="*/ 3 h 3"/>
                  <a:gd name="T40" fmla="*/ 5 w 14"/>
                  <a:gd name="T41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" h="3">
                    <a:moveTo>
                      <a:pt x="5" y="3"/>
                    </a:moveTo>
                    <a:lnTo>
                      <a:pt x="5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9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5" y="3"/>
                    </a:lnTo>
                    <a:lnTo>
                      <a:pt x="5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4" name="Freeform 63"/>
              <p:cNvSpPr>
                <a:spLocks/>
              </p:cNvSpPr>
              <p:nvPr/>
            </p:nvSpPr>
            <p:spPr bwMode="auto">
              <a:xfrm>
                <a:off x="6703278" y="3591436"/>
                <a:ext cx="6172" cy="6172"/>
              </a:xfrm>
              <a:custGeom>
                <a:avLst/>
                <a:gdLst>
                  <a:gd name="T0" fmla="*/ 2 w 5"/>
                  <a:gd name="T1" fmla="*/ 6 h 8"/>
                  <a:gd name="T2" fmla="*/ 2 w 5"/>
                  <a:gd name="T3" fmla="*/ 6 h 8"/>
                  <a:gd name="T4" fmla="*/ 2 w 5"/>
                  <a:gd name="T5" fmla="*/ 4 h 8"/>
                  <a:gd name="T6" fmla="*/ 2 w 5"/>
                  <a:gd name="T7" fmla="*/ 4 h 8"/>
                  <a:gd name="T8" fmla="*/ 0 w 5"/>
                  <a:gd name="T9" fmla="*/ 2 h 8"/>
                  <a:gd name="T10" fmla="*/ 0 w 5"/>
                  <a:gd name="T11" fmla="*/ 2 h 8"/>
                  <a:gd name="T12" fmla="*/ 0 w 5"/>
                  <a:gd name="T13" fmla="*/ 0 h 8"/>
                  <a:gd name="T14" fmla="*/ 0 w 5"/>
                  <a:gd name="T15" fmla="*/ 0 h 8"/>
                  <a:gd name="T16" fmla="*/ 3 w 5"/>
                  <a:gd name="T17" fmla="*/ 0 h 8"/>
                  <a:gd name="T18" fmla="*/ 5 w 5"/>
                  <a:gd name="T19" fmla="*/ 2 h 8"/>
                  <a:gd name="T20" fmla="*/ 5 w 5"/>
                  <a:gd name="T21" fmla="*/ 2 h 8"/>
                  <a:gd name="T22" fmla="*/ 5 w 5"/>
                  <a:gd name="T23" fmla="*/ 8 h 8"/>
                  <a:gd name="T24" fmla="*/ 5 w 5"/>
                  <a:gd name="T25" fmla="*/ 8 h 8"/>
                  <a:gd name="T26" fmla="*/ 5 w 5"/>
                  <a:gd name="T27" fmla="*/ 8 h 8"/>
                  <a:gd name="T28" fmla="*/ 3 w 5"/>
                  <a:gd name="T29" fmla="*/ 8 h 8"/>
                  <a:gd name="T30" fmla="*/ 3 w 5"/>
                  <a:gd name="T31" fmla="*/ 8 h 8"/>
                  <a:gd name="T32" fmla="*/ 3 w 5"/>
                  <a:gd name="T33" fmla="*/ 8 h 8"/>
                  <a:gd name="T34" fmla="*/ 3 w 5"/>
                  <a:gd name="T35" fmla="*/ 8 h 8"/>
                  <a:gd name="T36" fmla="*/ 2 w 5"/>
                  <a:gd name="T37" fmla="*/ 6 h 8"/>
                  <a:gd name="T38" fmla="*/ 2 w 5"/>
                  <a:gd name="T39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" h="8">
                    <a:moveTo>
                      <a:pt x="2" y="6"/>
                    </a:moveTo>
                    <a:lnTo>
                      <a:pt x="2" y="6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2" y="6"/>
                    </a:lnTo>
                    <a:lnTo>
                      <a:pt x="2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5" name="Freeform 64"/>
              <p:cNvSpPr>
                <a:spLocks/>
              </p:cNvSpPr>
              <p:nvPr/>
            </p:nvSpPr>
            <p:spPr bwMode="auto">
              <a:xfrm>
                <a:off x="6785564" y="3003091"/>
                <a:ext cx="6172" cy="10286"/>
              </a:xfrm>
              <a:custGeom>
                <a:avLst/>
                <a:gdLst>
                  <a:gd name="T0" fmla="*/ 0 w 5"/>
                  <a:gd name="T1" fmla="*/ 5 h 9"/>
                  <a:gd name="T2" fmla="*/ 0 w 5"/>
                  <a:gd name="T3" fmla="*/ 5 h 9"/>
                  <a:gd name="T4" fmla="*/ 2 w 5"/>
                  <a:gd name="T5" fmla="*/ 1 h 9"/>
                  <a:gd name="T6" fmla="*/ 2 w 5"/>
                  <a:gd name="T7" fmla="*/ 1 h 9"/>
                  <a:gd name="T8" fmla="*/ 3 w 5"/>
                  <a:gd name="T9" fmla="*/ 0 h 9"/>
                  <a:gd name="T10" fmla="*/ 3 w 5"/>
                  <a:gd name="T11" fmla="*/ 0 h 9"/>
                  <a:gd name="T12" fmla="*/ 5 w 5"/>
                  <a:gd name="T13" fmla="*/ 1 h 9"/>
                  <a:gd name="T14" fmla="*/ 5 w 5"/>
                  <a:gd name="T15" fmla="*/ 1 h 9"/>
                  <a:gd name="T16" fmla="*/ 5 w 5"/>
                  <a:gd name="T17" fmla="*/ 5 h 9"/>
                  <a:gd name="T18" fmla="*/ 3 w 5"/>
                  <a:gd name="T19" fmla="*/ 7 h 9"/>
                  <a:gd name="T20" fmla="*/ 3 w 5"/>
                  <a:gd name="T21" fmla="*/ 7 h 9"/>
                  <a:gd name="T22" fmla="*/ 2 w 5"/>
                  <a:gd name="T23" fmla="*/ 9 h 9"/>
                  <a:gd name="T24" fmla="*/ 2 w 5"/>
                  <a:gd name="T25" fmla="*/ 7 h 9"/>
                  <a:gd name="T26" fmla="*/ 2 w 5"/>
                  <a:gd name="T27" fmla="*/ 7 h 9"/>
                  <a:gd name="T28" fmla="*/ 0 w 5"/>
                  <a:gd name="T29" fmla="*/ 5 h 9"/>
                  <a:gd name="T30" fmla="*/ 0 w 5"/>
                  <a:gd name="T31" fmla="*/ 5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" h="9">
                    <a:moveTo>
                      <a:pt x="0" y="5"/>
                    </a:moveTo>
                    <a:lnTo>
                      <a:pt x="0" y="5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1"/>
                    </a:lnTo>
                    <a:lnTo>
                      <a:pt x="5" y="1"/>
                    </a:lnTo>
                    <a:lnTo>
                      <a:pt x="5" y="5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2" y="9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6" name="Freeform 65"/>
              <p:cNvSpPr>
                <a:spLocks/>
              </p:cNvSpPr>
              <p:nvPr/>
            </p:nvSpPr>
            <p:spPr bwMode="auto">
              <a:xfrm>
                <a:off x="6676535" y="3716923"/>
                <a:ext cx="8229" cy="6172"/>
              </a:xfrm>
              <a:custGeom>
                <a:avLst/>
                <a:gdLst>
                  <a:gd name="T0" fmla="*/ 4 w 9"/>
                  <a:gd name="T1" fmla="*/ 0 h 6"/>
                  <a:gd name="T2" fmla="*/ 4 w 9"/>
                  <a:gd name="T3" fmla="*/ 0 h 6"/>
                  <a:gd name="T4" fmla="*/ 6 w 9"/>
                  <a:gd name="T5" fmla="*/ 2 h 6"/>
                  <a:gd name="T6" fmla="*/ 9 w 9"/>
                  <a:gd name="T7" fmla="*/ 4 h 6"/>
                  <a:gd name="T8" fmla="*/ 9 w 9"/>
                  <a:gd name="T9" fmla="*/ 4 h 6"/>
                  <a:gd name="T10" fmla="*/ 9 w 9"/>
                  <a:gd name="T11" fmla="*/ 6 h 6"/>
                  <a:gd name="T12" fmla="*/ 9 w 9"/>
                  <a:gd name="T13" fmla="*/ 6 h 6"/>
                  <a:gd name="T14" fmla="*/ 8 w 9"/>
                  <a:gd name="T15" fmla="*/ 6 h 6"/>
                  <a:gd name="T16" fmla="*/ 8 w 9"/>
                  <a:gd name="T17" fmla="*/ 6 h 6"/>
                  <a:gd name="T18" fmla="*/ 6 w 9"/>
                  <a:gd name="T19" fmla="*/ 6 h 6"/>
                  <a:gd name="T20" fmla="*/ 6 w 9"/>
                  <a:gd name="T21" fmla="*/ 6 h 6"/>
                  <a:gd name="T22" fmla="*/ 2 w 9"/>
                  <a:gd name="T23" fmla="*/ 4 h 6"/>
                  <a:gd name="T24" fmla="*/ 2 w 9"/>
                  <a:gd name="T25" fmla="*/ 4 h 6"/>
                  <a:gd name="T26" fmla="*/ 0 w 9"/>
                  <a:gd name="T27" fmla="*/ 2 h 6"/>
                  <a:gd name="T28" fmla="*/ 0 w 9"/>
                  <a:gd name="T29" fmla="*/ 2 h 6"/>
                  <a:gd name="T30" fmla="*/ 2 w 9"/>
                  <a:gd name="T31" fmla="*/ 0 h 6"/>
                  <a:gd name="T32" fmla="*/ 2 w 9"/>
                  <a:gd name="T33" fmla="*/ 0 h 6"/>
                  <a:gd name="T34" fmla="*/ 4 w 9"/>
                  <a:gd name="T35" fmla="*/ 0 h 6"/>
                  <a:gd name="T36" fmla="*/ 4 w 9"/>
                  <a:gd name="T37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" h="6">
                    <a:moveTo>
                      <a:pt x="4" y="0"/>
                    </a:moveTo>
                    <a:lnTo>
                      <a:pt x="4" y="0"/>
                    </a:lnTo>
                    <a:lnTo>
                      <a:pt x="6" y="2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9" y="6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7" name="Freeform 66"/>
              <p:cNvSpPr>
                <a:spLocks/>
              </p:cNvSpPr>
              <p:nvPr/>
            </p:nvSpPr>
            <p:spPr bwMode="auto">
              <a:xfrm>
                <a:off x="6682707" y="3583208"/>
                <a:ext cx="6172" cy="10286"/>
              </a:xfrm>
              <a:custGeom>
                <a:avLst/>
                <a:gdLst>
                  <a:gd name="T0" fmla="*/ 3 w 5"/>
                  <a:gd name="T1" fmla="*/ 0 h 9"/>
                  <a:gd name="T2" fmla="*/ 3 w 5"/>
                  <a:gd name="T3" fmla="*/ 0 h 9"/>
                  <a:gd name="T4" fmla="*/ 5 w 5"/>
                  <a:gd name="T5" fmla="*/ 4 h 9"/>
                  <a:gd name="T6" fmla="*/ 5 w 5"/>
                  <a:gd name="T7" fmla="*/ 7 h 9"/>
                  <a:gd name="T8" fmla="*/ 5 w 5"/>
                  <a:gd name="T9" fmla="*/ 7 h 9"/>
                  <a:gd name="T10" fmla="*/ 3 w 5"/>
                  <a:gd name="T11" fmla="*/ 9 h 9"/>
                  <a:gd name="T12" fmla="*/ 3 w 5"/>
                  <a:gd name="T13" fmla="*/ 9 h 9"/>
                  <a:gd name="T14" fmla="*/ 1 w 5"/>
                  <a:gd name="T15" fmla="*/ 7 h 9"/>
                  <a:gd name="T16" fmla="*/ 1 w 5"/>
                  <a:gd name="T17" fmla="*/ 7 h 9"/>
                  <a:gd name="T18" fmla="*/ 0 w 5"/>
                  <a:gd name="T19" fmla="*/ 4 h 9"/>
                  <a:gd name="T20" fmla="*/ 0 w 5"/>
                  <a:gd name="T21" fmla="*/ 4 h 9"/>
                  <a:gd name="T22" fmla="*/ 0 w 5"/>
                  <a:gd name="T23" fmla="*/ 2 h 9"/>
                  <a:gd name="T24" fmla="*/ 1 w 5"/>
                  <a:gd name="T25" fmla="*/ 2 h 9"/>
                  <a:gd name="T26" fmla="*/ 1 w 5"/>
                  <a:gd name="T27" fmla="*/ 2 h 9"/>
                  <a:gd name="T28" fmla="*/ 3 w 5"/>
                  <a:gd name="T29" fmla="*/ 0 h 9"/>
                  <a:gd name="T30" fmla="*/ 3 w 5"/>
                  <a:gd name="T31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" h="9">
                    <a:moveTo>
                      <a:pt x="3" y="0"/>
                    </a:moveTo>
                    <a:lnTo>
                      <a:pt x="3" y="0"/>
                    </a:lnTo>
                    <a:lnTo>
                      <a:pt x="5" y="4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1" y="7"/>
                    </a:lnTo>
                    <a:lnTo>
                      <a:pt x="1" y="7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3" y="0"/>
                    </a:lnTo>
                    <a:lnTo>
                      <a:pt x="3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8" name="Freeform 67"/>
              <p:cNvSpPr>
                <a:spLocks/>
              </p:cNvSpPr>
              <p:nvPr/>
            </p:nvSpPr>
            <p:spPr bwMode="auto">
              <a:xfrm>
                <a:off x="6906935" y="3235550"/>
                <a:ext cx="8229" cy="8229"/>
              </a:xfrm>
              <a:custGeom>
                <a:avLst/>
                <a:gdLst>
                  <a:gd name="T0" fmla="*/ 0 w 7"/>
                  <a:gd name="T1" fmla="*/ 8 h 8"/>
                  <a:gd name="T2" fmla="*/ 0 w 7"/>
                  <a:gd name="T3" fmla="*/ 8 h 8"/>
                  <a:gd name="T4" fmla="*/ 0 w 7"/>
                  <a:gd name="T5" fmla="*/ 6 h 8"/>
                  <a:gd name="T6" fmla="*/ 0 w 7"/>
                  <a:gd name="T7" fmla="*/ 6 h 8"/>
                  <a:gd name="T8" fmla="*/ 2 w 7"/>
                  <a:gd name="T9" fmla="*/ 2 h 8"/>
                  <a:gd name="T10" fmla="*/ 2 w 7"/>
                  <a:gd name="T11" fmla="*/ 2 h 8"/>
                  <a:gd name="T12" fmla="*/ 4 w 7"/>
                  <a:gd name="T13" fmla="*/ 0 h 8"/>
                  <a:gd name="T14" fmla="*/ 5 w 7"/>
                  <a:gd name="T15" fmla="*/ 0 h 8"/>
                  <a:gd name="T16" fmla="*/ 5 w 7"/>
                  <a:gd name="T17" fmla="*/ 0 h 8"/>
                  <a:gd name="T18" fmla="*/ 7 w 7"/>
                  <a:gd name="T19" fmla="*/ 2 h 8"/>
                  <a:gd name="T20" fmla="*/ 7 w 7"/>
                  <a:gd name="T21" fmla="*/ 2 h 8"/>
                  <a:gd name="T22" fmla="*/ 5 w 7"/>
                  <a:gd name="T23" fmla="*/ 2 h 8"/>
                  <a:gd name="T24" fmla="*/ 5 w 7"/>
                  <a:gd name="T25" fmla="*/ 2 h 8"/>
                  <a:gd name="T26" fmla="*/ 2 w 7"/>
                  <a:gd name="T27" fmla="*/ 8 h 8"/>
                  <a:gd name="T28" fmla="*/ 2 w 7"/>
                  <a:gd name="T29" fmla="*/ 8 h 8"/>
                  <a:gd name="T30" fmla="*/ 0 w 7"/>
                  <a:gd name="T31" fmla="*/ 8 h 8"/>
                  <a:gd name="T32" fmla="*/ 0 w 7"/>
                  <a:gd name="T33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" h="8">
                    <a:moveTo>
                      <a:pt x="0" y="8"/>
                    </a:moveTo>
                    <a:lnTo>
                      <a:pt x="0" y="8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7" y="2"/>
                    </a:lnTo>
                    <a:lnTo>
                      <a:pt x="7" y="2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8"/>
                    </a:lnTo>
                    <a:lnTo>
                      <a:pt x="0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89" name="Freeform 68"/>
              <p:cNvSpPr>
                <a:spLocks/>
              </p:cNvSpPr>
              <p:nvPr/>
            </p:nvSpPr>
            <p:spPr bwMode="auto">
              <a:xfrm>
                <a:off x="6551049" y="2937263"/>
                <a:ext cx="6172" cy="6172"/>
              </a:xfrm>
              <a:custGeom>
                <a:avLst/>
                <a:gdLst>
                  <a:gd name="T0" fmla="*/ 2 w 6"/>
                  <a:gd name="T1" fmla="*/ 6 h 6"/>
                  <a:gd name="T2" fmla="*/ 2 w 6"/>
                  <a:gd name="T3" fmla="*/ 6 h 6"/>
                  <a:gd name="T4" fmla="*/ 2 w 6"/>
                  <a:gd name="T5" fmla="*/ 6 h 6"/>
                  <a:gd name="T6" fmla="*/ 2 w 6"/>
                  <a:gd name="T7" fmla="*/ 6 h 6"/>
                  <a:gd name="T8" fmla="*/ 0 w 6"/>
                  <a:gd name="T9" fmla="*/ 4 h 6"/>
                  <a:gd name="T10" fmla="*/ 0 w 6"/>
                  <a:gd name="T11" fmla="*/ 4 h 6"/>
                  <a:gd name="T12" fmla="*/ 6 w 6"/>
                  <a:gd name="T13" fmla="*/ 0 h 6"/>
                  <a:gd name="T14" fmla="*/ 6 w 6"/>
                  <a:gd name="T15" fmla="*/ 0 h 6"/>
                  <a:gd name="T16" fmla="*/ 6 w 6"/>
                  <a:gd name="T17" fmla="*/ 0 h 6"/>
                  <a:gd name="T18" fmla="*/ 6 w 6"/>
                  <a:gd name="T19" fmla="*/ 0 h 6"/>
                  <a:gd name="T20" fmla="*/ 6 w 6"/>
                  <a:gd name="T21" fmla="*/ 4 h 6"/>
                  <a:gd name="T22" fmla="*/ 2 w 6"/>
                  <a:gd name="T23" fmla="*/ 6 h 6"/>
                  <a:gd name="T24" fmla="*/ 2 w 6"/>
                  <a:gd name="T25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" h="6">
                    <a:moveTo>
                      <a:pt x="2" y="6"/>
                    </a:move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4"/>
                    </a:lnTo>
                    <a:lnTo>
                      <a:pt x="2" y="6"/>
                    </a:lnTo>
                    <a:lnTo>
                      <a:pt x="2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0" name="Freeform 69"/>
              <p:cNvSpPr>
                <a:spLocks/>
              </p:cNvSpPr>
              <p:nvPr/>
            </p:nvSpPr>
            <p:spPr bwMode="auto">
              <a:xfrm>
                <a:off x="6822593" y="3365150"/>
                <a:ext cx="10286" cy="8229"/>
              </a:xfrm>
              <a:custGeom>
                <a:avLst/>
                <a:gdLst>
                  <a:gd name="T0" fmla="*/ 10 w 10"/>
                  <a:gd name="T1" fmla="*/ 2 h 7"/>
                  <a:gd name="T2" fmla="*/ 10 w 10"/>
                  <a:gd name="T3" fmla="*/ 2 h 7"/>
                  <a:gd name="T4" fmla="*/ 10 w 10"/>
                  <a:gd name="T5" fmla="*/ 2 h 7"/>
                  <a:gd name="T6" fmla="*/ 10 w 10"/>
                  <a:gd name="T7" fmla="*/ 2 h 7"/>
                  <a:gd name="T8" fmla="*/ 8 w 10"/>
                  <a:gd name="T9" fmla="*/ 4 h 7"/>
                  <a:gd name="T10" fmla="*/ 8 w 10"/>
                  <a:gd name="T11" fmla="*/ 4 h 7"/>
                  <a:gd name="T12" fmla="*/ 2 w 10"/>
                  <a:gd name="T13" fmla="*/ 7 h 7"/>
                  <a:gd name="T14" fmla="*/ 2 w 10"/>
                  <a:gd name="T15" fmla="*/ 7 h 7"/>
                  <a:gd name="T16" fmla="*/ 0 w 10"/>
                  <a:gd name="T17" fmla="*/ 7 h 7"/>
                  <a:gd name="T18" fmla="*/ 0 w 10"/>
                  <a:gd name="T19" fmla="*/ 7 h 7"/>
                  <a:gd name="T20" fmla="*/ 0 w 10"/>
                  <a:gd name="T21" fmla="*/ 7 h 7"/>
                  <a:gd name="T22" fmla="*/ 0 w 10"/>
                  <a:gd name="T23" fmla="*/ 7 h 7"/>
                  <a:gd name="T24" fmla="*/ 2 w 10"/>
                  <a:gd name="T25" fmla="*/ 4 h 7"/>
                  <a:gd name="T26" fmla="*/ 6 w 10"/>
                  <a:gd name="T27" fmla="*/ 2 h 7"/>
                  <a:gd name="T28" fmla="*/ 6 w 10"/>
                  <a:gd name="T29" fmla="*/ 2 h 7"/>
                  <a:gd name="T30" fmla="*/ 8 w 10"/>
                  <a:gd name="T31" fmla="*/ 0 h 7"/>
                  <a:gd name="T32" fmla="*/ 8 w 10"/>
                  <a:gd name="T33" fmla="*/ 0 h 7"/>
                  <a:gd name="T34" fmla="*/ 10 w 10"/>
                  <a:gd name="T35" fmla="*/ 2 h 7"/>
                  <a:gd name="T36" fmla="*/ 10 w 10"/>
                  <a:gd name="T37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0" h="7">
                    <a:moveTo>
                      <a:pt x="10" y="2"/>
                    </a:moveTo>
                    <a:lnTo>
                      <a:pt x="10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8" y="4"/>
                    </a:lnTo>
                    <a:lnTo>
                      <a:pt x="8" y="4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2" y="4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1" name="Freeform 70"/>
              <p:cNvSpPr>
                <a:spLocks/>
              </p:cNvSpPr>
              <p:nvPr/>
            </p:nvSpPr>
            <p:spPr bwMode="auto">
              <a:xfrm>
                <a:off x="6713563" y="3681951"/>
                <a:ext cx="6172" cy="4114"/>
              </a:xfrm>
              <a:custGeom>
                <a:avLst/>
                <a:gdLst>
                  <a:gd name="T0" fmla="*/ 2 w 5"/>
                  <a:gd name="T1" fmla="*/ 0 h 4"/>
                  <a:gd name="T2" fmla="*/ 2 w 5"/>
                  <a:gd name="T3" fmla="*/ 0 h 4"/>
                  <a:gd name="T4" fmla="*/ 4 w 5"/>
                  <a:gd name="T5" fmla="*/ 0 h 4"/>
                  <a:gd name="T6" fmla="*/ 4 w 5"/>
                  <a:gd name="T7" fmla="*/ 0 h 4"/>
                  <a:gd name="T8" fmla="*/ 5 w 5"/>
                  <a:gd name="T9" fmla="*/ 2 h 4"/>
                  <a:gd name="T10" fmla="*/ 4 w 5"/>
                  <a:gd name="T11" fmla="*/ 4 h 4"/>
                  <a:gd name="T12" fmla="*/ 4 w 5"/>
                  <a:gd name="T13" fmla="*/ 4 h 4"/>
                  <a:gd name="T14" fmla="*/ 2 w 5"/>
                  <a:gd name="T15" fmla="*/ 4 h 4"/>
                  <a:gd name="T16" fmla="*/ 0 w 5"/>
                  <a:gd name="T17" fmla="*/ 4 h 4"/>
                  <a:gd name="T18" fmla="*/ 0 w 5"/>
                  <a:gd name="T19" fmla="*/ 4 h 4"/>
                  <a:gd name="T20" fmla="*/ 0 w 5"/>
                  <a:gd name="T21" fmla="*/ 0 h 4"/>
                  <a:gd name="T22" fmla="*/ 0 w 5"/>
                  <a:gd name="T23" fmla="*/ 0 h 4"/>
                  <a:gd name="T24" fmla="*/ 0 w 5"/>
                  <a:gd name="T25" fmla="*/ 0 h 4"/>
                  <a:gd name="T26" fmla="*/ 2 w 5"/>
                  <a:gd name="T27" fmla="*/ 0 h 4"/>
                  <a:gd name="T28" fmla="*/ 2 w 5"/>
                  <a:gd name="T29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" h="4">
                    <a:moveTo>
                      <a:pt x="2" y="0"/>
                    </a:move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5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2" name="Freeform 71"/>
              <p:cNvSpPr>
                <a:spLocks/>
              </p:cNvSpPr>
              <p:nvPr/>
            </p:nvSpPr>
            <p:spPr bwMode="auto">
              <a:xfrm>
                <a:off x="6464649" y="3031891"/>
                <a:ext cx="6172" cy="6172"/>
              </a:xfrm>
              <a:custGeom>
                <a:avLst/>
                <a:gdLst>
                  <a:gd name="T0" fmla="*/ 5 w 5"/>
                  <a:gd name="T1" fmla="*/ 4 h 6"/>
                  <a:gd name="T2" fmla="*/ 5 w 5"/>
                  <a:gd name="T3" fmla="*/ 4 h 6"/>
                  <a:gd name="T4" fmla="*/ 3 w 5"/>
                  <a:gd name="T5" fmla="*/ 6 h 6"/>
                  <a:gd name="T6" fmla="*/ 2 w 5"/>
                  <a:gd name="T7" fmla="*/ 6 h 6"/>
                  <a:gd name="T8" fmla="*/ 2 w 5"/>
                  <a:gd name="T9" fmla="*/ 6 h 6"/>
                  <a:gd name="T10" fmla="*/ 0 w 5"/>
                  <a:gd name="T11" fmla="*/ 2 h 6"/>
                  <a:gd name="T12" fmla="*/ 2 w 5"/>
                  <a:gd name="T13" fmla="*/ 0 h 6"/>
                  <a:gd name="T14" fmla="*/ 2 w 5"/>
                  <a:gd name="T15" fmla="*/ 0 h 6"/>
                  <a:gd name="T16" fmla="*/ 3 w 5"/>
                  <a:gd name="T17" fmla="*/ 0 h 6"/>
                  <a:gd name="T18" fmla="*/ 3 w 5"/>
                  <a:gd name="T19" fmla="*/ 0 h 6"/>
                  <a:gd name="T20" fmla="*/ 5 w 5"/>
                  <a:gd name="T21" fmla="*/ 4 h 6"/>
                  <a:gd name="T22" fmla="*/ 5 w 5"/>
                  <a:gd name="T23" fmla="*/ 4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" h="6">
                    <a:moveTo>
                      <a:pt x="5" y="4"/>
                    </a:moveTo>
                    <a:lnTo>
                      <a:pt x="5" y="4"/>
                    </a:lnTo>
                    <a:lnTo>
                      <a:pt x="3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4"/>
                    </a:lnTo>
                    <a:lnTo>
                      <a:pt x="5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3" name="Freeform 72"/>
              <p:cNvSpPr>
                <a:spLocks/>
              </p:cNvSpPr>
              <p:nvPr/>
            </p:nvSpPr>
            <p:spPr bwMode="auto">
              <a:xfrm>
                <a:off x="6754706" y="3696351"/>
                <a:ext cx="4114" cy="8229"/>
              </a:xfrm>
              <a:custGeom>
                <a:avLst/>
                <a:gdLst>
                  <a:gd name="T0" fmla="*/ 4 w 4"/>
                  <a:gd name="T1" fmla="*/ 2 h 7"/>
                  <a:gd name="T2" fmla="*/ 4 w 4"/>
                  <a:gd name="T3" fmla="*/ 2 h 7"/>
                  <a:gd name="T4" fmla="*/ 2 w 4"/>
                  <a:gd name="T5" fmla="*/ 6 h 7"/>
                  <a:gd name="T6" fmla="*/ 2 w 4"/>
                  <a:gd name="T7" fmla="*/ 6 h 7"/>
                  <a:gd name="T8" fmla="*/ 0 w 4"/>
                  <a:gd name="T9" fmla="*/ 7 h 7"/>
                  <a:gd name="T10" fmla="*/ 0 w 4"/>
                  <a:gd name="T11" fmla="*/ 7 h 7"/>
                  <a:gd name="T12" fmla="*/ 0 w 4"/>
                  <a:gd name="T13" fmla="*/ 4 h 7"/>
                  <a:gd name="T14" fmla="*/ 0 w 4"/>
                  <a:gd name="T15" fmla="*/ 4 h 7"/>
                  <a:gd name="T16" fmla="*/ 2 w 4"/>
                  <a:gd name="T17" fmla="*/ 0 h 7"/>
                  <a:gd name="T18" fmla="*/ 2 w 4"/>
                  <a:gd name="T19" fmla="*/ 0 h 7"/>
                  <a:gd name="T20" fmla="*/ 2 w 4"/>
                  <a:gd name="T21" fmla="*/ 0 h 7"/>
                  <a:gd name="T22" fmla="*/ 2 w 4"/>
                  <a:gd name="T23" fmla="*/ 0 h 7"/>
                  <a:gd name="T24" fmla="*/ 4 w 4"/>
                  <a:gd name="T25" fmla="*/ 0 h 7"/>
                  <a:gd name="T26" fmla="*/ 4 w 4"/>
                  <a:gd name="T27" fmla="*/ 0 h 7"/>
                  <a:gd name="T28" fmla="*/ 4 w 4"/>
                  <a:gd name="T29" fmla="*/ 2 h 7"/>
                  <a:gd name="T30" fmla="*/ 4 w 4"/>
                  <a:gd name="T31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" h="7">
                    <a:moveTo>
                      <a:pt x="4" y="2"/>
                    </a:move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4" name="Freeform 73"/>
              <p:cNvSpPr>
                <a:spLocks/>
              </p:cNvSpPr>
              <p:nvPr/>
            </p:nvSpPr>
            <p:spPr bwMode="auto">
              <a:xfrm>
                <a:off x="6703278" y="3595550"/>
                <a:ext cx="4114" cy="8229"/>
              </a:xfrm>
              <a:custGeom>
                <a:avLst/>
                <a:gdLst>
                  <a:gd name="T0" fmla="*/ 2 w 3"/>
                  <a:gd name="T1" fmla="*/ 0 h 7"/>
                  <a:gd name="T2" fmla="*/ 2 w 3"/>
                  <a:gd name="T3" fmla="*/ 0 h 7"/>
                  <a:gd name="T4" fmla="*/ 3 w 3"/>
                  <a:gd name="T5" fmla="*/ 2 h 7"/>
                  <a:gd name="T6" fmla="*/ 3 w 3"/>
                  <a:gd name="T7" fmla="*/ 2 h 7"/>
                  <a:gd name="T8" fmla="*/ 3 w 3"/>
                  <a:gd name="T9" fmla="*/ 7 h 7"/>
                  <a:gd name="T10" fmla="*/ 3 w 3"/>
                  <a:gd name="T11" fmla="*/ 7 h 7"/>
                  <a:gd name="T12" fmla="*/ 3 w 3"/>
                  <a:gd name="T13" fmla="*/ 7 h 7"/>
                  <a:gd name="T14" fmla="*/ 3 w 3"/>
                  <a:gd name="T15" fmla="*/ 7 h 7"/>
                  <a:gd name="T16" fmla="*/ 2 w 3"/>
                  <a:gd name="T17" fmla="*/ 7 h 7"/>
                  <a:gd name="T18" fmla="*/ 2 w 3"/>
                  <a:gd name="T19" fmla="*/ 7 h 7"/>
                  <a:gd name="T20" fmla="*/ 0 w 3"/>
                  <a:gd name="T21" fmla="*/ 2 h 7"/>
                  <a:gd name="T22" fmla="*/ 0 w 3"/>
                  <a:gd name="T23" fmla="*/ 2 h 7"/>
                  <a:gd name="T24" fmla="*/ 0 w 3"/>
                  <a:gd name="T25" fmla="*/ 0 h 7"/>
                  <a:gd name="T26" fmla="*/ 0 w 3"/>
                  <a:gd name="T27" fmla="*/ 0 h 7"/>
                  <a:gd name="T28" fmla="*/ 2 w 3"/>
                  <a:gd name="T29" fmla="*/ 0 h 7"/>
                  <a:gd name="T30" fmla="*/ 2 w 3"/>
                  <a:gd name="T31" fmla="*/ 0 h 7"/>
                  <a:gd name="T32" fmla="*/ 2 w 3"/>
                  <a:gd name="T33" fmla="*/ 0 h 7"/>
                  <a:gd name="T34" fmla="*/ 2 w 3"/>
                  <a:gd name="T35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" h="7">
                    <a:moveTo>
                      <a:pt x="2" y="0"/>
                    </a:moveTo>
                    <a:lnTo>
                      <a:pt x="2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5" name="Freeform 74"/>
              <p:cNvSpPr>
                <a:spLocks/>
              </p:cNvSpPr>
              <p:nvPr/>
            </p:nvSpPr>
            <p:spPr bwMode="auto">
              <a:xfrm>
                <a:off x="6760878" y="2970177"/>
                <a:ext cx="4114" cy="10286"/>
              </a:xfrm>
              <a:custGeom>
                <a:avLst/>
                <a:gdLst>
                  <a:gd name="T0" fmla="*/ 2 w 4"/>
                  <a:gd name="T1" fmla="*/ 0 h 11"/>
                  <a:gd name="T2" fmla="*/ 2 w 4"/>
                  <a:gd name="T3" fmla="*/ 0 h 11"/>
                  <a:gd name="T4" fmla="*/ 4 w 4"/>
                  <a:gd name="T5" fmla="*/ 5 h 11"/>
                  <a:gd name="T6" fmla="*/ 2 w 4"/>
                  <a:gd name="T7" fmla="*/ 9 h 11"/>
                  <a:gd name="T8" fmla="*/ 2 w 4"/>
                  <a:gd name="T9" fmla="*/ 9 h 11"/>
                  <a:gd name="T10" fmla="*/ 2 w 4"/>
                  <a:gd name="T11" fmla="*/ 11 h 11"/>
                  <a:gd name="T12" fmla="*/ 2 w 4"/>
                  <a:gd name="T13" fmla="*/ 11 h 11"/>
                  <a:gd name="T14" fmla="*/ 2 w 4"/>
                  <a:gd name="T15" fmla="*/ 9 h 11"/>
                  <a:gd name="T16" fmla="*/ 2 w 4"/>
                  <a:gd name="T17" fmla="*/ 9 h 11"/>
                  <a:gd name="T18" fmla="*/ 0 w 4"/>
                  <a:gd name="T19" fmla="*/ 9 h 11"/>
                  <a:gd name="T20" fmla="*/ 0 w 4"/>
                  <a:gd name="T21" fmla="*/ 9 h 11"/>
                  <a:gd name="T22" fmla="*/ 2 w 4"/>
                  <a:gd name="T23" fmla="*/ 0 h 11"/>
                  <a:gd name="T24" fmla="*/ 2 w 4"/>
                  <a:gd name="T2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11">
                    <a:moveTo>
                      <a:pt x="2" y="0"/>
                    </a:moveTo>
                    <a:lnTo>
                      <a:pt x="2" y="0"/>
                    </a:lnTo>
                    <a:lnTo>
                      <a:pt x="4" y="5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6" name="Freeform 75"/>
              <p:cNvSpPr>
                <a:spLocks/>
              </p:cNvSpPr>
              <p:nvPr/>
            </p:nvSpPr>
            <p:spPr bwMode="auto">
              <a:xfrm>
                <a:off x="6479048" y="2976349"/>
                <a:ext cx="4114" cy="6172"/>
              </a:xfrm>
              <a:custGeom>
                <a:avLst/>
                <a:gdLst>
                  <a:gd name="T0" fmla="*/ 4 w 4"/>
                  <a:gd name="T1" fmla="*/ 5 h 5"/>
                  <a:gd name="T2" fmla="*/ 4 w 4"/>
                  <a:gd name="T3" fmla="*/ 5 h 5"/>
                  <a:gd name="T4" fmla="*/ 2 w 4"/>
                  <a:gd name="T5" fmla="*/ 5 h 5"/>
                  <a:gd name="T6" fmla="*/ 2 w 4"/>
                  <a:gd name="T7" fmla="*/ 5 h 5"/>
                  <a:gd name="T8" fmla="*/ 0 w 4"/>
                  <a:gd name="T9" fmla="*/ 4 h 5"/>
                  <a:gd name="T10" fmla="*/ 0 w 4"/>
                  <a:gd name="T11" fmla="*/ 4 h 5"/>
                  <a:gd name="T12" fmla="*/ 0 w 4"/>
                  <a:gd name="T13" fmla="*/ 2 h 5"/>
                  <a:gd name="T14" fmla="*/ 0 w 4"/>
                  <a:gd name="T15" fmla="*/ 2 h 5"/>
                  <a:gd name="T16" fmla="*/ 2 w 4"/>
                  <a:gd name="T17" fmla="*/ 0 h 5"/>
                  <a:gd name="T18" fmla="*/ 4 w 4"/>
                  <a:gd name="T19" fmla="*/ 0 h 5"/>
                  <a:gd name="T20" fmla="*/ 4 w 4"/>
                  <a:gd name="T21" fmla="*/ 0 h 5"/>
                  <a:gd name="T22" fmla="*/ 4 w 4"/>
                  <a:gd name="T23" fmla="*/ 2 h 5"/>
                  <a:gd name="T24" fmla="*/ 4 w 4"/>
                  <a:gd name="T25" fmla="*/ 4 h 5"/>
                  <a:gd name="T26" fmla="*/ 4 w 4"/>
                  <a:gd name="T27" fmla="*/ 4 h 5"/>
                  <a:gd name="T28" fmla="*/ 4 w 4"/>
                  <a:gd name="T29" fmla="*/ 5 h 5"/>
                  <a:gd name="T30" fmla="*/ 4 w 4"/>
                  <a:gd name="T31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" h="5">
                    <a:moveTo>
                      <a:pt x="4" y="5"/>
                    </a:moveTo>
                    <a:lnTo>
                      <a:pt x="4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4" y="5"/>
                    </a:lnTo>
                    <a:lnTo>
                      <a:pt x="4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7" name="Freeform 76"/>
              <p:cNvSpPr>
                <a:spLocks/>
              </p:cNvSpPr>
              <p:nvPr/>
            </p:nvSpPr>
            <p:spPr bwMode="auto">
              <a:xfrm>
                <a:off x="6771164" y="3278749"/>
                <a:ext cx="4114" cy="4114"/>
              </a:xfrm>
              <a:custGeom>
                <a:avLst/>
                <a:gdLst>
                  <a:gd name="T0" fmla="*/ 2 w 4"/>
                  <a:gd name="T1" fmla="*/ 3 h 3"/>
                  <a:gd name="T2" fmla="*/ 2 w 4"/>
                  <a:gd name="T3" fmla="*/ 3 h 3"/>
                  <a:gd name="T4" fmla="*/ 0 w 4"/>
                  <a:gd name="T5" fmla="*/ 3 h 3"/>
                  <a:gd name="T6" fmla="*/ 0 w 4"/>
                  <a:gd name="T7" fmla="*/ 3 h 3"/>
                  <a:gd name="T8" fmla="*/ 0 w 4"/>
                  <a:gd name="T9" fmla="*/ 0 h 3"/>
                  <a:gd name="T10" fmla="*/ 2 w 4"/>
                  <a:gd name="T11" fmla="*/ 0 h 3"/>
                  <a:gd name="T12" fmla="*/ 2 w 4"/>
                  <a:gd name="T13" fmla="*/ 0 h 3"/>
                  <a:gd name="T14" fmla="*/ 4 w 4"/>
                  <a:gd name="T15" fmla="*/ 0 h 3"/>
                  <a:gd name="T16" fmla="*/ 4 w 4"/>
                  <a:gd name="T17" fmla="*/ 0 h 3"/>
                  <a:gd name="T18" fmla="*/ 4 w 4"/>
                  <a:gd name="T19" fmla="*/ 1 h 3"/>
                  <a:gd name="T20" fmla="*/ 2 w 4"/>
                  <a:gd name="T21" fmla="*/ 3 h 3"/>
                  <a:gd name="T22" fmla="*/ 2 w 4"/>
                  <a:gd name="T23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3">
                    <a:moveTo>
                      <a:pt x="2" y="3"/>
                    </a:moveTo>
                    <a:lnTo>
                      <a:pt x="2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1"/>
                    </a:lnTo>
                    <a:lnTo>
                      <a:pt x="2" y="3"/>
                    </a:lnTo>
                    <a:lnTo>
                      <a:pt x="2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8" name="Freeform 77"/>
              <p:cNvSpPr>
                <a:spLocks/>
              </p:cNvSpPr>
              <p:nvPr/>
            </p:nvSpPr>
            <p:spPr bwMode="auto">
              <a:xfrm>
                <a:off x="6865792" y="3319892"/>
                <a:ext cx="6172" cy="6172"/>
              </a:xfrm>
              <a:custGeom>
                <a:avLst/>
                <a:gdLst>
                  <a:gd name="T0" fmla="*/ 5 w 5"/>
                  <a:gd name="T1" fmla="*/ 0 h 5"/>
                  <a:gd name="T2" fmla="*/ 5 w 5"/>
                  <a:gd name="T3" fmla="*/ 0 h 5"/>
                  <a:gd name="T4" fmla="*/ 3 w 5"/>
                  <a:gd name="T5" fmla="*/ 4 h 5"/>
                  <a:gd name="T6" fmla="*/ 0 w 5"/>
                  <a:gd name="T7" fmla="*/ 5 h 5"/>
                  <a:gd name="T8" fmla="*/ 0 w 5"/>
                  <a:gd name="T9" fmla="*/ 5 h 5"/>
                  <a:gd name="T10" fmla="*/ 0 w 5"/>
                  <a:gd name="T11" fmla="*/ 5 h 5"/>
                  <a:gd name="T12" fmla="*/ 0 w 5"/>
                  <a:gd name="T13" fmla="*/ 5 h 5"/>
                  <a:gd name="T14" fmla="*/ 0 w 5"/>
                  <a:gd name="T15" fmla="*/ 5 h 5"/>
                  <a:gd name="T16" fmla="*/ 0 w 5"/>
                  <a:gd name="T17" fmla="*/ 5 h 5"/>
                  <a:gd name="T18" fmla="*/ 1 w 5"/>
                  <a:gd name="T19" fmla="*/ 2 h 5"/>
                  <a:gd name="T20" fmla="*/ 3 w 5"/>
                  <a:gd name="T21" fmla="*/ 0 h 5"/>
                  <a:gd name="T22" fmla="*/ 3 w 5"/>
                  <a:gd name="T23" fmla="*/ 0 h 5"/>
                  <a:gd name="T24" fmla="*/ 5 w 5"/>
                  <a:gd name="T25" fmla="*/ 0 h 5"/>
                  <a:gd name="T26" fmla="*/ 5 w 5"/>
                  <a:gd name="T27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" h="5">
                    <a:moveTo>
                      <a:pt x="5" y="0"/>
                    </a:moveTo>
                    <a:lnTo>
                      <a:pt x="5" y="0"/>
                    </a:lnTo>
                    <a:lnTo>
                      <a:pt x="3" y="4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1" y="2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99" name="Freeform 78"/>
              <p:cNvSpPr>
                <a:spLocks/>
              </p:cNvSpPr>
              <p:nvPr/>
            </p:nvSpPr>
            <p:spPr bwMode="auto">
              <a:xfrm>
                <a:off x="6610706" y="2908462"/>
                <a:ext cx="6172" cy="4114"/>
              </a:xfrm>
              <a:custGeom>
                <a:avLst/>
                <a:gdLst>
                  <a:gd name="T0" fmla="*/ 2 w 5"/>
                  <a:gd name="T1" fmla="*/ 0 h 4"/>
                  <a:gd name="T2" fmla="*/ 2 w 5"/>
                  <a:gd name="T3" fmla="*/ 0 h 4"/>
                  <a:gd name="T4" fmla="*/ 4 w 5"/>
                  <a:gd name="T5" fmla="*/ 0 h 4"/>
                  <a:gd name="T6" fmla="*/ 5 w 5"/>
                  <a:gd name="T7" fmla="*/ 0 h 4"/>
                  <a:gd name="T8" fmla="*/ 5 w 5"/>
                  <a:gd name="T9" fmla="*/ 0 h 4"/>
                  <a:gd name="T10" fmla="*/ 5 w 5"/>
                  <a:gd name="T11" fmla="*/ 2 h 4"/>
                  <a:gd name="T12" fmla="*/ 5 w 5"/>
                  <a:gd name="T13" fmla="*/ 2 h 4"/>
                  <a:gd name="T14" fmla="*/ 4 w 5"/>
                  <a:gd name="T15" fmla="*/ 4 h 4"/>
                  <a:gd name="T16" fmla="*/ 2 w 5"/>
                  <a:gd name="T17" fmla="*/ 2 h 4"/>
                  <a:gd name="T18" fmla="*/ 2 w 5"/>
                  <a:gd name="T19" fmla="*/ 2 h 4"/>
                  <a:gd name="T20" fmla="*/ 0 w 5"/>
                  <a:gd name="T21" fmla="*/ 2 h 4"/>
                  <a:gd name="T22" fmla="*/ 0 w 5"/>
                  <a:gd name="T23" fmla="*/ 2 h 4"/>
                  <a:gd name="T24" fmla="*/ 0 w 5"/>
                  <a:gd name="T25" fmla="*/ 2 h 4"/>
                  <a:gd name="T26" fmla="*/ 0 w 5"/>
                  <a:gd name="T27" fmla="*/ 0 h 4"/>
                  <a:gd name="T28" fmla="*/ 2 w 5"/>
                  <a:gd name="T29" fmla="*/ 0 h 4"/>
                  <a:gd name="T30" fmla="*/ 2 w 5"/>
                  <a:gd name="T31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" h="4">
                    <a:moveTo>
                      <a:pt x="2" y="0"/>
                    </a:moveTo>
                    <a:lnTo>
                      <a:pt x="2" y="0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4" y="4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0" name="Freeform 79"/>
              <p:cNvSpPr>
                <a:spLocks/>
              </p:cNvSpPr>
              <p:nvPr/>
            </p:nvSpPr>
            <p:spPr bwMode="auto">
              <a:xfrm>
                <a:off x="6699164" y="3589380"/>
                <a:ext cx="2058" cy="4114"/>
              </a:xfrm>
              <a:custGeom>
                <a:avLst/>
                <a:gdLst>
                  <a:gd name="T0" fmla="*/ 2 w 4"/>
                  <a:gd name="T1" fmla="*/ 2 h 6"/>
                  <a:gd name="T2" fmla="*/ 2 w 4"/>
                  <a:gd name="T3" fmla="*/ 2 h 6"/>
                  <a:gd name="T4" fmla="*/ 4 w 4"/>
                  <a:gd name="T5" fmla="*/ 4 h 6"/>
                  <a:gd name="T6" fmla="*/ 4 w 4"/>
                  <a:gd name="T7" fmla="*/ 4 h 6"/>
                  <a:gd name="T8" fmla="*/ 4 w 4"/>
                  <a:gd name="T9" fmla="*/ 6 h 6"/>
                  <a:gd name="T10" fmla="*/ 4 w 4"/>
                  <a:gd name="T11" fmla="*/ 6 h 6"/>
                  <a:gd name="T12" fmla="*/ 2 w 4"/>
                  <a:gd name="T13" fmla="*/ 6 h 6"/>
                  <a:gd name="T14" fmla="*/ 2 w 4"/>
                  <a:gd name="T15" fmla="*/ 6 h 6"/>
                  <a:gd name="T16" fmla="*/ 0 w 4"/>
                  <a:gd name="T17" fmla="*/ 4 h 6"/>
                  <a:gd name="T18" fmla="*/ 0 w 4"/>
                  <a:gd name="T19" fmla="*/ 4 h 6"/>
                  <a:gd name="T20" fmla="*/ 0 w 4"/>
                  <a:gd name="T21" fmla="*/ 2 h 6"/>
                  <a:gd name="T22" fmla="*/ 0 w 4"/>
                  <a:gd name="T23" fmla="*/ 2 h 6"/>
                  <a:gd name="T24" fmla="*/ 0 w 4"/>
                  <a:gd name="T25" fmla="*/ 2 h 6"/>
                  <a:gd name="T26" fmla="*/ 2 w 4"/>
                  <a:gd name="T27" fmla="*/ 0 h 6"/>
                  <a:gd name="T28" fmla="*/ 2 w 4"/>
                  <a:gd name="T29" fmla="*/ 2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" h="6">
                    <a:moveTo>
                      <a:pt x="2" y="2"/>
                    </a:moveTo>
                    <a:lnTo>
                      <a:pt x="2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1" name="Freeform 80"/>
              <p:cNvSpPr>
                <a:spLocks/>
              </p:cNvSpPr>
              <p:nvPr/>
            </p:nvSpPr>
            <p:spPr bwMode="auto">
              <a:xfrm>
                <a:off x="6538706" y="3585265"/>
                <a:ext cx="2058" cy="8229"/>
              </a:xfrm>
              <a:custGeom>
                <a:avLst/>
                <a:gdLst>
                  <a:gd name="T0" fmla="*/ 2 w 2"/>
                  <a:gd name="T1" fmla="*/ 3 h 9"/>
                  <a:gd name="T2" fmla="*/ 2 w 2"/>
                  <a:gd name="T3" fmla="*/ 3 h 9"/>
                  <a:gd name="T4" fmla="*/ 0 w 2"/>
                  <a:gd name="T5" fmla="*/ 7 h 9"/>
                  <a:gd name="T6" fmla="*/ 0 w 2"/>
                  <a:gd name="T7" fmla="*/ 7 h 9"/>
                  <a:gd name="T8" fmla="*/ 0 w 2"/>
                  <a:gd name="T9" fmla="*/ 9 h 9"/>
                  <a:gd name="T10" fmla="*/ 0 w 2"/>
                  <a:gd name="T11" fmla="*/ 9 h 9"/>
                  <a:gd name="T12" fmla="*/ 0 w 2"/>
                  <a:gd name="T13" fmla="*/ 9 h 9"/>
                  <a:gd name="T14" fmla="*/ 0 w 2"/>
                  <a:gd name="T15" fmla="*/ 7 h 9"/>
                  <a:gd name="T16" fmla="*/ 0 w 2"/>
                  <a:gd name="T17" fmla="*/ 7 h 9"/>
                  <a:gd name="T18" fmla="*/ 0 w 2"/>
                  <a:gd name="T19" fmla="*/ 2 h 9"/>
                  <a:gd name="T20" fmla="*/ 0 w 2"/>
                  <a:gd name="T21" fmla="*/ 2 h 9"/>
                  <a:gd name="T22" fmla="*/ 2 w 2"/>
                  <a:gd name="T23" fmla="*/ 0 h 9"/>
                  <a:gd name="T24" fmla="*/ 2 w 2"/>
                  <a:gd name="T25" fmla="*/ 0 h 9"/>
                  <a:gd name="T26" fmla="*/ 2 w 2"/>
                  <a:gd name="T27" fmla="*/ 2 h 9"/>
                  <a:gd name="T28" fmla="*/ 2 w 2"/>
                  <a:gd name="T29" fmla="*/ 2 h 9"/>
                  <a:gd name="T30" fmla="*/ 2 w 2"/>
                  <a:gd name="T31" fmla="*/ 3 h 9"/>
                  <a:gd name="T32" fmla="*/ 2 w 2"/>
                  <a:gd name="T33" fmla="*/ 3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" h="9">
                    <a:moveTo>
                      <a:pt x="2" y="3"/>
                    </a:moveTo>
                    <a:lnTo>
                      <a:pt x="2" y="3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2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2" name="Freeform 81"/>
              <p:cNvSpPr>
                <a:spLocks/>
              </p:cNvSpPr>
              <p:nvPr/>
            </p:nvSpPr>
            <p:spPr bwMode="auto">
              <a:xfrm>
                <a:off x="6548991" y="2949605"/>
                <a:ext cx="8229" cy="2058"/>
              </a:xfrm>
              <a:custGeom>
                <a:avLst/>
                <a:gdLst>
                  <a:gd name="T0" fmla="*/ 6 w 8"/>
                  <a:gd name="T1" fmla="*/ 0 h 2"/>
                  <a:gd name="T2" fmla="*/ 6 w 8"/>
                  <a:gd name="T3" fmla="*/ 0 h 2"/>
                  <a:gd name="T4" fmla="*/ 8 w 8"/>
                  <a:gd name="T5" fmla="*/ 0 h 2"/>
                  <a:gd name="T6" fmla="*/ 8 w 8"/>
                  <a:gd name="T7" fmla="*/ 0 h 2"/>
                  <a:gd name="T8" fmla="*/ 8 w 8"/>
                  <a:gd name="T9" fmla="*/ 0 h 2"/>
                  <a:gd name="T10" fmla="*/ 8 w 8"/>
                  <a:gd name="T11" fmla="*/ 0 h 2"/>
                  <a:gd name="T12" fmla="*/ 8 w 8"/>
                  <a:gd name="T13" fmla="*/ 2 h 2"/>
                  <a:gd name="T14" fmla="*/ 8 w 8"/>
                  <a:gd name="T15" fmla="*/ 2 h 2"/>
                  <a:gd name="T16" fmla="*/ 4 w 8"/>
                  <a:gd name="T17" fmla="*/ 2 h 2"/>
                  <a:gd name="T18" fmla="*/ 4 w 8"/>
                  <a:gd name="T19" fmla="*/ 2 h 2"/>
                  <a:gd name="T20" fmla="*/ 2 w 8"/>
                  <a:gd name="T21" fmla="*/ 0 h 2"/>
                  <a:gd name="T22" fmla="*/ 2 w 8"/>
                  <a:gd name="T23" fmla="*/ 0 h 2"/>
                  <a:gd name="T24" fmla="*/ 0 w 8"/>
                  <a:gd name="T25" fmla="*/ 0 h 2"/>
                  <a:gd name="T26" fmla="*/ 0 w 8"/>
                  <a:gd name="T27" fmla="*/ 0 h 2"/>
                  <a:gd name="T28" fmla="*/ 2 w 8"/>
                  <a:gd name="T29" fmla="*/ 0 h 2"/>
                  <a:gd name="T30" fmla="*/ 2 w 8"/>
                  <a:gd name="T31" fmla="*/ 0 h 2"/>
                  <a:gd name="T32" fmla="*/ 6 w 8"/>
                  <a:gd name="T33" fmla="*/ 0 h 2"/>
                  <a:gd name="T34" fmla="*/ 6 w 8"/>
                  <a:gd name="T3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8" h="2">
                    <a:moveTo>
                      <a:pt x="6" y="0"/>
                    </a:moveTo>
                    <a:lnTo>
                      <a:pt x="6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3" name="Freeform 82"/>
              <p:cNvSpPr>
                <a:spLocks/>
              </p:cNvSpPr>
              <p:nvPr/>
            </p:nvSpPr>
            <p:spPr bwMode="auto">
              <a:xfrm>
                <a:off x="6485220" y="3007206"/>
                <a:ext cx="6172" cy="2058"/>
              </a:xfrm>
              <a:custGeom>
                <a:avLst/>
                <a:gdLst>
                  <a:gd name="T0" fmla="*/ 2 w 5"/>
                  <a:gd name="T1" fmla="*/ 0 h 2"/>
                  <a:gd name="T2" fmla="*/ 2 w 5"/>
                  <a:gd name="T3" fmla="*/ 0 h 2"/>
                  <a:gd name="T4" fmla="*/ 4 w 5"/>
                  <a:gd name="T5" fmla="*/ 0 h 2"/>
                  <a:gd name="T6" fmla="*/ 4 w 5"/>
                  <a:gd name="T7" fmla="*/ 0 h 2"/>
                  <a:gd name="T8" fmla="*/ 5 w 5"/>
                  <a:gd name="T9" fmla="*/ 2 h 2"/>
                  <a:gd name="T10" fmla="*/ 5 w 5"/>
                  <a:gd name="T11" fmla="*/ 2 h 2"/>
                  <a:gd name="T12" fmla="*/ 4 w 5"/>
                  <a:gd name="T13" fmla="*/ 2 h 2"/>
                  <a:gd name="T14" fmla="*/ 4 w 5"/>
                  <a:gd name="T15" fmla="*/ 2 h 2"/>
                  <a:gd name="T16" fmla="*/ 0 w 5"/>
                  <a:gd name="T17" fmla="*/ 2 h 2"/>
                  <a:gd name="T18" fmla="*/ 0 w 5"/>
                  <a:gd name="T19" fmla="*/ 2 h 2"/>
                  <a:gd name="T20" fmla="*/ 0 w 5"/>
                  <a:gd name="T21" fmla="*/ 0 h 2"/>
                  <a:gd name="T22" fmla="*/ 0 w 5"/>
                  <a:gd name="T23" fmla="*/ 0 h 2"/>
                  <a:gd name="T24" fmla="*/ 0 w 5"/>
                  <a:gd name="T25" fmla="*/ 0 h 2"/>
                  <a:gd name="T26" fmla="*/ 0 w 5"/>
                  <a:gd name="T27" fmla="*/ 0 h 2"/>
                  <a:gd name="T28" fmla="*/ 2 w 5"/>
                  <a:gd name="T29" fmla="*/ 0 h 2"/>
                  <a:gd name="T30" fmla="*/ 2 w 5"/>
                  <a:gd name="T31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" h="2">
                    <a:moveTo>
                      <a:pt x="2" y="0"/>
                    </a:move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4" name="Freeform 83"/>
              <p:cNvSpPr>
                <a:spLocks/>
              </p:cNvSpPr>
              <p:nvPr/>
            </p:nvSpPr>
            <p:spPr bwMode="auto">
              <a:xfrm>
                <a:off x="6637449" y="2949605"/>
                <a:ext cx="4114" cy="4114"/>
              </a:xfrm>
              <a:custGeom>
                <a:avLst/>
                <a:gdLst>
                  <a:gd name="T0" fmla="*/ 0 w 3"/>
                  <a:gd name="T1" fmla="*/ 2 h 6"/>
                  <a:gd name="T2" fmla="*/ 0 w 3"/>
                  <a:gd name="T3" fmla="*/ 2 h 6"/>
                  <a:gd name="T4" fmla="*/ 1 w 3"/>
                  <a:gd name="T5" fmla="*/ 2 h 6"/>
                  <a:gd name="T6" fmla="*/ 3 w 3"/>
                  <a:gd name="T7" fmla="*/ 0 h 6"/>
                  <a:gd name="T8" fmla="*/ 3 w 3"/>
                  <a:gd name="T9" fmla="*/ 0 h 6"/>
                  <a:gd name="T10" fmla="*/ 3 w 3"/>
                  <a:gd name="T11" fmla="*/ 2 h 6"/>
                  <a:gd name="T12" fmla="*/ 3 w 3"/>
                  <a:gd name="T13" fmla="*/ 6 h 6"/>
                  <a:gd name="T14" fmla="*/ 3 w 3"/>
                  <a:gd name="T15" fmla="*/ 6 h 6"/>
                  <a:gd name="T16" fmla="*/ 3 w 3"/>
                  <a:gd name="T17" fmla="*/ 6 h 6"/>
                  <a:gd name="T18" fmla="*/ 3 w 3"/>
                  <a:gd name="T19" fmla="*/ 6 h 6"/>
                  <a:gd name="T20" fmla="*/ 0 w 3"/>
                  <a:gd name="T21" fmla="*/ 4 h 6"/>
                  <a:gd name="T22" fmla="*/ 0 w 3"/>
                  <a:gd name="T23" fmla="*/ 2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" h="6">
                    <a:moveTo>
                      <a:pt x="0" y="2"/>
                    </a:moveTo>
                    <a:lnTo>
                      <a:pt x="0" y="2"/>
                    </a:lnTo>
                    <a:lnTo>
                      <a:pt x="1" y="2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0" y="4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5" name="Freeform 84"/>
              <p:cNvSpPr>
                <a:spLocks/>
              </p:cNvSpPr>
              <p:nvPr/>
            </p:nvSpPr>
            <p:spPr bwMode="auto">
              <a:xfrm>
                <a:off x="6563392" y="3655208"/>
                <a:ext cx="2058" cy="4114"/>
              </a:xfrm>
              <a:custGeom>
                <a:avLst/>
                <a:gdLst>
                  <a:gd name="T0" fmla="*/ 4 w 4"/>
                  <a:gd name="T1" fmla="*/ 3 h 3"/>
                  <a:gd name="T2" fmla="*/ 4 w 4"/>
                  <a:gd name="T3" fmla="*/ 3 h 3"/>
                  <a:gd name="T4" fmla="*/ 4 w 4"/>
                  <a:gd name="T5" fmla="*/ 3 h 3"/>
                  <a:gd name="T6" fmla="*/ 4 w 4"/>
                  <a:gd name="T7" fmla="*/ 3 h 3"/>
                  <a:gd name="T8" fmla="*/ 2 w 4"/>
                  <a:gd name="T9" fmla="*/ 3 h 3"/>
                  <a:gd name="T10" fmla="*/ 2 w 4"/>
                  <a:gd name="T11" fmla="*/ 3 h 3"/>
                  <a:gd name="T12" fmla="*/ 0 w 4"/>
                  <a:gd name="T13" fmla="*/ 2 h 3"/>
                  <a:gd name="T14" fmla="*/ 0 w 4"/>
                  <a:gd name="T15" fmla="*/ 0 h 3"/>
                  <a:gd name="T16" fmla="*/ 0 w 4"/>
                  <a:gd name="T17" fmla="*/ 0 h 3"/>
                  <a:gd name="T18" fmla="*/ 0 w 4"/>
                  <a:gd name="T19" fmla="*/ 0 h 3"/>
                  <a:gd name="T20" fmla="*/ 0 w 4"/>
                  <a:gd name="T21" fmla="*/ 0 h 3"/>
                  <a:gd name="T22" fmla="*/ 2 w 4"/>
                  <a:gd name="T23" fmla="*/ 2 h 3"/>
                  <a:gd name="T24" fmla="*/ 4 w 4"/>
                  <a:gd name="T25" fmla="*/ 3 h 3"/>
                  <a:gd name="T26" fmla="*/ 4 w 4"/>
                  <a:gd name="T27" fmla="*/ 3 h 3"/>
                  <a:gd name="T28" fmla="*/ 4 w 4"/>
                  <a:gd name="T29" fmla="*/ 3 h 3"/>
                  <a:gd name="T30" fmla="*/ 4 w 4"/>
                  <a:gd name="T31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" h="3">
                    <a:moveTo>
                      <a:pt x="4" y="3"/>
                    </a:moveTo>
                    <a:lnTo>
                      <a:pt x="4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6" name="Freeform 85"/>
              <p:cNvSpPr>
                <a:spLocks/>
              </p:cNvSpPr>
              <p:nvPr/>
            </p:nvSpPr>
            <p:spPr bwMode="auto">
              <a:xfrm>
                <a:off x="6762935" y="3005149"/>
                <a:ext cx="4114" cy="8229"/>
              </a:xfrm>
              <a:custGeom>
                <a:avLst/>
                <a:gdLst>
                  <a:gd name="T0" fmla="*/ 3 w 3"/>
                  <a:gd name="T1" fmla="*/ 6 h 8"/>
                  <a:gd name="T2" fmla="*/ 3 w 3"/>
                  <a:gd name="T3" fmla="*/ 6 h 8"/>
                  <a:gd name="T4" fmla="*/ 3 w 3"/>
                  <a:gd name="T5" fmla="*/ 6 h 8"/>
                  <a:gd name="T6" fmla="*/ 3 w 3"/>
                  <a:gd name="T7" fmla="*/ 6 h 8"/>
                  <a:gd name="T8" fmla="*/ 2 w 3"/>
                  <a:gd name="T9" fmla="*/ 8 h 8"/>
                  <a:gd name="T10" fmla="*/ 2 w 3"/>
                  <a:gd name="T11" fmla="*/ 8 h 8"/>
                  <a:gd name="T12" fmla="*/ 0 w 3"/>
                  <a:gd name="T13" fmla="*/ 2 h 8"/>
                  <a:gd name="T14" fmla="*/ 0 w 3"/>
                  <a:gd name="T15" fmla="*/ 2 h 8"/>
                  <a:gd name="T16" fmla="*/ 0 w 3"/>
                  <a:gd name="T17" fmla="*/ 2 h 8"/>
                  <a:gd name="T18" fmla="*/ 0 w 3"/>
                  <a:gd name="T19" fmla="*/ 2 h 8"/>
                  <a:gd name="T20" fmla="*/ 0 w 3"/>
                  <a:gd name="T21" fmla="*/ 0 h 8"/>
                  <a:gd name="T22" fmla="*/ 0 w 3"/>
                  <a:gd name="T23" fmla="*/ 0 h 8"/>
                  <a:gd name="T24" fmla="*/ 3 w 3"/>
                  <a:gd name="T25" fmla="*/ 6 h 8"/>
                  <a:gd name="T26" fmla="*/ 3 w 3"/>
                  <a:gd name="T27" fmla="*/ 6 h 8"/>
                  <a:gd name="T28" fmla="*/ 3 w 3"/>
                  <a:gd name="T29" fmla="*/ 6 h 8"/>
                  <a:gd name="T30" fmla="*/ 3 w 3"/>
                  <a:gd name="T31" fmla="*/ 6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" h="8">
                    <a:moveTo>
                      <a:pt x="3" y="6"/>
                    </a:moveTo>
                    <a:lnTo>
                      <a:pt x="3" y="6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3" y="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7" name="Freeform 86"/>
              <p:cNvSpPr>
                <a:spLocks/>
              </p:cNvSpPr>
              <p:nvPr/>
            </p:nvSpPr>
            <p:spPr bwMode="auto">
              <a:xfrm>
                <a:off x="6448192" y="3019549"/>
                <a:ext cx="2058" cy="2058"/>
              </a:xfrm>
              <a:custGeom>
                <a:avLst/>
                <a:gdLst>
                  <a:gd name="T0" fmla="*/ 0 w 4"/>
                  <a:gd name="T1" fmla="*/ 4 h 4"/>
                  <a:gd name="T2" fmla="*/ 0 w 4"/>
                  <a:gd name="T3" fmla="*/ 4 h 4"/>
                  <a:gd name="T4" fmla="*/ 0 w 4"/>
                  <a:gd name="T5" fmla="*/ 4 h 4"/>
                  <a:gd name="T6" fmla="*/ 0 w 4"/>
                  <a:gd name="T7" fmla="*/ 4 h 4"/>
                  <a:gd name="T8" fmla="*/ 2 w 4"/>
                  <a:gd name="T9" fmla="*/ 2 h 4"/>
                  <a:gd name="T10" fmla="*/ 4 w 4"/>
                  <a:gd name="T11" fmla="*/ 0 h 4"/>
                  <a:gd name="T12" fmla="*/ 4 w 4"/>
                  <a:gd name="T13" fmla="*/ 0 h 4"/>
                  <a:gd name="T14" fmla="*/ 4 w 4"/>
                  <a:gd name="T15" fmla="*/ 2 h 4"/>
                  <a:gd name="T16" fmla="*/ 4 w 4"/>
                  <a:gd name="T17" fmla="*/ 2 h 4"/>
                  <a:gd name="T18" fmla="*/ 4 w 4"/>
                  <a:gd name="T19" fmla="*/ 2 h 4"/>
                  <a:gd name="T20" fmla="*/ 4 w 4"/>
                  <a:gd name="T21" fmla="*/ 2 h 4"/>
                  <a:gd name="T22" fmla="*/ 0 w 4"/>
                  <a:gd name="T23" fmla="*/ 4 h 4"/>
                  <a:gd name="T24" fmla="*/ 0 w 4"/>
                  <a:gd name="T25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4">
                    <a:moveTo>
                      <a:pt x="0" y="4"/>
                    </a:move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8" name="Freeform 87"/>
              <p:cNvSpPr>
                <a:spLocks/>
              </p:cNvSpPr>
              <p:nvPr/>
            </p:nvSpPr>
            <p:spPr bwMode="auto">
              <a:xfrm>
                <a:off x="6616878" y="3677836"/>
                <a:ext cx="2058" cy="4114"/>
              </a:xfrm>
              <a:custGeom>
                <a:avLst/>
                <a:gdLst>
                  <a:gd name="T0" fmla="*/ 2 w 2"/>
                  <a:gd name="T1" fmla="*/ 2 h 3"/>
                  <a:gd name="T2" fmla="*/ 2 w 2"/>
                  <a:gd name="T3" fmla="*/ 2 h 3"/>
                  <a:gd name="T4" fmla="*/ 2 w 2"/>
                  <a:gd name="T5" fmla="*/ 3 h 3"/>
                  <a:gd name="T6" fmla="*/ 2 w 2"/>
                  <a:gd name="T7" fmla="*/ 3 h 3"/>
                  <a:gd name="T8" fmla="*/ 0 w 2"/>
                  <a:gd name="T9" fmla="*/ 2 h 3"/>
                  <a:gd name="T10" fmla="*/ 0 w 2"/>
                  <a:gd name="T11" fmla="*/ 2 h 3"/>
                  <a:gd name="T12" fmla="*/ 0 w 2"/>
                  <a:gd name="T13" fmla="*/ 0 h 3"/>
                  <a:gd name="T14" fmla="*/ 0 w 2"/>
                  <a:gd name="T15" fmla="*/ 0 h 3"/>
                  <a:gd name="T16" fmla="*/ 2 w 2"/>
                  <a:gd name="T17" fmla="*/ 2 h 3"/>
                  <a:gd name="T18" fmla="*/ 2 w 2"/>
                  <a:gd name="T1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3">
                    <a:moveTo>
                      <a:pt x="2" y="2"/>
                    </a:moveTo>
                    <a:lnTo>
                      <a:pt x="2" y="2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09" name="Freeform 88"/>
              <p:cNvSpPr>
                <a:spLocks/>
              </p:cNvSpPr>
              <p:nvPr/>
            </p:nvSpPr>
            <p:spPr bwMode="auto">
              <a:xfrm>
                <a:off x="6836992" y="3361035"/>
                <a:ext cx="2058" cy="4114"/>
              </a:xfrm>
              <a:custGeom>
                <a:avLst/>
                <a:gdLst>
                  <a:gd name="T0" fmla="*/ 4 w 4"/>
                  <a:gd name="T1" fmla="*/ 2 h 6"/>
                  <a:gd name="T2" fmla="*/ 4 w 4"/>
                  <a:gd name="T3" fmla="*/ 2 h 6"/>
                  <a:gd name="T4" fmla="*/ 4 w 4"/>
                  <a:gd name="T5" fmla="*/ 2 h 6"/>
                  <a:gd name="T6" fmla="*/ 4 w 4"/>
                  <a:gd name="T7" fmla="*/ 2 h 6"/>
                  <a:gd name="T8" fmla="*/ 2 w 4"/>
                  <a:gd name="T9" fmla="*/ 6 h 6"/>
                  <a:gd name="T10" fmla="*/ 2 w 4"/>
                  <a:gd name="T11" fmla="*/ 6 h 6"/>
                  <a:gd name="T12" fmla="*/ 0 w 4"/>
                  <a:gd name="T13" fmla="*/ 6 h 6"/>
                  <a:gd name="T14" fmla="*/ 0 w 4"/>
                  <a:gd name="T15" fmla="*/ 6 h 6"/>
                  <a:gd name="T16" fmla="*/ 0 w 4"/>
                  <a:gd name="T17" fmla="*/ 4 h 6"/>
                  <a:gd name="T18" fmla="*/ 0 w 4"/>
                  <a:gd name="T19" fmla="*/ 4 h 6"/>
                  <a:gd name="T20" fmla="*/ 4 w 4"/>
                  <a:gd name="T21" fmla="*/ 0 h 6"/>
                  <a:gd name="T22" fmla="*/ 4 w 4"/>
                  <a:gd name="T23" fmla="*/ 0 h 6"/>
                  <a:gd name="T24" fmla="*/ 4 w 4"/>
                  <a:gd name="T25" fmla="*/ 0 h 6"/>
                  <a:gd name="T26" fmla="*/ 4 w 4"/>
                  <a:gd name="T27" fmla="*/ 0 h 6"/>
                  <a:gd name="T28" fmla="*/ 4 w 4"/>
                  <a:gd name="T29" fmla="*/ 2 h 6"/>
                  <a:gd name="T30" fmla="*/ 4 w 4"/>
                  <a:gd name="T31" fmla="*/ 2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" h="6">
                    <a:moveTo>
                      <a:pt x="4" y="2"/>
                    </a:move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0" name="Freeform 89"/>
              <p:cNvSpPr>
                <a:spLocks/>
              </p:cNvSpPr>
              <p:nvPr/>
            </p:nvSpPr>
            <p:spPr bwMode="auto">
              <a:xfrm>
                <a:off x="6921336" y="3276693"/>
                <a:ext cx="4114" cy="4114"/>
              </a:xfrm>
              <a:custGeom>
                <a:avLst/>
                <a:gdLst>
                  <a:gd name="T0" fmla="*/ 0 w 3"/>
                  <a:gd name="T1" fmla="*/ 0 h 3"/>
                  <a:gd name="T2" fmla="*/ 0 w 3"/>
                  <a:gd name="T3" fmla="*/ 0 h 3"/>
                  <a:gd name="T4" fmla="*/ 2 w 3"/>
                  <a:gd name="T5" fmla="*/ 0 h 3"/>
                  <a:gd name="T6" fmla="*/ 2 w 3"/>
                  <a:gd name="T7" fmla="*/ 0 h 3"/>
                  <a:gd name="T8" fmla="*/ 3 w 3"/>
                  <a:gd name="T9" fmla="*/ 3 h 3"/>
                  <a:gd name="T10" fmla="*/ 3 w 3"/>
                  <a:gd name="T11" fmla="*/ 3 h 3"/>
                  <a:gd name="T12" fmla="*/ 2 w 3"/>
                  <a:gd name="T13" fmla="*/ 3 h 3"/>
                  <a:gd name="T14" fmla="*/ 2 w 3"/>
                  <a:gd name="T15" fmla="*/ 3 h 3"/>
                  <a:gd name="T16" fmla="*/ 2 w 3"/>
                  <a:gd name="T17" fmla="*/ 3 h 3"/>
                  <a:gd name="T18" fmla="*/ 2 w 3"/>
                  <a:gd name="T19" fmla="*/ 3 h 3"/>
                  <a:gd name="T20" fmla="*/ 0 w 3"/>
                  <a:gd name="T21" fmla="*/ 0 h 3"/>
                  <a:gd name="T22" fmla="*/ 0 w 3"/>
                  <a:gd name="T23" fmla="*/ 0 h 3"/>
                  <a:gd name="T24" fmla="*/ 0 w 3"/>
                  <a:gd name="T25" fmla="*/ 0 h 3"/>
                  <a:gd name="T26" fmla="*/ 0 w 3"/>
                  <a:gd name="T27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" h="3">
                    <a:moveTo>
                      <a:pt x="0" y="0"/>
                    </a:move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1" name="Freeform 90"/>
              <p:cNvSpPr>
                <a:spLocks/>
              </p:cNvSpPr>
              <p:nvPr/>
            </p:nvSpPr>
            <p:spPr bwMode="auto">
              <a:xfrm>
                <a:off x="6711507" y="3708694"/>
                <a:ext cx="4114" cy="0"/>
              </a:xfrm>
              <a:custGeom>
                <a:avLst/>
                <a:gdLst>
                  <a:gd name="T0" fmla="*/ 2 w 4"/>
                  <a:gd name="T1" fmla="*/ 2 h 2"/>
                  <a:gd name="T2" fmla="*/ 2 w 4"/>
                  <a:gd name="T3" fmla="*/ 2 h 2"/>
                  <a:gd name="T4" fmla="*/ 0 w 4"/>
                  <a:gd name="T5" fmla="*/ 2 h 2"/>
                  <a:gd name="T6" fmla="*/ 0 w 4"/>
                  <a:gd name="T7" fmla="*/ 2 h 2"/>
                  <a:gd name="T8" fmla="*/ 2 w 4"/>
                  <a:gd name="T9" fmla="*/ 0 h 2"/>
                  <a:gd name="T10" fmla="*/ 2 w 4"/>
                  <a:gd name="T11" fmla="*/ 0 h 2"/>
                  <a:gd name="T12" fmla="*/ 4 w 4"/>
                  <a:gd name="T13" fmla="*/ 0 h 2"/>
                  <a:gd name="T14" fmla="*/ 4 w 4"/>
                  <a:gd name="T15" fmla="*/ 0 h 2"/>
                  <a:gd name="T16" fmla="*/ 4 w 4"/>
                  <a:gd name="T17" fmla="*/ 0 h 2"/>
                  <a:gd name="T18" fmla="*/ 4 w 4"/>
                  <a:gd name="T19" fmla="*/ 0 h 2"/>
                  <a:gd name="T20" fmla="*/ 4 w 4"/>
                  <a:gd name="T21" fmla="*/ 2 h 2"/>
                  <a:gd name="T22" fmla="*/ 4 w 4"/>
                  <a:gd name="T23" fmla="*/ 2 h 2"/>
                  <a:gd name="T24" fmla="*/ 2 w 4"/>
                  <a:gd name="T25" fmla="*/ 2 h 2"/>
                  <a:gd name="T26" fmla="*/ 2 w 4"/>
                  <a:gd name="T27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2">
                    <a:moveTo>
                      <a:pt x="2" y="2"/>
                    </a:move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2" name="Freeform 91"/>
              <p:cNvSpPr>
                <a:spLocks/>
              </p:cNvSpPr>
              <p:nvPr/>
            </p:nvSpPr>
            <p:spPr bwMode="auto">
              <a:xfrm>
                <a:off x="6442019" y="3029835"/>
                <a:ext cx="2058" cy="4114"/>
              </a:xfrm>
              <a:custGeom>
                <a:avLst/>
                <a:gdLst>
                  <a:gd name="T0" fmla="*/ 2 w 2"/>
                  <a:gd name="T1" fmla="*/ 4 h 4"/>
                  <a:gd name="T2" fmla="*/ 2 w 2"/>
                  <a:gd name="T3" fmla="*/ 4 h 4"/>
                  <a:gd name="T4" fmla="*/ 0 w 2"/>
                  <a:gd name="T5" fmla="*/ 4 h 4"/>
                  <a:gd name="T6" fmla="*/ 0 w 2"/>
                  <a:gd name="T7" fmla="*/ 2 h 4"/>
                  <a:gd name="T8" fmla="*/ 0 w 2"/>
                  <a:gd name="T9" fmla="*/ 2 h 4"/>
                  <a:gd name="T10" fmla="*/ 2 w 2"/>
                  <a:gd name="T11" fmla="*/ 0 h 4"/>
                  <a:gd name="T12" fmla="*/ 2 w 2"/>
                  <a:gd name="T13" fmla="*/ 0 h 4"/>
                  <a:gd name="T14" fmla="*/ 2 w 2"/>
                  <a:gd name="T15" fmla="*/ 2 h 4"/>
                  <a:gd name="T16" fmla="*/ 2 w 2"/>
                  <a:gd name="T17" fmla="*/ 2 h 4"/>
                  <a:gd name="T18" fmla="*/ 2 w 2"/>
                  <a:gd name="T19" fmla="*/ 4 h 4"/>
                  <a:gd name="T20" fmla="*/ 2 w 2"/>
                  <a:gd name="T21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" h="4">
                    <a:moveTo>
                      <a:pt x="2" y="4"/>
                    </a:moveTo>
                    <a:lnTo>
                      <a:pt x="2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2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3" name="Freeform 92"/>
              <p:cNvSpPr>
                <a:spLocks/>
              </p:cNvSpPr>
              <p:nvPr/>
            </p:nvSpPr>
            <p:spPr bwMode="auto">
              <a:xfrm>
                <a:off x="6569563" y="3669608"/>
                <a:ext cx="4114" cy="4114"/>
              </a:xfrm>
              <a:custGeom>
                <a:avLst/>
                <a:gdLst>
                  <a:gd name="T0" fmla="*/ 3 w 3"/>
                  <a:gd name="T1" fmla="*/ 2 h 4"/>
                  <a:gd name="T2" fmla="*/ 3 w 3"/>
                  <a:gd name="T3" fmla="*/ 2 h 4"/>
                  <a:gd name="T4" fmla="*/ 1 w 3"/>
                  <a:gd name="T5" fmla="*/ 4 h 4"/>
                  <a:gd name="T6" fmla="*/ 1 w 3"/>
                  <a:gd name="T7" fmla="*/ 4 h 4"/>
                  <a:gd name="T8" fmla="*/ 1 w 3"/>
                  <a:gd name="T9" fmla="*/ 4 h 4"/>
                  <a:gd name="T10" fmla="*/ 1 w 3"/>
                  <a:gd name="T11" fmla="*/ 4 h 4"/>
                  <a:gd name="T12" fmla="*/ 0 w 3"/>
                  <a:gd name="T13" fmla="*/ 2 h 4"/>
                  <a:gd name="T14" fmla="*/ 0 w 3"/>
                  <a:gd name="T15" fmla="*/ 2 h 4"/>
                  <a:gd name="T16" fmla="*/ 0 w 3"/>
                  <a:gd name="T17" fmla="*/ 0 h 4"/>
                  <a:gd name="T18" fmla="*/ 0 w 3"/>
                  <a:gd name="T19" fmla="*/ 0 h 4"/>
                  <a:gd name="T20" fmla="*/ 1 w 3"/>
                  <a:gd name="T21" fmla="*/ 0 h 4"/>
                  <a:gd name="T22" fmla="*/ 1 w 3"/>
                  <a:gd name="T23" fmla="*/ 0 h 4"/>
                  <a:gd name="T24" fmla="*/ 3 w 3"/>
                  <a:gd name="T25" fmla="*/ 2 h 4"/>
                  <a:gd name="T26" fmla="*/ 3 w 3"/>
                  <a:gd name="T27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" h="4">
                    <a:moveTo>
                      <a:pt x="3" y="2"/>
                    </a:moveTo>
                    <a:lnTo>
                      <a:pt x="3" y="2"/>
                    </a:lnTo>
                    <a:lnTo>
                      <a:pt x="1" y="4"/>
                    </a:lnTo>
                    <a:lnTo>
                      <a:pt x="1" y="4"/>
                    </a:lnTo>
                    <a:lnTo>
                      <a:pt x="1" y="4"/>
                    </a:ln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2"/>
                    </a:lnTo>
                    <a:lnTo>
                      <a:pt x="3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4" name="Freeform 93"/>
              <p:cNvSpPr>
                <a:spLocks/>
              </p:cNvSpPr>
              <p:nvPr/>
            </p:nvSpPr>
            <p:spPr bwMode="auto">
              <a:xfrm>
                <a:off x="6534592" y="2871434"/>
                <a:ext cx="4114" cy="2058"/>
              </a:xfrm>
              <a:custGeom>
                <a:avLst/>
                <a:gdLst>
                  <a:gd name="T0" fmla="*/ 1 w 3"/>
                  <a:gd name="T1" fmla="*/ 2 h 2"/>
                  <a:gd name="T2" fmla="*/ 1 w 3"/>
                  <a:gd name="T3" fmla="*/ 2 h 2"/>
                  <a:gd name="T4" fmla="*/ 1 w 3"/>
                  <a:gd name="T5" fmla="*/ 2 h 2"/>
                  <a:gd name="T6" fmla="*/ 1 w 3"/>
                  <a:gd name="T7" fmla="*/ 2 h 2"/>
                  <a:gd name="T8" fmla="*/ 0 w 3"/>
                  <a:gd name="T9" fmla="*/ 0 h 2"/>
                  <a:gd name="T10" fmla="*/ 0 w 3"/>
                  <a:gd name="T11" fmla="*/ 0 h 2"/>
                  <a:gd name="T12" fmla="*/ 1 w 3"/>
                  <a:gd name="T13" fmla="*/ 0 h 2"/>
                  <a:gd name="T14" fmla="*/ 1 w 3"/>
                  <a:gd name="T15" fmla="*/ 0 h 2"/>
                  <a:gd name="T16" fmla="*/ 3 w 3"/>
                  <a:gd name="T17" fmla="*/ 0 h 2"/>
                  <a:gd name="T18" fmla="*/ 3 w 3"/>
                  <a:gd name="T19" fmla="*/ 0 h 2"/>
                  <a:gd name="T20" fmla="*/ 3 w 3"/>
                  <a:gd name="T21" fmla="*/ 0 h 2"/>
                  <a:gd name="T22" fmla="*/ 3 w 3"/>
                  <a:gd name="T23" fmla="*/ 0 h 2"/>
                  <a:gd name="T24" fmla="*/ 3 w 3"/>
                  <a:gd name="T25" fmla="*/ 2 h 2"/>
                  <a:gd name="T26" fmla="*/ 3 w 3"/>
                  <a:gd name="T27" fmla="*/ 2 h 2"/>
                  <a:gd name="T28" fmla="*/ 1 w 3"/>
                  <a:gd name="T29" fmla="*/ 2 h 2"/>
                  <a:gd name="T30" fmla="*/ 1 w 3"/>
                  <a:gd name="T31" fmla="*/ 2 h 2"/>
                  <a:gd name="T32" fmla="*/ 1 w 3"/>
                  <a:gd name="T33" fmla="*/ 2 h 2"/>
                  <a:gd name="T34" fmla="*/ 1 w 3"/>
                  <a:gd name="T35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" h="2">
                    <a:moveTo>
                      <a:pt x="1" y="2"/>
                    </a:move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5" name="Freeform 94"/>
              <p:cNvSpPr>
                <a:spLocks/>
              </p:cNvSpPr>
              <p:nvPr/>
            </p:nvSpPr>
            <p:spPr bwMode="auto">
              <a:xfrm>
                <a:off x="6816421" y="3375436"/>
                <a:ext cx="2058" cy="6172"/>
              </a:xfrm>
              <a:custGeom>
                <a:avLst/>
                <a:gdLst>
                  <a:gd name="T0" fmla="*/ 4 w 4"/>
                  <a:gd name="T1" fmla="*/ 0 h 6"/>
                  <a:gd name="T2" fmla="*/ 4 w 4"/>
                  <a:gd name="T3" fmla="*/ 0 h 6"/>
                  <a:gd name="T4" fmla="*/ 4 w 4"/>
                  <a:gd name="T5" fmla="*/ 2 h 6"/>
                  <a:gd name="T6" fmla="*/ 4 w 4"/>
                  <a:gd name="T7" fmla="*/ 2 h 6"/>
                  <a:gd name="T8" fmla="*/ 0 w 4"/>
                  <a:gd name="T9" fmla="*/ 6 h 6"/>
                  <a:gd name="T10" fmla="*/ 0 w 4"/>
                  <a:gd name="T11" fmla="*/ 6 h 6"/>
                  <a:gd name="T12" fmla="*/ 0 w 4"/>
                  <a:gd name="T13" fmla="*/ 6 h 6"/>
                  <a:gd name="T14" fmla="*/ 0 w 4"/>
                  <a:gd name="T15" fmla="*/ 6 h 6"/>
                  <a:gd name="T16" fmla="*/ 0 w 4"/>
                  <a:gd name="T17" fmla="*/ 4 h 6"/>
                  <a:gd name="T18" fmla="*/ 0 w 4"/>
                  <a:gd name="T19" fmla="*/ 4 h 6"/>
                  <a:gd name="T20" fmla="*/ 0 w 4"/>
                  <a:gd name="T21" fmla="*/ 2 h 6"/>
                  <a:gd name="T22" fmla="*/ 2 w 4"/>
                  <a:gd name="T23" fmla="*/ 0 h 6"/>
                  <a:gd name="T24" fmla="*/ 2 w 4"/>
                  <a:gd name="T25" fmla="*/ 0 h 6"/>
                  <a:gd name="T26" fmla="*/ 4 w 4"/>
                  <a:gd name="T27" fmla="*/ 0 h 6"/>
                  <a:gd name="T28" fmla="*/ 4 w 4"/>
                  <a:gd name="T29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" h="6">
                    <a:moveTo>
                      <a:pt x="4" y="0"/>
                    </a:move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6" name="Freeform 95"/>
              <p:cNvSpPr>
                <a:spLocks/>
              </p:cNvSpPr>
              <p:nvPr/>
            </p:nvSpPr>
            <p:spPr bwMode="auto">
              <a:xfrm>
                <a:off x="6608649" y="2904348"/>
                <a:ext cx="2058" cy="4114"/>
              </a:xfrm>
              <a:custGeom>
                <a:avLst/>
                <a:gdLst>
                  <a:gd name="T0" fmla="*/ 2 w 4"/>
                  <a:gd name="T1" fmla="*/ 4 h 4"/>
                  <a:gd name="T2" fmla="*/ 2 w 4"/>
                  <a:gd name="T3" fmla="*/ 4 h 4"/>
                  <a:gd name="T4" fmla="*/ 0 w 4"/>
                  <a:gd name="T5" fmla="*/ 4 h 4"/>
                  <a:gd name="T6" fmla="*/ 0 w 4"/>
                  <a:gd name="T7" fmla="*/ 4 h 4"/>
                  <a:gd name="T8" fmla="*/ 2 w 4"/>
                  <a:gd name="T9" fmla="*/ 0 h 4"/>
                  <a:gd name="T10" fmla="*/ 2 w 4"/>
                  <a:gd name="T11" fmla="*/ 0 h 4"/>
                  <a:gd name="T12" fmla="*/ 4 w 4"/>
                  <a:gd name="T13" fmla="*/ 2 h 4"/>
                  <a:gd name="T14" fmla="*/ 4 w 4"/>
                  <a:gd name="T15" fmla="*/ 2 h 4"/>
                  <a:gd name="T16" fmla="*/ 4 w 4"/>
                  <a:gd name="T17" fmla="*/ 2 h 4"/>
                  <a:gd name="T18" fmla="*/ 4 w 4"/>
                  <a:gd name="T19" fmla="*/ 2 h 4"/>
                  <a:gd name="T20" fmla="*/ 2 w 4"/>
                  <a:gd name="T21" fmla="*/ 4 h 4"/>
                  <a:gd name="T22" fmla="*/ 2 w 4"/>
                  <a:gd name="T23" fmla="*/ 4 h 4"/>
                  <a:gd name="T24" fmla="*/ 2 w 4"/>
                  <a:gd name="T25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4">
                    <a:moveTo>
                      <a:pt x="2" y="4"/>
                    </a:moveTo>
                    <a:lnTo>
                      <a:pt x="2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7" name="Freeform 96"/>
              <p:cNvSpPr>
                <a:spLocks/>
              </p:cNvSpPr>
              <p:nvPr/>
            </p:nvSpPr>
            <p:spPr bwMode="auto">
              <a:xfrm>
                <a:off x="6518135" y="2933148"/>
                <a:ext cx="2058" cy="4114"/>
              </a:xfrm>
              <a:custGeom>
                <a:avLst/>
                <a:gdLst>
                  <a:gd name="T0" fmla="*/ 2 w 2"/>
                  <a:gd name="T1" fmla="*/ 2 h 3"/>
                  <a:gd name="T2" fmla="*/ 2 w 2"/>
                  <a:gd name="T3" fmla="*/ 2 h 3"/>
                  <a:gd name="T4" fmla="*/ 2 w 2"/>
                  <a:gd name="T5" fmla="*/ 3 h 3"/>
                  <a:gd name="T6" fmla="*/ 2 w 2"/>
                  <a:gd name="T7" fmla="*/ 3 h 3"/>
                  <a:gd name="T8" fmla="*/ 0 w 2"/>
                  <a:gd name="T9" fmla="*/ 2 h 3"/>
                  <a:gd name="T10" fmla="*/ 0 w 2"/>
                  <a:gd name="T11" fmla="*/ 2 h 3"/>
                  <a:gd name="T12" fmla="*/ 2 w 2"/>
                  <a:gd name="T13" fmla="*/ 0 h 3"/>
                  <a:gd name="T14" fmla="*/ 2 w 2"/>
                  <a:gd name="T15" fmla="*/ 0 h 3"/>
                  <a:gd name="T16" fmla="*/ 2 w 2"/>
                  <a:gd name="T17" fmla="*/ 2 h 3"/>
                  <a:gd name="T18" fmla="*/ 2 w 2"/>
                  <a:gd name="T19" fmla="*/ 2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3">
                    <a:moveTo>
                      <a:pt x="2" y="2"/>
                    </a:moveTo>
                    <a:lnTo>
                      <a:pt x="2" y="2"/>
                    </a:lnTo>
                    <a:lnTo>
                      <a:pt x="2" y="3"/>
                    </a:lnTo>
                    <a:lnTo>
                      <a:pt x="2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8" name="Freeform 97"/>
              <p:cNvSpPr>
                <a:spLocks/>
              </p:cNvSpPr>
              <p:nvPr/>
            </p:nvSpPr>
            <p:spPr bwMode="auto">
              <a:xfrm>
                <a:off x="6598363" y="3663437"/>
                <a:ext cx="4114" cy="2058"/>
              </a:xfrm>
              <a:custGeom>
                <a:avLst/>
                <a:gdLst>
                  <a:gd name="T0" fmla="*/ 2 w 4"/>
                  <a:gd name="T1" fmla="*/ 0 h 4"/>
                  <a:gd name="T2" fmla="*/ 2 w 4"/>
                  <a:gd name="T3" fmla="*/ 0 h 4"/>
                  <a:gd name="T4" fmla="*/ 4 w 4"/>
                  <a:gd name="T5" fmla="*/ 2 h 4"/>
                  <a:gd name="T6" fmla="*/ 2 w 4"/>
                  <a:gd name="T7" fmla="*/ 4 h 4"/>
                  <a:gd name="T8" fmla="*/ 2 w 4"/>
                  <a:gd name="T9" fmla="*/ 4 h 4"/>
                  <a:gd name="T10" fmla="*/ 2 w 4"/>
                  <a:gd name="T11" fmla="*/ 4 h 4"/>
                  <a:gd name="T12" fmla="*/ 2 w 4"/>
                  <a:gd name="T13" fmla="*/ 4 h 4"/>
                  <a:gd name="T14" fmla="*/ 0 w 4"/>
                  <a:gd name="T15" fmla="*/ 2 h 4"/>
                  <a:gd name="T16" fmla="*/ 2 w 4"/>
                  <a:gd name="T17" fmla="*/ 0 h 4"/>
                  <a:gd name="T18" fmla="*/ 2 w 4"/>
                  <a:gd name="T19" fmla="*/ 0 h 4"/>
                  <a:gd name="T20" fmla="*/ 2 w 4"/>
                  <a:gd name="T21" fmla="*/ 0 h 4"/>
                  <a:gd name="T22" fmla="*/ 2 w 4"/>
                  <a:gd name="T2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" h="4">
                    <a:moveTo>
                      <a:pt x="2" y="0"/>
                    </a:moveTo>
                    <a:lnTo>
                      <a:pt x="2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19" name="Freeform 98"/>
              <p:cNvSpPr>
                <a:spLocks/>
              </p:cNvSpPr>
              <p:nvPr/>
            </p:nvSpPr>
            <p:spPr bwMode="auto">
              <a:xfrm>
                <a:off x="6740307" y="3706637"/>
                <a:ext cx="2058" cy="2058"/>
              </a:xfrm>
              <a:custGeom>
                <a:avLst/>
                <a:gdLst>
                  <a:gd name="T0" fmla="*/ 0 w 1"/>
                  <a:gd name="T1" fmla="*/ 4 h 4"/>
                  <a:gd name="T2" fmla="*/ 0 w 1"/>
                  <a:gd name="T3" fmla="*/ 4 h 4"/>
                  <a:gd name="T4" fmla="*/ 0 w 1"/>
                  <a:gd name="T5" fmla="*/ 2 h 4"/>
                  <a:gd name="T6" fmla="*/ 0 w 1"/>
                  <a:gd name="T7" fmla="*/ 2 h 4"/>
                  <a:gd name="T8" fmla="*/ 1 w 1"/>
                  <a:gd name="T9" fmla="*/ 0 h 4"/>
                  <a:gd name="T10" fmla="*/ 1 w 1"/>
                  <a:gd name="T11" fmla="*/ 0 h 4"/>
                  <a:gd name="T12" fmla="*/ 1 w 1"/>
                  <a:gd name="T13" fmla="*/ 0 h 4"/>
                  <a:gd name="T14" fmla="*/ 1 w 1"/>
                  <a:gd name="T15" fmla="*/ 0 h 4"/>
                  <a:gd name="T16" fmla="*/ 1 w 1"/>
                  <a:gd name="T17" fmla="*/ 4 h 4"/>
                  <a:gd name="T18" fmla="*/ 1 w 1"/>
                  <a:gd name="T19" fmla="*/ 4 h 4"/>
                  <a:gd name="T20" fmla="*/ 0 w 1"/>
                  <a:gd name="T21" fmla="*/ 4 h 4"/>
                  <a:gd name="T22" fmla="*/ 0 w 1"/>
                  <a:gd name="T23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" h="4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4"/>
                    </a:lnTo>
                    <a:lnTo>
                      <a:pt x="1" y="4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0" name="Freeform 99"/>
              <p:cNvSpPr>
                <a:spLocks/>
              </p:cNvSpPr>
              <p:nvPr/>
            </p:nvSpPr>
            <p:spPr bwMode="auto">
              <a:xfrm>
                <a:off x="6764993" y="3671666"/>
                <a:ext cx="4114" cy="2058"/>
              </a:xfrm>
              <a:custGeom>
                <a:avLst/>
                <a:gdLst>
                  <a:gd name="T0" fmla="*/ 3 w 3"/>
                  <a:gd name="T1" fmla="*/ 2 h 2"/>
                  <a:gd name="T2" fmla="*/ 3 w 3"/>
                  <a:gd name="T3" fmla="*/ 2 h 2"/>
                  <a:gd name="T4" fmla="*/ 0 w 3"/>
                  <a:gd name="T5" fmla="*/ 2 h 2"/>
                  <a:gd name="T6" fmla="*/ 0 w 3"/>
                  <a:gd name="T7" fmla="*/ 2 h 2"/>
                  <a:gd name="T8" fmla="*/ 0 w 3"/>
                  <a:gd name="T9" fmla="*/ 2 h 2"/>
                  <a:gd name="T10" fmla="*/ 0 w 3"/>
                  <a:gd name="T11" fmla="*/ 2 h 2"/>
                  <a:gd name="T12" fmla="*/ 0 w 3"/>
                  <a:gd name="T13" fmla="*/ 0 h 2"/>
                  <a:gd name="T14" fmla="*/ 0 w 3"/>
                  <a:gd name="T15" fmla="*/ 0 h 2"/>
                  <a:gd name="T16" fmla="*/ 3 w 3"/>
                  <a:gd name="T17" fmla="*/ 2 h 2"/>
                  <a:gd name="T18" fmla="*/ 3 w 3"/>
                  <a:gd name="T19" fmla="*/ 2 h 2"/>
                  <a:gd name="T20" fmla="*/ 3 w 3"/>
                  <a:gd name="T21" fmla="*/ 2 h 2"/>
                  <a:gd name="T22" fmla="*/ 3 w 3"/>
                  <a:gd name="T23" fmla="*/ 2 h 2"/>
                  <a:gd name="T24" fmla="*/ 3 w 3"/>
                  <a:gd name="T25" fmla="*/ 2 h 2"/>
                  <a:gd name="T26" fmla="*/ 3 w 3"/>
                  <a:gd name="T27" fmla="*/ 2 h 2"/>
                  <a:gd name="T28" fmla="*/ 3 w 3"/>
                  <a:gd name="T2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" h="2">
                    <a:moveTo>
                      <a:pt x="3" y="2"/>
                    </a:moveTo>
                    <a:lnTo>
                      <a:pt x="3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3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1" name="Freeform 100"/>
              <p:cNvSpPr>
                <a:spLocks/>
              </p:cNvSpPr>
              <p:nvPr/>
            </p:nvSpPr>
            <p:spPr bwMode="auto">
              <a:xfrm>
                <a:off x="6563392" y="2947549"/>
                <a:ext cx="2058" cy="4114"/>
              </a:xfrm>
              <a:custGeom>
                <a:avLst/>
                <a:gdLst>
                  <a:gd name="T0" fmla="*/ 2 w 2"/>
                  <a:gd name="T1" fmla="*/ 3 h 3"/>
                  <a:gd name="T2" fmla="*/ 2 w 2"/>
                  <a:gd name="T3" fmla="*/ 3 h 3"/>
                  <a:gd name="T4" fmla="*/ 0 w 2"/>
                  <a:gd name="T5" fmla="*/ 3 h 3"/>
                  <a:gd name="T6" fmla="*/ 0 w 2"/>
                  <a:gd name="T7" fmla="*/ 3 h 3"/>
                  <a:gd name="T8" fmla="*/ 0 w 2"/>
                  <a:gd name="T9" fmla="*/ 3 h 3"/>
                  <a:gd name="T10" fmla="*/ 0 w 2"/>
                  <a:gd name="T11" fmla="*/ 3 h 3"/>
                  <a:gd name="T12" fmla="*/ 0 w 2"/>
                  <a:gd name="T13" fmla="*/ 0 h 3"/>
                  <a:gd name="T14" fmla="*/ 0 w 2"/>
                  <a:gd name="T15" fmla="*/ 0 h 3"/>
                  <a:gd name="T16" fmla="*/ 0 w 2"/>
                  <a:gd name="T17" fmla="*/ 0 h 3"/>
                  <a:gd name="T18" fmla="*/ 0 w 2"/>
                  <a:gd name="T19" fmla="*/ 0 h 3"/>
                  <a:gd name="T20" fmla="*/ 0 w 2"/>
                  <a:gd name="T21" fmla="*/ 0 h 3"/>
                  <a:gd name="T22" fmla="*/ 0 w 2"/>
                  <a:gd name="T23" fmla="*/ 0 h 3"/>
                  <a:gd name="T24" fmla="*/ 2 w 2"/>
                  <a:gd name="T25" fmla="*/ 3 h 3"/>
                  <a:gd name="T26" fmla="*/ 2 w 2"/>
                  <a:gd name="T27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3">
                    <a:moveTo>
                      <a:pt x="2" y="3"/>
                    </a:moveTo>
                    <a:lnTo>
                      <a:pt x="2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3"/>
                    </a:lnTo>
                    <a:lnTo>
                      <a:pt x="2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2" name="Freeform 101"/>
              <p:cNvSpPr>
                <a:spLocks/>
              </p:cNvSpPr>
              <p:nvPr/>
            </p:nvSpPr>
            <p:spPr bwMode="auto">
              <a:xfrm>
                <a:off x="6612764" y="2931092"/>
                <a:ext cx="4114" cy="2058"/>
              </a:xfrm>
              <a:custGeom>
                <a:avLst/>
                <a:gdLst>
                  <a:gd name="T0" fmla="*/ 3 w 3"/>
                  <a:gd name="T1" fmla="*/ 0 h 2"/>
                  <a:gd name="T2" fmla="*/ 3 w 3"/>
                  <a:gd name="T3" fmla="*/ 0 h 2"/>
                  <a:gd name="T4" fmla="*/ 2 w 3"/>
                  <a:gd name="T5" fmla="*/ 2 h 2"/>
                  <a:gd name="T6" fmla="*/ 2 w 3"/>
                  <a:gd name="T7" fmla="*/ 2 h 2"/>
                  <a:gd name="T8" fmla="*/ 0 w 3"/>
                  <a:gd name="T9" fmla="*/ 2 h 2"/>
                  <a:gd name="T10" fmla="*/ 0 w 3"/>
                  <a:gd name="T11" fmla="*/ 2 h 2"/>
                  <a:gd name="T12" fmla="*/ 2 w 3"/>
                  <a:gd name="T13" fmla="*/ 0 h 2"/>
                  <a:gd name="T14" fmla="*/ 2 w 3"/>
                  <a:gd name="T15" fmla="*/ 0 h 2"/>
                  <a:gd name="T16" fmla="*/ 3 w 3"/>
                  <a:gd name="T17" fmla="*/ 0 h 2"/>
                  <a:gd name="T18" fmla="*/ 3 w 3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" h="2">
                    <a:moveTo>
                      <a:pt x="3" y="0"/>
                    </a:moveTo>
                    <a:lnTo>
                      <a:pt x="3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3" name="Freeform 102"/>
              <p:cNvSpPr>
                <a:spLocks/>
              </p:cNvSpPr>
              <p:nvPr/>
            </p:nvSpPr>
            <p:spPr bwMode="auto">
              <a:xfrm>
                <a:off x="7022136" y="3305493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0 h 2"/>
                  <a:gd name="T6" fmla="*/ 2 w 2"/>
                  <a:gd name="T7" fmla="*/ 0 h 2"/>
                  <a:gd name="T8" fmla="*/ 2 w 2"/>
                  <a:gd name="T9" fmla="*/ 2 h 2"/>
                  <a:gd name="T10" fmla="*/ 2 w 2"/>
                  <a:gd name="T11" fmla="*/ 2 h 2"/>
                  <a:gd name="T12" fmla="*/ 0 w 2"/>
                  <a:gd name="T13" fmla="*/ 2 h 2"/>
                  <a:gd name="T14" fmla="*/ 0 w 2"/>
                  <a:gd name="T15" fmla="*/ 2 h 2"/>
                  <a:gd name="T16" fmla="*/ 0 w 2"/>
                  <a:gd name="T17" fmla="*/ 2 h 2"/>
                  <a:gd name="T18" fmla="*/ 0 w 2"/>
                  <a:gd name="T19" fmla="*/ 2 h 2"/>
                  <a:gd name="T20" fmla="*/ 2 w 2"/>
                  <a:gd name="T21" fmla="*/ 0 h 2"/>
                  <a:gd name="T22" fmla="*/ 2 w 2"/>
                  <a:gd name="T23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4" name="Freeform 103"/>
              <p:cNvSpPr>
                <a:spLocks/>
              </p:cNvSpPr>
              <p:nvPr/>
            </p:nvSpPr>
            <p:spPr bwMode="auto">
              <a:xfrm>
                <a:off x="6485220" y="2966063"/>
                <a:ext cx="4114" cy="2058"/>
              </a:xfrm>
              <a:custGeom>
                <a:avLst/>
                <a:gdLst>
                  <a:gd name="T0" fmla="*/ 0 w 4"/>
                  <a:gd name="T1" fmla="*/ 0 h 2"/>
                  <a:gd name="T2" fmla="*/ 0 w 4"/>
                  <a:gd name="T3" fmla="*/ 0 h 2"/>
                  <a:gd name="T4" fmla="*/ 4 w 4"/>
                  <a:gd name="T5" fmla="*/ 0 h 2"/>
                  <a:gd name="T6" fmla="*/ 4 w 4"/>
                  <a:gd name="T7" fmla="*/ 0 h 2"/>
                  <a:gd name="T8" fmla="*/ 4 w 4"/>
                  <a:gd name="T9" fmla="*/ 2 h 2"/>
                  <a:gd name="T10" fmla="*/ 4 w 4"/>
                  <a:gd name="T11" fmla="*/ 2 h 2"/>
                  <a:gd name="T12" fmla="*/ 2 w 4"/>
                  <a:gd name="T13" fmla="*/ 2 h 2"/>
                  <a:gd name="T14" fmla="*/ 2 w 4"/>
                  <a:gd name="T15" fmla="*/ 2 h 2"/>
                  <a:gd name="T16" fmla="*/ 0 w 4"/>
                  <a:gd name="T17" fmla="*/ 2 h 2"/>
                  <a:gd name="T18" fmla="*/ 0 w 4"/>
                  <a:gd name="T19" fmla="*/ 2 h 2"/>
                  <a:gd name="T20" fmla="*/ 0 w 4"/>
                  <a:gd name="T21" fmla="*/ 0 h 2"/>
                  <a:gd name="T22" fmla="*/ 0 w 4"/>
                  <a:gd name="T23" fmla="*/ 0 h 2"/>
                  <a:gd name="T24" fmla="*/ 0 w 4"/>
                  <a:gd name="T25" fmla="*/ 0 h 2"/>
                  <a:gd name="T26" fmla="*/ 0 w 4"/>
                  <a:gd name="T27" fmla="*/ 0 h 2"/>
                  <a:gd name="T28" fmla="*/ 0 w 4"/>
                  <a:gd name="T29" fmla="*/ 0 h 2"/>
                  <a:gd name="T30" fmla="*/ 0 w 4"/>
                  <a:gd name="T31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" h="2">
                    <a:moveTo>
                      <a:pt x="0" y="0"/>
                    </a:moveTo>
                    <a:lnTo>
                      <a:pt x="0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5" name="Freeform 104"/>
              <p:cNvSpPr>
                <a:spLocks/>
              </p:cNvSpPr>
              <p:nvPr/>
            </p:nvSpPr>
            <p:spPr bwMode="auto">
              <a:xfrm>
                <a:off x="6721792" y="3502979"/>
                <a:ext cx="2058" cy="2058"/>
              </a:xfrm>
              <a:custGeom>
                <a:avLst/>
                <a:gdLst>
                  <a:gd name="T0" fmla="*/ 2 w 2"/>
                  <a:gd name="T1" fmla="*/ 2 h 4"/>
                  <a:gd name="T2" fmla="*/ 2 w 2"/>
                  <a:gd name="T3" fmla="*/ 2 h 4"/>
                  <a:gd name="T4" fmla="*/ 0 w 2"/>
                  <a:gd name="T5" fmla="*/ 4 h 4"/>
                  <a:gd name="T6" fmla="*/ 0 w 2"/>
                  <a:gd name="T7" fmla="*/ 4 h 4"/>
                  <a:gd name="T8" fmla="*/ 0 w 2"/>
                  <a:gd name="T9" fmla="*/ 4 h 4"/>
                  <a:gd name="T10" fmla="*/ 0 w 2"/>
                  <a:gd name="T11" fmla="*/ 4 h 4"/>
                  <a:gd name="T12" fmla="*/ 0 w 2"/>
                  <a:gd name="T13" fmla="*/ 2 h 4"/>
                  <a:gd name="T14" fmla="*/ 2 w 2"/>
                  <a:gd name="T15" fmla="*/ 0 h 4"/>
                  <a:gd name="T16" fmla="*/ 2 w 2"/>
                  <a:gd name="T17" fmla="*/ 0 h 4"/>
                  <a:gd name="T18" fmla="*/ 2 w 2"/>
                  <a:gd name="T19" fmla="*/ 0 h 4"/>
                  <a:gd name="T20" fmla="*/ 2 w 2"/>
                  <a:gd name="T21" fmla="*/ 0 h 4"/>
                  <a:gd name="T22" fmla="*/ 2 w 2"/>
                  <a:gd name="T23" fmla="*/ 2 h 4"/>
                  <a:gd name="T24" fmla="*/ 2 w 2"/>
                  <a:gd name="T25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" h="4">
                    <a:moveTo>
                      <a:pt x="2" y="2"/>
                    </a:moveTo>
                    <a:lnTo>
                      <a:pt x="2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6" name="Freeform 105"/>
              <p:cNvSpPr>
                <a:spLocks/>
              </p:cNvSpPr>
              <p:nvPr/>
            </p:nvSpPr>
            <p:spPr bwMode="auto">
              <a:xfrm>
                <a:off x="6709449" y="3673722"/>
                <a:ext cx="4114" cy="2058"/>
              </a:xfrm>
              <a:custGeom>
                <a:avLst/>
                <a:gdLst>
                  <a:gd name="T0" fmla="*/ 4 w 4"/>
                  <a:gd name="T1" fmla="*/ 0 h 2"/>
                  <a:gd name="T2" fmla="*/ 4 w 4"/>
                  <a:gd name="T3" fmla="*/ 0 h 2"/>
                  <a:gd name="T4" fmla="*/ 2 w 4"/>
                  <a:gd name="T5" fmla="*/ 2 h 2"/>
                  <a:gd name="T6" fmla="*/ 2 w 4"/>
                  <a:gd name="T7" fmla="*/ 2 h 2"/>
                  <a:gd name="T8" fmla="*/ 2 w 4"/>
                  <a:gd name="T9" fmla="*/ 2 h 2"/>
                  <a:gd name="T10" fmla="*/ 2 w 4"/>
                  <a:gd name="T11" fmla="*/ 2 h 2"/>
                  <a:gd name="T12" fmla="*/ 0 w 4"/>
                  <a:gd name="T13" fmla="*/ 0 h 2"/>
                  <a:gd name="T14" fmla="*/ 0 w 4"/>
                  <a:gd name="T15" fmla="*/ 0 h 2"/>
                  <a:gd name="T16" fmla="*/ 2 w 4"/>
                  <a:gd name="T17" fmla="*/ 0 h 2"/>
                  <a:gd name="T18" fmla="*/ 2 w 4"/>
                  <a:gd name="T19" fmla="*/ 0 h 2"/>
                  <a:gd name="T20" fmla="*/ 2 w 4"/>
                  <a:gd name="T21" fmla="*/ 0 h 2"/>
                  <a:gd name="T22" fmla="*/ 4 w 4"/>
                  <a:gd name="T23" fmla="*/ 0 h 2"/>
                  <a:gd name="T24" fmla="*/ 4 w 4"/>
                  <a:gd name="T2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2">
                    <a:moveTo>
                      <a:pt x="4" y="0"/>
                    </a:moveTo>
                    <a:lnTo>
                      <a:pt x="4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7" name="Freeform 106"/>
              <p:cNvSpPr>
                <a:spLocks/>
              </p:cNvSpPr>
              <p:nvPr/>
            </p:nvSpPr>
            <p:spPr bwMode="auto">
              <a:xfrm>
                <a:off x="6762935" y="3667551"/>
                <a:ext cx="4114" cy="2058"/>
              </a:xfrm>
              <a:custGeom>
                <a:avLst/>
                <a:gdLst>
                  <a:gd name="T0" fmla="*/ 3 w 3"/>
                  <a:gd name="T1" fmla="*/ 1 h 1"/>
                  <a:gd name="T2" fmla="*/ 3 w 3"/>
                  <a:gd name="T3" fmla="*/ 1 h 1"/>
                  <a:gd name="T4" fmla="*/ 2 w 3"/>
                  <a:gd name="T5" fmla="*/ 1 h 1"/>
                  <a:gd name="T6" fmla="*/ 2 w 3"/>
                  <a:gd name="T7" fmla="*/ 1 h 1"/>
                  <a:gd name="T8" fmla="*/ 2 w 3"/>
                  <a:gd name="T9" fmla="*/ 1 h 1"/>
                  <a:gd name="T10" fmla="*/ 0 w 3"/>
                  <a:gd name="T11" fmla="*/ 0 h 1"/>
                  <a:gd name="T12" fmla="*/ 0 w 3"/>
                  <a:gd name="T13" fmla="*/ 0 h 1"/>
                  <a:gd name="T14" fmla="*/ 0 w 3"/>
                  <a:gd name="T15" fmla="*/ 0 h 1"/>
                  <a:gd name="T16" fmla="*/ 0 w 3"/>
                  <a:gd name="T17" fmla="*/ 0 h 1"/>
                  <a:gd name="T18" fmla="*/ 3 w 3"/>
                  <a:gd name="T19" fmla="*/ 1 h 1"/>
                  <a:gd name="T20" fmla="*/ 3 w 3"/>
                  <a:gd name="T21" fmla="*/ 1 h 1"/>
                  <a:gd name="T22" fmla="*/ 3 w 3"/>
                  <a:gd name="T23" fmla="*/ 1 h 1"/>
                  <a:gd name="T24" fmla="*/ 3 w 3"/>
                  <a:gd name="T25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" h="1">
                    <a:moveTo>
                      <a:pt x="3" y="1"/>
                    </a:moveTo>
                    <a:lnTo>
                      <a:pt x="3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3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8" name="Freeform 107"/>
              <p:cNvSpPr>
                <a:spLocks/>
              </p:cNvSpPr>
              <p:nvPr/>
            </p:nvSpPr>
            <p:spPr bwMode="auto">
              <a:xfrm>
                <a:off x="6736193" y="3663437"/>
                <a:ext cx="2058" cy="2058"/>
              </a:xfrm>
              <a:custGeom>
                <a:avLst/>
                <a:gdLst>
                  <a:gd name="T0" fmla="*/ 0 w 2"/>
                  <a:gd name="T1" fmla="*/ 0 h 2"/>
                  <a:gd name="T2" fmla="*/ 0 w 2"/>
                  <a:gd name="T3" fmla="*/ 0 h 2"/>
                  <a:gd name="T4" fmla="*/ 2 w 2"/>
                  <a:gd name="T5" fmla="*/ 0 h 2"/>
                  <a:gd name="T6" fmla="*/ 2 w 2"/>
                  <a:gd name="T7" fmla="*/ 0 h 2"/>
                  <a:gd name="T8" fmla="*/ 2 w 2"/>
                  <a:gd name="T9" fmla="*/ 2 h 2"/>
                  <a:gd name="T10" fmla="*/ 2 w 2"/>
                  <a:gd name="T11" fmla="*/ 2 h 2"/>
                  <a:gd name="T12" fmla="*/ 2 w 2"/>
                  <a:gd name="T13" fmla="*/ 2 h 2"/>
                  <a:gd name="T14" fmla="*/ 2 w 2"/>
                  <a:gd name="T15" fmla="*/ 2 h 2"/>
                  <a:gd name="T16" fmla="*/ 0 w 2"/>
                  <a:gd name="T17" fmla="*/ 2 h 2"/>
                  <a:gd name="T18" fmla="*/ 0 w 2"/>
                  <a:gd name="T19" fmla="*/ 2 h 2"/>
                  <a:gd name="T20" fmla="*/ 0 w 2"/>
                  <a:gd name="T21" fmla="*/ 0 h 2"/>
                  <a:gd name="T22" fmla="*/ 0 w 2"/>
                  <a:gd name="T23" fmla="*/ 0 h 2"/>
                  <a:gd name="T24" fmla="*/ 0 w 2"/>
                  <a:gd name="T25" fmla="*/ 0 h 2"/>
                  <a:gd name="T26" fmla="*/ 0 w 2"/>
                  <a:gd name="T27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29" name="Freeform 108"/>
              <p:cNvSpPr>
                <a:spLocks/>
              </p:cNvSpPr>
              <p:nvPr/>
            </p:nvSpPr>
            <p:spPr bwMode="auto">
              <a:xfrm>
                <a:off x="7003622" y="3309607"/>
                <a:ext cx="2058" cy="4114"/>
              </a:xfrm>
              <a:custGeom>
                <a:avLst/>
                <a:gdLst>
                  <a:gd name="T0" fmla="*/ 0 w 1"/>
                  <a:gd name="T1" fmla="*/ 0 h 4"/>
                  <a:gd name="T2" fmla="*/ 0 w 1"/>
                  <a:gd name="T3" fmla="*/ 0 h 4"/>
                  <a:gd name="T4" fmla="*/ 1 w 1"/>
                  <a:gd name="T5" fmla="*/ 0 h 4"/>
                  <a:gd name="T6" fmla="*/ 1 w 1"/>
                  <a:gd name="T7" fmla="*/ 0 h 4"/>
                  <a:gd name="T8" fmla="*/ 1 w 1"/>
                  <a:gd name="T9" fmla="*/ 2 h 4"/>
                  <a:gd name="T10" fmla="*/ 1 w 1"/>
                  <a:gd name="T11" fmla="*/ 2 h 4"/>
                  <a:gd name="T12" fmla="*/ 1 w 1"/>
                  <a:gd name="T13" fmla="*/ 4 h 4"/>
                  <a:gd name="T14" fmla="*/ 1 w 1"/>
                  <a:gd name="T15" fmla="*/ 4 h 4"/>
                  <a:gd name="T16" fmla="*/ 0 w 1"/>
                  <a:gd name="T17" fmla="*/ 2 h 4"/>
                  <a:gd name="T18" fmla="*/ 0 w 1"/>
                  <a:gd name="T19" fmla="*/ 2 h 4"/>
                  <a:gd name="T20" fmla="*/ 0 w 1"/>
                  <a:gd name="T21" fmla="*/ 2 h 4"/>
                  <a:gd name="T22" fmla="*/ 0 w 1"/>
                  <a:gd name="T23" fmla="*/ 0 h 4"/>
                  <a:gd name="T24" fmla="*/ 0 w 1"/>
                  <a:gd name="T25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" h="4">
                    <a:moveTo>
                      <a:pt x="0" y="0"/>
                    </a:move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4"/>
                    </a:ln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0" name="Freeform 109"/>
              <p:cNvSpPr>
                <a:spLocks/>
              </p:cNvSpPr>
              <p:nvPr/>
            </p:nvSpPr>
            <p:spPr bwMode="auto">
              <a:xfrm>
                <a:off x="6713563" y="3457722"/>
                <a:ext cx="4114" cy="2058"/>
              </a:xfrm>
              <a:custGeom>
                <a:avLst/>
                <a:gdLst>
                  <a:gd name="T0" fmla="*/ 2 w 4"/>
                  <a:gd name="T1" fmla="*/ 2 h 2"/>
                  <a:gd name="T2" fmla="*/ 2 w 4"/>
                  <a:gd name="T3" fmla="*/ 2 h 2"/>
                  <a:gd name="T4" fmla="*/ 0 w 4"/>
                  <a:gd name="T5" fmla="*/ 0 h 2"/>
                  <a:gd name="T6" fmla="*/ 0 w 4"/>
                  <a:gd name="T7" fmla="*/ 0 h 2"/>
                  <a:gd name="T8" fmla="*/ 2 w 4"/>
                  <a:gd name="T9" fmla="*/ 0 h 2"/>
                  <a:gd name="T10" fmla="*/ 2 w 4"/>
                  <a:gd name="T11" fmla="*/ 0 h 2"/>
                  <a:gd name="T12" fmla="*/ 4 w 4"/>
                  <a:gd name="T13" fmla="*/ 0 h 2"/>
                  <a:gd name="T14" fmla="*/ 4 w 4"/>
                  <a:gd name="T15" fmla="*/ 0 h 2"/>
                  <a:gd name="T16" fmla="*/ 2 w 4"/>
                  <a:gd name="T17" fmla="*/ 2 h 2"/>
                  <a:gd name="T18" fmla="*/ 2 w 4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" h="2">
                    <a:moveTo>
                      <a:pt x="2" y="2"/>
                    </a:move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1" name="Freeform 110"/>
              <p:cNvSpPr>
                <a:spLocks/>
              </p:cNvSpPr>
              <p:nvPr/>
            </p:nvSpPr>
            <p:spPr bwMode="auto">
              <a:xfrm>
                <a:off x="6954251" y="3299321"/>
                <a:ext cx="4114" cy="2058"/>
              </a:xfrm>
              <a:custGeom>
                <a:avLst/>
                <a:gdLst>
                  <a:gd name="T0" fmla="*/ 3 w 3"/>
                  <a:gd name="T1" fmla="*/ 0 h 2"/>
                  <a:gd name="T2" fmla="*/ 3 w 3"/>
                  <a:gd name="T3" fmla="*/ 0 h 2"/>
                  <a:gd name="T4" fmla="*/ 2 w 3"/>
                  <a:gd name="T5" fmla="*/ 2 h 2"/>
                  <a:gd name="T6" fmla="*/ 2 w 3"/>
                  <a:gd name="T7" fmla="*/ 2 h 2"/>
                  <a:gd name="T8" fmla="*/ 0 w 3"/>
                  <a:gd name="T9" fmla="*/ 0 h 2"/>
                  <a:gd name="T10" fmla="*/ 0 w 3"/>
                  <a:gd name="T11" fmla="*/ 0 h 2"/>
                  <a:gd name="T12" fmla="*/ 0 w 3"/>
                  <a:gd name="T13" fmla="*/ 0 h 2"/>
                  <a:gd name="T14" fmla="*/ 0 w 3"/>
                  <a:gd name="T15" fmla="*/ 0 h 2"/>
                  <a:gd name="T16" fmla="*/ 2 w 3"/>
                  <a:gd name="T17" fmla="*/ 0 h 2"/>
                  <a:gd name="T18" fmla="*/ 2 w 3"/>
                  <a:gd name="T19" fmla="*/ 0 h 2"/>
                  <a:gd name="T20" fmla="*/ 3 w 3"/>
                  <a:gd name="T21" fmla="*/ 0 h 2"/>
                  <a:gd name="T22" fmla="*/ 3 w 3"/>
                  <a:gd name="T23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" h="2">
                    <a:moveTo>
                      <a:pt x="3" y="0"/>
                    </a:moveTo>
                    <a:lnTo>
                      <a:pt x="3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2" name="Freeform 111"/>
              <p:cNvSpPr>
                <a:spLocks/>
              </p:cNvSpPr>
              <p:nvPr/>
            </p:nvSpPr>
            <p:spPr bwMode="auto">
              <a:xfrm>
                <a:off x="6575735" y="3679894"/>
                <a:ext cx="4114" cy="2058"/>
              </a:xfrm>
              <a:custGeom>
                <a:avLst/>
                <a:gdLst>
                  <a:gd name="T0" fmla="*/ 2 w 4"/>
                  <a:gd name="T1" fmla="*/ 0 h 1"/>
                  <a:gd name="T2" fmla="*/ 2 w 4"/>
                  <a:gd name="T3" fmla="*/ 0 h 1"/>
                  <a:gd name="T4" fmla="*/ 4 w 4"/>
                  <a:gd name="T5" fmla="*/ 1 h 1"/>
                  <a:gd name="T6" fmla="*/ 4 w 4"/>
                  <a:gd name="T7" fmla="*/ 1 h 1"/>
                  <a:gd name="T8" fmla="*/ 2 w 4"/>
                  <a:gd name="T9" fmla="*/ 1 h 1"/>
                  <a:gd name="T10" fmla="*/ 2 w 4"/>
                  <a:gd name="T11" fmla="*/ 1 h 1"/>
                  <a:gd name="T12" fmla="*/ 2 w 4"/>
                  <a:gd name="T13" fmla="*/ 1 h 1"/>
                  <a:gd name="T14" fmla="*/ 2 w 4"/>
                  <a:gd name="T15" fmla="*/ 1 h 1"/>
                  <a:gd name="T16" fmla="*/ 0 w 4"/>
                  <a:gd name="T17" fmla="*/ 0 h 1"/>
                  <a:gd name="T18" fmla="*/ 0 w 4"/>
                  <a:gd name="T19" fmla="*/ 0 h 1"/>
                  <a:gd name="T20" fmla="*/ 2 w 4"/>
                  <a:gd name="T21" fmla="*/ 0 h 1"/>
                  <a:gd name="T22" fmla="*/ 2 w 4"/>
                  <a:gd name="T23" fmla="*/ 0 h 1"/>
                  <a:gd name="T24" fmla="*/ 2 w 4"/>
                  <a:gd name="T25" fmla="*/ 0 h 1"/>
                  <a:gd name="T26" fmla="*/ 2 w 4"/>
                  <a:gd name="T27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1">
                    <a:moveTo>
                      <a:pt x="2" y="0"/>
                    </a:moveTo>
                    <a:lnTo>
                      <a:pt x="2" y="0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3" name="Freeform 112"/>
              <p:cNvSpPr>
                <a:spLocks/>
              </p:cNvSpPr>
              <p:nvPr/>
            </p:nvSpPr>
            <p:spPr bwMode="auto">
              <a:xfrm>
                <a:off x="6450248" y="3025721"/>
                <a:ext cx="2058" cy="2058"/>
              </a:xfrm>
              <a:custGeom>
                <a:avLst/>
                <a:gdLst>
                  <a:gd name="T0" fmla="*/ 2 w 2"/>
                  <a:gd name="T1" fmla="*/ 0 h 1"/>
                  <a:gd name="T2" fmla="*/ 2 w 2"/>
                  <a:gd name="T3" fmla="*/ 0 h 1"/>
                  <a:gd name="T4" fmla="*/ 2 w 2"/>
                  <a:gd name="T5" fmla="*/ 1 h 1"/>
                  <a:gd name="T6" fmla="*/ 2 w 2"/>
                  <a:gd name="T7" fmla="*/ 1 h 1"/>
                  <a:gd name="T8" fmla="*/ 2 w 2"/>
                  <a:gd name="T9" fmla="*/ 1 h 1"/>
                  <a:gd name="T10" fmla="*/ 2 w 2"/>
                  <a:gd name="T11" fmla="*/ 1 h 1"/>
                  <a:gd name="T12" fmla="*/ 0 w 2"/>
                  <a:gd name="T13" fmla="*/ 0 h 1"/>
                  <a:gd name="T14" fmla="*/ 0 w 2"/>
                  <a:gd name="T15" fmla="*/ 0 h 1"/>
                  <a:gd name="T16" fmla="*/ 2 w 2"/>
                  <a:gd name="T17" fmla="*/ 0 h 1"/>
                  <a:gd name="T18" fmla="*/ 2 w 2"/>
                  <a:gd name="T1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lnTo>
                      <a:pt x="2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4" name="Freeform 113"/>
              <p:cNvSpPr>
                <a:spLocks/>
              </p:cNvSpPr>
              <p:nvPr/>
            </p:nvSpPr>
            <p:spPr bwMode="auto">
              <a:xfrm>
                <a:off x="6493449" y="3009263"/>
                <a:ext cx="2058" cy="2058"/>
              </a:xfrm>
              <a:custGeom>
                <a:avLst/>
                <a:gdLst>
                  <a:gd name="T0" fmla="*/ 0 w 2"/>
                  <a:gd name="T1" fmla="*/ 0 h 2"/>
                  <a:gd name="T2" fmla="*/ 0 w 2"/>
                  <a:gd name="T3" fmla="*/ 0 h 2"/>
                  <a:gd name="T4" fmla="*/ 2 w 2"/>
                  <a:gd name="T5" fmla="*/ 0 h 2"/>
                  <a:gd name="T6" fmla="*/ 2 w 2"/>
                  <a:gd name="T7" fmla="*/ 0 h 2"/>
                  <a:gd name="T8" fmla="*/ 2 w 2"/>
                  <a:gd name="T9" fmla="*/ 2 h 2"/>
                  <a:gd name="T10" fmla="*/ 2 w 2"/>
                  <a:gd name="T11" fmla="*/ 2 h 2"/>
                  <a:gd name="T12" fmla="*/ 2 w 2"/>
                  <a:gd name="T13" fmla="*/ 2 h 2"/>
                  <a:gd name="T14" fmla="*/ 2 w 2"/>
                  <a:gd name="T15" fmla="*/ 2 h 2"/>
                  <a:gd name="T16" fmla="*/ 0 w 2"/>
                  <a:gd name="T17" fmla="*/ 2 h 2"/>
                  <a:gd name="T18" fmla="*/ 0 w 2"/>
                  <a:gd name="T19" fmla="*/ 2 h 2"/>
                  <a:gd name="T20" fmla="*/ 0 w 2"/>
                  <a:gd name="T21" fmla="*/ 2 h 2"/>
                  <a:gd name="T22" fmla="*/ 0 w 2"/>
                  <a:gd name="T23" fmla="*/ 2 h 2"/>
                  <a:gd name="T24" fmla="*/ 0 w 2"/>
                  <a:gd name="T25" fmla="*/ 0 h 2"/>
                  <a:gd name="T26" fmla="*/ 0 w 2"/>
                  <a:gd name="T27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5" name="Freeform 114"/>
              <p:cNvSpPr>
                <a:spLocks/>
              </p:cNvSpPr>
              <p:nvPr/>
            </p:nvSpPr>
            <p:spPr bwMode="auto">
              <a:xfrm>
                <a:off x="6618934" y="3640808"/>
                <a:ext cx="0" cy="0"/>
              </a:xfrm>
              <a:custGeom>
                <a:avLst/>
                <a:gdLst>
                  <a:gd name="T0" fmla="*/ 0 h 2"/>
                  <a:gd name="T1" fmla="*/ 0 h 2"/>
                  <a:gd name="T2" fmla="*/ 0 h 2"/>
                  <a:gd name="T3" fmla="*/ 0 h 2"/>
                  <a:gd name="T4" fmla="*/ 2 h 2"/>
                  <a:gd name="T5" fmla="*/ 2 h 2"/>
                  <a:gd name="T6" fmla="*/ 0 h 2"/>
                  <a:gd name="T7" fmla="*/ 0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6" name="Freeform 115"/>
              <p:cNvSpPr>
                <a:spLocks/>
              </p:cNvSpPr>
              <p:nvPr/>
            </p:nvSpPr>
            <p:spPr bwMode="auto">
              <a:xfrm>
                <a:off x="6723850" y="3649036"/>
                <a:ext cx="2058" cy="2058"/>
              </a:xfrm>
              <a:custGeom>
                <a:avLst/>
                <a:gdLst>
                  <a:gd name="T0" fmla="*/ 0 w 2"/>
                  <a:gd name="T1" fmla="*/ 0 h 2"/>
                  <a:gd name="T2" fmla="*/ 0 w 2"/>
                  <a:gd name="T3" fmla="*/ 0 h 2"/>
                  <a:gd name="T4" fmla="*/ 2 w 2"/>
                  <a:gd name="T5" fmla="*/ 0 h 2"/>
                  <a:gd name="T6" fmla="*/ 2 w 2"/>
                  <a:gd name="T7" fmla="*/ 0 h 2"/>
                  <a:gd name="T8" fmla="*/ 0 w 2"/>
                  <a:gd name="T9" fmla="*/ 2 h 2"/>
                  <a:gd name="T10" fmla="*/ 0 w 2"/>
                  <a:gd name="T11" fmla="*/ 2 h 2"/>
                  <a:gd name="T12" fmla="*/ 0 w 2"/>
                  <a:gd name="T13" fmla="*/ 0 h 2"/>
                  <a:gd name="T14" fmla="*/ 0 w 2"/>
                  <a:gd name="T15" fmla="*/ 0 h 2"/>
                  <a:gd name="T16" fmla="*/ 0 w 2"/>
                  <a:gd name="T17" fmla="*/ 0 h 2"/>
                  <a:gd name="T18" fmla="*/ 0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7" name="Freeform 116"/>
              <p:cNvSpPr>
                <a:spLocks/>
              </p:cNvSpPr>
              <p:nvPr/>
            </p:nvSpPr>
            <p:spPr bwMode="auto">
              <a:xfrm>
                <a:off x="6695050" y="3669608"/>
                <a:ext cx="4114" cy="2058"/>
              </a:xfrm>
              <a:custGeom>
                <a:avLst/>
                <a:gdLst>
                  <a:gd name="T0" fmla="*/ 1 w 3"/>
                  <a:gd name="T1" fmla="*/ 0 h 2"/>
                  <a:gd name="T2" fmla="*/ 1 w 3"/>
                  <a:gd name="T3" fmla="*/ 0 h 2"/>
                  <a:gd name="T4" fmla="*/ 3 w 3"/>
                  <a:gd name="T5" fmla="*/ 0 h 2"/>
                  <a:gd name="T6" fmla="*/ 3 w 3"/>
                  <a:gd name="T7" fmla="*/ 0 h 2"/>
                  <a:gd name="T8" fmla="*/ 3 w 3"/>
                  <a:gd name="T9" fmla="*/ 2 h 2"/>
                  <a:gd name="T10" fmla="*/ 3 w 3"/>
                  <a:gd name="T11" fmla="*/ 2 h 2"/>
                  <a:gd name="T12" fmla="*/ 1 w 3"/>
                  <a:gd name="T13" fmla="*/ 2 h 2"/>
                  <a:gd name="T14" fmla="*/ 1 w 3"/>
                  <a:gd name="T15" fmla="*/ 2 h 2"/>
                  <a:gd name="T16" fmla="*/ 0 w 3"/>
                  <a:gd name="T17" fmla="*/ 0 h 2"/>
                  <a:gd name="T18" fmla="*/ 0 w 3"/>
                  <a:gd name="T19" fmla="*/ 0 h 2"/>
                  <a:gd name="T20" fmla="*/ 1 w 3"/>
                  <a:gd name="T21" fmla="*/ 0 h 2"/>
                  <a:gd name="T22" fmla="*/ 1 w 3"/>
                  <a:gd name="T23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" h="2">
                    <a:moveTo>
                      <a:pt x="1" y="0"/>
                    </a:move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2"/>
                    </a:lnTo>
                    <a:lnTo>
                      <a:pt x="3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8" name="Freeform 117"/>
              <p:cNvSpPr>
                <a:spLocks/>
              </p:cNvSpPr>
              <p:nvPr/>
            </p:nvSpPr>
            <p:spPr bwMode="auto">
              <a:xfrm>
                <a:off x="6721792" y="3671666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39" name="Freeform 118"/>
              <p:cNvSpPr>
                <a:spLocks/>
              </p:cNvSpPr>
              <p:nvPr/>
            </p:nvSpPr>
            <p:spPr bwMode="auto">
              <a:xfrm>
                <a:off x="6703278" y="3673722"/>
                <a:ext cx="4114" cy="0"/>
              </a:xfrm>
              <a:custGeom>
                <a:avLst/>
                <a:gdLst>
                  <a:gd name="T0" fmla="*/ 2 w 3"/>
                  <a:gd name="T1" fmla="*/ 2 w 3"/>
                  <a:gd name="T2" fmla="*/ 3 w 3"/>
                  <a:gd name="T3" fmla="*/ 3 w 3"/>
                  <a:gd name="T4" fmla="*/ 3 w 3"/>
                  <a:gd name="T5" fmla="*/ 3 w 3"/>
                  <a:gd name="T6" fmla="*/ 3 w 3"/>
                  <a:gd name="T7" fmla="*/ 3 w 3"/>
                  <a:gd name="T8" fmla="*/ 0 w 3"/>
                  <a:gd name="T9" fmla="*/ 0 w 3"/>
                  <a:gd name="T10" fmla="*/ 0 w 3"/>
                  <a:gd name="T11" fmla="*/ 0 w 3"/>
                  <a:gd name="T12" fmla="*/ 0 w 3"/>
                  <a:gd name="T13" fmla="*/ 0 w 3"/>
                  <a:gd name="T14" fmla="*/ 2 w 3"/>
                  <a:gd name="T15" fmla="*/ 2 w 3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  <a:cxn ang="0">
                    <a:pos x="T10" y="0"/>
                  </a:cxn>
                  <a:cxn ang="0">
                    <a:pos x="T11" y="0"/>
                  </a:cxn>
                  <a:cxn ang="0">
                    <a:pos x="T12" y="0"/>
                  </a:cxn>
                  <a:cxn ang="0">
                    <a:pos x="T13" y="0"/>
                  </a:cxn>
                  <a:cxn ang="0">
                    <a:pos x="T14" y="0"/>
                  </a:cxn>
                  <a:cxn ang="0">
                    <a:pos x="T15" y="0"/>
                  </a:cxn>
                </a:cxnLst>
                <a:rect l="0" t="0" r="r" b="b"/>
                <a:pathLst>
                  <a:path w="3">
                    <a:moveTo>
                      <a:pt x="2" y="0"/>
                    </a:moveTo>
                    <a:lnTo>
                      <a:pt x="2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0" name="Freeform 119"/>
              <p:cNvSpPr>
                <a:spLocks/>
              </p:cNvSpPr>
              <p:nvPr/>
            </p:nvSpPr>
            <p:spPr bwMode="auto">
              <a:xfrm>
                <a:off x="6732078" y="3673722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1" name="Freeform 120"/>
              <p:cNvSpPr>
                <a:spLocks/>
              </p:cNvSpPr>
              <p:nvPr/>
            </p:nvSpPr>
            <p:spPr bwMode="auto">
              <a:xfrm>
                <a:off x="6518135" y="2937263"/>
                <a:ext cx="0" cy="2058"/>
              </a:xfrm>
              <a:custGeom>
                <a:avLst/>
                <a:gdLst>
                  <a:gd name="T0" fmla="*/ 0 h 2"/>
                  <a:gd name="T1" fmla="*/ 0 h 2"/>
                  <a:gd name="T2" fmla="*/ 2 h 2"/>
                  <a:gd name="T3" fmla="*/ 2 h 2"/>
                  <a:gd name="T4" fmla="*/ 0 h 2"/>
                  <a:gd name="T5" fmla="*/ 0 h 2"/>
                  <a:gd name="T6" fmla="*/ 0 h 2"/>
                  <a:gd name="T7" fmla="*/ 0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2" name="Freeform 121"/>
              <p:cNvSpPr>
                <a:spLocks/>
              </p:cNvSpPr>
              <p:nvPr/>
            </p:nvSpPr>
            <p:spPr bwMode="auto">
              <a:xfrm>
                <a:off x="7011851" y="3309607"/>
                <a:ext cx="2058" cy="2058"/>
              </a:xfrm>
              <a:custGeom>
                <a:avLst/>
                <a:gdLst>
                  <a:gd name="T0" fmla="*/ 0 w 2"/>
                  <a:gd name="T1" fmla="*/ 0 h 2"/>
                  <a:gd name="T2" fmla="*/ 0 w 2"/>
                  <a:gd name="T3" fmla="*/ 0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0 w 2"/>
                  <a:gd name="T13" fmla="*/ 2 h 2"/>
                  <a:gd name="T14" fmla="*/ 0 w 2"/>
                  <a:gd name="T15" fmla="*/ 2 h 2"/>
                  <a:gd name="T16" fmla="*/ 0 w 2"/>
                  <a:gd name="T17" fmla="*/ 0 h 2"/>
                  <a:gd name="T18" fmla="*/ 0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3" name="Freeform 122"/>
              <p:cNvSpPr>
                <a:spLocks/>
              </p:cNvSpPr>
              <p:nvPr/>
            </p:nvSpPr>
            <p:spPr bwMode="auto">
              <a:xfrm>
                <a:off x="6705335" y="3710751"/>
                <a:ext cx="2058" cy="0"/>
              </a:xfrm>
              <a:custGeom>
                <a:avLst/>
                <a:gdLst>
                  <a:gd name="T0" fmla="*/ 1 w 1"/>
                  <a:gd name="T1" fmla="*/ 1 w 1"/>
                  <a:gd name="T2" fmla="*/ 0 w 1"/>
                  <a:gd name="T3" fmla="*/ 0 w 1"/>
                  <a:gd name="T4" fmla="*/ 0 w 1"/>
                  <a:gd name="T5" fmla="*/ 0 w 1"/>
                  <a:gd name="T6" fmla="*/ 0 w 1"/>
                  <a:gd name="T7" fmla="*/ 0 w 1"/>
                  <a:gd name="T8" fmla="*/ 1 w 1"/>
                  <a:gd name="T9" fmla="*/ 1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  <a:cxn ang="0">
                    <a:pos x="T7" y="0"/>
                  </a:cxn>
                  <a:cxn ang="0">
                    <a:pos x="T8" y="0"/>
                  </a:cxn>
                  <a:cxn ang="0">
                    <a:pos x="T9" y="0"/>
                  </a:cxn>
                </a:cxnLst>
                <a:rect l="0" t="0" r="r" b="b"/>
                <a:pathLst>
                  <a:path w="1">
                    <a:moveTo>
                      <a:pt x="1" y="0"/>
                    </a:moveTo>
                    <a:lnTo>
                      <a:pt x="1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4" name="Freeform 123"/>
              <p:cNvSpPr>
                <a:spLocks/>
              </p:cNvSpPr>
              <p:nvPr/>
            </p:nvSpPr>
            <p:spPr bwMode="auto">
              <a:xfrm>
                <a:off x="6719735" y="3665494"/>
                <a:ext cx="4114" cy="2058"/>
              </a:xfrm>
              <a:custGeom>
                <a:avLst/>
                <a:gdLst>
                  <a:gd name="T0" fmla="*/ 2 w 4"/>
                  <a:gd name="T1" fmla="*/ 0 h 2"/>
                  <a:gd name="T2" fmla="*/ 2 w 4"/>
                  <a:gd name="T3" fmla="*/ 0 h 2"/>
                  <a:gd name="T4" fmla="*/ 4 w 4"/>
                  <a:gd name="T5" fmla="*/ 2 h 2"/>
                  <a:gd name="T6" fmla="*/ 4 w 4"/>
                  <a:gd name="T7" fmla="*/ 2 h 2"/>
                  <a:gd name="T8" fmla="*/ 2 w 4"/>
                  <a:gd name="T9" fmla="*/ 2 h 2"/>
                  <a:gd name="T10" fmla="*/ 2 w 4"/>
                  <a:gd name="T11" fmla="*/ 2 h 2"/>
                  <a:gd name="T12" fmla="*/ 0 w 4"/>
                  <a:gd name="T13" fmla="*/ 0 h 2"/>
                  <a:gd name="T14" fmla="*/ 0 w 4"/>
                  <a:gd name="T15" fmla="*/ 0 h 2"/>
                  <a:gd name="T16" fmla="*/ 2 w 4"/>
                  <a:gd name="T17" fmla="*/ 0 h 2"/>
                  <a:gd name="T18" fmla="*/ 2 w 4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" h="2">
                    <a:moveTo>
                      <a:pt x="2" y="0"/>
                    </a:move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5" name="Freeform 124"/>
              <p:cNvSpPr>
                <a:spLocks/>
              </p:cNvSpPr>
              <p:nvPr/>
            </p:nvSpPr>
            <p:spPr bwMode="auto">
              <a:xfrm>
                <a:off x="6555163" y="3646980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0 w 2"/>
                  <a:gd name="T13" fmla="*/ 0 h 2"/>
                  <a:gd name="T14" fmla="*/ 0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6" name="Freeform 125"/>
              <p:cNvSpPr>
                <a:spLocks/>
              </p:cNvSpPr>
              <p:nvPr/>
            </p:nvSpPr>
            <p:spPr bwMode="auto">
              <a:xfrm>
                <a:off x="6468763" y="2998977"/>
                <a:ext cx="0" cy="0"/>
              </a:xfrm>
              <a:custGeom>
                <a:avLst/>
                <a:gdLst>
                  <a:gd name="T0" fmla="*/ 2 h 2"/>
                  <a:gd name="T1" fmla="*/ 2 h 2"/>
                  <a:gd name="T2" fmla="*/ 0 h 2"/>
                  <a:gd name="T3" fmla="*/ 0 h 2"/>
                  <a:gd name="T4" fmla="*/ 0 h 2"/>
                  <a:gd name="T5" fmla="*/ 0 h 2"/>
                  <a:gd name="T6" fmla="*/ 0 h 2"/>
                  <a:gd name="T7" fmla="*/ 0 h 2"/>
                  <a:gd name="T8" fmla="*/ 2 h 2"/>
                  <a:gd name="T9" fmla="*/ 2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7" name="Freeform 126"/>
              <p:cNvSpPr>
                <a:spLocks/>
              </p:cNvSpPr>
              <p:nvPr/>
            </p:nvSpPr>
            <p:spPr bwMode="auto">
              <a:xfrm>
                <a:off x="6686821" y="3628465"/>
                <a:ext cx="0" cy="2058"/>
              </a:xfrm>
              <a:custGeom>
                <a:avLst/>
                <a:gdLst>
                  <a:gd name="T0" fmla="*/ 0 h 2"/>
                  <a:gd name="T1" fmla="*/ 0 h 2"/>
                  <a:gd name="T2" fmla="*/ 2 h 2"/>
                  <a:gd name="T3" fmla="*/ 2 h 2"/>
                  <a:gd name="T4" fmla="*/ 0 h 2"/>
                  <a:gd name="T5" fmla="*/ 0 h 2"/>
                  <a:gd name="T6" fmla="*/ 0 h 2"/>
                  <a:gd name="T7" fmla="*/ 0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8" name="Freeform 127"/>
              <p:cNvSpPr>
                <a:spLocks/>
              </p:cNvSpPr>
              <p:nvPr/>
            </p:nvSpPr>
            <p:spPr bwMode="auto">
              <a:xfrm>
                <a:off x="6769107" y="3278749"/>
                <a:ext cx="2058" cy="2058"/>
              </a:xfrm>
              <a:custGeom>
                <a:avLst/>
                <a:gdLst>
                  <a:gd name="T0" fmla="*/ 2 w 2"/>
                  <a:gd name="T1" fmla="*/ 0 h 1"/>
                  <a:gd name="T2" fmla="*/ 2 w 2"/>
                  <a:gd name="T3" fmla="*/ 0 h 1"/>
                  <a:gd name="T4" fmla="*/ 2 w 2"/>
                  <a:gd name="T5" fmla="*/ 1 h 1"/>
                  <a:gd name="T6" fmla="*/ 2 w 2"/>
                  <a:gd name="T7" fmla="*/ 1 h 1"/>
                  <a:gd name="T8" fmla="*/ 0 w 2"/>
                  <a:gd name="T9" fmla="*/ 1 h 1"/>
                  <a:gd name="T10" fmla="*/ 0 w 2"/>
                  <a:gd name="T11" fmla="*/ 1 h 1"/>
                  <a:gd name="T12" fmla="*/ 0 w 2"/>
                  <a:gd name="T13" fmla="*/ 0 h 1"/>
                  <a:gd name="T14" fmla="*/ 0 w 2"/>
                  <a:gd name="T15" fmla="*/ 0 h 1"/>
                  <a:gd name="T16" fmla="*/ 2 w 2"/>
                  <a:gd name="T17" fmla="*/ 0 h 1"/>
                  <a:gd name="T18" fmla="*/ 2 w 2"/>
                  <a:gd name="T1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lnTo>
                      <a:pt x="2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49" name="Freeform 128"/>
              <p:cNvSpPr>
                <a:spLocks/>
              </p:cNvSpPr>
              <p:nvPr/>
            </p:nvSpPr>
            <p:spPr bwMode="auto">
              <a:xfrm>
                <a:off x="6847279" y="3352807"/>
                <a:ext cx="2058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2 w 2"/>
                  <a:gd name="T13" fmla="*/ 2 h 2"/>
                  <a:gd name="T14" fmla="*/ 2 w 2"/>
                  <a:gd name="T15" fmla="*/ 2 h 2"/>
                  <a:gd name="T16" fmla="*/ 2 w 2"/>
                  <a:gd name="T17" fmla="*/ 0 h 2"/>
                  <a:gd name="T18" fmla="*/ 2 w 2"/>
                  <a:gd name="T19" fmla="*/ 0 h 2"/>
                  <a:gd name="T20" fmla="*/ 2 w 2"/>
                  <a:gd name="T21" fmla="*/ 2 h 2"/>
                  <a:gd name="T22" fmla="*/ 2 w 2"/>
                  <a:gd name="T23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0" name="Freeform 129"/>
              <p:cNvSpPr>
                <a:spLocks/>
              </p:cNvSpPr>
              <p:nvPr/>
            </p:nvSpPr>
            <p:spPr bwMode="auto">
              <a:xfrm>
                <a:off x="6699164" y="3710751"/>
                <a:ext cx="2058" cy="2058"/>
              </a:xfrm>
              <a:custGeom>
                <a:avLst/>
                <a:gdLst>
                  <a:gd name="T0" fmla="*/ 2 w 2"/>
                  <a:gd name="T1" fmla="*/ 0 h 2"/>
                  <a:gd name="T2" fmla="*/ 2 w 2"/>
                  <a:gd name="T3" fmla="*/ 0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0 h 2"/>
                  <a:gd name="T10" fmla="*/ 0 w 2"/>
                  <a:gd name="T11" fmla="*/ 0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0 h 2"/>
                  <a:gd name="T18" fmla="*/ 2 w 2"/>
                  <a:gd name="T19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1" name="Freeform 130"/>
              <p:cNvSpPr>
                <a:spLocks/>
              </p:cNvSpPr>
              <p:nvPr/>
            </p:nvSpPr>
            <p:spPr bwMode="auto">
              <a:xfrm>
                <a:off x="6777336" y="3424808"/>
                <a:ext cx="0" cy="2058"/>
              </a:xfrm>
              <a:custGeom>
                <a:avLst/>
                <a:gdLst>
                  <a:gd name="T0" fmla="*/ 0 h 2"/>
                  <a:gd name="T1" fmla="*/ 0 h 2"/>
                  <a:gd name="T2" fmla="*/ 0 h 2"/>
                  <a:gd name="T3" fmla="*/ 0 h 2"/>
                  <a:gd name="T4" fmla="*/ 2 h 2"/>
                  <a:gd name="T5" fmla="*/ 2 h 2"/>
                  <a:gd name="T6" fmla="*/ 0 h 2"/>
                  <a:gd name="T7" fmla="*/ 0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2" name="Freeform 131"/>
              <p:cNvSpPr>
                <a:spLocks/>
              </p:cNvSpPr>
              <p:nvPr/>
            </p:nvSpPr>
            <p:spPr bwMode="auto">
              <a:xfrm>
                <a:off x="6703278" y="3011320"/>
                <a:ext cx="0" cy="2058"/>
              </a:xfrm>
              <a:custGeom>
                <a:avLst/>
                <a:gdLst>
                  <a:gd name="T0" fmla="*/ 0 h 2"/>
                  <a:gd name="T1" fmla="*/ 0 h 2"/>
                  <a:gd name="T2" fmla="*/ 2 h 2"/>
                  <a:gd name="T3" fmla="*/ 2 h 2"/>
                  <a:gd name="T4" fmla="*/ 2 h 2"/>
                  <a:gd name="T5" fmla="*/ 2 h 2"/>
                  <a:gd name="T6" fmla="*/ 2 h 2"/>
                  <a:gd name="T7" fmla="*/ 2 h 2"/>
                  <a:gd name="T8" fmla="*/ 0 h 2"/>
                  <a:gd name="T9" fmla="*/ 0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3" name="Freeform 132"/>
              <p:cNvSpPr>
                <a:spLocks/>
              </p:cNvSpPr>
              <p:nvPr/>
            </p:nvSpPr>
            <p:spPr bwMode="auto">
              <a:xfrm>
                <a:off x="6892536" y="3068920"/>
                <a:ext cx="0" cy="2058"/>
              </a:xfrm>
              <a:custGeom>
                <a:avLst/>
                <a:gdLst>
                  <a:gd name="T0" fmla="*/ 2 h 2"/>
                  <a:gd name="T1" fmla="*/ 2 h 2"/>
                  <a:gd name="T2" fmla="*/ 2 h 2"/>
                  <a:gd name="T3" fmla="*/ 2 h 2"/>
                  <a:gd name="T4" fmla="*/ 0 h 2"/>
                  <a:gd name="T5" fmla="*/ 0 h 2"/>
                  <a:gd name="T6" fmla="*/ 2 h 2"/>
                  <a:gd name="T7" fmla="*/ 2 h 2"/>
                  <a:gd name="T8" fmla="*/ 2 h 2"/>
                  <a:gd name="T9" fmla="*/ 2 h 2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2">
                    <a:moveTo>
                      <a:pt x="0" y="2"/>
                    </a:move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4" name="Freeform 133"/>
              <p:cNvSpPr>
                <a:spLocks/>
              </p:cNvSpPr>
              <p:nvPr/>
            </p:nvSpPr>
            <p:spPr bwMode="auto">
              <a:xfrm>
                <a:off x="6697106" y="3725152"/>
                <a:ext cx="2058" cy="2058"/>
              </a:xfrm>
              <a:custGeom>
                <a:avLst/>
                <a:gdLst>
                  <a:gd name="T0" fmla="*/ 2 w 2"/>
                  <a:gd name="T1" fmla="*/ 0 h 1"/>
                  <a:gd name="T2" fmla="*/ 2 w 2"/>
                  <a:gd name="T3" fmla="*/ 0 h 1"/>
                  <a:gd name="T4" fmla="*/ 0 w 2"/>
                  <a:gd name="T5" fmla="*/ 1 h 1"/>
                  <a:gd name="T6" fmla="*/ 0 w 2"/>
                  <a:gd name="T7" fmla="*/ 1 h 1"/>
                  <a:gd name="T8" fmla="*/ 0 w 2"/>
                  <a:gd name="T9" fmla="*/ 1 h 1"/>
                  <a:gd name="T10" fmla="*/ 0 w 2"/>
                  <a:gd name="T11" fmla="*/ 1 h 1"/>
                  <a:gd name="T12" fmla="*/ 2 w 2"/>
                  <a:gd name="T13" fmla="*/ 0 h 1"/>
                  <a:gd name="T14" fmla="*/ 2 w 2"/>
                  <a:gd name="T15" fmla="*/ 0 h 1"/>
                  <a:gd name="T16" fmla="*/ 2 w 2"/>
                  <a:gd name="T17" fmla="*/ 0 h 1"/>
                  <a:gd name="T18" fmla="*/ 2 w 2"/>
                  <a:gd name="T1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lnTo>
                      <a:pt x="2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5" name="Freeform 134"/>
              <p:cNvSpPr>
                <a:spLocks/>
              </p:cNvSpPr>
              <p:nvPr/>
            </p:nvSpPr>
            <p:spPr bwMode="auto">
              <a:xfrm>
                <a:off x="6989221" y="3313722"/>
                <a:ext cx="2058" cy="2058"/>
              </a:xfrm>
              <a:custGeom>
                <a:avLst/>
                <a:gdLst>
                  <a:gd name="T0" fmla="*/ 0 w 2"/>
                  <a:gd name="T1" fmla="*/ 1 h 1"/>
                  <a:gd name="T2" fmla="*/ 0 w 2"/>
                  <a:gd name="T3" fmla="*/ 1 h 1"/>
                  <a:gd name="T4" fmla="*/ 0 w 2"/>
                  <a:gd name="T5" fmla="*/ 0 h 1"/>
                  <a:gd name="T6" fmla="*/ 0 w 2"/>
                  <a:gd name="T7" fmla="*/ 0 h 1"/>
                  <a:gd name="T8" fmla="*/ 0 w 2"/>
                  <a:gd name="T9" fmla="*/ 0 h 1"/>
                  <a:gd name="T10" fmla="*/ 0 w 2"/>
                  <a:gd name="T11" fmla="*/ 0 h 1"/>
                  <a:gd name="T12" fmla="*/ 0 w 2"/>
                  <a:gd name="T13" fmla="*/ 0 h 1"/>
                  <a:gd name="T14" fmla="*/ 0 w 2"/>
                  <a:gd name="T15" fmla="*/ 0 h 1"/>
                  <a:gd name="T16" fmla="*/ 2 w 2"/>
                  <a:gd name="T17" fmla="*/ 0 h 1"/>
                  <a:gd name="T18" fmla="*/ 2 w 2"/>
                  <a:gd name="T19" fmla="*/ 0 h 1"/>
                  <a:gd name="T20" fmla="*/ 0 w 2"/>
                  <a:gd name="T21" fmla="*/ 1 h 1"/>
                  <a:gd name="T22" fmla="*/ 0 w 2"/>
                  <a:gd name="T23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" h="1">
                    <a:moveTo>
                      <a:pt x="0" y="1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1"/>
                    </a:lnTo>
                    <a:lnTo>
                      <a:pt x="0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6" name="Freeform 135"/>
              <p:cNvSpPr>
                <a:spLocks/>
              </p:cNvSpPr>
              <p:nvPr/>
            </p:nvSpPr>
            <p:spPr bwMode="auto">
              <a:xfrm>
                <a:off x="6610706" y="2929034"/>
                <a:ext cx="0" cy="2058"/>
              </a:xfrm>
              <a:custGeom>
                <a:avLst/>
                <a:gdLst>
                  <a:gd name="T0" fmla="*/ 2 w 2"/>
                  <a:gd name="T1" fmla="*/ 2 h 2"/>
                  <a:gd name="T2" fmla="*/ 2 w 2"/>
                  <a:gd name="T3" fmla="*/ 2 h 2"/>
                  <a:gd name="T4" fmla="*/ 2 w 2"/>
                  <a:gd name="T5" fmla="*/ 2 h 2"/>
                  <a:gd name="T6" fmla="*/ 2 w 2"/>
                  <a:gd name="T7" fmla="*/ 2 h 2"/>
                  <a:gd name="T8" fmla="*/ 0 w 2"/>
                  <a:gd name="T9" fmla="*/ 2 h 2"/>
                  <a:gd name="T10" fmla="*/ 0 w 2"/>
                  <a:gd name="T11" fmla="*/ 2 h 2"/>
                  <a:gd name="T12" fmla="*/ 2 w 2"/>
                  <a:gd name="T13" fmla="*/ 0 h 2"/>
                  <a:gd name="T14" fmla="*/ 2 w 2"/>
                  <a:gd name="T15" fmla="*/ 0 h 2"/>
                  <a:gd name="T16" fmla="*/ 2 w 2"/>
                  <a:gd name="T17" fmla="*/ 2 h 2"/>
                  <a:gd name="T18" fmla="*/ 2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2" y="2"/>
                    </a:moveTo>
                    <a:lnTo>
                      <a:pt x="2" y="2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2"/>
                    </a:lnTo>
                    <a:lnTo>
                      <a:pt x="2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7" name="Freeform 136"/>
              <p:cNvSpPr>
                <a:spLocks/>
              </p:cNvSpPr>
              <p:nvPr/>
            </p:nvSpPr>
            <p:spPr bwMode="auto">
              <a:xfrm>
                <a:off x="6600421" y="3657265"/>
                <a:ext cx="0" cy="2058"/>
              </a:xfrm>
              <a:custGeom>
                <a:avLst/>
                <a:gdLst>
                  <a:gd name="T0" fmla="*/ 0 h 1"/>
                  <a:gd name="T1" fmla="*/ 0 h 1"/>
                  <a:gd name="T2" fmla="*/ 0 h 1"/>
                  <a:gd name="T3" fmla="*/ 0 h 1"/>
                  <a:gd name="T4" fmla="*/ 1 h 1"/>
                  <a:gd name="T5" fmla="*/ 1 h 1"/>
                  <a:gd name="T6" fmla="*/ 0 h 1"/>
                  <a:gd name="T7" fmla="*/ 0 h 1"/>
                  <a:gd name="T8" fmla="*/ 0 h 1"/>
                  <a:gd name="T9" fmla="*/ 0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</a:cxnLst>
                <a:rect l="0" t="0" r="r" b="b"/>
                <a:pathLst>
                  <a:path h="1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258" name="Freeform 137"/>
              <p:cNvSpPr>
                <a:spLocks/>
              </p:cNvSpPr>
              <p:nvPr/>
            </p:nvSpPr>
            <p:spPr bwMode="auto">
              <a:xfrm>
                <a:off x="6690935" y="3624351"/>
                <a:ext cx="2058" cy="2058"/>
              </a:xfrm>
              <a:custGeom>
                <a:avLst/>
                <a:gdLst>
                  <a:gd name="T0" fmla="*/ 0 w 2"/>
                  <a:gd name="T1" fmla="*/ 2 h 2"/>
                  <a:gd name="T2" fmla="*/ 0 w 2"/>
                  <a:gd name="T3" fmla="*/ 2 h 2"/>
                  <a:gd name="T4" fmla="*/ 0 w 2"/>
                  <a:gd name="T5" fmla="*/ 0 h 2"/>
                  <a:gd name="T6" fmla="*/ 0 w 2"/>
                  <a:gd name="T7" fmla="*/ 0 h 2"/>
                  <a:gd name="T8" fmla="*/ 2 w 2"/>
                  <a:gd name="T9" fmla="*/ 0 h 2"/>
                  <a:gd name="T10" fmla="*/ 2 w 2"/>
                  <a:gd name="T11" fmla="*/ 0 h 2"/>
                  <a:gd name="T12" fmla="*/ 2 w 2"/>
                  <a:gd name="T13" fmla="*/ 0 h 2"/>
                  <a:gd name="T14" fmla="*/ 2 w 2"/>
                  <a:gd name="T15" fmla="*/ 0 h 2"/>
                  <a:gd name="T16" fmla="*/ 0 w 2"/>
                  <a:gd name="T17" fmla="*/ 2 h 2"/>
                  <a:gd name="T18" fmla="*/ 0 w 2"/>
                  <a:gd name="T19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" h="2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</p:grpSp>
        <p:sp>
          <p:nvSpPr>
            <p:cNvPr id="522" name="직사각형 521"/>
            <p:cNvSpPr/>
            <p:nvPr/>
          </p:nvSpPr>
          <p:spPr>
            <a:xfrm>
              <a:off x="7543216" y="4131172"/>
              <a:ext cx="1970881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Significant presence in markets like India and Japan.</a:t>
              </a:r>
            </a:p>
            <a:p>
              <a:pPr algn="ctr"/>
              <a:endPara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Focuses on localization and digital innovation.</a:t>
              </a:r>
              <a:endPara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525" name="그룹 524"/>
          <p:cNvGrpSpPr/>
          <p:nvPr/>
        </p:nvGrpSpPr>
        <p:grpSpPr>
          <a:xfrm>
            <a:off x="10173243" y="242116"/>
            <a:ext cx="1909893" cy="3035268"/>
            <a:chOff x="9080729" y="2119115"/>
            <a:chExt cx="1970881" cy="3035268"/>
          </a:xfrm>
        </p:grpSpPr>
        <p:grpSp>
          <p:nvGrpSpPr>
            <p:cNvPr id="20" name="그룹 19"/>
            <p:cNvGrpSpPr/>
            <p:nvPr/>
          </p:nvGrpSpPr>
          <p:grpSpPr>
            <a:xfrm>
              <a:off x="9287810" y="3307609"/>
              <a:ext cx="1542235" cy="653382"/>
              <a:chOff x="7213531" y="3646769"/>
              <a:chExt cx="1314424" cy="556867"/>
            </a:xfrm>
          </p:grpSpPr>
          <p:grpSp>
            <p:nvGrpSpPr>
              <p:cNvPr id="22" name="그룹 21"/>
              <p:cNvGrpSpPr/>
              <p:nvPr/>
            </p:nvGrpSpPr>
            <p:grpSpPr>
              <a:xfrm flipV="1">
                <a:off x="7298102" y="3646769"/>
                <a:ext cx="1095534" cy="556867"/>
                <a:chOff x="1133109" y="3166476"/>
                <a:chExt cx="1161250" cy="556867"/>
              </a:xfrm>
            </p:grpSpPr>
            <p:cxnSp>
              <p:nvCxnSpPr>
                <p:cNvPr id="24" name="직선 연결선 23"/>
                <p:cNvCxnSpPr/>
                <p:nvPr/>
              </p:nvCxnSpPr>
              <p:spPr>
                <a:xfrm>
                  <a:off x="1133109" y="3166476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직선 연결선 24"/>
                <p:cNvCxnSpPr/>
                <p:nvPr/>
              </p:nvCxnSpPr>
              <p:spPr>
                <a:xfrm>
                  <a:off x="1142231" y="3723343"/>
                  <a:ext cx="1152128" cy="0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3" name="Text Box 8"/>
              <p:cNvSpPr txBox="1">
                <a:spLocks noChangeArrowheads="1"/>
              </p:cNvSpPr>
              <p:nvPr/>
            </p:nvSpPr>
            <p:spPr bwMode="auto">
              <a:xfrm>
                <a:off x="7213531" y="3764025"/>
                <a:ext cx="1314424" cy="3147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 anchor="ctr">
                <a:spAutoFit/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ko-KR" dirty="0">
                    <a:solidFill>
                      <a:schemeClr val="accent1"/>
                    </a:solidFill>
                    <a:latin typeface="+mj-lt"/>
                  </a:rPr>
                  <a:t>AUSTRALIA</a:t>
                </a:r>
              </a:p>
            </p:txBody>
          </p:sp>
        </p:grpSp>
        <p:grpSp>
          <p:nvGrpSpPr>
            <p:cNvPr id="7" name="그룹 6"/>
            <p:cNvGrpSpPr/>
            <p:nvPr/>
          </p:nvGrpSpPr>
          <p:grpSpPr>
            <a:xfrm>
              <a:off x="9624465" y="2119115"/>
              <a:ext cx="1247876" cy="953408"/>
              <a:chOff x="7546710" y="2939319"/>
              <a:chExt cx="1063547" cy="812575"/>
            </a:xfrm>
            <a:solidFill>
              <a:schemeClr val="bg1">
                <a:lumMod val="75000"/>
              </a:schemeClr>
            </a:solidFill>
          </p:grpSpPr>
          <p:sp>
            <p:nvSpPr>
              <p:cNvPr id="113" name="Freeform 255"/>
              <p:cNvSpPr>
                <a:spLocks/>
              </p:cNvSpPr>
              <p:nvPr/>
            </p:nvSpPr>
            <p:spPr bwMode="auto">
              <a:xfrm>
                <a:off x="7546710" y="3079205"/>
                <a:ext cx="571888" cy="493716"/>
              </a:xfrm>
              <a:custGeom>
                <a:avLst/>
                <a:gdLst>
                  <a:gd name="T0" fmla="*/ 233 w 556"/>
                  <a:gd name="T1" fmla="*/ 33 h 481"/>
                  <a:gd name="T2" fmla="*/ 262 w 556"/>
                  <a:gd name="T3" fmla="*/ 20 h 481"/>
                  <a:gd name="T4" fmla="*/ 257 w 556"/>
                  <a:gd name="T5" fmla="*/ 7 h 481"/>
                  <a:gd name="T6" fmla="*/ 294 w 556"/>
                  <a:gd name="T7" fmla="*/ 18 h 481"/>
                  <a:gd name="T8" fmla="*/ 317 w 556"/>
                  <a:gd name="T9" fmla="*/ 20 h 481"/>
                  <a:gd name="T10" fmla="*/ 321 w 556"/>
                  <a:gd name="T11" fmla="*/ 33 h 481"/>
                  <a:gd name="T12" fmla="*/ 310 w 556"/>
                  <a:gd name="T13" fmla="*/ 59 h 481"/>
                  <a:gd name="T14" fmla="*/ 334 w 556"/>
                  <a:gd name="T15" fmla="*/ 83 h 481"/>
                  <a:gd name="T16" fmla="*/ 365 w 556"/>
                  <a:gd name="T17" fmla="*/ 105 h 481"/>
                  <a:gd name="T18" fmla="*/ 389 w 556"/>
                  <a:gd name="T19" fmla="*/ 68 h 481"/>
                  <a:gd name="T20" fmla="*/ 389 w 556"/>
                  <a:gd name="T21" fmla="*/ 26 h 481"/>
                  <a:gd name="T22" fmla="*/ 405 w 556"/>
                  <a:gd name="T23" fmla="*/ 0 h 481"/>
                  <a:gd name="T24" fmla="*/ 420 w 556"/>
                  <a:gd name="T25" fmla="*/ 46 h 481"/>
                  <a:gd name="T26" fmla="*/ 442 w 556"/>
                  <a:gd name="T27" fmla="*/ 68 h 481"/>
                  <a:gd name="T28" fmla="*/ 453 w 556"/>
                  <a:gd name="T29" fmla="*/ 110 h 481"/>
                  <a:gd name="T30" fmla="*/ 486 w 556"/>
                  <a:gd name="T31" fmla="*/ 145 h 481"/>
                  <a:gd name="T32" fmla="*/ 503 w 556"/>
                  <a:gd name="T33" fmla="*/ 180 h 481"/>
                  <a:gd name="T34" fmla="*/ 517 w 556"/>
                  <a:gd name="T35" fmla="*/ 189 h 481"/>
                  <a:gd name="T36" fmla="*/ 543 w 556"/>
                  <a:gd name="T37" fmla="*/ 226 h 481"/>
                  <a:gd name="T38" fmla="*/ 552 w 556"/>
                  <a:gd name="T39" fmla="*/ 235 h 481"/>
                  <a:gd name="T40" fmla="*/ 556 w 556"/>
                  <a:gd name="T41" fmla="*/ 283 h 481"/>
                  <a:gd name="T42" fmla="*/ 549 w 556"/>
                  <a:gd name="T43" fmla="*/ 327 h 481"/>
                  <a:gd name="T44" fmla="*/ 530 w 556"/>
                  <a:gd name="T45" fmla="*/ 371 h 481"/>
                  <a:gd name="T46" fmla="*/ 512 w 556"/>
                  <a:gd name="T47" fmla="*/ 420 h 481"/>
                  <a:gd name="T48" fmla="*/ 495 w 556"/>
                  <a:gd name="T49" fmla="*/ 459 h 481"/>
                  <a:gd name="T50" fmla="*/ 461 w 556"/>
                  <a:gd name="T51" fmla="*/ 479 h 481"/>
                  <a:gd name="T52" fmla="*/ 437 w 556"/>
                  <a:gd name="T53" fmla="*/ 468 h 481"/>
                  <a:gd name="T54" fmla="*/ 407 w 556"/>
                  <a:gd name="T55" fmla="*/ 473 h 481"/>
                  <a:gd name="T56" fmla="*/ 374 w 556"/>
                  <a:gd name="T57" fmla="*/ 459 h 481"/>
                  <a:gd name="T58" fmla="*/ 358 w 556"/>
                  <a:gd name="T59" fmla="*/ 418 h 481"/>
                  <a:gd name="T60" fmla="*/ 345 w 556"/>
                  <a:gd name="T61" fmla="*/ 411 h 481"/>
                  <a:gd name="T62" fmla="*/ 339 w 556"/>
                  <a:gd name="T63" fmla="*/ 402 h 481"/>
                  <a:gd name="T64" fmla="*/ 327 w 556"/>
                  <a:gd name="T65" fmla="*/ 406 h 481"/>
                  <a:gd name="T66" fmla="*/ 338 w 556"/>
                  <a:gd name="T67" fmla="*/ 376 h 481"/>
                  <a:gd name="T68" fmla="*/ 334 w 556"/>
                  <a:gd name="T69" fmla="*/ 376 h 481"/>
                  <a:gd name="T70" fmla="*/ 312 w 556"/>
                  <a:gd name="T71" fmla="*/ 402 h 481"/>
                  <a:gd name="T72" fmla="*/ 303 w 556"/>
                  <a:gd name="T73" fmla="*/ 389 h 481"/>
                  <a:gd name="T74" fmla="*/ 288 w 556"/>
                  <a:gd name="T75" fmla="*/ 363 h 481"/>
                  <a:gd name="T76" fmla="*/ 251 w 556"/>
                  <a:gd name="T77" fmla="*/ 343 h 481"/>
                  <a:gd name="T78" fmla="*/ 213 w 556"/>
                  <a:gd name="T79" fmla="*/ 347 h 481"/>
                  <a:gd name="T80" fmla="*/ 161 w 556"/>
                  <a:gd name="T81" fmla="*/ 363 h 481"/>
                  <a:gd name="T82" fmla="*/ 136 w 556"/>
                  <a:gd name="T83" fmla="*/ 384 h 481"/>
                  <a:gd name="T84" fmla="*/ 88 w 556"/>
                  <a:gd name="T85" fmla="*/ 389 h 481"/>
                  <a:gd name="T86" fmla="*/ 59 w 556"/>
                  <a:gd name="T87" fmla="*/ 406 h 481"/>
                  <a:gd name="T88" fmla="*/ 26 w 556"/>
                  <a:gd name="T89" fmla="*/ 384 h 481"/>
                  <a:gd name="T90" fmla="*/ 33 w 556"/>
                  <a:gd name="T91" fmla="*/ 345 h 481"/>
                  <a:gd name="T92" fmla="*/ 22 w 556"/>
                  <a:gd name="T93" fmla="*/ 301 h 481"/>
                  <a:gd name="T94" fmla="*/ 5 w 556"/>
                  <a:gd name="T95" fmla="*/ 261 h 481"/>
                  <a:gd name="T96" fmla="*/ 4 w 556"/>
                  <a:gd name="T97" fmla="*/ 240 h 481"/>
                  <a:gd name="T98" fmla="*/ 9 w 556"/>
                  <a:gd name="T99" fmla="*/ 240 h 481"/>
                  <a:gd name="T100" fmla="*/ 5 w 556"/>
                  <a:gd name="T101" fmla="*/ 193 h 481"/>
                  <a:gd name="T102" fmla="*/ 13 w 556"/>
                  <a:gd name="T103" fmla="*/ 178 h 481"/>
                  <a:gd name="T104" fmla="*/ 48 w 556"/>
                  <a:gd name="T105" fmla="*/ 154 h 481"/>
                  <a:gd name="T106" fmla="*/ 101 w 556"/>
                  <a:gd name="T107" fmla="*/ 139 h 481"/>
                  <a:gd name="T108" fmla="*/ 121 w 556"/>
                  <a:gd name="T109" fmla="*/ 106 h 481"/>
                  <a:gd name="T110" fmla="*/ 134 w 556"/>
                  <a:gd name="T111" fmla="*/ 92 h 481"/>
                  <a:gd name="T112" fmla="*/ 141 w 556"/>
                  <a:gd name="T113" fmla="*/ 95 h 481"/>
                  <a:gd name="T114" fmla="*/ 149 w 556"/>
                  <a:gd name="T115" fmla="*/ 84 h 481"/>
                  <a:gd name="T116" fmla="*/ 163 w 556"/>
                  <a:gd name="T117" fmla="*/ 62 h 481"/>
                  <a:gd name="T118" fmla="*/ 198 w 556"/>
                  <a:gd name="T119" fmla="*/ 51 h 481"/>
                  <a:gd name="T120" fmla="*/ 222 w 556"/>
                  <a:gd name="T121" fmla="*/ 62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556" h="481">
                    <a:moveTo>
                      <a:pt x="222" y="62"/>
                    </a:moveTo>
                    <a:lnTo>
                      <a:pt x="222" y="62"/>
                    </a:lnTo>
                    <a:lnTo>
                      <a:pt x="222" y="51"/>
                    </a:lnTo>
                    <a:lnTo>
                      <a:pt x="224" y="48"/>
                    </a:lnTo>
                    <a:lnTo>
                      <a:pt x="227" y="44"/>
                    </a:lnTo>
                    <a:lnTo>
                      <a:pt x="227" y="44"/>
                    </a:lnTo>
                    <a:lnTo>
                      <a:pt x="233" y="33"/>
                    </a:lnTo>
                    <a:lnTo>
                      <a:pt x="233" y="33"/>
                    </a:lnTo>
                    <a:lnTo>
                      <a:pt x="235" y="29"/>
                    </a:lnTo>
                    <a:lnTo>
                      <a:pt x="239" y="26"/>
                    </a:lnTo>
                    <a:lnTo>
                      <a:pt x="250" y="22"/>
                    </a:lnTo>
                    <a:lnTo>
                      <a:pt x="250" y="22"/>
                    </a:lnTo>
                    <a:lnTo>
                      <a:pt x="255" y="22"/>
                    </a:lnTo>
                    <a:lnTo>
                      <a:pt x="255" y="22"/>
                    </a:lnTo>
                    <a:lnTo>
                      <a:pt x="259" y="22"/>
                    </a:lnTo>
                    <a:lnTo>
                      <a:pt x="262" y="20"/>
                    </a:lnTo>
                    <a:lnTo>
                      <a:pt x="262" y="20"/>
                    </a:lnTo>
                    <a:lnTo>
                      <a:pt x="264" y="17"/>
                    </a:lnTo>
                    <a:lnTo>
                      <a:pt x="262" y="13"/>
                    </a:lnTo>
                    <a:lnTo>
                      <a:pt x="262" y="13"/>
                    </a:lnTo>
                    <a:lnTo>
                      <a:pt x="257" y="9"/>
                    </a:lnTo>
                    <a:lnTo>
                      <a:pt x="257" y="9"/>
                    </a:lnTo>
                    <a:lnTo>
                      <a:pt x="257" y="7"/>
                    </a:lnTo>
                    <a:lnTo>
                      <a:pt x="257" y="7"/>
                    </a:lnTo>
                    <a:lnTo>
                      <a:pt x="259" y="6"/>
                    </a:lnTo>
                    <a:lnTo>
                      <a:pt x="259" y="6"/>
                    </a:lnTo>
                    <a:lnTo>
                      <a:pt x="264" y="6"/>
                    </a:lnTo>
                    <a:lnTo>
                      <a:pt x="268" y="9"/>
                    </a:lnTo>
                    <a:lnTo>
                      <a:pt x="268" y="9"/>
                    </a:lnTo>
                    <a:lnTo>
                      <a:pt x="281" y="15"/>
                    </a:lnTo>
                    <a:lnTo>
                      <a:pt x="294" y="18"/>
                    </a:lnTo>
                    <a:lnTo>
                      <a:pt x="294" y="18"/>
                    </a:lnTo>
                    <a:lnTo>
                      <a:pt x="299" y="18"/>
                    </a:lnTo>
                    <a:lnTo>
                      <a:pt x="305" y="18"/>
                    </a:lnTo>
                    <a:lnTo>
                      <a:pt x="305" y="18"/>
                    </a:lnTo>
                    <a:lnTo>
                      <a:pt x="308" y="18"/>
                    </a:lnTo>
                    <a:lnTo>
                      <a:pt x="312" y="20"/>
                    </a:lnTo>
                    <a:lnTo>
                      <a:pt x="312" y="20"/>
                    </a:lnTo>
                    <a:lnTo>
                      <a:pt x="314" y="20"/>
                    </a:lnTo>
                    <a:lnTo>
                      <a:pt x="317" y="20"/>
                    </a:lnTo>
                    <a:lnTo>
                      <a:pt x="317" y="20"/>
                    </a:lnTo>
                    <a:lnTo>
                      <a:pt x="319" y="18"/>
                    </a:lnTo>
                    <a:lnTo>
                      <a:pt x="323" y="20"/>
                    </a:lnTo>
                    <a:lnTo>
                      <a:pt x="323" y="20"/>
                    </a:lnTo>
                    <a:lnTo>
                      <a:pt x="325" y="24"/>
                    </a:lnTo>
                    <a:lnTo>
                      <a:pt x="325" y="28"/>
                    </a:lnTo>
                    <a:lnTo>
                      <a:pt x="325" y="28"/>
                    </a:lnTo>
                    <a:lnTo>
                      <a:pt x="321" y="33"/>
                    </a:lnTo>
                    <a:lnTo>
                      <a:pt x="317" y="39"/>
                    </a:lnTo>
                    <a:lnTo>
                      <a:pt x="317" y="39"/>
                    </a:lnTo>
                    <a:lnTo>
                      <a:pt x="316" y="42"/>
                    </a:lnTo>
                    <a:lnTo>
                      <a:pt x="314" y="46"/>
                    </a:lnTo>
                    <a:lnTo>
                      <a:pt x="314" y="46"/>
                    </a:lnTo>
                    <a:lnTo>
                      <a:pt x="312" y="53"/>
                    </a:lnTo>
                    <a:lnTo>
                      <a:pt x="310" y="59"/>
                    </a:lnTo>
                    <a:lnTo>
                      <a:pt x="310" y="59"/>
                    </a:lnTo>
                    <a:lnTo>
                      <a:pt x="310" y="62"/>
                    </a:lnTo>
                    <a:lnTo>
                      <a:pt x="312" y="66"/>
                    </a:lnTo>
                    <a:lnTo>
                      <a:pt x="312" y="66"/>
                    </a:lnTo>
                    <a:lnTo>
                      <a:pt x="319" y="75"/>
                    </a:lnTo>
                    <a:lnTo>
                      <a:pt x="319" y="75"/>
                    </a:lnTo>
                    <a:lnTo>
                      <a:pt x="323" y="77"/>
                    </a:lnTo>
                    <a:lnTo>
                      <a:pt x="323" y="77"/>
                    </a:lnTo>
                    <a:lnTo>
                      <a:pt x="334" y="83"/>
                    </a:lnTo>
                    <a:lnTo>
                      <a:pt x="341" y="88"/>
                    </a:lnTo>
                    <a:lnTo>
                      <a:pt x="341" y="88"/>
                    </a:lnTo>
                    <a:lnTo>
                      <a:pt x="345" y="90"/>
                    </a:lnTo>
                    <a:lnTo>
                      <a:pt x="345" y="90"/>
                    </a:lnTo>
                    <a:lnTo>
                      <a:pt x="354" y="95"/>
                    </a:lnTo>
                    <a:lnTo>
                      <a:pt x="360" y="101"/>
                    </a:lnTo>
                    <a:lnTo>
                      <a:pt x="360" y="101"/>
                    </a:lnTo>
                    <a:lnTo>
                      <a:pt x="365" y="105"/>
                    </a:lnTo>
                    <a:lnTo>
                      <a:pt x="371" y="106"/>
                    </a:lnTo>
                    <a:lnTo>
                      <a:pt x="371" y="106"/>
                    </a:lnTo>
                    <a:lnTo>
                      <a:pt x="376" y="105"/>
                    </a:lnTo>
                    <a:lnTo>
                      <a:pt x="380" y="99"/>
                    </a:lnTo>
                    <a:lnTo>
                      <a:pt x="380" y="99"/>
                    </a:lnTo>
                    <a:lnTo>
                      <a:pt x="385" y="84"/>
                    </a:lnTo>
                    <a:lnTo>
                      <a:pt x="389" y="68"/>
                    </a:lnTo>
                    <a:lnTo>
                      <a:pt x="389" y="68"/>
                    </a:lnTo>
                    <a:lnTo>
                      <a:pt x="389" y="59"/>
                    </a:lnTo>
                    <a:lnTo>
                      <a:pt x="389" y="59"/>
                    </a:lnTo>
                    <a:lnTo>
                      <a:pt x="387" y="50"/>
                    </a:lnTo>
                    <a:lnTo>
                      <a:pt x="389" y="39"/>
                    </a:lnTo>
                    <a:lnTo>
                      <a:pt x="389" y="39"/>
                    </a:lnTo>
                    <a:lnTo>
                      <a:pt x="389" y="35"/>
                    </a:lnTo>
                    <a:lnTo>
                      <a:pt x="389" y="35"/>
                    </a:lnTo>
                    <a:lnTo>
                      <a:pt x="389" y="26"/>
                    </a:lnTo>
                    <a:lnTo>
                      <a:pt x="393" y="18"/>
                    </a:lnTo>
                    <a:lnTo>
                      <a:pt x="400" y="2"/>
                    </a:lnTo>
                    <a:lnTo>
                      <a:pt x="400" y="2"/>
                    </a:lnTo>
                    <a:lnTo>
                      <a:pt x="400" y="0"/>
                    </a:lnTo>
                    <a:lnTo>
                      <a:pt x="400" y="0"/>
                    </a:lnTo>
                    <a:lnTo>
                      <a:pt x="402" y="0"/>
                    </a:lnTo>
                    <a:lnTo>
                      <a:pt x="405" y="0"/>
                    </a:lnTo>
                    <a:lnTo>
                      <a:pt x="405" y="0"/>
                    </a:lnTo>
                    <a:lnTo>
                      <a:pt x="407" y="2"/>
                    </a:lnTo>
                    <a:lnTo>
                      <a:pt x="407" y="2"/>
                    </a:lnTo>
                    <a:lnTo>
                      <a:pt x="407" y="9"/>
                    </a:lnTo>
                    <a:lnTo>
                      <a:pt x="411" y="17"/>
                    </a:lnTo>
                    <a:lnTo>
                      <a:pt x="416" y="31"/>
                    </a:lnTo>
                    <a:lnTo>
                      <a:pt x="416" y="31"/>
                    </a:lnTo>
                    <a:lnTo>
                      <a:pt x="420" y="46"/>
                    </a:lnTo>
                    <a:lnTo>
                      <a:pt x="420" y="46"/>
                    </a:lnTo>
                    <a:lnTo>
                      <a:pt x="422" y="51"/>
                    </a:lnTo>
                    <a:lnTo>
                      <a:pt x="427" y="53"/>
                    </a:lnTo>
                    <a:lnTo>
                      <a:pt x="427" y="53"/>
                    </a:lnTo>
                    <a:lnTo>
                      <a:pt x="431" y="55"/>
                    </a:lnTo>
                    <a:lnTo>
                      <a:pt x="437" y="59"/>
                    </a:lnTo>
                    <a:lnTo>
                      <a:pt x="440" y="62"/>
                    </a:lnTo>
                    <a:lnTo>
                      <a:pt x="442" y="68"/>
                    </a:lnTo>
                    <a:lnTo>
                      <a:pt x="442" y="68"/>
                    </a:lnTo>
                    <a:lnTo>
                      <a:pt x="444" y="81"/>
                    </a:lnTo>
                    <a:lnTo>
                      <a:pt x="444" y="81"/>
                    </a:lnTo>
                    <a:lnTo>
                      <a:pt x="446" y="88"/>
                    </a:lnTo>
                    <a:lnTo>
                      <a:pt x="448" y="94"/>
                    </a:lnTo>
                    <a:lnTo>
                      <a:pt x="448" y="94"/>
                    </a:lnTo>
                    <a:lnTo>
                      <a:pt x="451" y="101"/>
                    </a:lnTo>
                    <a:lnTo>
                      <a:pt x="453" y="110"/>
                    </a:lnTo>
                    <a:lnTo>
                      <a:pt x="453" y="110"/>
                    </a:lnTo>
                    <a:lnTo>
                      <a:pt x="455" y="117"/>
                    </a:lnTo>
                    <a:lnTo>
                      <a:pt x="457" y="125"/>
                    </a:lnTo>
                    <a:lnTo>
                      <a:pt x="462" y="130"/>
                    </a:lnTo>
                    <a:lnTo>
                      <a:pt x="468" y="134"/>
                    </a:lnTo>
                    <a:lnTo>
                      <a:pt x="468" y="134"/>
                    </a:lnTo>
                    <a:lnTo>
                      <a:pt x="479" y="139"/>
                    </a:lnTo>
                    <a:lnTo>
                      <a:pt x="486" y="145"/>
                    </a:lnTo>
                    <a:lnTo>
                      <a:pt x="486" y="145"/>
                    </a:lnTo>
                    <a:lnTo>
                      <a:pt x="490" y="149"/>
                    </a:lnTo>
                    <a:lnTo>
                      <a:pt x="490" y="149"/>
                    </a:lnTo>
                    <a:lnTo>
                      <a:pt x="494" y="156"/>
                    </a:lnTo>
                    <a:lnTo>
                      <a:pt x="497" y="163"/>
                    </a:lnTo>
                    <a:lnTo>
                      <a:pt x="499" y="171"/>
                    </a:lnTo>
                    <a:lnTo>
                      <a:pt x="501" y="178"/>
                    </a:lnTo>
                    <a:lnTo>
                      <a:pt x="501" y="178"/>
                    </a:lnTo>
                    <a:lnTo>
                      <a:pt x="503" y="180"/>
                    </a:lnTo>
                    <a:lnTo>
                      <a:pt x="505" y="182"/>
                    </a:lnTo>
                    <a:lnTo>
                      <a:pt x="505" y="182"/>
                    </a:lnTo>
                    <a:lnTo>
                      <a:pt x="510" y="182"/>
                    </a:lnTo>
                    <a:lnTo>
                      <a:pt x="514" y="184"/>
                    </a:lnTo>
                    <a:lnTo>
                      <a:pt x="514" y="184"/>
                    </a:lnTo>
                    <a:lnTo>
                      <a:pt x="516" y="185"/>
                    </a:lnTo>
                    <a:lnTo>
                      <a:pt x="517" y="189"/>
                    </a:lnTo>
                    <a:lnTo>
                      <a:pt x="517" y="189"/>
                    </a:lnTo>
                    <a:lnTo>
                      <a:pt x="519" y="196"/>
                    </a:lnTo>
                    <a:lnTo>
                      <a:pt x="521" y="202"/>
                    </a:lnTo>
                    <a:lnTo>
                      <a:pt x="527" y="207"/>
                    </a:lnTo>
                    <a:lnTo>
                      <a:pt x="530" y="213"/>
                    </a:lnTo>
                    <a:lnTo>
                      <a:pt x="530" y="213"/>
                    </a:lnTo>
                    <a:lnTo>
                      <a:pt x="538" y="218"/>
                    </a:lnTo>
                    <a:lnTo>
                      <a:pt x="543" y="226"/>
                    </a:lnTo>
                    <a:lnTo>
                      <a:pt x="543" y="226"/>
                    </a:lnTo>
                    <a:lnTo>
                      <a:pt x="545" y="228"/>
                    </a:lnTo>
                    <a:lnTo>
                      <a:pt x="549" y="226"/>
                    </a:lnTo>
                    <a:lnTo>
                      <a:pt x="549" y="226"/>
                    </a:lnTo>
                    <a:lnTo>
                      <a:pt x="550" y="226"/>
                    </a:lnTo>
                    <a:lnTo>
                      <a:pt x="552" y="228"/>
                    </a:lnTo>
                    <a:lnTo>
                      <a:pt x="552" y="228"/>
                    </a:lnTo>
                    <a:lnTo>
                      <a:pt x="552" y="235"/>
                    </a:lnTo>
                    <a:lnTo>
                      <a:pt x="552" y="235"/>
                    </a:lnTo>
                    <a:lnTo>
                      <a:pt x="550" y="246"/>
                    </a:lnTo>
                    <a:lnTo>
                      <a:pt x="550" y="259"/>
                    </a:lnTo>
                    <a:lnTo>
                      <a:pt x="550" y="259"/>
                    </a:lnTo>
                    <a:lnTo>
                      <a:pt x="552" y="262"/>
                    </a:lnTo>
                    <a:lnTo>
                      <a:pt x="552" y="262"/>
                    </a:lnTo>
                    <a:lnTo>
                      <a:pt x="554" y="270"/>
                    </a:lnTo>
                    <a:lnTo>
                      <a:pt x="556" y="277"/>
                    </a:lnTo>
                    <a:lnTo>
                      <a:pt x="556" y="283"/>
                    </a:lnTo>
                    <a:lnTo>
                      <a:pt x="556" y="290"/>
                    </a:lnTo>
                    <a:lnTo>
                      <a:pt x="556" y="290"/>
                    </a:lnTo>
                    <a:lnTo>
                      <a:pt x="556" y="297"/>
                    </a:lnTo>
                    <a:lnTo>
                      <a:pt x="556" y="297"/>
                    </a:lnTo>
                    <a:lnTo>
                      <a:pt x="552" y="310"/>
                    </a:lnTo>
                    <a:lnTo>
                      <a:pt x="550" y="323"/>
                    </a:lnTo>
                    <a:lnTo>
                      <a:pt x="550" y="323"/>
                    </a:lnTo>
                    <a:lnTo>
                      <a:pt x="549" y="327"/>
                    </a:lnTo>
                    <a:lnTo>
                      <a:pt x="549" y="327"/>
                    </a:lnTo>
                    <a:lnTo>
                      <a:pt x="549" y="336"/>
                    </a:lnTo>
                    <a:lnTo>
                      <a:pt x="547" y="343"/>
                    </a:lnTo>
                    <a:lnTo>
                      <a:pt x="541" y="356"/>
                    </a:lnTo>
                    <a:lnTo>
                      <a:pt x="541" y="356"/>
                    </a:lnTo>
                    <a:lnTo>
                      <a:pt x="536" y="363"/>
                    </a:lnTo>
                    <a:lnTo>
                      <a:pt x="536" y="363"/>
                    </a:lnTo>
                    <a:lnTo>
                      <a:pt x="530" y="371"/>
                    </a:lnTo>
                    <a:lnTo>
                      <a:pt x="527" y="380"/>
                    </a:lnTo>
                    <a:lnTo>
                      <a:pt x="527" y="380"/>
                    </a:lnTo>
                    <a:lnTo>
                      <a:pt x="521" y="395"/>
                    </a:lnTo>
                    <a:lnTo>
                      <a:pt x="521" y="395"/>
                    </a:lnTo>
                    <a:lnTo>
                      <a:pt x="517" y="406"/>
                    </a:lnTo>
                    <a:lnTo>
                      <a:pt x="514" y="415"/>
                    </a:lnTo>
                    <a:lnTo>
                      <a:pt x="514" y="415"/>
                    </a:lnTo>
                    <a:lnTo>
                      <a:pt x="512" y="420"/>
                    </a:lnTo>
                    <a:lnTo>
                      <a:pt x="510" y="426"/>
                    </a:lnTo>
                    <a:lnTo>
                      <a:pt x="510" y="426"/>
                    </a:lnTo>
                    <a:lnTo>
                      <a:pt x="508" y="446"/>
                    </a:lnTo>
                    <a:lnTo>
                      <a:pt x="508" y="446"/>
                    </a:lnTo>
                    <a:lnTo>
                      <a:pt x="505" y="453"/>
                    </a:lnTo>
                    <a:lnTo>
                      <a:pt x="501" y="457"/>
                    </a:lnTo>
                    <a:lnTo>
                      <a:pt x="501" y="457"/>
                    </a:lnTo>
                    <a:lnTo>
                      <a:pt x="495" y="459"/>
                    </a:lnTo>
                    <a:lnTo>
                      <a:pt x="490" y="459"/>
                    </a:lnTo>
                    <a:lnTo>
                      <a:pt x="490" y="459"/>
                    </a:lnTo>
                    <a:lnTo>
                      <a:pt x="486" y="459"/>
                    </a:lnTo>
                    <a:lnTo>
                      <a:pt x="481" y="461"/>
                    </a:lnTo>
                    <a:lnTo>
                      <a:pt x="473" y="466"/>
                    </a:lnTo>
                    <a:lnTo>
                      <a:pt x="473" y="466"/>
                    </a:lnTo>
                    <a:lnTo>
                      <a:pt x="461" y="479"/>
                    </a:lnTo>
                    <a:lnTo>
                      <a:pt x="461" y="479"/>
                    </a:lnTo>
                    <a:lnTo>
                      <a:pt x="457" y="481"/>
                    </a:lnTo>
                    <a:lnTo>
                      <a:pt x="453" y="479"/>
                    </a:lnTo>
                    <a:lnTo>
                      <a:pt x="453" y="479"/>
                    </a:lnTo>
                    <a:lnTo>
                      <a:pt x="450" y="477"/>
                    </a:lnTo>
                    <a:lnTo>
                      <a:pt x="446" y="473"/>
                    </a:lnTo>
                    <a:lnTo>
                      <a:pt x="446" y="473"/>
                    </a:lnTo>
                    <a:lnTo>
                      <a:pt x="442" y="470"/>
                    </a:lnTo>
                    <a:lnTo>
                      <a:pt x="437" y="468"/>
                    </a:lnTo>
                    <a:lnTo>
                      <a:pt x="437" y="468"/>
                    </a:lnTo>
                    <a:lnTo>
                      <a:pt x="431" y="468"/>
                    </a:lnTo>
                    <a:lnTo>
                      <a:pt x="426" y="472"/>
                    </a:lnTo>
                    <a:lnTo>
                      <a:pt x="426" y="472"/>
                    </a:lnTo>
                    <a:lnTo>
                      <a:pt x="422" y="475"/>
                    </a:lnTo>
                    <a:lnTo>
                      <a:pt x="416" y="477"/>
                    </a:lnTo>
                    <a:lnTo>
                      <a:pt x="413" y="475"/>
                    </a:lnTo>
                    <a:lnTo>
                      <a:pt x="407" y="473"/>
                    </a:lnTo>
                    <a:lnTo>
                      <a:pt x="407" y="473"/>
                    </a:lnTo>
                    <a:lnTo>
                      <a:pt x="402" y="470"/>
                    </a:lnTo>
                    <a:lnTo>
                      <a:pt x="396" y="468"/>
                    </a:lnTo>
                    <a:lnTo>
                      <a:pt x="396" y="468"/>
                    </a:lnTo>
                    <a:lnTo>
                      <a:pt x="389" y="466"/>
                    </a:lnTo>
                    <a:lnTo>
                      <a:pt x="380" y="462"/>
                    </a:lnTo>
                    <a:lnTo>
                      <a:pt x="380" y="462"/>
                    </a:lnTo>
                    <a:lnTo>
                      <a:pt x="374" y="459"/>
                    </a:lnTo>
                    <a:lnTo>
                      <a:pt x="369" y="453"/>
                    </a:lnTo>
                    <a:lnTo>
                      <a:pt x="367" y="446"/>
                    </a:lnTo>
                    <a:lnTo>
                      <a:pt x="365" y="439"/>
                    </a:lnTo>
                    <a:lnTo>
                      <a:pt x="365" y="439"/>
                    </a:lnTo>
                    <a:lnTo>
                      <a:pt x="363" y="431"/>
                    </a:lnTo>
                    <a:lnTo>
                      <a:pt x="361" y="424"/>
                    </a:lnTo>
                    <a:lnTo>
                      <a:pt x="361" y="424"/>
                    </a:lnTo>
                    <a:lnTo>
                      <a:pt x="358" y="418"/>
                    </a:lnTo>
                    <a:lnTo>
                      <a:pt x="356" y="417"/>
                    </a:lnTo>
                    <a:lnTo>
                      <a:pt x="352" y="415"/>
                    </a:lnTo>
                    <a:lnTo>
                      <a:pt x="349" y="417"/>
                    </a:lnTo>
                    <a:lnTo>
                      <a:pt x="349" y="417"/>
                    </a:lnTo>
                    <a:lnTo>
                      <a:pt x="347" y="417"/>
                    </a:lnTo>
                    <a:lnTo>
                      <a:pt x="345" y="415"/>
                    </a:lnTo>
                    <a:lnTo>
                      <a:pt x="345" y="411"/>
                    </a:lnTo>
                    <a:lnTo>
                      <a:pt x="345" y="411"/>
                    </a:lnTo>
                    <a:lnTo>
                      <a:pt x="347" y="404"/>
                    </a:lnTo>
                    <a:lnTo>
                      <a:pt x="345" y="396"/>
                    </a:lnTo>
                    <a:lnTo>
                      <a:pt x="345" y="396"/>
                    </a:lnTo>
                    <a:lnTo>
                      <a:pt x="343" y="395"/>
                    </a:lnTo>
                    <a:lnTo>
                      <a:pt x="343" y="395"/>
                    </a:lnTo>
                    <a:lnTo>
                      <a:pt x="341" y="396"/>
                    </a:lnTo>
                    <a:lnTo>
                      <a:pt x="341" y="396"/>
                    </a:lnTo>
                    <a:lnTo>
                      <a:pt x="339" y="402"/>
                    </a:lnTo>
                    <a:lnTo>
                      <a:pt x="339" y="402"/>
                    </a:lnTo>
                    <a:lnTo>
                      <a:pt x="338" y="406"/>
                    </a:lnTo>
                    <a:lnTo>
                      <a:pt x="336" y="407"/>
                    </a:lnTo>
                    <a:lnTo>
                      <a:pt x="332" y="409"/>
                    </a:lnTo>
                    <a:lnTo>
                      <a:pt x="328" y="409"/>
                    </a:lnTo>
                    <a:lnTo>
                      <a:pt x="328" y="409"/>
                    </a:lnTo>
                    <a:lnTo>
                      <a:pt x="327" y="407"/>
                    </a:lnTo>
                    <a:lnTo>
                      <a:pt x="327" y="406"/>
                    </a:lnTo>
                    <a:lnTo>
                      <a:pt x="327" y="406"/>
                    </a:lnTo>
                    <a:lnTo>
                      <a:pt x="330" y="400"/>
                    </a:lnTo>
                    <a:lnTo>
                      <a:pt x="330" y="400"/>
                    </a:lnTo>
                    <a:lnTo>
                      <a:pt x="332" y="398"/>
                    </a:lnTo>
                    <a:lnTo>
                      <a:pt x="332" y="395"/>
                    </a:lnTo>
                    <a:lnTo>
                      <a:pt x="332" y="395"/>
                    </a:lnTo>
                    <a:lnTo>
                      <a:pt x="334" y="385"/>
                    </a:lnTo>
                    <a:lnTo>
                      <a:pt x="338" y="376"/>
                    </a:lnTo>
                    <a:lnTo>
                      <a:pt x="338" y="376"/>
                    </a:lnTo>
                    <a:lnTo>
                      <a:pt x="339" y="371"/>
                    </a:lnTo>
                    <a:lnTo>
                      <a:pt x="339" y="371"/>
                    </a:lnTo>
                    <a:lnTo>
                      <a:pt x="338" y="371"/>
                    </a:lnTo>
                    <a:lnTo>
                      <a:pt x="338" y="371"/>
                    </a:lnTo>
                    <a:lnTo>
                      <a:pt x="338" y="369"/>
                    </a:lnTo>
                    <a:lnTo>
                      <a:pt x="338" y="369"/>
                    </a:lnTo>
                    <a:lnTo>
                      <a:pt x="334" y="376"/>
                    </a:lnTo>
                    <a:lnTo>
                      <a:pt x="328" y="382"/>
                    </a:lnTo>
                    <a:lnTo>
                      <a:pt x="323" y="385"/>
                    </a:lnTo>
                    <a:lnTo>
                      <a:pt x="319" y="391"/>
                    </a:lnTo>
                    <a:lnTo>
                      <a:pt x="319" y="391"/>
                    </a:lnTo>
                    <a:lnTo>
                      <a:pt x="314" y="398"/>
                    </a:lnTo>
                    <a:lnTo>
                      <a:pt x="314" y="398"/>
                    </a:lnTo>
                    <a:lnTo>
                      <a:pt x="314" y="402"/>
                    </a:lnTo>
                    <a:lnTo>
                      <a:pt x="312" y="402"/>
                    </a:lnTo>
                    <a:lnTo>
                      <a:pt x="312" y="404"/>
                    </a:lnTo>
                    <a:lnTo>
                      <a:pt x="312" y="404"/>
                    </a:lnTo>
                    <a:lnTo>
                      <a:pt x="308" y="402"/>
                    </a:lnTo>
                    <a:lnTo>
                      <a:pt x="305" y="400"/>
                    </a:lnTo>
                    <a:lnTo>
                      <a:pt x="303" y="398"/>
                    </a:lnTo>
                    <a:lnTo>
                      <a:pt x="303" y="395"/>
                    </a:lnTo>
                    <a:lnTo>
                      <a:pt x="303" y="395"/>
                    </a:lnTo>
                    <a:lnTo>
                      <a:pt x="303" y="389"/>
                    </a:lnTo>
                    <a:lnTo>
                      <a:pt x="301" y="385"/>
                    </a:lnTo>
                    <a:lnTo>
                      <a:pt x="301" y="385"/>
                    </a:lnTo>
                    <a:lnTo>
                      <a:pt x="297" y="378"/>
                    </a:lnTo>
                    <a:lnTo>
                      <a:pt x="294" y="373"/>
                    </a:lnTo>
                    <a:lnTo>
                      <a:pt x="294" y="373"/>
                    </a:lnTo>
                    <a:lnTo>
                      <a:pt x="290" y="369"/>
                    </a:lnTo>
                    <a:lnTo>
                      <a:pt x="288" y="363"/>
                    </a:lnTo>
                    <a:lnTo>
                      <a:pt x="288" y="363"/>
                    </a:lnTo>
                    <a:lnTo>
                      <a:pt x="284" y="360"/>
                    </a:lnTo>
                    <a:lnTo>
                      <a:pt x="281" y="356"/>
                    </a:lnTo>
                    <a:lnTo>
                      <a:pt x="281" y="356"/>
                    </a:lnTo>
                    <a:lnTo>
                      <a:pt x="275" y="354"/>
                    </a:lnTo>
                    <a:lnTo>
                      <a:pt x="275" y="354"/>
                    </a:lnTo>
                    <a:lnTo>
                      <a:pt x="262" y="349"/>
                    </a:lnTo>
                    <a:lnTo>
                      <a:pt x="257" y="347"/>
                    </a:lnTo>
                    <a:lnTo>
                      <a:pt x="251" y="343"/>
                    </a:lnTo>
                    <a:lnTo>
                      <a:pt x="251" y="343"/>
                    </a:lnTo>
                    <a:lnTo>
                      <a:pt x="248" y="341"/>
                    </a:lnTo>
                    <a:lnTo>
                      <a:pt x="242" y="341"/>
                    </a:lnTo>
                    <a:lnTo>
                      <a:pt x="242" y="341"/>
                    </a:lnTo>
                    <a:lnTo>
                      <a:pt x="222" y="343"/>
                    </a:lnTo>
                    <a:lnTo>
                      <a:pt x="222" y="343"/>
                    </a:lnTo>
                    <a:lnTo>
                      <a:pt x="213" y="347"/>
                    </a:lnTo>
                    <a:lnTo>
                      <a:pt x="213" y="347"/>
                    </a:lnTo>
                    <a:lnTo>
                      <a:pt x="205" y="351"/>
                    </a:lnTo>
                    <a:lnTo>
                      <a:pt x="200" y="352"/>
                    </a:lnTo>
                    <a:lnTo>
                      <a:pt x="185" y="354"/>
                    </a:lnTo>
                    <a:lnTo>
                      <a:pt x="185" y="354"/>
                    </a:lnTo>
                    <a:lnTo>
                      <a:pt x="178" y="354"/>
                    </a:lnTo>
                    <a:lnTo>
                      <a:pt x="171" y="358"/>
                    </a:lnTo>
                    <a:lnTo>
                      <a:pt x="171" y="358"/>
                    </a:lnTo>
                    <a:lnTo>
                      <a:pt x="161" y="363"/>
                    </a:lnTo>
                    <a:lnTo>
                      <a:pt x="161" y="363"/>
                    </a:lnTo>
                    <a:lnTo>
                      <a:pt x="152" y="369"/>
                    </a:lnTo>
                    <a:lnTo>
                      <a:pt x="150" y="373"/>
                    </a:lnTo>
                    <a:lnTo>
                      <a:pt x="147" y="376"/>
                    </a:lnTo>
                    <a:lnTo>
                      <a:pt x="147" y="376"/>
                    </a:lnTo>
                    <a:lnTo>
                      <a:pt x="145" y="380"/>
                    </a:lnTo>
                    <a:lnTo>
                      <a:pt x="143" y="382"/>
                    </a:lnTo>
                    <a:lnTo>
                      <a:pt x="136" y="384"/>
                    </a:lnTo>
                    <a:lnTo>
                      <a:pt x="136" y="384"/>
                    </a:lnTo>
                    <a:lnTo>
                      <a:pt x="112" y="384"/>
                    </a:lnTo>
                    <a:lnTo>
                      <a:pt x="112" y="384"/>
                    </a:lnTo>
                    <a:lnTo>
                      <a:pt x="99" y="384"/>
                    </a:lnTo>
                    <a:lnTo>
                      <a:pt x="99" y="384"/>
                    </a:lnTo>
                    <a:lnTo>
                      <a:pt x="94" y="385"/>
                    </a:lnTo>
                    <a:lnTo>
                      <a:pt x="88" y="389"/>
                    </a:lnTo>
                    <a:lnTo>
                      <a:pt x="88" y="389"/>
                    </a:lnTo>
                    <a:lnTo>
                      <a:pt x="86" y="391"/>
                    </a:lnTo>
                    <a:lnTo>
                      <a:pt x="83" y="393"/>
                    </a:lnTo>
                    <a:lnTo>
                      <a:pt x="83" y="393"/>
                    </a:lnTo>
                    <a:lnTo>
                      <a:pt x="77" y="396"/>
                    </a:lnTo>
                    <a:lnTo>
                      <a:pt x="72" y="402"/>
                    </a:lnTo>
                    <a:lnTo>
                      <a:pt x="72" y="402"/>
                    </a:lnTo>
                    <a:lnTo>
                      <a:pt x="66" y="406"/>
                    </a:lnTo>
                    <a:lnTo>
                      <a:pt x="59" y="406"/>
                    </a:lnTo>
                    <a:lnTo>
                      <a:pt x="59" y="406"/>
                    </a:lnTo>
                    <a:lnTo>
                      <a:pt x="50" y="404"/>
                    </a:lnTo>
                    <a:lnTo>
                      <a:pt x="50" y="404"/>
                    </a:lnTo>
                    <a:lnTo>
                      <a:pt x="42" y="402"/>
                    </a:lnTo>
                    <a:lnTo>
                      <a:pt x="37" y="398"/>
                    </a:lnTo>
                    <a:lnTo>
                      <a:pt x="27" y="387"/>
                    </a:lnTo>
                    <a:lnTo>
                      <a:pt x="27" y="387"/>
                    </a:lnTo>
                    <a:lnTo>
                      <a:pt x="26" y="384"/>
                    </a:lnTo>
                    <a:lnTo>
                      <a:pt x="27" y="378"/>
                    </a:lnTo>
                    <a:lnTo>
                      <a:pt x="27" y="378"/>
                    </a:lnTo>
                    <a:lnTo>
                      <a:pt x="31" y="373"/>
                    </a:lnTo>
                    <a:lnTo>
                      <a:pt x="33" y="369"/>
                    </a:lnTo>
                    <a:lnTo>
                      <a:pt x="33" y="365"/>
                    </a:lnTo>
                    <a:lnTo>
                      <a:pt x="33" y="365"/>
                    </a:lnTo>
                    <a:lnTo>
                      <a:pt x="33" y="352"/>
                    </a:lnTo>
                    <a:lnTo>
                      <a:pt x="33" y="345"/>
                    </a:lnTo>
                    <a:lnTo>
                      <a:pt x="31" y="338"/>
                    </a:lnTo>
                    <a:lnTo>
                      <a:pt x="31" y="338"/>
                    </a:lnTo>
                    <a:lnTo>
                      <a:pt x="27" y="328"/>
                    </a:lnTo>
                    <a:lnTo>
                      <a:pt x="27" y="328"/>
                    </a:lnTo>
                    <a:lnTo>
                      <a:pt x="24" y="317"/>
                    </a:lnTo>
                    <a:lnTo>
                      <a:pt x="22" y="306"/>
                    </a:lnTo>
                    <a:lnTo>
                      <a:pt x="22" y="306"/>
                    </a:lnTo>
                    <a:lnTo>
                      <a:pt x="22" y="301"/>
                    </a:lnTo>
                    <a:lnTo>
                      <a:pt x="18" y="294"/>
                    </a:lnTo>
                    <a:lnTo>
                      <a:pt x="18" y="294"/>
                    </a:lnTo>
                    <a:lnTo>
                      <a:pt x="13" y="283"/>
                    </a:lnTo>
                    <a:lnTo>
                      <a:pt x="11" y="270"/>
                    </a:lnTo>
                    <a:lnTo>
                      <a:pt x="11" y="270"/>
                    </a:lnTo>
                    <a:lnTo>
                      <a:pt x="9" y="264"/>
                    </a:lnTo>
                    <a:lnTo>
                      <a:pt x="5" y="261"/>
                    </a:lnTo>
                    <a:lnTo>
                      <a:pt x="5" y="261"/>
                    </a:lnTo>
                    <a:lnTo>
                      <a:pt x="2" y="255"/>
                    </a:lnTo>
                    <a:lnTo>
                      <a:pt x="2" y="255"/>
                    </a:lnTo>
                    <a:lnTo>
                      <a:pt x="0" y="250"/>
                    </a:lnTo>
                    <a:lnTo>
                      <a:pt x="0" y="248"/>
                    </a:lnTo>
                    <a:lnTo>
                      <a:pt x="2" y="244"/>
                    </a:lnTo>
                    <a:lnTo>
                      <a:pt x="2" y="244"/>
                    </a:lnTo>
                    <a:lnTo>
                      <a:pt x="4" y="240"/>
                    </a:lnTo>
                    <a:lnTo>
                      <a:pt x="4" y="240"/>
                    </a:lnTo>
                    <a:lnTo>
                      <a:pt x="5" y="240"/>
                    </a:lnTo>
                    <a:lnTo>
                      <a:pt x="5" y="242"/>
                    </a:lnTo>
                    <a:lnTo>
                      <a:pt x="9" y="244"/>
                    </a:lnTo>
                    <a:lnTo>
                      <a:pt x="9" y="244"/>
                    </a:lnTo>
                    <a:lnTo>
                      <a:pt x="11" y="244"/>
                    </a:lnTo>
                    <a:lnTo>
                      <a:pt x="11" y="244"/>
                    </a:lnTo>
                    <a:lnTo>
                      <a:pt x="9" y="240"/>
                    </a:lnTo>
                    <a:lnTo>
                      <a:pt x="9" y="240"/>
                    </a:lnTo>
                    <a:lnTo>
                      <a:pt x="2" y="222"/>
                    </a:lnTo>
                    <a:lnTo>
                      <a:pt x="2" y="222"/>
                    </a:lnTo>
                    <a:lnTo>
                      <a:pt x="0" y="215"/>
                    </a:lnTo>
                    <a:lnTo>
                      <a:pt x="0" y="209"/>
                    </a:lnTo>
                    <a:lnTo>
                      <a:pt x="2" y="206"/>
                    </a:lnTo>
                    <a:lnTo>
                      <a:pt x="2" y="206"/>
                    </a:lnTo>
                    <a:lnTo>
                      <a:pt x="4" y="200"/>
                    </a:lnTo>
                    <a:lnTo>
                      <a:pt x="5" y="193"/>
                    </a:lnTo>
                    <a:lnTo>
                      <a:pt x="5" y="193"/>
                    </a:lnTo>
                    <a:lnTo>
                      <a:pt x="4" y="187"/>
                    </a:lnTo>
                    <a:lnTo>
                      <a:pt x="5" y="182"/>
                    </a:lnTo>
                    <a:lnTo>
                      <a:pt x="5" y="182"/>
                    </a:lnTo>
                    <a:lnTo>
                      <a:pt x="7" y="176"/>
                    </a:lnTo>
                    <a:lnTo>
                      <a:pt x="9" y="176"/>
                    </a:lnTo>
                    <a:lnTo>
                      <a:pt x="13" y="178"/>
                    </a:lnTo>
                    <a:lnTo>
                      <a:pt x="13" y="178"/>
                    </a:lnTo>
                    <a:lnTo>
                      <a:pt x="13" y="178"/>
                    </a:lnTo>
                    <a:lnTo>
                      <a:pt x="15" y="176"/>
                    </a:lnTo>
                    <a:lnTo>
                      <a:pt x="15" y="176"/>
                    </a:lnTo>
                    <a:lnTo>
                      <a:pt x="27" y="167"/>
                    </a:lnTo>
                    <a:lnTo>
                      <a:pt x="39" y="158"/>
                    </a:lnTo>
                    <a:lnTo>
                      <a:pt x="39" y="158"/>
                    </a:lnTo>
                    <a:lnTo>
                      <a:pt x="44" y="156"/>
                    </a:lnTo>
                    <a:lnTo>
                      <a:pt x="48" y="154"/>
                    </a:lnTo>
                    <a:lnTo>
                      <a:pt x="48" y="154"/>
                    </a:lnTo>
                    <a:lnTo>
                      <a:pt x="55" y="154"/>
                    </a:lnTo>
                    <a:lnTo>
                      <a:pt x="62" y="152"/>
                    </a:lnTo>
                    <a:lnTo>
                      <a:pt x="75" y="147"/>
                    </a:lnTo>
                    <a:lnTo>
                      <a:pt x="75" y="147"/>
                    </a:lnTo>
                    <a:lnTo>
                      <a:pt x="86" y="143"/>
                    </a:lnTo>
                    <a:lnTo>
                      <a:pt x="86" y="143"/>
                    </a:lnTo>
                    <a:lnTo>
                      <a:pt x="101" y="139"/>
                    </a:lnTo>
                    <a:lnTo>
                      <a:pt x="101" y="139"/>
                    </a:lnTo>
                    <a:lnTo>
                      <a:pt x="106" y="136"/>
                    </a:lnTo>
                    <a:lnTo>
                      <a:pt x="110" y="130"/>
                    </a:lnTo>
                    <a:lnTo>
                      <a:pt x="110" y="130"/>
                    </a:lnTo>
                    <a:lnTo>
                      <a:pt x="121" y="116"/>
                    </a:lnTo>
                    <a:lnTo>
                      <a:pt x="121" y="116"/>
                    </a:lnTo>
                    <a:lnTo>
                      <a:pt x="121" y="112"/>
                    </a:lnTo>
                    <a:lnTo>
                      <a:pt x="121" y="106"/>
                    </a:lnTo>
                    <a:lnTo>
                      <a:pt x="121" y="106"/>
                    </a:lnTo>
                    <a:lnTo>
                      <a:pt x="121" y="103"/>
                    </a:lnTo>
                    <a:lnTo>
                      <a:pt x="123" y="99"/>
                    </a:lnTo>
                    <a:lnTo>
                      <a:pt x="127" y="94"/>
                    </a:lnTo>
                    <a:lnTo>
                      <a:pt x="127" y="94"/>
                    </a:lnTo>
                    <a:lnTo>
                      <a:pt x="130" y="90"/>
                    </a:lnTo>
                    <a:lnTo>
                      <a:pt x="132" y="90"/>
                    </a:lnTo>
                    <a:lnTo>
                      <a:pt x="134" y="92"/>
                    </a:lnTo>
                    <a:lnTo>
                      <a:pt x="136" y="94"/>
                    </a:lnTo>
                    <a:lnTo>
                      <a:pt x="136" y="94"/>
                    </a:lnTo>
                    <a:lnTo>
                      <a:pt x="138" y="97"/>
                    </a:lnTo>
                    <a:lnTo>
                      <a:pt x="138" y="97"/>
                    </a:lnTo>
                    <a:lnTo>
                      <a:pt x="139" y="97"/>
                    </a:lnTo>
                    <a:lnTo>
                      <a:pt x="141" y="97"/>
                    </a:lnTo>
                    <a:lnTo>
                      <a:pt x="141" y="97"/>
                    </a:lnTo>
                    <a:lnTo>
                      <a:pt x="141" y="95"/>
                    </a:lnTo>
                    <a:lnTo>
                      <a:pt x="141" y="95"/>
                    </a:lnTo>
                    <a:lnTo>
                      <a:pt x="141" y="90"/>
                    </a:lnTo>
                    <a:lnTo>
                      <a:pt x="141" y="90"/>
                    </a:lnTo>
                    <a:lnTo>
                      <a:pt x="141" y="84"/>
                    </a:lnTo>
                    <a:lnTo>
                      <a:pt x="143" y="83"/>
                    </a:lnTo>
                    <a:lnTo>
                      <a:pt x="145" y="83"/>
                    </a:lnTo>
                    <a:lnTo>
                      <a:pt x="145" y="83"/>
                    </a:lnTo>
                    <a:lnTo>
                      <a:pt x="149" y="84"/>
                    </a:lnTo>
                    <a:lnTo>
                      <a:pt x="149" y="84"/>
                    </a:lnTo>
                    <a:lnTo>
                      <a:pt x="150" y="83"/>
                    </a:lnTo>
                    <a:lnTo>
                      <a:pt x="152" y="79"/>
                    </a:lnTo>
                    <a:lnTo>
                      <a:pt x="152" y="79"/>
                    </a:lnTo>
                    <a:lnTo>
                      <a:pt x="154" y="75"/>
                    </a:lnTo>
                    <a:lnTo>
                      <a:pt x="158" y="70"/>
                    </a:lnTo>
                    <a:lnTo>
                      <a:pt x="163" y="62"/>
                    </a:lnTo>
                    <a:lnTo>
                      <a:pt x="163" y="62"/>
                    </a:lnTo>
                    <a:lnTo>
                      <a:pt x="169" y="57"/>
                    </a:lnTo>
                    <a:lnTo>
                      <a:pt x="174" y="51"/>
                    </a:lnTo>
                    <a:lnTo>
                      <a:pt x="180" y="50"/>
                    </a:lnTo>
                    <a:lnTo>
                      <a:pt x="187" y="46"/>
                    </a:lnTo>
                    <a:lnTo>
                      <a:pt x="187" y="46"/>
                    </a:lnTo>
                    <a:lnTo>
                      <a:pt x="191" y="46"/>
                    </a:lnTo>
                    <a:lnTo>
                      <a:pt x="193" y="48"/>
                    </a:lnTo>
                    <a:lnTo>
                      <a:pt x="198" y="51"/>
                    </a:lnTo>
                    <a:lnTo>
                      <a:pt x="198" y="51"/>
                    </a:lnTo>
                    <a:lnTo>
                      <a:pt x="202" y="57"/>
                    </a:lnTo>
                    <a:lnTo>
                      <a:pt x="202" y="57"/>
                    </a:lnTo>
                    <a:lnTo>
                      <a:pt x="205" y="61"/>
                    </a:lnTo>
                    <a:lnTo>
                      <a:pt x="211" y="61"/>
                    </a:lnTo>
                    <a:lnTo>
                      <a:pt x="211" y="61"/>
                    </a:lnTo>
                    <a:lnTo>
                      <a:pt x="216" y="61"/>
                    </a:lnTo>
                    <a:lnTo>
                      <a:pt x="222" y="62"/>
                    </a:lnTo>
                    <a:lnTo>
                      <a:pt x="222" y="6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14" name="Freeform 256"/>
              <p:cNvSpPr>
                <a:spLocks/>
              </p:cNvSpPr>
              <p:nvPr/>
            </p:nvSpPr>
            <p:spPr bwMode="auto">
              <a:xfrm>
                <a:off x="7941683" y="2949605"/>
                <a:ext cx="141944" cy="125487"/>
              </a:xfrm>
              <a:custGeom>
                <a:avLst/>
                <a:gdLst>
                  <a:gd name="T0" fmla="*/ 138 w 138"/>
                  <a:gd name="T1" fmla="*/ 118 h 123"/>
                  <a:gd name="T2" fmla="*/ 134 w 138"/>
                  <a:gd name="T3" fmla="*/ 122 h 123"/>
                  <a:gd name="T4" fmla="*/ 127 w 138"/>
                  <a:gd name="T5" fmla="*/ 123 h 123"/>
                  <a:gd name="T6" fmla="*/ 114 w 138"/>
                  <a:gd name="T7" fmla="*/ 120 h 123"/>
                  <a:gd name="T8" fmla="*/ 101 w 138"/>
                  <a:gd name="T9" fmla="*/ 118 h 123"/>
                  <a:gd name="T10" fmla="*/ 90 w 138"/>
                  <a:gd name="T11" fmla="*/ 111 h 123"/>
                  <a:gd name="T12" fmla="*/ 81 w 138"/>
                  <a:gd name="T13" fmla="*/ 101 h 123"/>
                  <a:gd name="T14" fmla="*/ 72 w 138"/>
                  <a:gd name="T15" fmla="*/ 90 h 123"/>
                  <a:gd name="T16" fmla="*/ 68 w 138"/>
                  <a:gd name="T17" fmla="*/ 85 h 123"/>
                  <a:gd name="T18" fmla="*/ 52 w 138"/>
                  <a:gd name="T19" fmla="*/ 79 h 123"/>
                  <a:gd name="T20" fmla="*/ 50 w 138"/>
                  <a:gd name="T21" fmla="*/ 77 h 123"/>
                  <a:gd name="T22" fmla="*/ 46 w 138"/>
                  <a:gd name="T23" fmla="*/ 79 h 123"/>
                  <a:gd name="T24" fmla="*/ 35 w 138"/>
                  <a:gd name="T25" fmla="*/ 88 h 123"/>
                  <a:gd name="T26" fmla="*/ 33 w 138"/>
                  <a:gd name="T27" fmla="*/ 94 h 123"/>
                  <a:gd name="T28" fmla="*/ 30 w 138"/>
                  <a:gd name="T29" fmla="*/ 101 h 123"/>
                  <a:gd name="T30" fmla="*/ 24 w 138"/>
                  <a:gd name="T31" fmla="*/ 103 h 123"/>
                  <a:gd name="T32" fmla="*/ 10 w 138"/>
                  <a:gd name="T33" fmla="*/ 101 h 123"/>
                  <a:gd name="T34" fmla="*/ 4 w 138"/>
                  <a:gd name="T35" fmla="*/ 99 h 123"/>
                  <a:gd name="T36" fmla="*/ 2 w 138"/>
                  <a:gd name="T37" fmla="*/ 94 h 123"/>
                  <a:gd name="T38" fmla="*/ 2 w 138"/>
                  <a:gd name="T39" fmla="*/ 77 h 123"/>
                  <a:gd name="T40" fmla="*/ 2 w 138"/>
                  <a:gd name="T41" fmla="*/ 48 h 123"/>
                  <a:gd name="T42" fmla="*/ 0 w 138"/>
                  <a:gd name="T43" fmla="*/ 30 h 123"/>
                  <a:gd name="T44" fmla="*/ 0 w 138"/>
                  <a:gd name="T45" fmla="*/ 19 h 123"/>
                  <a:gd name="T46" fmla="*/ 0 w 138"/>
                  <a:gd name="T47" fmla="*/ 6 h 123"/>
                  <a:gd name="T48" fmla="*/ 6 w 138"/>
                  <a:gd name="T49" fmla="*/ 0 h 123"/>
                  <a:gd name="T50" fmla="*/ 13 w 138"/>
                  <a:gd name="T51" fmla="*/ 4 h 123"/>
                  <a:gd name="T52" fmla="*/ 41 w 138"/>
                  <a:gd name="T53" fmla="*/ 15 h 123"/>
                  <a:gd name="T54" fmla="*/ 52 w 138"/>
                  <a:gd name="T55" fmla="*/ 21 h 123"/>
                  <a:gd name="T56" fmla="*/ 63 w 138"/>
                  <a:gd name="T57" fmla="*/ 30 h 123"/>
                  <a:gd name="T58" fmla="*/ 67 w 138"/>
                  <a:gd name="T59" fmla="*/ 35 h 123"/>
                  <a:gd name="T60" fmla="*/ 74 w 138"/>
                  <a:gd name="T61" fmla="*/ 44 h 123"/>
                  <a:gd name="T62" fmla="*/ 85 w 138"/>
                  <a:gd name="T63" fmla="*/ 50 h 123"/>
                  <a:gd name="T64" fmla="*/ 92 w 138"/>
                  <a:gd name="T65" fmla="*/ 52 h 123"/>
                  <a:gd name="T66" fmla="*/ 96 w 138"/>
                  <a:gd name="T67" fmla="*/ 59 h 123"/>
                  <a:gd name="T68" fmla="*/ 92 w 138"/>
                  <a:gd name="T69" fmla="*/ 65 h 123"/>
                  <a:gd name="T70" fmla="*/ 90 w 138"/>
                  <a:gd name="T71" fmla="*/ 66 h 123"/>
                  <a:gd name="T72" fmla="*/ 89 w 138"/>
                  <a:gd name="T73" fmla="*/ 70 h 123"/>
                  <a:gd name="T74" fmla="*/ 89 w 138"/>
                  <a:gd name="T75" fmla="*/ 72 h 123"/>
                  <a:gd name="T76" fmla="*/ 90 w 138"/>
                  <a:gd name="T77" fmla="*/ 74 h 123"/>
                  <a:gd name="T78" fmla="*/ 105 w 138"/>
                  <a:gd name="T79" fmla="*/ 92 h 123"/>
                  <a:gd name="T80" fmla="*/ 107 w 138"/>
                  <a:gd name="T81" fmla="*/ 96 h 123"/>
                  <a:gd name="T82" fmla="*/ 111 w 138"/>
                  <a:gd name="T83" fmla="*/ 98 h 123"/>
                  <a:gd name="T84" fmla="*/ 122 w 138"/>
                  <a:gd name="T85" fmla="*/ 107 h 123"/>
                  <a:gd name="T86" fmla="*/ 125 w 138"/>
                  <a:gd name="T87" fmla="*/ 109 h 123"/>
                  <a:gd name="T88" fmla="*/ 127 w 138"/>
                  <a:gd name="T89" fmla="*/ 112 h 123"/>
                  <a:gd name="T90" fmla="*/ 138 w 138"/>
                  <a:gd name="T91" fmla="*/ 118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38" h="123">
                    <a:moveTo>
                      <a:pt x="138" y="118"/>
                    </a:moveTo>
                    <a:lnTo>
                      <a:pt x="138" y="118"/>
                    </a:lnTo>
                    <a:lnTo>
                      <a:pt x="134" y="122"/>
                    </a:lnTo>
                    <a:lnTo>
                      <a:pt x="134" y="122"/>
                    </a:lnTo>
                    <a:lnTo>
                      <a:pt x="131" y="123"/>
                    </a:lnTo>
                    <a:lnTo>
                      <a:pt x="127" y="123"/>
                    </a:lnTo>
                    <a:lnTo>
                      <a:pt x="127" y="123"/>
                    </a:lnTo>
                    <a:lnTo>
                      <a:pt x="114" y="120"/>
                    </a:lnTo>
                    <a:lnTo>
                      <a:pt x="101" y="118"/>
                    </a:lnTo>
                    <a:lnTo>
                      <a:pt x="101" y="118"/>
                    </a:lnTo>
                    <a:lnTo>
                      <a:pt x="96" y="116"/>
                    </a:lnTo>
                    <a:lnTo>
                      <a:pt x="90" y="111"/>
                    </a:lnTo>
                    <a:lnTo>
                      <a:pt x="90" y="111"/>
                    </a:lnTo>
                    <a:lnTo>
                      <a:pt x="81" y="101"/>
                    </a:lnTo>
                    <a:lnTo>
                      <a:pt x="76" y="96"/>
                    </a:lnTo>
                    <a:lnTo>
                      <a:pt x="72" y="90"/>
                    </a:lnTo>
                    <a:lnTo>
                      <a:pt x="72" y="90"/>
                    </a:lnTo>
                    <a:lnTo>
                      <a:pt x="68" y="85"/>
                    </a:lnTo>
                    <a:lnTo>
                      <a:pt x="68" y="85"/>
                    </a:lnTo>
                    <a:lnTo>
                      <a:pt x="52" y="79"/>
                    </a:lnTo>
                    <a:lnTo>
                      <a:pt x="52" y="79"/>
                    </a:lnTo>
                    <a:lnTo>
                      <a:pt x="50" y="77"/>
                    </a:lnTo>
                    <a:lnTo>
                      <a:pt x="46" y="79"/>
                    </a:lnTo>
                    <a:lnTo>
                      <a:pt x="46" y="79"/>
                    </a:lnTo>
                    <a:lnTo>
                      <a:pt x="37" y="85"/>
                    </a:lnTo>
                    <a:lnTo>
                      <a:pt x="35" y="88"/>
                    </a:lnTo>
                    <a:lnTo>
                      <a:pt x="33" y="94"/>
                    </a:lnTo>
                    <a:lnTo>
                      <a:pt x="33" y="94"/>
                    </a:lnTo>
                    <a:lnTo>
                      <a:pt x="32" y="98"/>
                    </a:lnTo>
                    <a:lnTo>
                      <a:pt x="30" y="101"/>
                    </a:lnTo>
                    <a:lnTo>
                      <a:pt x="28" y="103"/>
                    </a:lnTo>
                    <a:lnTo>
                      <a:pt x="24" y="103"/>
                    </a:lnTo>
                    <a:lnTo>
                      <a:pt x="24" y="103"/>
                    </a:lnTo>
                    <a:lnTo>
                      <a:pt x="10" y="101"/>
                    </a:lnTo>
                    <a:lnTo>
                      <a:pt x="10" y="101"/>
                    </a:lnTo>
                    <a:lnTo>
                      <a:pt x="4" y="99"/>
                    </a:lnTo>
                    <a:lnTo>
                      <a:pt x="2" y="94"/>
                    </a:lnTo>
                    <a:lnTo>
                      <a:pt x="2" y="94"/>
                    </a:lnTo>
                    <a:lnTo>
                      <a:pt x="2" y="77"/>
                    </a:lnTo>
                    <a:lnTo>
                      <a:pt x="2" y="77"/>
                    </a:lnTo>
                    <a:lnTo>
                      <a:pt x="0" y="63"/>
                    </a:lnTo>
                    <a:lnTo>
                      <a:pt x="2" y="48"/>
                    </a:lnTo>
                    <a:lnTo>
                      <a:pt x="2" y="4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19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41" y="15"/>
                    </a:lnTo>
                    <a:lnTo>
                      <a:pt x="41" y="15"/>
                    </a:lnTo>
                    <a:lnTo>
                      <a:pt x="52" y="21"/>
                    </a:lnTo>
                    <a:lnTo>
                      <a:pt x="63" y="30"/>
                    </a:lnTo>
                    <a:lnTo>
                      <a:pt x="63" y="30"/>
                    </a:lnTo>
                    <a:lnTo>
                      <a:pt x="67" y="35"/>
                    </a:lnTo>
                    <a:lnTo>
                      <a:pt x="67" y="35"/>
                    </a:lnTo>
                    <a:lnTo>
                      <a:pt x="70" y="41"/>
                    </a:lnTo>
                    <a:lnTo>
                      <a:pt x="74" y="44"/>
                    </a:lnTo>
                    <a:lnTo>
                      <a:pt x="85" y="50"/>
                    </a:lnTo>
                    <a:lnTo>
                      <a:pt x="85" y="50"/>
                    </a:lnTo>
                    <a:lnTo>
                      <a:pt x="92" y="52"/>
                    </a:lnTo>
                    <a:lnTo>
                      <a:pt x="92" y="52"/>
                    </a:lnTo>
                    <a:lnTo>
                      <a:pt x="96" y="55"/>
                    </a:lnTo>
                    <a:lnTo>
                      <a:pt x="96" y="59"/>
                    </a:lnTo>
                    <a:lnTo>
                      <a:pt x="96" y="61"/>
                    </a:lnTo>
                    <a:lnTo>
                      <a:pt x="92" y="65"/>
                    </a:lnTo>
                    <a:lnTo>
                      <a:pt x="92" y="65"/>
                    </a:lnTo>
                    <a:lnTo>
                      <a:pt x="90" y="66"/>
                    </a:lnTo>
                    <a:lnTo>
                      <a:pt x="90" y="66"/>
                    </a:lnTo>
                    <a:lnTo>
                      <a:pt x="89" y="70"/>
                    </a:lnTo>
                    <a:lnTo>
                      <a:pt x="89" y="72"/>
                    </a:lnTo>
                    <a:lnTo>
                      <a:pt x="89" y="72"/>
                    </a:lnTo>
                    <a:lnTo>
                      <a:pt x="90" y="74"/>
                    </a:lnTo>
                    <a:lnTo>
                      <a:pt x="90" y="74"/>
                    </a:lnTo>
                    <a:lnTo>
                      <a:pt x="98" y="83"/>
                    </a:lnTo>
                    <a:lnTo>
                      <a:pt x="105" y="92"/>
                    </a:lnTo>
                    <a:lnTo>
                      <a:pt x="105" y="92"/>
                    </a:lnTo>
                    <a:lnTo>
                      <a:pt x="107" y="96"/>
                    </a:lnTo>
                    <a:lnTo>
                      <a:pt x="107" y="96"/>
                    </a:lnTo>
                    <a:lnTo>
                      <a:pt x="111" y="98"/>
                    </a:lnTo>
                    <a:lnTo>
                      <a:pt x="114" y="99"/>
                    </a:lnTo>
                    <a:lnTo>
                      <a:pt x="122" y="107"/>
                    </a:lnTo>
                    <a:lnTo>
                      <a:pt x="122" y="107"/>
                    </a:lnTo>
                    <a:lnTo>
                      <a:pt x="125" y="109"/>
                    </a:lnTo>
                    <a:lnTo>
                      <a:pt x="125" y="109"/>
                    </a:lnTo>
                    <a:lnTo>
                      <a:pt x="127" y="112"/>
                    </a:lnTo>
                    <a:lnTo>
                      <a:pt x="131" y="114"/>
                    </a:lnTo>
                    <a:lnTo>
                      <a:pt x="138" y="118"/>
                    </a:lnTo>
                    <a:lnTo>
                      <a:pt x="138" y="11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15" name="Freeform 257"/>
              <p:cNvSpPr>
                <a:spLocks/>
              </p:cNvSpPr>
              <p:nvPr/>
            </p:nvSpPr>
            <p:spPr bwMode="auto">
              <a:xfrm>
                <a:off x="8301683" y="3607893"/>
                <a:ext cx="111086" cy="129601"/>
              </a:xfrm>
              <a:custGeom>
                <a:avLst/>
                <a:gdLst>
                  <a:gd name="T0" fmla="*/ 88 w 106"/>
                  <a:gd name="T1" fmla="*/ 66 h 126"/>
                  <a:gd name="T2" fmla="*/ 77 w 106"/>
                  <a:gd name="T3" fmla="*/ 68 h 126"/>
                  <a:gd name="T4" fmla="*/ 70 w 106"/>
                  <a:gd name="T5" fmla="*/ 73 h 126"/>
                  <a:gd name="T6" fmla="*/ 66 w 106"/>
                  <a:gd name="T7" fmla="*/ 81 h 126"/>
                  <a:gd name="T8" fmla="*/ 64 w 106"/>
                  <a:gd name="T9" fmla="*/ 92 h 126"/>
                  <a:gd name="T10" fmla="*/ 60 w 106"/>
                  <a:gd name="T11" fmla="*/ 101 h 126"/>
                  <a:gd name="T12" fmla="*/ 53 w 106"/>
                  <a:gd name="T13" fmla="*/ 115 h 126"/>
                  <a:gd name="T14" fmla="*/ 38 w 106"/>
                  <a:gd name="T15" fmla="*/ 126 h 126"/>
                  <a:gd name="T16" fmla="*/ 35 w 106"/>
                  <a:gd name="T17" fmla="*/ 126 h 126"/>
                  <a:gd name="T18" fmla="*/ 33 w 106"/>
                  <a:gd name="T19" fmla="*/ 126 h 126"/>
                  <a:gd name="T20" fmla="*/ 20 w 106"/>
                  <a:gd name="T21" fmla="*/ 123 h 126"/>
                  <a:gd name="T22" fmla="*/ 15 w 106"/>
                  <a:gd name="T23" fmla="*/ 119 h 126"/>
                  <a:gd name="T24" fmla="*/ 7 w 106"/>
                  <a:gd name="T25" fmla="*/ 117 h 126"/>
                  <a:gd name="T26" fmla="*/ 4 w 106"/>
                  <a:gd name="T27" fmla="*/ 115 h 126"/>
                  <a:gd name="T28" fmla="*/ 0 w 106"/>
                  <a:gd name="T29" fmla="*/ 108 h 126"/>
                  <a:gd name="T30" fmla="*/ 5 w 106"/>
                  <a:gd name="T31" fmla="*/ 95 h 126"/>
                  <a:gd name="T32" fmla="*/ 13 w 106"/>
                  <a:gd name="T33" fmla="*/ 82 h 126"/>
                  <a:gd name="T34" fmla="*/ 15 w 106"/>
                  <a:gd name="T35" fmla="*/ 82 h 126"/>
                  <a:gd name="T36" fmla="*/ 22 w 106"/>
                  <a:gd name="T37" fmla="*/ 71 h 126"/>
                  <a:gd name="T38" fmla="*/ 33 w 106"/>
                  <a:gd name="T39" fmla="*/ 64 h 126"/>
                  <a:gd name="T40" fmla="*/ 59 w 106"/>
                  <a:gd name="T41" fmla="*/ 42 h 126"/>
                  <a:gd name="T42" fmla="*/ 62 w 106"/>
                  <a:gd name="T43" fmla="*/ 38 h 126"/>
                  <a:gd name="T44" fmla="*/ 64 w 106"/>
                  <a:gd name="T45" fmla="*/ 31 h 126"/>
                  <a:gd name="T46" fmla="*/ 70 w 106"/>
                  <a:gd name="T47" fmla="*/ 20 h 126"/>
                  <a:gd name="T48" fmla="*/ 73 w 106"/>
                  <a:gd name="T49" fmla="*/ 16 h 126"/>
                  <a:gd name="T50" fmla="*/ 75 w 106"/>
                  <a:gd name="T51" fmla="*/ 11 h 126"/>
                  <a:gd name="T52" fmla="*/ 77 w 106"/>
                  <a:gd name="T53" fmla="*/ 5 h 126"/>
                  <a:gd name="T54" fmla="*/ 81 w 106"/>
                  <a:gd name="T55" fmla="*/ 0 h 126"/>
                  <a:gd name="T56" fmla="*/ 86 w 106"/>
                  <a:gd name="T57" fmla="*/ 2 h 126"/>
                  <a:gd name="T58" fmla="*/ 90 w 106"/>
                  <a:gd name="T59" fmla="*/ 5 h 126"/>
                  <a:gd name="T60" fmla="*/ 92 w 106"/>
                  <a:gd name="T61" fmla="*/ 9 h 126"/>
                  <a:gd name="T62" fmla="*/ 97 w 106"/>
                  <a:gd name="T63" fmla="*/ 7 h 126"/>
                  <a:gd name="T64" fmla="*/ 99 w 106"/>
                  <a:gd name="T65" fmla="*/ 5 h 126"/>
                  <a:gd name="T66" fmla="*/ 106 w 106"/>
                  <a:gd name="T67" fmla="*/ 11 h 126"/>
                  <a:gd name="T68" fmla="*/ 106 w 106"/>
                  <a:gd name="T69" fmla="*/ 22 h 126"/>
                  <a:gd name="T70" fmla="*/ 101 w 106"/>
                  <a:gd name="T71" fmla="*/ 33 h 126"/>
                  <a:gd name="T72" fmla="*/ 92 w 106"/>
                  <a:gd name="T73" fmla="*/ 48 h 126"/>
                  <a:gd name="T74" fmla="*/ 88 w 106"/>
                  <a:gd name="T75" fmla="*/ 55 h 126"/>
                  <a:gd name="T76" fmla="*/ 88 w 106"/>
                  <a:gd name="T77" fmla="*/ 62 h 126"/>
                  <a:gd name="T78" fmla="*/ 88 w 106"/>
                  <a:gd name="T79" fmla="*/ 66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06" h="126">
                    <a:moveTo>
                      <a:pt x="88" y="66"/>
                    </a:moveTo>
                    <a:lnTo>
                      <a:pt x="88" y="66"/>
                    </a:lnTo>
                    <a:lnTo>
                      <a:pt x="82" y="68"/>
                    </a:lnTo>
                    <a:lnTo>
                      <a:pt x="77" y="68"/>
                    </a:lnTo>
                    <a:lnTo>
                      <a:pt x="77" y="68"/>
                    </a:lnTo>
                    <a:lnTo>
                      <a:pt x="70" y="73"/>
                    </a:lnTo>
                    <a:lnTo>
                      <a:pt x="68" y="77"/>
                    </a:lnTo>
                    <a:lnTo>
                      <a:pt x="66" y="81"/>
                    </a:lnTo>
                    <a:lnTo>
                      <a:pt x="66" y="81"/>
                    </a:lnTo>
                    <a:lnTo>
                      <a:pt x="64" y="92"/>
                    </a:lnTo>
                    <a:lnTo>
                      <a:pt x="60" y="101"/>
                    </a:lnTo>
                    <a:lnTo>
                      <a:pt x="60" y="101"/>
                    </a:lnTo>
                    <a:lnTo>
                      <a:pt x="59" y="110"/>
                    </a:lnTo>
                    <a:lnTo>
                      <a:pt x="53" y="115"/>
                    </a:lnTo>
                    <a:lnTo>
                      <a:pt x="46" y="121"/>
                    </a:lnTo>
                    <a:lnTo>
                      <a:pt x="38" y="126"/>
                    </a:lnTo>
                    <a:lnTo>
                      <a:pt x="38" y="126"/>
                    </a:lnTo>
                    <a:lnTo>
                      <a:pt x="35" y="126"/>
                    </a:lnTo>
                    <a:lnTo>
                      <a:pt x="33" y="126"/>
                    </a:lnTo>
                    <a:lnTo>
                      <a:pt x="33" y="126"/>
                    </a:lnTo>
                    <a:lnTo>
                      <a:pt x="26" y="125"/>
                    </a:lnTo>
                    <a:lnTo>
                      <a:pt x="20" y="123"/>
                    </a:lnTo>
                    <a:lnTo>
                      <a:pt x="20" y="123"/>
                    </a:lnTo>
                    <a:lnTo>
                      <a:pt x="15" y="119"/>
                    </a:lnTo>
                    <a:lnTo>
                      <a:pt x="7" y="117"/>
                    </a:lnTo>
                    <a:lnTo>
                      <a:pt x="7" y="117"/>
                    </a:lnTo>
                    <a:lnTo>
                      <a:pt x="4" y="115"/>
                    </a:lnTo>
                    <a:lnTo>
                      <a:pt x="4" y="115"/>
                    </a:lnTo>
                    <a:lnTo>
                      <a:pt x="0" y="112"/>
                    </a:lnTo>
                    <a:lnTo>
                      <a:pt x="0" y="108"/>
                    </a:lnTo>
                    <a:lnTo>
                      <a:pt x="0" y="108"/>
                    </a:lnTo>
                    <a:lnTo>
                      <a:pt x="5" y="95"/>
                    </a:lnTo>
                    <a:lnTo>
                      <a:pt x="9" y="88"/>
                    </a:lnTo>
                    <a:lnTo>
                      <a:pt x="13" y="82"/>
                    </a:lnTo>
                    <a:lnTo>
                      <a:pt x="13" y="82"/>
                    </a:lnTo>
                    <a:lnTo>
                      <a:pt x="15" y="82"/>
                    </a:lnTo>
                    <a:lnTo>
                      <a:pt x="15" y="82"/>
                    </a:lnTo>
                    <a:lnTo>
                      <a:pt x="22" y="71"/>
                    </a:lnTo>
                    <a:lnTo>
                      <a:pt x="27" y="68"/>
                    </a:lnTo>
                    <a:lnTo>
                      <a:pt x="33" y="64"/>
                    </a:lnTo>
                    <a:lnTo>
                      <a:pt x="33" y="64"/>
                    </a:lnTo>
                    <a:lnTo>
                      <a:pt x="59" y="42"/>
                    </a:lnTo>
                    <a:lnTo>
                      <a:pt x="59" y="42"/>
                    </a:lnTo>
                    <a:lnTo>
                      <a:pt x="62" y="38"/>
                    </a:lnTo>
                    <a:lnTo>
                      <a:pt x="64" y="31"/>
                    </a:lnTo>
                    <a:lnTo>
                      <a:pt x="64" y="31"/>
                    </a:lnTo>
                    <a:lnTo>
                      <a:pt x="66" y="26"/>
                    </a:lnTo>
                    <a:lnTo>
                      <a:pt x="70" y="20"/>
                    </a:lnTo>
                    <a:lnTo>
                      <a:pt x="70" y="20"/>
                    </a:lnTo>
                    <a:lnTo>
                      <a:pt x="73" y="16"/>
                    </a:lnTo>
                    <a:lnTo>
                      <a:pt x="75" y="11"/>
                    </a:lnTo>
                    <a:lnTo>
                      <a:pt x="75" y="11"/>
                    </a:lnTo>
                    <a:lnTo>
                      <a:pt x="77" y="5"/>
                    </a:lnTo>
                    <a:lnTo>
                      <a:pt x="77" y="5"/>
                    </a:lnTo>
                    <a:lnTo>
                      <a:pt x="79" y="2"/>
                    </a:lnTo>
                    <a:lnTo>
                      <a:pt x="81" y="0"/>
                    </a:lnTo>
                    <a:lnTo>
                      <a:pt x="84" y="0"/>
                    </a:lnTo>
                    <a:lnTo>
                      <a:pt x="86" y="2"/>
                    </a:lnTo>
                    <a:lnTo>
                      <a:pt x="86" y="2"/>
                    </a:lnTo>
                    <a:lnTo>
                      <a:pt x="90" y="5"/>
                    </a:lnTo>
                    <a:lnTo>
                      <a:pt x="90" y="5"/>
                    </a:lnTo>
                    <a:lnTo>
                      <a:pt x="92" y="9"/>
                    </a:lnTo>
                    <a:lnTo>
                      <a:pt x="97" y="7"/>
                    </a:lnTo>
                    <a:lnTo>
                      <a:pt x="97" y="7"/>
                    </a:lnTo>
                    <a:lnTo>
                      <a:pt x="99" y="5"/>
                    </a:lnTo>
                    <a:lnTo>
                      <a:pt x="99" y="5"/>
                    </a:lnTo>
                    <a:lnTo>
                      <a:pt x="105" y="7"/>
                    </a:lnTo>
                    <a:lnTo>
                      <a:pt x="106" y="11"/>
                    </a:lnTo>
                    <a:lnTo>
                      <a:pt x="106" y="11"/>
                    </a:lnTo>
                    <a:lnTo>
                      <a:pt x="106" y="22"/>
                    </a:lnTo>
                    <a:lnTo>
                      <a:pt x="105" y="27"/>
                    </a:lnTo>
                    <a:lnTo>
                      <a:pt x="101" y="33"/>
                    </a:lnTo>
                    <a:lnTo>
                      <a:pt x="101" y="33"/>
                    </a:lnTo>
                    <a:lnTo>
                      <a:pt x="92" y="48"/>
                    </a:lnTo>
                    <a:lnTo>
                      <a:pt x="92" y="48"/>
                    </a:lnTo>
                    <a:lnTo>
                      <a:pt x="88" y="55"/>
                    </a:lnTo>
                    <a:lnTo>
                      <a:pt x="86" y="59"/>
                    </a:lnTo>
                    <a:lnTo>
                      <a:pt x="88" y="62"/>
                    </a:lnTo>
                    <a:lnTo>
                      <a:pt x="88" y="62"/>
                    </a:lnTo>
                    <a:lnTo>
                      <a:pt x="88" y="66"/>
                    </a:lnTo>
                    <a:lnTo>
                      <a:pt x="88" y="6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16" name="Freeform 258"/>
              <p:cNvSpPr>
                <a:spLocks/>
              </p:cNvSpPr>
              <p:nvPr/>
            </p:nvSpPr>
            <p:spPr bwMode="auto">
              <a:xfrm>
                <a:off x="8392198" y="3486521"/>
                <a:ext cx="78172" cy="137830"/>
              </a:xfrm>
              <a:custGeom>
                <a:avLst/>
                <a:gdLst>
                  <a:gd name="T0" fmla="*/ 2 w 77"/>
                  <a:gd name="T1" fmla="*/ 0 h 134"/>
                  <a:gd name="T2" fmla="*/ 15 w 77"/>
                  <a:gd name="T3" fmla="*/ 8 h 134"/>
                  <a:gd name="T4" fmla="*/ 19 w 77"/>
                  <a:gd name="T5" fmla="*/ 11 h 134"/>
                  <a:gd name="T6" fmla="*/ 24 w 77"/>
                  <a:gd name="T7" fmla="*/ 22 h 134"/>
                  <a:gd name="T8" fmla="*/ 28 w 77"/>
                  <a:gd name="T9" fmla="*/ 37 h 134"/>
                  <a:gd name="T10" fmla="*/ 30 w 77"/>
                  <a:gd name="T11" fmla="*/ 43 h 134"/>
                  <a:gd name="T12" fmla="*/ 31 w 77"/>
                  <a:gd name="T13" fmla="*/ 44 h 134"/>
                  <a:gd name="T14" fmla="*/ 35 w 77"/>
                  <a:gd name="T15" fmla="*/ 44 h 134"/>
                  <a:gd name="T16" fmla="*/ 35 w 77"/>
                  <a:gd name="T17" fmla="*/ 41 h 134"/>
                  <a:gd name="T18" fmla="*/ 37 w 77"/>
                  <a:gd name="T19" fmla="*/ 39 h 134"/>
                  <a:gd name="T20" fmla="*/ 39 w 77"/>
                  <a:gd name="T21" fmla="*/ 39 h 134"/>
                  <a:gd name="T22" fmla="*/ 41 w 77"/>
                  <a:gd name="T23" fmla="*/ 43 h 134"/>
                  <a:gd name="T24" fmla="*/ 41 w 77"/>
                  <a:gd name="T25" fmla="*/ 46 h 134"/>
                  <a:gd name="T26" fmla="*/ 46 w 77"/>
                  <a:gd name="T27" fmla="*/ 57 h 134"/>
                  <a:gd name="T28" fmla="*/ 55 w 77"/>
                  <a:gd name="T29" fmla="*/ 61 h 134"/>
                  <a:gd name="T30" fmla="*/ 59 w 77"/>
                  <a:gd name="T31" fmla="*/ 63 h 134"/>
                  <a:gd name="T32" fmla="*/ 63 w 77"/>
                  <a:gd name="T33" fmla="*/ 61 h 134"/>
                  <a:gd name="T34" fmla="*/ 68 w 77"/>
                  <a:gd name="T35" fmla="*/ 57 h 134"/>
                  <a:gd name="T36" fmla="*/ 74 w 77"/>
                  <a:gd name="T37" fmla="*/ 57 h 134"/>
                  <a:gd name="T38" fmla="*/ 77 w 77"/>
                  <a:gd name="T39" fmla="*/ 63 h 134"/>
                  <a:gd name="T40" fmla="*/ 77 w 77"/>
                  <a:gd name="T41" fmla="*/ 72 h 134"/>
                  <a:gd name="T42" fmla="*/ 74 w 77"/>
                  <a:gd name="T43" fmla="*/ 79 h 134"/>
                  <a:gd name="T44" fmla="*/ 72 w 77"/>
                  <a:gd name="T45" fmla="*/ 85 h 134"/>
                  <a:gd name="T46" fmla="*/ 66 w 77"/>
                  <a:gd name="T47" fmla="*/ 87 h 134"/>
                  <a:gd name="T48" fmla="*/ 63 w 77"/>
                  <a:gd name="T49" fmla="*/ 88 h 134"/>
                  <a:gd name="T50" fmla="*/ 59 w 77"/>
                  <a:gd name="T51" fmla="*/ 92 h 134"/>
                  <a:gd name="T52" fmla="*/ 59 w 77"/>
                  <a:gd name="T53" fmla="*/ 98 h 134"/>
                  <a:gd name="T54" fmla="*/ 55 w 77"/>
                  <a:gd name="T55" fmla="*/ 109 h 134"/>
                  <a:gd name="T56" fmla="*/ 42 w 77"/>
                  <a:gd name="T57" fmla="*/ 132 h 134"/>
                  <a:gd name="T58" fmla="*/ 39 w 77"/>
                  <a:gd name="T59" fmla="*/ 134 h 134"/>
                  <a:gd name="T60" fmla="*/ 30 w 77"/>
                  <a:gd name="T61" fmla="*/ 132 h 134"/>
                  <a:gd name="T62" fmla="*/ 28 w 77"/>
                  <a:gd name="T63" fmla="*/ 131 h 134"/>
                  <a:gd name="T64" fmla="*/ 28 w 77"/>
                  <a:gd name="T65" fmla="*/ 127 h 134"/>
                  <a:gd name="T66" fmla="*/ 30 w 77"/>
                  <a:gd name="T67" fmla="*/ 120 h 134"/>
                  <a:gd name="T68" fmla="*/ 31 w 77"/>
                  <a:gd name="T69" fmla="*/ 110 h 134"/>
                  <a:gd name="T70" fmla="*/ 26 w 77"/>
                  <a:gd name="T71" fmla="*/ 103 h 134"/>
                  <a:gd name="T72" fmla="*/ 17 w 77"/>
                  <a:gd name="T73" fmla="*/ 96 h 134"/>
                  <a:gd name="T74" fmla="*/ 15 w 77"/>
                  <a:gd name="T75" fmla="*/ 94 h 134"/>
                  <a:gd name="T76" fmla="*/ 15 w 77"/>
                  <a:gd name="T77" fmla="*/ 88 h 134"/>
                  <a:gd name="T78" fmla="*/ 17 w 77"/>
                  <a:gd name="T79" fmla="*/ 85 h 134"/>
                  <a:gd name="T80" fmla="*/ 24 w 77"/>
                  <a:gd name="T81" fmla="*/ 76 h 134"/>
                  <a:gd name="T82" fmla="*/ 26 w 77"/>
                  <a:gd name="T83" fmla="*/ 63 h 134"/>
                  <a:gd name="T84" fmla="*/ 24 w 77"/>
                  <a:gd name="T85" fmla="*/ 52 h 134"/>
                  <a:gd name="T86" fmla="*/ 20 w 77"/>
                  <a:gd name="T87" fmla="*/ 41 h 134"/>
                  <a:gd name="T88" fmla="*/ 13 w 77"/>
                  <a:gd name="T89" fmla="*/ 30 h 134"/>
                  <a:gd name="T90" fmla="*/ 0 w 77"/>
                  <a:gd name="T91" fmla="*/ 4 h 134"/>
                  <a:gd name="T92" fmla="*/ 0 w 77"/>
                  <a:gd name="T93" fmla="*/ 2 h 134"/>
                  <a:gd name="T94" fmla="*/ 2 w 77"/>
                  <a:gd name="T95" fmla="*/ 0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77" h="134">
                    <a:moveTo>
                      <a:pt x="2" y="0"/>
                    </a:moveTo>
                    <a:lnTo>
                      <a:pt x="2" y="0"/>
                    </a:lnTo>
                    <a:lnTo>
                      <a:pt x="7" y="4"/>
                    </a:lnTo>
                    <a:lnTo>
                      <a:pt x="15" y="8"/>
                    </a:lnTo>
                    <a:lnTo>
                      <a:pt x="15" y="8"/>
                    </a:lnTo>
                    <a:lnTo>
                      <a:pt x="19" y="11"/>
                    </a:lnTo>
                    <a:lnTo>
                      <a:pt x="20" y="15"/>
                    </a:lnTo>
                    <a:lnTo>
                      <a:pt x="24" y="22"/>
                    </a:lnTo>
                    <a:lnTo>
                      <a:pt x="24" y="22"/>
                    </a:lnTo>
                    <a:lnTo>
                      <a:pt x="28" y="37"/>
                    </a:lnTo>
                    <a:lnTo>
                      <a:pt x="28" y="37"/>
                    </a:lnTo>
                    <a:lnTo>
                      <a:pt x="30" y="43"/>
                    </a:lnTo>
                    <a:lnTo>
                      <a:pt x="30" y="43"/>
                    </a:lnTo>
                    <a:lnTo>
                      <a:pt x="31" y="44"/>
                    </a:lnTo>
                    <a:lnTo>
                      <a:pt x="35" y="44"/>
                    </a:lnTo>
                    <a:lnTo>
                      <a:pt x="35" y="44"/>
                    </a:lnTo>
                    <a:lnTo>
                      <a:pt x="35" y="43"/>
                    </a:lnTo>
                    <a:lnTo>
                      <a:pt x="35" y="41"/>
                    </a:lnTo>
                    <a:lnTo>
                      <a:pt x="35" y="41"/>
                    </a:lnTo>
                    <a:lnTo>
                      <a:pt x="37" y="39"/>
                    </a:lnTo>
                    <a:lnTo>
                      <a:pt x="37" y="39"/>
                    </a:lnTo>
                    <a:lnTo>
                      <a:pt x="39" y="39"/>
                    </a:lnTo>
                    <a:lnTo>
                      <a:pt x="39" y="39"/>
                    </a:lnTo>
                    <a:lnTo>
                      <a:pt x="41" y="43"/>
                    </a:lnTo>
                    <a:lnTo>
                      <a:pt x="41" y="46"/>
                    </a:lnTo>
                    <a:lnTo>
                      <a:pt x="41" y="46"/>
                    </a:lnTo>
                    <a:lnTo>
                      <a:pt x="42" y="52"/>
                    </a:lnTo>
                    <a:lnTo>
                      <a:pt x="46" y="57"/>
                    </a:lnTo>
                    <a:lnTo>
                      <a:pt x="50" y="59"/>
                    </a:lnTo>
                    <a:lnTo>
                      <a:pt x="55" y="61"/>
                    </a:lnTo>
                    <a:lnTo>
                      <a:pt x="55" y="61"/>
                    </a:lnTo>
                    <a:lnTo>
                      <a:pt x="59" y="63"/>
                    </a:lnTo>
                    <a:lnTo>
                      <a:pt x="63" y="61"/>
                    </a:lnTo>
                    <a:lnTo>
                      <a:pt x="63" y="61"/>
                    </a:lnTo>
                    <a:lnTo>
                      <a:pt x="68" y="57"/>
                    </a:lnTo>
                    <a:lnTo>
                      <a:pt x="68" y="57"/>
                    </a:lnTo>
                    <a:lnTo>
                      <a:pt x="72" y="57"/>
                    </a:lnTo>
                    <a:lnTo>
                      <a:pt x="74" y="57"/>
                    </a:lnTo>
                    <a:lnTo>
                      <a:pt x="75" y="59"/>
                    </a:lnTo>
                    <a:lnTo>
                      <a:pt x="77" y="63"/>
                    </a:lnTo>
                    <a:lnTo>
                      <a:pt x="77" y="63"/>
                    </a:lnTo>
                    <a:lnTo>
                      <a:pt x="77" y="72"/>
                    </a:lnTo>
                    <a:lnTo>
                      <a:pt x="74" y="79"/>
                    </a:lnTo>
                    <a:lnTo>
                      <a:pt x="74" y="79"/>
                    </a:lnTo>
                    <a:lnTo>
                      <a:pt x="72" y="85"/>
                    </a:lnTo>
                    <a:lnTo>
                      <a:pt x="72" y="85"/>
                    </a:lnTo>
                    <a:lnTo>
                      <a:pt x="70" y="87"/>
                    </a:lnTo>
                    <a:lnTo>
                      <a:pt x="66" y="87"/>
                    </a:lnTo>
                    <a:lnTo>
                      <a:pt x="66" y="87"/>
                    </a:lnTo>
                    <a:lnTo>
                      <a:pt x="63" y="88"/>
                    </a:lnTo>
                    <a:lnTo>
                      <a:pt x="61" y="90"/>
                    </a:lnTo>
                    <a:lnTo>
                      <a:pt x="59" y="92"/>
                    </a:lnTo>
                    <a:lnTo>
                      <a:pt x="59" y="98"/>
                    </a:lnTo>
                    <a:lnTo>
                      <a:pt x="59" y="98"/>
                    </a:lnTo>
                    <a:lnTo>
                      <a:pt x="55" y="109"/>
                    </a:lnTo>
                    <a:lnTo>
                      <a:pt x="55" y="109"/>
                    </a:lnTo>
                    <a:lnTo>
                      <a:pt x="50" y="120"/>
                    </a:lnTo>
                    <a:lnTo>
                      <a:pt x="42" y="132"/>
                    </a:lnTo>
                    <a:lnTo>
                      <a:pt x="42" y="132"/>
                    </a:lnTo>
                    <a:lnTo>
                      <a:pt x="39" y="134"/>
                    </a:lnTo>
                    <a:lnTo>
                      <a:pt x="33" y="134"/>
                    </a:lnTo>
                    <a:lnTo>
                      <a:pt x="30" y="132"/>
                    </a:lnTo>
                    <a:lnTo>
                      <a:pt x="28" y="131"/>
                    </a:lnTo>
                    <a:lnTo>
                      <a:pt x="28" y="131"/>
                    </a:lnTo>
                    <a:lnTo>
                      <a:pt x="28" y="127"/>
                    </a:lnTo>
                    <a:lnTo>
                      <a:pt x="28" y="127"/>
                    </a:lnTo>
                    <a:lnTo>
                      <a:pt x="30" y="120"/>
                    </a:lnTo>
                    <a:lnTo>
                      <a:pt x="30" y="120"/>
                    </a:lnTo>
                    <a:lnTo>
                      <a:pt x="31" y="114"/>
                    </a:lnTo>
                    <a:lnTo>
                      <a:pt x="31" y="110"/>
                    </a:lnTo>
                    <a:lnTo>
                      <a:pt x="30" y="107"/>
                    </a:lnTo>
                    <a:lnTo>
                      <a:pt x="26" y="103"/>
                    </a:lnTo>
                    <a:lnTo>
                      <a:pt x="26" y="103"/>
                    </a:lnTo>
                    <a:lnTo>
                      <a:pt x="17" y="96"/>
                    </a:lnTo>
                    <a:lnTo>
                      <a:pt x="17" y="96"/>
                    </a:lnTo>
                    <a:lnTo>
                      <a:pt x="15" y="94"/>
                    </a:lnTo>
                    <a:lnTo>
                      <a:pt x="13" y="90"/>
                    </a:lnTo>
                    <a:lnTo>
                      <a:pt x="15" y="88"/>
                    </a:lnTo>
                    <a:lnTo>
                      <a:pt x="17" y="85"/>
                    </a:lnTo>
                    <a:lnTo>
                      <a:pt x="17" y="85"/>
                    </a:lnTo>
                    <a:lnTo>
                      <a:pt x="20" y="81"/>
                    </a:lnTo>
                    <a:lnTo>
                      <a:pt x="24" y="76"/>
                    </a:lnTo>
                    <a:lnTo>
                      <a:pt x="26" y="63"/>
                    </a:lnTo>
                    <a:lnTo>
                      <a:pt x="26" y="63"/>
                    </a:lnTo>
                    <a:lnTo>
                      <a:pt x="28" y="57"/>
                    </a:lnTo>
                    <a:lnTo>
                      <a:pt x="24" y="52"/>
                    </a:lnTo>
                    <a:lnTo>
                      <a:pt x="24" y="52"/>
                    </a:lnTo>
                    <a:lnTo>
                      <a:pt x="20" y="41"/>
                    </a:lnTo>
                    <a:lnTo>
                      <a:pt x="13" y="30"/>
                    </a:lnTo>
                    <a:lnTo>
                      <a:pt x="13" y="30"/>
                    </a:lnTo>
                    <a:lnTo>
                      <a:pt x="6" y="17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17" name="Freeform 259"/>
              <p:cNvSpPr>
                <a:spLocks/>
              </p:cNvSpPr>
              <p:nvPr/>
            </p:nvSpPr>
            <p:spPr bwMode="auto">
              <a:xfrm>
                <a:off x="7995168" y="3609950"/>
                <a:ext cx="51429" cy="59658"/>
              </a:xfrm>
              <a:custGeom>
                <a:avLst/>
                <a:gdLst>
                  <a:gd name="T0" fmla="*/ 49 w 49"/>
                  <a:gd name="T1" fmla="*/ 18 h 58"/>
                  <a:gd name="T2" fmla="*/ 49 w 49"/>
                  <a:gd name="T3" fmla="*/ 18 h 58"/>
                  <a:gd name="T4" fmla="*/ 49 w 49"/>
                  <a:gd name="T5" fmla="*/ 25 h 58"/>
                  <a:gd name="T6" fmla="*/ 48 w 49"/>
                  <a:gd name="T7" fmla="*/ 33 h 58"/>
                  <a:gd name="T8" fmla="*/ 44 w 49"/>
                  <a:gd name="T9" fmla="*/ 38 h 58"/>
                  <a:gd name="T10" fmla="*/ 40 w 49"/>
                  <a:gd name="T11" fmla="*/ 44 h 58"/>
                  <a:gd name="T12" fmla="*/ 40 w 49"/>
                  <a:gd name="T13" fmla="*/ 44 h 58"/>
                  <a:gd name="T14" fmla="*/ 33 w 49"/>
                  <a:gd name="T15" fmla="*/ 53 h 58"/>
                  <a:gd name="T16" fmla="*/ 33 w 49"/>
                  <a:gd name="T17" fmla="*/ 53 h 58"/>
                  <a:gd name="T18" fmla="*/ 29 w 49"/>
                  <a:gd name="T19" fmla="*/ 57 h 58"/>
                  <a:gd name="T20" fmla="*/ 29 w 49"/>
                  <a:gd name="T21" fmla="*/ 58 h 58"/>
                  <a:gd name="T22" fmla="*/ 27 w 49"/>
                  <a:gd name="T23" fmla="*/ 58 h 58"/>
                  <a:gd name="T24" fmla="*/ 27 w 49"/>
                  <a:gd name="T25" fmla="*/ 58 h 58"/>
                  <a:gd name="T26" fmla="*/ 20 w 49"/>
                  <a:gd name="T27" fmla="*/ 57 h 58"/>
                  <a:gd name="T28" fmla="*/ 18 w 49"/>
                  <a:gd name="T29" fmla="*/ 55 h 58"/>
                  <a:gd name="T30" fmla="*/ 16 w 49"/>
                  <a:gd name="T31" fmla="*/ 53 h 58"/>
                  <a:gd name="T32" fmla="*/ 16 w 49"/>
                  <a:gd name="T33" fmla="*/ 53 h 58"/>
                  <a:gd name="T34" fmla="*/ 9 w 49"/>
                  <a:gd name="T35" fmla="*/ 42 h 58"/>
                  <a:gd name="T36" fmla="*/ 5 w 49"/>
                  <a:gd name="T37" fmla="*/ 31 h 58"/>
                  <a:gd name="T38" fmla="*/ 5 w 49"/>
                  <a:gd name="T39" fmla="*/ 31 h 58"/>
                  <a:gd name="T40" fmla="*/ 2 w 49"/>
                  <a:gd name="T41" fmla="*/ 14 h 58"/>
                  <a:gd name="T42" fmla="*/ 2 w 49"/>
                  <a:gd name="T43" fmla="*/ 14 h 58"/>
                  <a:gd name="T44" fmla="*/ 0 w 49"/>
                  <a:gd name="T45" fmla="*/ 7 h 58"/>
                  <a:gd name="T46" fmla="*/ 0 w 49"/>
                  <a:gd name="T47" fmla="*/ 7 h 58"/>
                  <a:gd name="T48" fmla="*/ 0 w 49"/>
                  <a:gd name="T49" fmla="*/ 3 h 58"/>
                  <a:gd name="T50" fmla="*/ 2 w 49"/>
                  <a:gd name="T51" fmla="*/ 0 h 58"/>
                  <a:gd name="T52" fmla="*/ 4 w 49"/>
                  <a:gd name="T53" fmla="*/ 0 h 58"/>
                  <a:gd name="T54" fmla="*/ 9 w 49"/>
                  <a:gd name="T55" fmla="*/ 0 h 58"/>
                  <a:gd name="T56" fmla="*/ 9 w 49"/>
                  <a:gd name="T57" fmla="*/ 0 h 58"/>
                  <a:gd name="T58" fmla="*/ 13 w 49"/>
                  <a:gd name="T59" fmla="*/ 1 h 58"/>
                  <a:gd name="T60" fmla="*/ 13 w 49"/>
                  <a:gd name="T61" fmla="*/ 1 h 58"/>
                  <a:gd name="T62" fmla="*/ 16 w 49"/>
                  <a:gd name="T63" fmla="*/ 5 h 58"/>
                  <a:gd name="T64" fmla="*/ 22 w 49"/>
                  <a:gd name="T65" fmla="*/ 5 h 58"/>
                  <a:gd name="T66" fmla="*/ 27 w 49"/>
                  <a:gd name="T67" fmla="*/ 5 h 58"/>
                  <a:gd name="T68" fmla="*/ 33 w 49"/>
                  <a:gd name="T69" fmla="*/ 3 h 58"/>
                  <a:gd name="T70" fmla="*/ 33 w 49"/>
                  <a:gd name="T71" fmla="*/ 3 h 58"/>
                  <a:gd name="T72" fmla="*/ 40 w 49"/>
                  <a:gd name="T73" fmla="*/ 0 h 58"/>
                  <a:gd name="T74" fmla="*/ 40 w 49"/>
                  <a:gd name="T75" fmla="*/ 0 h 58"/>
                  <a:gd name="T76" fmla="*/ 44 w 49"/>
                  <a:gd name="T77" fmla="*/ 0 h 58"/>
                  <a:gd name="T78" fmla="*/ 46 w 49"/>
                  <a:gd name="T79" fmla="*/ 1 h 58"/>
                  <a:gd name="T80" fmla="*/ 48 w 49"/>
                  <a:gd name="T81" fmla="*/ 3 h 58"/>
                  <a:gd name="T82" fmla="*/ 49 w 49"/>
                  <a:gd name="T83" fmla="*/ 5 h 58"/>
                  <a:gd name="T84" fmla="*/ 49 w 49"/>
                  <a:gd name="T85" fmla="*/ 5 h 58"/>
                  <a:gd name="T86" fmla="*/ 49 w 49"/>
                  <a:gd name="T87" fmla="*/ 18 h 58"/>
                  <a:gd name="T88" fmla="*/ 49 w 49"/>
                  <a:gd name="T89" fmla="*/ 18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49" h="58">
                    <a:moveTo>
                      <a:pt x="49" y="18"/>
                    </a:moveTo>
                    <a:lnTo>
                      <a:pt x="49" y="18"/>
                    </a:lnTo>
                    <a:lnTo>
                      <a:pt x="49" y="25"/>
                    </a:lnTo>
                    <a:lnTo>
                      <a:pt x="48" y="33"/>
                    </a:lnTo>
                    <a:lnTo>
                      <a:pt x="44" y="38"/>
                    </a:lnTo>
                    <a:lnTo>
                      <a:pt x="40" y="44"/>
                    </a:lnTo>
                    <a:lnTo>
                      <a:pt x="40" y="44"/>
                    </a:lnTo>
                    <a:lnTo>
                      <a:pt x="33" y="53"/>
                    </a:lnTo>
                    <a:lnTo>
                      <a:pt x="33" y="53"/>
                    </a:lnTo>
                    <a:lnTo>
                      <a:pt x="29" y="57"/>
                    </a:lnTo>
                    <a:lnTo>
                      <a:pt x="29" y="58"/>
                    </a:lnTo>
                    <a:lnTo>
                      <a:pt x="27" y="58"/>
                    </a:lnTo>
                    <a:lnTo>
                      <a:pt x="27" y="58"/>
                    </a:lnTo>
                    <a:lnTo>
                      <a:pt x="20" y="57"/>
                    </a:lnTo>
                    <a:lnTo>
                      <a:pt x="18" y="55"/>
                    </a:lnTo>
                    <a:lnTo>
                      <a:pt x="16" y="53"/>
                    </a:lnTo>
                    <a:lnTo>
                      <a:pt x="16" y="53"/>
                    </a:lnTo>
                    <a:lnTo>
                      <a:pt x="9" y="42"/>
                    </a:lnTo>
                    <a:lnTo>
                      <a:pt x="5" y="31"/>
                    </a:lnTo>
                    <a:lnTo>
                      <a:pt x="5" y="31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3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6" y="5"/>
                    </a:lnTo>
                    <a:lnTo>
                      <a:pt x="22" y="5"/>
                    </a:lnTo>
                    <a:lnTo>
                      <a:pt x="27" y="5"/>
                    </a:lnTo>
                    <a:lnTo>
                      <a:pt x="33" y="3"/>
                    </a:lnTo>
                    <a:lnTo>
                      <a:pt x="33" y="3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4" y="0"/>
                    </a:lnTo>
                    <a:lnTo>
                      <a:pt x="46" y="1"/>
                    </a:lnTo>
                    <a:lnTo>
                      <a:pt x="48" y="3"/>
                    </a:lnTo>
                    <a:lnTo>
                      <a:pt x="49" y="5"/>
                    </a:lnTo>
                    <a:lnTo>
                      <a:pt x="49" y="5"/>
                    </a:lnTo>
                    <a:lnTo>
                      <a:pt x="49" y="18"/>
                    </a:lnTo>
                    <a:lnTo>
                      <a:pt x="49" y="1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18" name="Freeform 260"/>
              <p:cNvSpPr>
                <a:spLocks/>
              </p:cNvSpPr>
              <p:nvPr/>
            </p:nvSpPr>
            <p:spPr bwMode="auto">
              <a:xfrm>
                <a:off x="8048654" y="2974291"/>
                <a:ext cx="55544" cy="32914"/>
              </a:xfrm>
              <a:custGeom>
                <a:avLst/>
                <a:gdLst>
                  <a:gd name="T0" fmla="*/ 20 w 55"/>
                  <a:gd name="T1" fmla="*/ 33 h 33"/>
                  <a:gd name="T2" fmla="*/ 20 w 55"/>
                  <a:gd name="T3" fmla="*/ 33 h 33"/>
                  <a:gd name="T4" fmla="*/ 11 w 55"/>
                  <a:gd name="T5" fmla="*/ 31 h 33"/>
                  <a:gd name="T6" fmla="*/ 2 w 55"/>
                  <a:gd name="T7" fmla="*/ 26 h 33"/>
                  <a:gd name="T8" fmla="*/ 2 w 55"/>
                  <a:gd name="T9" fmla="*/ 26 h 33"/>
                  <a:gd name="T10" fmla="*/ 0 w 55"/>
                  <a:gd name="T11" fmla="*/ 24 h 33"/>
                  <a:gd name="T12" fmla="*/ 0 w 55"/>
                  <a:gd name="T13" fmla="*/ 22 h 33"/>
                  <a:gd name="T14" fmla="*/ 0 w 55"/>
                  <a:gd name="T15" fmla="*/ 22 h 33"/>
                  <a:gd name="T16" fmla="*/ 2 w 55"/>
                  <a:gd name="T17" fmla="*/ 20 h 33"/>
                  <a:gd name="T18" fmla="*/ 2 w 55"/>
                  <a:gd name="T19" fmla="*/ 20 h 33"/>
                  <a:gd name="T20" fmla="*/ 9 w 55"/>
                  <a:gd name="T21" fmla="*/ 20 h 33"/>
                  <a:gd name="T22" fmla="*/ 9 w 55"/>
                  <a:gd name="T23" fmla="*/ 20 h 33"/>
                  <a:gd name="T24" fmla="*/ 13 w 55"/>
                  <a:gd name="T25" fmla="*/ 20 h 33"/>
                  <a:gd name="T26" fmla="*/ 17 w 55"/>
                  <a:gd name="T27" fmla="*/ 19 h 33"/>
                  <a:gd name="T28" fmla="*/ 17 w 55"/>
                  <a:gd name="T29" fmla="*/ 19 h 33"/>
                  <a:gd name="T30" fmla="*/ 22 w 55"/>
                  <a:gd name="T31" fmla="*/ 15 h 33"/>
                  <a:gd name="T32" fmla="*/ 26 w 55"/>
                  <a:gd name="T33" fmla="*/ 15 h 33"/>
                  <a:gd name="T34" fmla="*/ 30 w 55"/>
                  <a:gd name="T35" fmla="*/ 19 h 33"/>
                  <a:gd name="T36" fmla="*/ 30 w 55"/>
                  <a:gd name="T37" fmla="*/ 19 h 33"/>
                  <a:gd name="T38" fmla="*/ 31 w 55"/>
                  <a:gd name="T39" fmla="*/ 19 h 33"/>
                  <a:gd name="T40" fmla="*/ 33 w 55"/>
                  <a:gd name="T41" fmla="*/ 17 h 33"/>
                  <a:gd name="T42" fmla="*/ 33 w 55"/>
                  <a:gd name="T43" fmla="*/ 17 h 33"/>
                  <a:gd name="T44" fmla="*/ 39 w 55"/>
                  <a:gd name="T45" fmla="*/ 13 h 33"/>
                  <a:gd name="T46" fmla="*/ 42 w 55"/>
                  <a:gd name="T47" fmla="*/ 9 h 33"/>
                  <a:gd name="T48" fmla="*/ 44 w 55"/>
                  <a:gd name="T49" fmla="*/ 4 h 33"/>
                  <a:gd name="T50" fmla="*/ 44 w 55"/>
                  <a:gd name="T51" fmla="*/ 4 h 33"/>
                  <a:gd name="T52" fmla="*/ 46 w 55"/>
                  <a:gd name="T53" fmla="*/ 2 h 33"/>
                  <a:gd name="T54" fmla="*/ 46 w 55"/>
                  <a:gd name="T55" fmla="*/ 2 h 33"/>
                  <a:gd name="T56" fmla="*/ 50 w 55"/>
                  <a:gd name="T57" fmla="*/ 0 h 33"/>
                  <a:gd name="T58" fmla="*/ 52 w 55"/>
                  <a:gd name="T59" fmla="*/ 0 h 33"/>
                  <a:gd name="T60" fmla="*/ 52 w 55"/>
                  <a:gd name="T61" fmla="*/ 0 h 33"/>
                  <a:gd name="T62" fmla="*/ 53 w 55"/>
                  <a:gd name="T63" fmla="*/ 2 h 33"/>
                  <a:gd name="T64" fmla="*/ 55 w 55"/>
                  <a:gd name="T65" fmla="*/ 6 h 33"/>
                  <a:gd name="T66" fmla="*/ 55 w 55"/>
                  <a:gd name="T67" fmla="*/ 6 h 33"/>
                  <a:gd name="T68" fmla="*/ 53 w 55"/>
                  <a:gd name="T69" fmla="*/ 13 h 33"/>
                  <a:gd name="T70" fmla="*/ 50 w 55"/>
                  <a:gd name="T71" fmla="*/ 20 h 33"/>
                  <a:gd name="T72" fmla="*/ 50 w 55"/>
                  <a:gd name="T73" fmla="*/ 20 h 33"/>
                  <a:gd name="T74" fmla="*/ 44 w 55"/>
                  <a:gd name="T75" fmla="*/ 26 h 33"/>
                  <a:gd name="T76" fmla="*/ 37 w 55"/>
                  <a:gd name="T77" fmla="*/ 30 h 33"/>
                  <a:gd name="T78" fmla="*/ 30 w 55"/>
                  <a:gd name="T79" fmla="*/ 33 h 33"/>
                  <a:gd name="T80" fmla="*/ 20 w 55"/>
                  <a:gd name="T81" fmla="*/ 33 h 33"/>
                  <a:gd name="T82" fmla="*/ 20 w 55"/>
                  <a:gd name="T83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5" h="33">
                    <a:moveTo>
                      <a:pt x="20" y="33"/>
                    </a:moveTo>
                    <a:lnTo>
                      <a:pt x="20" y="33"/>
                    </a:lnTo>
                    <a:lnTo>
                      <a:pt x="11" y="31"/>
                    </a:lnTo>
                    <a:lnTo>
                      <a:pt x="2" y="26"/>
                    </a:lnTo>
                    <a:lnTo>
                      <a:pt x="2" y="26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20"/>
                    </a:lnTo>
                    <a:lnTo>
                      <a:pt x="2" y="20"/>
                    </a:lnTo>
                    <a:lnTo>
                      <a:pt x="9" y="20"/>
                    </a:lnTo>
                    <a:lnTo>
                      <a:pt x="9" y="20"/>
                    </a:lnTo>
                    <a:lnTo>
                      <a:pt x="13" y="20"/>
                    </a:lnTo>
                    <a:lnTo>
                      <a:pt x="17" y="19"/>
                    </a:lnTo>
                    <a:lnTo>
                      <a:pt x="17" y="19"/>
                    </a:lnTo>
                    <a:lnTo>
                      <a:pt x="22" y="15"/>
                    </a:lnTo>
                    <a:lnTo>
                      <a:pt x="26" y="15"/>
                    </a:lnTo>
                    <a:lnTo>
                      <a:pt x="30" y="19"/>
                    </a:lnTo>
                    <a:lnTo>
                      <a:pt x="30" y="19"/>
                    </a:lnTo>
                    <a:lnTo>
                      <a:pt x="31" y="19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9" y="13"/>
                    </a:lnTo>
                    <a:lnTo>
                      <a:pt x="42" y="9"/>
                    </a:lnTo>
                    <a:lnTo>
                      <a:pt x="44" y="4"/>
                    </a:lnTo>
                    <a:lnTo>
                      <a:pt x="44" y="4"/>
                    </a:lnTo>
                    <a:lnTo>
                      <a:pt x="46" y="2"/>
                    </a:lnTo>
                    <a:lnTo>
                      <a:pt x="46" y="2"/>
                    </a:lnTo>
                    <a:lnTo>
                      <a:pt x="50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3" y="2"/>
                    </a:lnTo>
                    <a:lnTo>
                      <a:pt x="55" y="6"/>
                    </a:lnTo>
                    <a:lnTo>
                      <a:pt x="55" y="6"/>
                    </a:lnTo>
                    <a:lnTo>
                      <a:pt x="53" y="13"/>
                    </a:lnTo>
                    <a:lnTo>
                      <a:pt x="50" y="20"/>
                    </a:lnTo>
                    <a:lnTo>
                      <a:pt x="50" y="20"/>
                    </a:lnTo>
                    <a:lnTo>
                      <a:pt x="44" y="26"/>
                    </a:lnTo>
                    <a:lnTo>
                      <a:pt x="37" y="30"/>
                    </a:lnTo>
                    <a:lnTo>
                      <a:pt x="30" y="33"/>
                    </a:lnTo>
                    <a:lnTo>
                      <a:pt x="20" y="33"/>
                    </a:lnTo>
                    <a:lnTo>
                      <a:pt x="20" y="3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19" name="Freeform 261"/>
              <p:cNvSpPr>
                <a:spLocks/>
              </p:cNvSpPr>
              <p:nvPr/>
            </p:nvSpPr>
            <p:spPr bwMode="auto">
              <a:xfrm>
                <a:off x="8266712" y="3231434"/>
                <a:ext cx="39087" cy="37029"/>
              </a:xfrm>
              <a:custGeom>
                <a:avLst/>
                <a:gdLst>
                  <a:gd name="T0" fmla="*/ 2 w 39"/>
                  <a:gd name="T1" fmla="*/ 0 h 35"/>
                  <a:gd name="T2" fmla="*/ 2 w 39"/>
                  <a:gd name="T3" fmla="*/ 0 h 35"/>
                  <a:gd name="T4" fmla="*/ 6 w 39"/>
                  <a:gd name="T5" fmla="*/ 0 h 35"/>
                  <a:gd name="T6" fmla="*/ 6 w 39"/>
                  <a:gd name="T7" fmla="*/ 0 h 35"/>
                  <a:gd name="T8" fmla="*/ 11 w 39"/>
                  <a:gd name="T9" fmla="*/ 3 h 35"/>
                  <a:gd name="T10" fmla="*/ 17 w 39"/>
                  <a:gd name="T11" fmla="*/ 9 h 35"/>
                  <a:gd name="T12" fmla="*/ 17 w 39"/>
                  <a:gd name="T13" fmla="*/ 9 h 35"/>
                  <a:gd name="T14" fmla="*/ 22 w 39"/>
                  <a:gd name="T15" fmla="*/ 16 h 35"/>
                  <a:gd name="T16" fmla="*/ 29 w 39"/>
                  <a:gd name="T17" fmla="*/ 22 h 35"/>
                  <a:gd name="T18" fmla="*/ 29 w 39"/>
                  <a:gd name="T19" fmla="*/ 22 h 35"/>
                  <a:gd name="T20" fmla="*/ 31 w 39"/>
                  <a:gd name="T21" fmla="*/ 24 h 35"/>
                  <a:gd name="T22" fmla="*/ 31 w 39"/>
                  <a:gd name="T23" fmla="*/ 24 h 35"/>
                  <a:gd name="T24" fmla="*/ 37 w 39"/>
                  <a:gd name="T25" fmla="*/ 29 h 35"/>
                  <a:gd name="T26" fmla="*/ 39 w 39"/>
                  <a:gd name="T27" fmla="*/ 33 h 35"/>
                  <a:gd name="T28" fmla="*/ 37 w 39"/>
                  <a:gd name="T29" fmla="*/ 33 h 35"/>
                  <a:gd name="T30" fmla="*/ 37 w 39"/>
                  <a:gd name="T31" fmla="*/ 33 h 35"/>
                  <a:gd name="T32" fmla="*/ 35 w 39"/>
                  <a:gd name="T33" fmla="*/ 35 h 35"/>
                  <a:gd name="T34" fmla="*/ 33 w 39"/>
                  <a:gd name="T35" fmla="*/ 33 h 35"/>
                  <a:gd name="T36" fmla="*/ 28 w 39"/>
                  <a:gd name="T37" fmla="*/ 31 h 35"/>
                  <a:gd name="T38" fmla="*/ 28 w 39"/>
                  <a:gd name="T39" fmla="*/ 31 h 35"/>
                  <a:gd name="T40" fmla="*/ 13 w 39"/>
                  <a:gd name="T41" fmla="*/ 22 h 35"/>
                  <a:gd name="T42" fmla="*/ 7 w 39"/>
                  <a:gd name="T43" fmla="*/ 14 h 35"/>
                  <a:gd name="T44" fmla="*/ 2 w 39"/>
                  <a:gd name="T45" fmla="*/ 7 h 35"/>
                  <a:gd name="T46" fmla="*/ 2 w 39"/>
                  <a:gd name="T47" fmla="*/ 7 h 35"/>
                  <a:gd name="T48" fmla="*/ 0 w 39"/>
                  <a:gd name="T49" fmla="*/ 5 h 35"/>
                  <a:gd name="T50" fmla="*/ 0 w 39"/>
                  <a:gd name="T51" fmla="*/ 1 h 35"/>
                  <a:gd name="T52" fmla="*/ 0 w 39"/>
                  <a:gd name="T53" fmla="*/ 1 h 35"/>
                  <a:gd name="T54" fmla="*/ 2 w 39"/>
                  <a:gd name="T55" fmla="*/ 0 h 35"/>
                  <a:gd name="T56" fmla="*/ 2 w 39"/>
                  <a:gd name="T57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9" h="35">
                    <a:moveTo>
                      <a:pt x="2" y="0"/>
                    </a:moveTo>
                    <a:lnTo>
                      <a:pt x="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11" y="3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22" y="16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31" y="24"/>
                    </a:lnTo>
                    <a:lnTo>
                      <a:pt x="31" y="24"/>
                    </a:lnTo>
                    <a:lnTo>
                      <a:pt x="37" y="29"/>
                    </a:lnTo>
                    <a:lnTo>
                      <a:pt x="39" y="33"/>
                    </a:lnTo>
                    <a:lnTo>
                      <a:pt x="37" y="33"/>
                    </a:lnTo>
                    <a:lnTo>
                      <a:pt x="37" y="33"/>
                    </a:lnTo>
                    <a:lnTo>
                      <a:pt x="35" y="35"/>
                    </a:lnTo>
                    <a:lnTo>
                      <a:pt x="33" y="33"/>
                    </a:lnTo>
                    <a:lnTo>
                      <a:pt x="28" y="31"/>
                    </a:lnTo>
                    <a:lnTo>
                      <a:pt x="28" y="31"/>
                    </a:lnTo>
                    <a:lnTo>
                      <a:pt x="13" y="22"/>
                    </a:lnTo>
                    <a:lnTo>
                      <a:pt x="7" y="14"/>
                    </a:lnTo>
                    <a:lnTo>
                      <a:pt x="2" y="7"/>
                    </a:lnTo>
                    <a:lnTo>
                      <a:pt x="2" y="7"/>
                    </a:lnTo>
                    <a:lnTo>
                      <a:pt x="0" y="5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0" name="Freeform 262"/>
              <p:cNvSpPr>
                <a:spLocks/>
              </p:cNvSpPr>
              <p:nvPr/>
            </p:nvSpPr>
            <p:spPr bwMode="auto">
              <a:xfrm>
                <a:off x="8453912" y="3184121"/>
                <a:ext cx="16457" cy="14401"/>
              </a:xfrm>
              <a:custGeom>
                <a:avLst/>
                <a:gdLst>
                  <a:gd name="T0" fmla="*/ 9 w 16"/>
                  <a:gd name="T1" fmla="*/ 13 h 13"/>
                  <a:gd name="T2" fmla="*/ 9 w 16"/>
                  <a:gd name="T3" fmla="*/ 13 h 13"/>
                  <a:gd name="T4" fmla="*/ 3 w 16"/>
                  <a:gd name="T5" fmla="*/ 13 h 13"/>
                  <a:gd name="T6" fmla="*/ 3 w 16"/>
                  <a:gd name="T7" fmla="*/ 13 h 13"/>
                  <a:gd name="T8" fmla="*/ 0 w 16"/>
                  <a:gd name="T9" fmla="*/ 11 h 13"/>
                  <a:gd name="T10" fmla="*/ 0 w 16"/>
                  <a:gd name="T11" fmla="*/ 7 h 13"/>
                  <a:gd name="T12" fmla="*/ 0 w 16"/>
                  <a:gd name="T13" fmla="*/ 7 h 13"/>
                  <a:gd name="T14" fmla="*/ 0 w 16"/>
                  <a:gd name="T15" fmla="*/ 5 h 13"/>
                  <a:gd name="T16" fmla="*/ 2 w 16"/>
                  <a:gd name="T17" fmla="*/ 2 h 13"/>
                  <a:gd name="T18" fmla="*/ 2 w 16"/>
                  <a:gd name="T19" fmla="*/ 2 h 13"/>
                  <a:gd name="T20" fmla="*/ 5 w 16"/>
                  <a:gd name="T21" fmla="*/ 0 h 13"/>
                  <a:gd name="T22" fmla="*/ 11 w 16"/>
                  <a:gd name="T23" fmla="*/ 0 h 13"/>
                  <a:gd name="T24" fmla="*/ 11 w 16"/>
                  <a:gd name="T25" fmla="*/ 0 h 13"/>
                  <a:gd name="T26" fmla="*/ 13 w 16"/>
                  <a:gd name="T27" fmla="*/ 0 h 13"/>
                  <a:gd name="T28" fmla="*/ 14 w 16"/>
                  <a:gd name="T29" fmla="*/ 2 h 13"/>
                  <a:gd name="T30" fmla="*/ 16 w 16"/>
                  <a:gd name="T31" fmla="*/ 7 h 13"/>
                  <a:gd name="T32" fmla="*/ 16 w 16"/>
                  <a:gd name="T33" fmla="*/ 7 h 13"/>
                  <a:gd name="T34" fmla="*/ 16 w 16"/>
                  <a:gd name="T35" fmla="*/ 11 h 13"/>
                  <a:gd name="T36" fmla="*/ 14 w 16"/>
                  <a:gd name="T37" fmla="*/ 11 h 13"/>
                  <a:gd name="T38" fmla="*/ 14 w 16"/>
                  <a:gd name="T39" fmla="*/ 11 h 13"/>
                  <a:gd name="T40" fmla="*/ 9 w 16"/>
                  <a:gd name="T41" fmla="*/ 13 h 13"/>
                  <a:gd name="T42" fmla="*/ 9 w 16"/>
                  <a:gd name="T43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6" h="13">
                    <a:moveTo>
                      <a:pt x="9" y="13"/>
                    </a:moveTo>
                    <a:lnTo>
                      <a:pt x="9" y="13"/>
                    </a:lnTo>
                    <a:lnTo>
                      <a:pt x="3" y="13"/>
                    </a:lnTo>
                    <a:lnTo>
                      <a:pt x="3" y="13"/>
                    </a:lnTo>
                    <a:lnTo>
                      <a:pt x="0" y="11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3" y="0"/>
                    </a:lnTo>
                    <a:lnTo>
                      <a:pt x="14" y="2"/>
                    </a:lnTo>
                    <a:lnTo>
                      <a:pt x="16" y="7"/>
                    </a:lnTo>
                    <a:lnTo>
                      <a:pt x="16" y="7"/>
                    </a:lnTo>
                    <a:lnTo>
                      <a:pt x="16" y="11"/>
                    </a:lnTo>
                    <a:lnTo>
                      <a:pt x="14" y="11"/>
                    </a:lnTo>
                    <a:lnTo>
                      <a:pt x="14" y="11"/>
                    </a:lnTo>
                    <a:lnTo>
                      <a:pt x="9" y="13"/>
                    </a:lnTo>
                    <a:lnTo>
                      <a:pt x="9" y="1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1" name="Freeform 263"/>
              <p:cNvSpPr>
                <a:spLocks/>
              </p:cNvSpPr>
              <p:nvPr/>
            </p:nvSpPr>
            <p:spPr bwMode="auto">
              <a:xfrm>
                <a:off x="7785339" y="3085377"/>
                <a:ext cx="18515" cy="10286"/>
              </a:xfrm>
              <a:custGeom>
                <a:avLst/>
                <a:gdLst>
                  <a:gd name="T0" fmla="*/ 11 w 19"/>
                  <a:gd name="T1" fmla="*/ 1 h 11"/>
                  <a:gd name="T2" fmla="*/ 11 w 19"/>
                  <a:gd name="T3" fmla="*/ 1 h 11"/>
                  <a:gd name="T4" fmla="*/ 15 w 19"/>
                  <a:gd name="T5" fmla="*/ 0 h 11"/>
                  <a:gd name="T6" fmla="*/ 15 w 19"/>
                  <a:gd name="T7" fmla="*/ 0 h 11"/>
                  <a:gd name="T8" fmla="*/ 17 w 19"/>
                  <a:gd name="T9" fmla="*/ 1 h 11"/>
                  <a:gd name="T10" fmla="*/ 19 w 19"/>
                  <a:gd name="T11" fmla="*/ 3 h 11"/>
                  <a:gd name="T12" fmla="*/ 19 w 19"/>
                  <a:gd name="T13" fmla="*/ 3 h 11"/>
                  <a:gd name="T14" fmla="*/ 19 w 19"/>
                  <a:gd name="T15" fmla="*/ 5 h 11"/>
                  <a:gd name="T16" fmla="*/ 17 w 19"/>
                  <a:gd name="T17" fmla="*/ 9 h 11"/>
                  <a:gd name="T18" fmla="*/ 17 w 19"/>
                  <a:gd name="T19" fmla="*/ 9 h 11"/>
                  <a:gd name="T20" fmla="*/ 15 w 19"/>
                  <a:gd name="T21" fmla="*/ 11 h 11"/>
                  <a:gd name="T22" fmla="*/ 11 w 19"/>
                  <a:gd name="T23" fmla="*/ 11 h 11"/>
                  <a:gd name="T24" fmla="*/ 11 w 19"/>
                  <a:gd name="T25" fmla="*/ 11 h 11"/>
                  <a:gd name="T26" fmla="*/ 2 w 19"/>
                  <a:gd name="T27" fmla="*/ 9 h 11"/>
                  <a:gd name="T28" fmla="*/ 2 w 19"/>
                  <a:gd name="T29" fmla="*/ 9 h 11"/>
                  <a:gd name="T30" fmla="*/ 0 w 19"/>
                  <a:gd name="T31" fmla="*/ 7 h 11"/>
                  <a:gd name="T32" fmla="*/ 0 w 19"/>
                  <a:gd name="T33" fmla="*/ 5 h 11"/>
                  <a:gd name="T34" fmla="*/ 0 w 19"/>
                  <a:gd name="T35" fmla="*/ 5 h 11"/>
                  <a:gd name="T36" fmla="*/ 2 w 19"/>
                  <a:gd name="T37" fmla="*/ 3 h 11"/>
                  <a:gd name="T38" fmla="*/ 2 w 19"/>
                  <a:gd name="T39" fmla="*/ 1 h 11"/>
                  <a:gd name="T40" fmla="*/ 2 w 19"/>
                  <a:gd name="T41" fmla="*/ 1 h 11"/>
                  <a:gd name="T42" fmla="*/ 8 w 19"/>
                  <a:gd name="T43" fmla="*/ 1 h 11"/>
                  <a:gd name="T44" fmla="*/ 11 w 19"/>
                  <a:gd name="T45" fmla="*/ 1 h 11"/>
                  <a:gd name="T46" fmla="*/ 11 w 19"/>
                  <a:gd name="T47" fmla="*/ 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9" h="11">
                    <a:moveTo>
                      <a:pt x="11" y="1"/>
                    </a:moveTo>
                    <a:lnTo>
                      <a:pt x="11" y="1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7" y="1"/>
                    </a:lnTo>
                    <a:lnTo>
                      <a:pt x="19" y="3"/>
                    </a:lnTo>
                    <a:lnTo>
                      <a:pt x="19" y="3"/>
                    </a:lnTo>
                    <a:lnTo>
                      <a:pt x="19" y="5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15" y="11"/>
                    </a:lnTo>
                    <a:lnTo>
                      <a:pt x="11" y="11"/>
                    </a:lnTo>
                    <a:lnTo>
                      <a:pt x="11" y="11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2" y="3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8" y="1"/>
                    </a:lnTo>
                    <a:lnTo>
                      <a:pt x="11" y="1"/>
                    </a:lnTo>
                    <a:lnTo>
                      <a:pt x="11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2" name="Freeform 264"/>
              <p:cNvSpPr>
                <a:spLocks/>
              </p:cNvSpPr>
              <p:nvPr/>
            </p:nvSpPr>
            <p:spPr bwMode="auto">
              <a:xfrm>
                <a:off x="8139169" y="2994863"/>
                <a:ext cx="14401" cy="20571"/>
              </a:xfrm>
              <a:custGeom>
                <a:avLst/>
                <a:gdLst>
                  <a:gd name="T0" fmla="*/ 11 w 15"/>
                  <a:gd name="T1" fmla="*/ 21 h 21"/>
                  <a:gd name="T2" fmla="*/ 11 w 15"/>
                  <a:gd name="T3" fmla="*/ 21 h 21"/>
                  <a:gd name="T4" fmla="*/ 9 w 15"/>
                  <a:gd name="T5" fmla="*/ 19 h 21"/>
                  <a:gd name="T6" fmla="*/ 9 w 15"/>
                  <a:gd name="T7" fmla="*/ 19 h 21"/>
                  <a:gd name="T8" fmla="*/ 0 w 15"/>
                  <a:gd name="T9" fmla="*/ 4 h 21"/>
                  <a:gd name="T10" fmla="*/ 0 w 15"/>
                  <a:gd name="T11" fmla="*/ 4 h 21"/>
                  <a:gd name="T12" fmla="*/ 0 w 15"/>
                  <a:gd name="T13" fmla="*/ 0 h 21"/>
                  <a:gd name="T14" fmla="*/ 0 w 15"/>
                  <a:gd name="T15" fmla="*/ 0 h 21"/>
                  <a:gd name="T16" fmla="*/ 2 w 15"/>
                  <a:gd name="T17" fmla="*/ 0 h 21"/>
                  <a:gd name="T18" fmla="*/ 2 w 15"/>
                  <a:gd name="T19" fmla="*/ 0 h 21"/>
                  <a:gd name="T20" fmla="*/ 9 w 15"/>
                  <a:gd name="T21" fmla="*/ 8 h 21"/>
                  <a:gd name="T22" fmla="*/ 15 w 15"/>
                  <a:gd name="T23" fmla="*/ 15 h 21"/>
                  <a:gd name="T24" fmla="*/ 15 w 15"/>
                  <a:gd name="T25" fmla="*/ 15 h 21"/>
                  <a:gd name="T26" fmla="*/ 15 w 15"/>
                  <a:gd name="T27" fmla="*/ 19 h 21"/>
                  <a:gd name="T28" fmla="*/ 11 w 15"/>
                  <a:gd name="T29" fmla="*/ 21 h 21"/>
                  <a:gd name="T30" fmla="*/ 11 w 15"/>
                  <a:gd name="T31" fmla="*/ 21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21">
                    <a:moveTo>
                      <a:pt x="11" y="21"/>
                    </a:moveTo>
                    <a:lnTo>
                      <a:pt x="11" y="21"/>
                    </a:lnTo>
                    <a:lnTo>
                      <a:pt x="9" y="19"/>
                    </a:lnTo>
                    <a:lnTo>
                      <a:pt x="9" y="19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9" y="8"/>
                    </a:lnTo>
                    <a:lnTo>
                      <a:pt x="15" y="15"/>
                    </a:lnTo>
                    <a:lnTo>
                      <a:pt x="15" y="15"/>
                    </a:lnTo>
                    <a:lnTo>
                      <a:pt x="15" y="19"/>
                    </a:lnTo>
                    <a:lnTo>
                      <a:pt x="11" y="21"/>
                    </a:lnTo>
                    <a:lnTo>
                      <a:pt x="11" y="2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3" name="Freeform 265"/>
              <p:cNvSpPr>
                <a:spLocks/>
              </p:cNvSpPr>
              <p:nvPr/>
            </p:nvSpPr>
            <p:spPr bwMode="auto">
              <a:xfrm>
                <a:off x="8207054" y="3050405"/>
                <a:ext cx="16457" cy="14401"/>
              </a:xfrm>
              <a:custGeom>
                <a:avLst/>
                <a:gdLst>
                  <a:gd name="T0" fmla="*/ 10 w 17"/>
                  <a:gd name="T1" fmla="*/ 0 h 13"/>
                  <a:gd name="T2" fmla="*/ 10 w 17"/>
                  <a:gd name="T3" fmla="*/ 0 h 13"/>
                  <a:gd name="T4" fmla="*/ 17 w 17"/>
                  <a:gd name="T5" fmla="*/ 10 h 13"/>
                  <a:gd name="T6" fmla="*/ 17 w 17"/>
                  <a:gd name="T7" fmla="*/ 10 h 13"/>
                  <a:gd name="T8" fmla="*/ 17 w 17"/>
                  <a:gd name="T9" fmla="*/ 12 h 13"/>
                  <a:gd name="T10" fmla="*/ 15 w 17"/>
                  <a:gd name="T11" fmla="*/ 13 h 13"/>
                  <a:gd name="T12" fmla="*/ 15 w 17"/>
                  <a:gd name="T13" fmla="*/ 13 h 13"/>
                  <a:gd name="T14" fmla="*/ 10 w 17"/>
                  <a:gd name="T15" fmla="*/ 13 h 13"/>
                  <a:gd name="T16" fmla="*/ 4 w 17"/>
                  <a:gd name="T17" fmla="*/ 12 h 13"/>
                  <a:gd name="T18" fmla="*/ 4 w 17"/>
                  <a:gd name="T19" fmla="*/ 12 h 13"/>
                  <a:gd name="T20" fmla="*/ 0 w 17"/>
                  <a:gd name="T21" fmla="*/ 10 h 13"/>
                  <a:gd name="T22" fmla="*/ 0 w 17"/>
                  <a:gd name="T23" fmla="*/ 6 h 13"/>
                  <a:gd name="T24" fmla="*/ 0 w 17"/>
                  <a:gd name="T25" fmla="*/ 6 h 13"/>
                  <a:gd name="T26" fmla="*/ 0 w 17"/>
                  <a:gd name="T27" fmla="*/ 4 h 13"/>
                  <a:gd name="T28" fmla="*/ 2 w 17"/>
                  <a:gd name="T29" fmla="*/ 2 h 13"/>
                  <a:gd name="T30" fmla="*/ 2 w 17"/>
                  <a:gd name="T31" fmla="*/ 2 h 13"/>
                  <a:gd name="T32" fmla="*/ 10 w 17"/>
                  <a:gd name="T33" fmla="*/ 0 h 13"/>
                  <a:gd name="T34" fmla="*/ 10 w 17"/>
                  <a:gd name="T35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7" h="13">
                    <a:moveTo>
                      <a:pt x="10" y="0"/>
                    </a:moveTo>
                    <a:lnTo>
                      <a:pt x="10" y="0"/>
                    </a:lnTo>
                    <a:lnTo>
                      <a:pt x="17" y="10"/>
                    </a:lnTo>
                    <a:lnTo>
                      <a:pt x="17" y="10"/>
                    </a:lnTo>
                    <a:lnTo>
                      <a:pt x="17" y="12"/>
                    </a:lnTo>
                    <a:lnTo>
                      <a:pt x="15" y="13"/>
                    </a:lnTo>
                    <a:lnTo>
                      <a:pt x="15" y="13"/>
                    </a:lnTo>
                    <a:lnTo>
                      <a:pt x="10" y="13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2" y="2"/>
                    </a:lnTo>
                    <a:lnTo>
                      <a:pt x="10" y="0"/>
                    </a:lnTo>
                    <a:lnTo>
                      <a:pt x="1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4" name="Freeform 266"/>
              <p:cNvSpPr>
                <a:spLocks/>
              </p:cNvSpPr>
              <p:nvPr/>
            </p:nvSpPr>
            <p:spPr bwMode="auto">
              <a:xfrm>
                <a:off x="8472427" y="3165606"/>
                <a:ext cx="16457" cy="12343"/>
              </a:xfrm>
              <a:custGeom>
                <a:avLst/>
                <a:gdLst>
                  <a:gd name="T0" fmla="*/ 2 w 17"/>
                  <a:gd name="T1" fmla="*/ 11 h 11"/>
                  <a:gd name="T2" fmla="*/ 2 w 17"/>
                  <a:gd name="T3" fmla="*/ 11 h 11"/>
                  <a:gd name="T4" fmla="*/ 0 w 17"/>
                  <a:gd name="T5" fmla="*/ 10 h 11"/>
                  <a:gd name="T6" fmla="*/ 0 w 17"/>
                  <a:gd name="T7" fmla="*/ 10 h 11"/>
                  <a:gd name="T8" fmla="*/ 0 w 17"/>
                  <a:gd name="T9" fmla="*/ 6 h 11"/>
                  <a:gd name="T10" fmla="*/ 2 w 17"/>
                  <a:gd name="T11" fmla="*/ 4 h 11"/>
                  <a:gd name="T12" fmla="*/ 2 w 17"/>
                  <a:gd name="T13" fmla="*/ 4 h 11"/>
                  <a:gd name="T14" fmla="*/ 7 w 17"/>
                  <a:gd name="T15" fmla="*/ 2 h 11"/>
                  <a:gd name="T16" fmla="*/ 13 w 17"/>
                  <a:gd name="T17" fmla="*/ 0 h 11"/>
                  <a:gd name="T18" fmla="*/ 13 w 17"/>
                  <a:gd name="T19" fmla="*/ 0 h 11"/>
                  <a:gd name="T20" fmla="*/ 15 w 17"/>
                  <a:gd name="T21" fmla="*/ 0 h 11"/>
                  <a:gd name="T22" fmla="*/ 17 w 17"/>
                  <a:gd name="T23" fmla="*/ 2 h 11"/>
                  <a:gd name="T24" fmla="*/ 17 w 17"/>
                  <a:gd name="T25" fmla="*/ 2 h 11"/>
                  <a:gd name="T26" fmla="*/ 17 w 17"/>
                  <a:gd name="T27" fmla="*/ 6 h 11"/>
                  <a:gd name="T28" fmla="*/ 15 w 17"/>
                  <a:gd name="T29" fmla="*/ 8 h 11"/>
                  <a:gd name="T30" fmla="*/ 15 w 17"/>
                  <a:gd name="T31" fmla="*/ 8 h 11"/>
                  <a:gd name="T32" fmla="*/ 2 w 17"/>
                  <a:gd name="T33" fmla="*/ 11 h 11"/>
                  <a:gd name="T34" fmla="*/ 2 w 17"/>
                  <a:gd name="T35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7" h="11">
                    <a:moveTo>
                      <a:pt x="2" y="11"/>
                    </a:moveTo>
                    <a:lnTo>
                      <a:pt x="2" y="11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7" y="2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7" y="2"/>
                    </a:lnTo>
                    <a:lnTo>
                      <a:pt x="17" y="2"/>
                    </a:lnTo>
                    <a:lnTo>
                      <a:pt x="17" y="6"/>
                    </a:lnTo>
                    <a:lnTo>
                      <a:pt x="15" y="8"/>
                    </a:lnTo>
                    <a:lnTo>
                      <a:pt x="15" y="8"/>
                    </a:lnTo>
                    <a:lnTo>
                      <a:pt x="2" y="11"/>
                    </a:lnTo>
                    <a:lnTo>
                      <a:pt x="2" y="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5" name="Freeform 267"/>
              <p:cNvSpPr>
                <a:spLocks/>
              </p:cNvSpPr>
              <p:nvPr/>
            </p:nvSpPr>
            <p:spPr bwMode="auto">
              <a:xfrm>
                <a:off x="7879968" y="3505036"/>
                <a:ext cx="16457" cy="10286"/>
              </a:xfrm>
              <a:custGeom>
                <a:avLst/>
                <a:gdLst>
                  <a:gd name="T0" fmla="*/ 5 w 16"/>
                  <a:gd name="T1" fmla="*/ 9 h 9"/>
                  <a:gd name="T2" fmla="*/ 5 w 16"/>
                  <a:gd name="T3" fmla="*/ 9 h 9"/>
                  <a:gd name="T4" fmla="*/ 2 w 16"/>
                  <a:gd name="T5" fmla="*/ 9 h 9"/>
                  <a:gd name="T6" fmla="*/ 2 w 16"/>
                  <a:gd name="T7" fmla="*/ 9 h 9"/>
                  <a:gd name="T8" fmla="*/ 0 w 16"/>
                  <a:gd name="T9" fmla="*/ 5 h 9"/>
                  <a:gd name="T10" fmla="*/ 0 w 16"/>
                  <a:gd name="T11" fmla="*/ 5 h 9"/>
                  <a:gd name="T12" fmla="*/ 0 w 16"/>
                  <a:gd name="T13" fmla="*/ 2 h 9"/>
                  <a:gd name="T14" fmla="*/ 0 w 16"/>
                  <a:gd name="T15" fmla="*/ 2 h 9"/>
                  <a:gd name="T16" fmla="*/ 4 w 16"/>
                  <a:gd name="T17" fmla="*/ 0 h 9"/>
                  <a:gd name="T18" fmla="*/ 7 w 16"/>
                  <a:gd name="T19" fmla="*/ 0 h 9"/>
                  <a:gd name="T20" fmla="*/ 7 w 16"/>
                  <a:gd name="T21" fmla="*/ 0 h 9"/>
                  <a:gd name="T22" fmla="*/ 13 w 16"/>
                  <a:gd name="T23" fmla="*/ 0 h 9"/>
                  <a:gd name="T24" fmla="*/ 16 w 16"/>
                  <a:gd name="T25" fmla="*/ 3 h 9"/>
                  <a:gd name="T26" fmla="*/ 16 w 16"/>
                  <a:gd name="T27" fmla="*/ 3 h 9"/>
                  <a:gd name="T28" fmla="*/ 16 w 16"/>
                  <a:gd name="T29" fmla="*/ 5 h 9"/>
                  <a:gd name="T30" fmla="*/ 15 w 16"/>
                  <a:gd name="T31" fmla="*/ 7 h 9"/>
                  <a:gd name="T32" fmla="*/ 9 w 16"/>
                  <a:gd name="T33" fmla="*/ 9 h 9"/>
                  <a:gd name="T34" fmla="*/ 9 w 16"/>
                  <a:gd name="T35" fmla="*/ 9 h 9"/>
                  <a:gd name="T36" fmla="*/ 5 w 16"/>
                  <a:gd name="T37" fmla="*/ 9 h 9"/>
                  <a:gd name="T38" fmla="*/ 5 w 16"/>
                  <a:gd name="T3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6" h="9">
                    <a:moveTo>
                      <a:pt x="5" y="9"/>
                    </a:moveTo>
                    <a:lnTo>
                      <a:pt x="5" y="9"/>
                    </a:lnTo>
                    <a:lnTo>
                      <a:pt x="2" y="9"/>
                    </a:lnTo>
                    <a:lnTo>
                      <a:pt x="2" y="9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7" y="0"/>
                    </a:lnTo>
                    <a:lnTo>
                      <a:pt x="7" y="0"/>
                    </a:lnTo>
                    <a:lnTo>
                      <a:pt x="13" y="0"/>
                    </a:lnTo>
                    <a:lnTo>
                      <a:pt x="16" y="3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5" y="7"/>
                    </a:lnTo>
                    <a:lnTo>
                      <a:pt x="9" y="9"/>
                    </a:lnTo>
                    <a:lnTo>
                      <a:pt x="9" y="9"/>
                    </a:lnTo>
                    <a:lnTo>
                      <a:pt x="5" y="9"/>
                    </a:lnTo>
                    <a:lnTo>
                      <a:pt x="5" y="9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6" name="Freeform 268"/>
              <p:cNvSpPr>
                <a:spLocks/>
              </p:cNvSpPr>
              <p:nvPr/>
            </p:nvSpPr>
            <p:spPr bwMode="auto">
              <a:xfrm>
                <a:off x="8102140" y="2961948"/>
                <a:ext cx="14401" cy="18515"/>
              </a:xfrm>
              <a:custGeom>
                <a:avLst/>
                <a:gdLst>
                  <a:gd name="T0" fmla="*/ 0 w 13"/>
                  <a:gd name="T1" fmla="*/ 0 h 19"/>
                  <a:gd name="T2" fmla="*/ 0 w 13"/>
                  <a:gd name="T3" fmla="*/ 0 h 19"/>
                  <a:gd name="T4" fmla="*/ 6 w 13"/>
                  <a:gd name="T5" fmla="*/ 2 h 19"/>
                  <a:gd name="T6" fmla="*/ 10 w 13"/>
                  <a:gd name="T7" fmla="*/ 8 h 19"/>
                  <a:gd name="T8" fmla="*/ 10 w 13"/>
                  <a:gd name="T9" fmla="*/ 8 h 19"/>
                  <a:gd name="T10" fmla="*/ 11 w 13"/>
                  <a:gd name="T11" fmla="*/ 9 h 19"/>
                  <a:gd name="T12" fmla="*/ 13 w 13"/>
                  <a:gd name="T13" fmla="*/ 15 h 19"/>
                  <a:gd name="T14" fmla="*/ 13 w 13"/>
                  <a:gd name="T15" fmla="*/ 15 h 19"/>
                  <a:gd name="T16" fmla="*/ 11 w 13"/>
                  <a:gd name="T17" fmla="*/ 17 h 19"/>
                  <a:gd name="T18" fmla="*/ 11 w 13"/>
                  <a:gd name="T19" fmla="*/ 19 h 19"/>
                  <a:gd name="T20" fmla="*/ 11 w 13"/>
                  <a:gd name="T21" fmla="*/ 19 h 19"/>
                  <a:gd name="T22" fmla="*/ 8 w 13"/>
                  <a:gd name="T23" fmla="*/ 19 h 19"/>
                  <a:gd name="T24" fmla="*/ 8 w 13"/>
                  <a:gd name="T25" fmla="*/ 17 h 19"/>
                  <a:gd name="T26" fmla="*/ 8 w 13"/>
                  <a:gd name="T27" fmla="*/ 17 h 19"/>
                  <a:gd name="T28" fmla="*/ 2 w 13"/>
                  <a:gd name="T29" fmla="*/ 6 h 19"/>
                  <a:gd name="T30" fmla="*/ 2 w 13"/>
                  <a:gd name="T31" fmla="*/ 6 h 19"/>
                  <a:gd name="T32" fmla="*/ 0 w 13"/>
                  <a:gd name="T33" fmla="*/ 0 h 19"/>
                  <a:gd name="T34" fmla="*/ 0 w 13"/>
                  <a:gd name="T35" fmla="*/ 0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3" h="19">
                    <a:moveTo>
                      <a:pt x="0" y="0"/>
                    </a:moveTo>
                    <a:lnTo>
                      <a:pt x="0" y="0"/>
                    </a:lnTo>
                    <a:lnTo>
                      <a:pt x="6" y="2"/>
                    </a:lnTo>
                    <a:lnTo>
                      <a:pt x="10" y="8"/>
                    </a:lnTo>
                    <a:lnTo>
                      <a:pt x="10" y="8"/>
                    </a:lnTo>
                    <a:lnTo>
                      <a:pt x="11" y="9"/>
                    </a:lnTo>
                    <a:lnTo>
                      <a:pt x="13" y="15"/>
                    </a:lnTo>
                    <a:lnTo>
                      <a:pt x="13" y="15"/>
                    </a:lnTo>
                    <a:lnTo>
                      <a:pt x="11" y="17"/>
                    </a:lnTo>
                    <a:lnTo>
                      <a:pt x="11" y="19"/>
                    </a:lnTo>
                    <a:lnTo>
                      <a:pt x="11" y="19"/>
                    </a:lnTo>
                    <a:lnTo>
                      <a:pt x="8" y="19"/>
                    </a:lnTo>
                    <a:lnTo>
                      <a:pt x="8" y="17"/>
                    </a:lnTo>
                    <a:lnTo>
                      <a:pt x="8" y="17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7" name="Freeform 269"/>
              <p:cNvSpPr>
                <a:spLocks/>
              </p:cNvSpPr>
              <p:nvPr/>
            </p:nvSpPr>
            <p:spPr bwMode="auto">
              <a:xfrm>
                <a:off x="8163855" y="3027777"/>
                <a:ext cx="20572" cy="16457"/>
              </a:xfrm>
              <a:custGeom>
                <a:avLst/>
                <a:gdLst>
                  <a:gd name="T0" fmla="*/ 0 w 18"/>
                  <a:gd name="T1" fmla="*/ 0 h 15"/>
                  <a:gd name="T2" fmla="*/ 0 w 18"/>
                  <a:gd name="T3" fmla="*/ 0 h 15"/>
                  <a:gd name="T4" fmla="*/ 0 w 18"/>
                  <a:gd name="T5" fmla="*/ 0 h 15"/>
                  <a:gd name="T6" fmla="*/ 0 w 18"/>
                  <a:gd name="T7" fmla="*/ 0 h 15"/>
                  <a:gd name="T8" fmla="*/ 7 w 18"/>
                  <a:gd name="T9" fmla="*/ 4 h 15"/>
                  <a:gd name="T10" fmla="*/ 15 w 18"/>
                  <a:gd name="T11" fmla="*/ 8 h 15"/>
                  <a:gd name="T12" fmla="*/ 15 w 18"/>
                  <a:gd name="T13" fmla="*/ 8 h 15"/>
                  <a:gd name="T14" fmla="*/ 18 w 18"/>
                  <a:gd name="T15" fmla="*/ 13 h 15"/>
                  <a:gd name="T16" fmla="*/ 18 w 18"/>
                  <a:gd name="T17" fmla="*/ 13 h 15"/>
                  <a:gd name="T18" fmla="*/ 18 w 18"/>
                  <a:gd name="T19" fmla="*/ 15 h 15"/>
                  <a:gd name="T20" fmla="*/ 18 w 18"/>
                  <a:gd name="T21" fmla="*/ 15 h 15"/>
                  <a:gd name="T22" fmla="*/ 15 w 18"/>
                  <a:gd name="T23" fmla="*/ 15 h 15"/>
                  <a:gd name="T24" fmla="*/ 13 w 18"/>
                  <a:gd name="T25" fmla="*/ 11 h 15"/>
                  <a:gd name="T26" fmla="*/ 13 w 18"/>
                  <a:gd name="T27" fmla="*/ 11 h 15"/>
                  <a:gd name="T28" fmla="*/ 0 w 18"/>
                  <a:gd name="T29" fmla="*/ 4 h 15"/>
                  <a:gd name="T30" fmla="*/ 0 w 18"/>
                  <a:gd name="T31" fmla="*/ 4 h 15"/>
                  <a:gd name="T32" fmla="*/ 0 w 18"/>
                  <a:gd name="T33" fmla="*/ 0 h 15"/>
                  <a:gd name="T34" fmla="*/ 0 w 18"/>
                  <a:gd name="T35" fmla="*/ 0 h 15"/>
                  <a:gd name="T36" fmla="*/ 0 w 18"/>
                  <a:gd name="T37" fmla="*/ 0 h 15"/>
                  <a:gd name="T38" fmla="*/ 0 w 18"/>
                  <a:gd name="T39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" h="15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7" y="4"/>
                    </a:lnTo>
                    <a:lnTo>
                      <a:pt x="15" y="8"/>
                    </a:lnTo>
                    <a:lnTo>
                      <a:pt x="15" y="8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5" y="15"/>
                    </a:lnTo>
                    <a:lnTo>
                      <a:pt x="13" y="11"/>
                    </a:lnTo>
                    <a:lnTo>
                      <a:pt x="13" y="11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8" name="Freeform 270"/>
              <p:cNvSpPr>
                <a:spLocks/>
              </p:cNvSpPr>
              <p:nvPr/>
            </p:nvSpPr>
            <p:spPr bwMode="auto">
              <a:xfrm>
                <a:off x="8192655" y="3025719"/>
                <a:ext cx="16457" cy="14401"/>
              </a:xfrm>
              <a:custGeom>
                <a:avLst/>
                <a:gdLst>
                  <a:gd name="T0" fmla="*/ 15 w 15"/>
                  <a:gd name="T1" fmla="*/ 11 h 12"/>
                  <a:gd name="T2" fmla="*/ 15 w 15"/>
                  <a:gd name="T3" fmla="*/ 11 h 12"/>
                  <a:gd name="T4" fmla="*/ 13 w 15"/>
                  <a:gd name="T5" fmla="*/ 12 h 12"/>
                  <a:gd name="T6" fmla="*/ 13 w 15"/>
                  <a:gd name="T7" fmla="*/ 12 h 12"/>
                  <a:gd name="T8" fmla="*/ 6 w 15"/>
                  <a:gd name="T9" fmla="*/ 9 h 12"/>
                  <a:gd name="T10" fmla="*/ 0 w 15"/>
                  <a:gd name="T11" fmla="*/ 3 h 12"/>
                  <a:gd name="T12" fmla="*/ 0 w 15"/>
                  <a:gd name="T13" fmla="*/ 3 h 12"/>
                  <a:gd name="T14" fmla="*/ 0 w 15"/>
                  <a:gd name="T15" fmla="*/ 1 h 12"/>
                  <a:gd name="T16" fmla="*/ 0 w 15"/>
                  <a:gd name="T17" fmla="*/ 1 h 12"/>
                  <a:gd name="T18" fmla="*/ 0 w 15"/>
                  <a:gd name="T19" fmla="*/ 0 h 12"/>
                  <a:gd name="T20" fmla="*/ 2 w 15"/>
                  <a:gd name="T21" fmla="*/ 0 h 12"/>
                  <a:gd name="T22" fmla="*/ 2 w 15"/>
                  <a:gd name="T23" fmla="*/ 0 h 12"/>
                  <a:gd name="T24" fmla="*/ 10 w 15"/>
                  <a:gd name="T25" fmla="*/ 3 h 12"/>
                  <a:gd name="T26" fmla="*/ 13 w 15"/>
                  <a:gd name="T27" fmla="*/ 9 h 12"/>
                  <a:gd name="T28" fmla="*/ 13 w 15"/>
                  <a:gd name="T29" fmla="*/ 9 h 12"/>
                  <a:gd name="T30" fmla="*/ 15 w 15"/>
                  <a:gd name="T31" fmla="*/ 11 h 12"/>
                  <a:gd name="T32" fmla="*/ 15 w 15"/>
                  <a:gd name="T33" fmla="*/ 1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" h="12">
                    <a:moveTo>
                      <a:pt x="15" y="11"/>
                    </a:moveTo>
                    <a:lnTo>
                      <a:pt x="15" y="11"/>
                    </a:lnTo>
                    <a:lnTo>
                      <a:pt x="13" y="12"/>
                    </a:lnTo>
                    <a:lnTo>
                      <a:pt x="13" y="12"/>
                    </a:lnTo>
                    <a:lnTo>
                      <a:pt x="6" y="9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10" y="3"/>
                    </a:lnTo>
                    <a:lnTo>
                      <a:pt x="13" y="9"/>
                    </a:lnTo>
                    <a:lnTo>
                      <a:pt x="13" y="9"/>
                    </a:lnTo>
                    <a:lnTo>
                      <a:pt x="15" y="11"/>
                    </a:lnTo>
                    <a:lnTo>
                      <a:pt x="15" y="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29" name="Freeform 271"/>
              <p:cNvSpPr>
                <a:spLocks/>
              </p:cNvSpPr>
              <p:nvPr/>
            </p:nvSpPr>
            <p:spPr bwMode="auto">
              <a:xfrm>
                <a:off x="8595856" y="3120348"/>
                <a:ext cx="14401" cy="10286"/>
              </a:xfrm>
              <a:custGeom>
                <a:avLst/>
                <a:gdLst>
                  <a:gd name="T0" fmla="*/ 15 w 15"/>
                  <a:gd name="T1" fmla="*/ 8 h 10"/>
                  <a:gd name="T2" fmla="*/ 15 w 15"/>
                  <a:gd name="T3" fmla="*/ 8 h 10"/>
                  <a:gd name="T4" fmla="*/ 13 w 15"/>
                  <a:gd name="T5" fmla="*/ 10 h 10"/>
                  <a:gd name="T6" fmla="*/ 13 w 15"/>
                  <a:gd name="T7" fmla="*/ 10 h 10"/>
                  <a:gd name="T8" fmla="*/ 8 w 15"/>
                  <a:gd name="T9" fmla="*/ 10 h 10"/>
                  <a:gd name="T10" fmla="*/ 2 w 15"/>
                  <a:gd name="T11" fmla="*/ 6 h 10"/>
                  <a:gd name="T12" fmla="*/ 2 w 15"/>
                  <a:gd name="T13" fmla="*/ 6 h 10"/>
                  <a:gd name="T14" fmla="*/ 0 w 15"/>
                  <a:gd name="T15" fmla="*/ 2 h 10"/>
                  <a:gd name="T16" fmla="*/ 0 w 15"/>
                  <a:gd name="T17" fmla="*/ 2 h 10"/>
                  <a:gd name="T18" fmla="*/ 2 w 15"/>
                  <a:gd name="T19" fmla="*/ 0 h 10"/>
                  <a:gd name="T20" fmla="*/ 4 w 15"/>
                  <a:gd name="T21" fmla="*/ 0 h 10"/>
                  <a:gd name="T22" fmla="*/ 4 w 15"/>
                  <a:gd name="T23" fmla="*/ 0 h 10"/>
                  <a:gd name="T24" fmla="*/ 13 w 15"/>
                  <a:gd name="T25" fmla="*/ 6 h 10"/>
                  <a:gd name="T26" fmla="*/ 13 w 15"/>
                  <a:gd name="T27" fmla="*/ 6 h 10"/>
                  <a:gd name="T28" fmla="*/ 15 w 15"/>
                  <a:gd name="T29" fmla="*/ 8 h 10"/>
                  <a:gd name="T30" fmla="*/ 15 w 15"/>
                  <a:gd name="T31" fmla="*/ 8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10">
                    <a:moveTo>
                      <a:pt x="15" y="8"/>
                    </a:moveTo>
                    <a:lnTo>
                      <a:pt x="15" y="8"/>
                    </a:lnTo>
                    <a:lnTo>
                      <a:pt x="13" y="10"/>
                    </a:lnTo>
                    <a:lnTo>
                      <a:pt x="13" y="10"/>
                    </a:lnTo>
                    <a:lnTo>
                      <a:pt x="8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5" y="8"/>
                    </a:lnTo>
                    <a:lnTo>
                      <a:pt x="15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0" name="Freeform 272"/>
              <p:cNvSpPr>
                <a:spLocks/>
              </p:cNvSpPr>
              <p:nvPr/>
            </p:nvSpPr>
            <p:spPr bwMode="auto">
              <a:xfrm>
                <a:off x="8221455" y="3042177"/>
                <a:ext cx="12343" cy="14401"/>
              </a:xfrm>
              <a:custGeom>
                <a:avLst/>
                <a:gdLst>
                  <a:gd name="T0" fmla="*/ 11 w 11"/>
                  <a:gd name="T1" fmla="*/ 15 h 15"/>
                  <a:gd name="T2" fmla="*/ 11 w 11"/>
                  <a:gd name="T3" fmla="*/ 15 h 15"/>
                  <a:gd name="T4" fmla="*/ 9 w 11"/>
                  <a:gd name="T5" fmla="*/ 15 h 15"/>
                  <a:gd name="T6" fmla="*/ 9 w 11"/>
                  <a:gd name="T7" fmla="*/ 15 h 15"/>
                  <a:gd name="T8" fmla="*/ 7 w 11"/>
                  <a:gd name="T9" fmla="*/ 15 h 15"/>
                  <a:gd name="T10" fmla="*/ 7 w 11"/>
                  <a:gd name="T11" fmla="*/ 15 h 15"/>
                  <a:gd name="T12" fmla="*/ 4 w 11"/>
                  <a:gd name="T13" fmla="*/ 9 h 15"/>
                  <a:gd name="T14" fmla="*/ 0 w 11"/>
                  <a:gd name="T15" fmla="*/ 2 h 15"/>
                  <a:gd name="T16" fmla="*/ 0 w 11"/>
                  <a:gd name="T17" fmla="*/ 2 h 15"/>
                  <a:gd name="T18" fmla="*/ 2 w 11"/>
                  <a:gd name="T19" fmla="*/ 0 h 15"/>
                  <a:gd name="T20" fmla="*/ 2 w 11"/>
                  <a:gd name="T21" fmla="*/ 0 h 15"/>
                  <a:gd name="T22" fmla="*/ 4 w 11"/>
                  <a:gd name="T23" fmla="*/ 0 h 15"/>
                  <a:gd name="T24" fmla="*/ 4 w 11"/>
                  <a:gd name="T25" fmla="*/ 0 h 15"/>
                  <a:gd name="T26" fmla="*/ 7 w 11"/>
                  <a:gd name="T27" fmla="*/ 8 h 15"/>
                  <a:gd name="T28" fmla="*/ 11 w 11"/>
                  <a:gd name="T29" fmla="*/ 15 h 15"/>
                  <a:gd name="T30" fmla="*/ 11 w 11"/>
                  <a:gd name="T31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5">
                    <a:moveTo>
                      <a:pt x="11" y="15"/>
                    </a:moveTo>
                    <a:lnTo>
                      <a:pt x="11" y="15"/>
                    </a:lnTo>
                    <a:lnTo>
                      <a:pt x="9" y="15"/>
                    </a:lnTo>
                    <a:lnTo>
                      <a:pt x="9" y="15"/>
                    </a:lnTo>
                    <a:lnTo>
                      <a:pt x="7" y="15"/>
                    </a:lnTo>
                    <a:lnTo>
                      <a:pt x="7" y="15"/>
                    </a:lnTo>
                    <a:lnTo>
                      <a:pt x="4" y="9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7" y="8"/>
                    </a:lnTo>
                    <a:lnTo>
                      <a:pt x="11" y="15"/>
                    </a:lnTo>
                    <a:lnTo>
                      <a:pt x="11" y="1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1" name="Freeform 273"/>
              <p:cNvSpPr>
                <a:spLocks/>
              </p:cNvSpPr>
              <p:nvPr/>
            </p:nvSpPr>
            <p:spPr bwMode="auto">
              <a:xfrm>
                <a:off x="8301683" y="3142978"/>
                <a:ext cx="8229" cy="12343"/>
              </a:xfrm>
              <a:custGeom>
                <a:avLst/>
                <a:gdLst>
                  <a:gd name="T0" fmla="*/ 7 w 7"/>
                  <a:gd name="T1" fmla="*/ 8 h 11"/>
                  <a:gd name="T2" fmla="*/ 7 w 7"/>
                  <a:gd name="T3" fmla="*/ 8 h 11"/>
                  <a:gd name="T4" fmla="*/ 7 w 7"/>
                  <a:gd name="T5" fmla="*/ 10 h 11"/>
                  <a:gd name="T6" fmla="*/ 5 w 7"/>
                  <a:gd name="T7" fmla="*/ 11 h 11"/>
                  <a:gd name="T8" fmla="*/ 5 w 7"/>
                  <a:gd name="T9" fmla="*/ 11 h 11"/>
                  <a:gd name="T10" fmla="*/ 2 w 7"/>
                  <a:gd name="T11" fmla="*/ 11 h 11"/>
                  <a:gd name="T12" fmla="*/ 2 w 7"/>
                  <a:gd name="T13" fmla="*/ 11 h 11"/>
                  <a:gd name="T14" fmla="*/ 0 w 7"/>
                  <a:gd name="T15" fmla="*/ 8 h 11"/>
                  <a:gd name="T16" fmla="*/ 0 w 7"/>
                  <a:gd name="T17" fmla="*/ 2 h 11"/>
                  <a:gd name="T18" fmla="*/ 0 w 7"/>
                  <a:gd name="T19" fmla="*/ 2 h 11"/>
                  <a:gd name="T20" fmla="*/ 2 w 7"/>
                  <a:gd name="T21" fmla="*/ 0 h 11"/>
                  <a:gd name="T22" fmla="*/ 2 w 7"/>
                  <a:gd name="T23" fmla="*/ 0 h 11"/>
                  <a:gd name="T24" fmla="*/ 5 w 7"/>
                  <a:gd name="T25" fmla="*/ 4 h 11"/>
                  <a:gd name="T26" fmla="*/ 7 w 7"/>
                  <a:gd name="T27" fmla="*/ 8 h 11"/>
                  <a:gd name="T28" fmla="*/ 7 w 7"/>
                  <a:gd name="T29" fmla="*/ 8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" h="11">
                    <a:moveTo>
                      <a:pt x="7" y="8"/>
                    </a:moveTo>
                    <a:lnTo>
                      <a:pt x="7" y="8"/>
                    </a:lnTo>
                    <a:lnTo>
                      <a:pt x="7" y="10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2" y="11"/>
                    </a:lnTo>
                    <a:lnTo>
                      <a:pt x="2" y="11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5" y="4"/>
                    </a:lnTo>
                    <a:lnTo>
                      <a:pt x="7" y="8"/>
                    </a:lnTo>
                    <a:lnTo>
                      <a:pt x="7" y="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2" name="Freeform 274"/>
              <p:cNvSpPr>
                <a:spLocks/>
              </p:cNvSpPr>
              <p:nvPr/>
            </p:nvSpPr>
            <p:spPr bwMode="auto">
              <a:xfrm>
                <a:off x="8083625" y="2949605"/>
                <a:ext cx="18515" cy="12343"/>
              </a:xfrm>
              <a:custGeom>
                <a:avLst/>
                <a:gdLst>
                  <a:gd name="T0" fmla="*/ 18 w 18"/>
                  <a:gd name="T1" fmla="*/ 13 h 13"/>
                  <a:gd name="T2" fmla="*/ 18 w 18"/>
                  <a:gd name="T3" fmla="*/ 13 h 13"/>
                  <a:gd name="T4" fmla="*/ 13 w 18"/>
                  <a:gd name="T5" fmla="*/ 13 h 13"/>
                  <a:gd name="T6" fmla="*/ 9 w 18"/>
                  <a:gd name="T7" fmla="*/ 10 h 13"/>
                  <a:gd name="T8" fmla="*/ 0 w 18"/>
                  <a:gd name="T9" fmla="*/ 4 h 13"/>
                  <a:gd name="T10" fmla="*/ 0 w 18"/>
                  <a:gd name="T11" fmla="*/ 4 h 13"/>
                  <a:gd name="T12" fmla="*/ 0 w 18"/>
                  <a:gd name="T13" fmla="*/ 2 h 13"/>
                  <a:gd name="T14" fmla="*/ 0 w 18"/>
                  <a:gd name="T15" fmla="*/ 2 h 13"/>
                  <a:gd name="T16" fmla="*/ 2 w 18"/>
                  <a:gd name="T17" fmla="*/ 0 h 13"/>
                  <a:gd name="T18" fmla="*/ 2 w 18"/>
                  <a:gd name="T19" fmla="*/ 0 h 13"/>
                  <a:gd name="T20" fmla="*/ 11 w 18"/>
                  <a:gd name="T21" fmla="*/ 6 h 13"/>
                  <a:gd name="T22" fmla="*/ 18 w 18"/>
                  <a:gd name="T23" fmla="*/ 13 h 13"/>
                  <a:gd name="T24" fmla="*/ 18 w 18"/>
                  <a:gd name="T25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8" h="13">
                    <a:moveTo>
                      <a:pt x="18" y="13"/>
                    </a:moveTo>
                    <a:lnTo>
                      <a:pt x="18" y="13"/>
                    </a:lnTo>
                    <a:lnTo>
                      <a:pt x="13" y="13"/>
                    </a:lnTo>
                    <a:lnTo>
                      <a:pt x="9" y="10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11" y="6"/>
                    </a:lnTo>
                    <a:lnTo>
                      <a:pt x="18" y="13"/>
                    </a:lnTo>
                    <a:lnTo>
                      <a:pt x="18" y="1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3" name="Freeform 275"/>
              <p:cNvSpPr>
                <a:spLocks/>
              </p:cNvSpPr>
              <p:nvPr/>
            </p:nvSpPr>
            <p:spPr bwMode="auto">
              <a:xfrm>
                <a:off x="8318140" y="3739551"/>
                <a:ext cx="6172" cy="12343"/>
              </a:xfrm>
              <a:custGeom>
                <a:avLst/>
                <a:gdLst>
                  <a:gd name="T0" fmla="*/ 7 w 7"/>
                  <a:gd name="T1" fmla="*/ 4 h 11"/>
                  <a:gd name="T2" fmla="*/ 7 w 7"/>
                  <a:gd name="T3" fmla="*/ 4 h 11"/>
                  <a:gd name="T4" fmla="*/ 7 w 7"/>
                  <a:gd name="T5" fmla="*/ 8 h 11"/>
                  <a:gd name="T6" fmla="*/ 5 w 7"/>
                  <a:gd name="T7" fmla="*/ 9 h 11"/>
                  <a:gd name="T8" fmla="*/ 3 w 7"/>
                  <a:gd name="T9" fmla="*/ 11 h 11"/>
                  <a:gd name="T10" fmla="*/ 1 w 7"/>
                  <a:gd name="T11" fmla="*/ 11 h 11"/>
                  <a:gd name="T12" fmla="*/ 1 w 7"/>
                  <a:gd name="T13" fmla="*/ 11 h 11"/>
                  <a:gd name="T14" fmla="*/ 0 w 7"/>
                  <a:gd name="T15" fmla="*/ 9 h 11"/>
                  <a:gd name="T16" fmla="*/ 0 w 7"/>
                  <a:gd name="T17" fmla="*/ 9 h 11"/>
                  <a:gd name="T18" fmla="*/ 0 w 7"/>
                  <a:gd name="T19" fmla="*/ 6 h 11"/>
                  <a:gd name="T20" fmla="*/ 1 w 7"/>
                  <a:gd name="T21" fmla="*/ 2 h 11"/>
                  <a:gd name="T22" fmla="*/ 1 w 7"/>
                  <a:gd name="T23" fmla="*/ 2 h 11"/>
                  <a:gd name="T24" fmla="*/ 3 w 7"/>
                  <a:gd name="T25" fmla="*/ 0 h 11"/>
                  <a:gd name="T26" fmla="*/ 5 w 7"/>
                  <a:gd name="T27" fmla="*/ 2 h 11"/>
                  <a:gd name="T28" fmla="*/ 5 w 7"/>
                  <a:gd name="T29" fmla="*/ 2 h 11"/>
                  <a:gd name="T30" fmla="*/ 7 w 7"/>
                  <a:gd name="T31" fmla="*/ 4 h 11"/>
                  <a:gd name="T32" fmla="*/ 7 w 7"/>
                  <a:gd name="T33" fmla="*/ 4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" h="11">
                    <a:moveTo>
                      <a:pt x="7" y="4"/>
                    </a:moveTo>
                    <a:lnTo>
                      <a:pt x="7" y="4"/>
                    </a:lnTo>
                    <a:lnTo>
                      <a:pt x="7" y="8"/>
                    </a:lnTo>
                    <a:lnTo>
                      <a:pt x="5" y="9"/>
                    </a:lnTo>
                    <a:lnTo>
                      <a:pt x="3" y="11"/>
                    </a:lnTo>
                    <a:lnTo>
                      <a:pt x="1" y="11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0" y="6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3" y="0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7" y="4"/>
                    </a:lnTo>
                    <a:lnTo>
                      <a:pt x="7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4" name="Freeform 276"/>
              <p:cNvSpPr>
                <a:spLocks/>
              </p:cNvSpPr>
              <p:nvPr/>
            </p:nvSpPr>
            <p:spPr bwMode="auto">
              <a:xfrm>
                <a:off x="8233798" y="3068920"/>
                <a:ext cx="8229" cy="8229"/>
              </a:xfrm>
              <a:custGeom>
                <a:avLst/>
                <a:gdLst>
                  <a:gd name="T0" fmla="*/ 2 w 9"/>
                  <a:gd name="T1" fmla="*/ 0 h 7"/>
                  <a:gd name="T2" fmla="*/ 2 w 9"/>
                  <a:gd name="T3" fmla="*/ 0 h 7"/>
                  <a:gd name="T4" fmla="*/ 7 w 9"/>
                  <a:gd name="T5" fmla="*/ 2 h 7"/>
                  <a:gd name="T6" fmla="*/ 9 w 9"/>
                  <a:gd name="T7" fmla="*/ 5 h 7"/>
                  <a:gd name="T8" fmla="*/ 9 w 9"/>
                  <a:gd name="T9" fmla="*/ 5 h 7"/>
                  <a:gd name="T10" fmla="*/ 9 w 9"/>
                  <a:gd name="T11" fmla="*/ 7 h 7"/>
                  <a:gd name="T12" fmla="*/ 9 w 9"/>
                  <a:gd name="T13" fmla="*/ 7 h 7"/>
                  <a:gd name="T14" fmla="*/ 7 w 9"/>
                  <a:gd name="T15" fmla="*/ 7 h 7"/>
                  <a:gd name="T16" fmla="*/ 7 w 9"/>
                  <a:gd name="T17" fmla="*/ 7 h 7"/>
                  <a:gd name="T18" fmla="*/ 4 w 9"/>
                  <a:gd name="T19" fmla="*/ 5 h 7"/>
                  <a:gd name="T20" fmla="*/ 0 w 9"/>
                  <a:gd name="T21" fmla="*/ 2 h 7"/>
                  <a:gd name="T22" fmla="*/ 0 w 9"/>
                  <a:gd name="T23" fmla="*/ 2 h 7"/>
                  <a:gd name="T24" fmla="*/ 0 w 9"/>
                  <a:gd name="T25" fmla="*/ 2 h 7"/>
                  <a:gd name="T26" fmla="*/ 0 w 9"/>
                  <a:gd name="T27" fmla="*/ 2 h 7"/>
                  <a:gd name="T28" fmla="*/ 2 w 9"/>
                  <a:gd name="T29" fmla="*/ 0 h 7"/>
                  <a:gd name="T30" fmla="*/ 2 w 9"/>
                  <a:gd name="T31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7">
                    <a:moveTo>
                      <a:pt x="2" y="0"/>
                    </a:moveTo>
                    <a:lnTo>
                      <a:pt x="2" y="0"/>
                    </a:lnTo>
                    <a:lnTo>
                      <a:pt x="7" y="2"/>
                    </a:lnTo>
                    <a:lnTo>
                      <a:pt x="9" y="5"/>
                    </a:lnTo>
                    <a:lnTo>
                      <a:pt x="9" y="5"/>
                    </a:lnTo>
                    <a:lnTo>
                      <a:pt x="9" y="7"/>
                    </a:lnTo>
                    <a:lnTo>
                      <a:pt x="9" y="7"/>
                    </a:lnTo>
                    <a:lnTo>
                      <a:pt x="7" y="7"/>
                    </a:lnTo>
                    <a:lnTo>
                      <a:pt x="7" y="7"/>
                    </a:lnTo>
                    <a:lnTo>
                      <a:pt x="4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5" name="Freeform 277"/>
              <p:cNvSpPr>
                <a:spLocks/>
              </p:cNvSpPr>
              <p:nvPr/>
            </p:nvSpPr>
            <p:spPr bwMode="auto">
              <a:xfrm>
                <a:off x="8038368" y="3591436"/>
                <a:ext cx="8229" cy="10286"/>
              </a:xfrm>
              <a:custGeom>
                <a:avLst/>
                <a:gdLst>
                  <a:gd name="T0" fmla="*/ 2 w 7"/>
                  <a:gd name="T1" fmla="*/ 0 h 11"/>
                  <a:gd name="T2" fmla="*/ 2 w 7"/>
                  <a:gd name="T3" fmla="*/ 0 h 11"/>
                  <a:gd name="T4" fmla="*/ 6 w 7"/>
                  <a:gd name="T5" fmla="*/ 2 h 11"/>
                  <a:gd name="T6" fmla="*/ 7 w 7"/>
                  <a:gd name="T7" fmla="*/ 4 h 11"/>
                  <a:gd name="T8" fmla="*/ 7 w 7"/>
                  <a:gd name="T9" fmla="*/ 8 h 11"/>
                  <a:gd name="T10" fmla="*/ 7 w 7"/>
                  <a:gd name="T11" fmla="*/ 11 h 11"/>
                  <a:gd name="T12" fmla="*/ 7 w 7"/>
                  <a:gd name="T13" fmla="*/ 11 h 11"/>
                  <a:gd name="T14" fmla="*/ 6 w 7"/>
                  <a:gd name="T15" fmla="*/ 11 h 11"/>
                  <a:gd name="T16" fmla="*/ 6 w 7"/>
                  <a:gd name="T17" fmla="*/ 11 h 11"/>
                  <a:gd name="T18" fmla="*/ 2 w 7"/>
                  <a:gd name="T19" fmla="*/ 8 h 11"/>
                  <a:gd name="T20" fmla="*/ 0 w 7"/>
                  <a:gd name="T21" fmla="*/ 0 h 11"/>
                  <a:gd name="T22" fmla="*/ 0 w 7"/>
                  <a:gd name="T23" fmla="*/ 0 h 11"/>
                  <a:gd name="T24" fmla="*/ 2 w 7"/>
                  <a:gd name="T25" fmla="*/ 0 h 11"/>
                  <a:gd name="T26" fmla="*/ 2 w 7"/>
                  <a:gd name="T27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1">
                    <a:moveTo>
                      <a:pt x="2" y="0"/>
                    </a:moveTo>
                    <a:lnTo>
                      <a:pt x="2" y="0"/>
                    </a:lnTo>
                    <a:lnTo>
                      <a:pt x="6" y="2"/>
                    </a:lnTo>
                    <a:lnTo>
                      <a:pt x="7" y="4"/>
                    </a:lnTo>
                    <a:lnTo>
                      <a:pt x="7" y="8"/>
                    </a:lnTo>
                    <a:lnTo>
                      <a:pt x="7" y="11"/>
                    </a:lnTo>
                    <a:lnTo>
                      <a:pt x="7" y="11"/>
                    </a:lnTo>
                    <a:lnTo>
                      <a:pt x="6" y="11"/>
                    </a:lnTo>
                    <a:lnTo>
                      <a:pt x="6" y="11"/>
                    </a:lnTo>
                    <a:lnTo>
                      <a:pt x="2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6" name="Freeform 278"/>
              <p:cNvSpPr>
                <a:spLocks/>
              </p:cNvSpPr>
              <p:nvPr/>
            </p:nvSpPr>
            <p:spPr bwMode="auto">
              <a:xfrm>
                <a:off x="8163855" y="3011320"/>
                <a:ext cx="10286" cy="10286"/>
              </a:xfrm>
              <a:custGeom>
                <a:avLst/>
                <a:gdLst>
                  <a:gd name="T0" fmla="*/ 11 w 11"/>
                  <a:gd name="T1" fmla="*/ 7 h 9"/>
                  <a:gd name="T2" fmla="*/ 11 w 11"/>
                  <a:gd name="T3" fmla="*/ 7 h 9"/>
                  <a:gd name="T4" fmla="*/ 9 w 11"/>
                  <a:gd name="T5" fmla="*/ 9 h 9"/>
                  <a:gd name="T6" fmla="*/ 9 w 11"/>
                  <a:gd name="T7" fmla="*/ 9 h 9"/>
                  <a:gd name="T8" fmla="*/ 6 w 11"/>
                  <a:gd name="T9" fmla="*/ 9 h 9"/>
                  <a:gd name="T10" fmla="*/ 4 w 11"/>
                  <a:gd name="T11" fmla="*/ 7 h 9"/>
                  <a:gd name="T12" fmla="*/ 2 w 11"/>
                  <a:gd name="T13" fmla="*/ 5 h 9"/>
                  <a:gd name="T14" fmla="*/ 0 w 11"/>
                  <a:gd name="T15" fmla="*/ 2 h 9"/>
                  <a:gd name="T16" fmla="*/ 0 w 11"/>
                  <a:gd name="T17" fmla="*/ 2 h 9"/>
                  <a:gd name="T18" fmla="*/ 2 w 11"/>
                  <a:gd name="T19" fmla="*/ 0 h 9"/>
                  <a:gd name="T20" fmla="*/ 2 w 11"/>
                  <a:gd name="T21" fmla="*/ 0 h 9"/>
                  <a:gd name="T22" fmla="*/ 7 w 11"/>
                  <a:gd name="T23" fmla="*/ 4 h 9"/>
                  <a:gd name="T24" fmla="*/ 11 w 11"/>
                  <a:gd name="T25" fmla="*/ 7 h 9"/>
                  <a:gd name="T26" fmla="*/ 11 w 11"/>
                  <a:gd name="T27" fmla="*/ 7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9">
                    <a:moveTo>
                      <a:pt x="11" y="7"/>
                    </a:moveTo>
                    <a:lnTo>
                      <a:pt x="11" y="7"/>
                    </a:lnTo>
                    <a:lnTo>
                      <a:pt x="9" y="9"/>
                    </a:lnTo>
                    <a:lnTo>
                      <a:pt x="9" y="9"/>
                    </a:lnTo>
                    <a:lnTo>
                      <a:pt x="6" y="9"/>
                    </a:lnTo>
                    <a:lnTo>
                      <a:pt x="4" y="7"/>
                    </a:lnTo>
                    <a:lnTo>
                      <a:pt x="2" y="5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7" y="4"/>
                    </a:lnTo>
                    <a:lnTo>
                      <a:pt x="11" y="7"/>
                    </a:lnTo>
                    <a:lnTo>
                      <a:pt x="11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7" name="Freeform 279"/>
              <p:cNvSpPr>
                <a:spLocks/>
              </p:cNvSpPr>
              <p:nvPr/>
            </p:nvSpPr>
            <p:spPr bwMode="auto">
              <a:xfrm>
                <a:off x="7875854" y="3126520"/>
                <a:ext cx="6172" cy="10286"/>
              </a:xfrm>
              <a:custGeom>
                <a:avLst/>
                <a:gdLst>
                  <a:gd name="T0" fmla="*/ 2 w 6"/>
                  <a:gd name="T1" fmla="*/ 0 h 9"/>
                  <a:gd name="T2" fmla="*/ 2 w 6"/>
                  <a:gd name="T3" fmla="*/ 0 h 9"/>
                  <a:gd name="T4" fmla="*/ 6 w 6"/>
                  <a:gd name="T5" fmla="*/ 2 h 9"/>
                  <a:gd name="T6" fmla="*/ 6 w 6"/>
                  <a:gd name="T7" fmla="*/ 5 h 9"/>
                  <a:gd name="T8" fmla="*/ 6 w 6"/>
                  <a:gd name="T9" fmla="*/ 5 h 9"/>
                  <a:gd name="T10" fmla="*/ 6 w 6"/>
                  <a:gd name="T11" fmla="*/ 7 h 9"/>
                  <a:gd name="T12" fmla="*/ 4 w 6"/>
                  <a:gd name="T13" fmla="*/ 9 h 9"/>
                  <a:gd name="T14" fmla="*/ 4 w 6"/>
                  <a:gd name="T15" fmla="*/ 9 h 9"/>
                  <a:gd name="T16" fmla="*/ 2 w 6"/>
                  <a:gd name="T17" fmla="*/ 7 h 9"/>
                  <a:gd name="T18" fmla="*/ 0 w 6"/>
                  <a:gd name="T19" fmla="*/ 5 h 9"/>
                  <a:gd name="T20" fmla="*/ 0 w 6"/>
                  <a:gd name="T21" fmla="*/ 5 h 9"/>
                  <a:gd name="T22" fmla="*/ 0 w 6"/>
                  <a:gd name="T23" fmla="*/ 2 h 9"/>
                  <a:gd name="T24" fmla="*/ 2 w 6"/>
                  <a:gd name="T25" fmla="*/ 0 h 9"/>
                  <a:gd name="T26" fmla="*/ 2 w 6"/>
                  <a:gd name="T27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9">
                    <a:moveTo>
                      <a:pt x="2" y="0"/>
                    </a:moveTo>
                    <a:lnTo>
                      <a:pt x="2" y="0"/>
                    </a:lnTo>
                    <a:lnTo>
                      <a:pt x="6" y="2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6" y="7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2" y="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8" name="Freeform 280"/>
              <p:cNvSpPr>
                <a:spLocks/>
              </p:cNvSpPr>
              <p:nvPr/>
            </p:nvSpPr>
            <p:spPr bwMode="auto">
              <a:xfrm>
                <a:off x="8077454" y="3056577"/>
                <a:ext cx="8229" cy="12343"/>
              </a:xfrm>
              <a:custGeom>
                <a:avLst/>
                <a:gdLst>
                  <a:gd name="T0" fmla="*/ 5 w 7"/>
                  <a:gd name="T1" fmla="*/ 13 h 13"/>
                  <a:gd name="T2" fmla="*/ 5 w 7"/>
                  <a:gd name="T3" fmla="*/ 13 h 13"/>
                  <a:gd name="T4" fmla="*/ 0 w 7"/>
                  <a:gd name="T5" fmla="*/ 2 h 13"/>
                  <a:gd name="T6" fmla="*/ 0 w 7"/>
                  <a:gd name="T7" fmla="*/ 2 h 13"/>
                  <a:gd name="T8" fmla="*/ 1 w 7"/>
                  <a:gd name="T9" fmla="*/ 0 h 13"/>
                  <a:gd name="T10" fmla="*/ 1 w 7"/>
                  <a:gd name="T11" fmla="*/ 0 h 13"/>
                  <a:gd name="T12" fmla="*/ 3 w 7"/>
                  <a:gd name="T13" fmla="*/ 0 h 13"/>
                  <a:gd name="T14" fmla="*/ 3 w 7"/>
                  <a:gd name="T15" fmla="*/ 0 h 13"/>
                  <a:gd name="T16" fmla="*/ 5 w 7"/>
                  <a:gd name="T17" fmla="*/ 4 h 13"/>
                  <a:gd name="T18" fmla="*/ 7 w 7"/>
                  <a:gd name="T19" fmla="*/ 9 h 13"/>
                  <a:gd name="T20" fmla="*/ 7 w 7"/>
                  <a:gd name="T21" fmla="*/ 9 h 13"/>
                  <a:gd name="T22" fmla="*/ 7 w 7"/>
                  <a:gd name="T23" fmla="*/ 11 h 13"/>
                  <a:gd name="T24" fmla="*/ 5 w 7"/>
                  <a:gd name="T25" fmla="*/ 13 h 13"/>
                  <a:gd name="T26" fmla="*/ 5 w 7"/>
                  <a:gd name="T27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3">
                    <a:moveTo>
                      <a:pt x="5" y="13"/>
                    </a:moveTo>
                    <a:lnTo>
                      <a:pt x="5" y="1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5" y="4"/>
                    </a:lnTo>
                    <a:lnTo>
                      <a:pt x="7" y="9"/>
                    </a:lnTo>
                    <a:lnTo>
                      <a:pt x="7" y="9"/>
                    </a:lnTo>
                    <a:lnTo>
                      <a:pt x="7" y="11"/>
                    </a:lnTo>
                    <a:lnTo>
                      <a:pt x="5" y="13"/>
                    </a:lnTo>
                    <a:lnTo>
                      <a:pt x="5" y="1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39" name="Freeform 281"/>
              <p:cNvSpPr>
                <a:spLocks/>
              </p:cNvSpPr>
              <p:nvPr/>
            </p:nvSpPr>
            <p:spPr bwMode="auto">
              <a:xfrm>
                <a:off x="8322255" y="3147092"/>
                <a:ext cx="4114" cy="10286"/>
              </a:xfrm>
              <a:custGeom>
                <a:avLst/>
                <a:gdLst>
                  <a:gd name="T0" fmla="*/ 4 w 6"/>
                  <a:gd name="T1" fmla="*/ 0 h 9"/>
                  <a:gd name="T2" fmla="*/ 4 w 6"/>
                  <a:gd name="T3" fmla="*/ 0 h 9"/>
                  <a:gd name="T4" fmla="*/ 6 w 6"/>
                  <a:gd name="T5" fmla="*/ 2 h 9"/>
                  <a:gd name="T6" fmla="*/ 6 w 6"/>
                  <a:gd name="T7" fmla="*/ 2 h 9"/>
                  <a:gd name="T8" fmla="*/ 6 w 6"/>
                  <a:gd name="T9" fmla="*/ 4 h 9"/>
                  <a:gd name="T10" fmla="*/ 6 w 6"/>
                  <a:gd name="T11" fmla="*/ 4 h 9"/>
                  <a:gd name="T12" fmla="*/ 4 w 6"/>
                  <a:gd name="T13" fmla="*/ 9 h 9"/>
                  <a:gd name="T14" fmla="*/ 4 w 6"/>
                  <a:gd name="T15" fmla="*/ 9 h 9"/>
                  <a:gd name="T16" fmla="*/ 0 w 6"/>
                  <a:gd name="T17" fmla="*/ 7 h 9"/>
                  <a:gd name="T18" fmla="*/ 0 w 6"/>
                  <a:gd name="T19" fmla="*/ 7 h 9"/>
                  <a:gd name="T20" fmla="*/ 0 w 6"/>
                  <a:gd name="T21" fmla="*/ 4 h 9"/>
                  <a:gd name="T22" fmla="*/ 0 w 6"/>
                  <a:gd name="T23" fmla="*/ 2 h 9"/>
                  <a:gd name="T24" fmla="*/ 0 w 6"/>
                  <a:gd name="T25" fmla="*/ 2 h 9"/>
                  <a:gd name="T26" fmla="*/ 4 w 6"/>
                  <a:gd name="T27" fmla="*/ 0 h 9"/>
                  <a:gd name="T28" fmla="*/ 4 w 6"/>
                  <a:gd name="T29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" h="9">
                    <a:moveTo>
                      <a:pt x="4" y="0"/>
                    </a:moveTo>
                    <a:lnTo>
                      <a:pt x="4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6" y="4"/>
                    </a:lnTo>
                    <a:lnTo>
                      <a:pt x="6" y="4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0" y="7"/>
                    </a:lnTo>
                    <a:lnTo>
                      <a:pt x="0" y="7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0" name="Freeform 282"/>
              <p:cNvSpPr>
                <a:spLocks/>
              </p:cNvSpPr>
              <p:nvPr/>
            </p:nvSpPr>
            <p:spPr bwMode="auto">
              <a:xfrm>
                <a:off x="8540313" y="3671664"/>
                <a:ext cx="6172" cy="8229"/>
              </a:xfrm>
              <a:custGeom>
                <a:avLst/>
                <a:gdLst>
                  <a:gd name="T0" fmla="*/ 6 w 6"/>
                  <a:gd name="T1" fmla="*/ 4 h 8"/>
                  <a:gd name="T2" fmla="*/ 6 w 6"/>
                  <a:gd name="T3" fmla="*/ 4 h 8"/>
                  <a:gd name="T4" fmla="*/ 6 w 6"/>
                  <a:gd name="T5" fmla="*/ 6 h 8"/>
                  <a:gd name="T6" fmla="*/ 4 w 6"/>
                  <a:gd name="T7" fmla="*/ 8 h 8"/>
                  <a:gd name="T8" fmla="*/ 4 w 6"/>
                  <a:gd name="T9" fmla="*/ 8 h 8"/>
                  <a:gd name="T10" fmla="*/ 0 w 6"/>
                  <a:gd name="T11" fmla="*/ 8 h 8"/>
                  <a:gd name="T12" fmla="*/ 0 w 6"/>
                  <a:gd name="T13" fmla="*/ 2 h 8"/>
                  <a:gd name="T14" fmla="*/ 0 w 6"/>
                  <a:gd name="T15" fmla="*/ 2 h 8"/>
                  <a:gd name="T16" fmla="*/ 0 w 6"/>
                  <a:gd name="T17" fmla="*/ 0 h 8"/>
                  <a:gd name="T18" fmla="*/ 2 w 6"/>
                  <a:gd name="T19" fmla="*/ 0 h 8"/>
                  <a:gd name="T20" fmla="*/ 2 w 6"/>
                  <a:gd name="T21" fmla="*/ 0 h 8"/>
                  <a:gd name="T22" fmla="*/ 6 w 6"/>
                  <a:gd name="T23" fmla="*/ 2 h 8"/>
                  <a:gd name="T24" fmla="*/ 6 w 6"/>
                  <a:gd name="T25" fmla="*/ 4 h 8"/>
                  <a:gd name="T26" fmla="*/ 6 w 6"/>
                  <a:gd name="T27" fmla="*/ 4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8">
                    <a:moveTo>
                      <a:pt x="6" y="4"/>
                    </a:moveTo>
                    <a:lnTo>
                      <a:pt x="6" y="4"/>
                    </a:lnTo>
                    <a:lnTo>
                      <a:pt x="6" y="6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6" y="4"/>
                    </a:lnTo>
                    <a:lnTo>
                      <a:pt x="6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1" name="Freeform 283"/>
              <p:cNvSpPr>
                <a:spLocks/>
              </p:cNvSpPr>
              <p:nvPr/>
            </p:nvSpPr>
            <p:spPr bwMode="auto">
              <a:xfrm>
                <a:off x="8311970" y="3161491"/>
                <a:ext cx="6172" cy="6172"/>
              </a:xfrm>
              <a:custGeom>
                <a:avLst/>
                <a:gdLst>
                  <a:gd name="T0" fmla="*/ 6 w 6"/>
                  <a:gd name="T1" fmla="*/ 5 h 5"/>
                  <a:gd name="T2" fmla="*/ 6 w 6"/>
                  <a:gd name="T3" fmla="*/ 5 h 5"/>
                  <a:gd name="T4" fmla="*/ 4 w 6"/>
                  <a:gd name="T5" fmla="*/ 5 h 5"/>
                  <a:gd name="T6" fmla="*/ 4 w 6"/>
                  <a:gd name="T7" fmla="*/ 5 h 5"/>
                  <a:gd name="T8" fmla="*/ 2 w 6"/>
                  <a:gd name="T9" fmla="*/ 5 h 5"/>
                  <a:gd name="T10" fmla="*/ 0 w 6"/>
                  <a:gd name="T11" fmla="*/ 5 h 5"/>
                  <a:gd name="T12" fmla="*/ 0 w 6"/>
                  <a:gd name="T13" fmla="*/ 0 h 5"/>
                  <a:gd name="T14" fmla="*/ 0 w 6"/>
                  <a:gd name="T15" fmla="*/ 0 h 5"/>
                  <a:gd name="T16" fmla="*/ 2 w 6"/>
                  <a:gd name="T17" fmla="*/ 0 h 5"/>
                  <a:gd name="T18" fmla="*/ 2 w 6"/>
                  <a:gd name="T19" fmla="*/ 0 h 5"/>
                  <a:gd name="T20" fmla="*/ 4 w 6"/>
                  <a:gd name="T21" fmla="*/ 2 h 5"/>
                  <a:gd name="T22" fmla="*/ 6 w 6"/>
                  <a:gd name="T23" fmla="*/ 5 h 5"/>
                  <a:gd name="T24" fmla="*/ 6 w 6"/>
                  <a:gd name="T25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" h="5">
                    <a:moveTo>
                      <a:pt x="6" y="5"/>
                    </a:moveTo>
                    <a:lnTo>
                      <a:pt x="6" y="5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6" y="5"/>
                    </a:lnTo>
                    <a:lnTo>
                      <a:pt x="6" y="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2" name="Freeform 284"/>
              <p:cNvSpPr>
                <a:spLocks/>
              </p:cNvSpPr>
              <p:nvPr/>
            </p:nvSpPr>
            <p:spPr bwMode="auto">
              <a:xfrm>
                <a:off x="7980768" y="3587322"/>
                <a:ext cx="4114" cy="6172"/>
              </a:xfrm>
              <a:custGeom>
                <a:avLst/>
                <a:gdLst>
                  <a:gd name="T0" fmla="*/ 4 w 4"/>
                  <a:gd name="T1" fmla="*/ 3 h 5"/>
                  <a:gd name="T2" fmla="*/ 4 w 4"/>
                  <a:gd name="T3" fmla="*/ 3 h 5"/>
                  <a:gd name="T4" fmla="*/ 4 w 4"/>
                  <a:gd name="T5" fmla="*/ 5 h 5"/>
                  <a:gd name="T6" fmla="*/ 2 w 4"/>
                  <a:gd name="T7" fmla="*/ 5 h 5"/>
                  <a:gd name="T8" fmla="*/ 2 w 4"/>
                  <a:gd name="T9" fmla="*/ 5 h 5"/>
                  <a:gd name="T10" fmla="*/ 0 w 4"/>
                  <a:gd name="T11" fmla="*/ 5 h 5"/>
                  <a:gd name="T12" fmla="*/ 0 w 4"/>
                  <a:gd name="T13" fmla="*/ 1 h 5"/>
                  <a:gd name="T14" fmla="*/ 0 w 4"/>
                  <a:gd name="T15" fmla="*/ 1 h 5"/>
                  <a:gd name="T16" fmla="*/ 0 w 4"/>
                  <a:gd name="T17" fmla="*/ 0 h 5"/>
                  <a:gd name="T18" fmla="*/ 2 w 4"/>
                  <a:gd name="T19" fmla="*/ 0 h 5"/>
                  <a:gd name="T20" fmla="*/ 2 w 4"/>
                  <a:gd name="T21" fmla="*/ 0 h 5"/>
                  <a:gd name="T22" fmla="*/ 4 w 4"/>
                  <a:gd name="T23" fmla="*/ 0 h 5"/>
                  <a:gd name="T24" fmla="*/ 4 w 4"/>
                  <a:gd name="T25" fmla="*/ 3 h 5"/>
                  <a:gd name="T26" fmla="*/ 4 w 4"/>
                  <a:gd name="T27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5">
                    <a:moveTo>
                      <a:pt x="4" y="3"/>
                    </a:moveTo>
                    <a:lnTo>
                      <a:pt x="4" y="3"/>
                    </a:lnTo>
                    <a:lnTo>
                      <a:pt x="4" y="5"/>
                    </a:lnTo>
                    <a:lnTo>
                      <a:pt x="2" y="5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3"/>
                    </a:lnTo>
                    <a:lnTo>
                      <a:pt x="4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3" name="Freeform 285"/>
              <p:cNvSpPr>
                <a:spLocks/>
              </p:cNvSpPr>
              <p:nvPr/>
            </p:nvSpPr>
            <p:spPr bwMode="auto">
              <a:xfrm>
                <a:off x="8114483" y="3085377"/>
                <a:ext cx="4114" cy="6172"/>
              </a:xfrm>
              <a:custGeom>
                <a:avLst/>
                <a:gdLst>
                  <a:gd name="T0" fmla="*/ 0 w 6"/>
                  <a:gd name="T1" fmla="*/ 0 h 5"/>
                  <a:gd name="T2" fmla="*/ 0 w 6"/>
                  <a:gd name="T3" fmla="*/ 0 h 5"/>
                  <a:gd name="T4" fmla="*/ 4 w 6"/>
                  <a:gd name="T5" fmla="*/ 1 h 5"/>
                  <a:gd name="T6" fmla="*/ 6 w 6"/>
                  <a:gd name="T7" fmla="*/ 3 h 5"/>
                  <a:gd name="T8" fmla="*/ 6 w 6"/>
                  <a:gd name="T9" fmla="*/ 3 h 5"/>
                  <a:gd name="T10" fmla="*/ 6 w 6"/>
                  <a:gd name="T11" fmla="*/ 5 h 5"/>
                  <a:gd name="T12" fmla="*/ 6 w 6"/>
                  <a:gd name="T13" fmla="*/ 5 h 5"/>
                  <a:gd name="T14" fmla="*/ 2 w 6"/>
                  <a:gd name="T15" fmla="*/ 5 h 5"/>
                  <a:gd name="T16" fmla="*/ 0 w 6"/>
                  <a:gd name="T17" fmla="*/ 1 h 5"/>
                  <a:gd name="T18" fmla="*/ 0 w 6"/>
                  <a:gd name="T19" fmla="*/ 1 h 5"/>
                  <a:gd name="T20" fmla="*/ 0 w 6"/>
                  <a:gd name="T21" fmla="*/ 0 h 5"/>
                  <a:gd name="T22" fmla="*/ 0 w 6"/>
                  <a:gd name="T23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" h="5">
                    <a:moveTo>
                      <a:pt x="0" y="0"/>
                    </a:moveTo>
                    <a:lnTo>
                      <a:pt x="0" y="0"/>
                    </a:lnTo>
                    <a:lnTo>
                      <a:pt x="4" y="1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2" y="5"/>
                    </a:lnTo>
                    <a:lnTo>
                      <a:pt x="0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4" name="Freeform 286"/>
              <p:cNvSpPr>
                <a:spLocks/>
              </p:cNvSpPr>
              <p:nvPr/>
            </p:nvSpPr>
            <p:spPr bwMode="auto">
              <a:xfrm>
                <a:off x="8558828" y="3247892"/>
                <a:ext cx="4114" cy="4114"/>
              </a:xfrm>
              <a:custGeom>
                <a:avLst/>
                <a:gdLst>
                  <a:gd name="T0" fmla="*/ 4 w 4"/>
                  <a:gd name="T1" fmla="*/ 2 h 4"/>
                  <a:gd name="T2" fmla="*/ 4 w 4"/>
                  <a:gd name="T3" fmla="*/ 2 h 4"/>
                  <a:gd name="T4" fmla="*/ 4 w 4"/>
                  <a:gd name="T5" fmla="*/ 4 h 4"/>
                  <a:gd name="T6" fmla="*/ 4 w 4"/>
                  <a:gd name="T7" fmla="*/ 4 h 4"/>
                  <a:gd name="T8" fmla="*/ 2 w 4"/>
                  <a:gd name="T9" fmla="*/ 4 h 4"/>
                  <a:gd name="T10" fmla="*/ 0 w 4"/>
                  <a:gd name="T11" fmla="*/ 2 h 4"/>
                  <a:gd name="T12" fmla="*/ 0 w 4"/>
                  <a:gd name="T13" fmla="*/ 2 h 4"/>
                  <a:gd name="T14" fmla="*/ 0 w 4"/>
                  <a:gd name="T15" fmla="*/ 0 h 4"/>
                  <a:gd name="T16" fmla="*/ 2 w 4"/>
                  <a:gd name="T17" fmla="*/ 0 h 4"/>
                  <a:gd name="T18" fmla="*/ 2 w 4"/>
                  <a:gd name="T19" fmla="*/ 0 h 4"/>
                  <a:gd name="T20" fmla="*/ 4 w 4"/>
                  <a:gd name="T21" fmla="*/ 0 h 4"/>
                  <a:gd name="T22" fmla="*/ 4 w 4"/>
                  <a:gd name="T23" fmla="*/ 2 h 4"/>
                  <a:gd name="T24" fmla="*/ 4 w 4"/>
                  <a:gd name="T25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4">
                    <a:moveTo>
                      <a:pt x="4" y="2"/>
                    </a:move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5" name="Freeform 287"/>
              <p:cNvSpPr>
                <a:spLocks/>
              </p:cNvSpPr>
              <p:nvPr/>
            </p:nvSpPr>
            <p:spPr bwMode="auto">
              <a:xfrm>
                <a:off x="7916997" y="3169720"/>
                <a:ext cx="6172" cy="4114"/>
              </a:xfrm>
              <a:custGeom>
                <a:avLst/>
                <a:gdLst>
                  <a:gd name="T0" fmla="*/ 1 w 5"/>
                  <a:gd name="T1" fmla="*/ 4 h 4"/>
                  <a:gd name="T2" fmla="*/ 1 w 5"/>
                  <a:gd name="T3" fmla="*/ 4 h 4"/>
                  <a:gd name="T4" fmla="*/ 0 w 5"/>
                  <a:gd name="T5" fmla="*/ 2 h 4"/>
                  <a:gd name="T6" fmla="*/ 0 w 5"/>
                  <a:gd name="T7" fmla="*/ 2 h 4"/>
                  <a:gd name="T8" fmla="*/ 0 w 5"/>
                  <a:gd name="T9" fmla="*/ 0 h 4"/>
                  <a:gd name="T10" fmla="*/ 1 w 5"/>
                  <a:gd name="T11" fmla="*/ 0 h 4"/>
                  <a:gd name="T12" fmla="*/ 1 w 5"/>
                  <a:gd name="T13" fmla="*/ 0 h 4"/>
                  <a:gd name="T14" fmla="*/ 3 w 5"/>
                  <a:gd name="T15" fmla="*/ 0 h 4"/>
                  <a:gd name="T16" fmla="*/ 5 w 5"/>
                  <a:gd name="T17" fmla="*/ 2 h 4"/>
                  <a:gd name="T18" fmla="*/ 5 w 5"/>
                  <a:gd name="T19" fmla="*/ 2 h 4"/>
                  <a:gd name="T20" fmla="*/ 3 w 5"/>
                  <a:gd name="T21" fmla="*/ 4 h 4"/>
                  <a:gd name="T22" fmla="*/ 1 w 5"/>
                  <a:gd name="T23" fmla="*/ 4 h 4"/>
                  <a:gd name="T24" fmla="*/ 1 w 5"/>
                  <a:gd name="T25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4">
                    <a:moveTo>
                      <a:pt x="1" y="4"/>
                    </a:moveTo>
                    <a:lnTo>
                      <a:pt x="1" y="4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lnTo>
                      <a:pt x="3" y="0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3" y="4"/>
                    </a:lnTo>
                    <a:lnTo>
                      <a:pt x="1" y="4"/>
                    </a:lnTo>
                    <a:lnTo>
                      <a:pt x="1" y="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6" name="Freeform 289"/>
              <p:cNvSpPr>
                <a:spLocks/>
              </p:cNvSpPr>
              <p:nvPr/>
            </p:nvSpPr>
            <p:spPr bwMode="auto">
              <a:xfrm>
                <a:off x="8023969" y="2939319"/>
                <a:ext cx="4114" cy="4114"/>
              </a:xfrm>
              <a:custGeom>
                <a:avLst/>
                <a:gdLst>
                  <a:gd name="T0" fmla="*/ 4 w 4"/>
                  <a:gd name="T1" fmla="*/ 2 h 4"/>
                  <a:gd name="T2" fmla="*/ 4 w 4"/>
                  <a:gd name="T3" fmla="*/ 2 h 4"/>
                  <a:gd name="T4" fmla="*/ 2 w 4"/>
                  <a:gd name="T5" fmla="*/ 4 h 4"/>
                  <a:gd name="T6" fmla="*/ 0 w 4"/>
                  <a:gd name="T7" fmla="*/ 4 h 4"/>
                  <a:gd name="T8" fmla="*/ 0 w 4"/>
                  <a:gd name="T9" fmla="*/ 4 h 4"/>
                  <a:gd name="T10" fmla="*/ 0 w 4"/>
                  <a:gd name="T11" fmla="*/ 2 h 4"/>
                  <a:gd name="T12" fmla="*/ 0 w 4"/>
                  <a:gd name="T13" fmla="*/ 0 h 4"/>
                  <a:gd name="T14" fmla="*/ 0 w 4"/>
                  <a:gd name="T15" fmla="*/ 0 h 4"/>
                  <a:gd name="T16" fmla="*/ 2 w 4"/>
                  <a:gd name="T17" fmla="*/ 0 h 4"/>
                  <a:gd name="T18" fmla="*/ 4 w 4"/>
                  <a:gd name="T19" fmla="*/ 0 h 4"/>
                  <a:gd name="T20" fmla="*/ 4 w 4"/>
                  <a:gd name="T21" fmla="*/ 0 h 4"/>
                  <a:gd name="T22" fmla="*/ 4 w 4"/>
                  <a:gd name="T23" fmla="*/ 2 h 4"/>
                  <a:gd name="T24" fmla="*/ 4 w 4"/>
                  <a:gd name="T25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4">
                    <a:moveTo>
                      <a:pt x="4" y="2"/>
                    </a:moveTo>
                    <a:lnTo>
                      <a:pt x="4" y="2"/>
                    </a:lnTo>
                    <a:lnTo>
                      <a:pt x="2" y="4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7" name="Freeform 290"/>
              <p:cNvSpPr>
                <a:spLocks/>
              </p:cNvSpPr>
              <p:nvPr/>
            </p:nvSpPr>
            <p:spPr bwMode="auto">
              <a:xfrm>
                <a:off x="8073340" y="2945491"/>
                <a:ext cx="2058" cy="4114"/>
              </a:xfrm>
              <a:custGeom>
                <a:avLst/>
                <a:gdLst>
                  <a:gd name="T0" fmla="*/ 0 w 4"/>
                  <a:gd name="T1" fmla="*/ 3 h 3"/>
                  <a:gd name="T2" fmla="*/ 0 w 4"/>
                  <a:gd name="T3" fmla="*/ 3 h 3"/>
                  <a:gd name="T4" fmla="*/ 0 w 4"/>
                  <a:gd name="T5" fmla="*/ 3 h 3"/>
                  <a:gd name="T6" fmla="*/ 0 w 4"/>
                  <a:gd name="T7" fmla="*/ 2 h 3"/>
                  <a:gd name="T8" fmla="*/ 0 w 4"/>
                  <a:gd name="T9" fmla="*/ 2 h 3"/>
                  <a:gd name="T10" fmla="*/ 0 w 4"/>
                  <a:gd name="T11" fmla="*/ 0 h 3"/>
                  <a:gd name="T12" fmla="*/ 2 w 4"/>
                  <a:gd name="T13" fmla="*/ 0 h 3"/>
                  <a:gd name="T14" fmla="*/ 2 w 4"/>
                  <a:gd name="T15" fmla="*/ 0 h 3"/>
                  <a:gd name="T16" fmla="*/ 4 w 4"/>
                  <a:gd name="T17" fmla="*/ 2 h 3"/>
                  <a:gd name="T18" fmla="*/ 4 w 4"/>
                  <a:gd name="T19" fmla="*/ 2 h 3"/>
                  <a:gd name="T20" fmla="*/ 2 w 4"/>
                  <a:gd name="T21" fmla="*/ 3 h 3"/>
                  <a:gd name="T22" fmla="*/ 0 w 4"/>
                  <a:gd name="T23" fmla="*/ 3 h 3"/>
                  <a:gd name="T24" fmla="*/ 0 w 4"/>
                  <a:gd name="T25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" h="3">
                    <a:moveTo>
                      <a:pt x="0" y="3"/>
                    </a:moveTo>
                    <a:lnTo>
                      <a:pt x="0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2" y="3"/>
                    </a:lnTo>
                    <a:lnTo>
                      <a:pt x="0" y="3"/>
                    </a:lnTo>
                    <a:lnTo>
                      <a:pt x="0" y="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  <p:sp>
            <p:nvSpPr>
              <p:cNvPr id="148" name="Freeform 291"/>
              <p:cNvSpPr>
                <a:spLocks/>
              </p:cNvSpPr>
              <p:nvPr/>
            </p:nvSpPr>
            <p:spPr bwMode="auto">
              <a:xfrm>
                <a:off x="8466255" y="3208806"/>
                <a:ext cx="4114" cy="4114"/>
              </a:xfrm>
              <a:custGeom>
                <a:avLst/>
                <a:gdLst>
                  <a:gd name="T0" fmla="*/ 1 w 3"/>
                  <a:gd name="T1" fmla="*/ 0 h 3"/>
                  <a:gd name="T2" fmla="*/ 1 w 3"/>
                  <a:gd name="T3" fmla="*/ 0 h 3"/>
                  <a:gd name="T4" fmla="*/ 3 w 3"/>
                  <a:gd name="T5" fmla="*/ 1 h 3"/>
                  <a:gd name="T6" fmla="*/ 3 w 3"/>
                  <a:gd name="T7" fmla="*/ 1 h 3"/>
                  <a:gd name="T8" fmla="*/ 1 w 3"/>
                  <a:gd name="T9" fmla="*/ 3 h 3"/>
                  <a:gd name="T10" fmla="*/ 0 w 3"/>
                  <a:gd name="T11" fmla="*/ 3 h 3"/>
                  <a:gd name="T12" fmla="*/ 0 w 3"/>
                  <a:gd name="T13" fmla="*/ 3 h 3"/>
                  <a:gd name="T14" fmla="*/ 0 w 3"/>
                  <a:gd name="T15" fmla="*/ 3 h 3"/>
                  <a:gd name="T16" fmla="*/ 0 w 3"/>
                  <a:gd name="T17" fmla="*/ 3 h 3"/>
                  <a:gd name="T18" fmla="*/ 0 w 3"/>
                  <a:gd name="T19" fmla="*/ 0 h 3"/>
                  <a:gd name="T20" fmla="*/ 1 w 3"/>
                  <a:gd name="T21" fmla="*/ 0 h 3"/>
                  <a:gd name="T22" fmla="*/ 1 w 3"/>
                  <a:gd name="T23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" h="3">
                    <a:moveTo>
                      <a:pt x="1" y="0"/>
                    </a:moveTo>
                    <a:lnTo>
                      <a:pt x="1" y="0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ko-KR" altLang="en-US" sz="2000"/>
              </a:p>
            </p:txBody>
          </p:sp>
        </p:grpSp>
        <p:sp>
          <p:nvSpPr>
            <p:cNvPr id="524" name="직사각형 523"/>
            <p:cNvSpPr/>
            <p:nvPr/>
          </p:nvSpPr>
          <p:spPr>
            <a:xfrm>
              <a:off x="9080729" y="4138720"/>
              <a:ext cx="1970881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Major player in the Australian pizza market.</a:t>
              </a:r>
            </a:p>
            <a:p>
              <a:pPr algn="ctr"/>
              <a:endParaRPr lang="en-GB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  <a:p>
              <a:pPr algn="ctr"/>
              <a:r>
                <a:rPr lang="en-GB" altLang="ko-KR" sz="12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Strong digital and marketing strategies.</a:t>
              </a:r>
              <a:endPara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10" name="이등변 삼각형 14">
            <a:extLst>
              <a:ext uri="{FF2B5EF4-FFF2-40B4-BE49-F238E27FC236}">
                <a16:creationId xmlns:a16="http://schemas.microsoft.com/office/drawing/2014/main" id="{5EA07CFF-B3E9-F29A-E488-7987D0E1AF0C}"/>
              </a:ext>
            </a:extLst>
          </p:cNvPr>
          <p:cNvSpPr/>
          <p:nvPr/>
        </p:nvSpPr>
        <p:spPr>
          <a:xfrm rot="1682565">
            <a:off x="7183573" y="3292879"/>
            <a:ext cx="6444409" cy="5800333"/>
          </a:xfrm>
          <a:custGeom>
            <a:avLst/>
            <a:gdLst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723651 w 6723651"/>
              <a:gd name="connsiteY2" fmla="*/ 5796251 h 5796251"/>
              <a:gd name="connsiteX3" fmla="*/ 0 w 6723651"/>
              <a:gd name="connsiteY3" fmla="*/ 5796251 h 5796251"/>
              <a:gd name="connsiteX0" fmla="*/ 0 w 6723651"/>
              <a:gd name="connsiteY0" fmla="*/ 5796251 h 5796251"/>
              <a:gd name="connsiteX1" fmla="*/ 3361826 w 6723651"/>
              <a:gd name="connsiteY1" fmla="*/ 0 h 5796251"/>
              <a:gd name="connsiteX2" fmla="*/ 6444409 w 6723651"/>
              <a:gd name="connsiteY2" fmla="*/ 5351009 h 5796251"/>
              <a:gd name="connsiteX3" fmla="*/ 6723651 w 6723651"/>
              <a:gd name="connsiteY3" fmla="*/ 5796251 h 5796251"/>
              <a:gd name="connsiteX4" fmla="*/ 0 w 6723651"/>
              <a:gd name="connsiteY4" fmla="*/ 5796251 h 5796251"/>
              <a:gd name="connsiteX0" fmla="*/ 6723651 w 6815091"/>
              <a:gd name="connsiteY0" fmla="*/ 5796251 h 5887691"/>
              <a:gd name="connsiteX1" fmla="*/ 0 w 6815091"/>
              <a:gd name="connsiteY1" fmla="*/ 5796251 h 5887691"/>
              <a:gd name="connsiteX2" fmla="*/ 3361826 w 6815091"/>
              <a:gd name="connsiteY2" fmla="*/ 0 h 5887691"/>
              <a:gd name="connsiteX3" fmla="*/ 6444409 w 6815091"/>
              <a:gd name="connsiteY3" fmla="*/ 5351009 h 5887691"/>
              <a:gd name="connsiteX4" fmla="*/ 6815091 w 6815091"/>
              <a:gd name="connsiteY4" fmla="*/ 5887691 h 5887691"/>
              <a:gd name="connsiteX0" fmla="*/ 6723651 w 6723651"/>
              <a:gd name="connsiteY0" fmla="*/ 5796251 h 5796251"/>
              <a:gd name="connsiteX1" fmla="*/ 0 w 6723651"/>
              <a:gd name="connsiteY1" fmla="*/ 5796251 h 5796251"/>
              <a:gd name="connsiteX2" fmla="*/ 3361826 w 6723651"/>
              <a:gd name="connsiteY2" fmla="*/ 0 h 5796251"/>
              <a:gd name="connsiteX3" fmla="*/ 6444409 w 6723651"/>
              <a:gd name="connsiteY3" fmla="*/ 5351009 h 5796251"/>
              <a:gd name="connsiteX0" fmla="*/ 6723651 w 6723651"/>
              <a:gd name="connsiteY0" fmla="*/ 5796251 h 5800333"/>
              <a:gd name="connsiteX1" fmla="*/ 4223170 w 6723651"/>
              <a:gd name="connsiteY1" fmla="*/ 5800333 h 5800333"/>
              <a:gd name="connsiteX2" fmla="*/ 0 w 6723651"/>
              <a:gd name="connsiteY2" fmla="*/ 5796251 h 5800333"/>
              <a:gd name="connsiteX3" fmla="*/ 3361826 w 6723651"/>
              <a:gd name="connsiteY3" fmla="*/ 0 h 5800333"/>
              <a:gd name="connsiteX4" fmla="*/ 6444409 w 6723651"/>
              <a:gd name="connsiteY4" fmla="*/ 5351009 h 5800333"/>
              <a:gd name="connsiteX0" fmla="*/ 4223170 w 6444409"/>
              <a:gd name="connsiteY0" fmla="*/ 5800333 h 5800333"/>
              <a:gd name="connsiteX1" fmla="*/ 0 w 6444409"/>
              <a:gd name="connsiteY1" fmla="*/ 5796251 h 5800333"/>
              <a:gd name="connsiteX2" fmla="*/ 3361826 w 6444409"/>
              <a:gd name="connsiteY2" fmla="*/ 0 h 5800333"/>
              <a:gd name="connsiteX3" fmla="*/ 6444409 w 6444409"/>
              <a:gd name="connsiteY3" fmla="*/ 5351009 h 580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44409" h="5800333">
                <a:moveTo>
                  <a:pt x="4223170" y="5800333"/>
                </a:moveTo>
                <a:lnTo>
                  <a:pt x="0" y="5796251"/>
                </a:lnTo>
                <a:lnTo>
                  <a:pt x="3361826" y="0"/>
                </a:lnTo>
                <a:lnTo>
                  <a:pt x="6444409" y="5351009"/>
                </a:lnTo>
              </a:path>
            </a:pathLst>
          </a:cu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95216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그림 개체 틀 3">
            <a:extLst>
              <a:ext uri="{FF2B5EF4-FFF2-40B4-BE49-F238E27FC236}">
                <a16:creationId xmlns:a16="http://schemas.microsoft.com/office/drawing/2014/main" id="{07CB7DD9-BDF0-4BC0-9E42-F995B7421E8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/>
      </p:pic>
      <p:sp>
        <p:nvSpPr>
          <p:cNvPr id="5" name="직사각형 4">
            <a:extLst>
              <a:ext uri="{FF2B5EF4-FFF2-40B4-BE49-F238E27FC236}">
                <a16:creationId xmlns:a16="http://schemas.microsoft.com/office/drawing/2014/main" id="{8F8EAABB-36E2-462F-8B54-ABFFD3838798}"/>
              </a:ext>
            </a:extLst>
          </p:cNvPr>
          <p:cNvSpPr/>
          <p:nvPr/>
        </p:nvSpPr>
        <p:spPr>
          <a:xfrm>
            <a:off x="5201" y="0"/>
            <a:ext cx="12186799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6" name="직사각형 5">
            <a:extLst>
              <a:ext uri="{FF2B5EF4-FFF2-40B4-BE49-F238E27FC236}">
                <a16:creationId xmlns:a16="http://schemas.microsoft.com/office/drawing/2014/main" id="{4D60AD8A-F10E-44B4-8366-E2B8BB31B29F}"/>
              </a:ext>
            </a:extLst>
          </p:cNvPr>
          <p:cNvSpPr/>
          <p:nvPr/>
        </p:nvSpPr>
        <p:spPr>
          <a:xfrm>
            <a:off x="145915" y="1802152"/>
            <a:ext cx="4821342" cy="46458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8" name="TextBox 15">
            <a:extLst>
              <a:ext uri="{FF2B5EF4-FFF2-40B4-BE49-F238E27FC236}">
                <a16:creationId xmlns:a16="http://schemas.microsoft.com/office/drawing/2014/main" id="{9F13BAFB-C5FE-462B-94FF-6838F8063594}"/>
              </a:ext>
            </a:extLst>
          </p:cNvPr>
          <p:cNvSpPr txBox="1"/>
          <p:nvPr/>
        </p:nvSpPr>
        <p:spPr>
          <a:xfrm>
            <a:off x="892741" y="3105129"/>
            <a:ext cx="3401734" cy="2644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endParaRPr lang="en-GB" altLang="ko-KR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Domino's Pizza excels globally with </a:t>
            </a:r>
          </a:p>
          <a:p>
            <a:pPr algn="ctr">
              <a:lnSpc>
                <a:spcPct val="150000"/>
              </a:lnSpc>
            </a:pPr>
            <a:r>
              <a:rPr lang="en-GB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its convenience-driven approach.</a:t>
            </a:r>
          </a:p>
          <a:p>
            <a:pPr algn="ctr">
              <a:lnSpc>
                <a:spcPct val="150000"/>
              </a:lnSpc>
            </a:pPr>
            <a:endParaRPr lang="en-GB" altLang="ko-KR" sz="1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Prioritizing digital innovation, market expansion, menu diversification, franchise relations, and sustainability will sustain </a:t>
            </a:r>
          </a:p>
          <a:p>
            <a:pPr algn="ctr">
              <a:lnSpc>
                <a:spcPct val="150000"/>
              </a:lnSpc>
            </a:pPr>
            <a:r>
              <a:rPr lang="en-GB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its success.</a:t>
            </a:r>
            <a:endParaRPr lang="en-US" altLang="ko-KR" sz="1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TextBox 17">
            <a:extLst>
              <a:ext uri="{FF2B5EF4-FFF2-40B4-BE49-F238E27FC236}">
                <a16:creationId xmlns:a16="http://schemas.microsoft.com/office/drawing/2014/main" id="{9BB3F2AA-31A3-4A52-9201-66FC5438BE6B}"/>
              </a:ext>
            </a:extLst>
          </p:cNvPr>
          <p:cNvSpPr txBox="1"/>
          <p:nvPr/>
        </p:nvSpPr>
        <p:spPr>
          <a:xfrm>
            <a:off x="6656034" y="3105129"/>
            <a:ext cx="4889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bg1"/>
              </a:solidFill>
              <a:latin typeface="Bebas" pitchFamily="2" charset="0"/>
              <a:ea typeface="Calibri" panose="020B0906040504020204" pitchFamily="34"/>
              <a:cs typeface="Calibri" panose="020B0906040504020204" pitchFamily="34"/>
            </a:endParaRPr>
          </a:p>
        </p:txBody>
      </p:sp>
      <p:sp>
        <p:nvSpPr>
          <p:cNvPr id="10" name="이등변 삼각형 9">
            <a:extLst>
              <a:ext uri="{FF2B5EF4-FFF2-40B4-BE49-F238E27FC236}">
                <a16:creationId xmlns:a16="http://schemas.microsoft.com/office/drawing/2014/main" id="{1CBC3A98-8C50-4B4D-BA8F-6609D6B4207C}"/>
              </a:ext>
            </a:extLst>
          </p:cNvPr>
          <p:cNvSpPr/>
          <p:nvPr/>
        </p:nvSpPr>
        <p:spPr>
          <a:xfrm rot="16200000">
            <a:off x="4044745" y="2174148"/>
            <a:ext cx="1569659" cy="1181650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12" name="TextBox 17">
            <a:extLst>
              <a:ext uri="{FF2B5EF4-FFF2-40B4-BE49-F238E27FC236}">
                <a16:creationId xmlns:a16="http://schemas.microsoft.com/office/drawing/2014/main" id="{0DB09EB0-2710-4618-8BEE-7BE19396DD9B}"/>
              </a:ext>
            </a:extLst>
          </p:cNvPr>
          <p:cNvSpPr txBox="1"/>
          <p:nvPr/>
        </p:nvSpPr>
        <p:spPr>
          <a:xfrm>
            <a:off x="909451" y="2349474"/>
            <a:ext cx="3407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ko-KR" sz="4800" dirty="0">
                <a:solidFill>
                  <a:schemeClr val="accent2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conclusion</a:t>
            </a:r>
          </a:p>
        </p:txBody>
      </p:sp>
      <p:sp>
        <p:nvSpPr>
          <p:cNvPr id="3" name="직사각형 85">
            <a:extLst>
              <a:ext uri="{FF2B5EF4-FFF2-40B4-BE49-F238E27FC236}">
                <a16:creationId xmlns:a16="http://schemas.microsoft.com/office/drawing/2014/main" id="{540A52A7-F530-5CF9-C5A0-F1C3F3373FC7}"/>
              </a:ext>
            </a:extLst>
          </p:cNvPr>
          <p:cNvSpPr/>
          <p:nvPr/>
        </p:nvSpPr>
        <p:spPr>
          <a:xfrm>
            <a:off x="7092055" y="264395"/>
            <a:ext cx="4565110" cy="4532564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이등변 삼각형 9">
            <a:extLst>
              <a:ext uri="{FF2B5EF4-FFF2-40B4-BE49-F238E27FC236}">
                <a16:creationId xmlns:a16="http://schemas.microsoft.com/office/drawing/2014/main" id="{EA8A009E-CEC9-0F1B-5D9D-AD9997F8EC72}"/>
              </a:ext>
            </a:extLst>
          </p:cNvPr>
          <p:cNvSpPr/>
          <p:nvPr/>
        </p:nvSpPr>
        <p:spPr>
          <a:xfrm rot="5400000">
            <a:off x="6160315" y="331696"/>
            <a:ext cx="1569659" cy="1181650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3B004D-B943-798C-2B53-56AA95C4B301}"/>
              </a:ext>
            </a:extLst>
          </p:cNvPr>
          <p:cNvSpPr txBox="1"/>
          <p:nvPr/>
        </p:nvSpPr>
        <p:spPr>
          <a:xfrm>
            <a:off x="7467376" y="1141698"/>
            <a:ext cx="381446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Söhne"/>
              </a:rPr>
              <a:t>Enhance Digital Capabilities</a:t>
            </a:r>
          </a:p>
          <a:p>
            <a:pPr algn="ctr"/>
            <a:endParaRPr lang="en-GB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Söhne"/>
              </a:rPr>
              <a:t>Expand Market Presence</a:t>
            </a:r>
          </a:p>
          <a:p>
            <a:pPr algn="ctr"/>
            <a:endParaRPr lang="en-GB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Söhne"/>
              </a:rPr>
              <a:t>Diversify Menu Offerings</a:t>
            </a:r>
          </a:p>
          <a:p>
            <a:pPr algn="ctr"/>
            <a:endParaRPr lang="en-GB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Söhne"/>
              </a:rPr>
              <a:t>Strengthen Franchise Relationships</a:t>
            </a:r>
          </a:p>
          <a:p>
            <a:pPr algn="ctr"/>
            <a:endParaRPr lang="en-GB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Söhne"/>
              </a:rPr>
              <a:t>Implement Sustainability Initiatives</a:t>
            </a:r>
          </a:p>
          <a:p>
            <a:endParaRPr lang="en-GB" dirty="0"/>
          </a:p>
        </p:txBody>
      </p:sp>
      <p:sp>
        <p:nvSpPr>
          <p:cNvPr id="40" name="직사각형 41">
            <a:extLst>
              <a:ext uri="{FF2B5EF4-FFF2-40B4-BE49-F238E27FC236}">
                <a16:creationId xmlns:a16="http://schemas.microsoft.com/office/drawing/2014/main" id="{C0C73BF2-DE78-EA49-72ED-15C78EC371C1}"/>
              </a:ext>
            </a:extLst>
          </p:cNvPr>
          <p:cNvSpPr/>
          <p:nvPr/>
        </p:nvSpPr>
        <p:spPr>
          <a:xfrm>
            <a:off x="7344078" y="137691"/>
            <a:ext cx="4638577" cy="4517136"/>
          </a:xfrm>
          <a:prstGeom prst="rect">
            <a:avLst/>
          </a:pr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90112E-8AE1-486C-832A-26B33FA62E33}"/>
              </a:ext>
            </a:extLst>
          </p:cNvPr>
          <p:cNvSpPr txBox="1"/>
          <p:nvPr/>
        </p:nvSpPr>
        <p:spPr>
          <a:xfrm>
            <a:off x="6191547" y="4249770"/>
            <a:ext cx="52067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dirty="0">
                <a:solidFill>
                  <a:schemeClr val="bg1"/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recommendations</a:t>
            </a:r>
          </a:p>
        </p:txBody>
      </p:sp>
      <p:sp>
        <p:nvSpPr>
          <p:cNvPr id="41" name="직사각형 41">
            <a:extLst>
              <a:ext uri="{FF2B5EF4-FFF2-40B4-BE49-F238E27FC236}">
                <a16:creationId xmlns:a16="http://schemas.microsoft.com/office/drawing/2014/main" id="{94DC5BDD-59C4-BC77-A8EC-37F6B7BB456D}"/>
              </a:ext>
            </a:extLst>
          </p:cNvPr>
          <p:cNvSpPr/>
          <p:nvPr/>
        </p:nvSpPr>
        <p:spPr>
          <a:xfrm>
            <a:off x="4692" y="1565047"/>
            <a:ext cx="4638577" cy="4517136"/>
          </a:xfrm>
          <a:prstGeom prst="rect">
            <a:avLst/>
          </a:pr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3" name="직사각형 85">
            <a:extLst>
              <a:ext uri="{FF2B5EF4-FFF2-40B4-BE49-F238E27FC236}">
                <a16:creationId xmlns:a16="http://schemas.microsoft.com/office/drawing/2014/main" id="{13218280-D2B1-2D29-D82A-DBDF93D3F408}"/>
              </a:ext>
            </a:extLst>
          </p:cNvPr>
          <p:cNvSpPr/>
          <p:nvPr/>
        </p:nvSpPr>
        <p:spPr>
          <a:xfrm>
            <a:off x="6771210" y="5728094"/>
            <a:ext cx="5206798" cy="1011707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6DE9BD-D665-7048-5BFA-6B245B71CAE5}"/>
              </a:ext>
            </a:extLst>
          </p:cNvPr>
          <p:cNvSpPr txBox="1"/>
          <p:nvPr/>
        </p:nvSpPr>
        <p:spPr>
          <a:xfrm>
            <a:off x="5838428" y="5451095"/>
            <a:ext cx="40761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000" dirty="0">
                <a:solidFill>
                  <a:schemeClr val="bg1"/>
                </a:solidFill>
                <a:effectLst/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references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70941D0-C86D-5546-3559-CF59A055C43D}"/>
              </a:ext>
            </a:extLst>
          </p:cNvPr>
          <p:cNvSpPr txBox="1"/>
          <p:nvPr/>
        </p:nvSpPr>
        <p:spPr>
          <a:xfrm>
            <a:off x="6945144" y="5967451"/>
            <a:ext cx="6991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Söhne"/>
              </a:rPr>
              <a:t>Domino’s 2023 Annual Report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1"/>
                </a:solidFill>
                <a:effectLst/>
                <a:latin typeface="Söhne"/>
              </a:rPr>
              <a:t>Domino’s New Growth Frame Work (11.12.23)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ctr"/>
            <a:endParaRPr lang="en-GB" b="1" i="0" dirty="0">
              <a:solidFill>
                <a:srgbClr val="ECECEC"/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2214181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그림 개체 틀 11">
            <a:extLst>
              <a:ext uri="{FF2B5EF4-FFF2-40B4-BE49-F238E27FC236}">
                <a16:creationId xmlns:a16="http://schemas.microsoft.com/office/drawing/2014/main" id="{FD1C9A2E-6281-4335-8DA1-F6DF1556405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30" name="그림 개체 틀 29">
            <a:extLst>
              <a:ext uri="{FF2B5EF4-FFF2-40B4-BE49-F238E27FC236}">
                <a16:creationId xmlns:a16="http://schemas.microsoft.com/office/drawing/2014/main" id="{0A7023D8-22C2-4C82-82F8-3095E2EC792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32" name="그림 개체 틀 31">
            <a:extLst>
              <a:ext uri="{FF2B5EF4-FFF2-40B4-BE49-F238E27FC236}">
                <a16:creationId xmlns:a16="http://schemas.microsoft.com/office/drawing/2014/main" id="{9F4630F8-1E5A-4C89-9C3A-1F7689A78655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40" name="그림 개체 틀 39">
            <a:extLst>
              <a:ext uri="{FF2B5EF4-FFF2-40B4-BE49-F238E27FC236}">
                <a16:creationId xmlns:a16="http://schemas.microsoft.com/office/drawing/2014/main" id="{2CA1755B-2A92-46D2-8E3B-C42502BAA69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9" b="8009"/>
          <a:stretch>
            <a:fillRect/>
          </a:stretch>
        </p:blipFill>
        <p:spPr/>
      </p:pic>
      <p:sp>
        <p:nvSpPr>
          <p:cNvPr id="41" name="직사각형 40">
            <a:extLst>
              <a:ext uri="{FF2B5EF4-FFF2-40B4-BE49-F238E27FC236}">
                <a16:creationId xmlns:a16="http://schemas.microsoft.com/office/drawing/2014/main" id="{330AD19B-19A1-41BB-B706-8EB66DA83457}"/>
              </a:ext>
            </a:extLst>
          </p:cNvPr>
          <p:cNvSpPr/>
          <p:nvPr/>
        </p:nvSpPr>
        <p:spPr>
          <a:xfrm>
            <a:off x="5201" y="-1"/>
            <a:ext cx="12186799" cy="6858000"/>
          </a:xfrm>
          <a:prstGeom prst="rect">
            <a:avLst/>
          </a:prstGeom>
          <a:solidFill>
            <a:schemeClr val="tx1"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8DB6E9D-E8D5-48D6-86E3-39516E313399}"/>
              </a:ext>
            </a:extLst>
          </p:cNvPr>
          <p:cNvSpPr txBox="1"/>
          <p:nvPr/>
        </p:nvSpPr>
        <p:spPr>
          <a:xfrm>
            <a:off x="4329611" y="1068434"/>
            <a:ext cx="34819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dirty="0" err="1">
                <a:solidFill>
                  <a:schemeClr val="bg1"/>
                </a:solidFill>
                <a:latin typeface="Bebas" pitchFamily="2" charset="0"/>
                <a:ea typeface="Calibri" panose="020B0906040504020204" pitchFamily="34"/>
                <a:cs typeface="Calibri" panose="020B0906040504020204" pitchFamily="34"/>
              </a:rPr>
              <a:t>C&amp;a</a:t>
            </a:r>
            <a:endParaRPr lang="en-US" sz="5400" dirty="0">
              <a:solidFill>
                <a:schemeClr val="bg1"/>
              </a:solidFill>
              <a:effectLst/>
              <a:latin typeface="Bebas" pitchFamily="2" charset="0"/>
              <a:ea typeface="Calibri" panose="020B0906040504020204" pitchFamily="34"/>
              <a:cs typeface="Calibri" panose="020B0906040504020204" pitchFamily="34"/>
            </a:endParaRPr>
          </a:p>
        </p:txBody>
      </p:sp>
      <p:pic>
        <p:nvPicPr>
          <p:cNvPr id="44" name="그림 개체 틀 16">
            <a:extLst>
              <a:ext uri="{FF2B5EF4-FFF2-40B4-BE49-F238E27FC236}">
                <a16:creationId xmlns:a16="http://schemas.microsoft.com/office/drawing/2014/main" id="{22637774-0AAE-4AEC-A463-FC3C8B74A0E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473" t="-12391" r="-16473" b="-4883"/>
          <a:stretch/>
        </p:blipFill>
        <p:spPr>
          <a:xfrm>
            <a:off x="5224770" y="2574331"/>
            <a:ext cx="1691661" cy="1691661"/>
          </a:xfrm>
          <a:prstGeom prst="rect">
            <a:avLst/>
          </a:prstGeom>
        </p:spPr>
      </p:pic>
      <p:sp>
        <p:nvSpPr>
          <p:cNvPr id="46" name="직사각형 45">
            <a:extLst>
              <a:ext uri="{FF2B5EF4-FFF2-40B4-BE49-F238E27FC236}">
                <a16:creationId xmlns:a16="http://schemas.microsoft.com/office/drawing/2014/main" id="{BD427452-D5E3-4E9D-B5F4-72E0EB731D0A}"/>
              </a:ext>
            </a:extLst>
          </p:cNvPr>
          <p:cNvSpPr/>
          <p:nvPr/>
        </p:nvSpPr>
        <p:spPr>
          <a:xfrm flipV="1">
            <a:off x="4000500" y="4585737"/>
            <a:ext cx="4140200" cy="18932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47" name="TextBox 15">
            <a:extLst>
              <a:ext uri="{FF2B5EF4-FFF2-40B4-BE49-F238E27FC236}">
                <a16:creationId xmlns:a16="http://schemas.microsoft.com/office/drawing/2014/main" id="{336A25C5-3E08-4098-8FCB-348FD0C902AE}"/>
              </a:ext>
            </a:extLst>
          </p:cNvPr>
          <p:cNvSpPr txBox="1"/>
          <p:nvPr/>
        </p:nvSpPr>
        <p:spPr>
          <a:xfrm>
            <a:off x="4488294" y="4722463"/>
            <a:ext cx="3164612" cy="1396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ENGAGE</a:t>
            </a:r>
          </a:p>
          <a:p>
            <a:pPr algn="ctr">
              <a:lnSpc>
                <a:spcPct val="150000"/>
              </a:lnSpc>
            </a:pPr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ENLIGHTEN</a:t>
            </a:r>
          </a:p>
          <a:p>
            <a:pPr algn="ctr">
              <a:lnSpc>
                <a:spcPct val="150000"/>
              </a:lnSpc>
            </a:pPr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&amp; CLARIFY</a:t>
            </a:r>
          </a:p>
        </p:txBody>
      </p:sp>
      <p:sp>
        <p:nvSpPr>
          <p:cNvPr id="42" name="직사각형 41">
            <a:extLst>
              <a:ext uri="{FF2B5EF4-FFF2-40B4-BE49-F238E27FC236}">
                <a16:creationId xmlns:a16="http://schemas.microsoft.com/office/drawing/2014/main" id="{26E76C3E-7B82-4992-819E-1349FEFAFA9C}"/>
              </a:ext>
            </a:extLst>
          </p:cNvPr>
          <p:cNvSpPr/>
          <p:nvPr/>
        </p:nvSpPr>
        <p:spPr>
          <a:xfrm>
            <a:off x="4222750" y="496794"/>
            <a:ext cx="3695700" cy="5791201"/>
          </a:xfrm>
          <a:prstGeom prst="rect">
            <a:avLst/>
          </a:pr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920089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그림 개체 틀 7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4" r="10044"/>
          <a:stretch>
            <a:fillRect/>
          </a:stretch>
        </p:blipFill>
        <p:spPr/>
      </p:pic>
      <p:sp>
        <p:nvSpPr>
          <p:cNvPr id="9" name="이등변 삼각형 8">
            <a:extLst>
              <a:ext uri="{FF2B5EF4-FFF2-40B4-BE49-F238E27FC236}">
                <a16:creationId xmlns:a16="http://schemas.microsoft.com/office/drawing/2014/main" id="{124A42E1-AE0C-4A92-AE16-272C8E55458F}"/>
              </a:ext>
            </a:extLst>
          </p:cNvPr>
          <p:cNvSpPr/>
          <p:nvPr/>
        </p:nvSpPr>
        <p:spPr>
          <a:xfrm>
            <a:off x="1002930" y="1837653"/>
            <a:ext cx="4579365" cy="3947729"/>
          </a:xfrm>
          <a:prstGeom prst="triangle">
            <a:avLst/>
          </a:prstGeom>
          <a:noFill/>
          <a:ln w="127000">
            <a:solidFill>
              <a:schemeClr val="accent1">
                <a:alpha val="6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  <p:sp>
        <p:nvSpPr>
          <p:cNvPr id="10" name="TextBox 9"/>
          <p:cNvSpPr txBox="1"/>
          <p:nvPr/>
        </p:nvSpPr>
        <p:spPr>
          <a:xfrm>
            <a:off x="577987" y="3769724"/>
            <a:ext cx="54292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ko-KR" sz="4800" dirty="0">
                <a:solidFill>
                  <a:schemeClr val="accent1"/>
                </a:solidFill>
                <a:latin typeface="+mj-lt"/>
              </a:rPr>
              <a:t>Thank</a:t>
            </a:r>
          </a:p>
          <a:p>
            <a:pPr algn="ctr"/>
            <a:r>
              <a:rPr lang="en-GB" altLang="ko-KR" sz="4800" dirty="0">
                <a:solidFill>
                  <a:schemeClr val="accent1"/>
                </a:solidFill>
                <a:latin typeface="+mj-lt"/>
              </a:rPr>
              <a:t>you</a:t>
            </a:r>
          </a:p>
        </p:txBody>
      </p:sp>
      <p:sp>
        <p:nvSpPr>
          <p:cNvPr id="12" name="이등변 삼각형 11">
            <a:extLst>
              <a:ext uri="{FF2B5EF4-FFF2-40B4-BE49-F238E27FC236}">
                <a16:creationId xmlns:a16="http://schemas.microsoft.com/office/drawing/2014/main" id="{124A42E1-AE0C-4A92-AE16-272C8E55458F}"/>
              </a:ext>
            </a:extLst>
          </p:cNvPr>
          <p:cNvSpPr/>
          <p:nvPr/>
        </p:nvSpPr>
        <p:spPr>
          <a:xfrm rot="20898583">
            <a:off x="1845058" y="1968782"/>
            <a:ext cx="1419623" cy="1223813"/>
          </a:xfrm>
          <a:prstGeom prst="triangle">
            <a:avLst/>
          </a:prstGeom>
          <a:solidFill>
            <a:schemeClr val="accent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24099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피자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60025"/>
      </a:accent1>
      <a:accent2>
        <a:srgbClr val="F6183F"/>
      </a:accent2>
      <a:accent3>
        <a:srgbClr val="BF0101"/>
      </a:accent3>
      <a:accent4>
        <a:srgbClr val="AF1D47"/>
      </a:accent4>
      <a:accent5>
        <a:srgbClr val="CB0500"/>
      </a:accent5>
      <a:accent6>
        <a:srgbClr val="DF422E"/>
      </a:accent6>
      <a:hlink>
        <a:srgbClr val="0563C1"/>
      </a:hlink>
      <a:folHlink>
        <a:srgbClr val="954F72"/>
      </a:folHlink>
    </a:clrScheme>
    <a:fontScheme name="사용자 지정 13">
      <a:majorFont>
        <a:latin typeface="Bebas"/>
        <a:ea typeface="Calibri"/>
        <a:cs typeface=""/>
      </a:majorFont>
      <a:minorFont>
        <a:latin typeface="Calibri"/>
        <a:ea typeface="calibr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6697</TotalTime>
  <Words>639</Words>
  <Application>Microsoft Office PowerPoint</Application>
  <PresentationFormat>Widescreen</PresentationFormat>
  <Paragraphs>193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Bebas</vt:lpstr>
      <vt:lpstr>Söhne</vt:lpstr>
      <vt:lpstr>Calibri</vt:lpstr>
      <vt:lpstr>맑은 고딕</vt:lpstr>
      <vt:lpstr>Office 테마</vt:lpstr>
      <vt:lpstr>PowerPoint Presentation</vt:lpstr>
      <vt:lpstr>PowerPoint Presentation</vt:lpstr>
      <vt:lpstr>overview</vt:lpstr>
      <vt:lpstr>THE   HIERARCHY  UK  &amp;   ROI</vt:lpstr>
      <vt:lpstr>PowerPoint Presentation</vt:lpstr>
      <vt:lpstr>PowerPoint Presentation</vt:lpstr>
      <vt:lpstr>SWOT  ANALYSIS</vt:lpstr>
      <vt:lpstr>PESTLE  ANALYSIS</vt:lpstr>
      <vt:lpstr>Stake holders</vt:lpstr>
      <vt:lpstr>Market   position   on  the  world</vt:lpstr>
      <vt:lpstr>PowerPoint Presentation</vt:lpstr>
      <vt:lpstr>PowerPoint Presentation</vt:lpstr>
      <vt:lpstr>PowerPoint Presentation</vt:lpstr>
    </vt:vector>
  </TitlesOfParts>
  <Manager>Slide Members</Manager>
  <Company>YESFORM Co.,Ltd.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Members</dc:title>
  <dc:subject>Powerpoint Templates , Diagram, Chart, Google slides, Keynote</dc:subject>
  <dc:creator>Slide Members by IA.HAN</dc:creator>
  <cp:keywords>SlideMembers, ppt, PPT Templates, Presentation, Diagram, Chart, Yesform, Google slides, Keynote, Free Slides</cp:keywords>
  <dc:description>The copyright of this document is at Slide Members. Unauthorized copying may result in legal sanctions.</dc:description>
  <cp:lastModifiedBy>Klaudia Budzinska</cp:lastModifiedBy>
  <cp:revision>24</cp:revision>
  <dcterms:created xsi:type="dcterms:W3CDTF">2019-06-25T05:45:37Z</dcterms:created>
  <dcterms:modified xsi:type="dcterms:W3CDTF">2024-04-06T10:56:00Z</dcterms:modified>
  <cp:category>www.slidemembers.com</cp:category>
</cp:coreProperties>
</file>