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9" autoAdjust="0"/>
    <p:restoredTop sz="94660"/>
  </p:normalViewPr>
  <p:slideViewPr>
    <p:cSldViewPr snapToGrid="0">
      <p:cViewPr varScale="1">
        <p:scale>
          <a:sx n="51" d="100"/>
          <a:sy n="51" d="100"/>
        </p:scale>
        <p:origin x="44" y="1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022AA7-0165-4D18-BBBD-199ED3B78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B2888FE-C384-4B45-8E9C-1A7B1D404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ECFA313-9023-42E4-B5C4-18CCF61E5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0FEB752-7EC9-4B89-8E56-21D295EED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3D1D454-331B-46B2-B43F-9C037A77D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3687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EA37A1-559C-4703-8FA5-5D0F98E09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02C19AB-53EF-4B7E-A82C-0A3CB5488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62E2A9A-E4D3-4D9F-B08B-55EDB17D3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3620AA8-C7B2-4593-BD38-CB5F05936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786E6E9-FC21-4671-A878-00446CCC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4182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745AE64-B32B-4935-A8E9-2E6D19AD2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EAEC068-477E-4618-8532-FEA56D2D9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B827974-04FA-42F4-9093-4A0CF65F1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AA7513D-3073-4D8B-8547-4412E120B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D8A74C-70DC-42B1-BDAD-F75F5128A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5682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C973FC-3A3C-42B5-804F-AE2F2A2B2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39E3772-ADAD-4DBD-A407-5E5E40D052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EA9092A-8C84-4566-BEA5-3C99AE231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DC8B794-FA39-4B94-8FB0-C4D208FDC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7B24400-F59F-494A-8CB5-511456F69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E4159CC-E763-4CAF-9A99-DB1F3E0D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732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A8F4FF2-DB12-426D-8DD6-4DDFAA06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46569B6-57E1-4801-B687-B8504C1282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68A7DCC-19A5-43FF-9744-6FC4FB3240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043BAD3-E247-40E2-B8EC-D58DF26078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AD315EF-6B3F-4365-8CEE-5D42DFC2D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98EB38B-93A7-42E9-801F-B94F96A71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052C1AB-CF48-4BD0-A236-2FF7DE6F2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683DA42-DA84-4BC9-894C-C8AE146DA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5502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C06D6D9-BE89-44FC-99E0-E89FDD587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4C2AA5F-C9D4-4D21-A4C0-29C4EB73E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693C04F-F56C-460F-ADFC-EB95B12C2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1BBE2A3-1728-4A34-9431-4B8F5D349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2354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CFC6128-81BD-4B6C-A1E8-7C1A2BA80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4B2A66B-0F3C-49F4-A760-92E7A500A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7F9C02E-B532-4169-AFC5-C414588D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1684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6BC67A2-4EF1-4597-9FC8-CCCD148D2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5F6D570-C681-4039-B7BD-70021AC68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DEF5AFB-1313-460C-A7CE-313F7845AC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A97F4EC-D0B2-4E85-80AE-D7E15A337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1D027E3-DDD2-4128-8B84-AC89EE9B3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03C7065-B5AD-4FE3-9907-22ACBE6B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5574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BCBD876-0D15-4E47-B02F-617FADB50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9A672C4-5AB9-4BFA-AB39-7DE3156EB8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0EF0997-82FD-4A0D-A10A-A0D423B3F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65510C0-1881-4EE3-ACBB-C43590BA8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8CCC19E-C982-4224-B20F-98688AB7C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5C18B56-4F95-4B15-9AA3-00EFB4105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8861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6F7775-F1F4-4FD6-B175-EACD84420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C27BB9C-131A-4BC1-8C27-FE263CF8A0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C43CBC6-0C00-424F-840E-0C6DA3D01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C461827-F9E1-4968-B4BA-9502A3A31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C4A9FAC-3799-4EB6-A7DB-E614449C4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084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21E52322-1326-426F-8899-11FAA875E7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0525BDB-F1DD-4948-A65D-760A4C119B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B3A9C9E-9171-46D6-A96E-7693DA698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CE3DC33-62FA-4648-A4F9-CB4EEC5B0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94EDD64-49F7-495D-9645-D4BC60CF5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6109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F933E9A3-B740-47AE-922D-90C51B5B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3D0FB53-E6A3-40CD-BEF6-47A7CE0CC4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9871004-77FB-4618-B359-2CF3D1BD86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AC60C-E3FD-48CF-B263-E3C693745989}" type="datetimeFigureOut">
              <a:rPr lang="zh-CN" altLang="en-US" smtClean="0"/>
              <a:t>2021/8/3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6BE93E3-80D6-4EF3-BE0C-FACCC5B808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1513FFB-8914-448E-99D2-5D0A435958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2F7F4-01D4-4D63-B9BA-D5B870E8DA8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9814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A91E79E-9050-4790-A420-BE762AE4D2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BDDAB9BA-B59E-4F07-94DB-DBD79A96EA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9F6B465B-90A9-46CF-A48D-A800D89249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040" y="0"/>
            <a:ext cx="92756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287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096F67A-37F1-4ECA-8108-B22A8B3DA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483F0330-0973-46D7-8FD6-6BCED9814C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99889"/>
            <a:ext cx="10515600" cy="4202809"/>
          </a:xfrm>
        </p:spPr>
      </p:pic>
    </p:spTree>
    <p:extLst>
      <p:ext uri="{BB962C8B-B14F-4D97-AF65-F5344CB8AC3E}">
        <p14:creationId xmlns:p14="http://schemas.microsoft.com/office/powerpoint/2010/main" val="1969218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4D59DA1BF2B3334DB5F90C6E07467918" ma:contentTypeVersion="8" ma:contentTypeDescription="新建文档。" ma:contentTypeScope="" ma:versionID="3b0d1970cbe8bf1b2fe8d8340032e087">
  <xsd:schema xmlns:xsd="http://www.w3.org/2001/XMLSchema" xmlns:xs="http://www.w3.org/2001/XMLSchema" xmlns:p="http://schemas.microsoft.com/office/2006/metadata/properties" xmlns:ns2="06e3169f-a9f3-41ae-acb0-0b632df752ba" xmlns:ns3="bef62789-d549-4860-81a5-a69cfe2d4824" targetNamespace="http://schemas.microsoft.com/office/2006/metadata/properties" ma:root="true" ma:fieldsID="8a199f1e161840bab300d98cc048e1db" ns2:_="" ns3:_="">
    <xsd:import namespace="06e3169f-a9f3-41ae-acb0-0b632df752ba"/>
    <xsd:import namespace="bef62789-d549-4860-81a5-a69cfe2d482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e3169f-a9f3-41ae-acb0-0b632df752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f62789-d549-4860-81a5-a69cfe2d482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共享对象: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共享对象详细信息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275C86A-24E2-4036-83E7-3CAA08C2883A}"/>
</file>

<file path=customXml/itemProps2.xml><?xml version="1.0" encoding="utf-8"?>
<ds:datastoreItem xmlns:ds="http://schemas.openxmlformats.org/officeDocument/2006/customXml" ds:itemID="{0D7317F6-36AC-4204-81F2-EC03BC6CEB78}"/>
</file>

<file path=customXml/itemProps3.xml><?xml version="1.0" encoding="utf-8"?>
<ds:datastoreItem xmlns:ds="http://schemas.openxmlformats.org/officeDocument/2006/customXml" ds:itemID="{FB29C38F-F544-40AD-9561-D80EA49D6317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宽屏</PresentationFormat>
  <Paragraphs>0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6" baseType="lpstr">
      <vt:lpstr>等线</vt:lpstr>
      <vt:lpstr>等线 Light</vt:lpstr>
      <vt:lpstr>Arial</vt:lpstr>
      <vt:lpstr>Office 主题​​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anliya770324@outlook.com</dc:creator>
  <cp:lastModifiedBy>anliya770324@outlook.com</cp:lastModifiedBy>
  <cp:revision>2</cp:revision>
  <dcterms:created xsi:type="dcterms:W3CDTF">2021-08-03T10:09:15Z</dcterms:created>
  <dcterms:modified xsi:type="dcterms:W3CDTF">2021-08-03T10:32:12Z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0x0101004D59DA1BF2B3334DB5F90C6E07467918</vt:lpwstr>
  </property>
</Properties>
</file>