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7" r:id="rId5"/>
    <p:sldId id="277" r:id="rId6"/>
    <p:sldId id="260" r:id="rId7"/>
    <p:sldId id="258" r:id="rId8"/>
    <p:sldId id="275" r:id="rId9"/>
    <p:sldId id="278" r:id="rId10"/>
    <p:sldId id="262" r:id="rId11"/>
    <p:sldId id="263" r:id="rId12"/>
    <p:sldId id="264" r:id="rId13"/>
    <p:sldId id="271" r:id="rId14"/>
    <p:sldId id="27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A133E-0BAE-4CF1-97A6-560C1568F74E}">
          <p14:sldIdLst>
            <p14:sldId id="257"/>
            <p14:sldId id="277"/>
            <p14:sldId id="260"/>
            <p14:sldId id="258"/>
            <p14:sldId id="275"/>
            <p14:sldId id="278"/>
          </p14:sldIdLst>
        </p14:section>
        <p14:section name="Untitled Section" id="{E2BD2FE5-306E-4CC8-9EFD-30ACD04FC5F1}">
          <p14:sldIdLst>
            <p14:sldId id="262"/>
            <p14:sldId id="263"/>
            <p14:sldId id="264"/>
            <p14:sldId id="271"/>
            <p14:sldId id="27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1417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D3D1F7-B9DA-4CC2-9DFA-C9B537F76A47}" v="130" dt="2026-07-17T09:44:01.627"/>
  </p1510:revLst>
</p1510:revInfo>
</file>

<file path=ppt/tableStyles.xml><?xml version="1.0" encoding="utf-8"?>
<a:tblStyleLst xmlns:a="http://schemas.openxmlformats.org/drawingml/2006/main" def="{F2DE63D5-997A-4646-A377-4702673A728D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48" autoAdjust="0"/>
    <p:restoredTop sz="94614" autoAdjust="0"/>
  </p:normalViewPr>
  <p:slideViewPr>
    <p:cSldViewPr snapToGrid="0">
      <p:cViewPr varScale="1">
        <p:scale>
          <a:sx n="82" d="100"/>
          <a:sy n="82" d="100"/>
        </p:scale>
        <p:origin x="557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ilen Dolores Stevens (2508295)" userId="7a40732a-c6e5-47ca-8038-e8102a9d8d45" providerId="ADAL" clId="{7058A9CC-9AEC-4331-BB23-88DD658F27DE}"/>
    <pc:docChg chg="undo redo custSel addSld delSld modSld modMainMaster modSection">
      <pc:chgData name="Sanilen Dolores Stevens (2508295)" userId="7a40732a-c6e5-47ca-8038-e8102a9d8d45" providerId="ADAL" clId="{7058A9CC-9AEC-4331-BB23-88DD658F27DE}" dt="2026-07-17T09:48:03.900" v="3229" actId="1440"/>
      <pc:docMkLst>
        <pc:docMk/>
      </pc:docMkLst>
      <pc:sldChg chg="addSp modSp mod setBg">
        <pc:chgData name="Sanilen Dolores Stevens (2508295)" userId="7a40732a-c6e5-47ca-8038-e8102a9d8d45" providerId="ADAL" clId="{7058A9CC-9AEC-4331-BB23-88DD658F27DE}" dt="2026-07-17T07:48:28.913" v="2900" actId="113"/>
        <pc:sldMkLst>
          <pc:docMk/>
          <pc:sldMk cId="850593172" sldId="257"/>
        </pc:sldMkLst>
        <pc:spChg chg="mod">
          <ac:chgData name="Sanilen Dolores Stevens (2508295)" userId="7a40732a-c6e5-47ca-8038-e8102a9d8d45" providerId="ADAL" clId="{7058A9CC-9AEC-4331-BB23-88DD658F27DE}" dt="2026-07-17T07:48:28.913" v="2900" actId="113"/>
          <ac:spMkLst>
            <pc:docMk/>
            <pc:sldMk cId="850593172" sldId="257"/>
            <ac:spMk id="3" creationId="{B8D8E648-93B0-47FF-A306-492EFF7FC499}"/>
          </ac:spMkLst>
        </pc:spChg>
        <pc:picChg chg="add mod">
          <ac:chgData name="Sanilen Dolores Stevens (2508295)" userId="7a40732a-c6e5-47ca-8038-e8102a9d8d45" providerId="ADAL" clId="{7058A9CC-9AEC-4331-BB23-88DD658F27DE}" dt="2026-07-11T09:31:48.242" v="2851" actId="339"/>
          <ac:picMkLst>
            <pc:docMk/>
            <pc:sldMk cId="850593172" sldId="257"/>
            <ac:picMk id="8" creationId="{452D1CF8-62F0-08DE-8028-6D18DEF3DB3F}"/>
          </ac:picMkLst>
        </pc:picChg>
      </pc:sldChg>
      <pc:sldChg chg="addSp modSp mod setBg modClrScheme chgLayout">
        <pc:chgData name="Sanilen Dolores Stevens (2508295)" userId="7a40732a-c6e5-47ca-8038-e8102a9d8d45" providerId="ADAL" clId="{7058A9CC-9AEC-4331-BB23-88DD658F27DE}" dt="2026-07-17T09:46:29.518" v="3224" actId="1076"/>
        <pc:sldMkLst>
          <pc:docMk/>
          <pc:sldMk cId="3043203464" sldId="258"/>
        </pc:sldMkLst>
        <pc:spChg chg="mod ord">
          <ac:chgData name="Sanilen Dolores Stevens (2508295)" userId="7a40732a-c6e5-47ca-8038-e8102a9d8d45" providerId="ADAL" clId="{7058A9CC-9AEC-4331-BB23-88DD658F27DE}" dt="2026-07-11T09:34:55.216" v="2865" actId="1076"/>
          <ac:spMkLst>
            <pc:docMk/>
            <pc:sldMk cId="3043203464" sldId="258"/>
            <ac:spMk id="3" creationId="{E9BE4A06-2673-41EF-AF84-96B0EDEC0F01}"/>
          </ac:spMkLst>
        </pc:spChg>
        <pc:spChg chg="mod ord">
          <ac:chgData name="Sanilen Dolores Stevens (2508295)" userId="7a40732a-c6e5-47ca-8038-e8102a9d8d45" providerId="ADAL" clId="{7058A9CC-9AEC-4331-BB23-88DD658F27DE}" dt="2026-07-11T09:16:58.947" v="2669" actId="700"/>
          <ac:spMkLst>
            <pc:docMk/>
            <pc:sldMk cId="3043203464" sldId="258"/>
            <ac:spMk id="4" creationId="{9AF7E39F-041F-4A45-A1CF-F8C269887D5A}"/>
          </ac:spMkLst>
        </pc:spChg>
        <pc:spChg chg="add mod">
          <ac:chgData name="Sanilen Dolores Stevens (2508295)" userId="7a40732a-c6e5-47ca-8038-e8102a9d8d45" providerId="ADAL" clId="{7058A9CC-9AEC-4331-BB23-88DD658F27DE}" dt="2026-07-17T09:46:29.518" v="3224" actId="1076"/>
          <ac:spMkLst>
            <pc:docMk/>
            <pc:sldMk cId="3043203464" sldId="258"/>
            <ac:spMk id="6" creationId="{9378F2E6-D616-EC41-102C-FB12627C8EB5}"/>
          </ac:spMkLst>
        </pc:spChg>
        <pc:spChg chg="mod">
          <ac:chgData name="Sanilen Dolores Stevens (2508295)" userId="7a40732a-c6e5-47ca-8038-e8102a9d8d45" providerId="ADAL" clId="{7058A9CC-9AEC-4331-BB23-88DD658F27DE}" dt="2026-07-11T09:34:50.879" v="2864" actId="1076"/>
          <ac:spMkLst>
            <pc:docMk/>
            <pc:sldMk cId="3043203464" sldId="258"/>
            <ac:spMk id="9" creationId="{400AB11A-4D5E-4CDE-BB60-C8578F59C3E0}"/>
          </ac:spMkLst>
        </pc:spChg>
        <pc:spChg chg="mod">
          <ac:chgData name="Sanilen Dolores Stevens (2508295)" userId="7a40732a-c6e5-47ca-8038-e8102a9d8d45" providerId="ADAL" clId="{7058A9CC-9AEC-4331-BB23-88DD658F27DE}" dt="2026-07-17T07:48:58.912" v="2902" actId="14100"/>
          <ac:spMkLst>
            <pc:docMk/>
            <pc:sldMk cId="3043203464" sldId="258"/>
            <ac:spMk id="48" creationId="{C3FC51DE-D10A-4DE8-A7E3-22FA2E4FC194}"/>
          </ac:spMkLst>
        </pc:spChg>
        <pc:spChg chg="mod ord">
          <ac:chgData name="Sanilen Dolores Stevens (2508295)" userId="7a40732a-c6e5-47ca-8038-e8102a9d8d45" providerId="ADAL" clId="{7058A9CC-9AEC-4331-BB23-88DD658F27DE}" dt="2026-07-11T09:16:58.947" v="2669" actId="700"/>
          <ac:spMkLst>
            <pc:docMk/>
            <pc:sldMk cId="3043203464" sldId="258"/>
            <ac:spMk id="52" creationId="{947A81F6-261F-44F4-B660-7BD323AE2991}"/>
          </ac:spMkLst>
        </pc:spChg>
        <pc:grpChg chg="mod">
          <ac:chgData name="Sanilen Dolores Stevens (2508295)" userId="7a40732a-c6e5-47ca-8038-e8102a9d8d45" providerId="ADAL" clId="{7058A9CC-9AEC-4331-BB23-88DD658F27DE}" dt="2026-07-11T09:34:34.473" v="2862" actId="1076"/>
          <ac:grpSpMkLst>
            <pc:docMk/>
            <pc:sldMk cId="3043203464" sldId="258"/>
            <ac:grpSpMk id="14" creationId="{8CDC0198-E919-4071-9C4B-5B3D19A46785}"/>
          </ac:grpSpMkLst>
        </pc:grpChg>
        <pc:grpChg chg="mod">
          <ac:chgData name="Sanilen Dolores Stevens (2508295)" userId="7a40732a-c6e5-47ca-8038-e8102a9d8d45" providerId="ADAL" clId="{7058A9CC-9AEC-4331-BB23-88DD658F27DE}" dt="2026-07-11T09:34:43.547" v="2863" actId="1076"/>
          <ac:grpSpMkLst>
            <pc:docMk/>
            <pc:sldMk cId="3043203464" sldId="258"/>
            <ac:grpSpMk id="36" creationId="{840CA54E-FBB9-4848-A45D-E086AA4A5012}"/>
          </ac:grpSpMkLst>
        </pc:grpChg>
        <pc:picChg chg="add mod">
          <ac:chgData name="Sanilen Dolores Stevens (2508295)" userId="7a40732a-c6e5-47ca-8038-e8102a9d8d45" providerId="ADAL" clId="{7058A9CC-9AEC-4331-BB23-88DD658F27DE}" dt="2026-07-11T09:35:04.429" v="2866" actId="14100"/>
          <ac:picMkLst>
            <pc:docMk/>
            <pc:sldMk cId="3043203464" sldId="258"/>
            <ac:picMk id="5" creationId="{7D6DCE4B-86A7-29D8-66A0-C59B0D10C956}"/>
          </ac:picMkLst>
        </pc:picChg>
        <pc:picChg chg="mod ord">
          <ac:chgData name="Sanilen Dolores Stevens (2508295)" userId="7a40732a-c6e5-47ca-8038-e8102a9d8d45" providerId="ADAL" clId="{7058A9CC-9AEC-4331-BB23-88DD658F27DE}" dt="2026-07-11T09:16:58.947" v="2669" actId="700"/>
          <ac:picMkLst>
            <pc:docMk/>
            <pc:sldMk cId="3043203464" sldId="258"/>
            <ac:picMk id="28" creationId="{86D7D4AC-BE7B-45B9-AF4A-E2AF1B6C796D}"/>
          </ac:picMkLst>
        </pc:picChg>
      </pc:sldChg>
      <pc:sldChg chg="addSp delSp modSp mod setBg">
        <pc:chgData name="Sanilen Dolores Stevens (2508295)" userId="7a40732a-c6e5-47ca-8038-e8102a9d8d45" providerId="ADAL" clId="{7058A9CC-9AEC-4331-BB23-88DD658F27DE}" dt="2026-07-17T09:26:34.439" v="3055" actId="14100"/>
        <pc:sldMkLst>
          <pc:docMk/>
          <pc:sldMk cId="3697691616" sldId="260"/>
        </pc:sldMkLst>
        <pc:spChg chg="mod">
          <ac:chgData name="Sanilen Dolores Stevens (2508295)" userId="7a40732a-c6e5-47ca-8038-e8102a9d8d45" providerId="ADAL" clId="{7058A9CC-9AEC-4331-BB23-88DD658F27DE}" dt="2026-07-17T08:09:09.224" v="3047" actId="122"/>
          <ac:spMkLst>
            <pc:docMk/>
            <pc:sldMk cId="3697691616" sldId="260"/>
            <ac:spMk id="84" creationId="{38973113-2977-5C3C-47C4-9AA1494B71AF}"/>
          </ac:spMkLst>
        </pc:spChg>
        <pc:spChg chg="add del mod">
          <ac:chgData name="Sanilen Dolores Stevens (2508295)" userId="7a40732a-c6e5-47ca-8038-e8102a9d8d45" providerId="ADAL" clId="{7058A9CC-9AEC-4331-BB23-88DD658F27DE}" dt="2026-07-17T08:07:03.027" v="3039" actId="21"/>
          <ac:spMkLst>
            <pc:docMk/>
            <pc:sldMk cId="3697691616" sldId="260"/>
            <ac:spMk id="91" creationId="{09BF5CE6-EDB4-5B1E-4D96-D2F85D976AC3}"/>
          </ac:spMkLst>
        </pc:spChg>
        <pc:picChg chg="add del mod ord">
          <ac:chgData name="Sanilen Dolores Stevens (2508295)" userId="7a40732a-c6e5-47ca-8038-e8102a9d8d45" providerId="ADAL" clId="{7058A9CC-9AEC-4331-BB23-88DD658F27DE}" dt="2026-07-17T08:06:37.686" v="3033" actId="22"/>
          <ac:picMkLst>
            <pc:docMk/>
            <pc:sldMk cId="3697691616" sldId="260"/>
            <ac:picMk id="5" creationId="{18FE4DA1-EEDB-2B17-7800-1696AB0AED19}"/>
          </ac:picMkLst>
        </pc:picChg>
        <pc:picChg chg="add mod">
          <ac:chgData name="Sanilen Dolores Stevens (2508295)" userId="7a40732a-c6e5-47ca-8038-e8102a9d8d45" providerId="ADAL" clId="{7058A9CC-9AEC-4331-BB23-88DD658F27DE}" dt="2026-07-17T09:26:34.439" v="3055" actId="14100"/>
          <ac:picMkLst>
            <pc:docMk/>
            <pc:sldMk cId="3697691616" sldId="260"/>
            <ac:picMk id="7" creationId="{2A48D87A-98C3-2E53-DF3A-0BC39DE1A883}"/>
          </ac:picMkLst>
        </pc:picChg>
        <pc:picChg chg="add del mod">
          <ac:chgData name="Sanilen Dolores Stevens (2508295)" userId="7a40732a-c6e5-47ca-8038-e8102a9d8d45" providerId="ADAL" clId="{7058A9CC-9AEC-4331-BB23-88DD658F27DE}" dt="2026-07-17T08:07:00.381" v="3038" actId="21"/>
          <ac:picMkLst>
            <pc:docMk/>
            <pc:sldMk cId="3697691616" sldId="260"/>
            <ac:picMk id="87" creationId="{E9A497F9-6EEF-06B6-935B-88C229C83635}"/>
          </ac:picMkLst>
        </pc:picChg>
        <pc:picChg chg="add mod">
          <ac:chgData name="Sanilen Dolores Stevens (2508295)" userId="7a40732a-c6e5-47ca-8038-e8102a9d8d45" providerId="ADAL" clId="{7058A9CC-9AEC-4331-BB23-88DD658F27DE}" dt="2026-07-17T07:48:42.857" v="2901" actId="14100"/>
          <ac:picMkLst>
            <pc:docMk/>
            <pc:sldMk cId="3697691616" sldId="260"/>
            <ac:picMk id="89" creationId="{13836F09-A632-8F61-A932-EBB3C08CC931}"/>
          </ac:picMkLst>
        </pc:picChg>
      </pc:sldChg>
      <pc:sldChg chg="addSp delSp modSp mod">
        <pc:chgData name="Sanilen Dolores Stevens (2508295)" userId="7a40732a-c6e5-47ca-8038-e8102a9d8d45" providerId="ADAL" clId="{7058A9CC-9AEC-4331-BB23-88DD658F27DE}" dt="2026-07-17T09:44:12.327" v="3131" actId="1076"/>
        <pc:sldMkLst>
          <pc:docMk/>
          <pc:sldMk cId="1755836296" sldId="262"/>
        </pc:sldMkLst>
        <pc:spChg chg="mod">
          <ac:chgData name="Sanilen Dolores Stevens (2508295)" userId="7a40732a-c6e5-47ca-8038-e8102a9d8d45" providerId="ADAL" clId="{7058A9CC-9AEC-4331-BB23-88DD658F27DE}" dt="2026-06-27T11:14:55.693" v="585"/>
          <ac:spMkLst>
            <pc:docMk/>
            <pc:sldMk cId="1755836296" sldId="262"/>
            <ac:spMk id="3" creationId="{1C499D5A-91D2-45BF-B204-6FDFFE97FFA9}"/>
          </ac:spMkLst>
        </pc:spChg>
        <pc:spChg chg="add mod">
          <ac:chgData name="Sanilen Dolores Stevens (2508295)" userId="7a40732a-c6e5-47ca-8038-e8102a9d8d45" providerId="ADAL" clId="{7058A9CC-9AEC-4331-BB23-88DD658F27DE}" dt="2026-07-17T09:44:12.327" v="3131" actId="1076"/>
          <ac:spMkLst>
            <pc:docMk/>
            <pc:sldMk cId="1755836296" sldId="262"/>
            <ac:spMk id="6" creationId="{293C4316-F454-D0B5-976E-887F9140D1FC}"/>
          </ac:spMkLst>
        </pc:spChg>
        <pc:spChg chg="add del mod">
          <ac:chgData name="Sanilen Dolores Stevens (2508295)" userId="7a40732a-c6e5-47ca-8038-e8102a9d8d45" providerId="ADAL" clId="{7058A9CC-9AEC-4331-BB23-88DD658F27DE}" dt="2026-07-10T08:08:52.855" v="2649" actId="207"/>
          <ac:spMkLst>
            <pc:docMk/>
            <pc:sldMk cId="1755836296" sldId="262"/>
            <ac:spMk id="19" creationId="{A4592135-A11E-4178-A320-510C4B7492A3}"/>
          </ac:spMkLst>
        </pc:spChg>
        <pc:spChg chg="add mod">
          <ac:chgData name="Sanilen Dolores Stevens (2508295)" userId="7a40732a-c6e5-47ca-8038-e8102a9d8d45" providerId="ADAL" clId="{7058A9CC-9AEC-4331-BB23-88DD658F27DE}" dt="2026-07-17T09:37:17.205" v="3067" actId="255"/>
          <ac:spMkLst>
            <pc:docMk/>
            <pc:sldMk cId="1755836296" sldId="262"/>
            <ac:spMk id="52" creationId="{30CA7B8B-36DD-013E-9A2A-7C81BBB17845}"/>
          </ac:spMkLst>
        </pc:spChg>
        <pc:spChg chg="mod">
          <ac:chgData name="Sanilen Dolores Stevens (2508295)" userId="7a40732a-c6e5-47ca-8038-e8102a9d8d45" providerId="ADAL" clId="{7058A9CC-9AEC-4331-BB23-88DD658F27DE}" dt="2026-06-27T11:15:10.276" v="586" actId="14100"/>
          <ac:spMkLst>
            <pc:docMk/>
            <pc:sldMk cId="1755836296" sldId="262"/>
            <ac:spMk id="67" creationId="{6167A703-9B37-469C-853D-0CB6C1F4D8F0}"/>
          </ac:spMkLst>
        </pc:spChg>
        <pc:picChg chg="add mod">
          <ac:chgData name="Sanilen Dolores Stevens (2508295)" userId="7a40732a-c6e5-47ca-8038-e8102a9d8d45" providerId="ADAL" clId="{7058A9CC-9AEC-4331-BB23-88DD658F27DE}" dt="2026-07-17T09:42:15.930" v="3090" actId="1440"/>
          <ac:picMkLst>
            <pc:docMk/>
            <pc:sldMk cId="1755836296" sldId="262"/>
            <ac:picMk id="5" creationId="{E836B7AD-C192-EB6C-5758-A75A0803E835}"/>
          </ac:picMkLst>
        </pc:picChg>
        <pc:picChg chg="add mod ord">
          <ac:chgData name="Sanilen Dolores Stevens (2508295)" userId="7a40732a-c6e5-47ca-8038-e8102a9d8d45" providerId="ADAL" clId="{7058A9CC-9AEC-4331-BB23-88DD658F27DE}" dt="2026-06-27T10:59:20.147" v="59" actId="167"/>
          <ac:picMkLst>
            <pc:docMk/>
            <pc:sldMk cId="1755836296" sldId="262"/>
            <ac:picMk id="40" creationId="{F169E2DF-4C2C-74E7-83D8-8D4825E5BFE6}"/>
          </ac:picMkLst>
        </pc:picChg>
        <pc:picChg chg="add del mod">
          <ac:chgData name="Sanilen Dolores Stevens (2508295)" userId="7a40732a-c6e5-47ca-8038-e8102a9d8d45" providerId="ADAL" clId="{7058A9CC-9AEC-4331-BB23-88DD658F27DE}" dt="2026-07-17T09:39:57.603" v="3085" actId="21"/>
          <ac:picMkLst>
            <pc:docMk/>
            <pc:sldMk cId="1755836296" sldId="262"/>
            <ac:picMk id="50" creationId="{0027DAD8-A036-E8D1-CA39-1AE85286382C}"/>
          </ac:picMkLst>
        </pc:picChg>
        <pc:picChg chg="add mod">
          <ac:chgData name="Sanilen Dolores Stevens (2508295)" userId="7a40732a-c6e5-47ca-8038-e8102a9d8d45" providerId="ADAL" clId="{7058A9CC-9AEC-4331-BB23-88DD658F27DE}" dt="2026-07-11T09:31:03.172" v="2847" actId="339"/>
          <ac:picMkLst>
            <pc:docMk/>
            <pc:sldMk cId="1755836296" sldId="262"/>
            <ac:picMk id="61" creationId="{1AEE41F4-B477-35EC-E84A-75A4AD0DF916}"/>
          </ac:picMkLst>
        </pc:picChg>
      </pc:sldChg>
      <pc:sldChg chg="addSp delSp modSp mod setBg">
        <pc:chgData name="Sanilen Dolores Stevens (2508295)" userId="7a40732a-c6e5-47ca-8038-e8102a9d8d45" providerId="ADAL" clId="{7058A9CC-9AEC-4331-BB23-88DD658F27DE}" dt="2026-07-17T09:36:48.927" v="3065" actId="1076"/>
        <pc:sldMkLst>
          <pc:docMk/>
          <pc:sldMk cId="1299719508" sldId="263"/>
        </pc:sldMkLst>
        <pc:spChg chg="mod">
          <ac:chgData name="Sanilen Dolores Stevens (2508295)" userId="7a40732a-c6e5-47ca-8038-e8102a9d8d45" providerId="ADAL" clId="{7058A9CC-9AEC-4331-BB23-88DD658F27DE}" dt="2026-07-11T09:29:07.381" v="2843" actId="1076"/>
          <ac:spMkLst>
            <pc:docMk/>
            <pc:sldMk cId="1299719508" sldId="263"/>
            <ac:spMk id="15" creationId="{11123242-1802-4890-85C8-48524FEB9010}"/>
          </ac:spMkLst>
        </pc:spChg>
        <pc:spChg chg="mod">
          <ac:chgData name="Sanilen Dolores Stevens (2508295)" userId="7a40732a-c6e5-47ca-8038-e8102a9d8d45" providerId="ADAL" clId="{7058A9CC-9AEC-4331-BB23-88DD658F27DE}" dt="2026-07-17T08:10:43.103" v="3048" actId="255"/>
          <ac:spMkLst>
            <pc:docMk/>
            <pc:sldMk cId="1299719508" sldId="263"/>
            <ac:spMk id="17" creationId="{7ED86B65-490B-4A46-9A35-518F306514E2}"/>
          </ac:spMkLst>
        </pc:spChg>
        <pc:spChg chg="mod">
          <ac:chgData name="Sanilen Dolores Stevens (2508295)" userId="7a40732a-c6e5-47ca-8038-e8102a9d8d45" providerId="ADAL" clId="{7058A9CC-9AEC-4331-BB23-88DD658F27DE}" dt="2026-06-27T11:11:59.607" v="571" actId="255"/>
          <ac:spMkLst>
            <pc:docMk/>
            <pc:sldMk cId="1299719508" sldId="263"/>
            <ac:spMk id="18" creationId="{60CBFD8E-64DF-4423-A5AD-A66942481960}"/>
          </ac:spMkLst>
        </pc:spChg>
        <pc:spChg chg="mod">
          <ac:chgData name="Sanilen Dolores Stevens (2508295)" userId="7a40732a-c6e5-47ca-8038-e8102a9d8d45" providerId="ADAL" clId="{7058A9CC-9AEC-4331-BB23-88DD658F27DE}" dt="2026-07-17T08:11:03.232" v="3049" actId="255"/>
          <ac:spMkLst>
            <pc:docMk/>
            <pc:sldMk cId="1299719508" sldId="263"/>
            <ac:spMk id="19" creationId="{5546E0D8-3EE8-4FA5-9941-005B12026C46}"/>
          </ac:spMkLst>
        </pc:spChg>
        <pc:spChg chg="add mod">
          <ac:chgData name="Sanilen Dolores Stevens (2508295)" userId="7a40732a-c6e5-47ca-8038-e8102a9d8d45" providerId="ADAL" clId="{7058A9CC-9AEC-4331-BB23-88DD658F27DE}" dt="2026-06-27T11:11:51.766" v="570" actId="255"/>
          <ac:spMkLst>
            <pc:docMk/>
            <pc:sldMk cId="1299719508" sldId="263"/>
            <ac:spMk id="24" creationId="{01A0092E-F2F0-3982-C274-F942FA7DF792}"/>
          </ac:spMkLst>
        </pc:spChg>
        <pc:spChg chg="add mod">
          <ac:chgData name="Sanilen Dolores Stevens (2508295)" userId="7a40732a-c6e5-47ca-8038-e8102a9d8d45" providerId="ADAL" clId="{7058A9CC-9AEC-4331-BB23-88DD658F27DE}" dt="2026-07-17T09:36:48.927" v="3065" actId="1076"/>
          <ac:spMkLst>
            <pc:docMk/>
            <pc:sldMk cId="1299719508" sldId="263"/>
            <ac:spMk id="26" creationId="{C448E0F2-12E5-900F-B176-30995E0DAC73}"/>
          </ac:spMkLst>
        </pc:spChg>
        <pc:spChg chg="mod">
          <ac:chgData name="Sanilen Dolores Stevens (2508295)" userId="7a40732a-c6e5-47ca-8038-e8102a9d8d45" providerId="ADAL" clId="{7058A9CC-9AEC-4331-BB23-88DD658F27DE}" dt="2026-06-27T11:07:07.270" v="290" actId="14100"/>
          <ac:spMkLst>
            <pc:docMk/>
            <pc:sldMk cId="1299719508" sldId="263"/>
            <ac:spMk id="30" creationId="{1E04C292-AE6A-4666-9EA6-9D87F84CB793}"/>
          </ac:spMkLst>
        </pc:spChg>
        <pc:picChg chg="add mod">
          <ac:chgData name="Sanilen Dolores Stevens (2508295)" userId="7a40732a-c6e5-47ca-8038-e8102a9d8d45" providerId="ADAL" clId="{7058A9CC-9AEC-4331-BB23-88DD658F27DE}" dt="2026-07-11T09:29:21.105" v="2845" actId="1076"/>
          <ac:picMkLst>
            <pc:docMk/>
            <pc:sldMk cId="1299719508" sldId="263"/>
            <ac:picMk id="3" creationId="{A6F802B0-A4DF-8C4B-3D34-AFFB05AC4617}"/>
          </ac:picMkLst>
        </pc:picChg>
        <pc:picChg chg="add mod">
          <ac:chgData name="Sanilen Dolores Stevens (2508295)" userId="7a40732a-c6e5-47ca-8038-e8102a9d8d45" providerId="ADAL" clId="{7058A9CC-9AEC-4331-BB23-88DD658F27DE}" dt="2026-07-11T09:30:48.366" v="2846" actId="339"/>
          <ac:picMkLst>
            <pc:docMk/>
            <pc:sldMk cId="1299719508" sldId="263"/>
            <ac:picMk id="28" creationId="{BD977001-47CF-DFCE-CAD6-0072B4BADFA7}"/>
          </ac:picMkLst>
        </pc:picChg>
        <pc:picChg chg="add mod">
          <ac:chgData name="Sanilen Dolores Stevens (2508295)" userId="7a40732a-c6e5-47ca-8038-e8102a9d8d45" providerId="ADAL" clId="{7058A9CC-9AEC-4331-BB23-88DD658F27DE}" dt="2026-07-05T10:58:40.826" v="2221" actId="1076"/>
          <ac:picMkLst>
            <pc:docMk/>
            <pc:sldMk cId="1299719508" sldId="263"/>
            <ac:picMk id="31" creationId="{DD2EAA9A-D7D3-DA85-87AC-6F3923CBA306}"/>
          </ac:picMkLst>
        </pc:picChg>
      </pc:sldChg>
      <pc:sldChg chg="addSp delSp modSp mod setBg">
        <pc:chgData name="Sanilen Dolores Stevens (2508295)" userId="7a40732a-c6e5-47ca-8038-e8102a9d8d45" providerId="ADAL" clId="{7058A9CC-9AEC-4331-BB23-88DD658F27DE}" dt="2026-07-17T09:17:45.622" v="3054" actId="1076"/>
        <pc:sldMkLst>
          <pc:docMk/>
          <pc:sldMk cId="2086701177" sldId="264"/>
        </pc:sldMkLst>
        <pc:spChg chg="mod">
          <ac:chgData name="Sanilen Dolores Stevens (2508295)" userId="7a40732a-c6e5-47ca-8038-e8102a9d8d45" providerId="ADAL" clId="{7058A9CC-9AEC-4331-BB23-88DD658F27DE}" dt="2026-07-11T09:32:18.472" v="2854" actId="1076"/>
          <ac:spMkLst>
            <pc:docMk/>
            <pc:sldMk cId="2086701177" sldId="264"/>
            <ac:spMk id="2" creationId="{E2AF520E-B553-4B58-821F-756E17DF0C52}"/>
          </ac:spMkLst>
        </pc:spChg>
        <pc:spChg chg="mod">
          <ac:chgData name="Sanilen Dolores Stevens (2508295)" userId="7a40732a-c6e5-47ca-8038-e8102a9d8d45" providerId="ADAL" clId="{7058A9CC-9AEC-4331-BB23-88DD658F27DE}" dt="2026-06-27T11:16:11.629" v="599" actId="14100"/>
          <ac:spMkLst>
            <pc:docMk/>
            <pc:sldMk cId="2086701177" sldId="264"/>
            <ac:spMk id="5" creationId="{DD34491F-F24C-4DC2-A26D-FA05D593C843}"/>
          </ac:spMkLst>
        </pc:spChg>
        <pc:spChg chg="add mod">
          <ac:chgData name="Sanilen Dolores Stevens (2508295)" userId="7a40732a-c6e5-47ca-8038-e8102a9d8d45" providerId="ADAL" clId="{7058A9CC-9AEC-4331-BB23-88DD658F27DE}" dt="2026-07-17T07:58:51.544" v="3016" actId="2711"/>
          <ac:spMkLst>
            <pc:docMk/>
            <pc:sldMk cId="2086701177" sldId="264"/>
            <ac:spMk id="6" creationId="{343BA69A-146F-40E7-45D0-08F068FFF9C7}"/>
          </ac:spMkLst>
        </pc:spChg>
        <pc:spChg chg="add mod">
          <ac:chgData name="Sanilen Dolores Stevens (2508295)" userId="7a40732a-c6e5-47ca-8038-e8102a9d8d45" providerId="ADAL" clId="{7058A9CC-9AEC-4331-BB23-88DD658F27DE}" dt="2026-07-11T09:32:36.676" v="2857" actId="14100"/>
          <ac:spMkLst>
            <pc:docMk/>
            <pc:sldMk cId="2086701177" sldId="264"/>
            <ac:spMk id="7" creationId="{83885723-371B-F836-3A97-650DE279FC1A}"/>
          </ac:spMkLst>
        </pc:spChg>
        <pc:picChg chg="add mod">
          <ac:chgData name="Sanilen Dolores Stevens (2508295)" userId="7a40732a-c6e5-47ca-8038-e8102a9d8d45" providerId="ADAL" clId="{7058A9CC-9AEC-4331-BB23-88DD658F27DE}" dt="2026-07-11T09:32:12.751" v="2853" actId="339"/>
          <ac:picMkLst>
            <pc:docMk/>
            <pc:sldMk cId="2086701177" sldId="264"/>
            <ac:picMk id="8" creationId="{4F09A044-2FBB-81CE-A1AF-18B9BCD902AF}"/>
          </ac:picMkLst>
        </pc:picChg>
        <pc:picChg chg="add mod">
          <ac:chgData name="Sanilen Dolores Stevens (2508295)" userId="7a40732a-c6e5-47ca-8038-e8102a9d8d45" providerId="ADAL" clId="{7058A9CC-9AEC-4331-BB23-88DD658F27DE}" dt="2026-07-17T09:17:45.622" v="3054" actId="1076"/>
          <ac:picMkLst>
            <pc:docMk/>
            <pc:sldMk cId="2086701177" sldId="264"/>
            <ac:picMk id="11" creationId="{BD8C306C-0A72-5205-9A4B-3DA5121CC24C}"/>
          </ac:picMkLst>
        </pc:picChg>
        <pc:picChg chg="add mod">
          <ac:chgData name="Sanilen Dolores Stevens (2508295)" userId="7a40732a-c6e5-47ca-8038-e8102a9d8d45" providerId="ADAL" clId="{7058A9CC-9AEC-4331-BB23-88DD658F27DE}" dt="2026-07-11T09:38:09.002" v="2869" actId="14100"/>
          <ac:picMkLst>
            <pc:docMk/>
            <pc:sldMk cId="2086701177" sldId="264"/>
            <ac:picMk id="12" creationId="{C39BA0E9-9378-FB48-CB4C-56311758E8B1}"/>
          </ac:picMkLst>
        </pc:picChg>
      </pc:sldChg>
      <pc:sldChg chg="addSp delSp modSp mod">
        <pc:chgData name="Sanilen Dolores Stevens (2508295)" userId="7a40732a-c6e5-47ca-8038-e8102a9d8d45" providerId="ADAL" clId="{7058A9CC-9AEC-4331-BB23-88DD658F27DE}" dt="2026-07-10T08:09:56.327" v="2654" actId="207"/>
        <pc:sldMkLst>
          <pc:docMk/>
          <pc:sldMk cId="1110891383" sldId="271"/>
        </pc:sldMkLst>
        <pc:spChg chg="mod">
          <ac:chgData name="Sanilen Dolores Stevens (2508295)" userId="7a40732a-c6e5-47ca-8038-e8102a9d8d45" providerId="ADAL" clId="{7058A9CC-9AEC-4331-BB23-88DD658F27DE}" dt="2026-06-27T11:26:12.886" v="914" actId="313"/>
          <ac:spMkLst>
            <pc:docMk/>
            <pc:sldMk cId="1110891383" sldId="271"/>
            <ac:spMk id="3" creationId="{589FBC09-5A84-45A9-B63B-5DEAA4BE7605}"/>
          </ac:spMkLst>
        </pc:spChg>
        <pc:spChg chg="mod">
          <ac:chgData name="Sanilen Dolores Stevens (2508295)" userId="7a40732a-c6e5-47ca-8038-e8102a9d8d45" providerId="ADAL" clId="{7058A9CC-9AEC-4331-BB23-88DD658F27DE}" dt="2026-06-27T11:27:16.425" v="927" actId="14100"/>
          <ac:spMkLst>
            <pc:docMk/>
            <pc:sldMk cId="1110891383" sldId="271"/>
            <ac:spMk id="11" creationId="{0EF37AB9-30F5-41E6-9478-F4DEF99FA9B7}"/>
          </ac:spMkLst>
        </pc:spChg>
        <pc:spChg chg="add mod">
          <ac:chgData name="Sanilen Dolores Stevens (2508295)" userId="7a40732a-c6e5-47ca-8038-e8102a9d8d45" providerId="ADAL" clId="{7058A9CC-9AEC-4331-BB23-88DD658F27DE}" dt="2026-07-10T08:09:56.327" v="2654" actId="207"/>
          <ac:spMkLst>
            <pc:docMk/>
            <pc:sldMk cId="1110891383" sldId="271"/>
            <ac:spMk id="20" creationId="{50B7061E-41D3-64D8-80C8-F7CD11CAC034}"/>
          </ac:spMkLst>
        </pc:spChg>
      </pc:sldChg>
      <pc:sldChg chg="addSp delSp modSp mod setBg">
        <pc:chgData name="Sanilen Dolores Stevens (2508295)" userId="7a40732a-c6e5-47ca-8038-e8102a9d8d45" providerId="ADAL" clId="{7058A9CC-9AEC-4331-BB23-88DD658F27DE}" dt="2026-07-11T09:33:49.891" v="2861" actId="13822"/>
        <pc:sldMkLst>
          <pc:docMk/>
          <pc:sldMk cId="3476954114" sldId="274"/>
        </pc:sldMkLst>
        <pc:spChg chg="add mod">
          <ac:chgData name="Sanilen Dolores Stevens (2508295)" userId="7a40732a-c6e5-47ca-8038-e8102a9d8d45" providerId="ADAL" clId="{7058A9CC-9AEC-4331-BB23-88DD658F27DE}" dt="2026-07-11T09:33:49.891" v="2861" actId="13822"/>
          <ac:spMkLst>
            <pc:docMk/>
            <pc:sldMk cId="3476954114" sldId="274"/>
            <ac:spMk id="3" creationId="{2A3D471F-A502-84C5-6EDF-3721BE5B614E}"/>
          </ac:spMkLst>
        </pc:spChg>
        <pc:spChg chg="mod">
          <ac:chgData name="Sanilen Dolores Stevens (2508295)" userId="7a40732a-c6e5-47ca-8038-e8102a9d8d45" providerId="ADAL" clId="{7058A9CC-9AEC-4331-BB23-88DD658F27DE}" dt="2026-06-28T09:14:33.925" v="1147" actId="120"/>
          <ac:spMkLst>
            <pc:docMk/>
            <pc:sldMk cId="3476954114" sldId="274"/>
            <ac:spMk id="18" creationId="{AAF39051-1049-4508-8373-6A289966AA59}"/>
          </ac:spMkLst>
        </pc:spChg>
        <pc:spChg chg="mod">
          <ac:chgData name="Sanilen Dolores Stevens (2508295)" userId="7a40732a-c6e5-47ca-8038-e8102a9d8d45" providerId="ADAL" clId="{7058A9CC-9AEC-4331-BB23-88DD658F27DE}" dt="2026-06-28T09:15:59.738" v="1155" actId="14100"/>
          <ac:spMkLst>
            <pc:docMk/>
            <pc:sldMk cId="3476954114" sldId="274"/>
            <ac:spMk id="19" creationId="{2D7851E8-1907-4C8A-A16F-E461B5BFA940}"/>
          </ac:spMkLst>
        </pc:spChg>
        <pc:spChg chg="add mod">
          <ac:chgData name="Sanilen Dolores Stevens (2508295)" userId="7a40732a-c6e5-47ca-8038-e8102a9d8d45" providerId="ADAL" clId="{7058A9CC-9AEC-4331-BB23-88DD658F27DE}" dt="2026-07-10T08:13:10.776" v="2665" actId="207"/>
          <ac:spMkLst>
            <pc:docMk/>
            <pc:sldMk cId="3476954114" sldId="274"/>
            <ac:spMk id="1030" creationId="{88DA9C97-9A1D-D8C9-0C53-5CA262CE64DD}"/>
          </ac:spMkLst>
        </pc:spChg>
        <pc:picChg chg="add mod ord">
          <ac:chgData name="Sanilen Dolores Stevens (2508295)" userId="7a40732a-c6e5-47ca-8038-e8102a9d8d45" providerId="ADAL" clId="{7058A9CC-9AEC-4331-BB23-88DD658F27DE}" dt="2026-07-10T08:11:26.220" v="2656" actId="207"/>
          <ac:picMkLst>
            <pc:docMk/>
            <pc:sldMk cId="3476954114" sldId="274"/>
            <ac:picMk id="1027" creationId="{5058D64F-6F0B-9020-7DFA-14CC6B2099D9}"/>
          </ac:picMkLst>
        </pc:picChg>
        <pc:picChg chg="add mod">
          <ac:chgData name="Sanilen Dolores Stevens (2508295)" userId="7a40732a-c6e5-47ca-8038-e8102a9d8d45" providerId="ADAL" clId="{7058A9CC-9AEC-4331-BB23-88DD658F27DE}" dt="2026-07-10T08:12:55.229" v="2664"/>
          <ac:picMkLst>
            <pc:docMk/>
            <pc:sldMk cId="3476954114" sldId="274"/>
            <ac:picMk id="1029" creationId="{14DB3891-94C8-9463-5FBF-50970B1036C5}"/>
          </ac:picMkLst>
        </pc:picChg>
      </pc:sldChg>
      <pc:sldChg chg="addSp delSp modSp mod">
        <pc:chgData name="Sanilen Dolores Stevens (2508295)" userId="7a40732a-c6e5-47ca-8038-e8102a9d8d45" providerId="ADAL" clId="{7058A9CC-9AEC-4331-BB23-88DD658F27DE}" dt="2026-07-17T09:44:37.669" v="3218" actId="20577"/>
        <pc:sldMkLst>
          <pc:docMk/>
          <pc:sldMk cId="3502363050" sldId="275"/>
        </pc:sldMkLst>
        <pc:spChg chg="add del mod">
          <ac:chgData name="Sanilen Dolores Stevens (2508295)" userId="7a40732a-c6e5-47ca-8038-e8102a9d8d45" providerId="ADAL" clId="{7058A9CC-9AEC-4331-BB23-88DD658F27DE}" dt="2026-07-17T07:51:46.264" v="2909" actId="11529"/>
          <ac:spMkLst>
            <pc:docMk/>
            <pc:sldMk cId="3502363050" sldId="275"/>
            <ac:spMk id="2" creationId="{8FE11637-06AE-0BBB-377F-387B657D230F}"/>
          </ac:spMkLst>
        </pc:spChg>
        <pc:spChg chg="mod">
          <ac:chgData name="Sanilen Dolores Stevens (2508295)" userId="7a40732a-c6e5-47ca-8038-e8102a9d8d45" providerId="ADAL" clId="{7058A9CC-9AEC-4331-BB23-88DD658F27DE}" dt="2026-07-17T09:44:37.669" v="3218" actId="20577"/>
          <ac:spMkLst>
            <pc:docMk/>
            <pc:sldMk cId="3502363050" sldId="275"/>
            <ac:spMk id="6" creationId="{4A62AA45-C592-84A9-BF50-6CB8A466D951}"/>
          </ac:spMkLst>
        </pc:spChg>
        <pc:spChg chg="add mod">
          <ac:chgData name="Sanilen Dolores Stevens (2508295)" userId="7a40732a-c6e5-47ca-8038-e8102a9d8d45" providerId="ADAL" clId="{7058A9CC-9AEC-4331-BB23-88DD658F27DE}" dt="2026-07-05T10:48:00.460" v="2194" actId="255"/>
          <ac:spMkLst>
            <pc:docMk/>
            <pc:sldMk cId="3502363050" sldId="275"/>
            <ac:spMk id="11" creationId="{54C0B1F9-CC72-C0C4-CE51-490773A3CCD7}"/>
          </ac:spMkLst>
        </pc:spChg>
        <pc:picChg chg="add mod">
          <ac:chgData name="Sanilen Dolores Stevens (2508295)" userId="7a40732a-c6e5-47ca-8038-e8102a9d8d45" providerId="ADAL" clId="{7058A9CC-9AEC-4331-BB23-88DD658F27DE}" dt="2026-07-11T09:31:19.456" v="2848" actId="339"/>
          <ac:picMkLst>
            <pc:docMk/>
            <pc:sldMk cId="3502363050" sldId="275"/>
            <ac:picMk id="10" creationId="{BF17F158-2B71-3B9F-B1A4-52A8B79A9556}"/>
          </ac:picMkLst>
        </pc:picChg>
      </pc:sldChg>
      <pc:sldChg chg="addSp delSp modSp new mod setBg modClrScheme chgLayout">
        <pc:chgData name="Sanilen Dolores Stevens (2508295)" userId="7a40732a-c6e5-47ca-8038-e8102a9d8d45" providerId="ADAL" clId="{7058A9CC-9AEC-4331-BB23-88DD658F27DE}" dt="2026-07-17T09:31:26.834" v="3060" actId="1076"/>
        <pc:sldMkLst>
          <pc:docMk/>
          <pc:sldMk cId="1525368630" sldId="277"/>
        </pc:sldMkLst>
        <pc:spChg chg="mod ord modVis">
          <ac:chgData name="Sanilen Dolores Stevens (2508295)" userId="7a40732a-c6e5-47ca-8038-e8102a9d8d45" providerId="ADAL" clId="{7058A9CC-9AEC-4331-BB23-88DD658F27DE}" dt="2026-07-03T10:56:37.122" v="1381" actId="26606"/>
          <ac:spMkLst>
            <pc:docMk/>
            <pc:sldMk cId="1525368630" sldId="277"/>
            <ac:spMk id="4" creationId="{1FB3D7F2-3C24-3BAB-9F64-0FAF36023B6D}"/>
          </ac:spMkLst>
        </pc:spChg>
        <pc:spChg chg="mod ord">
          <ac:chgData name="Sanilen Dolores Stevens (2508295)" userId="7a40732a-c6e5-47ca-8038-e8102a9d8d45" providerId="ADAL" clId="{7058A9CC-9AEC-4331-BB23-88DD658F27DE}" dt="2026-07-05T09:47:56.236" v="2025" actId="1076"/>
          <ac:spMkLst>
            <pc:docMk/>
            <pc:sldMk cId="1525368630" sldId="277"/>
            <ac:spMk id="5" creationId="{FA17326D-21FF-34B7-BC05-F385473B61AD}"/>
          </ac:spMkLst>
        </pc:spChg>
        <pc:spChg chg="add mod">
          <ac:chgData name="Sanilen Dolores Stevens (2508295)" userId="7a40732a-c6e5-47ca-8038-e8102a9d8d45" providerId="ADAL" clId="{7058A9CC-9AEC-4331-BB23-88DD658F27DE}" dt="2026-07-17T09:31:23.847" v="3059" actId="1076"/>
          <ac:spMkLst>
            <pc:docMk/>
            <pc:sldMk cId="1525368630" sldId="277"/>
            <ac:spMk id="16" creationId="{F770C77A-6F08-5C7D-EFB4-F7D20D1AEFD8}"/>
          </ac:spMkLst>
        </pc:spChg>
        <pc:picChg chg="add mod">
          <ac:chgData name="Sanilen Dolores Stevens (2508295)" userId="7a40732a-c6e5-47ca-8038-e8102a9d8d45" providerId="ADAL" clId="{7058A9CC-9AEC-4331-BB23-88DD658F27DE}" dt="2026-07-17T09:31:26.834" v="3060" actId="1076"/>
          <ac:picMkLst>
            <pc:docMk/>
            <pc:sldMk cId="1525368630" sldId="277"/>
            <ac:picMk id="10" creationId="{8B0210A2-91E7-17D5-CF1B-BA98B5E53478}"/>
          </ac:picMkLst>
        </pc:picChg>
      </pc:sldChg>
      <pc:sldChg chg="addSp delSp modSp new mod modClrScheme chgLayout">
        <pc:chgData name="Sanilen Dolores Stevens (2508295)" userId="7a40732a-c6e5-47ca-8038-e8102a9d8d45" providerId="ADAL" clId="{7058A9CC-9AEC-4331-BB23-88DD658F27DE}" dt="2026-07-17T09:48:03.900" v="3229" actId="1440"/>
        <pc:sldMkLst>
          <pc:docMk/>
          <pc:sldMk cId="1515558678" sldId="278"/>
        </pc:sldMkLst>
        <pc:spChg chg="mod ord">
          <ac:chgData name="Sanilen Dolores Stevens (2508295)" userId="7a40732a-c6e5-47ca-8038-e8102a9d8d45" providerId="ADAL" clId="{7058A9CC-9AEC-4331-BB23-88DD658F27DE}" dt="2026-07-11T09:18:10.940" v="2676" actId="700"/>
          <ac:spMkLst>
            <pc:docMk/>
            <pc:sldMk cId="1515558678" sldId="278"/>
            <ac:spMk id="4" creationId="{9056C8CC-D88A-973E-90AD-C9EE2F51A078}"/>
          </ac:spMkLst>
        </pc:spChg>
        <pc:spChg chg="add mod ord">
          <ac:chgData name="Sanilen Dolores Stevens (2508295)" userId="7a40732a-c6e5-47ca-8038-e8102a9d8d45" providerId="ADAL" clId="{7058A9CC-9AEC-4331-BB23-88DD658F27DE}" dt="2026-07-17T07:56:04.499" v="3010" actId="2711"/>
          <ac:spMkLst>
            <pc:docMk/>
            <pc:sldMk cId="1515558678" sldId="278"/>
            <ac:spMk id="9" creationId="{8D3D19E4-5151-9FD9-017A-5C6C83EAE84B}"/>
          </ac:spMkLst>
        </pc:spChg>
        <pc:spChg chg="add del mod ord">
          <ac:chgData name="Sanilen Dolores Stevens (2508295)" userId="7a40732a-c6e5-47ca-8038-e8102a9d8d45" providerId="ADAL" clId="{7058A9CC-9AEC-4331-BB23-88DD658F27DE}" dt="2026-07-11T09:22:46.413" v="2807" actId="20577"/>
          <ac:spMkLst>
            <pc:docMk/>
            <pc:sldMk cId="1515558678" sldId="278"/>
            <ac:spMk id="10" creationId="{21FA68A7-68AF-CA1C-8587-D2DC38D2B1B7}"/>
          </ac:spMkLst>
        </pc:spChg>
        <pc:spChg chg="add mod ord">
          <ac:chgData name="Sanilen Dolores Stevens (2508295)" userId="7a40732a-c6e5-47ca-8038-e8102a9d8d45" providerId="ADAL" clId="{7058A9CC-9AEC-4331-BB23-88DD658F27DE}" dt="2026-07-17T09:37:41.566" v="3074" actId="20577"/>
          <ac:spMkLst>
            <pc:docMk/>
            <pc:sldMk cId="1515558678" sldId="278"/>
            <ac:spMk id="11" creationId="{BD066127-CAF1-4DA9-D1EA-B76858F7DD73}"/>
          </ac:spMkLst>
        </pc:spChg>
        <pc:spChg chg="add mod">
          <ac:chgData name="Sanilen Dolores Stevens (2508295)" userId="7a40732a-c6e5-47ca-8038-e8102a9d8d45" providerId="ADAL" clId="{7058A9CC-9AEC-4331-BB23-88DD658F27DE}" dt="2026-07-17T09:37:49.521" v="3077" actId="20577"/>
          <ac:spMkLst>
            <pc:docMk/>
            <pc:sldMk cId="1515558678" sldId="278"/>
            <ac:spMk id="14" creationId="{58E032B8-076D-98A0-652D-F734707C4276}"/>
          </ac:spMkLst>
        </pc:spChg>
        <pc:spChg chg="add">
          <ac:chgData name="Sanilen Dolores Stevens (2508295)" userId="7a40732a-c6e5-47ca-8038-e8102a9d8d45" providerId="ADAL" clId="{7058A9CC-9AEC-4331-BB23-88DD658F27DE}" dt="2026-07-11T09:24:58.472" v="2829" actId="22"/>
          <ac:spMkLst>
            <pc:docMk/>
            <pc:sldMk cId="1515558678" sldId="278"/>
            <ac:spMk id="18" creationId="{EF1BFE8D-0592-6604-6635-E41104369FB8}"/>
          </ac:spMkLst>
        </pc:spChg>
        <pc:spChg chg="add mod">
          <ac:chgData name="Sanilen Dolores Stevens (2508295)" userId="7a40732a-c6e5-47ca-8038-e8102a9d8d45" providerId="ADAL" clId="{7058A9CC-9AEC-4331-BB23-88DD658F27DE}" dt="2026-07-17T09:45:31.704" v="3222" actId="2711"/>
          <ac:spMkLst>
            <pc:docMk/>
            <pc:sldMk cId="1515558678" sldId="278"/>
            <ac:spMk id="20" creationId="{476FA989-4CD4-61E9-7CA4-0B7A36123044}"/>
          </ac:spMkLst>
        </pc:spChg>
        <pc:picChg chg="add">
          <ac:chgData name="Sanilen Dolores Stevens (2508295)" userId="7a40732a-c6e5-47ca-8038-e8102a9d8d45" providerId="ADAL" clId="{7058A9CC-9AEC-4331-BB23-88DD658F27DE}" dt="2026-07-11T09:24:37.975" v="2828" actId="22"/>
          <ac:picMkLst>
            <pc:docMk/>
            <pc:sldMk cId="1515558678" sldId="278"/>
            <ac:picMk id="16" creationId="{0CF917EE-2738-6A8E-C1A0-50531EA87EC7}"/>
          </ac:picMkLst>
        </pc:picChg>
        <pc:picChg chg="add mod">
          <ac:chgData name="Sanilen Dolores Stevens (2508295)" userId="7a40732a-c6e5-47ca-8038-e8102a9d8d45" providerId="ADAL" clId="{7058A9CC-9AEC-4331-BB23-88DD658F27DE}" dt="2026-07-17T09:48:03.900" v="3229" actId="1440"/>
          <ac:picMkLst>
            <pc:docMk/>
            <pc:sldMk cId="1515558678" sldId="278"/>
            <ac:picMk id="22" creationId="{35F3E530-10C6-B744-BB4C-240EF0D6643D}"/>
          </ac:picMkLst>
        </pc:picChg>
      </pc:sldChg>
      <pc:sldMasterChg chg="setBg modSldLayout">
        <pc:chgData name="Sanilen Dolores Stevens (2508295)" userId="7a40732a-c6e5-47ca-8038-e8102a9d8d45" providerId="ADAL" clId="{7058A9CC-9AEC-4331-BB23-88DD658F27DE}" dt="2026-07-10T07:49:47.243" v="2536"/>
        <pc:sldMasterMkLst>
          <pc:docMk/>
          <pc:sldMasterMk cId="3278925284" sldId="2147483648"/>
        </pc:sldMasterMkLst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3041740451" sldId="2147483650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214234216" sldId="2147483658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1236593751" sldId="2147483659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3892583926" sldId="2147483660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578943863" sldId="2147483661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3875987929" sldId="2147483662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2142598794" sldId="2147483663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9759400" sldId="2147483664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2039369559" sldId="2147483665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2857738707" sldId="2147483666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2392197773" sldId="2147483667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2119471972" sldId="2147483668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10T07:49:47.243" v="2536"/>
          <pc:sldLayoutMkLst>
            <pc:docMk/>
            <pc:sldMasterMk cId="3278925284" sldId="2147483648"/>
            <pc:sldLayoutMk cId="3185791070" sldId="214748366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5716D-39C9-48C4-A3EB-B88E4515427D}" type="datetimeFigureOut">
              <a:rPr lang="en-US" smtClean="0"/>
              <a:t>7/8/2026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0C6D3C-9EB0-4F2C-9026-3887D1CDB4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763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8D39141-3E8E-4545-90DB-291A0E5F139B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858000"/>
          </a:xfrm>
          <a:solidFill>
            <a:schemeClr val="tx1">
              <a:lumMod val="75000"/>
              <a:lumOff val="25000"/>
            </a:schemeClr>
          </a:solidFill>
        </p:spPr>
        <p:txBody>
          <a:bodyPr lIns="612000" tIns="0" anchor="ctr"/>
          <a:lstStyle>
            <a:lvl1pPr marL="0" indent="0" algn="l">
              <a:lnSpc>
                <a:spcPct val="100000"/>
              </a:lnSpc>
              <a:buNone/>
              <a:defRPr sz="1200" i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0A062-54B3-47F2-9D6A-5BC9575208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20000" y="0"/>
            <a:ext cx="9672000" cy="6857999"/>
          </a:xfrm>
          <a:solidFill>
            <a:schemeClr val="tx2">
              <a:alpha val="70000"/>
            </a:schemeClr>
          </a:solidFill>
        </p:spPr>
        <p:txBody>
          <a:bodyPr lIns="1116000" rIns="180000" anchor="ctr"/>
          <a:lstStyle>
            <a:lvl1pPr algn="l">
              <a:defRPr sz="5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97F3D-57FA-4E82-9EEC-E93088055A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0" y="4276447"/>
            <a:ext cx="5161550" cy="620016"/>
          </a:xfr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 lIns="144000" anchor="ctr"/>
          <a:lstStyle>
            <a:lvl1pPr marL="0" indent="0" algn="l">
              <a:buNone/>
              <a:defRPr sz="2400" b="1" i="1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31775C8-C7F0-4EC5-A9C0-53AE3A0C5F7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0" y="6262080"/>
            <a:ext cx="7560000" cy="360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E8B0AE2-DA19-49E2-AC81-5272385D30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3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75689F-8B6B-4484-8064-90B4D8FB7C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7343" y="2731933"/>
            <a:ext cx="6903253" cy="3350673"/>
          </a:xfr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 lIns="576000" tIns="1872000" rIns="576000"/>
          <a:lstStyle>
            <a:lvl1pPr marL="0" indent="0">
              <a:lnSpc>
                <a:spcPts val="2000"/>
              </a:lnSpc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Describe Your Big Idea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C57B9832-0120-4094-8C27-082E3533C5D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012000" cy="6858000"/>
          </a:xfrm>
          <a:custGeom>
            <a:avLst/>
            <a:gdLst>
              <a:gd name="connsiteX0" fmla="*/ 0 w 12012000"/>
              <a:gd name="connsiteY0" fmla="*/ 0 h 6858000"/>
              <a:gd name="connsiteX1" fmla="*/ 8592000 w 12012000"/>
              <a:gd name="connsiteY1" fmla="*/ 0 h 6858000"/>
              <a:gd name="connsiteX2" fmla="*/ 8592000 w 12012000"/>
              <a:gd name="connsiteY2" fmla="*/ 180000 h 6858000"/>
              <a:gd name="connsiteX3" fmla="*/ 12012000 w 12012000"/>
              <a:gd name="connsiteY3" fmla="*/ 180000 h 6858000"/>
              <a:gd name="connsiteX4" fmla="*/ 12012000 w 12012000"/>
              <a:gd name="connsiteY4" fmla="*/ 6678000 h 6858000"/>
              <a:gd name="connsiteX5" fmla="*/ 8592000 w 12012000"/>
              <a:gd name="connsiteY5" fmla="*/ 6678000 h 6858000"/>
              <a:gd name="connsiteX6" fmla="*/ 8592000 w 12012000"/>
              <a:gd name="connsiteY6" fmla="*/ 6858000 h 6858000"/>
              <a:gd name="connsiteX7" fmla="*/ 0 w 1201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012000" h="6858000">
                <a:moveTo>
                  <a:pt x="0" y="0"/>
                </a:moveTo>
                <a:lnTo>
                  <a:pt x="8592000" y="0"/>
                </a:lnTo>
                <a:lnTo>
                  <a:pt x="8592000" y="180000"/>
                </a:lnTo>
                <a:lnTo>
                  <a:pt x="12012000" y="180000"/>
                </a:lnTo>
                <a:lnTo>
                  <a:pt x="12012000" y="6678000"/>
                </a:lnTo>
                <a:lnTo>
                  <a:pt x="8592000" y="6678000"/>
                </a:lnTo>
                <a:lnTo>
                  <a:pt x="85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 wrap="square" lIns="0" tIns="0" rIns="612000" anchor="ctr">
            <a:noAutofit/>
          </a:bodyPr>
          <a:lstStyle>
            <a:lvl1pPr marL="0" indent="0" algn="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683999" y="6262080"/>
            <a:ext cx="6190934" cy="360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EAF90A48-1BFB-4A19-9A1C-2851879F9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9778" y="3096087"/>
            <a:ext cx="5455750" cy="1008000"/>
          </a:xfrm>
        </p:spPr>
        <p:txBody>
          <a:bodyPr/>
          <a:lstStyle>
            <a:lvl1pPr>
              <a:defRPr sz="4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9E79024-4B2E-43B0-8607-196181AB731F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59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X Number &amp; Ic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67CE6DD-011B-4E2D-9E8A-EFF414E39EE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80000" y="179109"/>
            <a:ext cx="11832000" cy="6513922"/>
          </a:xfrm>
          <a:custGeom>
            <a:avLst/>
            <a:gdLst>
              <a:gd name="connsiteX0" fmla="*/ 0 w 11832000"/>
              <a:gd name="connsiteY0" fmla="*/ 0 h 6513922"/>
              <a:gd name="connsiteX1" fmla="*/ 8412000 w 11832000"/>
              <a:gd name="connsiteY1" fmla="*/ 0 h 6513922"/>
              <a:gd name="connsiteX2" fmla="*/ 8412000 w 11832000"/>
              <a:gd name="connsiteY2" fmla="*/ 891 h 6513922"/>
              <a:gd name="connsiteX3" fmla="*/ 11832000 w 11832000"/>
              <a:gd name="connsiteY3" fmla="*/ 891 h 6513922"/>
              <a:gd name="connsiteX4" fmla="*/ 11832000 w 11832000"/>
              <a:gd name="connsiteY4" fmla="*/ 6498891 h 6513922"/>
              <a:gd name="connsiteX5" fmla="*/ 8412000 w 11832000"/>
              <a:gd name="connsiteY5" fmla="*/ 6498891 h 6513922"/>
              <a:gd name="connsiteX6" fmla="*/ 8412000 w 11832000"/>
              <a:gd name="connsiteY6" fmla="*/ 6513922 h 6513922"/>
              <a:gd name="connsiteX7" fmla="*/ 0 w 11832000"/>
              <a:gd name="connsiteY7" fmla="*/ 6513922 h 6513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32000" h="6513922">
                <a:moveTo>
                  <a:pt x="0" y="0"/>
                </a:moveTo>
                <a:lnTo>
                  <a:pt x="8412000" y="0"/>
                </a:lnTo>
                <a:lnTo>
                  <a:pt x="8412000" y="891"/>
                </a:lnTo>
                <a:lnTo>
                  <a:pt x="11832000" y="891"/>
                </a:lnTo>
                <a:lnTo>
                  <a:pt x="11832000" y="6498891"/>
                </a:lnTo>
                <a:lnTo>
                  <a:pt x="8412000" y="6498891"/>
                </a:lnTo>
                <a:lnTo>
                  <a:pt x="8412000" y="6513922"/>
                </a:lnTo>
                <a:lnTo>
                  <a:pt x="0" y="651392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lIns="0" tIns="1764000" r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5"/>
            <a:ext cx="7560000" cy="36000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E75A4B-2655-4B0E-8D3B-0068F57D3D9B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F266E5-40A6-4643-B9AC-B38F2725637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4213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CB790CB-E4F5-4B61-A03E-1CA0C32E3F1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455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570684C-B743-402E-8778-A6519957710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971013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CEC7149-9A00-4CA4-B800-1BFD6EBEB8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797255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0374F0E2-36BA-43B5-8799-77AA3367DF4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69707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BA12174-6A24-4E61-8D58-B3B42C31BE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96056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D3A67B21-0E8B-4922-94F9-20492309C4D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544613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801C20C-82D2-465E-8D45-DF1A57E0452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370855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62BAD45E-2039-4F8D-9CFC-42BFA3756AD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31412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64A78879-6338-4F3B-864E-8FF4E08C006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57654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2" name="Subtitle 2">
            <a:extLst>
              <a:ext uri="{FF2B5EF4-FFF2-40B4-BE49-F238E27FC236}">
                <a16:creationId xmlns:a16="http://schemas.microsoft.com/office/drawing/2014/main" id="{80118439-B306-4F20-9200-1C429EADC7E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101000" y="5271502"/>
            <a:ext cx="1990001" cy="620016"/>
          </a:xfr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 lIns="0" anchor="ctr"/>
          <a:lstStyle>
            <a:lvl1pPr marL="0" indent="0" algn="ctr">
              <a:buNone/>
              <a:defRPr sz="2400" b="1" i="1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Outcome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9B7E7F2-DF6B-4441-B0B1-7E87E29BA3A7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098550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7" name="Picture Placeholder 25">
            <a:extLst>
              <a:ext uri="{FF2B5EF4-FFF2-40B4-BE49-F238E27FC236}">
                <a16:creationId xmlns:a16="http://schemas.microsoft.com/office/drawing/2014/main" id="{ED41522A-FBAF-4E5D-B592-F13855964E8B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3385350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AA51069C-E1DC-44A0-A6A0-2A4AB0DD4D70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84044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42F6437E-5478-451F-9BE3-E8160EA43516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958950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25127DFD-53A7-41A8-B591-AEEC12038026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10245749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892583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 40 Vertical 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F76D43D-0DDD-4BAD-8213-BDBF75C3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6118" y="4338116"/>
            <a:ext cx="10839764" cy="45719"/>
          </a:xfrm>
          <a:prstGeom prst="rect">
            <a:avLst/>
          </a:prstGeom>
          <a:solidFill>
            <a:schemeClr val="tx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6D3ACF3-E1F5-4332-9836-C8E6C46591B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4343836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F8FE7-66F4-4586-B49B-61E115ED2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B5B890-F885-418C-9812-59970CAC6BC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21507-88DE-417D-8076-D9152E1E14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C7DDD-6F93-45F8-AFD6-95AA051FE80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1CD6042-5DF4-4624-BC32-25F68745304A}"/>
              </a:ext>
            </a:extLst>
          </p:cNvPr>
          <p:cNvSpPr/>
          <p:nvPr userDrawn="1"/>
        </p:nvSpPr>
        <p:spPr>
          <a:xfrm rot="5400000">
            <a:off x="8220300" y="371700"/>
            <a:ext cx="4343400" cy="3600000"/>
          </a:xfrm>
          <a:custGeom>
            <a:avLst/>
            <a:gdLst>
              <a:gd name="connsiteX0" fmla="*/ 0 w 4343400"/>
              <a:gd name="connsiteY0" fmla="*/ 3600000 h 3600000"/>
              <a:gd name="connsiteX1" fmla="*/ 0 w 4343400"/>
              <a:gd name="connsiteY1" fmla="*/ 0 h 3600000"/>
              <a:gd name="connsiteX2" fmla="*/ 180000 w 4343400"/>
              <a:gd name="connsiteY2" fmla="*/ 0 h 3600000"/>
              <a:gd name="connsiteX3" fmla="*/ 4343400 w 4343400"/>
              <a:gd name="connsiteY3" fmla="*/ 0 h 3600000"/>
              <a:gd name="connsiteX4" fmla="*/ 4343400 w 4343400"/>
              <a:gd name="connsiteY4" fmla="*/ 180000 h 3600000"/>
              <a:gd name="connsiteX5" fmla="*/ 180000 w 4343400"/>
              <a:gd name="connsiteY5" fmla="*/ 180000 h 3600000"/>
              <a:gd name="connsiteX6" fmla="*/ 180000 w 4343400"/>
              <a:gd name="connsiteY6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3400" h="3600000">
                <a:moveTo>
                  <a:pt x="0" y="3600000"/>
                </a:moveTo>
                <a:lnTo>
                  <a:pt x="0" y="0"/>
                </a:lnTo>
                <a:lnTo>
                  <a:pt x="180000" y="0"/>
                </a:lnTo>
                <a:lnTo>
                  <a:pt x="4343400" y="0"/>
                </a:lnTo>
                <a:lnTo>
                  <a:pt x="43434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gradFill>
            <a:gsLst>
              <a:gs pos="0">
                <a:schemeClr val="bg1">
                  <a:alpha val="5000"/>
                </a:schemeClr>
              </a:gs>
              <a:gs pos="100000">
                <a:schemeClr val="bg1">
                  <a:alpha val="3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294759C-286C-4281-B194-581C766EEF28}"/>
              </a:ext>
            </a:extLst>
          </p:cNvPr>
          <p:cNvSpPr/>
          <p:nvPr userDrawn="1"/>
        </p:nvSpPr>
        <p:spPr>
          <a:xfrm rot="5400000">
            <a:off x="9134700" y="3800700"/>
            <a:ext cx="2514600" cy="3600000"/>
          </a:xfrm>
          <a:custGeom>
            <a:avLst/>
            <a:gdLst>
              <a:gd name="connsiteX0" fmla="*/ 0 w 2514600"/>
              <a:gd name="connsiteY0" fmla="*/ 180000 h 3600000"/>
              <a:gd name="connsiteX1" fmla="*/ 0 w 2514600"/>
              <a:gd name="connsiteY1" fmla="*/ 0 h 3600000"/>
              <a:gd name="connsiteX2" fmla="*/ 2334600 w 2514600"/>
              <a:gd name="connsiteY2" fmla="*/ 0 h 3600000"/>
              <a:gd name="connsiteX3" fmla="*/ 2514600 w 2514600"/>
              <a:gd name="connsiteY3" fmla="*/ 0 h 3600000"/>
              <a:gd name="connsiteX4" fmla="*/ 2514600 w 2514600"/>
              <a:gd name="connsiteY4" fmla="*/ 180000 h 3600000"/>
              <a:gd name="connsiteX5" fmla="*/ 2514600 w 2514600"/>
              <a:gd name="connsiteY5" fmla="*/ 3600000 h 3600000"/>
              <a:gd name="connsiteX6" fmla="*/ 2334600 w 2514600"/>
              <a:gd name="connsiteY6" fmla="*/ 3600000 h 3600000"/>
              <a:gd name="connsiteX7" fmla="*/ 2334600 w 2514600"/>
              <a:gd name="connsiteY7" fmla="*/ 18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14600" h="3600000">
                <a:moveTo>
                  <a:pt x="0" y="180000"/>
                </a:moveTo>
                <a:lnTo>
                  <a:pt x="0" y="0"/>
                </a:lnTo>
                <a:lnTo>
                  <a:pt x="2334600" y="0"/>
                </a:lnTo>
                <a:lnTo>
                  <a:pt x="2514600" y="0"/>
                </a:lnTo>
                <a:lnTo>
                  <a:pt x="2514600" y="180000"/>
                </a:lnTo>
                <a:lnTo>
                  <a:pt x="2514600" y="3600000"/>
                </a:lnTo>
                <a:lnTo>
                  <a:pt x="2334600" y="3600000"/>
                </a:lnTo>
                <a:lnTo>
                  <a:pt x="2334600" y="180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78943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x Content Block with Ic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E6622698-E93D-4214-8C21-38DBE58C2E3F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80000" y="179109"/>
            <a:ext cx="11832000" cy="6513922"/>
          </a:xfrm>
          <a:custGeom>
            <a:avLst/>
            <a:gdLst>
              <a:gd name="connsiteX0" fmla="*/ 0 w 11832000"/>
              <a:gd name="connsiteY0" fmla="*/ 0 h 6513922"/>
              <a:gd name="connsiteX1" fmla="*/ 8412000 w 11832000"/>
              <a:gd name="connsiteY1" fmla="*/ 0 h 6513922"/>
              <a:gd name="connsiteX2" fmla="*/ 8412000 w 11832000"/>
              <a:gd name="connsiteY2" fmla="*/ 891 h 6513922"/>
              <a:gd name="connsiteX3" fmla="*/ 11832000 w 11832000"/>
              <a:gd name="connsiteY3" fmla="*/ 891 h 6513922"/>
              <a:gd name="connsiteX4" fmla="*/ 11832000 w 11832000"/>
              <a:gd name="connsiteY4" fmla="*/ 6498891 h 6513922"/>
              <a:gd name="connsiteX5" fmla="*/ 8412000 w 11832000"/>
              <a:gd name="connsiteY5" fmla="*/ 6498891 h 6513922"/>
              <a:gd name="connsiteX6" fmla="*/ 8412000 w 11832000"/>
              <a:gd name="connsiteY6" fmla="*/ 6513922 h 6513922"/>
              <a:gd name="connsiteX7" fmla="*/ 0 w 11832000"/>
              <a:gd name="connsiteY7" fmla="*/ 6513922 h 6513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32000" h="6513922">
                <a:moveTo>
                  <a:pt x="0" y="0"/>
                </a:moveTo>
                <a:lnTo>
                  <a:pt x="8412000" y="0"/>
                </a:lnTo>
                <a:lnTo>
                  <a:pt x="8412000" y="891"/>
                </a:lnTo>
                <a:lnTo>
                  <a:pt x="11832000" y="891"/>
                </a:lnTo>
                <a:lnTo>
                  <a:pt x="11832000" y="6498891"/>
                </a:lnTo>
                <a:lnTo>
                  <a:pt x="8412000" y="6498891"/>
                </a:lnTo>
                <a:lnTo>
                  <a:pt x="8412000" y="6513922"/>
                </a:lnTo>
                <a:lnTo>
                  <a:pt x="0" y="651392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lIns="0" tIns="1224000" r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706BC54-FE11-4237-96CC-8DA267DB5D7C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0C70C-09F9-40EE-9A89-ED9A5DCFD9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70581" y="2186444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78D9ACA-AB64-4D04-A5E0-23AC8B81EC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470581" y="1775806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3B4EB62-0A18-46F9-98F0-E8FC5EBAF3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031291" y="2186444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A3B2D4DF-9952-49C7-B850-559AD0DF27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31291" y="1775806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CE373B8-7ADE-4DC4-9900-59147BFA16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92000" y="2186444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28F027FF-E9AF-4E49-AC44-48D21AD761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92000" y="1775806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D854C-C76F-49BA-9E74-F438CA8EA9E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70581" y="4335857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AD447D7D-C1F4-4AD4-AE22-EB8E7F1C419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70581" y="3925219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849DF703-38D0-4214-9432-83570E10EFE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031291" y="4335857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F9EB6572-1A9F-4672-8E42-A4E15451CA2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031291" y="3925219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23" name="Text Placeholder 4">
            <a:extLst>
              <a:ext uri="{FF2B5EF4-FFF2-40B4-BE49-F238E27FC236}">
                <a16:creationId xmlns:a16="http://schemas.microsoft.com/office/drawing/2014/main" id="{0740EB70-455C-47FF-9A9A-0D78D202ED0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92000" y="4335857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CD9A5773-4F50-4631-9B7A-0A2D83E5DC2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592000" y="3925219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</p:spTree>
    <p:extLst>
      <p:ext uri="{BB962C8B-B14F-4D97-AF65-F5344CB8AC3E}">
        <p14:creationId xmlns:p14="http://schemas.microsoft.com/office/powerpoint/2010/main" val="3875987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6 x Content Block with Ic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5350A6A-6F84-47F4-AE00-8295D96D08C8}"/>
              </a:ext>
            </a:extLst>
          </p:cNvPr>
          <p:cNvSpPr/>
          <p:nvPr userDrawn="1"/>
        </p:nvSpPr>
        <p:spPr>
          <a:xfrm rot="5400000">
            <a:off x="8677500" y="3343500"/>
            <a:ext cx="3429000" cy="3600000"/>
          </a:xfrm>
          <a:custGeom>
            <a:avLst/>
            <a:gdLst>
              <a:gd name="connsiteX0" fmla="*/ 0 w 3429000"/>
              <a:gd name="connsiteY0" fmla="*/ 180000 h 3600000"/>
              <a:gd name="connsiteX1" fmla="*/ 0 w 3429000"/>
              <a:gd name="connsiteY1" fmla="*/ 0 h 3600000"/>
              <a:gd name="connsiteX2" fmla="*/ 3249000 w 3429000"/>
              <a:gd name="connsiteY2" fmla="*/ 0 h 3600000"/>
              <a:gd name="connsiteX3" fmla="*/ 3429000 w 3429000"/>
              <a:gd name="connsiteY3" fmla="*/ 0 h 3600000"/>
              <a:gd name="connsiteX4" fmla="*/ 3429000 w 3429000"/>
              <a:gd name="connsiteY4" fmla="*/ 180000 h 3600000"/>
              <a:gd name="connsiteX5" fmla="*/ 3429000 w 3429000"/>
              <a:gd name="connsiteY5" fmla="*/ 3600000 h 3600000"/>
              <a:gd name="connsiteX6" fmla="*/ 3249000 w 3429000"/>
              <a:gd name="connsiteY6" fmla="*/ 3600000 h 3600000"/>
              <a:gd name="connsiteX7" fmla="*/ 3249000 w 3429000"/>
              <a:gd name="connsiteY7" fmla="*/ 18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9000" h="3600000">
                <a:moveTo>
                  <a:pt x="0" y="180000"/>
                </a:moveTo>
                <a:lnTo>
                  <a:pt x="0" y="0"/>
                </a:lnTo>
                <a:lnTo>
                  <a:pt x="3249000" y="0"/>
                </a:lnTo>
                <a:lnTo>
                  <a:pt x="3429000" y="0"/>
                </a:lnTo>
                <a:lnTo>
                  <a:pt x="3429000" y="180000"/>
                </a:lnTo>
                <a:lnTo>
                  <a:pt x="3429000" y="3600000"/>
                </a:lnTo>
                <a:lnTo>
                  <a:pt x="3249000" y="3600000"/>
                </a:lnTo>
                <a:lnTo>
                  <a:pt x="3249000" y="180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395197-9758-40F0-B747-F8B134C175E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3429436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0C70C-09F9-40EE-9A89-ED9A5DCFD9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2863" y="3668499"/>
            <a:ext cx="3276000" cy="2238815"/>
          </a:xfrm>
        </p:spPr>
        <p:txBody>
          <a:bodyPr lIns="108000"/>
          <a:lstStyle>
            <a:lvl1pPr marL="17145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78D9ACA-AB64-4D04-A5E0-23AC8B81EC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2863" y="3068555"/>
            <a:ext cx="3276000" cy="360445"/>
          </a:xfrm>
          <a:solidFill>
            <a:schemeClr val="tx2"/>
          </a:solidFill>
        </p:spPr>
        <p:txBody>
          <a:bodyPr lIns="108000" anchor="ctr"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Header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3B4EB62-0A18-46F9-98F0-E8FC5EBAF3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45432" y="3668499"/>
            <a:ext cx="3276000" cy="2238815"/>
          </a:xfrm>
        </p:spPr>
        <p:txBody>
          <a:bodyPr lIns="108000"/>
          <a:lstStyle>
            <a:lvl1pPr marL="17145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A3B2D4DF-9952-49C7-B850-559AD0DF27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45432" y="3068555"/>
            <a:ext cx="3276000" cy="360445"/>
          </a:xfrm>
          <a:solidFill>
            <a:schemeClr val="tx2"/>
          </a:solidFill>
        </p:spPr>
        <p:txBody>
          <a:bodyPr lIns="108000" anchor="ctr"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Header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CE373B8-7ADE-4DC4-9900-59147BFA16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08000" y="3668499"/>
            <a:ext cx="3276000" cy="2238815"/>
          </a:xfrm>
        </p:spPr>
        <p:txBody>
          <a:bodyPr lIns="108000"/>
          <a:lstStyle>
            <a:lvl1pPr marL="17145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28F027FF-E9AF-4E49-AC44-48D21AD761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08000" y="3068555"/>
            <a:ext cx="3276000" cy="360445"/>
          </a:xfrm>
          <a:solidFill>
            <a:schemeClr val="tx2"/>
          </a:solidFill>
        </p:spPr>
        <p:txBody>
          <a:bodyPr lIns="108000" anchor="ctr"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Header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8989EC4C-4E3F-457F-8CF6-8A88DE68A93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908907" y="2005142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67FB2730-3D12-4D72-AE64-AC3955C5CD99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671476" y="2005142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1" name="Picture Placeholder 25">
            <a:extLst>
              <a:ext uri="{FF2B5EF4-FFF2-40B4-BE49-F238E27FC236}">
                <a16:creationId xmlns:a16="http://schemas.microsoft.com/office/drawing/2014/main" id="{4F2BB90C-4866-4DB3-B05C-0BB7DBFF8EA3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9434044" y="2005142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A3E4BF3-C44A-4FB6-B64A-05FB5AEC75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EA98CFA-B2A7-4BCC-B1DC-01CFAD2DD65E}"/>
              </a:ext>
            </a:extLst>
          </p:cNvPr>
          <p:cNvSpPr/>
          <p:nvPr userDrawn="1"/>
        </p:nvSpPr>
        <p:spPr>
          <a:xfrm rot="5400000">
            <a:off x="8677500" y="-85500"/>
            <a:ext cx="3429000" cy="3600000"/>
          </a:xfrm>
          <a:custGeom>
            <a:avLst/>
            <a:gdLst>
              <a:gd name="connsiteX0" fmla="*/ 0 w 3429000"/>
              <a:gd name="connsiteY0" fmla="*/ 3600000 h 3600000"/>
              <a:gd name="connsiteX1" fmla="*/ 0 w 3429000"/>
              <a:gd name="connsiteY1" fmla="*/ 0 h 3600000"/>
              <a:gd name="connsiteX2" fmla="*/ 180000 w 3429000"/>
              <a:gd name="connsiteY2" fmla="*/ 0 h 3600000"/>
              <a:gd name="connsiteX3" fmla="*/ 3429000 w 3429000"/>
              <a:gd name="connsiteY3" fmla="*/ 0 h 3600000"/>
              <a:gd name="connsiteX4" fmla="*/ 3429000 w 3429000"/>
              <a:gd name="connsiteY4" fmla="*/ 180000 h 3600000"/>
              <a:gd name="connsiteX5" fmla="*/ 180000 w 3429000"/>
              <a:gd name="connsiteY5" fmla="*/ 180000 h 3600000"/>
              <a:gd name="connsiteX6" fmla="*/ 180000 w 3429000"/>
              <a:gd name="connsiteY6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29000" h="3600000">
                <a:moveTo>
                  <a:pt x="0" y="3600000"/>
                </a:moveTo>
                <a:lnTo>
                  <a:pt x="0" y="0"/>
                </a:lnTo>
                <a:lnTo>
                  <a:pt x="180000" y="0"/>
                </a:lnTo>
                <a:lnTo>
                  <a:pt x="3429000" y="0"/>
                </a:lnTo>
                <a:lnTo>
                  <a:pt x="3429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gradFill>
            <a:gsLst>
              <a:gs pos="0">
                <a:schemeClr val="bg1">
                  <a:alpha val="5000"/>
                </a:schemeClr>
              </a:gs>
              <a:gs pos="100000">
                <a:schemeClr val="bg1">
                  <a:alpha val="3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42598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 -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752CBEE-7696-40FC-AB0E-8790B179D18C}"/>
              </a:ext>
            </a:extLst>
          </p:cNvPr>
          <p:cNvSpPr/>
          <p:nvPr userDrawn="1"/>
        </p:nvSpPr>
        <p:spPr>
          <a:xfrm rot="5400000">
            <a:off x="8188485" y="2854485"/>
            <a:ext cx="4407031" cy="3600000"/>
          </a:xfrm>
          <a:custGeom>
            <a:avLst/>
            <a:gdLst>
              <a:gd name="connsiteX0" fmla="*/ 0 w 4407031"/>
              <a:gd name="connsiteY0" fmla="*/ 180000 h 3600000"/>
              <a:gd name="connsiteX1" fmla="*/ 0 w 4407031"/>
              <a:gd name="connsiteY1" fmla="*/ 0 h 3600000"/>
              <a:gd name="connsiteX2" fmla="*/ 4227031 w 4407031"/>
              <a:gd name="connsiteY2" fmla="*/ 0 h 3600000"/>
              <a:gd name="connsiteX3" fmla="*/ 4407031 w 4407031"/>
              <a:gd name="connsiteY3" fmla="*/ 0 h 3600000"/>
              <a:gd name="connsiteX4" fmla="*/ 4407031 w 4407031"/>
              <a:gd name="connsiteY4" fmla="*/ 180000 h 3600000"/>
              <a:gd name="connsiteX5" fmla="*/ 4407031 w 4407031"/>
              <a:gd name="connsiteY5" fmla="*/ 3600000 h 3600000"/>
              <a:gd name="connsiteX6" fmla="*/ 4227031 w 4407031"/>
              <a:gd name="connsiteY6" fmla="*/ 3600000 h 3600000"/>
              <a:gd name="connsiteX7" fmla="*/ 4227031 w 4407031"/>
              <a:gd name="connsiteY7" fmla="*/ 18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07031" h="3600000">
                <a:moveTo>
                  <a:pt x="0" y="180000"/>
                </a:moveTo>
                <a:lnTo>
                  <a:pt x="0" y="0"/>
                </a:lnTo>
                <a:lnTo>
                  <a:pt x="4227031" y="0"/>
                </a:lnTo>
                <a:lnTo>
                  <a:pt x="4407031" y="0"/>
                </a:lnTo>
                <a:lnTo>
                  <a:pt x="4407031" y="180000"/>
                </a:lnTo>
                <a:lnTo>
                  <a:pt x="4407031" y="3600000"/>
                </a:lnTo>
                <a:lnTo>
                  <a:pt x="4227031" y="3600000"/>
                </a:lnTo>
                <a:lnTo>
                  <a:pt x="4227031" y="180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395197-9758-40F0-B747-F8B134C175E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2451405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A3E4BF3-C44A-4FB6-B64A-05FB5AEC75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9445125-53D2-43B3-8ABC-C88E463BE7DD}"/>
              </a:ext>
            </a:extLst>
          </p:cNvPr>
          <p:cNvSpPr/>
          <p:nvPr userDrawn="1"/>
        </p:nvSpPr>
        <p:spPr>
          <a:xfrm rot="5400000">
            <a:off x="9166516" y="-574515"/>
            <a:ext cx="2450969" cy="3600000"/>
          </a:xfrm>
          <a:custGeom>
            <a:avLst/>
            <a:gdLst>
              <a:gd name="connsiteX0" fmla="*/ 0 w 2450969"/>
              <a:gd name="connsiteY0" fmla="*/ 3600000 h 3600000"/>
              <a:gd name="connsiteX1" fmla="*/ 0 w 2450969"/>
              <a:gd name="connsiteY1" fmla="*/ 0 h 3600000"/>
              <a:gd name="connsiteX2" fmla="*/ 180000 w 2450969"/>
              <a:gd name="connsiteY2" fmla="*/ 0 h 3600000"/>
              <a:gd name="connsiteX3" fmla="*/ 2450969 w 2450969"/>
              <a:gd name="connsiteY3" fmla="*/ 0 h 3600000"/>
              <a:gd name="connsiteX4" fmla="*/ 2450969 w 2450969"/>
              <a:gd name="connsiteY4" fmla="*/ 180000 h 3600000"/>
              <a:gd name="connsiteX5" fmla="*/ 180000 w 2450969"/>
              <a:gd name="connsiteY5" fmla="*/ 180000 h 3600000"/>
              <a:gd name="connsiteX6" fmla="*/ 180000 w 2450969"/>
              <a:gd name="connsiteY6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50969" h="3600000">
                <a:moveTo>
                  <a:pt x="0" y="3600000"/>
                </a:moveTo>
                <a:lnTo>
                  <a:pt x="0" y="0"/>
                </a:lnTo>
                <a:lnTo>
                  <a:pt x="180000" y="0"/>
                </a:lnTo>
                <a:lnTo>
                  <a:pt x="2450969" y="0"/>
                </a:lnTo>
                <a:lnTo>
                  <a:pt x="2450969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gradFill>
            <a:gsLst>
              <a:gs pos="0">
                <a:schemeClr val="bg1">
                  <a:alpha val="5000"/>
                </a:schemeClr>
              </a:gs>
              <a:gs pos="100000">
                <a:schemeClr val="bg1">
                  <a:alpha val="3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59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 - Full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67CE6DD-011B-4E2D-9E8A-EFF414E39EE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80000" y="179109"/>
            <a:ext cx="11832000" cy="6513922"/>
          </a:xfrm>
          <a:custGeom>
            <a:avLst/>
            <a:gdLst>
              <a:gd name="connsiteX0" fmla="*/ 0 w 11832000"/>
              <a:gd name="connsiteY0" fmla="*/ 0 h 6513922"/>
              <a:gd name="connsiteX1" fmla="*/ 8412000 w 11832000"/>
              <a:gd name="connsiteY1" fmla="*/ 0 h 6513922"/>
              <a:gd name="connsiteX2" fmla="*/ 8412000 w 11832000"/>
              <a:gd name="connsiteY2" fmla="*/ 891 h 6513922"/>
              <a:gd name="connsiteX3" fmla="*/ 11832000 w 11832000"/>
              <a:gd name="connsiteY3" fmla="*/ 891 h 6513922"/>
              <a:gd name="connsiteX4" fmla="*/ 11832000 w 11832000"/>
              <a:gd name="connsiteY4" fmla="*/ 6498891 h 6513922"/>
              <a:gd name="connsiteX5" fmla="*/ 8412000 w 11832000"/>
              <a:gd name="connsiteY5" fmla="*/ 6498891 h 6513922"/>
              <a:gd name="connsiteX6" fmla="*/ 8412000 w 11832000"/>
              <a:gd name="connsiteY6" fmla="*/ 6513922 h 6513922"/>
              <a:gd name="connsiteX7" fmla="*/ 0 w 11832000"/>
              <a:gd name="connsiteY7" fmla="*/ 6513922 h 6513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32000" h="6513922">
                <a:moveTo>
                  <a:pt x="0" y="0"/>
                </a:moveTo>
                <a:lnTo>
                  <a:pt x="8412000" y="0"/>
                </a:lnTo>
                <a:lnTo>
                  <a:pt x="8412000" y="891"/>
                </a:lnTo>
                <a:lnTo>
                  <a:pt x="11832000" y="891"/>
                </a:lnTo>
                <a:lnTo>
                  <a:pt x="11832000" y="6498891"/>
                </a:lnTo>
                <a:lnTo>
                  <a:pt x="8412000" y="6498891"/>
                </a:lnTo>
                <a:lnTo>
                  <a:pt x="8412000" y="6513922"/>
                </a:lnTo>
                <a:lnTo>
                  <a:pt x="0" y="651392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lIns="0" tIns="1764000" r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5"/>
            <a:ext cx="7560000" cy="36000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E75A4B-2655-4B0E-8D3B-0068F57D3D9B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0A18EF7D-14D0-4362-B8BD-722D3D54D42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039369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67FF01B-795B-4F5D-87AF-6CAA8DD5D48A}"/>
              </a:ext>
            </a:extLst>
          </p:cNvPr>
          <p:cNvSpPr/>
          <p:nvPr userDrawn="1"/>
        </p:nvSpPr>
        <p:spPr>
          <a:xfrm>
            <a:off x="180000" y="179109"/>
            <a:ext cx="11832000" cy="65139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A3E4BF3-C44A-4FB6-B64A-05FB5AEC75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2F32FC1-1FF6-4874-9835-EB1A90F7E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039E70-36A3-46C1-B30E-CA4CC0B36C5D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738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395197-9758-40F0-B747-F8B134C175E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6858436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8907576-77BD-4FD0-A9FE-48D249CB435B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0C70C-09F9-40EE-9A89-ED9A5DCFD9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03794" y="3407563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78D9ACA-AB64-4D04-A5E0-23AC8B81EC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03794" y="3005055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3B4EB62-0A18-46F9-98F0-E8FC5EBAF3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066363" y="3407563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A3B2D4DF-9952-49C7-B850-559AD0DF27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66363" y="3005055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CE373B8-7ADE-4DC4-9900-59147BFA16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828931" y="3407563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28F027FF-E9AF-4E49-AC44-48D21AD761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28931" y="3005055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8989EC4C-4E3F-457F-8CF6-8A88DE68A93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867711" y="1648853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67FB2730-3D12-4D72-AE64-AC3955C5CD99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630280" y="1648853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1" name="Picture Placeholder 25">
            <a:extLst>
              <a:ext uri="{FF2B5EF4-FFF2-40B4-BE49-F238E27FC236}">
                <a16:creationId xmlns:a16="http://schemas.microsoft.com/office/drawing/2014/main" id="{4F2BB90C-4866-4DB3-B05C-0BB7DBFF8EA3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9392848" y="1648853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FE407FE5-15DF-40F7-B14C-0A04CC30CD6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303794" y="5736658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7DD73F77-2E6A-450D-B4AF-8643D8AE1EC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303794" y="5334150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7F1CAED2-2A78-4780-A303-060C24C5652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66363" y="5736658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4E77CA0B-49F8-4EE9-84A7-AB28FD1CC1E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066363" y="5334150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5D4F2294-CE3A-4705-BCB3-C5DAFA373C2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28931" y="5736658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7B49F9AF-7698-444D-8D12-FA0B6A713E0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828931" y="5334150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3" name="Picture Placeholder 25">
            <a:extLst>
              <a:ext uri="{FF2B5EF4-FFF2-40B4-BE49-F238E27FC236}">
                <a16:creationId xmlns:a16="http://schemas.microsoft.com/office/drawing/2014/main" id="{6057C2E9-1501-4819-B77D-23A0268DB0F1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1867711" y="3977948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4" name="Picture Placeholder 25">
            <a:extLst>
              <a:ext uri="{FF2B5EF4-FFF2-40B4-BE49-F238E27FC236}">
                <a16:creationId xmlns:a16="http://schemas.microsoft.com/office/drawing/2014/main" id="{C77B8544-1CEE-4ED4-89E8-ED042673804D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5630280" y="3977948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5" name="Picture Placeholder 25">
            <a:extLst>
              <a:ext uri="{FF2B5EF4-FFF2-40B4-BE49-F238E27FC236}">
                <a16:creationId xmlns:a16="http://schemas.microsoft.com/office/drawing/2014/main" id="{E1131D92-0382-469E-A358-A2EC5FDCCF32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9392848" y="3977948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0EBF36-B9CA-4962-B198-27B56B54E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92197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74D42A7-FF15-4C9E-9657-33DD5BC539DA}"/>
              </a:ext>
            </a:extLst>
          </p:cNvPr>
          <p:cNvSpPr/>
          <p:nvPr userDrawn="1"/>
        </p:nvSpPr>
        <p:spPr>
          <a:xfrm>
            <a:off x="180000" y="179109"/>
            <a:ext cx="11832000" cy="65139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FA555C0-B108-4047-8AFF-82E05F07344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EAA7C-AE70-48A8-B582-013424EB9C4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095500" y="1992933"/>
            <a:ext cx="9388499" cy="10953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Description Here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98EA298-DD21-4B69-8125-094245EDF71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4213" y="1992934"/>
            <a:ext cx="1095375" cy="1095375"/>
          </a:xfrm>
        </p:spPr>
        <p:txBody>
          <a:bodyPr anchor="ctr"/>
          <a:lstStyle>
            <a:lvl1pPr marL="0" indent="0" algn="ctr">
              <a:buNone/>
              <a:defRPr sz="1050" i="1"/>
            </a:lvl1pPr>
          </a:lstStyle>
          <a:p>
            <a:r>
              <a:rPr lang="en-US" dirty="0"/>
              <a:t>Place</a:t>
            </a:r>
            <a:br>
              <a:rPr lang="en-US" dirty="0"/>
            </a:br>
            <a:r>
              <a:rPr lang="en-US" dirty="0"/>
              <a:t>Your Image / Logo Here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4C93EFCC-1E62-4200-9E96-2476EE2581B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4213" y="3431134"/>
            <a:ext cx="1095375" cy="1095375"/>
          </a:xfrm>
        </p:spPr>
        <p:txBody>
          <a:bodyPr anchor="ctr"/>
          <a:lstStyle>
            <a:lvl1pPr marL="0" indent="0" algn="ctr">
              <a:buNone/>
              <a:defRPr sz="1050" i="1"/>
            </a:lvl1pPr>
          </a:lstStyle>
          <a:p>
            <a:r>
              <a:rPr lang="en-US" dirty="0"/>
              <a:t>Place</a:t>
            </a:r>
            <a:br>
              <a:rPr lang="en-US" dirty="0"/>
            </a:br>
            <a:r>
              <a:rPr lang="en-US" dirty="0"/>
              <a:t>Your Image / Logo Here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8741D874-BD81-4469-AA1C-32517FD7C37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84213" y="4869334"/>
            <a:ext cx="1095375" cy="1095375"/>
          </a:xfrm>
        </p:spPr>
        <p:txBody>
          <a:bodyPr anchor="ctr"/>
          <a:lstStyle>
            <a:lvl1pPr marL="0" indent="0" algn="ctr">
              <a:buNone/>
              <a:defRPr sz="1050" i="1"/>
            </a:lvl1pPr>
          </a:lstStyle>
          <a:p>
            <a:r>
              <a:rPr lang="en-US" dirty="0"/>
              <a:t>Place</a:t>
            </a:r>
            <a:br>
              <a:rPr lang="en-US" dirty="0"/>
            </a:br>
            <a:r>
              <a:rPr lang="en-US" dirty="0"/>
              <a:t>Your Image / Logo Here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FB0B599-DDEF-43E9-A07F-FC328C595BCE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2095500" y="3422739"/>
            <a:ext cx="9388499" cy="10953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Description Here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3FF0857-6431-48DC-BE82-9A93C55CEFB4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2095500" y="4867850"/>
            <a:ext cx="9388499" cy="10953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Description Here</a:t>
            </a:r>
          </a:p>
        </p:txBody>
      </p:sp>
    </p:spTree>
    <p:extLst>
      <p:ext uri="{BB962C8B-B14F-4D97-AF65-F5344CB8AC3E}">
        <p14:creationId xmlns:p14="http://schemas.microsoft.com/office/powerpoint/2010/main" val="2119471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74D42A7-FF15-4C9E-9657-33DD5BC539DA}"/>
              </a:ext>
            </a:extLst>
          </p:cNvPr>
          <p:cNvSpPr/>
          <p:nvPr userDrawn="1"/>
        </p:nvSpPr>
        <p:spPr>
          <a:xfrm>
            <a:off x="180000" y="179109"/>
            <a:ext cx="11832000" cy="65139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FA555C0-B108-4047-8AFF-82E05F07344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EAA7C-AE70-48A8-B582-013424EB9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740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8D39141-3E8E-4545-90DB-291A0E5F139B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858000"/>
          </a:xfrm>
          <a:solidFill>
            <a:schemeClr val="tx1">
              <a:lumMod val="75000"/>
              <a:lumOff val="25000"/>
            </a:schemeClr>
          </a:solidFill>
        </p:spPr>
        <p:txBody>
          <a:bodyPr lIns="0" tIns="0" rIns="612000" anchor="ctr"/>
          <a:lstStyle>
            <a:lvl1pPr marL="0" indent="0" algn="r">
              <a:lnSpc>
                <a:spcPct val="100000"/>
              </a:lnSpc>
              <a:buNone/>
              <a:defRPr sz="1200" i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0A062-54B3-47F2-9D6A-5BC9575208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0"/>
            <a:ext cx="9672000" cy="6857999"/>
          </a:xfrm>
          <a:solidFill>
            <a:schemeClr val="tx2">
              <a:alpha val="70000"/>
            </a:schemeClr>
          </a:solidFill>
        </p:spPr>
        <p:txBody>
          <a:bodyPr lIns="1116000" rIns="180000" bIns="756000" anchor="ctr"/>
          <a:lstStyle>
            <a:lvl1pPr algn="l">
              <a:lnSpc>
                <a:spcPct val="65000"/>
              </a:lnSpc>
              <a:defRPr sz="88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 </a:t>
            </a:r>
            <a:br>
              <a:rPr lang="en-US" dirty="0"/>
            </a:br>
            <a:r>
              <a:rPr lang="en-US" dirty="0"/>
              <a:t>you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49FD1A9-E34B-4888-90DE-493861AD75C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17700" y="4508500"/>
            <a:ext cx="3314700" cy="330200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Full Name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3452AC72-D893-4C1A-83BD-9930164D893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17700" y="5180023"/>
            <a:ext cx="3314700" cy="205029"/>
          </a:xfrm>
          <a:ln>
            <a:noFill/>
          </a:ln>
        </p:spPr>
        <p:txBody>
          <a:bodyPr anchor="t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Email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D2EEC149-F1BE-4C36-A789-5BF73B40A21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917700" y="5683561"/>
            <a:ext cx="3314700" cy="205029"/>
          </a:xfrm>
          <a:ln>
            <a:noFill/>
          </a:ln>
        </p:spPr>
        <p:txBody>
          <a:bodyPr anchor="t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Phone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ECC256E6-6AE8-4950-838C-BE638FB479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17700" y="4821910"/>
            <a:ext cx="3314700" cy="205029"/>
          </a:xfrm>
        </p:spPr>
        <p:txBody>
          <a:bodyPr anchor="t"/>
          <a:lstStyle>
            <a:lvl1pPr marL="0" indent="0">
              <a:buNone/>
              <a:defRPr sz="1000" i="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POSITION</a:t>
            </a:r>
          </a:p>
        </p:txBody>
      </p:sp>
    </p:spTree>
    <p:extLst>
      <p:ext uri="{BB962C8B-B14F-4D97-AF65-F5344CB8AC3E}">
        <p14:creationId xmlns:p14="http://schemas.microsoft.com/office/powerpoint/2010/main" val="3185791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A5246D-ECE9-473C-953D-D56C3F7B3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D946F0-677D-45B4-83B9-FD3BD3FFC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4000" y="1825625"/>
            <a:ext cx="10800000" cy="4320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5BE21-FA72-48F5-9A53-134902BF63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000" y="6192000"/>
            <a:ext cx="7560000" cy="36000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79B29-5421-49A7-A511-D916B66A88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5764" y="6241764"/>
            <a:ext cx="270474" cy="270474"/>
          </a:xfrm>
          <a:prstGeom prst="ellipse">
            <a:avLst/>
          </a:prstGeom>
          <a:solidFill>
            <a:schemeClr val="accent1"/>
          </a:solidFill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78925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50" r:id="rId12"/>
    <p:sldLayoutId id="214748366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●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47675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accent2"/>
        </a:buClr>
        <a:buFontTx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tx1">
            <a:lumMod val="50000"/>
            <a:lumOff val="50000"/>
          </a:schemeClr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809625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tx1">
            <a:lumMod val="75000"/>
            <a:lumOff val="25000"/>
          </a:schemeClr>
        </a:buClr>
        <a:buSzPct val="80000"/>
        <a:buFont typeface="Courier New" panose="02070309020205020404" pitchFamily="49" charset="0"/>
        <a:buChar char="o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990600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2650533.2024.2420902" TargetMode="Externa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Doctor pointing on a large display">
            <a:extLst>
              <a:ext uri="{FF2B5EF4-FFF2-40B4-BE49-F238E27FC236}">
                <a16:creationId xmlns:a16="http://schemas.microsoft.com/office/drawing/2014/main" id="{8F02F647-7DBC-4618-AFF3-8CED69C5CDE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8D8E648-93B0-47FF-A306-492EFF7FC4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4743" y="0"/>
            <a:ext cx="10167257" cy="6857999"/>
          </a:xfrm>
          <a:solidFill>
            <a:schemeClr val="tx1">
              <a:lumMod val="75000"/>
              <a:lumOff val="25000"/>
              <a:alpha val="70000"/>
            </a:schemeClr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127000"/>
          </a:effectLst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sz="2800" cap="none" dirty="0">
                <a:latin typeface="+mn-lt"/>
                <a:cs typeface="Times New Roman" panose="02020603050405020304" pitchFamily="18" charset="0"/>
              </a:rPr>
              <a:t>Module Title: </a:t>
            </a:r>
            <a:r>
              <a:rPr lang="en-GB" altLang="en-US" sz="2800" b="0" cap="none" dirty="0">
                <a:latin typeface="+mn-lt"/>
                <a:cs typeface="Times New Roman" panose="02020603050405020304" pitchFamily="18" charset="0"/>
              </a:rPr>
              <a:t>Professional Career Development Within H&amp;SC</a:t>
            </a:r>
            <a:br>
              <a:rPr lang="en-GB" altLang="en-US" sz="2800" b="0" cap="none" dirty="0">
                <a:latin typeface="+mn-lt"/>
                <a:cs typeface="Times New Roman" panose="02020603050405020304" pitchFamily="18" charset="0"/>
              </a:rPr>
            </a:br>
            <a:r>
              <a:rPr lang="en-GB" altLang="en-US" sz="2800" cap="none" dirty="0">
                <a:latin typeface="+mn-lt"/>
                <a:cs typeface="Times New Roman" panose="02020603050405020304" pitchFamily="18" charset="0"/>
              </a:rPr>
              <a:t>Module Number: </a:t>
            </a:r>
            <a:r>
              <a:rPr lang="en-GB" altLang="en-US" sz="2800" b="0" cap="none" dirty="0">
                <a:latin typeface="+mn-lt"/>
                <a:cs typeface="Times New Roman" panose="02020603050405020304" pitchFamily="18" charset="0"/>
              </a:rPr>
              <a:t>LCHS 4009 (LON)</a:t>
            </a:r>
            <a:br>
              <a:rPr lang="en-GB" altLang="en-US" sz="2800" b="0" cap="none" dirty="0">
                <a:latin typeface="+mn-lt"/>
                <a:cs typeface="Times New Roman" panose="02020603050405020304" pitchFamily="18" charset="0"/>
              </a:rPr>
            </a:br>
            <a:r>
              <a:rPr lang="en-GB" altLang="en-US" sz="2800" cap="none" dirty="0">
                <a:latin typeface="+mn-lt"/>
                <a:cs typeface="Times New Roman" panose="02020603050405020304" pitchFamily="18" charset="0"/>
              </a:rPr>
              <a:t>Assignment No:  </a:t>
            </a:r>
            <a:r>
              <a:rPr lang="en-GB" altLang="en-US" sz="2800" b="0" cap="none" dirty="0">
                <a:latin typeface="+mn-lt"/>
                <a:cs typeface="Times New Roman" panose="02020603050405020304" pitchFamily="18" charset="0"/>
              </a:rPr>
              <a:t>Assignment 1</a:t>
            </a:r>
            <a:br>
              <a:rPr lang="en-GB" altLang="en-US" sz="2800" b="0" cap="none" dirty="0">
                <a:latin typeface="+mn-lt"/>
                <a:cs typeface="Times New Roman" panose="02020603050405020304" pitchFamily="18" charset="0"/>
              </a:rPr>
            </a:br>
            <a:r>
              <a:rPr lang="en-GB" altLang="en-US" sz="2800" cap="none" dirty="0">
                <a:latin typeface="+mn-lt"/>
                <a:cs typeface="Times New Roman" panose="02020603050405020304" pitchFamily="18" charset="0"/>
              </a:rPr>
              <a:t>Student Name: </a:t>
            </a:r>
            <a:r>
              <a:rPr lang="en-GB" altLang="en-US" sz="2800" b="0" cap="none" dirty="0">
                <a:latin typeface="+mn-lt"/>
                <a:cs typeface="Times New Roman" panose="02020603050405020304" pitchFamily="18" charset="0"/>
              </a:rPr>
              <a:t>Sanilen Stevens</a:t>
            </a:r>
            <a:br>
              <a:rPr lang="en-GB" altLang="en-US" sz="2800" b="0" i="1" cap="none" dirty="0">
                <a:latin typeface="+mn-lt"/>
                <a:cs typeface="Times New Roman" panose="02020603050405020304" pitchFamily="18" charset="0"/>
              </a:rPr>
            </a:br>
            <a:r>
              <a:rPr lang="en-GB" altLang="en-US" sz="2800" cap="none" dirty="0">
                <a:latin typeface="+mn-lt"/>
                <a:cs typeface="Times New Roman" panose="02020603050405020304" pitchFamily="18" charset="0"/>
              </a:rPr>
              <a:t>Student ID: </a:t>
            </a:r>
            <a:r>
              <a:rPr lang="en-GB" altLang="en-US" sz="2800" b="0" cap="none" dirty="0">
                <a:latin typeface="+mn-lt"/>
                <a:cs typeface="Times New Roman" panose="02020603050405020304" pitchFamily="18" charset="0"/>
              </a:rPr>
              <a:t>2508295</a:t>
            </a:r>
            <a:br>
              <a:rPr lang="en-GB" altLang="en-US" sz="2800" b="0" i="1" cap="none" dirty="0">
                <a:latin typeface="+mn-lt"/>
                <a:cs typeface="Times New Roman" panose="02020603050405020304" pitchFamily="18" charset="0"/>
              </a:rPr>
            </a:br>
            <a:r>
              <a:rPr lang="en-GB" altLang="en-US" sz="2800" cap="none" dirty="0">
                <a:latin typeface="+mn-lt"/>
                <a:cs typeface="Times New Roman" panose="02020603050405020304" pitchFamily="18" charset="0"/>
              </a:rPr>
              <a:t>Lecturer’s Name</a:t>
            </a:r>
            <a:r>
              <a:rPr lang="en-GB" altLang="en-US" sz="2800" i="1" cap="none" dirty="0">
                <a:latin typeface="+mn-lt"/>
                <a:cs typeface="Times New Roman" panose="02020603050405020304" pitchFamily="18" charset="0"/>
              </a:rPr>
              <a:t>: </a:t>
            </a:r>
            <a:r>
              <a:rPr lang="en-GB" altLang="en-US" sz="2800" b="0" cap="none" dirty="0" err="1">
                <a:latin typeface="+mn-lt"/>
                <a:cs typeface="Times New Roman" panose="02020603050405020304" pitchFamily="18" charset="0"/>
              </a:rPr>
              <a:t>Dilhara</a:t>
            </a:r>
            <a:r>
              <a:rPr lang="en-GB" altLang="en-US" sz="2800" b="0" cap="none" dirty="0">
                <a:latin typeface="+mn-lt"/>
                <a:cs typeface="Times New Roman" panose="02020603050405020304" pitchFamily="18" charset="0"/>
              </a:rPr>
              <a:t> </a:t>
            </a:r>
            <a:r>
              <a:rPr lang="en-GB" altLang="en-US" sz="2800" b="0" cap="none" dirty="0" err="1">
                <a:latin typeface="+mn-lt"/>
                <a:cs typeface="Times New Roman" panose="02020603050405020304" pitchFamily="18" charset="0"/>
              </a:rPr>
              <a:t>Nadeeshani</a:t>
            </a:r>
            <a:r>
              <a:rPr lang="en-GB" altLang="en-US" sz="2800" b="0" cap="none" dirty="0">
                <a:latin typeface="+mn-lt"/>
                <a:cs typeface="Times New Roman" panose="02020603050405020304" pitchFamily="18" charset="0"/>
              </a:rPr>
              <a:t> </a:t>
            </a:r>
            <a:r>
              <a:rPr lang="en-GB" altLang="en-US" sz="2800" b="0" cap="none" dirty="0" err="1">
                <a:latin typeface="+mn-lt"/>
                <a:cs typeface="Times New Roman" panose="02020603050405020304" pitchFamily="18" charset="0"/>
              </a:rPr>
              <a:t>Mampitiya</a:t>
            </a:r>
            <a:endParaRPr lang="en-GB" altLang="en-US" sz="2800" b="0" i="1" cap="none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136CB0-4ED9-43FA-81D5-6D322579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024" y="4896463"/>
            <a:ext cx="2885950" cy="45719"/>
          </a:xfrm>
          <a:prstGeom prst="rect">
            <a:avLst/>
          </a:prstGeom>
          <a:solidFill>
            <a:schemeClr val="tx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2D1CF8-62F0-08DE-8028-6D18DEF3D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4743" y="83975"/>
            <a:ext cx="2211354" cy="73711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</p:pic>
    </p:spTree>
    <p:extLst>
      <p:ext uri="{BB962C8B-B14F-4D97-AF65-F5344CB8AC3E}">
        <p14:creationId xmlns:p14="http://schemas.microsoft.com/office/powerpoint/2010/main" val="850593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A17326D-21FF-34B7-BC05-F385473B6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342" y="927929"/>
            <a:ext cx="7560000" cy="370166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3600" b="1" kern="1200" cap="all" spc="-150" baseline="0" dirty="0">
                <a:latin typeface="+mn-lt"/>
                <a:ea typeface="+mj-ea"/>
                <a:cs typeface="+mj-cs"/>
              </a:rPr>
              <a:t>Acknowledgement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B3D7F2-3C24-3BAB-9F64-0FAF36023B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575764" y="6241764"/>
            <a:ext cx="270474" cy="270474"/>
          </a:xfrm>
        </p:spPr>
        <p:txBody>
          <a:bodyPr vert="horz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EECC7194-A4D0-457B-9D3E-53681723AFF7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B0210A2-91E7-17D5-CF1B-BA98B5E534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58" y="665045"/>
            <a:ext cx="2687799" cy="89593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F770C77A-6F08-5C7D-EFB4-F7D20D1AE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4658" y="2160037"/>
            <a:ext cx="10166842" cy="3320143"/>
          </a:xfrm>
          <a:custGeom>
            <a:avLst/>
            <a:gdLst>
              <a:gd name="csX0" fmla="*/ 0 w 10166842"/>
              <a:gd name="csY0" fmla="*/ 0 h 3320143"/>
              <a:gd name="csX1" fmla="*/ 699718 w 10166842"/>
              <a:gd name="csY1" fmla="*/ 0 h 3320143"/>
              <a:gd name="csX2" fmla="*/ 1399436 w 10166842"/>
              <a:gd name="csY2" fmla="*/ 0 h 3320143"/>
              <a:gd name="csX3" fmla="*/ 2099154 w 10166842"/>
              <a:gd name="csY3" fmla="*/ 0 h 3320143"/>
              <a:gd name="csX4" fmla="*/ 2798872 w 10166842"/>
              <a:gd name="csY4" fmla="*/ 0 h 3320143"/>
              <a:gd name="csX5" fmla="*/ 3600258 w 10166842"/>
              <a:gd name="csY5" fmla="*/ 0 h 3320143"/>
              <a:gd name="csX6" fmla="*/ 4198308 w 10166842"/>
              <a:gd name="csY6" fmla="*/ 0 h 3320143"/>
              <a:gd name="csX7" fmla="*/ 4898026 w 10166842"/>
              <a:gd name="csY7" fmla="*/ 0 h 3320143"/>
              <a:gd name="csX8" fmla="*/ 5496075 w 10166842"/>
              <a:gd name="csY8" fmla="*/ 0 h 3320143"/>
              <a:gd name="csX9" fmla="*/ 6094125 w 10166842"/>
              <a:gd name="csY9" fmla="*/ 0 h 3320143"/>
              <a:gd name="csX10" fmla="*/ 6692174 w 10166842"/>
              <a:gd name="csY10" fmla="*/ 0 h 3320143"/>
              <a:gd name="csX11" fmla="*/ 6985219 w 10166842"/>
              <a:gd name="csY11" fmla="*/ 0 h 3320143"/>
              <a:gd name="csX12" fmla="*/ 7684936 w 10166842"/>
              <a:gd name="csY12" fmla="*/ 0 h 3320143"/>
              <a:gd name="csX13" fmla="*/ 7977981 w 10166842"/>
              <a:gd name="csY13" fmla="*/ 0 h 3320143"/>
              <a:gd name="csX14" fmla="*/ 8576030 w 10166842"/>
              <a:gd name="csY14" fmla="*/ 0 h 3320143"/>
              <a:gd name="csX15" fmla="*/ 9377417 w 10166842"/>
              <a:gd name="csY15" fmla="*/ 0 h 3320143"/>
              <a:gd name="csX16" fmla="*/ 10166842 w 10166842"/>
              <a:gd name="csY16" fmla="*/ 0 h 3320143"/>
              <a:gd name="csX17" fmla="*/ 10166842 w 10166842"/>
              <a:gd name="csY17" fmla="*/ 586559 h 3320143"/>
              <a:gd name="csX18" fmla="*/ 10166842 w 10166842"/>
              <a:gd name="csY18" fmla="*/ 1073513 h 3320143"/>
              <a:gd name="csX19" fmla="*/ 10166842 w 10166842"/>
              <a:gd name="csY19" fmla="*/ 1560467 h 3320143"/>
              <a:gd name="csX20" fmla="*/ 10166842 w 10166842"/>
              <a:gd name="csY20" fmla="*/ 2113824 h 3320143"/>
              <a:gd name="csX21" fmla="*/ 10166842 w 10166842"/>
              <a:gd name="csY21" fmla="*/ 2667182 h 3320143"/>
              <a:gd name="csX22" fmla="*/ 10166842 w 10166842"/>
              <a:gd name="csY22" fmla="*/ 3320143 h 3320143"/>
              <a:gd name="csX23" fmla="*/ 9365456 w 10166842"/>
              <a:gd name="csY23" fmla="*/ 3320143 h 3320143"/>
              <a:gd name="csX24" fmla="*/ 8564069 w 10166842"/>
              <a:gd name="csY24" fmla="*/ 3320143 h 3320143"/>
              <a:gd name="csX25" fmla="*/ 7966020 w 10166842"/>
              <a:gd name="csY25" fmla="*/ 3320143 h 3320143"/>
              <a:gd name="csX26" fmla="*/ 7266302 w 10166842"/>
              <a:gd name="csY26" fmla="*/ 3320143 h 3320143"/>
              <a:gd name="csX27" fmla="*/ 6973258 w 10166842"/>
              <a:gd name="csY27" fmla="*/ 3320143 h 3320143"/>
              <a:gd name="csX28" fmla="*/ 6171871 w 10166842"/>
              <a:gd name="csY28" fmla="*/ 3320143 h 3320143"/>
              <a:gd name="csX29" fmla="*/ 5675490 w 10166842"/>
              <a:gd name="csY29" fmla="*/ 3320143 h 3320143"/>
              <a:gd name="csX30" fmla="*/ 4975772 w 10166842"/>
              <a:gd name="csY30" fmla="*/ 3320143 h 3320143"/>
              <a:gd name="csX31" fmla="*/ 4682728 w 10166842"/>
              <a:gd name="csY31" fmla="*/ 3320143 h 3320143"/>
              <a:gd name="csX32" fmla="*/ 3881341 w 10166842"/>
              <a:gd name="csY32" fmla="*/ 3320143 h 3320143"/>
              <a:gd name="csX33" fmla="*/ 3384960 w 10166842"/>
              <a:gd name="csY33" fmla="*/ 3320143 h 3320143"/>
              <a:gd name="csX34" fmla="*/ 2786911 w 10166842"/>
              <a:gd name="csY34" fmla="*/ 3320143 h 3320143"/>
              <a:gd name="csX35" fmla="*/ 2392198 w 10166842"/>
              <a:gd name="csY35" fmla="*/ 3320143 h 3320143"/>
              <a:gd name="csX36" fmla="*/ 1692480 w 10166842"/>
              <a:gd name="csY36" fmla="*/ 3320143 h 3320143"/>
              <a:gd name="csX37" fmla="*/ 891094 w 10166842"/>
              <a:gd name="csY37" fmla="*/ 3320143 h 3320143"/>
              <a:gd name="csX38" fmla="*/ 0 w 10166842"/>
              <a:gd name="csY38" fmla="*/ 3320143 h 3320143"/>
              <a:gd name="csX39" fmla="*/ 0 w 10166842"/>
              <a:gd name="csY39" fmla="*/ 2700383 h 3320143"/>
              <a:gd name="csX40" fmla="*/ 0 w 10166842"/>
              <a:gd name="csY40" fmla="*/ 2113824 h 3320143"/>
              <a:gd name="csX41" fmla="*/ 0 w 10166842"/>
              <a:gd name="csY41" fmla="*/ 1560467 h 3320143"/>
              <a:gd name="csX42" fmla="*/ 0 w 10166842"/>
              <a:gd name="csY42" fmla="*/ 973909 h 3320143"/>
              <a:gd name="csX43" fmla="*/ 0 w 10166842"/>
              <a:gd name="csY43" fmla="*/ 0 h 332014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</a:cxnLst>
            <a:rect l="l" t="t" r="r" b="b"/>
            <a:pathLst>
              <a:path w="10166842" h="3320143" fill="none" extrusionOk="0">
                <a:moveTo>
                  <a:pt x="0" y="0"/>
                </a:moveTo>
                <a:cubicBezTo>
                  <a:pt x="178154" y="-37782"/>
                  <a:pt x="401303" y="1969"/>
                  <a:pt x="699718" y="0"/>
                </a:cubicBezTo>
                <a:cubicBezTo>
                  <a:pt x="998133" y="-1969"/>
                  <a:pt x="1224213" y="23699"/>
                  <a:pt x="1399436" y="0"/>
                </a:cubicBezTo>
                <a:cubicBezTo>
                  <a:pt x="1574659" y="-23699"/>
                  <a:pt x="1836354" y="55093"/>
                  <a:pt x="2099154" y="0"/>
                </a:cubicBezTo>
                <a:cubicBezTo>
                  <a:pt x="2361954" y="-55093"/>
                  <a:pt x="2625843" y="81510"/>
                  <a:pt x="2798872" y="0"/>
                </a:cubicBezTo>
                <a:cubicBezTo>
                  <a:pt x="2971901" y="-81510"/>
                  <a:pt x="3370068" y="58291"/>
                  <a:pt x="3600258" y="0"/>
                </a:cubicBezTo>
                <a:cubicBezTo>
                  <a:pt x="3830448" y="-58291"/>
                  <a:pt x="4036219" y="43543"/>
                  <a:pt x="4198308" y="0"/>
                </a:cubicBezTo>
                <a:cubicBezTo>
                  <a:pt x="4360397" y="-43543"/>
                  <a:pt x="4749424" y="51705"/>
                  <a:pt x="4898026" y="0"/>
                </a:cubicBezTo>
                <a:cubicBezTo>
                  <a:pt x="5046628" y="-51705"/>
                  <a:pt x="5364767" y="23542"/>
                  <a:pt x="5496075" y="0"/>
                </a:cubicBezTo>
                <a:cubicBezTo>
                  <a:pt x="5627383" y="-23542"/>
                  <a:pt x="5960229" y="35915"/>
                  <a:pt x="6094125" y="0"/>
                </a:cubicBezTo>
                <a:cubicBezTo>
                  <a:pt x="6228021" y="-35915"/>
                  <a:pt x="6501262" y="55284"/>
                  <a:pt x="6692174" y="0"/>
                </a:cubicBezTo>
                <a:cubicBezTo>
                  <a:pt x="6883086" y="-55284"/>
                  <a:pt x="6874393" y="27897"/>
                  <a:pt x="6985219" y="0"/>
                </a:cubicBezTo>
                <a:cubicBezTo>
                  <a:pt x="7096046" y="-27897"/>
                  <a:pt x="7359536" y="35034"/>
                  <a:pt x="7684936" y="0"/>
                </a:cubicBezTo>
                <a:cubicBezTo>
                  <a:pt x="8010336" y="-35034"/>
                  <a:pt x="7844872" y="9162"/>
                  <a:pt x="7977981" y="0"/>
                </a:cubicBezTo>
                <a:cubicBezTo>
                  <a:pt x="8111090" y="-9162"/>
                  <a:pt x="8326082" y="48409"/>
                  <a:pt x="8576030" y="0"/>
                </a:cubicBezTo>
                <a:cubicBezTo>
                  <a:pt x="8825978" y="-48409"/>
                  <a:pt x="9083962" y="23692"/>
                  <a:pt x="9377417" y="0"/>
                </a:cubicBezTo>
                <a:cubicBezTo>
                  <a:pt x="9670872" y="-23692"/>
                  <a:pt x="9847845" y="13642"/>
                  <a:pt x="10166842" y="0"/>
                </a:cubicBezTo>
                <a:cubicBezTo>
                  <a:pt x="10227358" y="170849"/>
                  <a:pt x="10130263" y="337701"/>
                  <a:pt x="10166842" y="586559"/>
                </a:cubicBezTo>
                <a:cubicBezTo>
                  <a:pt x="10203421" y="835417"/>
                  <a:pt x="10113974" y="968098"/>
                  <a:pt x="10166842" y="1073513"/>
                </a:cubicBezTo>
                <a:cubicBezTo>
                  <a:pt x="10219710" y="1178928"/>
                  <a:pt x="10152047" y="1364086"/>
                  <a:pt x="10166842" y="1560467"/>
                </a:cubicBezTo>
                <a:cubicBezTo>
                  <a:pt x="10181637" y="1756848"/>
                  <a:pt x="10136222" y="1876016"/>
                  <a:pt x="10166842" y="2113824"/>
                </a:cubicBezTo>
                <a:cubicBezTo>
                  <a:pt x="10197462" y="2351632"/>
                  <a:pt x="10122526" y="2469479"/>
                  <a:pt x="10166842" y="2667182"/>
                </a:cubicBezTo>
                <a:cubicBezTo>
                  <a:pt x="10211158" y="2864885"/>
                  <a:pt x="10103362" y="3026778"/>
                  <a:pt x="10166842" y="3320143"/>
                </a:cubicBezTo>
                <a:cubicBezTo>
                  <a:pt x="9871589" y="3338676"/>
                  <a:pt x="9694437" y="3239874"/>
                  <a:pt x="9365456" y="3320143"/>
                </a:cubicBezTo>
                <a:cubicBezTo>
                  <a:pt x="9036475" y="3400412"/>
                  <a:pt x="8832716" y="3246584"/>
                  <a:pt x="8564069" y="3320143"/>
                </a:cubicBezTo>
                <a:cubicBezTo>
                  <a:pt x="8295422" y="3393702"/>
                  <a:pt x="8233655" y="3298061"/>
                  <a:pt x="7966020" y="3320143"/>
                </a:cubicBezTo>
                <a:cubicBezTo>
                  <a:pt x="7698385" y="3342225"/>
                  <a:pt x="7491695" y="3297713"/>
                  <a:pt x="7266302" y="3320143"/>
                </a:cubicBezTo>
                <a:cubicBezTo>
                  <a:pt x="7040909" y="3342573"/>
                  <a:pt x="7046971" y="3291685"/>
                  <a:pt x="6973258" y="3320143"/>
                </a:cubicBezTo>
                <a:cubicBezTo>
                  <a:pt x="6899545" y="3348601"/>
                  <a:pt x="6542710" y="3225547"/>
                  <a:pt x="6171871" y="3320143"/>
                </a:cubicBezTo>
                <a:cubicBezTo>
                  <a:pt x="5801032" y="3414739"/>
                  <a:pt x="5923332" y="3310161"/>
                  <a:pt x="5675490" y="3320143"/>
                </a:cubicBezTo>
                <a:cubicBezTo>
                  <a:pt x="5427648" y="3330125"/>
                  <a:pt x="5167525" y="3258599"/>
                  <a:pt x="4975772" y="3320143"/>
                </a:cubicBezTo>
                <a:cubicBezTo>
                  <a:pt x="4784019" y="3381687"/>
                  <a:pt x="4763183" y="3298494"/>
                  <a:pt x="4682728" y="3320143"/>
                </a:cubicBezTo>
                <a:cubicBezTo>
                  <a:pt x="4602273" y="3341792"/>
                  <a:pt x="4124165" y="3242477"/>
                  <a:pt x="3881341" y="3320143"/>
                </a:cubicBezTo>
                <a:cubicBezTo>
                  <a:pt x="3638517" y="3397809"/>
                  <a:pt x="3545435" y="3269208"/>
                  <a:pt x="3384960" y="3320143"/>
                </a:cubicBezTo>
                <a:cubicBezTo>
                  <a:pt x="3224485" y="3371078"/>
                  <a:pt x="2969931" y="3272566"/>
                  <a:pt x="2786911" y="3320143"/>
                </a:cubicBezTo>
                <a:cubicBezTo>
                  <a:pt x="2603891" y="3367720"/>
                  <a:pt x="2579140" y="3308729"/>
                  <a:pt x="2392198" y="3320143"/>
                </a:cubicBezTo>
                <a:cubicBezTo>
                  <a:pt x="2205256" y="3331557"/>
                  <a:pt x="2001102" y="3251358"/>
                  <a:pt x="1692480" y="3320143"/>
                </a:cubicBezTo>
                <a:cubicBezTo>
                  <a:pt x="1383858" y="3388928"/>
                  <a:pt x="1147462" y="3252046"/>
                  <a:pt x="891094" y="3320143"/>
                </a:cubicBezTo>
                <a:cubicBezTo>
                  <a:pt x="634726" y="3388240"/>
                  <a:pt x="418034" y="3275974"/>
                  <a:pt x="0" y="3320143"/>
                </a:cubicBezTo>
                <a:cubicBezTo>
                  <a:pt x="-40783" y="3138493"/>
                  <a:pt x="66811" y="2882946"/>
                  <a:pt x="0" y="2700383"/>
                </a:cubicBezTo>
                <a:cubicBezTo>
                  <a:pt x="-66811" y="2517820"/>
                  <a:pt x="55755" y="2267151"/>
                  <a:pt x="0" y="2113824"/>
                </a:cubicBezTo>
                <a:cubicBezTo>
                  <a:pt x="-55755" y="1960497"/>
                  <a:pt x="15330" y="1808147"/>
                  <a:pt x="0" y="1560467"/>
                </a:cubicBezTo>
                <a:cubicBezTo>
                  <a:pt x="-15330" y="1312787"/>
                  <a:pt x="2161" y="1254402"/>
                  <a:pt x="0" y="973909"/>
                </a:cubicBezTo>
                <a:cubicBezTo>
                  <a:pt x="-2161" y="693416"/>
                  <a:pt x="91711" y="382870"/>
                  <a:pt x="0" y="0"/>
                </a:cubicBezTo>
                <a:close/>
              </a:path>
              <a:path w="10166842" h="3320143" stroke="0" extrusionOk="0">
                <a:moveTo>
                  <a:pt x="0" y="0"/>
                </a:moveTo>
                <a:cubicBezTo>
                  <a:pt x="235538" y="-28509"/>
                  <a:pt x="331637" y="56657"/>
                  <a:pt x="496381" y="0"/>
                </a:cubicBezTo>
                <a:cubicBezTo>
                  <a:pt x="661125" y="-56657"/>
                  <a:pt x="726252" y="6310"/>
                  <a:pt x="789425" y="0"/>
                </a:cubicBezTo>
                <a:cubicBezTo>
                  <a:pt x="852598" y="-6310"/>
                  <a:pt x="1410260" y="92756"/>
                  <a:pt x="1590812" y="0"/>
                </a:cubicBezTo>
                <a:cubicBezTo>
                  <a:pt x="1771364" y="-92756"/>
                  <a:pt x="1978512" y="27549"/>
                  <a:pt x="2087193" y="0"/>
                </a:cubicBezTo>
                <a:cubicBezTo>
                  <a:pt x="2195874" y="-27549"/>
                  <a:pt x="2451776" y="18979"/>
                  <a:pt x="2583574" y="0"/>
                </a:cubicBezTo>
                <a:cubicBezTo>
                  <a:pt x="2715372" y="-18979"/>
                  <a:pt x="3044602" y="60078"/>
                  <a:pt x="3384960" y="0"/>
                </a:cubicBezTo>
                <a:cubicBezTo>
                  <a:pt x="3725318" y="-60078"/>
                  <a:pt x="3696720" y="31519"/>
                  <a:pt x="3779673" y="0"/>
                </a:cubicBezTo>
                <a:cubicBezTo>
                  <a:pt x="3862626" y="-31519"/>
                  <a:pt x="4282280" y="61865"/>
                  <a:pt x="4581059" y="0"/>
                </a:cubicBezTo>
                <a:cubicBezTo>
                  <a:pt x="4879838" y="-61865"/>
                  <a:pt x="5205343" y="37320"/>
                  <a:pt x="5382446" y="0"/>
                </a:cubicBezTo>
                <a:cubicBezTo>
                  <a:pt x="5559549" y="-37320"/>
                  <a:pt x="5733026" y="67197"/>
                  <a:pt x="5980495" y="0"/>
                </a:cubicBezTo>
                <a:cubicBezTo>
                  <a:pt x="6227964" y="-67197"/>
                  <a:pt x="6613529" y="94549"/>
                  <a:pt x="6781882" y="0"/>
                </a:cubicBezTo>
                <a:cubicBezTo>
                  <a:pt x="6950235" y="-94549"/>
                  <a:pt x="7093882" y="10546"/>
                  <a:pt x="7278263" y="0"/>
                </a:cubicBezTo>
                <a:cubicBezTo>
                  <a:pt x="7462644" y="-10546"/>
                  <a:pt x="7614362" y="1052"/>
                  <a:pt x="7774644" y="0"/>
                </a:cubicBezTo>
                <a:cubicBezTo>
                  <a:pt x="7934926" y="-1052"/>
                  <a:pt x="8321934" y="53429"/>
                  <a:pt x="8474362" y="0"/>
                </a:cubicBezTo>
                <a:cubicBezTo>
                  <a:pt x="8626790" y="-53429"/>
                  <a:pt x="8816025" y="27131"/>
                  <a:pt x="8970743" y="0"/>
                </a:cubicBezTo>
                <a:cubicBezTo>
                  <a:pt x="9125461" y="-27131"/>
                  <a:pt x="9771961" y="22207"/>
                  <a:pt x="10166842" y="0"/>
                </a:cubicBezTo>
                <a:cubicBezTo>
                  <a:pt x="10191124" y="217346"/>
                  <a:pt x="10115787" y="338062"/>
                  <a:pt x="10166842" y="619760"/>
                </a:cubicBezTo>
                <a:cubicBezTo>
                  <a:pt x="10217897" y="901458"/>
                  <a:pt x="10109999" y="1043534"/>
                  <a:pt x="10166842" y="1206319"/>
                </a:cubicBezTo>
                <a:cubicBezTo>
                  <a:pt x="10223685" y="1369104"/>
                  <a:pt x="10131299" y="1507214"/>
                  <a:pt x="10166842" y="1792877"/>
                </a:cubicBezTo>
                <a:cubicBezTo>
                  <a:pt x="10202385" y="2078540"/>
                  <a:pt x="10148184" y="2151579"/>
                  <a:pt x="10166842" y="2246630"/>
                </a:cubicBezTo>
                <a:cubicBezTo>
                  <a:pt x="10185500" y="2341681"/>
                  <a:pt x="10134940" y="2624264"/>
                  <a:pt x="10166842" y="2733584"/>
                </a:cubicBezTo>
                <a:cubicBezTo>
                  <a:pt x="10198744" y="2842904"/>
                  <a:pt x="10110715" y="3145378"/>
                  <a:pt x="10166842" y="3320143"/>
                </a:cubicBezTo>
                <a:cubicBezTo>
                  <a:pt x="9920579" y="3365296"/>
                  <a:pt x="9846939" y="3316326"/>
                  <a:pt x="9670461" y="3320143"/>
                </a:cubicBezTo>
                <a:cubicBezTo>
                  <a:pt x="9493983" y="3323960"/>
                  <a:pt x="9330312" y="3316325"/>
                  <a:pt x="9072411" y="3320143"/>
                </a:cubicBezTo>
                <a:cubicBezTo>
                  <a:pt x="8814510" y="3323961"/>
                  <a:pt x="8920782" y="3315229"/>
                  <a:pt x="8779367" y="3320143"/>
                </a:cubicBezTo>
                <a:cubicBezTo>
                  <a:pt x="8637952" y="3325057"/>
                  <a:pt x="8550429" y="3303628"/>
                  <a:pt x="8486323" y="3320143"/>
                </a:cubicBezTo>
                <a:cubicBezTo>
                  <a:pt x="8422217" y="3336658"/>
                  <a:pt x="8032683" y="3256641"/>
                  <a:pt x="7888273" y="3320143"/>
                </a:cubicBezTo>
                <a:cubicBezTo>
                  <a:pt x="7743863" y="3383645"/>
                  <a:pt x="7679973" y="3303673"/>
                  <a:pt x="7493561" y="3320143"/>
                </a:cubicBezTo>
                <a:cubicBezTo>
                  <a:pt x="7307149" y="3336613"/>
                  <a:pt x="6960176" y="3314808"/>
                  <a:pt x="6793843" y="3320143"/>
                </a:cubicBezTo>
                <a:cubicBezTo>
                  <a:pt x="6627510" y="3325478"/>
                  <a:pt x="6572066" y="3284682"/>
                  <a:pt x="6399130" y="3320143"/>
                </a:cubicBezTo>
                <a:cubicBezTo>
                  <a:pt x="6226194" y="3355604"/>
                  <a:pt x="5945364" y="3293461"/>
                  <a:pt x="5699412" y="3320143"/>
                </a:cubicBezTo>
                <a:cubicBezTo>
                  <a:pt x="5453460" y="3346825"/>
                  <a:pt x="5525970" y="3309088"/>
                  <a:pt x="5406368" y="3320143"/>
                </a:cubicBezTo>
                <a:cubicBezTo>
                  <a:pt x="5286766" y="3331198"/>
                  <a:pt x="5037856" y="3257729"/>
                  <a:pt x="4706650" y="3320143"/>
                </a:cubicBezTo>
                <a:cubicBezTo>
                  <a:pt x="4375444" y="3382557"/>
                  <a:pt x="4432303" y="3312524"/>
                  <a:pt x="4311937" y="3320143"/>
                </a:cubicBezTo>
                <a:cubicBezTo>
                  <a:pt x="4191571" y="3327762"/>
                  <a:pt x="4104216" y="3296693"/>
                  <a:pt x="4018893" y="3320143"/>
                </a:cubicBezTo>
                <a:cubicBezTo>
                  <a:pt x="3933570" y="3343593"/>
                  <a:pt x="3763003" y="3307447"/>
                  <a:pt x="3624180" y="3320143"/>
                </a:cubicBezTo>
                <a:cubicBezTo>
                  <a:pt x="3485357" y="3332839"/>
                  <a:pt x="3163035" y="3242576"/>
                  <a:pt x="2924462" y="3320143"/>
                </a:cubicBezTo>
                <a:cubicBezTo>
                  <a:pt x="2685889" y="3397710"/>
                  <a:pt x="2710917" y="3288286"/>
                  <a:pt x="2529750" y="3320143"/>
                </a:cubicBezTo>
                <a:cubicBezTo>
                  <a:pt x="2348583" y="3352000"/>
                  <a:pt x="2335057" y="3310311"/>
                  <a:pt x="2236705" y="3320143"/>
                </a:cubicBezTo>
                <a:cubicBezTo>
                  <a:pt x="2138354" y="3329975"/>
                  <a:pt x="1938738" y="3272929"/>
                  <a:pt x="1841993" y="3320143"/>
                </a:cubicBezTo>
                <a:cubicBezTo>
                  <a:pt x="1745248" y="3367357"/>
                  <a:pt x="1507901" y="3308452"/>
                  <a:pt x="1345611" y="3320143"/>
                </a:cubicBezTo>
                <a:cubicBezTo>
                  <a:pt x="1183321" y="3331834"/>
                  <a:pt x="1011617" y="3271938"/>
                  <a:pt x="747562" y="3320143"/>
                </a:cubicBezTo>
                <a:cubicBezTo>
                  <a:pt x="483507" y="3368348"/>
                  <a:pt x="334181" y="3318264"/>
                  <a:pt x="0" y="3320143"/>
                </a:cubicBezTo>
                <a:cubicBezTo>
                  <a:pt x="-30809" y="3063447"/>
                  <a:pt x="59762" y="2961265"/>
                  <a:pt x="0" y="2700383"/>
                </a:cubicBezTo>
                <a:cubicBezTo>
                  <a:pt x="-59762" y="2439501"/>
                  <a:pt x="25587" y="2410108"/>
                  <a:pt x="0" y="2147026"/>
                </a:cubicBezTo>
                <a:cubicBezTo>
                  <a:pt x="-25587" y="1883944"/>
                  <a:pt x="12009" y="1723164"/>
                  <a:pt x="0" y="1593669"/>
                </a:cubicBezTo>
                <a:cubicBezTo>
                  <a:pt x="-12009" y="1464174"/>
                  <a:pt x="64200" y="1173761"/>
                  <a:pt x="0" y="1040311"/>
                </a:cubicBezTo>
                <a:cubicBezTo>
                  <a:pt x="-64200" y="906861"/>
                  <a:pt x="55717" y="622118"/>
                  <a:pt x="0" y="486954"/>
                </a:cubicBezTo>
                <a:cubicBezTo>
                  <a:pt x="-55717" y="351790"/>
                  <a:pt x="8965" y="243047"/>
                  <a:pt x="0" y="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 w="76200">
            <a:noFill/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Scribble/>
                  </ask:type>
                </ask:lineSketchStyleProps>
              </a:ext>
            </a:extLst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/>
          <a:p>
            <a:pPr marL="0" indent="0" algn="just">
              <a:buNone/>
            </a:pPr>
            <a:r>
              <a:rPr lang="en-US" sz="2800" dirty="0">
                <a:solidFill>
                  <a:schemeClr val="bg1"/>
                </a:solidFill>
              </a:rPr>
              <a:t>I confirm that I have not used any AI tools in the research and creation of this assignment. I confirm that I have not presented any AI generated materials as my own work. I confirm I have copies of my notes and other resources I used, which I may be asked to provide in evidence.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368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81">
            <a:extLst>
              <a:ext uri="{FF2B5EF4-FFF2-40B4-BE49-F238E27FC236}">
                <a16:creationId xmlns:a16="http://schemas.microsoft.com/office/drawing/2014/main" id="{948270A5-D109-1DF5-BFDF-A4F6FC703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3" name="Picture Placeholder 82">
            <a:extLst>
              <a:ext uri="{FF2B5EF4-FFF2-40B4-BE49-F238E27FC236}">
                <a16:creationId xmlns:a16="http://schemas.microsoft.com/office/drawing/2014/main" id="{0F9C86DB-4201-AA7E-D0FA-8F2C7B5E6FB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4" name="Text Placeholder 83">
            <a:extLst>
              <a:ext uri="{FF2B5EF4-FFF2-40B4-BE49-F238E27FC236}">
                <a16:creationId xmlns:a16="http://schemas.microsoft.com/office/drawing/2014/main" id="{38973113-2977-5C3C-47C4-9AA1494B71A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18662"/>
            <a:ext cx="12191999" cy="6858000"/>
          </a:xfrm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sz="3600" dirty="0"/>
              <a:t>Introduction</a:t>
            </a:r>
          </a:p>
          <a:p>
            <a:pPr>
              <a:buClr>
                <a:schemeClr val="bg1"/>
              </a:buClr>
            </a:pPr>
            <a:endParaRPr lang="en-US" sz="2800" dirty="0"/>
          </a:p>
          <a:p>
            <a:pPr marL="571500" indent="-5715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800" dirty="0"/>
              <a:t>Brief introduction about me</a:t>
            </a:r>
          </a:p>
          <a:p>
            <a:pPr marL="571500" indent="-571500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571500" indent="-5715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800" b="1" dirty="0"/>
              <a:t>My chosen skill: </a:t>
            </a:r>
            <a:r>
              <a:rPr lang="en-US" sz="2800" dirty="0">
                <a:solidFill>
                  <a:srgbClr val="FFC000"/>
                </a:solidFill>
              </a:rPr>
              <a:t>Problem Solving</a:t>
            </a:r>
          </a:p>
          <a:p>
            <a:pPr>
              <a:buClr>
                <a:schemeClr val="bg1"/>
              </a:buClr>
            </a:pPr>
            <a:endParaRPr lang="en-US" sz="2800" dirty="0"/>
          </a:p>
          <a:p>
            <a:pPr marL="571500" indent="-5715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800" dirty="0"/>
              <a:t>What I’ll cover on this presentation</a:t>
            </a:r>
          </a:p>
          <a:p>
            <a:pPr marL="571500" indent="-571500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3600" dirty="0"/>
          </a:p>
          <a:p>
            <a:pPr>
              <a:buClr>
                <a:schemeClr val="bg1"/>
              </a:buClr>
            </a:pPr>
            <a:endParaRPr lang="en-GB" sz="3600" dirty="0"/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13836F09-A632-8F61-A932-EBB3C08CC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9330"/>
            <a:ext cx="2435292" cy="81176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48D87A-98C3-2E53-DF3A-0BC39DE1A88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"/>
          </a:blip>
          <a:stretch>
            <a:fillRect/>
          </a:stretch>
        </p:blipFill>
        <p:spPr>
          <a:xfrm>
            <a:off x="83976" y="395044"/>
            <a:ext cx="12108023" cy="5903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691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Placeholder 27" descr="Woman walking through a door">
            <a:extLst>
              <a:ext uri="{FF2B5EF4-FFF2-40B4-BE49-F238E27FC236}">
                <a16:creationId xmlns:a16="http://schemas.microsoft.com/office/drawing/2014/main" id="{86D7D4AC-BE7B-45B9-AF4A-E2AF1B6C796D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012000" cy="6858000"/>
          </a:xfr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D509E5E-F68C-4F2B-8EC7-43259586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69877" y="0"/>
            <a:ext cx="6058185" cy="6858000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F7E39F-041F-4A45-A1CF-F8C269887D5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74621" y="45720"/>
            <a:ext cx="6903253" cy="6766560"/>
          </a:xfrm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pPr>
              <a:lnSpc>
                <a:spcPct val="100000"/>
              </a:lnSpc>
              <a:buClr>
                <a:schemeClr val="bg1"/>
              </a:buClr>
            </a:pPr>
            <a:endParaRPr lang="en-US" sz="2400" dirty="0"/>
          </a:p>
          <a:p>
            <a:pPr marL="342900" indent="-34290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What is Problem Solving</a:t>
            </a:r>
          </a:p>
          <a:p>
            <a:pPr marL="342900" indent="-34290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Importance of problem solving in professional practice</a:t>
            </a:r>
          </a:p>
          <a:p>
            <a:pPr marL="342900" indent="-34290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5 Whys Model + Example</a:t>
            </a:r>
          </a:p>
          <a:p>
            <a:pPr marL="342900" indent="-34290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Applying this skill in practice</a:t>
            </a:r>
          </a:p>
          <a:p>
            <a:pPr marL="342900" indent="-342900">
              <a:lnSpc>
                <a:spcPct val="10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How does this skill support future career</a:t>
            </a:r>
          </a:p>
          <a:p>
            <a:pPr>
              <a:buClr>
                <a:schemeClr val="bg1"/>
              </a:buClr>
            </a:pPr>
            <a:endParaRPr lang="en-US" sz="2400" dirty="0"/>
          </a:p>
          <a:p>
            <a:pPr>
              <a:buClr>
                <a:schemeClr val="bg1"/>
              </a:buClr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BE4A06-2673-41EF-AF84-96B0EDEC0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0439" y="1406758"/>
            <a:ext cx="4585966" cy="621232"/>
          </a:xfrm>
        </p:spPr>
        <p:txBody>
          <a:bodyPr/>
          <a:lstStyle/>
          <a:p>
            <a:r>
              <a:rPr lang="en-US" sz="3600" cap="none" dirty="0">
                <a:latin typeface="+mn-lt"/>
              </a:rPr>
              <a:t>Outline</a:t>
            </a:r>
          </a:p>
        </p:txBody>
      </p:sp>
      <p:sp>
        <p:nvSpPr>
          <p:cNvPr id="9" name="object 7" descr="Beige rectangle">
            <a:extLst>
              <a:ext uri="{FF2B5EF4-FFF2-40B4-BE49-F238E27FC236}">
                <a16:creationId xmlns:a16="http://schemas.microsoft.com/office/drawing/2014/main" id="{400AB11A-4D5E-4CDE-BB60-C8578F59C3E0}"/>
              </a:ext>
            </a:extLst>
          </p:cNvPr>
          <p:cNvSpPr/>
          <p:nvPr/>
        </p:nvSpPr>
        <p:spPr bwMode="white">
          <a:xfrm>
            <a:off x="1654020" y="2180948"/>
            <a:ext cx="4983477" cy="45719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grpSp>
        <p:nvGrpSpPr>
          <p:cNvPr id="36" name="Group 35" descr="Icon Lightbulb">
            <a:extLst>
              <a:ext uri="{FF2B5EF4-FFF2-40B4-BE49-F238E27FC236}">
                <a16:creationId xmlns:a16="http://schemas.microsoft.com/office/drawing/2014/main" id="{840CA54E-FBB9-4848-A45D-E086AA4A5012}"/>
              </a:ext>
            </a:extLst>
          </p:cNvPr>
          <p:cNvGrpSpPr>
            <a:grpSpLocks noChangeAspect="1"/>
          </p:cNvGrpSpPr>
          <p:nvPr/>
        </p:nvGrpSpPr>
        <p:grpSpPr>
          <a:xfrm>
            <a:off x="1978089" y="1361038"/>
            <a:ext cx="362015" cy="584795"/>
            <a:chOff x="1684741" y="3186732"/>
            <a:chExt cx="530027" cy="856197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8ABB65B-B8A5-4C0E-BE4C-E88A7BB3E8A2}"/>
                </a:ext>
              </a:extLst>
            </p:cNvPr>
            <p:cNvSpPr/>
            <p:nvPr/>
          </p:nvSpPr>
          <p:spPr>
            <a:xfrm>
              <a:off x="1817248" y="3777916"/>
              <a:ext cx="265013" cy="61157"/>
            </a:xfrm>
            <a:custGeom>
              <a:avLst/>
              <a:gdLst>
                <a:gd name="connsiteX0" fmla="*/ 30578 w 265013"/>
                <a:gd name="connsiteY0" fmla="*/ 0 h 61156"/>
                <a:gd name="connsiteX1" fmla="*/ 234435 w 265013"/>
                <a:gd name="connsiteY1" fmla="*/ 0 h 61156"/>
                <a:gd name="connsiteX2" fmla="*/ 265013 w 265013"/>
                <a:gd name="connsiteY2" fmla="*/ 30578 h 61156"/>
                <a:gd name="connsiteX3" fmla="*/ 234435 w 265013"/>
                <a:gd name="connsiteY3" fmla="*/ 61157 h 61156"/>
                <a:gd name="connsiteX4" fmla="*/ 30578 w 265013"/>
                <a:gd name="connsiteY4" fmla="*/ 61157 h 61156"/>
                <a:gd name="connsiteX5" fmla="*/ 0 w 265013"/>
                <a:gd name="connsiteY5" fmla="*/ 30578 h 61156"/>
                <a:gd name="connsiteX6" fmla="*/ 30578 w 265013"/>
                <a:gd name="connsiteY6" fmla="*/ 0 h 6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013" h="61156">
                  <a:moveTo>
                    <a:pt x="30578" y="0"/>
                  </a:moveTo>
                  <a:lnTo>
                    <a:pt x="234435" y="0"/>
                  </a:lnTo>
                  <a:cubicBezTo>
                    <a:pt x="251763" y="0"/>
                    <a:pt x="265013" y="13251"/>
                    <a:pt x="265013" y="30578"/>
                  </a:cubicBezTo>
                  <a:cubicBezTo>
                    <a:pt x="265013" y="47906"/>
                    <a:pt x="251763" y="61157"/>
                    <a:pt x="234435" y="61157"/>
                  </a:cubicBezTo>
                  <a:lnTo>
                    <a:pt x="30578" y="61157"/>
                  </a:lnTo>
                  <a:cubicBezTo>
                    <a:pt x="13251" y="61157"/>
                    <a:pt x="0" y="47906"/>
                    <a:pt x="0" y="30578"/>
                  </a:cubicBezTo>
                  <a:cubicBezTo>
                    <a:pt x="0" y="13251"/>
                    <a:pt x="13251" y="0"/>
                    <a:pt x="30578" y="0"/>
                  </a:cubicBezTo>
                  <a:close/>
                </a:path>
              </a:pathLst>
            </a:custGeom>
            <a:solidFill>
              <a:schemeClr val="accent1"/>
            </a:solidFill>
            <a:ln w="101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71DD07A-CE80-41D5-AEEB-65192AD34639}"/>
                </a:ext>
              </a:extLst>
            </p:cNvPr>
            <p:cNvSpPr/>
            <p:nvPr/>
          </p:nvSpPr>
          <p:spPr>
            <a:xfrm>
              <a:off x="1817248" y="3879844"/>
              <a:ext cx="265013" cy="61157"/>
            </a:xfrm>
            <a:custGeom>
              <a:avLst/>
              <a:gdLst>
                <a:gd name="connsiteX0" fmla="*/ 30578 w 265013"/>
                <a:gd name="connsiteY0" fmla="*/ 0 h 61156"/>
                <a:gd name="connsiteX1" fmla="*/ 234435 w 265013"/>
                <a:gd name="connsiteY1" fmla="*/ 0 h 61156"/>
                <a:gd name="connsiteX2" fmla="*/ 265013 w 265013"/>
                <a:gd name="connsiteY2" fmla="*/ 30578 h 61156"/>
                <a:gd name="connsiteX3" fmla="*/ 234435 w 265013"/>
                <a:gd name="connsiteY3" fmla="*/ 61157 h 61156"/>
                <a:gd name="connsiteX4" fmla="*/ 30578 w 265013"/>
                <a:gd name="connsiteY4" fmla="*/ 61157 h 61156"/>
                <a:gd name="connsiteX5" fmla="*/ 0 w 265013"/>
                <a:gd name="connsiteY5" fmla="*/ 30578 h 61156"/>
                <a:gd name="connsiteX6" fmla="*/ 30578 w 265013"/>
                <a:gd name="connsiteY6" fmla="*/ 0 h 6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013" h="61156">
                  <a:moveTo>
                    <a:pt x="30578" y="0"/>
                  </a:moveTo>
                  <a:lnTo>
                    <a:pt x="234435" y="0"/>
                  </a:lnTo>
                  <a:cubicBezTo>
                    <a:pt x="251763" y="0"/>
                    <a:pt x="265013" y="13251"/>
                    <a:pt x="265013" y="30578"/>
                  </a:cubicBezTo>
                  <a:cubicBezTo>
                    <a:pt x="265013" y="47906"/>
                    <a:pt x="251763" y="61157"/>
                    <a:pt x="234435" y="61157"/>
                  </a:cubicBezTo>
                  <a:lnTo>
                    <a:pt x="30578" y="61157"/>
                  </a:lnTo>
                  <a:cubicBezTo>
                    <a:pt x="13251" y="61157"/>
                    <a:pt x="0" y="47906"/>
                    <a:pt x="0" y="30578"/>
                  </a:cubicBezTo>
                  <a:cubicBezTo>
                    <a:pt x="0" y="13251"/>
                    <a:pt x="13251" y="0"/>
                    <a:pt x="30578" y="0"/>
                  </a:cubicBezTo>
                  <a:close/>
                </a:path>
              </a:pathLst>
            </a:custGeom>
            <a:solidFill>
              <a:schemeClr val="accent1"/>
            </a:solidFill>
            <a:ln w="101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522D638-DE3D-438D-8C73-954C32D8CB63}"/>
                </a:ext>
              </a:extLst>
            </p:cNvPr>
            <p:cNvSpPr/>
            <p:nvPr/>
          </p:nvSpPr>
          <p:spPr>
            <a:xfrm>
              <a:off x="1883501" y="3981772"/>
              <a:ext cx="132507" cy="61157"/>
            </a:xfrm>
            <a:custGeom>
              <a:avLst/>
              <a:gdLst>
                <a:gd name="connsiteX0" fmla="*/ 0 w 132506"/>
                <a:gd name="connsiteY0" fmla="*/ 0 h 61156"/>
                <a:gd name="connsiteX1" fmla="*/ 66253 w 132506"/>
                <a:gd name="connsiteY1" fmla="*/ 61157 h 61156"/>
                <a:gd name="connsiteX2" fmla="*/ 132507 w 132506"/>
                <a:gd name="connsiteY2" fmla="*/ 0 h 61156"/>
                <a:gd name="connsiteX3" fmla="*/ 0 w 132506"/>
                <a:gd name="connsiteY3" fmla="*/ 0 h 6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2506" h="61156">
                  <a:moveTo>
                    <a:pt x="0" y="0"/>
                  </a:moveTo>
                  <a:cubicBezTo>
                    <a:pt x="3058" y="34656"/>
                    <a:pt x="31598" y="61157"/>
                    <a:pt x="66253" y="61157"/>
                  </a:cubicBezTo>
                  <a:cubicBezTo>
                    <a:pt x="100909" y="61157"/>
                    <a:pt x="129449" y="34656"/>
                    <a:pt x="1325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01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1AB190E-B14D-440E-9910-B22D8C998B54}"/>
                </a:ext>
              </a:extLst>
            </p:cNvPr>
            <p:cNvSpPr/>
            <p:nvPr/>
          </p:nvSpPr>
          <p:spPr>
            <a:xfrm>
              <a:off x="1684741" y="3186732"/>
              <a:ext cx="530027" cy="550412"/>
            </a:xfrm>
            <a:custGeom>
              <a:avLst/>
              <a:gdLst>
                <a:gd name="connsiteX0" fmla="*/ 265013 w 530026"/>
                <a:gd name="connsiteY0" fmla="*/ 0 h 550412"/>
                <a:gd name="connsiteX1" fmla="*/ 265013 w 530026"/>
                <a:gd name="connsiteY1" fmla="*/ 0 h 550412"/>
                <a:gd name="connsiteX2" fmla="*/ 265013 w 530026"/>
                <a:gd name="connsiteY2" fmla="*/ 0 h 550412"/>
                <a:gd name="connsiteX3" fmla="*/ 0 w 530026"/>
                <a:gd name="connsiteY3" fmla="*/ 261956 h 550412"/>
                <a:gd name="connsiteX4" fmla="*/ 0 w 530026"/>
                <a:gd name="connsiteY4" fmla="*/ 271129 h 550412"/>
                <a:gd name="connsiteX5" fmla="*/ 18347 w 530026"/>
                <a:gd name="connsiteY5" fmla="*/ 362864 h 550412"/>
                <a:gd name="connsiteX6" fmla="*/ 64215 w 530026"/>
                <a:gd name="connsiteY6" fmla="*/ 438291 h 550412"/>
                <a:gd name="connsiteX7" fmla="*/ 126391 w 530026"/>
                <a:gd name="connsiteY7" fmla="*/ 539200 h 550412"/>
                <a:gd name="connsiteX8" fmla="*/ 144738 w 530026"/>
                <a:gd name="connsiteY8" fmla="*/ 550412 h 550412"/>
                <a:gd name="connsiteX9" fmla="*/ 385289 w 530026"/>
                <a:gd name="connsiteY9" fmla="*/ 550412 h 550412"/>
                <a:gd name="connsiteX10" fmla="*/ 403636 w 530026"/>
                <a:gd name="connsiteY10" fmla="*/ 539200 h 550412"/>
                <a:gd name="connsiteX11" fmla="*/ 465812 w 530026"/>
                <a:gd name="connsiteY11" fmla="*/ 438291 h 550412"/>
                <a:gd name="connsiteX12" fmla="*/ 511680 w 530026"/>
                <a:gd name="connsiteY12" fmla="*/ 362864 h 550412"/>
                <a:gd name="connsiteX13" fmla="*/ 530027 w 530026"/>
                <a:gd name="connsiteY13" fmla="*/ 271129 h 550412"/>
                <a:gd name="connsiteX14" fmla="*/ 530027 w 530026"/>
                <a:gd name="connsiteY14" fmla="*/ 261956 h 550412"/>
                <a:gd name="connsiteX15" fmla="*/ 265013 w 530026"/>
                <a:gd name="connsiteY15" fmla="*/ 0 h 550412"/>
                <a:gd name="connsiteX16" fmla="*/ 468870 w 530026"/>
                <a:gd name="connsiteY16" fmla="*/ 270110 h 550412"/>
                <a:gd name="connsiteX17" fmla="*/ 454600 w 530026"/>
                <a:gd name="connsiteY17" fmla="*/ 341460 h 550412"/>
                <a:gd name="connsiteX18" fmla="*/ 419944 w 530026"/>
                <a:gd name="connsiteY18" fmla="*/ 397520 h 550412"/>
                <a:gd name="connsiteX19" fmla="*/ 360826 w 530026"/>
                <a:gd name="connsiteY19" fmla="*/ 489256 h 550412"/>
                <a:gd name="connsiteX20" fmla="*/ 265013 w 530026"/>
                <a:gd name="connsiteY20" fmla="*/ 489256 h 550412"/>
                <a:gd name="connsiteX21" fmla="*/ 170220 w 530026"/>
                <a:gd name="connsiteY21" fmla="*/ 489256 h 550412"/>
                <a:gd name="connsiteX22" fmla="*/ 111102 w 530026"/>
                <a:gd name="connsiteY22" fmla="*/ 397520 h 550412"/>
                <a:gd name="connsiteX23" fmla="*/ 76446 w 530026"/>
                <a:gd name="connsiteY23" fmla="*/ 341460 h 550412"/>
                <a:gd name="connsiteX24" fmla="*/ 62176 w 530026"/>
                <a:gd name="connsiteY24" fmla="*/ 270110 h 550412"/>
                <a:gd name="connsiteX25" fmla="*/ 62176 w 530026"/>
                <a:gd name="connsiteY25" fmla="*/ 261956 h 550412"/>
                <a:gd name="connsiteX26" fmla="*/ 266033 w 530026"/>
                <a:gd name="connsiteY26" fmla="*/ 60138 h 550412"/>
                <a:gd name="connsiteX27" fmla="*/ 266033 w 530026"/>
                <a:gd name="connsiteY27" fmla="*/ 60138 h 550412"/>
                <a:gd name="connsiteX28" fmla="*/ 266033 w 530026"/>
                <a:gd name="connsiteY28" fmla="*/ 60138 h 550412"/>
                <a:gd name="connsiteX29" fmla="*/ 266033 w 530026"/>
                <a:gd name="connsiteY29" fmla="*/ 60138 h 550412"/>
                <a:gd name="connsiteX30" fmla="*/ 266033 w 530026"/>
                <a:gd name="connsiteY30" fmla="*/ 60138 h 550412"/>
                <a:gd name="connsiteX31" fmla="*/ 266033 w 530026"/>
                <a:gd name="connsiteY31" fmla="*/ 60138 h 550412"/>
                <a:gd name="connsiteX32" fmla="*/ 266033 w 530026"/>
                <a:gd name="connsiteY32" fmla="*/ 60138 h 550412"/>
                <a:gd name="connsiteX33" fmla="*/ 469889 w 530026"/>
                <a:gd name="connsiteY33" fmla="*/ 261956 h 550412"/>
                <a:gd name="connsiteX34" fmla="*/ 469889 w 530026"/>
                <a:gd name="connsiteY34" fmla="*/ 270110 h 550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530026" h="550412">
                  <a:moveTo>
                    <a:pt x="265013" y="0"/>
                  </a:moveTo>
                  <a:cubicBezTo>
                    <a:pt x="265013" y="0"/>
                    <a:pt x="265013" y="0"/>
                    <a:pt x="265013" y="0"/>
                  </a:cubicBezTo>
                  <a:cubicBezTo>
                    <a:pt x="265013" y="0"/>
                    <a:pt x="265013" y="0"/>
                    <a:pt x="265013" y="0"/>
                  </a:cubicBezTo>
                  <a:cubicBezTo>
                    <a:pt x="120275" y="1019"/>
                    <a:pt x="3058" y="117217"/>
                    <a:pt x="0" y="261956"/>
                  </a:cubicBezTo>
                  <a:lnTo>
                    <a:pt x="0" y="271129"/>
                  </a:lnTo>
                  <a:cubicBezTo>
                    <a:pt x="1019" y="302727"/>
                    <a:pt x="7135" y="333305"/>
                    <a:pt x="18347" y="362864"/>
                  </a:cubicBezTo>
                  <a:cubicBezTo>
                    <a:pt x="29559" y="390385"/>
                    <a:pt x="44848" y="415867"/>
                    <a:pt x="64215" y="438291"/>
                  </a:cubicBezTo>
                  <a:cubicBezTo>
                    <a:pt x="88678" y="464793"/>
                    <a:pt x="115179" y="516776"/>
                    <a:pt x="126391" y="539200"/>
                  </a:cubicBezTo>
                  <a:cubicBezTo>
                    <a:pt x="129449" y="546335"/>
                    <a:pt x="136584" y="550412"/>
                    <a:pt x="144738" y="550412"/>
                  </a:cubicBezTo>
                  <a:lnTo>
                    <a:pt x="385289" y="550412"/>
                  </a:lnTo>
                  <a:cubicBezTo>
                    <a:pt x="393443" y="550412"/>
                    <a:pt x="400578" y="546335"/>
                    <a:pt x="403636" y="539200"/>
                  </a:cubicBezTo>
                  <a:cubicBezTo>
                    <a:pt x="414848" y="516776"/>
                    <a:pt x="441349" y="464793"/>
                    <a:pt x="465812" y="438291"/>
                  </a:cubicBezTo>
                  <a:cubicBezTo>
                    <a:pt x="485178" y="415867"/>
                    <a:pt x="501487" y="390385"/>
                    <a:pt x="511680" y="362864"/>
                  </a:cubicBezTo>
                  <a:cubicBezTo>
                    <a:pt x="522892" y="333305"/>
                    <a:pt x="529008" y="302727"/>
                    <a:pt x="530027" y="271129"/>
                  </a:cubicBezTo>
                  <a:lnTo>
                    <a:pt x="530027" y="261956"/>
                  </a:lnTo>
                  <a:cubicBezTo>
                    <a:pt x="526969" y="117217"/>
                    <a:pt x="409752" y="1019"/>
                    <a:pt x="265013" y="0"/>
                  </a:cubicBezTo>
                  <a:close/>
                  <a:moveTo>
                    <a:pt x="468870" y="270110"/>
                  </a:moveTo>
                  <a:cubicBezTo>
                    <a:pt x="467851" y="294573"/>
                    <a:pt x="462754" y="319035"/>
                    <a:pt x="454600" y="341460"/>
                  </a:cubicBezTo>
                  <a:cubicBezTo>
                    <a:pt x="446446" y="361845"/>
                    <a:pt x="435234" y="381212"/>
                    <a:pt x="419944" y="397520"/>
                  </a:cubicBezTo>
                  <a:cubicBezTo>
                    <a:pt x="396501" y="426060"/>
                    <a:pt x="376115" y="456638"/>
                    <a:pt x="360826" y="489256"/>
                  </a:cubicBezTo>
                  <a:lnTo>
                    <a:pt x="265013" y="489256"/>
                  </a:lnTo>
                  <a:lnTo>
                    <a:pt x="170220" y="489256"/>
                  </a:lnTo>
                  <a:cubicBezTo>
                    <a:pt x="153912" y="456638"/>
                    <a:pt x="133526" y="426060"/>
                    <a:pt x="111102" y="397520"/>
                  </a:cubicBezTo>
                  <a:cubicBezTo>
                    <a:pt x="96832" y="381212"/>
                    <a:pt x="84600" y="361845"/>
                    <a:pt x="76446" y="341460"/>
                  </a:cubicBezTo>
                  <a:cubicBezTo>
                    <a:pt x="67273" y="319035"/>
                    <a:pt x="63196" y="294573"/>
                    <a:pt x="62176" y="270110"/>
                  </a:cubicBezTo>
                  <a:lnTo>
                    <a:pt x="62176" y="261956"/>
                  </a:lnTo>
                  <a:cubicBezTo>
                    <a:pt x="64215" y="150854"/>
                    <a:pt x="154931" y="61157"/>
                    <a:pt x="266033" y="60138"/>
                  </a:cubicBezTo>
                  <a:lnTo>
                    <a:pt x="266033" y="60138"/>
                  </a:lnTo>
                  <a:lnTo>
                    <a:pt x="266033" y="60138"/>
                  </a:lnTo>
                  <a:cubicBezTo>
                    <a:pt x="266033" y="60138"/>
                    <a:pt x="266033" y="60138"/>
                    <a:pt x="266033" y="60138"/>
                  </a:cubicBezTo>
                  <a:cubicBezTo>
                    <a:pt x="266033" y="60138"/>
                    <a:pt x="266033" y="60138"/>
                    <a:pt x="266033" y="60138"/>
                  </a:cubicBezTo>
                  <a:lnTo>
                    <a:pt x="266033" y="60138"/>
                  </a:lnTo>
                  <a:lnTo>
                    <a:pt x="266033" y="60138"/>
                  </a:lnTo>
                  <a:cubicBezTo>
                    <a:pt x="377134" y="61157"/>
                    <a:pt x="467851" y="149835"/>
                    <a:pt x="469889" y="261956"/>
                  </a:cubicBezTo>
                  <a:lnTo>
                    <a:pt x="469889" y="270110"/>
                  </a:lnTo>
                  <a:close/>
                </a:path>
              </a:pathLst>
            </a:custGeom>
            <a:solidFill>
              <a:schemeClr val="accent1"/>
            </a:solidFill>
            <a:ln w="101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C3FC51DE-D10A-4DE8-A7E3-22FA2E4FC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69877" y="5904087"/>
            <a:ext cx="5194817" cy="45719"/>
          </a:xfrm>
          <a:prstGeom prst="rect">
            <a:avLst/>
          </a:prstGeom>
          <a:solidFill>
            <a:schemeClr val="tx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Slide Number Placeholder 51">
            <a:extLst>
              <a:ext uri="{FF2B5EF4-FFF2-40B4-BE49-F238E27FC236}">
                <a16:creationId xmlns:a16="http://schemas.microsoft.com/office/drawing/2014/main" id="{947A81F6-261F-44F4-B660-7BD323AE29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4</a:t>
            </a:fld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CDC0198-E919-4071-9C4B-5B3D19A46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/>
        </p:nvGrpSpPr>
        <p:grpSpPr>
          <a:xfrm>
            <a:off x="1654020" y="1200227"/>
            <a:ext cx="906419" cy="906419"/>
            <a:chOff x="5482999" y="1607028"/>
            <a:chExt cx="1200866" cy="1200866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67DDF34-4085-4945-A320-585AC8EBAAF2}"/>
                </a:ext>
              </a:extLst>
            </p:cNvPr>
            <p:cNvSpPr/>
            <p:nvPr/>
          </p:nvSpPr>
          <p:spPr>
            <a:xfrm>
              <a:off x="5587207" y="1711236"/>
              <a:ext cx="992451" cy="992451"/>
            </a:xfrm>
            <a:prstGeom prst="rect">
              <a:avLst/>
            </a:prstGeom>
            <a:noFill/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D521D40-9109-4214-B458-FAB53B1DA80D}"/>
                </a:ext>
              </a:extLst>
            </p:cNvPr>
            <p:cNvSpPr/>
            <p:nvPr/>
          </p:nvSpPr>
          <p:spPr>
            <a:xfrm>
              <a:off x="5482999" y="1607028"/>
              <a:ext cx="1200866" cy="1200866"/>
            </a:xfrm>
            <a:prstGeom prst="rect">
              <a:avLst/>
            </a:prstGeom>
            <a:noFill/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7D6DCE4B-86A7-29D8-66A0-C59B0D10C9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"/>
            <a:ext cx="2211357" cy="73711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6" name="object 7" descr="Beige rectangle">
            <a:extLst>
              <a:ext uri="{FF2B5EF4-FFF2-40B4-BE49-F238E27FC236}">
                <a16:creationId xmlns:a16="http://schemas.microsoft.com/office/drawing/2014/main" id="{9378F2E6-D616-EC41-102C-FB12627C8EB5}"/>
              </a:ext>
            </a:extLst>
          </p:cNvPr>
          <p:cNvSpPr/>
          <p:nvPr/>
        </p:nvSpPr>
        <p:spPr bwMode="white">
          <a:xfrm>
            <a:off x="1654019" y="1100889"/>
            <a:ext cx="4983477" cy="45719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203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2903F7-9ED1-6BC8-5DD8-AA6E0040CF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62AA45-C592-84A9-BF50-6CB8A466D951}"/>
              </a:ext>
            </a:extLst>
          </p:cNvPr>
          <p:cNvSpPr txBox="1"/>
          <p:nvPr/>
        </p:nvSpPr>
        <p:spPr>
          <a:xfrm>
            <a:off x="0" y="0"/>
            <a:ext cx="12191999" cy="735586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endParaRPr lang="en-US" sz="3600" dirty="0">
              <a:solidFill>
                <a:schemeClr val="bg1"/>
              </a:solidFill>
            </a:endParaRPr>
          </a:p>
          <a:p>
            <a:pPr algn="just"/>
            <a:endParaRPr lang="en-US" sz="3600" dirty="0">
              <a:solidFill>
                <a:schemeClr val="bg1"/>
              </a:solidFill>
            </a:endParaRPr>
          </a:p>
          <a:p>
            <a:pPr lvl="1" algn="just"/>
            <a:r>
              <a:rPr lang="en-US" sz="2800" b="1" dirty="0">
                <a:solidFill>
                  <a:schemeClr val="bg1"/>
                </a:solidFill>
              </a:rPr>
              <a:t>What is Problem Solving?</a:t>
            </a:r>
          </a:p>
          <a:p>
            <a:pPr marL="914400" lvl="1" indent="-457200" algn="just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/>
                </a:solidFill>
              </a:rPr>
              <a:t>Problem solving means identifying a problem, understanding what causing it, finding the best solution, and checking whether the solution works.</a:t>
            </a:r>
          </a:p>
          <a:p>
            <a:pPr marL="914400" lvl="1" indent="-457200" algn="just">
              <a:buClr>
                <a:schemeClr val="bg1"/>
              </a:buClr>
              <a:buFont typeface="Wingdings" panose="05000000000000000000" pitchFamily="2" charset="2"/>
              <a:buChar char="Ø"/>
            </a:pPr>
            <a:endParaRPr lang="en-US" sz="2800" dirty="0">
              <a:solidFill>
                <a:schemeClr val="bg1"/>
              </a:solidFill>
            </a:endParaRPr>
          </a:p>
          <a:p>
            <a:pPr marL="914400" lvl="1" indent="-457200" algn="just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2800" b="1" dirty="0">
                <a:solidFill>
                  <a:schemeClr val="bg1"/>
                </a:solidFill>
              </a:rPr>
              <a:t>Why it matters?</a:t>
            </a:r>
          </a:p>
          <a:p>
            <a:pPr lvl="1" algn="just">
              <a:buClr>
                <a:schemeClr val="bg1"/>
              </a:buClr>
            </a:pPr>
            <a:r>
              <a:rPr lang="en-US" sz="2800" dirty="0">
                <a:solidFill>
                  <a:schemeClr val="bg1"/>
                </a:solidFill>
              </a:rPr>
              <a:t>     -</a:t>
            </a:r>
            <a:r>
              <a:rPr lang="en-US" sz="2400" dirty="0">
                <a:solidFill>
                  <a:schemeClr val="bg1"/>
                </a:solidFill>
              </a:rPr>
              <a:t>To improve care quality, safety and well being</a:t>
            </a:r>
          </a:p>
          <a:p>
            <a:pPr lvl="1" algn="just">
              <a:buClr>
                <a:schemeClr val="bg1"/>
              </a:buClr>
            </a:pPr>
            <a:r>
              <a:rPr lang="en-US" sz="2400" dirty="0">
                <a:solidFill>
                  <a:schemeClr val="bg1"/>
                </a:solidFill>
              </a:rPr>
              <a:t>      - Supporting positive outcomes for service users</a:t>
            </a:r>
          </a:p>
          <a:p>
            <a:pPr lvl="1" algn="just">
              <a:buClr>
                <a:schemeClr val="bg1"/>
              </a:buClr>
            </a:pPr>
            <a:endParaRPr lang="en-US" sz="2400" dirty="0">
              <a:solidFill>
                <a:schemeClr val="bg1"/>
              </a:solidFill>
            </a:endParaRPr>
          </a:p>
          <a:p>
            <a:pPr marL="914400" lvl="1" indent="-457200" algn="just">
              <a:buClr>
                <a:schemeClr val="bg1"/>
              </a:buClr>
              <a:buFont typeface="Wingdings" panose="05000000000000000000" pitchFamily="2" charset="2"/>
              <a:buChar char="ü"/>
            </a:pPr>
            <a:r>
              <a:rPr lang="en-US" sz="2800" b="1" dirty="0">
                <a:solidFill>
                  <a:schemeClr val="bg1"/>
                </a:solidFill>
              </a:rPr>
              <a:t>How you developed the skill?</a:t>
            </a:r>
          </a:p>
          <a:p>
            <a:pPr lvl="1" algn="just">
              <a:buClr>
                <a:schemeClr val="bg1"/>
              </a:buClr>
            </a:pPr>
            <a:r>
              <a:rPr lang="en-US" sz="2800" dirty="0">
                <a:solidFill>
                  <a:schemeClr val="bg1"/>
                </a:solidFill>
              </a:rPr>
              <a:t>     - </a:t>
            </a:r>
            <a:r>
              <a:rPr lang="en-US" sz="2400" dirty="0">
                <a:solidFill>
                  <a:schemeClr val="bg1"/>
                </a:solidFill>
              </a:rPr>
              <a:t>H &amp; SC studies</a:t>
            </a:r>
          </a:p>
          <a:p>
            <a:pPr lvl="1" algn="just">
              <a:buClr>
                <a:schemeClr val="bg1"/>
              </a:buClr>
            </a:pPr>
            <a:r>
              <a:rPr lang="en-US" sz="2400" dirty="0">
                <a:solidFill>
                  <a:schemeClr val="bg1"/>
                </a:solidFill>
              </a:rPr>
              <a:t>      - Group work</a:t>
            </a:r>
          </a:p>
          <a:p>
            <a:pPr lvl="1" algn="just">
              <a:buClr>
                <a:schemeClr val="bg1"/>
              </a:buClr>
            </a:pPr>
            <a:r>
              <a:rPr lang="en-US" sz="2400" dirty="0">
                <a:solidFill>
                  <a:schemeClr val="bg1"/>
                </a:solidFill>
              </a:rPr>
              <a:t>      - Work experience</a:t>
            </a:r>
          </a:p>
          <a:p>
            <a:pPr lvl="1" algn="just">
              <a:buClr>
                <a:schemeClr val="bg1"/>
              </a:buClr>
            </a:pPr>
            <a:r>
              <a:rPr lang="en-US" sz="2400" dirty="0">
                <a:solidFill>
                  <a:schemeClr val="bg1"/>
                </a:solidFill>
              </a:rPr>
              <a:t>      - Practical situations</a:t>
            </a:r>
            <a:endParaRPr lang="en-US" sz="36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     </a:t>
            </a:r>
            <a:r>
              <a:rPr lang="en-GB" sz="1400" dirty="0">
                <a:solidFill>
                  <a:schemeClr val="bg1"/>
                </a:solidFill>
              </a:rPr>
              <a:t>(</a:t>
            </a:r>
            <a:r>
              <a:rPr lang="en-GB" sz="1400" dirty="0" err="1">
                <a:solidFill>
                  <a:schemeClr val="bg1"/>
                </a:solidFill>
              </a:rPr>
              <a:t>Rafiei</a:t>
            </a:r>
            <a:r>
              <a:rPr lang="en-GB" sz="1400" dirty="0">
                <a:solidFill>
                  <a:schemeClr val="bg1"/>
                </a:solidFill>
              </a:rPr>
              <a:t> et al., 2025)</a:t>
            </a:r>
            <a:endParaRPr lang="en-US" sz="1400" dirty="0">
              <a:solidFill>
                <a:schemeClr val="bg1"/>
              </a:solidFill>
            </a:endParaRPr>
          </a:p>
          <a:p>
            <a:endParaRPr lang="en-GB" sz="360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EB6FEC-A31B-8BDF-5FEF-F8A0B961B5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7391" y="2662813"/>
            <a:ext cx="3818373" cy="22910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F17F158-2B71-3B9F-B1A4-52A8B79A95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7085"/>
            <a:ext cx="2351316" cy="78377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4C0B1F9-CC72-C0C4-CE51-490773A3CCD7}"/>
              </a:ext>
            </a:extLst>
          </p:cNvPr>
          <p:cNvSpPr txBox="1"/>
          <p:nvPr/>
        </p:nvSpPr>
        <p:spPr>
          <a:xfrm rot="188897">
            <a:off x="8126248" y="4892188"/>
            <a:ext cx="30806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Source: Innovation training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363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1FA68A7-68AF-CA1C-8587-D2DC38D2B1B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/>
        <p:txBody>
          <a:bodyPr/>
          <a:lstStyle/>
          <a:p>
            <a:r>
              <a:rPr lang="en-US" dirty="0"/>
              <a:t>                     </a:t>
            </a:r>
          </a:p>
          <a:p>
            <a:endParaRPr lang="en-US" dirty="0"/>
          </a:p>
          <a:p>
            <a:r>
              <a:rPr lang="en-US" dirty="0"/>
              <a:t>                                          </a:t>
            </a:r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D3D19E4-5151-9FD9-017A-5C6C83EAE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963" y="1081910"/>
            <a:ext cx="7560000" cy="360000"/>
          </a:xfrm>
        </p:spPr>
        <p:txBody>
          <a:bodyPr/>
          <a:lstStyle/>
          <a:p>
            <a:r>
              <a:rPr lang="en-GB" sz="3600" cap="none" dirty="0">
                <a:latin typeface="+mn-lt"/>
              </a:rPr>
              <a:t>Importance Of Problem Solving In Professional Practice</a:t>
            </a:r>
            <a:endParaRPr lang="en-GB" sz="3600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56C8CC-D88A-973E-90AD-C9EE2F51A0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D066127-CAF1-4DA9-D1EA-B76858F7DD7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87578" y="2344710"/>
            <a:ext cx="7559675" cy="360000"/>
          </a:xfrm>
        </p:spPr>
        <p:txBody>
          <a:bodyPr/>
          <a:lstStyle/>
          <a:p>
            <a:pPr>
              <a:buClr>
                <a:schemeClr val="bg1"/>
              </a:buClr>
            </a:pPr>
            <a:r>
              <a:rPr lang="en-GB" sz="2400" dirty="0">
                <a:latin typeface="+mn-lt"/>
              </a:rPr>
              <a:t>1.Benefits for service users</a:t>
            </a:r>
          </a:p>
          <a:p>
            <a:pPr>
              <a:buClr>
                <a:schemeClr val="bg1"/>
              </a:buClr>
            </a:pPr>
            <a:r>
              <a:rPr lang="en-GB" sz="1800" dirty="0">
                <a:latin typeface="+mn-lt"/>
              </a:rPr>
              <a:t>             - Safer and more effective care </a:t>
            </a:r>
          </a:p>
          <a:p>
            <a:pPr>
              <a:buClr>
                <a:schemeClr val="bg1"/>
              </a:buClr>
            </a:pPr>
            <a:r>
              <a:rPr lang="en-GB" sz="1800" dirty="0">
                <a:latin typeface="+mn-lt"/>
              </a:rPr>
              <a:t>             - Faster responses to concerns and changing needs</a:t>
            </a:r>
          </a:p>
          <a:p>
            <a:pPr>
              <a:buClr>
                <a:schemeClr val="bg1"/>
              </a:buClr>
            </a:pPr>
            <a:r>
              <a:rPr lang="en-GB" sz="1800" dirty="0">
                <a:latin typeface="+mn-lt"/>
              </a:rPr>
              <a:t>             - Improved wellbeing and satisfaction</a:t>
            </a:r>
          </a:p>
          <a:p>
            <a:pPr>
              <a:buClr>
                <a:schemeClr val="bg1"/>
              </a:buClr>
            </a:pPr>
            <a:endParaRPr lang="en-GB" sz="1800" dirty="0"/>
          </a:p>
          <a:p>
            <a:pPr>
              <a:buClr>
                <a:schemeClr val="bg1"/>
              </a:buClr>
            </a:pPr>
            <a:r>
              <a:rPr lang="en-GB" sz="2400" dirty="0">
                <a:latin typeface="+mn-lt"/>
              </a:rPr>
              <a:t>2.Benefits for staff</a:t>
            </a:r>
          </a:p>
          <a:p>
            <a:pPr>
              <a:buClr>
                <a:schemeClr val="bg1"/>
              </a:buClr>
            </a:pPr>
            <a:r>
              <a:rPr lang="en-GB" sz="1800" dirty="0">
                <a:latin typeface="+mn-lt"/>
              </a:rPr>
              <a:t>             - Better teamwork and communication</a:t>
            </a:r>
          </a:p>
          <a:p>
            <a:pPr>
              <a:buClr>
                <a:schemeClr val="bg1"/>
              </a:buClr>
            </a:pPr>
            <a:r>
              <a:rPr lang="en-GB" sz="1800" dirty="0">
                <a:latin typeface="+mn-lt"/>
              </a:rPr>
              <a:t>             - Increased confidence in decision-making</a:t>
            </a:r>
          </a:p>
          <a:p>
            <a:pPr>
              <a:buClr>
                <a:schemeClr val="bg1"/>
              </a:buClr>
            </a:pPr>
            <a:r>
              <a:rPr lang="en-GB" sz="1800" dirty="0">
                <a:latin typeface="+mn-lt"/>
              </a:rPr>
              <a:t>             - Reduced workplace stress and misunderstandings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8E032B8-076D-98A0-652D-F734707C4276}"/>
              </a:ext>
            </a:extLst>
          </p:cNvPr>
          <p:cNvSpPr txBox="1"/>
          <p:nvPr/>
        </p:nvSpPr>
        <p:spPr>
          <a:xfrm>
            <a:off x="7659347" y="2047830"/>
            <a:ext cx="494055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3.Benefits for organization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      - Improve quality of care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      - Fewer errors and complaints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      - More efficient use of resources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       and services.</a:t>
            </a:r>
          </a:p>
          <a:p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CF917EE-2738-6A8E-C1A0-50531EA87E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8243" y="4439865"/>
            <a:ext cx="3072565" cy="16572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F1BFE8D-0592-6604-6635-E41104369FB8}"/>
              </a:ext>
            </a:extLst>
          </p:cNvPr>
          <p:cNvSpPr txBox="1"/>
          <p:nvPr/>
        </p:nvSpPr>
        <p:spPr>
          <a:xfrm>
            <a:off x="8431344" y="5701748"/>
            <a:ext cx="1975399" cy="276999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Source: Skip Prichard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76FA989-4CD4-61E9-7CA4-0B7A36123044}"/>
              </a:ext>
            </a:extLst>
          </p:cNvPr>
          <p:cNvSpPr txBox="1"/>
          <p:nvPr/>
        </p:nvSpPr>
        <p:spPr>
          <a:xfrm>
            <a:off x="687578" y="6129362"/>
            <a:ext cx="28924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cs typeface="Times New Roman" panose="02020603050405020304" pitchFamily="18" charset="0"/>
              </a:rPr>
              <a:t>(Nilson et al., 2024)</a:t>
            </a:r>
            <a:endParaRPr lang="en-GB" sz="1200" dirty="0">
              <a:solidFill>
                <a:schemeClr val="bg1"/>
              </a:solidFill>
              <a:cs typeface="Times New Roman" panose="02020603050405020304" pitchFamily="18" charset="0"/>
            </a:endParaRPr>
          </a:p>
          <a:p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5F3E530-10C6-B744-BB4C-240EF0D664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57" y="247954"/>
            <a:ext cx="2295332" cy="76511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515558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Placeholder 39">
            <a:extLst>
              <a:ext uri="{FF2B5EF4-FFF2-40B4-BE49-F238E27FC236}">
                <a16:creationId xmlns:a16="http://schemas.microsoft.com/office/drawing/2014/main" id="{F169E2DF-4C2C-74E7-83D8-8D4825E5BFE6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938" r="938"/>
          <a:stretch/>
        </p:blipFill>
        <p:spPr>
          <a:custGeom>
            <a:avLst/>
            <a:gdLst>
              <a:gd name="connsiteX0" fmla="*/ 0 w 11832000"/>
              <a:gd name="connsiteY0" fmla="*/ 0 h 6513922"/>
              <a:gd name="connsiteX1" fmla="*/ 8412000 w 11832000"/>
              <a:gd name="connsiteY1" fmla="*/ 0 h 6513922"/>
              <a:gd name="connsiteX2" fmla="*/ 8412000 w 11832000"/>
              <a:gd name="connsiteY2" fmla="*/ 891 h 6513922"/>
              <a:gd name="connsiteX3" fmla="*/ 11832000 w 11832000"/>
              <a:gd name="connsiteY3" fmla="*/ 891 h 6513922"/>
              <a:gd name="connsiteX4" fmla="*/ 11832000 w 11832000"/>
              <a:gd name="connsiteY4" fmla="*/ 6498891 h 6513922"/>
              <a:gd name="connsiteX5" fmla="*/ 8412000 w 11832000"/>
              <a:gd name="connsiteY5" fmla="*/ 6498891 h 6513922"/>
              <a:gd name="connsiteX6" fmla="*/ 8412000 w 11832000"/>
              <a:gd name="connsiteY6" fmla="*/ 6513922 h 6513922"/>
              <a:gd name="connsiteX7" fmla="*/ 0 w 11832000"/>
              <a:gd name="connsiteY7" fmla="*/ 6513922 h 6513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32000" h="6513922">
                <a:moveTo>
                  <a:pt x="0" y="0"/>
                </a:moveTo>
                <a:lnTo>
                  <a:pt x="8412000" y="0"/>
                </a:lnTo>
                <a:lnTo>
                  <a:pt x="8412000" y="891"/>
                </a:lnTo>
                <a:lnTo>
                  <a:pt x="11832000" y="891"/>
                </a:lnTo>
                <a:lnTo>
                  <a:pt x="11832000" y="6498891"/>
                </a:lnTo>
                <a:lnTo>
                  <a:pt x="8412000" y="6498891"/>
                </a:lnTo>
                <a:lnTo>
                  <a:pt x="8412000" y="6513922"/>
                </a:lnTo>
                <a:lnTo>
                  <a:pt x="0" y="6513922"/>
                </a:lnTo>
                <a:close/>
              </a:path>
            </a:pathLst>
          </a:custGeom>
          <a:solidFill>
            <a:prstClr val="black">
              <a:lumMod val="75000"/>
              <a:lumOff val="25000"/>
            </a:prstClr>
          </a:solidFill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4592135-A11E-4178-A320-510C4B749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3780" y="179109"/>
            <a:ext cx="11832000" cy="6513922"/>
          </a:xfrm>
          <a:prstGeom prst="rect">
            <a:avLst/>
          </a:prstGeom>
          <a:solidFill>
            <a:schemeClr val="tx1">
              <a:lumMod val="85000"/>
              <a:lumOff val="1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42950" lvl="1" indent="-285750">
              <a:lnSpc>
                <a:spcPct val="150000"/>
              </a:lnSpc>
              <a:buClr>
                <a:schemeClr val="bg1"/>
              </a:buClr>
              <a:buFont typeface="Courier New" panose="02070309020205020404" pitchFamily="49" charset="0"/>
              <a:buChar char="o"/>
            </a:pPr>
            <a:r>
              <a:rPr lang="en-US" dirty="0"/>
              <a:t>Identifying the problem</a:t>
            </a:r>
          </a:p>
          <a:p>
            <a:pPr marL="742950" lvl="1" indent="-285750">
              <a:lnSpc>
                <a:spcPct val="150000"/>
              </a:lnSpc>
              <a:buClr>
                <a:schemeClr val="bg1"/>
              </a:buClr>
              <a:buFont typeface="Courier New" panose="02070309020205020404" pitchFamily="49" charset="0"/>
              <a:buChar char="o"/>
            </a:pPr>
            <a:r>
              <a:rPr lang="en-US" dirty="0"/>
              <a:t>Asking “Why?” repeatedly to find out the cause</a:t>
            </a:r>
          </a:p>
          <a:p>
            <a:pPr marL="742950" lvl="1" indent="-285750">
              <a:lnSpc>
                <a:spcPct val="150000"/>
              </a:lnSpc>
              <a:buClr>
                <a:schemeClr val="bg1"/>
              </a:buClr>
              <a:buFont typeface="Courier New" panose="02070309020205020404" pitchFamily="49" charset="0"/>
              <a:buChar char="o"/>
            </a:pPr>
            <a:r>
              <a:rPr lang="en-US" dirty="0"/>
              <a:t>Finding the root cause</a:t>
            </a:r>
          </a:p>
          <a:p>
            <a:pPr marL="742950" lvl="1" indent="-285750">
              <a:lnSpc>
                <a:spcPct val="150000"/>
              </a:lnSpc>
              <a:buClr>
                <a:schemeClr val="bg1"/>
              </a:buClr>
              <a:buFont typeface="Courier New" panose="02070309020205020404" pitchFamily="49" charset="0"/>
              <a:buChar char="o"/>
            </a:pPr>
            <a:r>
              <a:rPr lang="en-US" dirty="0"/>
              <a:t>Implement improvements to avoid future incidents</a:t>
            </a:r>
          </a:p>
          <a:p>
            <a:pPr lvl="1">
              <a:buClr>
                <a:schemeClr val="bg1"/>
              </a:buClr>
            </a:pPr>
            <a:endParaRPr lang="en-US" dirty="0"/>
          </a:p>
          <a:p>
            <a:pPr lvl="1">
              <a:buClr>
                <a:schemeClr val="bg1"/>
              </a:buClr>
            </a:pPr>
            <a:r>
              <a:rPr lang="en-US" sz="2400" dirty="0"/>
              <a:t> </a:t>
            </a:r>
            <a:r>
              <a:rPr lang="en-US" sz="2400" b="1" dirty="0"/>
              <a:t>For Example, In a Residential Care Home:</a:t>
            </a:r>
          </a:p>
          <a:p>
            <a:pPr lvl="1">
              <a:buClr>
                <a:schemeClr val="bg1"/>
              </a:buClr>
            </a:pPr>
            <a:endParaRPr lang="en-US" dirty="0"/>
          </a:p>
          <a:p>
            <a:pPr marL="742950" lvl="1" indent="-285750">
              <a:lnSpc>
                <a:spcPct val="150000"/>
              </a:lnSpc>
              <a:buClr>
                <a:schemeClr val="bg1"/>
              </a:buClr>
              <a:buFontTx/>
              <a:buChar char="›"/>
            </a:pPr>
            <a:r>
              <a:rPr lang="en-US" dirty="0"/>
              <a:t>When the resident falls, find out why he/she fall?</a:t>
            </a:r>
          </a:p>
          <a:p>
            <a:pPr marL="742950" lvl="1" indent="-285750">
              <a:lnSpc>
                <a:spcPct val="150000"/>
              </a:lnSpc>
              <a:buClr>
                <a:schemeClr val="bg1"/>
              </a:buClr>
              <a:buFontTx/>
              <a:buChar char="›"/>
            </a:pPr>
            <a:r>
              <a:rPr lang="en-US" dirty="0"/>
              <a:t>Poor reporting system e.g., handover</a:t>
            </a:r>
          </a:p>
          <a:p>
            <a:pPr marL="742950" lvl="1" indent="-285750">
              <a:lnSpc>
                <a:spcPct val="150000"/>
              </a:lnSpc>
              <a:buClr>
                <a:schemeClr val="bg1"/>
              </a:buClr>
              <a:buFontTx/>
              <a:buChar char="›"/>
            </a:pPr>
            <a:r>
              <a:rPr lang="en-US" dirty="0"/>
              <a:t>Lack of communication in the health care settings</a:t>
            </a:r>
          </a:p>
          <a:p>
            <a:pPr>
              <a:buClr>
                <a:schemeClr val="bg1"/>
              </a:buClr>
            </a:pPr>
            <a:r>
              <a:rPr lang="en-US" dirty="0"/>
              <a:t>           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C499D5A-91D2-45BF-B204-6FDFFE97F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cap="none" dirty="0">
                <a:latin typeface="+mn-lt"/>
              </a:rPr>
              <a:t>5 Whys Model +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F61CED-575A-4A61-B181-A442461326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7</a:t>
            </a:fld>
            <a:endParaRPr lang="en-US" dirty="0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917E9BF-7C5E-4DE7-8C66-9B69A207D1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1511184" y="3716527"/>
            <a:ext cx="9169633" cy="0"/>
          </a:xfrm>
          <a:prstGeom prst="line">
            <a:avLst/>
          </a:prstGeom>
          <a:ln w="3175">
            <a:solidFill>
              <a:schemeClr val="bg1">
                <a:lumMod val="95000"/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D14DCD19-05BE-4D3F-A9E1-A9353D509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458121" y="2630172"/>
            <a:ext cx="0" cy="969367"/>
          </a:xfrm>
          <a:prstGeom prst="line">
            <a:avLst/>
          </a:prstGeom>
          <a:ln w="3175">
            <a:solidFill>
              <a:schemeClr val="bg1">
                <a:lumMod val="95000"/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19527B99-C015-4364-A9D0-E9EF5F8CC8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19527" y="2630172"/>
            <a:ext cx="0" cy="969367"/>
          </a:xfrm>
          <a:prstGeom prst="line">
            <a:avLst/>
          </a:prstGeom>
          <a:ln w="3175">
            <a:solidFill>
              <a:schemeClr val="bg1">
                <a:lumMod val="95000"/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object 7" descr="Beige rectangle">
            <a:extLst>
              <a:ext uri="{FF2B5EF4-FFF2-40B4-BE49-F238E27FC236}">
                <a16:creationId xmlns:a16="http://schemas.microsoft.com/office/drawing/2014/main" id="{6167A703-9B37-469C-853D-0CB6C1F4D8F0}"/>
              </a:ext>
            </a:extLst>
          </p:cNvPr>
          <p:cNvSpPr/>
          <p:nvPr/>
        </p:nvSpPr>
        <p:spPr bwMode="white">
          <a:xfrm flipV="1">
            <a:off x="722099" y="1277066"/>
            <a:ext cx="5006898" cy="45719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E2EAB4BE-ED20-4BB8-A23B-B02A1115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458121" y="4752270"/>
            <a:ext cx="0" cy="969367"/>
          </a:xfrm>
          <a:prstGeom prst="line">
            <a:avLst/>
          </a:prstGeom>
          <a:ln w="3175">
            <a:solidFill>
              <a:schemeClr val="bg1">
                <a:lumMod val="95000"/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30CA7B8B-36DD-013E-9A2A-7C81BBB17845}"/>
              </a:ext>
            </a:extLst>
          </p:cNvPr>
          <p:cNvSpPr txBox="1"/>
          <p:nvPr/>
        </p:nvSpPr>
        <p:spPr>
          <a:xfrm>
            <a:off x="684000" y="5916149"/>
            <a:ext cx="27525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(Al-Rifai, 2025) 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61" name="Picture 60">
            <a:extLst>
              <a:ext uri="{FF2B5EF4-FFF2-40B4-BE49-F238E27FC236}">
                <a16:creationId xmlns:a16="http://schemas.microsoft.com/office/drawing/2014/main" id="{1AEE41F4-B477-35EC-E84A-75A4AD0DF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00849"/>
            <a:ext cx="1714114" cy="57137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836B7AD-C192-EB6C-5758-A75A0803E8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4206" y="808186"/>
            <a:ext cx="3818185" cy="470654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3C4316-F454-D0B5-976E-887F9140D1FC}"/>
              </a:ext>
            </a:extLst>
          </p:cNvPr>
          <p:cNvSpPr txBox="1"/>
          <p:nvPr/>
        </p:nvSpPr>
        <p:spPr>
          <a:xfrm>
            <a:off x="9065901" y="5236953"/>
            <a:ext cx="22724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Proaction international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55836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11123242-1802-4890-85C8-48524FEB9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098" y="1684617"/>
            <a:ext cx="7560000" cy="370166"/>
          </a:xfrm>
        </p:spPr>
        <p:txBody>
          <a:bodyPr/>
          <a:lstStyle/>
          <a:p>
            <a:r>
              <a:rPr lang="en-US" sz="3600" cap="none" dirty="0">
                <a:latin typeface="+mn-lt"/>
              </a:rPr>
              <a:t>Applying The Skill + Reflection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A32E52-1B70-4F84-B381-E9D9871504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ED86B65-490B-4A46-9A35-518F306514E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22098" y="3605749"/>
            <a:ext cx="3276000" cy="2238815"/>
          </a:xfrm>
        </p:spPr>
        <p:txBody>
          <a:bodyPr/>
          <a:lstStyle/>
          <a:p>
            <a:pPr marL="0" indent="0">
              <a:buNone/>
            </a:pPr>
            <a:r>
              <a:rPr lang="en-US" sz="1800" b="1" u="sng" noProof="1">
                <a:solidFill>
                  <a:schemeClr val="bg1"/>
                </a:solidFill>
              </a:rPr>
              <a:t>Scenario</a:t>
            </a:r>
          </a:p>
          <a:p>
            <a:pPr>
              <a:buClr>
                <a:schemeClr val="bg1"/>
              </a:buClr>
            </a:pPr>
            <a:r>
              <a:rPr lang="en-US" sz="1800" noProof="1">
                <a:solidFill>
                  <a:schemeClr val="bg1"/>
                </a:solidFill>
              </a:rPr>
              <a:t>Resident refuses meals</a:t>
            </a:r>
          </a:p>
          <a:p>
            <a:pPr>
              <a:buClr>
                <a:schemeClr val="bg1"/>
              </a:buClr>
            </a:pPr>
            <a:r>
              <a:rPr lang="en-US" sz="1800" noProof="1">
                <a:solidFill>
                  <a:schemeClr val="bg1"/>
                </a:solidFill>
              </a:rPr>
              <a:t>Observe and assess</a:t>
            </a:r>
          </a:p>
          <a:p>
            <a:pPr>
              <a:buClr>
                <a:schemeClr val="bg1"/>
              </a:buClr>
            </a:pPr>
            <a:r>
              <a:rPr lang="en-US" sz="1800" noProof="1">
                <a:solidFill>
                  <a:schemeClr val="bg1"/>
                </a:solidFill>
              </a:rPr>
              <a:t>Report concerns</a:t>
            </a:r>
          </a:p>
          <a:p>
            <a:pPr>
              <a:buClr>
                <a:schemeClr val="bg1"/>
              </a:buClr>
            </a:pPr>
            <a:r>
              <a:rPr lang="en-US" sz="1800" noProof="1">
                <a:solidFill>
                  <a:schemeClr val="bg1"/>
                </a:solidFill>
              </a:rPr>
              <a:t>Work with the team</a:t>
            </a:r>
          </a:p>
          <a:p>
            <a:pPr>
              <a:buClr>
                <a:schemeClr val="bg1"/>
              </a:buClr>
            </a:pPr>
            <a:r>
              <a:rPr lang="en-US" sz="1800" noProof="1">
                <a:solidFill>
                  <a:schemeClr val="bg1"/>
                </a:solidFill>
              </a:rPr>
              <a:t>Monitor progress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60CBFD8E-64DF-4423-A5AD-A6694248196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2863" y="3068555"/>
            <a:ext cx="3276000" cy="360445"/>
          </a:xfrm>
        </p:spPr>
        <p:txBody>
          <a:bodyPr/>
          <a:lstStyle/>
          <a:p>
            <a:r>
              <a:rPr lang="en-US" sz="2400" dirty="0"/>
              <a:t>Role : Personal Assistant 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5546E0D8-3EE8-4FA5-9941-005B12026C4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5432" y="3857676"/>
            <a:ext cx="3748472" cy="2238815"/>
          </a:xfrm>
        </p:spPr>
        <p:txBody>
          <a:bodyPr/>
          <a:lstStyle/>
          <a:p>
            <a:pPr>
              <a:buClr>
                <a:schemeClr val="bg1"/>
              </a:buClr>
            </a:pPr>
            <a:r>
              <a:rPr lang="en-US" sz="1800" noProof="1">
                <a:solidFill>
                  <a:schemeClr val="bg1"/>
                </a:solidFill>
              </a:rPr>
              <a:t>Strength: Calm under pressure</a:t>
            </a:r>
          </a:p>
          <a:p>
            <a:pPr>
              <a:buClr>
                <a:schemeClr val="bg1"/>
              </a:buClr>
            </a:pPr>
            <a:r>
              <a:rPr lang="en-US" sz="1800" noProof="1">
                <a:solidFill>
                  <a:schemeClr val="bg1"/>
                </a:solidFill>
              </a:rPr>
              <a:t>Development: Build confidence in complex situations</a:t>
            </a:r>
          </a:p>
        </p:txBody>
      </p:sp>
      <p:sp>
        <p:nvSpPr>
          <p:cNvPr id="30" name="object 7" descr="Beige rectangle">
            <a:extLst>
              <a:ext uri="{FF2B5EF4-FFF2-40B4-BE49-F238E27FC236}">
                <a16:creationId xmlns:a16="http://schemas.microsoft.com/office/drawing/2014/main" id="{1E04C292-AE6A-4666-9EA6-9D87F84CB793}"/>
              </a:ext>
            </a:extLst>
          </p:cNvPr>
          <p:cNvSpPr/>
          <p:nvPr/>
        </p:nvSpPr>
        <p:spPr bwMode="white">
          <a:xfrm flipV="1">
            <a:off x="722098" y="1178351"/>
            <a:ext cx="6042595" cy="144435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1A0092E-F2F0-3982-C274-F942FA7DF79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sz="2400" dirty="0"/>
              <a:t>Reflection</a:t>
            </a:r>
            <a:endParaRPr lang="en-GB" sz="2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448E0F2-12E5-900F-B176-30995E0DAC73}"/>
              </a:ext>
            </a:extLst>
          </p:cNvPr>
          <p:cNvSpPr txBox="1"/>
          <p:nvPr/>
        </p:nvSpPr>
        <p:spPr>
          <a:xfrm>
            <a:off x="682863" y="6358349"/>
            <a:ext cx="28906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(Al-Rifai, 2025)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D977001-47CF-DFCE-CAD6-0072B4BADF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37"/>
            <a:ext cx="1878000" cy="6260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D2EAA9A-D7D3-DA85-87AC-6F3923CBA3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3049" y="556072"/>
            <a:ext cx="4131910" cy="528849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6F802B0-A4DF-8C4B-3D34-AFFB05AC46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098" y="2457657"/>
            <a:ext cx="6078239" cy="54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19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F520E-B553-4B58-821F-756E17DF0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1503960"/>
            <a:ext cx="7560000" cy="370166"/>
          </a:xfrm>
        </p:spPr>
        <p:txBody>
          <a:bodyPr/>
          <a:lstStyle/>
          <a:p>
            <a:r>
              <a:rPr lang="en-US" sz="3600" dirty="0">
                <a:latin typeface="+mn-lt"/>
              </a:rPr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1FE623-9109-4333-B868-214788FBE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5" name="object 7" descr="Beige rectangle">
            <a:extLst>
              <a:ext uri="{FF2B5EF4-FFF2-40B4-BE49-F238E27FC236}">
                <a16:creationId xmlns:a16="http://schemas.microsoft.com/office/drawing/2014/main" id="{DD34491F-F24C-4DC2-A26D-FA05D593C843}"/>
              </a:ext>
            </a:extLst>
          </p:cNvPr>
          <p:cNvSpPr/>
          <p:nvPr/>
        </p:nvSpPr>
        <p:spPr bwMode="white">
          <a:xfrm>
            <a:off x="722099" y="1322786"/>
            <a:ext cx="2842195" cy="45719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3BA69A-146F-40E7-45D0-08F068FFF9C7}"/>
              </a:ext>
            </a:extLst>
          </p:cNvPr>
          <p:cNvSpPr txBox="1"/>
          <p:nvPr/>
        </p:nvSpPr>
        <p:spPr>
          <a:xfrm>
            <a:off x="684000" y="3084501"/>
            <a:ext cx="1065269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 is an essential professional skill in health &amp; social care settings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support safe and effective decision making, improve communication and teamwork and helps provide high quality person centred-care.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important for future career in Health and Social Care and help become a confident and effective care professionals.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09A044-2FBB-81CE-A1AF-18B9BCD90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4" y="21594"/>
            <a:ext cx="1926474" cy="6421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39BA0E9-9378-FB48-CB4C-56311758E8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5763" y="21594"/>
            <a:ext cx="2228513" cy="2426779"/>
          </a:xfrm>
          <a:prstGeom prst="rect">
            <a:avLst/>
          </a:prstGeom>
        </p:spPr>
      </p:pic>
      <p:sp>
        <p:nvSpPr>
          <p:cNvPr id="7" name="object 7" descr="Beige rectangle">
            <a:extLst>
              <a:ext uri="{FF2B5EF4-FFF2-40B4-BE49-F238E27FC236}">
                <a16:creationId xmlns:a16="http://schemas.microsoft.com/office/drawing/2014/main" id="{83885723-371B-F836-3A97-650DE279FC1A}"/>
              </a:ext>
            </a:extLst>
          </p:cNvPr>
          <p:cNvSpPr/>
          <p:nvPr/>
        </p:nvSpPr>
        <p:spPr bwMode="white">
          <a:xfrm>
            <a:off x="684000" y="2160305"/>
            <a:ext cx="2880294" cy="45719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D8C306C-0A72-5205-9A4B-3DA5121CC24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"/>
          </a:blip>
          <a:stretch>
            <a:fillRect/>
          </a:stretch>
        </p:blipFill>
        <p:spPr>
          <a:xfrm>
            <a:off x="684000" y="21594"/>
            <a:ext cx="102911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7011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89FBC09-5A84-45A9-B63B-5DEAA4BE7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latin typeface="+mn-lt"/>
              </a:rPr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927B38-2109-4A32-9B61-7046301BA0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1" name="object 7" descr="Beige rectangle">
            <a:extLst>
              <a:ext uri="{FF2B5EF4-FFF2-40B4-BE49-F238E27FC236}">
                <a16:creationId xmlns:a16="http://schemas.microsoft.com/office/drawing/2014/main" id="{0EF37AB9-30F5-41E6-9478-F4DEF99FA9B7}"/>
              </a:ext>
            </a:extLst>
          </p:cNvPr>
          <p:cNvSpPr/>
          <p:nvPr/>
        </p:nvSpPr>
        <p:spPr bwMode="white">
          <a:xfrm flipV="1">
            <a:off x="722099" y="1250301"/>
            <a:ext cx="2814203" cy="72485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B7061E-41D3-64D8-80C8-F7CD11CAC034}"/>
              </a:ext>
            </a:extLst>
          </p:cNvPr>
          <p:cNvSpPr txBox="1"/>
          <p:nvPr/>
        </p:nvSpPr>
        <p:spPr>
          <a:xfrm>
            <a:off x="722099" y="1838131"/>
            <a:ext cx="10465305" cy="307776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Al-Rifai, M. (2025) “Unlocking insights: evaluating 5Whys methodology for root cause analysis and employee problem-solving skills in 91 case studies,” </a:t>
            </a:r>
            <a:r>
              <a:rPr lang="en-GB" sz="1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lean six sigma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16(5), pp. 1276–1304. Available at: https://doi.org/10.1108/IJLSS-04-2024-0077.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Nilsson, E. </a:t>
            </a:r>
            <a:r>
              <a:rPr lang="en-GB" sz="1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(2024) “‘Control or support?’ Professional roles and judgements in problem solving in adult social work team conferences,” </a:t>
            </a:r>
            <a:r>
              <a:rPr lang="en-GB" sz="1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social work practice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38(4), pp. 387–408. Available at: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https://doi.org/10.1080/02650533.2024.2420902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Rafiei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Honary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Mezes, B. &amp; Flowers, S. 2025, "Co-designing implementation strategies for social prescribing in Lancashire and South Cumbria: a qualitative study with a participatory approach", </a:t>
            </a:r>
            <a:r>
              <a:rPr lang="en-GB" sz="1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 Open, 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vol. 15, no. 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891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AF39051-1049-4508-8373-6A289966A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86612" y="2006083"/>
            <a:ext cx="8294915" cy="1422918"/>
          </a:xfrm>
          <a:prstGeom prst="rect">
            <a:avLst/>
          </a:prstGeom>
          <a:noFill/>
          <a:ln w="6350">
            <a:solidFill>
              <a:schemeClr val="bg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9" name="object 7" descr="Beige rectangle">
            <a:extLst>
              <a:ext uri="{FF2B5EF4-FFF2-40B4-BE49-F238E27FC236}">
                <a16:creationId xmlns:a16="http://schemas.microsoft.com/office/drawing/2014/main" id="{2D7851E8-1907-4C8A-A16F-E461B5BFA940}"/>
              </a:ext>
            </a:extLst>
          </p:cNvPr>
          <p:cNvSpPr/>
          <p:nvPr/>
        </p:nvSpPr>
        <p:spPr bwMode="white">
          <a:xfrm>
            <a:off x="1195368" y="3383281"/>
            <a:ext cx="6231799" cy="45719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027" name="Picture Placeholder 1026">
            <a:extLst>
              <a:ext uri="{FF2B5EF4-FFF2-40B4-BE49-F238E27FC236}">
                <a16:creationId xmlns:a16="http://schemas.microsoft.com/office/drawing/2014/main" id="{5058D64F-6F0B-9020-7DFA-14CC6B2099D9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10177" b="10177"/>
          <a:stretch/>
        </p:blipFill>
        <p:spPr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</p:pic>
      <p:pic>
        <p:nvPicPr>
          <p:cNvPr id="1029" name="Picture 1028">
            <a:extLst>
              <a:ext uri="{FF2B5EF4-FFF2-40B4-BE49-F238E27FC236}">
                <a16:creationId xmlns:a16="http://schemas.microsoft.com/office/drawing/2014/main" id="{14DB3891-94C8-9463-5FBF-50970B1036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  <a:pattFill prst="pct5">
            <a:fgClr>
              <a:schemeClr val="tx1">
                <a:lumMod val="95000"/>
                <a:lumOff val="5000"/>
              </a:schemeClr>
            </a:fgClr>
            <a:bgClr>
              <a:schemeClr val="bg1"/>
            </a:bgClr>
          </a:pattFill>
        </p:spPr>
      </p:pic>
      <p:sp>
        <p:nvSpPr>
          <p:cNvPr id="1030" name="Rectangle 1029">
            <a:extLst>
              <a:ext uri="{FF2B5EF4-FFF2-40B4-BE49-F238E27FC236}">
                <a16:creationId xmlns:a16="http://schemas.microsoft.com/office/drawing/2014/main" id="{88DA9C97-9A1D-D8C9-0C53-5CA262CE64DD}"/>
              </a:ext>
            </a:extLst>
          </p:cNvPr>
          <p:cNvSpPr/>
          <p:nvPr/>
        </p:nvSpPr>
        <p:spPr>
          <a:xfrm>
            <a:off x="549940" y="3383281"/>
            <a:ext cx="51539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Any Questions</a:t>
            </a:r>
          </a:p>
        </p:txBody>
      </p:sp>
      <p:sp>
        <p:nvSpPr>
          <p:cNvPr id="3" name="object 7" descr="Beige rectangle">
            <a:extLst>
              <a:ext uri="{FF2B5EF4-FFF2-40B4-BE49-F238E27FC236}">
                <a16:creationId xmlns:a16="http://schemas.microsoft.com/office/drawing/2014/main" id="{2A3D471F-A502-84C5-6EDF-3721BE5B614E}"/>
              </a:ext>
            </a:extLst>
          </p:cNvPr>
          <p:cNvSpPr/>
          <p:nvPr/>
        </p:nvSpPr>
        <p:spPr bwMode="white">
          <a:xfrm>
            <a:off x="665338" y="4260892"/>
            <a:ext cx="4877046" cy="45719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769541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 Healthcare Pitch">
      <a:dk1>
        <a:sysClr val="windowText" lastClr="000000"/>
      </a:dk1>
      <a:lt1>
        <a:sysClr val="window" lastClr="FFFFFF"/>
      </a:lt1>
      <a:dk2>
        <a:srgbClr val="00292E"/>
      </a:dk2>
      <a:lt2>
        <a:srgbClr val="64B2C1"/>
      </a:lt2>
      <a:accent1>
        <a:srgbClr val="F0CDA1"/>
      </a:accent1>
      <a:accent2>
        <a:srgbClr val="107082"/>
      </a:accent2>
      <a:accent3>
        <a:srgbClr val="054854"/>
      </a:accent3>
      <a:accent4>
        <a:srgbClr val="00AEEF"/>
      </a:accent4>
      <a:accent5>
        <a:srgbClr val="F99927"/>
      </a:accent5>
      <a:accent6>
        <a:srgbClr val="EC7216"/>
      </a:accent6>
      <a:hlink>
        <a:srgbClr val="000000"/>
      </a:hlink>
      <a:folHlink>
        <a:srgbClr val="000000"/>
      </a:folHlink>
    </a:clrScheme>
    <a:fontScheme name="MS Healthcare Pitch">
      <a:majorFont>
        <a:latin typeface="Gill Sans MT"/>
        <a:ea typeface=""/>
        <a:cs typeface=""/>
      </a:majorFont>
      <a:minorFont>
        <a:latin typeface="Arial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tx2"/>
            </a:gs>
            <a:gs pos="100000">
              <a:schemeClr val="accent2"/>
            </a:gs>
          </a:gsLst>
          <a:lin ang="14400000" scaled="0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SMB Healthcare Pitch Deck SB_v3" id="{F20654C3-30CB-4A23-AE37-CA3918CCFD51}" vid="{71C4247B-9648-406B-9B0E-E7124027980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a4954f2d63ea2ea476d7507b858207c4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eec70a4d5ce99e4ff1470156dfa0ab59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C66BDC7-24D2-4343-8D41-18F9C23F860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F4BDB64-2AF8-42D4-96C8-B6B6F098993C}">
  <ds:schemaRefs>
    <ds:schemaRef ds:uri="http://schemas.microsoft.com/office/infopath/2007/PartnerControls"/>
    <ds:schemaRef ds:uri="http://www.w3.org/XML/1998/namespace"/>
    <ds:schemaRef ds:uri="http://purl.org/dc/dcmitype/"/>
    <ds:schemaRef ds:uri="http://purl.org/dc/elements/1.1/"/>
    <ds:schemaRef ds:uri="716bca3a-9bc9-4129-a185-7ea87f9d73cc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0896E7E-BF0B-4902-873F-74AD847B64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Healthcare office pitch deck</Template>
  <TotalTime>25692</TotalTime>
  <Words>677</Words>
  <Application>Microsoft Office PowerPoint</Application>
  <PresentationFormat>Widescreen</PresentationFormat>
  <Paragraphs>100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Arial </vt:lpstr>
      <vt:lpstr>Calibri</vt:lpstr>
      <vt:lpstr>Courier New</vt:lpstr>
      <vt:lpstr>Gill Sans MT</vt:lpstr>
      <vt:lpstr>Times New Roman</vt:lpstr>
      <vt:lpstr>Wingdings</vt:lpstr>
      <vt:lpstr>Office Theme</vt:lpstr>
      <vt:lpstr>Module Title: Professional Career Development Within H&amp;SC Module Number: LCHS 4009 (LON) Assignment No:  Assignment 1 Student Name: Sanilen Stevens Student ID: 2508295 Lecturer’s Name: Dilhara Nadeeshani Mampitiya</vt:lpstr>
      <vt:lpstr>Acknowledgement</vt:lpstr>
      <vt:lpstr>PowerPoint Presentation</vt:lpstr>
      <vt:lpstr>Outline</vt:lpstr>
      <vt:lpstr>PowerPoint Presentation</vt:lpstr>
      <vt:lpstr>Importance Of Problem Solving In Professional Practice</vt:lpstr>
      <vt:lpstr>5 Whys Model + Example</vt:lpstr>
      <vt:lpstr>Applying The Skill + Reflection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Sanilen Dolores Stevens (2508295)</dc:creator>
  <cp:lastModifiedBy>Sanilen Dolores Stevens (2508295)</cp:lastModifiedBy>
  <cp:revision>1</cp:revision>
  <dcterms:created xsi:type="dcterms:W3CDTF">2026-06-26T08:25:27Z</dcterms:created>
  <dcterms:modified xsi:type="dcterms:W3CDTF">2026-07-17T09:48:11Z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