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42D2F9-483A-32CF-04AB-D71E8E7AE052}" v="4326" dt="2025-06-05T19:47:29.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ace Akporugo Aghedo (2247004)" userId="S::2247004@student.uwtsd.ac.uk::389a2425-3c55-4219-86bf-686d1aa5ee07" providerId="AD" clId="Web-{7842D2F9-483A-32CF-04AB-D71E8E7AE052}"/>
    <pc:docChg chg="addSld delSld modSld">
      <pc:chgData name="Peace Akporugo Aghedo (2247004)" userId="S::2247004@student.uwtsd.ac.uk::389a2425-3c55-4219-86bf-686d1aa5ee07" providerId="AD" clId="Web-{7842D2F9-483A-32CF-04AB-D71E8E7AE052}" dt="2025-06-05T19:47:17.358" v="4351" actId="20577"/>
      <pc:docMkLst>
        <pc:docMk/>
      </pc:docMkLst>
      <pc:sldChg chg="addSp delSp modSp mod setBg setClrOvrMap">
        <pc:chgData name="Peace Akporugo Aghedo (2247004)" userId="S::2247004@student.uwtsd.ac.uk::389a2425-3c55-4219-86bf-686d1aa5ee07" providerId="AD" clId="Web-{7842D2F9-483A-32CF-04AB-D71E8E7AE052}" dt="2025-06-05T19:14:50.152" v="4130" actId="14100"/>
        <pc:sldMkLst>
          <pc:docMk/>
          <pc:sldMk cId="109857222" sldId="256"/>
        </pc:sldMkLst>
        <pc:spChg chg="mod">
          <ac:chgData name="Peace Akporugo Aghedo (2247004)" userId="S::2247004@student.uwtsd.ac.uk::389a2425-3c55-4219-86bf-686d1aa5ee07" providerId="AD" clId="Web-{7842D2F9-483A-32CF-04AB-D71E8E7AE052}" dt="2025-06-05T19:14:50.152" v="4130" actId="14100"/>
          <ac:spMkLst>
            <pc:docMk/>
            <pc:sldMk cId="109857222" sldId="256"/>
            <ac:spMk id="2" creationId="{00000000-0000-0000-0000-000000000000}"/>
          </ac:spMkLst>
        </pc:spChg>
        <pc:spChg chg="mod">
          <ac:chgData name="Peace Akporugo Aghedo (2247004)" userId="S::2247004@student.uwtsd.ac.uk::389a2425-3c55-4219-86bf-686d1aa5ee07" providerId="AD" clId="Web-{7842D2F9-483A-32CF-04AB-D71E8E7AE052}" dt="2025-06-05T19:14:18.370" v="4125"/>
          <ac:spMkLst>
            <pc:docMk/>
            <pc:sldMk cId="109857222" sldId="256"/>
            <ac:spMk id="3" creationId="{00000000-0000-0000-0000-000000000000}"/>
          </ac:spMkLst>
        </pc:spChg>
        <pc:spChg chg="add del">
          <ac:chgData name="Peace Akporugo Aghedo (2247004)" userId="S::2247004@student.uwtsd.ac.uk::389a2425-3c55-4219-86bf-686d1aa5ee07" providerId="AD" clId="Web-{7842D2F9-483A-32CF-04AB-D71E8E7AE052}" dt="2025-06-05T19:14:18.370" v="4124"/>
          <ac:spMkLst>
            <pc:docMk/>
            <pc:sldMk cId="109857222" sldId="256"/>
            <ac:spMk id="9" creationId="{71B2258F-86CA-4D4D-8270-BC05FCDEBFB3}"/>
          </ac:spMkLst>
        </pc:spChg>
        <pc:spChg chg="add">
          <ac:chgData name="Peace Akporugo Aghedo (2247004)" userId="S::2247004@student.uwtsd.ac.uk::389a2425-3c55-4219-86bf-686d1aa5ee07" providerId="AD" clId="Web-{7842D2F9-483A-32CF-04AB-D71E8E7AE052}" dt="2025-06-05T19:14:18.370" v="4125"/>
          <ac:spMkLst>
            <pc:docMk/>
            <pc:sldMk cId="109857222" sldId="256"/>
            <ac:spMk id="11" creationId="{AB58EF07-17C2-48CF-ABB0-EEF1F17CB8F0}"/>
          </ac:spMkLst>
        </pc:spChg>
        <pc:spChg chg="add">
          <ac:chgData name="Peace Akporugo Aghedo (2247004)" userId="S::2247004@student.uwtsd.ac.uk::389a2425-3c55-4219-86bf-686d1aa5ee07" providerId="AD" clId="Web-{7842D2F9-483A-32CF-04AB-D71E8E7AE052}" dt="2025-06-05T19:14:18.370" v="4125"/>
          <ac:spMkLst>
            <pc:docMk/>
            <pc:sldMk cId="109857222" sldId="256"/>
            <ac:spMk id="12" creationId="{0671A8AE-40A1-4631-A6B8-581AFF065482}"/>
          </ac:spMkLst>
        </pc:spChg>
        <pc:spChg chg="add">
          <ac:chgData name="Peace Akporugo Aghedo (2247004)" userId="S::2247004@student.uwtsd.ac.uk::389a2425-3c55-4219-86bf-686d1aa5ee07" providerId="AD" clId="Web-{7842D2F9-483A-32CF-04AB-D71E8E7AE052}" dt="2025-06-05T19:14:18.370" v="4125"/>
          <ac:spMkLst>
            <pc:docMk/>
            <pc:sldMk cId="109857222" sldId="256"/>
            <ac:spMk id="13" creationId="{AF2F604E-43BE-4DC3-B983-E071523364F8}"/>
          </ac:spMkLst>
        </pc:spChg>
        <pc:spChg chg="add">
          <ac:chgData name="Peace Akporugo Aghedo (2247004)" userId="S::2247004@student.uwtsd.ac.uk::389a2425-3c55-4219-86bf-686d1aa5ee07" providerId="AD" clId="Web-{7842D2F9-483A-32CF-04AB-D71E8E7AE052}" dt="2025-06-05T19:14:18.370" v="4125"/>
          <ac:spMkLst>
            <pc:docMk/>
            <pc:sldMk cId="109857222" sldId="256"/>
            <ac:spMk id="15" creationId="{08C9B587-E65E-4B52-B37C-ABEBB6E87928}"/>
          </ac:spMkLst>
        </pc:spChg>
        <pc:picChg chg="add mod ord">
          <ac:chgData name="Peace Akporugo Aghedo (2247004)" userId="S::2247004@student.uwtsd.ac.uk::389a2425-3c55-4219-86bf-686d1aa5ee07" providerId="AD" clId="Web-{7842D2F9-483A-32CF-04AB-D71E8E7AE052}" dt="2025-06-05T19:14:18.370" v="4125"/>
          <ac:picMkLst>
            <pc:docMk/>
            <pc:sldMk cId="109857222" sldId="256"/>
            <ac:picMk id="4" creationId="{BF3D9E85-E0B0-1F75-59FB-C09FE2AD3A96}"/>
          </ac:picMkLst>
        </pc:picChg>
        <pc:picChg chg="add del mod">
          <ac:chgData name="Peace Akporugo Aghedo (2247004)" userId="S::2247004@student.uwtsd.ac.uk::389a2425-3c55-4219-86bf-686d1aa5ee07" providerId="AD" clId="Web-{7842D2F9-483A-32CF-04AB-D71E8E7AE052}" dt="2025-06-05T19:14:31.199" v="4127"/>
          <ac:picMkLst>
            <pc:docMk/>
            <pc:sldMk cId="109857222" sldId="256"/>
            <ac:picMk id="5" creationId="{5E674CF2-A43D-AF47-A74E-20218702CA51}"/>
          </ac:picMkLst>
        </pc:picChg>
      </pc:sldChg>
      <pc:sldChg chg="addSp delSp modSp mod setBg">
        <pc:chgData name="Peace Akporugo Aghedo (2247004)" userId="S::2247004@student.uwtsd.ac.uk::389a2425-3c55-4219-86bf-686d1aa5ee07" providerId="AD" clId="Web-{7842D2F9-483A-32CF-04AB-D71E8E7AE052}" dt="2025-06-05T19:22:26.812" v="4253" actId="20577"/>
        <pc:sldMkLst>
          <pc:docMk/>
          <pc:sldMk cId="1475399516" sldId="257"/>
        </pc:sldMkLst>
        <pc:spChg chg="mod">
          <ac:chgData name="Peace Akporugo Aghedo (2247004)" userId="S::2247004@student.uwtsd.ac.uk::389a2425-3c55-4219-86bf-686d1aa5ee07" providerId="AD" clId="Web-{7842D2F9-483A-32CF-04AB-D71E8E7AE052}" dt="2025-06-05T19:18:46.493" v="4142"/>
          <ac:spMkLst>
            <pc:docMk/>
            <pc:sldMk cId="1475399516" sldId="257"/>
            <ac:spMk id="2" creationId="{9C1AEA01-CE93-6FBA-8FA1-3E70C48DDCDC}"/>
          </ac:spMkLst>
        </pc:spChg>
        <pc:spChg chg="mod ord">
          <ac:chgData name="Peace Akporugo Aghedo (2247004)" userId="S::2247004@student.uwtsd.ac.uk::389a2425-3c55-4219-86bf-686d1aa5ee07" providerId="AD" clId="Web-{7842D2F9-483A-32CF-04AB-D71E8E7AE052}" dt="2025-06-05T19:22:26.812" v="4253" actId="20577"/>
          <ac:spMkLst>
            <pc:docMk/>
            <pc:sldMk cId="1475399516" sldId="257"/>
            <ac:spMk id="3" creationId="{020E71EA-E054-FF6A-E322-2A50E746B8EA}"/>
          </ac:spMkLst>
        </pc:spChg>
        <pc:spChg chg="add del">
          <ac:chgData name="Peace Akporugo Aghedo (2247004)" userId="S::2247004@student.uwtsd.ac.uk::389a2425-3c55-4219-86bf-686d1aa5ee07" providerId="AD" clId="Web-{7842D2F9-483A-32CF-04AB-D71E8E7AE052}" dt="2025-06-05T19:16:18.889" v="4133"/>
          <ac:spMkLst>
            <pc:docMk/>
            <pc:sldMk cId="1475399516" sldId="257"/>
            <ac:spMk id="9" creationId="{058A14AF-9FB5-4CC7-BA35-E8E85D3EDF0E}"/>
          </ac:spMkLst>
        </pc:spChg>
        <pc:spChg chg="add del">
          <ac:chgData name="Peace Akporugo Aghedo (2247004)" userId="S::2247004@student.uwtsd.ac.uk::389a2425-3c55-4219-86bf-686d1aa5ee07" providerId="AD" clId="Web-{7842D2F9-483A-32CF-04AB-D71E8E7AE052}" dt="2025-06-05T19:16:18.889" v="4133"/>
          <ac:spMkLst>
            <pc:docMk/>
            <pc:sldMk cId="1475399516" sldId="257"/>
            <ac:spMk id="11" creationId="{3A9A4357-BD1D-4622-A4FE-766E6AB8DE84}"/>
          </ac:spMkLst>
        </pc:spChg>
        <pc:spChg chg="add del">
          <ac:chgData name="Peace Akporugo Aghedo (2247004)" userId="S::2247004@student.uwtsd.ac.uk::389a2425-3c55-4219-86bf-686d1aa5ee07" providerId="AD" clId="Web-{7842D2F9-483A-32CF-04AB-D71E8E7AE052}" dt="2025-06-05T19:16:18.889" v="4133"/>
          <ac:spMkLst>
            <pc:docMk/>
            <pc:sldMk cId="1475399516" sldId="257"/>
            <ac:spMk id="13" creationId="{E659831F-0D9A-4C63-9EBB-8435B85A440F}"/>
          </ac:spMkLst>
        </pc:spChg>
        <pc:spChg chg="add del">
          <ac:chgData name="Peace Akporugo Aghedo (2247004)" userId="S::2247004@student.uwtsd.ac.uk::389a2425-3c55-4219-86bf-686d1aa5ee07" providerId="AD" clId="Web-{7842D2F9-483A-32CF-04AB-D71E8E7AE052}" dt="2025-06-05T19:16:18.889" v="4133"/>
          <ac:spMkLst>
            <pc:docMk/>
            <pc:sldMk cId="1475399516" sldId="257"/>
            <ac:spMk id="15" creationId="{E6995CE5-F890-4ABA-82A2-26507CE8D2A3}"/>
          </ac:spMkLst>
        </pc:spChg>
        <pc:spChg chg="add del">
          <ac:chgData name="Peace Akporugo Aghedo (2247004)" userId="S::2247004@student.uwtsd.ac.uk::389a2425-3c55-4219-86bf-686d1aa5ee07" providerId="AD" clId="Web-{7842D2F9-483A-32CF-04AB-D71E8E7AE052}" dt="2025-06-05T19:16:25.046" v="4135"/>
          <ac:spMkLst>
            <pc:docMk/>
            <pc:sldMk cId="1475399516" sldId="257"/>
            <ac:spMk id="17" creationId="{637B2035-1FCB-439A-B421-095E136C7E07}"/>
          </ac:spMkLst>
        </pc:spChg>
        <pc:spChg chg="add del">
          <ac:chgData name="Peace Akporugo Aghedo (2247004)" userId="S::2247004@student.uwtsd.ac.uk::389a2425-3c55-4219-86bf-686d1aa5ee07" providerId="AD" clId="Web-{7842D2F9-483A-32CF-04AB-D71E8E7AE052}" dt="2025-06-05T19:16:25.046" v="4135"/>
          <ac:spMkLst>
            <pc:docMk/>
            <pc:sldMk cId="1475399516" sldId="257"/>
            <ac:spMk id="18" creationId="{676D6CDF-C512-4739-B158-55EE955EFA39}"/>
          </ac:spMkLst>
        </pc:spChg>
        <pc:spChg chg="add del">
          <ac:chgData name="Peace Akporugo Aghedo (2247004)" userId="S::2247004@student.uwtsd.ac.uk::389a2425-3c55-4219-86bf-686d1aa5ee07" providerId="AD" clId="Web-{7842D2F9-483A-32CF-04AB-D71E8E7AE052}" dt="2025-06-05T19:16:34.827" v="4137"/>
          <ac:spMkLst>
            <pc:docMk/>
            <pc:sldMk cId="1475399516" sldId="257"/>
            <ac:spMk id="25" creationId="{C3420C89-0B09-4632-A4AF-3971D08BF7A8}"/>
          </ac:spMkLst>
        </pc:spChg>
        <pc:spChg chg="add del">
          <ac:chgData name="Peace Akporugo Aghedo (2247004)" userId="S::2247004@student.uwtsd.ac.uk::389a2425-3c55-4219-86bf-686d1aa5ee07" providerId="AD" clId="Web-{7842D2F9-483A-32CF-04AB-D71E8E7AE052}" dt="2025-06-05T19:16:34.827" v="4137"/>
          <ac:spMkLst>
            <pc:docMk/>
            <pc:sldMk cId="1475399516" sldId="257"/>
            <ac:spMk id="26" creationId="{4E5CBA61-BF74-40B4-A3A8-366BBA626CCF}"/>
          </ac:spMkLst>
        </pc:spChg>
        <pc:spChg chg="add del">
          <ac:chgData name="Peace Akporugo Aghedo (2247004)" userId="S::2247004@student.uwtsd.ac.uk::389a2425-3c55-4219-86bf-686d1aa5ee07" providerId="AD" clId="Web-{7842D2F9-483A-32CF-04AB-D71E8E7AE052}" dt="2025-06-05T19:18:46.477" v="4141"/>
          <ac:spMkLst>
            <pc:docMk/>
            <pc:sldMk cId="1475399516" sldId="257"/>
            <ac:spMk id="34" creationId="{7FF47CB7-972F-479F-A36D-9E72D26EC8DA}"/>
          </ac:spMkLst>
        </pc:spChg>
        <pc:spChg chg="add del">
          <ac:chgData name="Peace Akporugo Aghedo (2247004)" userId="S::2247004@student.uwtsd.ac.uk::389a2425-3c55-4219-86bf-686d1aa5ee07" providerId="AD" clId="Web-{7842D2F9-483A-32CF-04AB-D71E8E7AE052}" dt="2025-06-05T19:18:46.477" v="4141"/>
          <ac:spMkLst>
            <pc:docMk/>
            <pc:sldMk cId="1475399516" sldId="257"/>
            <ac:spMk id="35" creationId="{0D153B68-5844-490D-8E67-F616D6D721CA}"/>
          </ac:spMkLst>
        </pc:spChg>
        <pc:spChg chg="add del">
          <ac:chgData name="Peace Akporugo Aghedo (2247004)" userId="S::2247004@student.uwtsd.ac.uk::389a2425-3c55-4219-86bf-686d1aa5ee07" providerId="AD" clId="Web-{7842D2F9-483A-32CF-04AB-D71E8E7AE052}" dt="2025-06-05T19:18:46.477" v="4141"/>
          <ac:spMkLst>
            <pc:docMk/>
            <pc:sldMk cId="1475399516" sldId="257"/>
            <ac:spMk id="36" creationId="{9A0D773F-7A7D-4DBB-9DEA-86BB8B8F4BC8}"/>
          </ac:spMkLst>
        </pc:spChg>
        <pc:spChg chg="add">
          <ac:chgData name="Peace Akporugo Aghedo (2247004)" userId="S::2247004@student.uwtsd.ac.uk::389a2425-3c55-4219-86bf-686d1aa5ee07" providerId="AD" clId="Web-{7842D2F9-483A-32CF-04AB-D71E8E7AE052}" dt="2025-06-05T19:18:46.493" v="4142"/>
          <ac:spMkLst>
            <pc:docMk/>
            <pc:sldMk cId="1475399516" sldId="257"/>
            <ac:spMk id="38" creationId="{45D37F4E-DDB4-456B-97E0-9937730A039F}"/>
          </ac:spMkLst>
        </pc:spChg>
        <pc:spChg chg="add">
          <ac:chgData name="Peace Akporugo Aghedo (2247004)" userId="S::2247004@student.uwtsd.ac.uk::389a2425-3c55-4219-86bf-686d1aa5ee07" providerId="AD" clId="Web-{7842D2F9-483A-32CF-04AB-D71E8E7AE052}" dt="2025-06-05T19:18:46.493" v="4142"/>
          <ac:spMkLst>
            <pc:docMk/>
            <pc:sldMk cId="1475399516" sldId="257"/>
            <ac:spMk id="39" creationId="{B2DD41CD-8F47-4F56-AD12-4E2FF7696987}"/>
          </ac:spMkLst>
        </pc:spChg>
        <pc:grpChg chg="add del">
          <ac:chgData name="Peace Akporugo Aghedo (2247004)" userId="S::2247004@student.uwtsd.ac.uk::389a2425-3c55-4219-86bf-686d1aa5ee07" providerId="AD" clId="Web-{7842D2F9-483A-32CF-04AB-D71E8E7AE052}" dt="2025-06-05T19:16:34.827" v="4137"/>
          <ac:grpSpMkLst>
            <pc:docMk/>
            <pc:sldMk cId="1475399516" sldId="257"/>
            <ac:grpSpMk id="27" creationId="{AC27E70C-5470-4262-B9CE-AE52C51CF4C1}"/>
          </ac:grpSpMkLst>
        </pc:grpChg>
        <pc:grpChg chg="add del">
          <ac:chgData name="Peace Akporugo Aghedo (2247004)" userId="S::2247004@student.uwtsd.ac.uk::389a2425-3c55-4219-86bf-686d1aa5ee07" providerId="AD" clId="Web-{7842D2F9-483A-32CF-04AB-D71E8E7AE052}" dt="2025-06-05T19:16:34.827" v="4137"/>
          <ac:grpSpMkLst>
            <pc:docMk/>
            <pc:sldMk cId="1475399516" sldId="257"/>
            <ac:grpSpMk id="29" creationId="{E27AF472-EAE3-4572-AB69-B92BD10DBC6D}"/>
          </ac:grpSpMkLst>
        </pc:grpChg>
        <pc:picChg chg="add mod ord">
          <ac:chgData name="Peace Akporugo Aghedo (2247004)" userId="S::2247004@student.uwtsd.ac.uk::389a2425-3c55-4219-86bf-686d1aa5ee07" providerId="AD" clId="Web-{7842D2F9-483A-32CF-04AB-D71E8E7AE052}" dt="2025-06-05T19:18:46.493" v="4142"/>
          <ac:picMkLst>
            <pc:docMk/>
            <pc:sldMk cId="1475399516" sldId="257"/>
            <ac:picMk id="4" creationId="{7670B28D-9741-E675-7262-DC77F405B7C6}"/>
          </ac:picMkLst>
        </pc:picChg>
        <pc:cxnChg chg="add del">
          <ac:chgData name="Peace Akporugo Aghedo (2247004)" userId="S::2247004@student.uwtsd.ac.uk::389a2425-3c55-4219-86bf-686d1aa5ee07" providerId="AD" clId="Web-{7842D2F9-483A-32CF-04AB-D71E8E7AE052}" dt="2025-06-05T19:18:44.321" v="4139"/>
          <ac:cxnSpMkLst>
            <pc:docMk/>
            <pc:sldMk cId="1475399516" sldId="257"/>
            <ac:cxnSpMk id="32" creationId="{FC23E3B9-5ABF-58B3-E2B0-E9A5DAA90037}"/>
          </ac:cxnSpMkLst>
        </pc:cxnChg>
      </pc:sldChg>
      <pc:sldChg chg="addSp delSp modSp new mod setBg">
        <pc:chgData name="Peace Akporugo Aghedo (2247004)" userId="S::2247004@student.uwtsd.ac.uk::389a2425-3c55-4219-86bf-686d1aa5ee07" providerId="AD" clId="Web-{7842D2F9-483A-32CF-04AB-D71E8E7AE052}" dt="2025-06-05T19:37:24.356" v="4311" actId="14100"/>
        <pc:sldMkLst>
          <pc:docMk/>
          <pc:sldMk cId="3122386853" sldId="258"/>
        </pc:sldMkLst>
        <pc:spChg chg="mod">
          <ac:chgData name="Peace Akporugo Aghedo (2247004)" userId="S::2247004@student.uwtsd.ac.uk::389a2425-3c55-4219-86bf-686d1aa5ee07" providerId="AD" clId="Web-{7842D2F9-483A-32CF-04AB-D71E8E7AE052}" dt="2025-06-05T19:23:59.314" v="4259"/>
          <ac:spMkLst>
            <pc:docMk/>
            <pc:sldMk cId="3122386853" sldId="258"/>
            <ac:spMk id="2" creationId="{E13482D2-403F-8215-30C9-F505BD8EEC51}"/>
          </ac:spMkLst>
        </pc:spChg>
        <pc:spChg chg="mod">
          <ac:chgData name="Peace Akporugo Aghedo (2247004)" userId="S::2247004@student.uwtsd.ac.uk::389a2425-3c55-4219-86bf-686d1aa5ee07" providerId="AD" clId="Web-{7842D2F9-483A-32CF-04AB-D71E8E7AE052}" dt="2025-06-05T19:37:24.356" v="4311" actId="14100"/>
          <ac:spMkLst>
            <pc:docMk/>
            <pc:sldMk cId="3122386853" sldId="258"/>
            <ac:spMk id="3" creationId="{1E3E5D92-F35E-5D6A-1BED-FD062EE0DA35}"/>
          </ac:spMkLst>
        </pc:spChg>
        <pc:spChg chg="add del">
          <ac:chgData name="Peace Akporugo Aghedo (2247004)" userId="S::2247004@student.uwtsd.ac.uk::389a2425-3c55-4219-86bf-686d1aa5ee07" providerId="AD" clId="Web-{7842D2F9-483A-32CF-04AB-D71E8E7AE052}" dt="2025-06-05T19:23:45.908" v="4256"/>
          <ac:spMkLst>
            <pc:docMk/>
            <pc:sldMk cId="3122386853" sldId="258"/>
            <ac:spMk id="9" creationId="{04812C46-200A-4DEB-A05E-3ED6C68C2387}"/>
          </ac:spMkLst>
        </pc:spChg>
        <pc:spChg chg="add del">
          <ac:chgData name="Peace Akporugo Aghedo (2247004)" userId="S::2247004@student.uwtsd.ac.uk::389a2425-3c55-4219-86bf-686d1aa5ee07" providerId="AD" clId="Web-{7842D2F9-483A-32CF-04AB-D71E8E7AE052}" dt="2025-06-05T19:23:45.908" v="4256"/>
          <ac:spMkLst>
            <pc:docMk/>
            <pc:sldMk cId="3122386853" sldId="258"/>
            <ac:spMk id="11" creationId="{D1EA859B-E555-4109-94F3-6700E046E008}"/>
          </ac:spMkLst>
        </pc:spChg>
        <pc:spChg chg="add del">
          <ac:chgData name="Peace Akporugo Aghedo (2247004)" userId="S::2247004@student.uwtsd.ac.uk::389a2425-3c55-4219-86bf-686d1aa5ee07" providerId="AD" clId="Web-{7842D2F9-483A-32CF-04AB-D71E8E7AE052}" dt="2025-06-05T19:23:59.236" v="4258"/>
          <ac:spMkLst>
            <pc:docMk/>
            <pc:sldMk cId="3122386853" sldId="258"/>
            <ac:spMk id="13" creationId="{45D37F4E-DDB4-456B-97E0-9937730A039F}"/>
          </ac:spMkLst>
        </pc:spChg>
        <pc:spChg chg="add del">
          <ac:chgData name="Peace Akporugo Aghedo (2247004)" userId="S::2247004@student.uwtsd.ac.uk::389a2425-3c55-4219-86bf-686d1aa5ee07" providerId="AD" clId="Web-{7842D2F9-483A-32CF-04AB-D71E8E7AE052}" dt="2025-06-05T19:23:59.236" v="4258"/>
          <ac:spMkLst>
            <pc:docMk/>
            <pc:sldMk cId="3122386853" sldId="258"/>
            <ac:spMk id="14" creationId="{B2DD41CD-8F47-4F56-AD12-4E2FF7696987}"/>
          </ac:spMkLst>
        </pc:spChg>
        <pc:spChg chg="add">
          <ac:chgData name="Peace Akporugo Aghedo (2247004)" userId="S::2247004@student.uwtsd.ac.uk::389a2425-3c55-4219-86bf-686d1aa5ee07" providerId="AD" clId="Web-{7842D2F9-483A-32CF-04AB-D71E8E7AE052}" dt="2025-06-05T19:23:59.314" v="4259"/>
          <ac:spMkLst>
            <pc:docMk/>
            <pc:sldMk cId="3122386853" sldId="258"/>
            <ac:spMk id="16" creationId="{7FF47CB7-972F-479F-A36D-9E72D26EC8DA}"/>
          </ac:spMkLst>
        </pc:spChg>
        <pc:spChg chg="add">
          <ac:chgData name="Peace Akporugo Aghedo (2247004)" userId="S::2247004@student.uwtsd.ac.uk::389a2425-3c55-4219-86bf-686d1aa5ee07" providerId="AD" clId="Web-{7842D2F9-483A-32CF-04AB-D71E8E7AE052}" dt="2025-06-05T19:23:59.314" v="4259"/>
          <ac:spMkLst>
            <pc:docMk/>
            <pc:sldMk cId="3122386853" sldId="258"/>
            <ac:spMk id="17" creationId="{0D153B68-5844-490D-8E67-F616D6D721CA}"/>
          </ac:spMkLst>
        </pc:spChg>
        <pc:spChg chg="add">
          <ac:chgData name="Peace Akporugo Aghedo (2247004)" userId="S::2247004@student.uwtsd.ac.uk::389a2425-3c55-4219-86bf-686d1aa5ee07" providerId="AD" clId="Web-{7842D2F9-483A-32CF-04AB-D71E8E7AE052}" dt="2025-06-05T19:23:59.314" v="4259"/>
          <ac:spMkLst>
            <pc:docMk/>
            <pc:sldMk cId="3122386853" sldId="258"/>
            <ac:spMk id="18" creationId="{9A0D773F-7A7D-4DBB-9DEA-86BB8B8F4BC8}"/>
          </ac:spMkLst>
        </pc:spChg>
        <pc:picChg chg="add mod ord">
          <ac:chgData name="Peace Akporugo Aghedo (2247004)" userId="S::2247004@student.uwtsd.ac.uk::389a2425-3c55-4219-86bf-686d1aa5ee07" providerId="AD" clId="Web-{7842D2F9-483A-32CF-04AB-D71E8E7AE052}" dt="2025-06-05T19:23:59.314" v="4259"/>
          <ac:picMkLst>
            <pc:docMk/>
            <pc:sldMk cId="3122386853" sldId="258"/>
            <ac:picMk id="4" creationId="{D573ACF7-AB04-97CA-0A20-3F0382DA08B1}"/>
          </ac:picMkLst>
        </pc:picChg>
      </pc:sldChg>
      <pc:sldChg chg="modSp del">
        <pc:chgData name="Peace Akporugo Aghedo (2247004)" userId="S::2247004@student.uwtsd.ac.uk::389a2425-3c55-4219-86bf-686d1aa5ee07" providerId="AD" clId="Web-{7842D2F9-483A-32CF-04AB-D71E8E7AE052}" dt="2025-06-03T10:57:23.072" v="1"/>
        <pc:sldMkLst>
          <pc:docMk/>
          <pc:sldMk cId="2166020325" sldId="259"/>
        </pc:sldMkLst>
        <pc:spChg chg="mod">
          <ac:chgData name="Peace Akporugo Aghedo (2247004)" userId="S::2247004@student.uwtsd.ac.uk::389a2425-3c55-4219-86bf-686d1aa5ee07" providerId="AD" clId="Web-{7842D2F9-483A-32CF-04AB-D71E8E7AE052}" dt="2025-06-03T10:51:51.370" v="0" actId="1076"/>
          <ac:spMkLst>
            <pc:docMk/>
            <pc:sldMk cId="2166020325" sldId="259"/>
            <ac:spMk id="2" creationId="{453B98A0-1112-E711-8A26-C311ED996201}"/>
          </ac:spMkLst>
        </pc:spChg>
      </pc:sldChg>
      <pc:sldChg chg="addSp modSp new mod setBg">
        <pc:chgData name="Peace Akporugo Aghedo (2247004)" userId="S::2247004@student.uwtsd.ac.uk::389a2425-3c55-4219-86bf-686d1aa5ee07" providerId="AD" clId="Web-{7842D2F9-483A-32CF-04AB-D71E8E7AE052}" dt="2025-06-05T19:32:18.238" v="4297" actId="14100"/>
        <pc:sldMkLst>
          <pc:docMk/>
          <pc:sldMk cId="4011852974" sldId="259"/>
        </pc:sldMkLst>
        <pc:spChg chg="mod">
          <ac:chgData name="Peace Akporugo Aghedo (2247004)" userId="S::2247004@student.uwtsd.ac.uk::389a2425-3c55-4219-86bf-686d1aa5ee07" providerId="AD" clId="Web-{7842D2F9-483A-32CF-04AB-D71E8E7AE052}" dt="2025-06-05T19:28:15.354" v="4281" actId="14100"/>
          <ac:spMkLst>
            <pc:docMk/>
            <pc:sldMk cId="4011852974" sldId="259"/>
            <ac:spMk id="2" creationId="{A04462FC-23D0-79EF-3E8D-5E83950D708F}"/>
          </ac:spMkLst>
        </pc:spChg>
        <pc:spChg chg="mod">
          <ac:chgData name="Peace Akporugo Aghedo (2247004)" userId="S::2247004@student.uwtsd.ac.uk::389a2425-3c55-4219-86bf-686d1aa5ee07" providerId="AD" clId="Web-{7842D2F9-483A-32CF-04AB-D71E8E7AE052}" dt="2025-06-05T19:29:35.232" v="4289"/>
          <ac:spMkLst>
            <pc:docMk/>
            <pc:sldMk cId="4011852974" sldId="259"/>
            <ac:spMk id="3" creationId="{44DB0391-3722-D1F0-75E8-50756E64107F}"/>
          </ac:spMkLst>
        </pc:spChg>
        <pc:spChg chg="add">
          <ac:chgData name="Peace Akporugo Aghedo (2247004)" userId="S::2247004@student.uwtsd.ac.uk::389a2425-3c55-4219-86bf-686d1aa5ee07" providerId="AD" clId="Web-{7842D2F9-483A-32CF-04AB-D71E8E7AE052}" dt="2025-06-05T19:26:34.008" v="4265"/>
          <ac:spMkLst>
            <pc:docMk/>
            <pc:sldMk cId="4011852974" sldId="259"/>
            <ac:spMk id="9" creationId="{058A14AF-9FB5-4CC7-BA35-E8E85D3EDF0E}"/>
          </ac:spMkLst>
        </pc:spChg>
        <pc:spChg chg="add">
          <ac:chgData name="Peace Akporugo Aghedo (2247004)" userId="S::2247004@student.uwtsd.ac.uk::389a2425-3c55-4219-86bf-686d1aa5ee07" providerId="AD" clId="Web-{7842D2F9-483A-32CF-04AB-D71E8E7AE052}" dt="2025-06-05T19:26:34.008" v="4265"/>
          <ac:spMkLst>
            <pc:docMk/>
            <pc:sldMk cId="4011852974" sldId="259"/>
            <ac:spMk id="11" creationId="{3A9A4357-BD1D-4622-A4FE-766E6AB8DE84}"/>
          </ac:spMkLst>
        </pc:spChg>
        <pc:spChg chg="add mod">
          <ac:chgData name="Peace Akporugo Aghedo (2247004)" userId="S::2247004@student.uwtsd.ac.uk::389a2425-3c55-4219-86bf-686d1aa5ee07" providerId="AD" clId="Web-{7842D2F9-483A-32CF-04AB-D71E8E7AE052}" dt="2025-06-05T19:29:25.263" v="4288"/>
          <ac:spMkLst>
            <pc:docMk/>
            <pc:sldMk cId="4011852974" sldId="259"/>
            <ac:spMk id="13" creationId="{E659831F-0D9A-4C63-9EBB-8435B85A440F}"/>
          </ac:spMkLst>
        </pc:spChg>
        <pc:spChg chg="add">
          <ac:chgData name="Peace Akporugo Aghedo (2247004)" userId="S::2247004@student.uwtsd.ac.uk::389a2425-3c55-4219-86bf-686d1aa5ee07" providerId="AD" clId="Web-{7842D2F9-483A-32CF-04AB-D71E8E7AE052}" dt="2025-06-05T19:26:34.008" v="4265"/>
          <ac:spMkLst>
            <pc:docMk/>
            <pc:sldMk cId="4011852974" sldId="259"/>
            <ac:spMk id="15" creationId="{E6995CE5-F890-4ABA-82A2-26507CE8D2A3}"/>
          </ac:spMkLst>
        </pc:spChg>
        <pc:picChg chg="add mod">
          <ac:chgData name="Peace Akporugo Aghedo (2247004)" userId="S::2247004@student.uwtsd.ac.uk::389a2425-3c55-4219-86bf-686d1aa5ee07" providerId="AD" clId="Web-{7842D2F9-483A-32CF-04AB-D71E8E7AE052}" dt="2025-06-05T19:32:18.238" v="4297" actId="14100"/>
          <ac:picMkLst>
            <pc:docMk/>
            <pc:sldMk cId="4011852974" sldId="259"/>
            <ac:picMk id="4" creationId="{E746E68B-0AA9-CCFE-6D19-964BC0F46925}"/>
          </ac:picMkLst>
        </pc:picChg>
      </pc:sldChg>
      <pc:sldChg chg="addSp modSp new mod setBg">
        <pc:chgData name="Peace Akporugo Aghedo (2247004)" userId="S::2247004@student.uwtsd.ac.uk::389a2425-3c55-4219-86bf-686d1aa5ee07" providerId="AD" clId="Web-{7842D2F9-483A-32CF-04AB-D71E8E7AE052}" dt="2025-06-05T19:32:49.880" v="4302" actId="20577"/>
        <pc:sldMkLst>
          <pc:docMk/>
          <pc:sldMk cId="1875393184" sldId="260"/>
        </pc:sldMkLst>
        <pc:spChg chg="mod">
          <ac:chgData name="Peace Akporugo Aghedo (2247004)" userId="S::2247004@student.uwtsd.ac.uk::389a2425-3c55-4219-86bf-686d1aa5ee07" providerId="AD" clId="Web-{7842D2F9-483A-32CF-04AB-D71E8E7AE052}" dt="2025-06-05T19:32:29.239" v="4298" actId="1076"/>
          <ac:spMkLst>
            <pc:docMk/>
            <pc:sldMk cId="1875393184" sldId="260"/>
            <ac:spMk id="2" creationId="{9D2B9D07-DDE8-370E-509A-C99C8DC27F94}"/>
          </ac:spMkLst>
        </pc:spChg>
        <pc:spChg chg="mod">
          <ac:chgData name="Peace Akporugo Aghedo (2247004)" userId="S::2247004@student.uwtsd.ac.uk::389a2425-3c55-4219-86bf-686d1aa5ee07" providerId="AD" clId="Web-{7842D2F9-483A-32CF-04AB-D71E8E7AE052}" dt="2025-06-05T19:32:49.880" v="4302" actId="20577"/>
          <ac:spMkLst>
            <pc:docMk/>
            <pc:sldMk cId="1875393184" sldId="260"/>
            <ac:spMk id="3" creationId="{191EF2A5-3668-36B3-E162-87999CFE2BBE}"/>
          </ac:spMkLst>
        </pc:spChg>
        <pc:grpChg chg="add">
          <ac:chgData name="Peace Akporugo Aghedo (2247004)" userId="S::2247004@student.uwtsd.ac.uk::389a2425-3c55-4219-86bf-686d1aa5ee07" providerId="AD" clId="Web-{7842D2F9-483A-32CF-04AB-D71E8E7AE052}" dt="2025-06-05T19:31:47.769" v="4292"/>
          <ac:grpSpMkLst>
            <pc:docMk/>
            <pc:sldMk cId="1875393184" sldId="260"/>
            <ac:grpSpMk id="9" creationId="{1FD67D68-9B83-C338-8342-3348D8F22347}"/>
          </ac:grpSpMkLst>
        </pc:grpChg>
        <pc:picChg chg="add mod">
          <ac:chgData name="Peace Akporugo Aghedo (2247004)" userId="S::2247004@student.uwtsd.ac.uk::389a2425-3c55-4219-86bf-686d1aa5ee07" providerId="AD" clId="Web-{7842D2F9-483A-32CF-04AB-D71E8E7AE052}" dt="2025-06-05T19:31:47.769" v="4292"/>
          <ac:picMkLst>
            <pc:docMk/>
            <pc:sldMk cId="1875393184" sldId="260"/>
            <ac:picMk id="4" creationId="{51620141-5B3F-C20C-9343-C739D22636B3}"/>
          </ac:picMkLst>
        </pc:picChg>
      </pc:sldChg>
      <pc:sldChg chg="addSp delSp modSp new mod setBg">
        <pc:chgData name="Peace Akporugo Aghedo (2247004)" userId="S::2247004@student.uwtsd.ac.uk::389a2425-3c55-4219-86bf-686d1aa5ee07" providerId="AD" clId="Web-{7842D2F9-483A-32CF-04AB-D71E8E7AE052}" dt="2025-06-05T19:34:26.726" v="4309" actId="1076"/>
        <pc:sldMkLst>
          <pc:docMk/>
          <pc:sldMk cId="2361878396" sldId="261"/>
        </pc:sldMkLst>
        <pc:spChg chg="mod">
          <ac:chgData name="Peace Akporugo Aghedo (2247004)" userId="S::2247004@student.uwtsd.ac.uk::389a2425-3c55-4219-86bf-686d1aa5ee07" providerId="AD" clId="Web-{7842D2F9-483A-32CF-04AB-D71E8E7AE052}" dt="2025-06-05T19:34:15.195" v="4308" actId="20577"/>
          <ac:spMkLst>
            <pc:docMk/>
            <pc:sldMk cId="2361878396" sldId="261"/>
            <ac:spMk id="2" creationId="{CD3B5786-EF7D-251E-6A48-D1125182F36A}"/>
          </ac:spMkLst>
        </pc:spChg>
        <pc:spChg chg="mod">
          <ac:chgData name="Peace Akporugo Aghedo (2247004)" userId="S::2247004@student.uwtsd.ac.uk::389a2425-3c55-4219-86bf-686d1aa5ee07" providerId="AD" clId="Web-{7842D2F9-483A-32CF-04AB-D71E8E7AE052}" dt="2025-06-05T19:33:52.475" v="4306"/>
          <ac:spMkLst>
            <pc:docMk/>
            <pc:sldMk cId="2361878396" sldId="261"/>
            <ac:spMk id="3" creationId="{17C8F6C7-2281-E7C7-45F2-CBF32E0DBCE6}"/>
          </ac:spMkLst>
        </pc:spChg>
        <pc:spChg chg="add del">
          <ac:chgData name="Peace Akporugo Aghedo (2247004)" userId="S::2247004@student.uwtsd.ac.uk::389a2425-3c55-4219-86bf-686d1aa5ee07" providerId="AD" clId="Web-{7842D2F9-483A-32CF-04AB-D71E8E7AE052}" dt="2025-06-05T19:33:52.460" v="4305"/>
          <ac:spMkLst>
            <pc:docMk/>
            <pc:sldMk cId="2361878396" sldId="261"/>
            <ac:spMk id="9" creationId="{F821940F-7A1D-4ACC-85B4-A932898ABB37}"/>
          </ac:spMkLst>
        </pc:spChg>
        <pc:spChg chg="add del">
          <ac:chgData name="Peace Akporugo Aghedo (2247004)" userId="S::2247004@student.uwtsd.ac.uk::389a2425-3c55-4219-86bf-686d1aa5ee07" providerId="AD" clId="Web-{7842D2F9-483A-32CF-04AB-D71E8E7AE052}" dt="2025-06-05T19:33:52.460" v="4305"/>
          <ac:spMkLst>
            <pc:docMk/>
            <pc:sldMk cId="2361878396" sldId="261"/>
            <ac:spMk id="11" creationId="{FBCF16F5-E0AF-4144-B7AF-BDDCDF8D5917}"/>
          </ac:spMkLst>
        </pc:spChg>
        <pc:spChg chg="add del">
          <ac:chgData name="Peace Akporugo Aghedo (2247004)" userId="S::2247004@student.uwtsd.ac.uk::389a2425-3c55-4219-86bf-686d1aa5ee07" providerId="AD" clId="Web-{7842D2F9-483A-32CF-04AB-D71E8E7AE052}" dt="2025-06-05T19:33:52.460" v="4305"/>
          <ac:spMkLst>
            <pc:docMk/>
            <pc:sldMk cId="2361878396" sldId="261"/>
            <ac:spMk id="13" creationId="{7085843F-A255-4AE2-BD1C-10954E1A6A23}"/>
          </ac:spMkLst>
        </pc:spChg>
        <pc:spChg chg="add del">
          <ac:chgData name="Peace Akporugo Aghedo (2247004)" userId="S::2247004@student.uwtsd.ac.uk::389a2425-3c55-4219-86bf-686d1aa5ee07" providerId="AD" clId="Web-{7842D2F9-483A-32CF-04AB-D71E8E7AE052}" dt="2025-06-05T19:33:52.460" v="4305"/>
          <ac:spMkLst>
            <pc:docMk/>
            <pc:sldMk cId="2361878396" sldId="261"/>
            <ac:spMk id="15" creationId="{5B1C0F75-E7F7-4B02-A77F-5EABD7CBD5ED}"/>
          </ac:spMkLst>
        </pc:spChg>
        <pc:spChg chg="add">
          <ac:chgData name="Peace Akporugo Aghedo (2247004)" userId="S::2247004@student.uwtsd.ac.uk::389a2425-3c55-4219-86bf-686d1aa5ee07" providerId="AD" clId="Web-{7842D2F9-483A-32CF-04AB-D71E8E7AE052}" dt="2025-06-05T19:33:52.475" v="4306"/>
          <ac:spMkLst>
            <pc:docMk/>
            <pc:sldMk cId="2361878396" sldId="261"/>
            <ac:spMk id="17" creationId="{F821940F-7A1D-4ACC-85B4-A932898ABB37}"/>
          </ac:spMkLst>
        </pc:spChg>
        <pc:spChg chg="add">
          <ac:chgData name="Peace Akporugo Aghedo (2247004)" userId="S::2247004@student.uwtsd.ac.uk::389a2425-3c55-4219-86bf-686d1aa5ee07" providerId="AD" clId="Web-{7842D2F9-483A-32CF-04AB-D71E8E7AE052}" dt="2025-06-05T19:33:52.475" v="4306"/>
          <ac:spMkLst>
            <pc:docMk/>
            <pc:sldMk cId="2361878396" sldId="261"/>
            <ac:spMk id="18" creationId="{16674508-81D3-48CF-96BF-7FC60EAA572A}"/>
          </ac:spMkLst>
        </pc:spChg>
        <pc:picChg chg="add mod">
          <ac:chgData name="Peace Akporugo Aghedo (2247004)" userId="S::2247004@student.uwtsd.ac.uk::389a2425-3c55-4219-86bf-686d1aa5ee07" providerId="AD" clId="Web-{7842D2F9-483A-32CF-04AB-D71E8E7AE052}" dt="2025-06-05T19:34:26.726" v="4309" actId="1076"/>
          <ac:picMkLst>
            <pc:docMk/>
            <pc:sldMk cId="2361878396" sldId="261"/>
            <ac:picMk id="4" creationId="{31CC13A9-8543-952E-79D8-B3FC5C13DC8D}"/>
          </ac:picMkLst>
        </pc:picChg>
      </pc:sldChg>
      <pc:sldChg chg="modSp new">
        <pc:chgData name="Peace Akporugo Aghedo (2247004)" userId="S::2247004@student.uwtsd.ac.uk::389a2425-3c55-4219-86bf-686d1aa5ee07" providerId="AD" clId="Web-{7842D2F9-483A-32CF-04AB-D71E8E7AE052}" dt="2025-06-05T19:47:17.358" v="4351" actId="20577"/>
        <pc:sldMkLst>
          <pc:docMk/>
          <pc:sldMk cId="1240602357" sldId="262"/>
        </pc:sldMkLst>
        <pc:spChg chg="mod">
          <ac:chgData name="Peace Akporugo Aghedo (2247004)" userId="S::2247004@student.uwtsd.ac.uk::389a2425-3c55-4219-86bf-686d1aa5ee07" providerId="AD" clId="Web-{7842D2F9-483A-32CF-04AB-D71E8E7AE052}" dt="2025-06-05T19:47:17.358" v="4351" actId="20577"/>
          <ac:spMkLst>
            <pc:docMk/>
            <pc:sldMk cId="1240602357" sldId="262"/>
            <ac:spMk id="2" creationId="{348C79F3-716A-6AEB-61C1-4B807380CFEE}"/>
          </ac:spMkLst>
        </pc:spChg>
        <pc:spChg chg="mod">
          <ac:chgData name="Peace Akporugo Aghedo (2247004)" userId="S::2247004@student.uwtsd.ac.uk::389a2425-3c55-4219-86bf-686d1aa5ee07" providerId="AD" clId="Web-{7842D2F9-483A-32CF-04AB-D71E8E7AE052}" dt="2025-06-05T19:46:50.592" v="4347" actId="20577"/>
          <ac:spMkLst>
            <pc:docMk/>
            <pc:sldMk cId="1240602357" sldId="262"/>
            <ac:spMk id="3" creationId="{DD15B4E1-6C57-F7DD-31FD-521141CD13F6}"/>
          </ac:spMkLst>
        </pc:spChg>
      </pc:sldChg>
    </pc:docChg>
  </pc:docChgLst>
  <pc:docChgLst>
    <pc:chgData name="Peace Akporugo Aghedo (2247004)" userId="S::2247004@student.uwtsd.ac.uk::389a2425-3c55-4219-86bf-686d1aa5ee07" providerId="AD" clId="Web-{788C65A3-C1BF-9CDD-C8C4-041420E52358}"/>
    <pc:docChg chg="addSld delSld modSld">
      <pc:chgData name="Peace Akporugo Aghedo (2247004)" userId="S::2247004@student.uwtsd.ac.uk::389a2425-3c55-4219-86bf-686d1aa5ee07" providerId="AD" clId="Web-{788C65A3-C1BF-9CDD-C8C4-041420E52358}" dt="2025-05-29T17:30:15.889" v="715" actId="20577"/>
      <pc:docMkLst>
        <pc:docMk/>
      </pc:docMkLst>
      <pc:sldChg chg="modSp">
        <pc:chgData name="Peace Akporugo Aghedo (2247004)" userId="S::2247004@student.uwtsd.ac.uk::389a2425-3c55-4219-86bf-686d1aa5ee07" providerId="AD" clId="Web-{788C65A3-C1BF-9CDD-C8C4-041420E52358}" dt="2025-05-28T15:50:39.813" v="5" actId="20577"/>
        <pc:sldMkLst>
          <pc:docMk/>
          <pc:sldMk cId="109857222" sldId="256"/>
        </pc:sldMkLst>
        <pc:spChg chg="mod">
          <ac:chgData name="Peace Akporugo Aghedo (2247004)" userId="S::2247004@student.uwtsd.ac.uk::389a2425-3c55-4219-86bf-686d1aa5ee07" providerId="AD" clId="Web-{788C65A3-C1BF-9CDD-C8C4-041420E52358}" dt="2025-05-28T15:50:39.813" v="5" actId="20577"/>
          <ac:spMkLst>
            <pc:docMk/>
            <pc:sldMk cId="109857222" sldId="256"/>
            <ac:spMk id="3" creationId="{00000000-0000-0000-0000-000000000000}"/>
          </ac:spMkLst>
        </pc:spChg>
      </pc:sldChg>
      <pc:sldChg chg="modSp new">
        <pc:chgData name="Peace Akporugo Aghedo (2247004)" userId="S::2247004@student.uwtsd.ac.uk::389a2425-3c55-4219-86bf-686d1aa5ee07" providerId="AD" clId="Web-{788C65A3-C1BF-9CDD-C8C4-041420E52358}" dt="2025-05-28T16:15:23.951" v="694" actId="20577"/>
        <pc:sldMkLst>
          <pc:docMk/>
          <pc:sldMk cId="1475399516" sldId="257"/>
        </pc:sldMkLst>
        <pc:spChg chg="mod">
          <ac:chgData name="Peace Akporugo Aghedo (2247004)" userId="S::2247004@student.uwtsd.ac.uk::389a2425-3c55-4219-86bf-686d1aa5ee07" providerId="AD" clId="Web-{788C65A3-C1BF-9CDD-C8C4-041420E52358}" dt="2025-05-28T16:15:23.951" v="694" actId="20577"/>
          <ac:spMkLst>
            <pc:docMk/>
            <pc:sldMk cId="1475399516" sldId="257"/>
            <ac:spMk id="3" creationId="{020E71EA-E054-FF6A-E322-2A50E746B8EA}"/>
          </ac:spMkLst>
        </pc:spChg>
      </pc:sldChg>
      <pc:sldChg chg="modSp new del">
        <pc:chgData name="Peace Akporugo Aghedo (2247004)" userId="S::2247004@student.uwtsd.ac.uk::389a2425-3c55-4219-86bf-686d1aa5ee07" providerId="AD" clId="Web-{788C65A3-C1BF-9CDD-C8C4-041420E52358}" dt="2025-05-28T16:21:04.258" v="699"/>
        <pc:sldMkLst>
          <pc:docMk/>
          <pc:sldMk cId="3151879173" sldId="258"/>
        </pc:sldMkLst>
        <pc:spChg chg="mod">
          <ac:chgData name="Peace Akporugo Aghedo (2247004)" userId="S::2247004@student.uwtsd.ac.uk::389a2425-3c55-4219-86bf-686d1aa5ee07" providerId="AD" clId="Web-{788C65A3-C1BF-9CDD-C8C4-041420E52358}" dt="2025-05-28T16:14:52.512" v="689" actId="20577"/>
          <ac:spMkLst>
            <pc:docMk/>
            <pc:sldMk cId="3151879173" sldId="258"/>
            <ac:spMk id="2" creationId="{6E1D2485-FF03-0C3F-B106-D2427B1FD51B}"/>
          </ac:spMkLst>
        </pc:spChg>
        <pc:spChg chg="mod">
          <ac:chgData name="Peace Akporugo Aghedo (2247004)" userId="S::2247004@student.uwtsd.ac.uk::389a2425-3c55-4219-86bf-686d1aa5ee07" providerId="AD" clId="Web-{788C65A3-C1BF-9CDD-C8C4-041420E52358}" dt="2025-05-28T16:20:41.179" v="697" actId="20577"/>
          <ac:spMkLst>
            <pc:docMk/>
            <pc:sldMk cId="3151879173" sldId="258"/>
            <ac:spMk id="3" creationId="{AE23BF91-7B06-BB38-993E-0AE0AC5BBBC9}"/>
          </ac:spMkLst>
        </pc:spChg>
      </pc:sldChg>
      <pc:sldChg chg="modSp new">
        <pc:chgData name="Peace Akporugo Aghedo (2247004)" userId="S::2247004@student.uwtsd.ac.uk::389a2425-3c55-4219-86bf-686d1aa5ee07" providerId="AD" clId="Web-{788C65A3-C1BF-9CDD-C8C4-041420E52358}" dt="2025-05-29T17:30:15.889" v="715" actId="20577"/>
        <pc:sldMkLst>
          <pc:docMk/>
          <pc:sldMk cId="2166020325" sldId="259"/>
        </pc:sldMkLst>
        <pc:spChg chg="mod">
          <ac:chgData name="Peace Akporugo Aghedo (2247004)" userId="S::2247004@student.uwtsd.ac.uk::389a2425-3c55-4219-86bf-686d1aa5ee07" providerId="AD" clId="Web-{788C65A3-C1BF-9CDD-C8C4-041420E52358}" dt="2025-05-29T17:30:15.889" v="715" actId="20577"/>
          <ac:spMkLst>
            <pc:docMk/>
            <pc:sldMk cId="2166020325" sldId="259"/>
            <ac:spMk id="2" creationId="{453B98A0-1112-E711-8A26-C311ED99620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sychologytoday.com/gb/basics/nature-vs-nurture#:~:text=The%20expression%20%E2%80%9Cnature%20vs.,or%20life%20experience%20more%20generally" TargetMode="External"/><Relationship Id="rId2" Type="http://schemas.openxmlformats.org/officeDocument/2006/relationships/hyperlink" Target="https://www.verywellmind.com/what-is-nature-versus-nurture-2795392" TargetMode="External"/><Relationship Id="rId1" Type="http://schemas.openxmlformats.org/officeDocument/2006/relationships/slideLayout" Target="../slideLayouts/slideLayout2.xml"/><Relationship Id="rId6" Type="http://schemas.openxmlformats.org/officeDocument/2006/relationships/hyperlink" Target="https://www.verywellmind.com/erik-eriksons-stages-of-psychosocial-development-2795740" TargetMode="External"/><Relationship Id="rId5" Type="http://schemas.openxmlformats.org/officeDocument/2006/relationships/hyperlink" Target="https://courses.lumenlearning.com/wm-lifespandevelopment/chapter/comparing-and-evaluating-lifespan-theories/" TargetMode="External"/><Relationship Id="rId4" Type="http://schemas.openxmlformats.org/officeDocument/2006/relationships/hyperlink" Target="https://www.gov.uk/early-years-foundation-st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baby&#10;&#10;AI-generated content may be incorrect.">
            <a:extLst>
              <a:ext uri="{FF2B5EF4-FFF2-40B4-BE49-F238E27FC236}">
                <a16:creationId xmlns:a16="http://schemas.microsoft.com/office/drawing/2014/main" id="{BF3D9E85-E0B0-1F75-59FB-C09FE2AD3A96}"/>
              </a:ext>
            </a:extLst>
          </p:cNvPr>
          <p:cNvPicPr>
            <a:picLocks noChangeAspect="1"/>
          </p:cNvPicPr>
          <p:nvPr/>
        </p:nvPicPr>
        <p:blipFill>
          <a:blip r:embed="rId2"/>
          <a:srcRect l="978" r="22321" b="909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33657" cy="3162945"/>
          </a:xfrm>
        </p:spPr>
        <p:txBody>
          <a:bodyPr anchor="b">
            <a:normAutofit/>
          </a:bodyPr>
          <a:lstStyle/>
          <a:p>
            <a:pPr algn="l"/>
            <a:r>
              <a:rPr lang="en-US" sz="2000" dirty="0">
                <a:solidFill>
                  <a:schemeClr val="bg1"/>
                </a:solidFill>
              </a:rPr>
              <a:t>Name: Peace </a:t>
            </a:r>
            <a:r>
              <a:rPr lang="en-US" sz="2000" err="1">
                <a:solidFill>
                  <a:schemeClr val="bg1"/>
                </a:solidFill>
              </a:rPr>
              <a:t>Akporugo</a:t>
            </a:r>
            <a:r>
              <a:rPr lang="en-US" sz="2000" dirty="0">
                <a:solidFill>
                  <a:schemeClr val="bg1"/>
                </a:solidFill>
              </a:rPr>
              <a:t> </a:t>
            </a:r>
            <a:r>
              <a:rPr lang="en-US" sz="2000" err="1">
                <a:solidFill>
                  <a:schemeClr val="bg1"/>
                </a:solidFill>
              </a:rPr>
              <a:t>Aghedo</a:t>
            </a:r>
            <a:br>
              <a:rPr lang="en-US" sz="2000" dirty="0"/>
            </a:br>
            <a:r>
              <a:rPr lang="en-US" sz="2000" dirty="0">
                <a:solidFill>
                  <a:schemeClr val="bg1"/>
                </a:solidFill>
              </a:rPr>
              <a:t>Module name: Psychology in Health and Social care </a:t>
            </a:r>
            <a:br>
              <a:rPr lang="en-US" sz="2000" dirty="0"/>
            </a:br>
            <a:r>
              <a:rPr lang="en-US" sz="2000" dirty="0">
                <a:solidFill>
                  <a:schemeClr val="bg1"/>
                </a:solidFill>
              </a:rPr>
              <a:t>Module code: LCHS4010</a:t>
            </a:r>
            <a:br>
              <a:rPr lang="en-US" sz="2000" dirty="0"/>
            </a:br>
            <a:r>
              <a:rPr lang="en-US" sz="2000" dirty="0">
                <a:solidFill>
                  <a:schemeClr val="bg1"/>
                </a:solidFill>
              </a:rPr>
              <a:t>Lecture Name: Neale Haddon</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endParaRPr lang="en-US" sz="2000">
              <a:solidFill>
                <a:schemeClr val="bg1"/>
              </a:solidFill>
            </a:endParaRPr>
          </a:p>
          <a:p>
            <a:pPr algn="l"/>
            <a:endParaRPr lang="en-US" sz="2000" b="1" u="sng">
              <a:solidFill>
                <a:schemeClr val="bg1"/>
              </a:solidFill>
            </a:endParaRPr>
          </a:p>
          <a:p>
            <a:pPr algn="l"/>
            <a:r>
              <a:rPr lang="en-US" sz="2000" b="1" u="sng">
                <a:solidFill>
                  <a:schemeClr val="bg1"/>
                </a:solidFill>
              </a:rPr>
              <a:t>Nature vs Nurture</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AEA01-CE93-6FBA-8FA1-3E70C48DDCDC}"/>
              </a:ext>
            </a:extLst>
          </p:cNvPr>
          <p:cNvSpPr>
            <a:spLocks noGrp="1"/>
          </p:cNvSpPr>
          <p:nvPr>
            <p:ph type="title"/>
          </p:nvPr>
        </p:nvSpPr>
        <p:spPr>
          <a:xfrm>
            <a:off x="572493" y="238539"/>
            <a:ext cx="11018520" cy="1434415"/>
          </a:xfrm>
        </p:spPr>
        <p:txBody>
          <a:bodyPr anchor="b">
            <a:normAutofit/>
          </a:bodyPr>
          <a:lstStyle/>
          <a:p>
            <a:r>
              <a:rPr lang="en-US" sz="3000" b="1" u="sng"/>
              <a:t>The impact and interaction of biological and environment factors on psychological development ('nature and nurture').</a:t>
            </a:r>
          </a:p>
        </p:txBody>
      </p:sp>
      <p:sp>
        <p:nvSpPr>
          <p:cNvPr id="3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0E71EA-E054-FF6A-E322-2A50E746B8EA}"/>
              </a:ext>
            </a:extLst>
          </p:cNvPr>
          <p:cNvSpPr>
            <a:spLocks noGrp="1"/>
          </p:cNvSpPr>
          <p:nvPr>
            <p:ph idx="1"/>
          </p:nvPr>
        </p:nvSpPr>
        <p:spPr>
          <a:xfrm>
            <a:off x="572493" y="2071316"/>
            <a:ext cx="6713552" cy="4119172"/>
          </a:xfrm>
        </p:spPr>
        <p:txBody>
          <a:bodyPr vert="horz" lIns="91440" tIns="45720" rIns="91440" bIns="45720" rtlCol="0" anchor="t">
            <a:normAutofit fontScale="92500" lnSpcReduction="10000"/>
          </a:bodyPr>
          <a:lstStyle/>
          <a:p>
            <a:pPr marL="0" indent="0">
              <a:buNone/>
            </a:pPr>
            <a:r>
              <a:rPr lang="en-US" sz="1500" dirty="0"/>
              <a:t>The interplay between biological factors (nature) and environmental factors (nurture) significantly shapes psychological development. It is not an either/or situation but rather a complex interaction where both influence each other.</a:t>
            </a:r>
          </a:p>
          <a:p>
            <a:pPr marL="0" indent="0">
              <a:buNone/>
            </a:pPr>
            <a:r>
              <a:rPr lang="en-US" sz="1500" dirty="0"/>
              <a:t>Biological factors include genetics, brain structure, and neurochemistry. These can predispose individual to certain traits or disorders. For example, genes can influence temperament, which in turn affects how a person interacts with their environment.</a:t>
            </a:r>
          </a:p>
          <a:p>
            <a:pPr marL="0" indent="0">
              <a:buNone/>
            </a:pPr>
            <a:r>
              <a:rPr lang="en-US" sz="1500" dirty="0"/>
              <a:t>Environment factors encompass a wide range of influences, including family, culture, education, and life experiences. These factors can modify how genes are expressed (epigenetics) and can shape behavior and cognitive abilities. For instance, early childhood experiences, such as attachment to caregivers, can have lasting effects on emotional development.</a:t>
            </a:r>
          </a:p>
          <a:p>
            <a:pPr marL="0" indent="0">
              <a:buNone/>
            </a:pPr>
            <a:r>
              <a:rPr lang="en-US" sz="1500" dirty="0"/>
              <a:t>Epigenetics and development:</a:t>
            </a:r>
          </a:p>
          <a:p>
            <a:pPr marL="0" indent="0">
              <a:buNone/>
            </a:pPr>
            <a:r>
              <a:rPr lang="en-US" sz="1500" dirty="0"/>
              <a:t>Epigenetics provides a fascinating perspective on the nature vs nurture debate. It examines how environmental factors can alter gene expression without changing the underlying DNA sequence. </a:t>
            </a:r>
          </a:p>
          <a:p>
            <a:pPr marL="0" indent="0">
              <a:buNone/>
            </a:pPr>
            <a:r>
              <a:rPr lang="en-US" sz="1500" dirty="0"/>
              <a:t>In summary, epigenetics plays a critical role in development by regulation gene expression and establishing cell identity. These epigenetic mechanism are dynamic and be influenced by both genetic and environmental factors.</a:t>
            </a:r>
          </a:p>
          <a:p>
            <a:pPr marL="0" indent="0">
              <a:buNone/>
            </a:pPr>
            <a:endParaRPr lang="en-US" sz="1500" dirty="0"/>
          </a:p>
        </p:txBody>
      </p:sp>
      <p:pic>
        <p:nvPicPr>
          <p:cNvPr id="4" name="Picture 3" descr="A group of people and a sign&#10;&#10;AI-generated content may be incorrect.">
            <a:extLst>
              <a:ext uri="{FF2B5EF4-FFF2-40B4-BE49-F238E27FC236}">
                <a16:creationId xmlns:a16="http://schemas.microsoft.com/office/drawing/2014/main" id="{7670B28D-9741-E675-7262-DC77F405B7C6}"/>
              </a:ext>
            </a:extLst>
          </p:cNvPr>
          <p:cNvPicPr>
            <a:picLocks noChangeAspect="1"/>
          </p:cNvPicPr>
          <p:nvPr/>
        </p:nvPicPr>
        <p:blipFill>
          <a:blip r:embed="rId2"/>
          <a:srcRect l="21584" r="22378"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475399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3482D2-403F-8215-30C9-F505BD8EEC51}"/>
              </a:ext>
            </a:extLst>
          </p:cNvPr>
          <p:cNvSpPr>
            <a:spLocks noGrp="1"/>
          </p:cNvSpPr>
          <p:nvPr>
            <p:ph type="title"/>
          </p:nvPr>
        </p:nvSpPr>
        <p:spPr>
          <a:xfrm>
            <a:off x="1137034" y="609597"/>
            <a:ext cx="9392421" cy="1330841"/>
          </a:xfrm>
        </p:spPr>
        <p:txBody>
          <a:bodyPr>
            <a:normAutofit/>
          </a:bodyPr>
          <a:lstStyle/>
          <a:p>
            <a:r>
              <a:rPr lang="en-US" b="1" u="sng"/>
              <a:t>Early Childhood:  </a:t>
            </a:r>
          </a:p>
        </p:txBody>
      </p:sp>
      <p:sp>
        <p:nvSpPr>
          <p:cNvPr id="3" name="Content Placeholder 2">
            <a:extLst>
              <a:ext uri="{FF2B5EF4-FFF2-40B4-BE49-F238E27FC236}">
                <a16:creationId xmlns:a16="http://schemas.microsoft.com/office/drawing/2014/main" id="{1E3E5D92-F35E-5D6A-1BED-FD062EE0DA35}"/>
              </a:ext>
            </a:extLst>
          </p:cNvPr>
          <p:cNvSpPr>
            <a:spLocks noGrp="1"/>
          </p:cNvSpPr>
          <p:nvPr>
            <p:ph idx="1"/>
          </p:nvPr>
        </p:nvSpPr>
        <p:spPr>
          <a:xfrm>
            <a:off x="1044358" y="1714389"/>
            <a:ext cx="4958966" cy="3639746"/>
          </a:xfrm>
        </p:spPr>
        <p:txBody>
          <a:bodyPr vert="horz" lIns="91440" tIns="45720" rIns="91440" bIns="45720" rtlCol="0" anchor="t">
            <a:noAutofit/>
          </a:bodyPr>
          <a:lstStyle/>
          <a:p>
            <a:pPr marL="0" indent="0">
              <a:buNone/>
            </a:pPr>
            <a:r>
              <a:rPr lang="en-US" sz="1200" b="1" u="sng" dirty="0"/>
              <a:t>Physical:</a:t>
            </a:r>
          </a:p>
          <a:p>
            <a:pPr marL="0" indent="0">
              <a:buNone/>
            </a:pPr>
            <a:r>
              <a:rPr lang="en-US" sz="1200" dirty="0"/>
              <a:t>Enthusiastic and dedication professional with a strong understanding of early childhood development principles and practices. Proven ability to create engaging and supportive environments that promote physical growth and learning. Passionate about fostering motor skills, healthy habits, and overall well-being in young children.</a:t>
            </a:r>
          </a:p>
          <a:p>
            <a:pPr marL="0" indent="0">
              <a:buNone/>
            </a:pPr>
            <a:r>
              <a:rPr lang="en-US" sz="1200" b="1" u="sng" dirty="0"/>
              <a:t>Cognitive:</a:t>
            </a:r>
          </a:p>
          <a:p>
            <a:pPr marL="0" indent="0">
              <a:buNone/>
            </a:pPr>
            <a:r>
              <a:rPr lang="en-US" sz="1200" dirty="0"/>
              <a:t>A dedicated and knowledgeable professional with a deep understanding of early childhood cognitive development. Proven ability to create stimulation and enriching environments that foster curiosity, problem-solving skills, and intellectual growth. Passionate about supporting young children in reaching their full cognitive potential.</a:t>
            </a:r>
          </a:p>
          <a:p>
            <a:pPr marL="0" indent="0">
              <a:buNone/>
            </a:pPr>
            <a:r>
              <a:rPr lang="en-US" sz="1200" b="1" u="sng" dirty="0"/>
              <a:t>Social:</a:t>
            </a:r>
          </a:p>
          <a:p>
            <a:pPr marL="0" indent="0">
              <a:buNone/>
            </a:pPr>
            <a:r>
              <a:rPr lang="en-US" sz="1200" dirty="0"/>
              <a:t>A dedicated and empathetic professional with a strong understanding of early childhood social development. Proven ability to create nurturing and inclusive environments that foster positive social interactions, emotional intelligence, and a sense of belonging. Passionate about supporting young children in developing the social skills they need to thrive.</a:t>
            </a:r>
          </a:p>
          <a:p>
            <a:pPr marL="0" indent="0">
              <a:buNone/>
            </a:pPr>
            <a:r>
              <a:rPr lang="en-US" sz="1200" b="1" u="sng" dirty="0"/>
              <a:t>Emotional:</a:t>
            </a:r>
          </a:p>
          <a:p>
            <a:pPr marL="0" indent="0">
              <a:buNone/>
            </a:pPr>
            <a:r>
              <a:rPr lang="en-US" sz="1200" dirty="0"/>
              <a:t>A passionate and dedicated professional with a strong understanding of early childhood development and emotional intelligence, and a sense of belonging. Committed to supporting young children in development the emotional skills they need to thrive.</a:t>
            </a:r>
          </a:p>
          <a:p>
            <a:pPr marL="0" indent="0">
              <a:buNone/>
            </a:pPr>
            <a:endParaRPr lang="en-US" sz="1200" dirty="0"/>
          </a:p>
        </p:txBody>
      </p:sp>
      <p:pic>
        <p:nvPicPr>
          <p:cNvPr id="4" name="Picture 3" descr="Why Is Early Childhood Education Important? Here Are The Reasons">
            <a:extLst>
              <a:ext uri="{FF2B5EF4-FFF2-40B4-BE49-F238E27FC236}">
                <a16:creationId xmlns:a16="http://schemas.microsoft.com/office/drawing/2014/main" id="{D573ACF7-AB04-97CA-0A20-3F0382DA08B1}"/>
              </a:ext>
            </a:extLst>
          </p:cNvPr>
          <p:cNvPicPr>
            <a:picLocks noChangeAspect="1"/>
          </p:cNvPicPr>
          <p:nvPr/>
        </p:nvPicPr>
        <p:blipFill>
          <a:blip r:embed="rId2"/>
          <a:stretch>
            <a:fillRect/>
          </a:stretch>
        </p:blipFill>
        <p:spPr>
          <a:xfrm>
            <a:off x="6719367" y="2656248"/>
            <a:ext cx="4788505" cy="2813246"/>
          </a:xfrm>
          <a:prstGeom prst="rect">
            <a:avLst/>
          </a:prstGeom>
        </p:spPr>
      </p:pic>
      <p:sp>
        <p:nvSpPr>
          <p:cNvPr id="18" name="Freeform: Shape 1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2238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462FC-23D0-79EF-3E8D-5E83950D708F}"/>
              </a:ext>
            </a:extLst>
          </p:cNvPr>
          <p:cNvSpPr>
            <a:spLocks noGrp="1"/>
          </p:cNvSpPr>
          <p:nvPr>
            <p:ph type="title"/>
          </p:nvPr>
        </p:nvSpPr>
        <p:spPr>
          <a:xfrm>
            <a:off x="793662" y="386930"/>
            <a:ext cx="10066122" cy="876259"/>
          </a:xfrm>
        </p:spPr>
        <p:txBody>
          <a:bodyPr anchor="b">
            <a:normAutofit/>
          </a:bodyPr>
          <a:lstStyle/>
          <a:p>
            <a:r>
              <a:rPr lang="en-US" sz="2800" b="1" u="sng" dirty="0"/>
              <a:t>Early childhood psychological theory learnt and the importance:</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DB0391-3722-D1F0-75E8-50756E64107F}"/>
              </a:ext>
            </a:extLst>
          </p:cNvPr>
          <p:cNvSpPr>
            <a:spLocks noGrp="1"/>
          </p:cNvSpPr>
          <p:nvPr>
            <p:ph idx="1"/>
          </p:nvPr>
        </p:nvSpPr>
        <p:spPr>
          <a:xfrm>
            <a:off x="577419" y="1621267"/>
            <a:ext cx="6096086" cy="4844233"/>
          </a:xfrm>
        </p:spPr>
        <p:style>
          <a:lnRef idx="2">
            <a:schemeClr val="dk1"/>
          </a:lnRef>
          <a:fillRef idx="1">
            <a:schemeClr val="lt1"/>
          </a:fillRef>
          <a:effectRef idx="0">
            <a:schemeClr val="dk1"/>
          </a:effectRef>
          <a:fontRef idx="minor">
            <a:schemeClr val="dk1"/>
          </a:fontRef>
        </p:style>
        <p:txBody>
          <a:bodyPr vert="horz" lIns="91440" tIns="45720" rIns="91440" bIns="45720" rtlCol="0" anchor="ctr">
            <a:noAutofit/>
          </a:bodyPr>
          <a:lstStyle/>
          <a:p>
            <a:pPr marL="0" indent="0">
              <a:buNone/>
            </a:pPr>
            <a:r>
              <a:rPr lang="en-US" sz="1200" b="1" u="sng" dirty="0"/>
              <a:t>Attachment theory:</a:t>
            </a:r>
          </a:p>
          <a:p>
            <a:pPr marL="0" indent="0">
              <a:buNone/>
            </a:pPr>
            <a:r>
              <a:rPr lang="en-US" sz="1200" dirty="0"/>
              <a:t>Attachment theory, primarily developed by John Bowlby and Mary Ainsworth, explains the importance of early relationship between children and their primary caregivers. This theory suggests that a child's early interactions and attachments form the foundation for their emotional and social development. Secure attachment, where  a child feels safe and secure with their caregiver, knowing they have a reliable base return to.</a:t>
            </a:r>
          </a:p>
          <a:p>
            <a:pPr marL="0" indent="0">
              <a:buNone/>
            </a:pPr>
            <a:r>
              <a:rPr lang="en-US" sz="1200" dirty="0"/>
              <a:t>The importance of attachment theory lies in its long-term impact on a child's well-being. Securely attached children tend to have better social skills, higher self-esteem, and greater resilience in the face of stress. Conversely, insecure attachment can lead to emotional and behavioral problems, difficulties in forming relationships, and increased vulnerability to mental health issues later in life. Understanding attachments, promoting healthy emotional development in children.</a:t>
            </a:r>
          </a:p>
          <a:p>
            <a:pPr marL="0" indent="0">
              <a:buNone/>
            </a:pPr>
            <a:r>
              <a:rPr lang="en-US" sz="1200" dirty="0"/>
              <a:t>Social Learning theory:</a:t>
            </a:r>
          </a:p>
          <a:p>
            <a:pPr marL="0" indent="0">
              <a:buNone/>
            </a:pPr>
            <a:r>
              <a:rPr lang="en-US" sz="1200" dirty="0"/>
              <a:t>Albert Bandura's social learning theory emphasizes that children learn by observing and imitating the behavior of others. This theory suggests that children acquire new behaviors, skills, and attitudes by watching parents, peers, and even media figures. Key components include observational , modelling, and reinforcement, where children are more likely behaviors that are rewarded or positively reinforced.</a:t>
            </a:r>
          </a:p>
          <a:p>
            <a:pPr marL="0" indent="0">
              <a:buNone/>
            </a:pPr>
            <a:r>
              <a:rPr lang="en-US" sz="1200" dirty="0"/>
              <a:t>The importance of social learning theory lies in understanding how environmental influences shape a child's development. It highlights the role of positive role models and the impact of exposure to different behaviors. By recognizing the power of observation and imitation, educators and caregivers can create environments that promote positive social behaviors, discourage negative ones, and provide children with opportunities to learn from positive role models. This theory also underscores the importance of media consumption to minimize exposure to harmful influences.</a:t>
            </a:r>
          </a:p>
        </p:txBody>
      </p:sp>
      <p:pic>
        <p:nvPicPr>
          <p:cNvPr id="4" name="Picture 3" descr="Psychosocial Theory – The Whole Child: Development in the Early Years">
            <a:extLst>
              <a:ext uri="{FF2B5EF4-FFF2-40B4-BE49-F238E27FC236}">
                <a16:creationId xmlns:a16="http://schemas.microsoft.com/office/drawing/2014/main" id="{E746E68B-0AA9-CCFE-6D19-964BC0F46925}"/>
              </a:ext>
            </a:extLst>
          </p:cNvPr>
          <p:cNvPicPr>
            <a:picLocks noChangeAspect="1"/>
          </p:cNvPicPr>
          <p:nvPr/>
        </p:nvPicPr>
        <p:blipFill>
          <a:blip r:embed="rId2"/>
          <a:stretch>
            <a:fillRect/>
          </a:stretch>
        </p:blipFill>
        <p:spPr>
          <a:xfrm>
            <a:off x="6672649" y="2684129"/>
            <a:ext cx="4324728" cy="2328898"/>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1852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B9D07-DDE8-370E-509A-C99C8DC27F94}"/>
              </a:ext>
            </a:extLst>
          </p:cNvPr>
          <p:cNvSpPr>
            <a:spLocks noGrp="1"/>
          </p:cNvSpPr>
          <p:nvPr>
            <p:ph type="title"/>
          </p:nvPr>
        </p:nvSpPr>
        <p:spPr>
          <a:xfrm>
            <a:off x="876693" y="-14"/>
            <a:ext cx="4597747" cy="1616203"/>
          </a:xfrm>
        </p:spPr>
        <p:txBody>
          <a:bodyPr anchor="b">
            <a:normAutofit/>
          </a:bodyPr>
          <a:lstStyle/>
          <a:p>
            <a:r>
              <a:rPr lang="en-US" sz="2000" b="1" u="sng" dirty="0"/>
              <a:t>The identified lifespan psychological theory:</a:t>
            </a:r>
          </a:p>
        </p:txBody>
      </p:sp>
      <p:sp>
        <p:nvSpPr>
          <p:cNvPr id="3" name="Content Placeholder 2">
            <a:extLst>
              <a:ext uri="{FF2B5EF4-FFF2-40B4-BE49-F238E27FC236}">
                <a16:creationId xmlns:a16="http://schemas.microsoft.com/office/drawing/2014/main" id="{191EF2A5-3668-36B3-E162-87999CFE2BBE}"/>
              </a:ext>
            </a:extLst>
          </p:cNvPr>
          <p:cNvSpPr>
            <a:spLocks noGrp="1"/>
          </p:cNvSpPr>
          <p:nvPr>
            <p:ph idx="1"/>
          </p:nvPr>
        </p:nvSpPr>
        <p:spPr>
          <a:xfrm>
            <a:off x="269153" y="1617017"/>
            <a:ext cx="5565691" cy="4364291"/>
          </a:xfrm>
        </p:spPr>
        <p:txBody>
          <a:bodyPr vert="horz" lIns="91440" tIns="45720" rIns="91440" bIns="45720" rtlCol="0" anchor="t">
            <a:normAutofit/>
          </a:bodyPr>
          <a:lstStyle/>
          <a:p>
            <a:pPr marL="0" indent="0">
              <a:buNone/>
            </a:pPr>
            <a:r>
              <a:rPr lang="en-US" sz="1200" dirty="0"/>
              <a:t>Piaget's theory of cognitive development is a cornerstone in understanding how children's thinking evolves through different stages.</a:t>
            </a:r>
          </a:p>
          <a:p>
            <a:pPr marL="0" indent="0">
              <a:buNone/>
            </a:pPr>
            <a:r>
              <a:rPr lang="en-US" sz="1200" dirty="0"/>
              <a:t>Focusing on the sensorimotor (0-2 years) and preoperational (2-7 years) stages, Piaget outlined how children actively construct their understanding of the world. In the sensorimotor stage, infants learn through sensory experiences and motor actions, developing object permanence. During the preoperational stage, children begin to use symbols and language but often exhibit egocentrism and a lack of logical reasoning.</a:t>
            </a:r>
          </a:p>
          <a:p>
            <a:pPr marL="0" indent="0">
              <a:buNone/>
            </a:pPr>
            <a:r>
              <a:rPr lang="en-US" sz="1200" dirty="0"/>
              <a:t>The relevance of Piaget's theory to early childhood lies in its emphasis on stage specific cognitive capabilities. For instance, providing hands-on activities for sensorimotor learners or using visual aids for preoperational children can enhance learning and development. By recognizing the cognitive milestones and limitations of each stage, caregivers can create environments that promote optimal cognitive growth and prepare children for future learning experiences.</a:t>
            </a:r>
          </a:p>
          <a:p>
            <a:pPr marL="0" indent="0">
              <a:buNone/>
            </a:pPr>
            <a:r>
              <a:rPr lang="en-US" sz="1200" dirty="0"/>
              <a:t>The relevance of Erikson's theory to early childhood lies In its emphasis on the development of a sense of self and social competence. Understanding these stages helps parents and educators support children in developing autonym, initiative, and a positive self-concept. By providing opportunities for children to make choices, explore their environment, and engage in imaginative play, caregivers can foster healthy psychosocial development and lay the foundation for future success in later life stages. </a:t>
            </a:r>
          </a:p>
        </p:txBody>
      </p:sp>
      <p:pic>
        <p:nvPicPr>
          <p:cNvPr id="4" name="Picture 3" descr="Erikson's Stages of Development">
            <a:extLst>
              <a:ext uri="{FF2B5EF4-FFF2-40B4-BE49-F238E27FC236}">
                <a16:creationId xmlns:a16="http://schemas.microsoft.com/office/drawing/2014/main" id="{51620141-5B3F-C20C-9343-C739D22636B3}"/>
              </a:ext>
            </a:extLst>
          </p:cNvPr>
          <p:cNvPicPr>
            <a:picLocks noChangeAspect="1"/>
          </p:cNvPicPr>
          <p:nvPr/>
        </p:nvPicPr>
        <p:blipFill>
          <a:blip r:embed="rId2"/>
          <a:stretch>
            <a:fillRect/>
          </a:stretch>
        </p:blipFill>
        <p:spPr>
          <a:xfrm>
            <a:off x="6096001" y="1616665"/>
            <a:ext cx="5319062" cy="3549587"/>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75393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D3B5786-EF7D-251E-6A48-D1125182F36A}"/>
              </a:ext>
            </a:extLst>
          </p:cNvPr>
          <p:cNvSpPr>
            <a:spLocks noGrp="1"/>
          </p:cNvSpPr>
          <p:nvPr>
            <p:ph type="title"/>
          </p:nvPr>
        </p:nvSpPr>
        <p:spPr>
          <a:xfrm>
            <a:off x="1137034" y="609600"/>
            <a:ext cx="4784796" cy="1330840"/>
          </a:xfrm>
        </p:spPr>
        <p:txBody>
          <a:bodyPr>
            <a:normAutofit/>
          </a:bodyPr>
          <a:lstStyle/>
          <a:p>
            <a:r>
              <a:rPr lang="en-US" sz="3200" b="1" u="sng" dirty="0"/>
              <a:t>Rationale for the Presentation:</a:t>
            </a:r>
          </a:p>
        </p:txBody>
      </p:sp>
      <p:sp>
        <p:nvSpPr>
          <p:cNvPr id="3" name="Content Placeholder 2">
            <a:extLst>
              <a:ext uri="{FF2B5EF4-FFF2-40B4-BE49-F238E27FC236}">
                <a16:creationId xmlns:a16="http://schemas.microsoft.com/office/drawing/2014/main" id="{17C8F6C7-2281-E7C7-45F2-CBF32E0DBCE6}"/>
              </a:ext>
            </a:extLst>
          </p:cNvPr>
          <p:cNvSpPr>
            <a:spLocks noGrp="1"/>
          </p:cNvSpPr>
          <p:nvPr>
            <p:ph idx="1"/>
          </p:nvPr>
        </p:nvSpPr>
        <p:spPr>
          <a:xfrm>
            <a:off x="1137034" y="2194102"/>
            <a:ext cx="4438036" cy="3908585"/>
          </a:xfrm>
        </p:spPr>
        <p:txBody>
          <a:bodyPr vert="horz" lIns="91440" tIns="45720" rIns="91440" bIns="45720" rtlCol="0">
            <a:normAutofit/>
          </a:bodyPr>
          <a:lstStyle/>
          <a:p>
            <a:pPr marL="0" indent="0">
              <a:buNone/>
            </a:pPr>
            <a:r>
              <a:rPr lang="en-US" sz="1100"/>
              <a:t>The rationale behind this presentation is to highlight the critical role of early childhood psychological theories in shaping effective health and social care practices. By exploring these theories, we aim to provide a deeper understanding of how children's early experiences influence their development and well-being. This knowledge is essential for professionals working with young children and their families, enabling them to provide targeted, evidence-based support that promotes positive outcomes.</a:t>
            </a:r>
          </a:p>
          <a:p>
            <a:pPr marL="0" indent="0">
              <a:buNone/>
            </a:pPr>
            <a:r>
              <a:rPr lang="en-US" sz="1100" b="1" u="sng"/>
              <a:t>Usefulness of early childhood theory in health and social care:</a:t>
            </a:r>
          </a:p>
          <a:p>
            <a:pPr marL="0" indent="0">
              <a:buNone/>
            </a:pPr>
            <a:r>
              <a:rPr lang="en-US" sz="1100"/>
              <a:t>Early childhood theories offer a framework for understanding the complex interplay of factors that impact a child's development. In health and social care, these theories inform interventions and strategies designed to support children's emotional, social, and cognitive growth. For example, attachment theory can guide interventions aim at strengthening parent-child relationships, while Piaget's theory can inform educational approaches tailored to a child's cognitive stage. By applying these theories, professionals can create nurturing environments, address development delays, and promote resilience In young children, ultimately contributing to their long-term health and well-being.</a:t>
            </a:r>
          </a:p>
        </p:txBody>
      </p:sp>
      <p:pic>
        <p:nvPicPr>
          <p:cNvPr id="4" name="Picture 3" descr="Erik Erikson's Psychosocial Development">
            <a:extLst>
              <a:ext uri="{FF2B5EF4-FFF2-40B4-BE49-F238E27FC236}">
                <a16:creationId xmlns:a16="http://schemas.microsoft.com/office/drawing/2014/main" id="{31CC13A9-8543-952E-79D8-B3FC5C13DC8D}"/>
              </a:ext>
            </a:extLst>
          </p:cNvPr>
          <p:cNvPicPr>
            <a:picLocks noChangeAspect="1"/>
          </p:cNvPicPr>
          <p:nvPr/>
        </p:nvPicPr>
        <p:blipFill>
          <a:blip r:embed="rId2"/>
          <a:stretch>
            <a:fillRect/>
          </a:stretch>
        </p:blipFill>
        <p:spPr>
          <a:xfrm>
            <a:off x="6740312" y="727309"/>
            <a:ext cx="4724037" cy="5402649"/>
          </a:xfrm>
          <a:prstGeom prst="rect">
            <a:avLst/>
          </a:prstGeom>
        </p:spPr>
      </p:pic>
    </p:spTree>
    <p:extLst>
      <p:ext uri="{BB962C8B-B14F-4D97-AF65-F5344CB8AC3E}">
        <p14:creationId xmlns:p14="http://schemas.microsoft.com/office/powerpoint/2010/main" val="236187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C79F3-716A-6AEB-61C1-4B807380CFEE}"/>
              </a:ext>
            </a:extLst>
          </p:cNvPr>
          <p:cNvSpPr>
            <a:spLocks noGrp="1"/>
          </p:cNvSpPr>
          <p:nvPr>
            <p:ph type="title"/>
          </p:nvPr>
        </p:nvSpPr>
        <p:spPr/>
        <p:txBody>
          <a:bodyPr/>
          <a:lstStyle/>
          <a:p>
            <a:r>
              <a:rPr lang="en-US" sz="3200" b="1" u="sng" dirty="0"/>
              <a:t>References:</a:t>
            </a:r>
          </a:p>
        </p:txBody>
      </p:sp>
      <p:sp>
        <p:nvSpPr>
          <p:cNvPr id="3" name="Content Placeholder 2">
            <a:extLst>
              <a:ext uri="{FF2B5EF4-FFF2-40B4-BE49-F238E27FC236}">
                <a16:creationId xmlns:a16="http://schemas.microsoft.com/office/drawing/2014/main" id="{DD15B4E1-6C57-F7DD-31FD-521141CD13F6}"/>
              </a:ext>
            </a:extLst>
          </p:cNvPr>
          <p:cNvSpPr>
            <a:spLocks noGrp="1"/>
          </p:cNvSpPr>
          <p:nvPr>
            <p:ph idx="1"/>
          </p:nvPr>
        </p:nvSpPr>
        <p:spPr/>
        <p:txBody>
          <a:bodyPr vert="horz" lIns="91440" tIns="45720" rIns="91440" bIns="45720" rtlCol="0" anchor="t">
            <a:normAutofit/>
          </a:bodyPr>
          <a:lstStyle/>
          <a:p>
            <a:pPr marL="0" indent="0">
              <a:buNone/>
            </a:pPr>
            <a:r>
              <a:rPr lang="en-US" sz="2000" dirty="0">
                <a:ea typeface="+mn-lt"/>
                <a:cs typeface="+mn-lt"/>
                <a:hlinkClick r:id="rId2"/>
              </a:rPr>
              <a:t>https://www.verywellmind.com/what-is-nature-versus-nurture-2795392</a:t>
            </a:r>
            <a:endParaRPr lang="en-US">
              <a:ea typeface="+mn-lt"/>
              <a:cs typeface="+mn-lt"/>
            </a:endParaRPr>
          </a:p>
          <a:p>
            <a:pPr marL="0" indent="0">
              <a:buNone/>
            </a:pPr>
            <a:r>
              <a:rPr lang="en-US" sz="2000" dirty="0">
                <a:ea typeface="+mn-lt"/>
                <a:cs typeface="+mn-lt"/>
                <a:hlinkClick r:id="rId3"/>
              </a:rPr>
              <a:t>https://www.psychologytoday.com/gb/basics/nature-vs-nurture#:~:text=The%20expression%20%E2%80%9Cnature%20vs.,or%20life%20experience%20more%20generally</a:t>
            </a:r>
            <a:r>
              <a:rPr lang="en-US" sz="2000" dirty="0">
                <a:ea typeface="+mn-lt"/>
                <a:cs typeface="+mn-lt"/>
              </a:rPr>
              <a:t>.</a:t>
            </a:r>
            <a:endParaRPr lang="en-US">
              <a:ea typeface="+mn-lt"/>
              <a:cs typeface="+mn-lt"/>
            </a:endParaRPr>
          </a:p>
          <a:p>
            <a:pPr marL="0" indent="0">
              <a:buNone/>
            </a:pPr>
            <a:r>
              <a:rPr lang="en-US" sz="2000" dirty="0">
                <a:ea typeface="+mn-lt"/>
                <a:cs typeface="+mn-lt"/>
                <a:hlinkClick r:id="rId4"/>
              </a:rPr>
              <a:t>https://www.gov.uk/early-years-foundation-stage</a:t>
            </a:r>
            <a:endParaRPr lang="en-US">
              <a:ea typeface="+mn-lt"/>
              <a:cs typeface="+mn-lt"/>
            </a:endParaRPr>
          </a:p>
          <a:p>
            <a:pPr marL="0" indent="0">
              <a:buNone/>
            </a:pPr>
            <a:r>
              <a:rPr lang="en-US" sz="2000" dirty="0">
                <a:ea typeface="+mn-lt"/>
                <a:cs typeface="+mn-lt"/>
                <a:hlinkClick r:id="rId5"/>
              </a:rPr>
              <a:t>https://courses.lumenlearning.com/wm-lifespandevelopment/chapter/comparing-and-evaluating-lifespan-theories/</a:t>
            </a:r>
            <a:endParaRPr lang="en-US">
              <a:ea typeface="+mn-lt"/>
              <a:cs typeface="+mn-lt"/>
            </a:endParaRPr>
          </a:p>
          <a:p>
            <a:pPr marL="0" indent="0">
              <a:buNone/>
            </a:pPr>
            <a:r>
              <a:rPr lang="en-US" sz="2000" dirty="0">
                <a:ea typeface="+mn-lt"/>
                <a:cs typeface="+mn-lt"/>
                <a:hlinkClick r:id="rId6"/>
              </a:rPr>
              <a:t>https://www.verywellmind.com/erik-eriksons-stages-of-psychosocial-development-2795740</a:t>
            </a:r>
            <a:endParaRPr lang="en-US"/>
          </a:p>
          <a:p>
            <a:pPr marL="0" indent="0">
              <a:buNone/>
            </a:pPr>
            <a:r>
              <a:rPr lang="en-US" sz="2000" dirty="0">
                <a:ea typeface="+mn-lt"/>
                <a:cs typeface="+mn-lt"/>
              </a:rPr>
              <a:t>https://www.ncbi.nlm.nih.gov/books/NBK556096/</a:t>
            </a:r>
            <a:endParaRPr lang="en-US" dirty="0"/>
          </a:p>
          <a:p>
            <a:pPr marL="0" indent="0">
              <a:buNone/>
            </a:pPr>
            <a:endParaRPr lang="en-US" sz="2000" dirty="0"/>
          </a:p>
        </p:txBody>
      </p:sp>
    </p:spTree>
    <p:extLst>
      <p:ext uri="{BB962C8B-B14F-4D97-AF65-F5344CB8AC3E}">
        <p14:creationId xmlns:p14="http://schemas.microsoft.com/office/powerpoint/2010/main" val="1240602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Name: Peace Akporugo Aghedo Module name: Psychology in Health and Social care  Module code: LCHS4010 Lecture Name: Neale Haddon</vt:lpstr>
      <vt:lpstr>The impact and interaction of biological and environment factors on psychological development ('nature and nurture').</vt:lpstr>
      <vt:lpstr>Early Childhood:  </vt:lpstr>
      <vt:lpstr>Early childhood psychological theory learnt and the importance:</vt:lpstr>
      <vt:lpstr>The identified lifespan psychological theory:</vt:lpstr>
      <vt:lpstr>Rationale for the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562</cp:revision>
  <dcterms:created xsi:type="dcterms:W3CDTF">2025-05-28T15:44:40Z</dcterms:created>
  <dcterms:modified xsi:type="dcterms:W3CDTF">2025-06-05T19:47:30Z</dcterms:modified>
</cp:coreProperties>
</file>