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92" r:id="rId6"/>
    <p:sldId id="315" r:id="rId7"/>
    <p:sldId id="316" r:id="rId8"/>
    <p:sldId id="317" r:id="rId9"/>
    <p:sldId id="29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76245" autoAdjust="0"/>
  </p:normalViewPr>
  <p:slideViewPr>
    <p:cSldViewPr>
      <p:cViewPr varScale="1">
        <p:scale>
          <a:sx n="53" d="100"/>
          <a:sy n="53" d="100"/>
        </p:scale>
        <p:origin x="18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2/17/2022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2 will involve working together to create a presentation and to deliver this as a group. As a class, brainstorm ideas about what makes a good presentation.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659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Chris Anderson is the Head of TED and describes a variety of key aspects of engaging presentations. These are just three points, you may have others to share with the students. Video on the next slide. </a:t>
            </a:r>
          </a:p>
          <a:p>
            <a:endParaRPr lang="en-GB" dirty="0"/>
          </a:p>
          <a:p>
            <a:r>
              <a:rPr lang="en-GB" dirty="0"/>
              <a:t>The students have to present their mini project proposal in week 6 of BMSW4003 Digital Skills and Research Methods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545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as a group and pause at relevant points to reflect. </a:t>
            </a:r>
          </a:p>
          <a:p>
            <a:endParaRPr lang="en-GB" dirty="0"/>
          </a:p>
          <a:p>
            <a:r>
              <a:rPr lang="en-GB" dirty="0"/>
              <a:t>https://www.youtube.com/watch?v=MnIPpUiTcRc</a:t>
            </a:r>
          </a:p>
          <a:p>
            <a:endParaRPr lang="en-GB" dirty="0"/>
          </a:p>
          <a:p>
            <a:r>
              <a:rPr lang="en-GB" dirty="0"/>
              <a:t>You may want to reduce the playback speed to 0.75 as the narrator speaks very fast. </a:t>
            </a:r>
          </a:p>
          <a:p>
            <a:endParaRPr lang="en-GB" dirty="0"/>
          </a:p>
          <a:p>
            <a:r>
              <a:rPr lang="en-GB" dirty="0"/>
              <a:t>Remember that the students will be presenting to an academic about their proposed mini project. They have to include several key elements: introduction, rationale (background research), ethical considerations, methods - (who, what, where, when and how), project timeline, conclusion.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160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nIPpUiTcR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4001)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Presentation Skills Workshop 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Discuss what makes a good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99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460B8522-9585-4055-A4CE-5AF525AD021C}"/>
              </a:ext>
            </a:extLst>
          </p:cNvPr>
          <p:cNvSpPr/>
          <p:nvPr/>
        </p:nvSpPr>
        <p:spPr>
          <a:xfrm>
            <a:off x="467544" y="1052736"/>
            <a:ext cx="4392488" cy="3091093"/>
          </a:xfrm>
          <a:prstGeom prst="cloudCallout">
            <a:avLst>
              <a:gd name="adj1" fmla="val 84213"/>
              <a:gd name="adj2" fmla="val -3793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makes a good presentation?</a:t>
            </a:r>
          </a:p>
        </p:txBody>
      </p:sp>
      <p:pic>
        <p:nvPicPr>
          <p:cNvPr id="6" name="Picture 5" descr="Casual woman with hand on face">
            <a:extLst>
              <a:ext uri="{FF2B5EF4-FFF2-40B4-BE49-F238E27FC236}">
                <a16:creationId xmlns:a16="http://schemas.microsoft.com/office/drawing/2014/main" id="{FBE7288E-C731-45B2-B7CC-AB4451B412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8645" y="1418611"/>
            <a:ext cx="1454358" cy="4244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16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AF0B-C577-4957-937F-C29A41AB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design and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56565-E7EB-405C-8B4B-2A3BA2E8A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Anderson (2018) suggests that less is more: </a:t>
            </a:r>
          </a:p>
          <a:p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76B412F-63AB-4DA6-B1DE-1D1C33F31BC5}"/>
              </a:ext>
            </a:extLst>
          </p:cNvPr>
          <p:cNvSpPr/>
          <p:nvPr/>
        </p:nvSpPr>
        <p:spPr>
          <a:xfrm>
            <a:off x="619786" y="2466888"/>
            <a:ext cx="2001610" cy="2186248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0"/>
              <a:satOff val="0"/>
              <a:lumOff val="0"/>
              <a:alphaOff val="0"/>
            </a:schemeClr>
          </a:fillRef>
          <a:effectRef idx="2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Focus on your topic.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A3B8A8C-10A7-429E-9631-E34D60B4981D}"/>
              </a:ext>
            </a:extLst>
          </p:cNvPr>
          <p:cNvSpPr/>
          <p:nvPr/>
        </p:nvSpPr>
        <p:spPr>
          <a:xfrm>
            <a:off x="3328808" y="2348883"/>
            <a:ext cx="2107288" cy="2304253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-3973551"/>
              <a:satOff val="15924"/>
              <a:lumOff val="3451"/>
              <a:alphaOff val="0"/>
            </a:schemeClr>
          </a:fillRef>
          <a:effectRef idx="2">
            <a:schemeClr val="accent5">
              <a:hueOff val="-3973551"/>
              <a:satOff val="15924"/>
              <a:lumOff val="345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Give information clearly</a:t>
            </a:r>
            <a:r>
              <a:rPr lang="en-GB" kern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AA32F7E-B11A-4B4B-AC6E-2180234D86E7}"/>
              </a:ext>
            </a:extLst>
          </p:cNvPr>
          <p:cNvSpPr/>
          <p:nvPr/>
        </p:nvSpPr>
        <p:spPr>
          <a:xfrm>
            <a:off x="3059824" y="4509117"/>
            <a:ext cx="812209" cy="43204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D611C47-DFF6-4641-8256-D751ED9A689D}"/>
              </a:ext>
            </a:extLst>
          </p:cNvPr>
          <p:cNvSpPr/>
          <p:nvPr/>
        </p:nvSpPr>
        <p:spPr>
          <a:xfrm>
            <a:off x="6149100" y="2404308"/>
            <a:ext cx="1951292" cy="2248828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-7947101"/>
              <a:satOff val="31849"/>
              <a:lumOff val="6902"/>
              <a:alphaOff val="0"/>
            </a:schemeClr>
          </a:fillRef>
          <a:effectRef idx="2">
            <a:schemeClr val="accent5">
              <a:hueOff val="-7947101"/>
              <a:satOff val="31849"/>
              <a:lumOff val="690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 with your audience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776C0D-2252-4CCE-B65E-A6EA9226DC05}"/>
              </a:ext>
            </a:extLst>
          </p:cNvPr>
          <p:cNvSpPr/>
          <p:nvPr/>
        </p:nvSpPr>
        <p:spPr>
          <a:xfrm>
            <a:off x="5602426" y="4255751"/>
            <a:ext cx="1681222" cy="903882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86725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7741E-C1C8-42C7-824B-BB4A3BD19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 fontScale="90000"/>
          </a:bodyPr>
          <a:lstStyle/>
          <a:p>
            <a:r>
              <a:rPr lang="en-GB" dirty="0"/>
              <a:t>Giving Effective Presentation - 7 Tips </a:t>
            </a: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4BCC6D31-1D47-4AE8-825C-C6AFA2AEF7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6862" y="1762125"/>
            <a:ext cx="6010275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66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17018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Task 1 Workshop</a:t>
            </a:r>
          </a:p>
        </p:txBody>
      </p:sp>
      <p:pic>
        <p:nvPicPr>
          <p:cNvPr id="3076" name="Picture 4" descr="Image result for using computer clipart">
            <a:extLst>
              <a:ext uri="{FF2B5EF4-FFF2-40B4-BE49-F238E27FC236}">
                <a16:creationId xmlns:a16="http://schemas.microsoft.com/office/drawing/2014/main" id="{70A15C9E-45F4-47F3-BAD9-CEFB6CC8E6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4207"/>
            <a:ext cx="4170188" cy="429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42565</TotalTime>
  <Words>268</Words>
  <Application>Microsoft Office PowerPoint</Application>
  <PresentationFormat>On-screen Show (4:3)</PresentationFormat>
  <Paragraphs>26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Certificate of Higher Education in Skills for the Workplace   Academic and Employability skills (BMSW 4001) Presentation Skills Workshop </vt:lpstr>
      <vt:lpstr>In this session we will…..</vt:lpstr>
      <vt:lpstr>PowerPoint Presentation</vt:lpstr>
      <vt:lpstr>Slide design and content</vt:lpstr>
      <vt:lpstr>Giving Effective Presentation - 7 Tips </vt:lpstr>
      <vt:lpstr>Next 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Rebecca Kavanagh</cp:lastModifiedBy>
  <cp:revision>153</cp:revision>
  <dcterms:created xsi:type="dcterms:W3CDTF">2015-04-14T15:21:28Z</dcterms:created>
  <dcterms:modified xsi:type="dcterms:W3CDTF">2022-02-17T21:49:31Z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