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notesMasterIdLst>
    <p:notesMasterId r:id="rId34"/>
  </p:notesMasterIdLst>
  <p:sldIdLst>
    <p:sldId id="920" r:id="rId2"/>
    <p:sldId id="256" r:id="rId3"/>
    <p:sldId id="689" r:id="rId4"/>
    <p:sldId id="715" r:id="rId5"/>
    <p:sldId id="719" r:id="rId6"/>
    <p:sldId id="710" r:id="rId7"/>
    <p:sldId id="694" r:id="rId8"/>
    <p:sldId id="716" r:id="rId9"/>
    <p:sldId id="700" r:id="rId10"/>
    <p:sldId id="889" r:id="rId11"/>
    <p:sldId id="701" r:id="rId12"/>
    <p:sldId id="697" r:id="rId13"/>
    <p:sldId id="872" r:id="rId14"/>
    <p:sldId id="874" r:id="rId15"/>
    <p:sldId id="880" r:id="rId16"/>
    <p:sldId id="879" r:id="rId17"/>
    <p:sldId id="717" r:id="rId18"/>
    <p:sldId id="691" r:id="rId19"/>
    <p:sldId id="705" r:id="rId20"/>
    <p:sldId id="712" r:id="rId21"/>
    <p:sldId id="720" r:id="rId22"/>
    <p:sldId id="922" r:id="rId23"/>
    <p:sldId id="878" r:id="rId24"/>
    <p:sldId id="682" r:id="rId25"/>
    <p:sldId id="703" r:id="rId26"/>
    <p:sldId id="692" r:id="rId27"/>
    <p:sldId id="881" r:id="rId28"/>
    <p:sldId id="698" r:id="rId29"/>
    <p:sldId id="702" r:id="rId30"/>
    <p:sldId id="876" r:id="rId31"/>
    <p:sldId id="704" r:id="rId32"/>
    <p:sldId id="696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A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37EB99-2662-4E85-8ED1-53ADC77C4DCB}" v="27" dt="2026-10-22T15:25:33.3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3" autoAdjust="0"/>
  </p:normalViewPr>
  <p:slideViewPr>
    <p:cSldViewPr snapToGrid="0">
      <p:cViewPr varScale="1">
        <p:scale>
          <a:sx n="87" d="100"/>
          <a:sy n="87" d="100"/>
        </p:scale>
        <p:origin x="53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addSld modSld">
      <pc:chgData name="James Williams" userId="c957a50b-491f-4d94-b4bc-52aca3e2340d" providerId="ADAL" clId="{24AD1EBB-B856-443B-9200-42FCDD6529A9}" dt="2026-10-04T10:42:55.438" v="0"/>
      <pc:docMkLst>
        <pc:docMk/>
      </pc:docMkLst>
    </pc:docChg>
  </pc:docChgLst>
  <pc:docChgLst>
    <pc:chgData name="James Williams" userId="c957a50b-491f-4d94-b4bc-52aca3e2340d" providerId="ADAL" clId="{C5B620D8-DD12-4AC3-A523-41D5E143FF4F}"/>
    <pc:docChg chg="undo custSel addSld delSld modSld sldOrd">
      <pc:chgData name="James Williams" userId="c957a50b-491f-4d94-b4bc-52aca3e2340d" providerId="ADAL" clId="{C5B620D8-DD12-4AC3-A523-41D5E143FF4F}" dt="2026-10-22T15:29:15.937" v="1220" actId="113"/>
      <pc:docMkLst>
        <pc:docMk/>
      </pc:docMkLst>
      <pc:sldChg chg="modSp del mod">
        <pc:chgData name="James Williams" userId="c957a50b-491f-4d94-b4bc-52aca3e2340d" providerId="ADAL" clId="{C5B620D8-DD12-4AC3-A523-41D5E143FF4F}" dt="2026-10-22T14:46:51.451" v="976" actId="2696"/>
        <pc:sldMkLst>
          <pc:docMk/>
          <pc:sldMk cId="2679785957" sldId="537"/>
        </pc:sldMkLst>
      </pc:sldChg>
      <pc:sldChg chg="addSp delSp modSp mod">
        <pc:chgData name="James Williams" userId="c957a50b-491f-4d94-b4bc-52aca3e2340d" providerId="ADAL" clId="{C5B620D8-DD12-4AC3-A523-41D5E143FF4F}" dt="2026-10-22T14:53:47.927" v="1031" actId="5793"/>
        <pc:sldMkLst>
          <pc:docMk/>
          <pc:sldMk cId="2971221943" sldId="689"/>
        </pc:sldMkLst>
        <pc:spChg chg="mod">
          <ac:chgData name="James Williams" userId="c957a50b-491f-4d94-b4bc-52aca3e2340d" providerId="ADAL" clId="{C5B620D8-DD12-4AC3-A523-41D5E143FF4F}" dt="2026-10-22T14:46:38.743" v="975" actId="1076"/>
          <ac:spMkLst>
            <pc:docMk/>
            <pc:sldMk cId="2971221943" sldId="689"/>
            <ac:spMk id="2" creationId="{D0D76BB3-EAA4-9951-1B8D-7A9491D3861B}"/>
          </ac:spMkLst>
        </pc:spChg>
        <pc:spChg chg="mod">
          <ac:chgData name="James Williams" userId="c957a50b-491f-4d94-b4bc-52aca3e2340d" providerId="ADAL" clId="{C5B620D8-DD12-4AC3-A523-41D5E143FF4F}" dt="2026-10-22T14:53:47.927" v="1031" actId="5793"/>
          <ac:spMkLst>
            <pc:docMk/>
            <pc:sldMk cId="2971221943" sldId="689"/>
            <ac:spMk id="3" creationId="{09FF49AE-DCB7-908D-5A09-7D6BDE037ED9}"/>
          </ac:spMkLst>
        </pc:spChg>
        <pc:picChg chg="add mod">
          <ac:chgData name="James Williams" userId="c957a50b-491f-4d94-b4bc-52aca3e2340d" providerId="ADAL" clId="{C5B620D8-DD12-4AC3-A523-41D5E143FF4F}" dt="2026-10-22T14:45:02.758" v="931" actId="14100"/>
          <ac:picMkLst>
            <pc:docMk/>
            <pc:sldMk cId="2971221943" sldId="689"/>
            <ac:picMk id="5" creationId="{11BDC7CF-9429-38F1-A063-9D98A3789E3F}"/>
          </ac:picMkLst>
        </pc:picChg>
        <pc:picChg chg="add mod">
          <ac:chgData name="James Williams" userId="c957a50b-491f-4d94-b4bc-52aca3e2340d" providerId="ADAL" clId="{C5B620D8-DD12-4AC3-A523-41D5E143FF4F}" dt="2026-10-22T14:45:50.858" v="945" actId="1076"/>
          <ac:picMkLst>
            <pc:docMk/>
            <pc:sldMk cId="2971221943" sldId="689"/>
            <ac:picMk id="6" creationId="{13D070F3-7A69-CD58-8868-A64FB634BA5E}"/>
          </ac:picMkLst>
        </pc:picChg>
        <pc:picChg chg="add mod ord">
          <ac:chgData name="James Williams" userId="c957a50b-491f-4d94-b4bc-52aca3e2340d" providerId="ADAL" clId="{C5B620D8-DD12-4AC3-A523-41D5E143FF4F}" dt="2026-10-22T14:45:48.145" v="944" actId="1076"/>
          <ac:picMkLst>
            <pc:docMk/>
            <pc:sldMk cId="2971221943" sldId="689"/>
            <ac:picMk id="8" creationId="{9AA0EAEB-F6C7-A6A8-B01B-12BA7617EE6C}"/>
          </ac:picMkLst>
        </pc:picChg>
        <pc:picChg chg="add mod">
          <ac:chgData name="James Williams" userId="c957a50b-491f-4d94-b4bc-52aca3e2340d" providerId="ADAL" clId="{C5B620D8-DD12-4AC3-A523-41D5E143FF4F}" dt="2026-10-22T14:45:48.145" v="944" actId="1076"/>
          <ac:picMkLst>
            <pc:docMk/>
            <pc:sldMk cId="2971221943" sldId="689"/>
            <ac:picMk id="11" creationId="{75047AF2-CC87-DE70-4F2F-E9AEA0A05150}"/>
          </ac:picMkLst>
        </pc:picChg>
      </pc:sldChg>
      <pc:sldChg chg="addSp delSp modSp mod">
        <pc:chgData name="James Williams" userId="c957a50b-491f-4d94-b4bc-52aca3e2340d" providerId="ADAL" clId="{C5B620D8-DD12-4AC3-A523-41D5E143FF4F}" dt="2026-10-18T12:21:25.144" v="690" actId="1076"/>
        <pc:sldMkLst>
          <pc:docMk/>
          <pc:sldMk cId="2741911409" sldId="691"/>
        </pc:sldMkLst>
        <pc:spChg chg="mod">
          <ac:chgData name="James Williams" userId="c957a50b-491f-4d94-b4bc-52aca3e2340d" providerId="ADAL" clId="{C5B620D8-DD12-4AC3-A523-41D5E143FF4F}" dt="2026-10-18T12:18:39.224" v="630" actId="403"/>
          <ac:spMkLst>
            <pc:docMk/>
            <pc:sldMk cId="2741911409" sldId="691"/>
            <ac:spMk id="2" creationId="{425C9B89-F3AB-E686-F170-2091FAB6058A}"/>
          </ac:spMkLst>
        </pc:spChg>
        <pc:spChg chg="add">
          <ac:chgData name="James Williams" userId="c957a50b-491f-4d94-b4bc-52aca3e2340d" providerId="ADAL" clId="{C5B620D8-DD12-4AC3-A523-41D5E143FF4F}" dt="2026-10-18T12:18:40.510" v="631" actId="22"/>
          <ac:spMkLst>
            <pc:docMk/>
            <pc:sldMk cId="2741911409" sldId="691"/>
            <ac:spMk id="5" creationId="{81848C05-59F4-FDE4-B773-C68731570A14}"/>
          </ac:spMkLst>
        </pc:spChg>
        <pc:spChg chg="add mod">
          <ac:chgData name="James Williams" userId="c957a50b-491f-4d94-b4bc-52aca3e2340d" providerId="ADAL" clId="{C5B620D8-DD12-4AC3-A523-41D5E143FF4F}" dt="2026-10-18T12:21:25.144" v="690" actId="1076"/>
          <ac:spMkLst>
            <pc:docMk/>
            <pc:sldMk cId="2741911409" sldId="691"/>
            <ac:spMk id="10" creationId="{9F58CE42-A47C-A778-6416-98BE42BC63DF}"/>
          </ac:spMkLst>
        </pc:spChg>
        <pc:spChg chg="add mod">
          <ac:chgData name="James Williams" userId="c957a50b-491f-4d94-b4bc-52aca3e2340d" providerId="ADAL" clId="{C5B620D8-DD12-4AC3-A523-41D5E143FF4F}" dt="2026-10-18T12:21:13.212" v="687" actId="1076"/>
          <ac:spMkLst>
            <pc:docMk/>
            <pc:sldMk cId="2741911409" sldId="691"/>
            <ac:spMk id="13" creationId="{081BA444-A769-886D-227C-48D0F41B3DB9}"/>
          </ac:spMkLst>
        </pc:spChg>
        <pc:graphicFrameChg chg="add mod modGraphic">
          <ac:chgData name="James Williams" userId="c957a50b-491f-4d94-b4bc-52aca3e2340d" providerId="ADAL" clId="{C5B620D8-DD12-4AC3-A523-41D5E143FF4F}" dt="2026-10-18T12:21:05.138" v="684" actId="20577"/>
          <ac:graphicFrameMkLst>
            <pc:docMk/>
            <pc:sldMk cId="2741911409" sldId="691"/>
            <ac:graphicFrameMk id="11" creationId="{9E2B21E5-EB37-41D8-917D-EC96FC5B97B8}"/>
          </ac:graphicFrameMkLst>
        </pc:graphicFrameChg>
        <pc:picChg chg="add">
          <ac:chgData name="James Williams" userId="c957a50b-491f-4d94-b4bc-52aca3e2340d" providerId="ADAL" clId="{C5B620D8-DD12-4AC3-A523-41D5E143FF4F}" dt="2026-10-18T12:19:30.300" v="661" actId="22"/>
          <ac:picMkLst>
            <pc:docMk/>
            <pc:sldMk cId="2741911409" sldId="691"/>
            <ac:picMk id="7" creationId="{B0AB0713-5480-EB9D-498F-642AAF026BAB}"/>
          </ac:picMkLst>
        </pc:picChg>
      </pc:sldChg>
      <pc:sldChg chg="ord">
        <pc:chgData name="James Williams" userId="c957a50b-491f-4d94-b4bc-52aca3e2340d" providerId="ADAL" clId="{C5B620D8-DD12-4AC3-A523-41D5E143FF4F}" dt="2026-10-21T09:50:46.285" v="796"/>
        <pc:sldMkLst>
          <pc:docMk/>
          <pc:sldMk cId="3983043892" sldId="692"/>
        </pc:sldMkLst>
      </pc:sldChg>
      <pc:sldChg chg="modSp mod">
        <pc:chgData name="James Williams" userId="c957a50b-491f-4d94-b4bc-52aca3e2340d" providerId="ADAL" clId="{C5B620D8-DD12-4AC3-A523-41D5E143FF4F}" dt="2026-10-22T15:14:49.774" v="1139" actId="20577"/>
        <pc:sldMkLst>
          <pc:docMk/>
          <pc:sldMk cId="268706035" sldId="694"/>
        </pc:sldMkLst>
        <pc:spChg chg="mod">
          <ac:chgData name="James Williams" userId="c957a50b-491f-4d94-b4bc-52aca3e2340d" providerId="ADAL" clId="{C5B620D8-DD12-4AC3-A523-41D5E143FF4F}" dt="2026-10-18T12:07:28.609" v="294" actId="20577"/>
          <ac:spMkLst>
            <pc:docMk/>
            <pc:sldMk cId="268706035" sldId="694"/>
            <ac:spMk id="2" creationId="{EC27BE3D-3364-87F5-AA66-FEE5D4A25272}"/>
          </ac:spMkLst>
        </pc:spChg>
        <pc:spChg chg="mod">
          <ac:chgData name="James Williams" userId="c957a50b-491f-4d94-b4bc-52aca3e2340d" providerId="ADAL" clId="{C5B620D8-DD12-4AC3-A523-41D5E143FF4F}" dt="2026-10-22T15:14:49.774" v="1139" actId="20577"/>
          <ac:spMkLst>
            <pc:docMk/>
            <pc:sldMk cId="268706035" sldId="694"/>
            <ac:spMk id="3" creationId="{38CFCCFA-1792-F754-0171-92A3B4D190EE}"/>
          </ac:spMkLst>
        </pc:spChg>
      </pc:sldChg>
      <pc:sldChg chg="delSp add del setBg delDesignElem">
        <pc:chgData name="James Williams" userId="c957a50b-491f-4d94-b4bc-52aca3e2340d" providerId="ADAL" clId="{C5B620D8-DD12-4AC3-A523-41D5E143FF4F}" dt="2026-10-22T15:15:03.743" v="1143" actId="2696"/>
        <pc:sldMkLst>
          <pc:docMk/>
          <pc:sldMk cId="3104803605" sldId="696"/>
        </pc:sldMkLst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0" creationId="{8D06CE56-3881-4ADA-8CEF-D18B02C242A3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2" creationId="{79F3C543-62EC-4433-9C93-A2CD8764E9B4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4" creationId="{C1A1C5D3-C053-4EE9-BE1A-419B6E27CCAE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6" creationId="{A3473CF9-37EB-43E7-89EF-D2D1C53D1DAC}"/>
          </ac:spMkLst>
        </pc:spChg>
        <pc:spChg chg="del">
          <ac:chgData name="James Williams" userId="c957a50b-491f-4d94-b4bc-52aca3e2340d" providerId="ADAL" clId="{C5B620D8-DD12-4AC3-A523-41D5E143FF4F}" dt="2026-10-22T15:14:59.508" v="1142"/>
          <ac:spMkLst>
            <pc:docMk/>
            <pc:sldMk cId="3104803605" sldId="696"/>
            <ac:spMk id="18" creationId="{586B4EF9-43BA-4655-A6FF-1D8E21574C95}"/>
          </ac:spMkLst>
        </pc:spChg>
      </pc:sldChg>
      <pc:sldChg chg="del">
        <pc:chgData name="James Williams" userId="c957a50b-491f-4d94-b4bc-52aca3e2340d" providerId="ADAL" clId="{C5B620D8-DD12-4AC3-A523-41D5E143FF4F}" dt="2026-10-22T15:14:54.760" v="1140" actId="2696"/>
        <pc:sldMkLst>
          <pc:docMk/>
          <pc:sldMk cId="4141932491" sldId="696"/>
        </pc:sldMkLst>
      </pc:sldChg>
      <pc:sldChg chg="add">
        <pc:chgData name="James Williams" userId="c957a50b-491f-4d94-b4bc-52aca3e2340d" providerId="ADAL" clId="{C5B620D8-DD12-4AC3-A523-41D5E143FF4F}" dt="2026-10-22T15:15:06.095" v="1144"/>
        <pc:sldMkLst>
          <pc:docMk/>
          <pc:sldMk cId="4245095415" sldId="696"/>
        </pc:sldMkLst>
      </pc:sldChg>
      <pc:sldChg chg="modSp mod">
        <pc:chgData name="James Williams" userId="c957a50b-491f-4d94-b4bc-52aca3e2340d" providerId="ADAL" clId="{C5B620D8-DD12-4AC3-A523-41D5E143FF4F}" dt="2026-10-18T12:12:06.029" v="461" actId="1076"/>
        <pc:sldMkLst>
          <pc:docMk/>
          <pc:sldMk cId="92744715" sldId="697"/>
        </pc:sldMkLst>
        <pc:spChg chg="mod">
          <ac:chgData name="James Williams" userId="c957a50b-491f-4d94-b4bc-52aca3e2340d" providerId="ADAL" clId="{C5B620D8-DD12-4AC3-A523-41D5E143FF4F}" dt="2026-10-18T12:12:06.029" v="461" actId="1076"/>
          <ac:spMkLst>
            <pc:docMk/>
            <pc:sldMk cId="92744715" sldId="697"/>
            <ac:spMk id="3" creationId="{38CFCCFA-1792-F754-0171-92A3B4D190EE}"/>
          </ac:spMkLst>
        </pc:spChg>
      </pc:sldChg>
      <pc:sldChg chg="modSp mod">
        <pc:chgData name="James Williams" userId="c957a50b-491f-4d94-b4bc-52aca3e2340d" providerId="ADAL" clId="{C5B620D8-DD12-4AC3-A523-41D5E143FF4F}" dt="2026-10-22T15:20:25.082" v="1191" actId="1076"/>
        <pc:sldMkLst>
          <pc:docMk/>
          <pc:sldMk cId="1313969650" sldId="700"/>
        </pc:sldMkLst>
        <pc:spChg chg="mod">
          <ac:chgData name="James Williams" userId="c957a50b-491f-4d94-b4bc-52aca3e2340d" providerId="ADAL" clId="{C5B620D8-DD12-4AC3-A523-41D5E143FF4F}" dt="2026-10-22T15:20:09.905" v="1190" actId="14100"/>
          <ac:spMkLst>
            <pc:docMk/>
            <pc:sldMk cId="1313969650" sldId="700"/>
            <ac:spMk id="2" creationId="{06E61DB5-574D-82C4-D38D-9CC53EECFEA5}"/>
          </ac:spMkLst>
        </pc:spChg>
        <pc:spChg chg="mod">
          <ac:chgData name="James Williams" userId="c957a50b-491f-4d94-b4bc-52aca3e2340d" providerId="ADAL" clId="{C5B620D8-DD12-4AC3-A523-41D5E143FF4F}" dt="2026-10-22T15:20:25.082" v="1191" actId="1076"/>
          <ac:spMkLst>
            <pc:docMk/>
            <pc:sldMk cId="1313969650" sldId="700"/>
            <ac:spMk id="3" creationId="{60F5BB39-E698-43F8-017A-86045B20487B}"/>
          </ac:spMkLst>
        </pc:spChg>
      </pc:sldChg>
      <pc:sldChg chg="modSp mod">
        <pc:chgData name="James Williams" userId="c957a50b-491f-4d94-b4bc-52aca3e2340d" providerId="ADAL" clId="{C5B620D8-DD12-4AC3-A523-41D5E143FF4F}" dt="2026-10-22T15:21:41.691" v="1214"/>
        <pc:sldMkLst>
          <pc:docMk/>
          <pc:sldMk cId="1560934723" sldId="701"/>
        </pc:sldMkLst>
        <pc:spChg chg="mod">
          <ac:chgData name="James Williams" userId="c957a50b-491f-4d94-b4bc-52aca3e2340d" providerId="ADAL" clId="{C5B620D8-DD12-4AC3-A523-41D5E143FF4F}" dt="2026-10-22T15:21:06.097" v="1196" actId="13926"/>
          <ac:spMkLst>
            <pc:docMk/>
            <pc:sldMk cId="1560934723" sldId="701"/>
            <ac:spMk id="2" creationId="{EC27BE3D-3364-87F5-AA66-FEE5D4A25272}"/>
          </ac:spMkLst>
        </pc:spChg>
        <pc:graphicFrameChg chg="mod modGraphic">
          <ac:chgData name="James Williams" userId="c957a50b-491f-4d94-b4bc-52aca3e2340d" providerId="ADAL" clId="{C5B620D8-DD12-4AC3-A523-41D5E143FF4F}" dt="2026-10-22T15:21:41.691" v="1214"/>
          <ac:graphicFrameMkLst>
            <pc:docMk/>
            <pc:sldMk cId="1560934723" sldId="701"/>
            <ac:graphicFrameMk id="16" creationId="{EE5AC6F8-21C3-67C6-6DA4-4532AB839F9E}"/>
          </ac:graphicFrameMkLst>
        </pc:graphicFrameChg>
      </pc:sldChg>
      <pc:sldChg chg="modSp mod ord">
        <pc:chgData name="James Williams" userId="c957a50b-491f-4d94-b4bc-52aca3e2340d" providerId="ADAL" clId="{C5B620D8-DD12-4AC3-A523-41D5E143FF4F}" dt="2026-10-21T17:16:39.440" v="835"/>
        <pc:sldMkLst>
          <pc:docMk/>
          <pc:sldMk cId="3908674622" sldId="703"/>
        </pc:sldMkLst>
        <pc:spChg chg="mod">
          <ac:chgData name="James Williams" userId="c957a50b-491f-4d94-b4bc-52aca3e2340d" providerId="ADAL" clId="{C5B620D8-DD12-4AC3-A523-41D5E143FF4F}" dt="2026-10-21T09:51:05.240" v="817" actId="20577"/>
          <ac:spMkLst>
            <pc:docMk/>
            <pc:sldMk cId="3908674622" sldId="703"/>
            <ac:spMk id="3" creationId="{C1E62E31-3153-D994-6EAA-8727F018925E}"/>
          </ac:spMkLst>
        </pc:spChg>
      </pc:sldChg>
      <pc:sldChg chg="add del">
        <pc:chgData name="James Williams" userId="c957a50b-491f-4d94-b4bc-52aca3e2340d" providerId="ADAL" clId="{C5B620D8-DD12-4AC3-A523-41D5E143FF4F}" dt="2026-10-21T17:17:13.859" v="838" actId="2696"/>
        <pc:sldMkLst>
          <pc:docMk/>
          <pc:sldMk cId="2378970447" sldId="704"/>
        </pc:sldMkLst>
      </pc:sldChg>
      <pc:sldChg chg="modSp mod">
        <pc:chgData name="James Williams" userId="c957a50b-491f-4d94-b4bc-52aca3e2340d" providerId="ADAL" clId="{C5B620D8-DD12-4AC3-A523-41D5E143FF4F}" dt="2026-10-18T12:22:56.998" v="723" actId="20577"/>
        <pc:sldMkLst>
          <pc:docMk/>
          <pc:sldMk cId="3233025690" sldId="705"/>
        </pc:sldMkLst>
        <pc:spChg chg="mod">
          <ac:chgData name="James Williams" userId="c957a50b-491f-4d94-b4bc-52aca3e2340d" providerId="ADAL" clId="{C5B620D8-DD12-4AC3-A523-41D5E143FF4F}" dt="2026-10-18T12:22:35.376" v="709" actId="20577"/>
          <ac:spMkLst>
            <pc:docMk/>
            <pc:sldMk cId="3233025690" sldId="705"/>
            <ac:spMk id="2" creationId="{36ED73D0-919B-3CF7-5969-224345C583B2}"/>
          </ac:spMkLst>
        </pc:spChg>
        <pc:spChg chg="mod">
          <ac:chgData name="James Williams" userId="c957a50b-491f-4d94-b4bc-52aca3e2340d" providerId="ADAL" clId="{C5B620D8-DD12-4AC3-A523-41D5E143FF4F}" dt="2026-10-18T12:22:56.998" v="723" actId="20577"/>
          <ac:spMkLst>
            <pc:docMk/>
            <pc:sldMk cId="3233025690" sldId="705"/>
            <ac:spMk id="3" creationId="{116FE26E-B96D-DE1C-9FD3-A328FBA42537}"/>
          </ac:spMkLst>
        </pc:spChg>
      </pc:sldChg>
      <pc:sldChg chg="modSp mod">
        <pc:chgData name="James Williams" userId="c957a50b-491f-4d94-b4bc-52aca3e2340d" providerId="ADAL" clId="{C5B620D8-DD12-4AC3-A523-41D5E143FF4F}" dt="2026-10-22T15:14:16.282" v="1124" actId="20577"/>
        <pc:sldMkLst>
          <pc:docMk/>
          <pc:sldMk cId="2092742840" sldId="710"/>
        </pc:sldMkLst>
        <pc:spChg chg="mod">
          <ac:chgData name="James Williams" userId="c957a50b-491f-4d94-b4bc-52aca3e2340d" providerId="ADAL" clId="{C5B620D8-DD12-4AC3-A523-41D5E143FF4F}" dt="2026-10-22T15:10:34.364" v="1032" actId="13926"/>
          <ac:spMkLst>
            <pc:docMk/>
            <pc:sldMk cId="2092742840" sldId="710"/>
            <ac:spMk id="2" creationId="{EC27BE3D-3364-87F5-AA66-FEE5D4A25272}"/>
          </ac:spMkLst>
        </pc:spChg>
        <pc:graphicFrameChg chg="mod modGraphic">
          <ac:chgData name="James Williams" userId="c957a50b-491f-4d94-b4bc-52aca3e2340d" providerId="ADAL" clId="{C5B620D8-DD12-4AC3-A523-41D5E143FF4F}" dt="2026-10-22T15:14:16.282" v="1124" actId="20577"/>
          <ac:graphicFrameMkLst>
            <pc:docMk/>
            <pc:sldMk cId="2092742840" sldId="710"/>
            <ac:graphicFrameMk id="16" creationId="{EE5AC6F8-21C3-67C6-6DA4-4532AB839F9E}"/>
          </ac:graphicFrameMkLst>
        </pc:graphicFrameChg>
      </pc:sldChg>
      <pc:sldChg chg="modSp mod">
        <pc:chgData name="James Williams" userId="c957a50b-491f-4d94-b4bc-52aca3e2340d" providerId="ADAL" clId="{C5B620D8-DD12-4AC3-A523-41D5E143FF4F}" dt="2026-10-18T12:23:05.356" v="725" actId="20577"/>
        <pc:sldMkLst>
          <pc:docMk/>
          <pc:sldMk cId="2709960568" sldId="712"/>
        </pc:sldMkLst>
        <pc:spChg chg="mod">
          <ac:chgData name="James Williams" userId="c957a50b-491f-4d94-b4bc-52aca3e2340d" providerId="ADAL" clId="{C5B620D8-DD12-4AC3-A523-41D5E143FF4F}" dt="2026-10-18T12:23:05.356" v="725" actId="20577"/>
          <ac:spMkLst>
            <pc:docMk/>
            <pc:sldMk cId="2709960568" sldId="712"/>
            <ac:spMk id="3" creationId="{6E9CDAED-1CBF-9F4D-E233-4D662962F616}"/>
          </ac:spMkLst>
        </pc:spChg>
      </pc:sldChg>
      <pc:sldChg chg="modSp del">
        <pc:chgData name="James Williams" userId="c957a50b-491f-4d94-b4bc-52aca3e2340d" providerId="ADAL" clId="{C5B620D8-DD12-4AC3-A523-41D5E143FF4F}" dt="2026-10-21T17:16:52.998" v="836" actId="2696"/>
        <pc:sldMkLst>
          <pc:docMk/>
          <pc:sldMk cId="2488409805" sldId="713"/>
        </pc:sldMkLst>
        <pc:spChg chg="mod">
          <ac:chgData name="James Williams" userId="c957a50b-491f-4d94-b4bc-52aca3e2340d" providerId="ADAL" clId="{C5B620D8-DD12-4AC3-A523-41D5E143FF4F}" dt="2026-10-21T09:51:26.967" v="818"/>
          <ac:spMkLst>
            <pc:docMk/>
            <pc:sldMk cId="2488409805" sldId="713"/>
            <ac:spMk id="3" creationId="{716501E8-3FAF-37D9-41F4-CBEB68CF7B2C}"/>
          </ac:spMkLst>
        </pc:spChg>
      </pc:sldChg>
      <pc:sldChg chg="modSp mod">
        <pc:chgData name="James Williams" userId="c957a50b-491f-4d94-b4bc-52aca3e2340d" providerId="ADAL" clId="{C5B620D8-DD12-4AC3-A523-41D5E143FF4F}" dt="2026-10-22T14:47:12.330" v="981" actId="1076"/>
        <pc:sldMkLst>
          <pc:docMk/>
          <pc:sldMk cId="3356263017" sldId="715"/>
        </pc:sldMkLst>
        <pc:spChg chg="mod">
          <ac:chgData name="James Williams" userId="c957a50b-491f-4d94-b4bc-52aca3e2340d" providerId="ADAL" clId="{C5B620D8-DD12-4AC3-A523-41D5E143FF4F}" dt="2026-10-22T14:47:10.182" v="980" actId="20577"/>
          <ac:spMkLst>
            <pc:docMk/>
            <pc:sldMk cId="3356263017" sldId="715"/>
            <ac:spMk id="3" creationId="{6F021B95-F0F4-BF38-5DFA-9136F896C386}"/>
          </ac:spMkLst>
        </pc:spChg>
        <pc:picChg chg="mod">
          <ac:chgData name="James Williams" userId="c957a50b-491f-4d94-b4bc-52aca3e2340d" providerId="ADAL" clId="{C5B620D8-DD12-4AC3-A523-41D5E143FF4F}" dt="2026-10-22T14:47:12.330" v="981" actId="1076"/>
          <ac:picMkLst>
            <pc:docMk/>
            <pc:sldMk cId="3356263017" sldId="715"/>
            <ac:picMk id="4" creationId="{2E76A0B8-09F6-F82A-1116-A50722CDBCD5}"/>
          </ac:picMkLst>
        </pc:picChg>
      </pc:sldChg>
      <pc:sldChg chg="modSp mod">
        <pc:chgData name="James Williams" userId="c957a50b-491f-4d94-b4bc-52aca3e2340d" providerId="ADAL" clId="{C5B620D8-DD12-4AC3-A523-41D5E143FF4F}" dt="2026-10-22T15:19:44.016" v="1182" actId="27636"/>
        <pc:sldMkLst>
          <pc:docMk/>
          <pc:sldMk cId="3041747487" sldId="716"/>
        </pc:sldMkLst>
        <pc:spChg chg="mod">
          <ac:chgData name="James Williams" userId="c957a50b-491f-4d94-b4bc-52aca3e2340d" providerId="ADAL" clId="{C5B620D8-DD12-4AC3-A523-41D5E143FF4F}" dt="2026-10-22T15:19:44.016" v="1182" actId="27636"/>
          <ac:spMkLst>
            <pc:docMk/>
            <pc:sldMk cId="3041747487" sldId="716"/>
            <ac:spMk id="2" creationId="{B002D540-0830-89A5-CFCE-989B4BD010CF}"/>
          </ac:spMkLst>
        </pc:spChg>
        <pc:spChg chg="mod">
          <ac:chgData name="James Williams" userId="c957a50b-491f-4d94-b4bc-52aca3e2340d" providerId="ADAL" clId="{C5B620D8-DD12-4AC3-A523-41D5E143FF4F}" dt="2026-10-22T15:19:33.870" v="1176" actId="27636"/>
          <ac:spMkLst>
            <pc:docMk/>
            <pc:sldMk cId="3041747487" sldId="716"/>
            <ac:spMk id="3" creationId="{460DC15F-6747-5BE8-B9A0-2C40ECFCE9DF}"/>
          </ac:spMkLst>
        </pc:spChg>
      </pc:sldChg>
      <pc:sldChg chg="addSp modSp mod">
        <pc:chgData name="James Williams" userId="c957a50b-491f-4d94-b4bc-52aca3e2340d" providerId="ADAL" clId="{C5B620D8-DD12-4AC3-A523-41D5E143FF4F}" dt="2026-10-18T12:22:18.907" v="708" actId="14100"/>
        <pc:sldMkLst>
          <pc:docMk/>
          <pc:sldMk cId="3809202613" sldId="717"/>
        </pc:sldMkLst>
        <pc:spChg chg="mod">
          <ac:chgData name="James Williams" userId="c957a50b-491f-4d94-b4bc-52aca3e2340d" providerId="ADAL" clId="{C5B620D8-DD12-4AC3-A523-41D5E143FF4F}" dt="2026-10-18T12:22:18.907" v="708" actId="14100"/>
          <ac:spMkLst>
            <pc:docMk/>
            <pc:sldMk cId="3809202613" sldId="717"/>
            <ac:spMk id="2" creationId="{06E61DB5-574D-82C4-D38D-9CC53EECFEA5}"/>
          </ac:spMkLst>
        </pc:spChg>
        <pc:spChg chg="mod">
          <ac:chgData name="James Williams" userId="c957a50b-491f-4d94-b4bc-52aca3e2340d" providerId="ADAL" clId="{C5B620D8-DD12-4AC3-A523-41D5E143FF4F}" dt="2026-10-18T12:19:13.254" v="657" actId="20577"/>
          <ac:spMkLst>
            <pc:docMk/>
            <pc:sldMk cId="3809202613" sldId="717"/>
            <ac:spMk id="3" creationId="{60F5BB39-E698-43F8-017A-86045B20487B}"/>
          </ac:spMkLst>
        </pc:spChg>
        <pc:spChg chg="add mod">
          <ac:chgData name="James Williams" userId="c957a50b-491f-4d94-b4bc-52aca3e2340d" providerId="ADAL" clId="{C5B620D8-DD12-4AC3-A523-41D5E143FF4F}" dt="2026-10-18T12:17:49.551" v="623" actId="14100"/>
          <ac:spMkLst>
            <pc:docMk/>
            <pc:sldMk cId="3809202613" sldId="717"/>
            <ac:spMk id="5" creationId="{5AD6C5E1-02BE-A3C5-5EAA-2CCC1F494119}"/>
          </ac:spMkLst>
        </pc:spChg>
        <pc:picChg chg="mod">
          <ac:chgData name="James Williams" userId="c957a50b-491f-4d94-b4bc-52aca3e2340d" providerId="ADAL" clId="{C5B620D8-DD12-4AC3-A523-41D5E143FF4F}" dt="2026-10-18T12:22:14.751" v="706" actId="1076"/>
          <ac:picMkLst>
            <pc:docMk/>
            <pc:sldMk cId="3809202613" sldId="717"/>
            <ac:picMk id="9" creationId="{9E0AF4EA-ED23-4969-47C9-71059B71964A}"/>
          </ac:picMkLst>
        </pc:picChg>
      </pc:sldChg>
      <pc:sldChg chg="modSp mod">
        <pc:chgData name="James Williams" userId="c957a50b-491f-4d94-b4bc-52aca3e2340d" providerId="ADAL" clId="{C5B620D8-DD12-4AC3-A523-41D5E143FF4F}" dt="2026-10-22T14:52:56.551" v="1007" actId="113"/>
        <pc:sldMkLst>
          <pc:docMk/>
          <pc:sldMk cId="2807131864" sldId="719"/>
        </pc:sldMkLst>
        <pc:spChg chg="mod">
          <ac:chgData name="James Williams" userId="c957a50b-491f-4d94-b4bc-52aca3e2340d" providerId="ADAL" clId="{C5B620D8-DD12-4AC3-A523-41D5E143FF4F}" dt="2026-10-22T14:47:20.341" v="983" actId="13926"/>
          <ac:spMkLst>
            <pc:docMk/>
            <pc:sldMk cId="2807131864" sldId="719"/>
            <ac:spMk id="2" creationId="{C404AC74-9C6A-B61C-3701-D4F003EF1D49}"/>
          </ac:spMkLst>
        </pc:spChg>
        <pc:spChg chg="mod">
          <ac:chgData name="James Williams" userId="c957a50b-491f-4d94-b4bc-52aca3e2340d" providerId="ADAL" clId="{C5B620D8-DD12-4AC3-A523-41D5E143FF4F}" dt="2026-10-22T14:52:56.551" v="1007" actId="113"/>
          <ac:spMkLst>
            <pc:docMk/>
            <pc:sldMk cId="2807131864" sldId="719"/>
            <ac:spMk id="3" creationId="{8F1C782A-F7BC-EE3C-5AA9-F67C7E757FDF}"/>
          </ac:spMkLst>
        </pc:spChg>
      </pc:sldChg>
      <pc:sldChg chg="modSp mod">
        <pc:chgData name="James Williams" userId="c957a50b-491f-4d94-b4bc-52aca3e2340d" providerId="ADAL" clId="{C5B620D8-DD12-4AC3-A523-41D5E143FF4F}" dt="2026-10-18T12:23:45.685" v="733" actId="12"/>
        <pc:sldMkLst>
          <pc:docMk/>
          <pc:sldMk cId="4201156414" sldId="720"/>
        </pc:sldMkLst>
        <pc:spChg chg="mod">
          <ac:chgData name="James Williams" userId="c957a50b-491f-4d94-b4bc-52aca3e2340d" providerId="ADAL" clId="{C5B620D8-DD12-4AC3-A523-41D5E143FF4F}" dt="2026-10-18T12:23:45.685" v="733" actId="12"/>
          <ac:spMkLst>
            <pc:docMk/>
            <pc:sldMk cId="4201156414" sldId="720"/>
            <ac:spMk id="3" creationId="{B39B163D-E00E-C7B8-91DA-C43C5C4A5AAF}"/>
          </ac:spMkLst>
        </pc:spChg>
      </pc:sldChg>
      <pc:sldChg chg="modSp mod">
        <pc:chgData name="James Williams" userId="c957a50b-491f-4d94-b4bc-52aca3e2340d" providerId="ADAL" clId="{C5B620D8-DD12-4AC3-A523-41D5E143FF4F}" dt="2026-10-18T12:12:29.493" v="468" actId="1076"/>
        <pc:sldMkLst>
          <pc:docMk/>
          <pc:sldMk cId="182407199" sldId="872"/>
        </pc:sldMkLst>
        <pc:spChg chg="mod">
          <ac:chgData name="James Williams" userId="c957a50b-491f-4d94-b4bc-52aca3e2340d" providerId="ADAL" clId="{C5B620D8-DD12-4AC3-A523-41D5E143FF4F}" dt="2026-10-18T12:12:29.493" v="468" actId="1076"/>
          <ac:spMkLst>
            <pc:docMk/>
            <pc:sldMk cId="182407199" sldId="872"/>
            <ac:spMk id="2" creationId="{4C5B546C-48CB-680F-4EED-55AEF4BAF9B9}"/>
          </ac:spMkLst>
        </pc:spChg>
      </pc:sldChg>
      <pc:sldChg chg="addSp modSp mod">
        <pc:chgData name="James Williams" userId="c957a50b-491f-4d94-b4bc-52aca3e2340d" providerId="ADAL" clId="{C5B620D8-DD12-4AC3-A523-41D5E143FF4F}" dt="2026-10-21T09:50:17.801" v="793" actId="20577"/>
        <pc:sldMkLst>
          <pc:docMk/>
          <pc:sldMk cId="1061703790" sldId="874"/>
        </pc:sldMkLst>
        <pc:spChg chg="mod">
          <ac:chgData name="James Williams" userId="c957a50b-491f-4d94-b4bc-52aca3e2340d" providerId="ADAL" clId="{C5B620D8-DD12-4AC3-A523-41D5E143FF4F}" dt="2026-10-21T09:50:17.801" v="793" actId="20577"/>
          <ac:spMkLst>
            <pc:docMk/>
            <pc:sldMk cId="1061703790" sldId="874"/>
            <ac:spMk id="3" creationId="{0E75ED74-1689-21E4-8F00-3CB539CF379A}"/>
          </ac:spMkLst>
        </pc:spChg>
        <pc:spChg chg="add mod">
          <ac:chgData name="James Williams" userId="c957a50b-491f-4d94-b4bc-52aca3e2340d" providerId="ADAL" clId="{C5B620D8-DD12-4AC3-A523-41D5E143FF4F}" dt="2026-10-18T12:13:18.781" v="495" actId="1076"/>
          <ac:spMkLst>
            <pc:docMk/>
            <pc:sldMk cId="1061703790" sldId="874"/>
            <ac:spMk id="4" creationId="{0AFC09FF-B9B1-3373-6AEB-7FAF3BA015B8}"/>
          </ac:spMkLst>
        </pc:spChg>
      </pc:sldChg>
      <pc:sldChg chg="modSp mod">
        <pc:chgData name="James Williams" userId="c957a50b-491f-4d94-b4bc-52aca3e2340d" providerId="ADAL" clId="{C5B620D8-DD12-4AC3-A523-41D5E143FF4F}" dt="2026-10-21T09:51:42.791" v="823" actId="20577"/>
        <pc:sldMkLst>
          <pc:docMk/>
          <pc:sldMk cId="2213883159" sldId="876"/>
        </pc:sldMkLst>
        <pc:spChg chg="mod">
          <ac:chgData name="James Williams" userId="c957a50b-491f-4d94-b4bc-52aca3e2340d" providerId="ADAL" clId="{C5B620D8-DD12-4AC3-A523-41D5E143FF4F}" dt="2026-10-21T09:51:42.791" v="823" actId="20577"/>
          <ac:spMkLst>
            <pc:docMk/>
            <pc:sldMk cId="2213883159" sldId="876"/>
            <ac:spMk id="2" creationId="{DF6193CC-4B10-7550-1801-56F1A3B4CDB7}"/>
          </ac:spMkLst>
        </pc:spChg>
      </pc:sldChg>
      <pc:sldChg chg="modSp mod">
        <pc:chgData name="James Williams" userId="c957a50b-491f-4d94-b4bc-52aca3e2340d" providerId="ADAL" clId="{C5B620D8-DD12-4AC3-A523-41D5E143FF4F}" dt="2026-10-18T12:16:11.650" v="558" actId="113"/>
        <pc:sldMkLst>
          <pc:docMk/>
          <pc:sldMk cId="475513753" sldId="879"/>
        </pc:sldMkLst>
        <pc:spChg chg="mod">
          <ac:chgData name="James Williams" userId="c957a50b-491f-4d94-b4bc-52aca3e2340d" providerId="ADAL" clId="{C5B620D8-DD12-4AC3-A523-41D5E143FF4F}" dt="2026-10-18T12:16:11.650" v="558" actId="113"/>
          <ac:spMkLst>
            <pc:docMk/>
            <pc:sldMk cId="475513753" sldId="879"/>
            <ac:spMk id="3" creationId="{D639A03D-3CF3-AEE9-14E6-9B75AC7F3006}"/>
          </ac:spMkLst>
        </pc:spChg>
      </pc:sldChg>
      <pc:sldChg chg="modSp mod">
        <pc:chgData name="James Williams" userId="c957a50b-491f-4d94-b4bc-52aca3e2340d" providerId="ADAL" clId="{C5B620D8-DD12-4AC3-A523-41D5E143FF4F}" dt="2026-10-21T09:50:21.758" v="794" actId="20577"/>
        <pc:sldMkLst>
          <pc:docMk/>
          <pc:sldMk cId="552724177" sldId="880"/>
        </pc:sldMkLst>
        <pc:spChg chg="mod">
          <ac:chgData name="James Williams" userId="c957a50b-491f-4d94-b4bc-52aca3e2340d" providerId="ADAL" clId="{C5B620D8-DD12-4AC3-A523-41D5E143FF4F}" dt="2026-10-21T09:50:21.758" v="794" actId="20577"/>
          <ac:spMkLst>
            <pc:docMk/>
            <pc:sldMk cId="552724177" sldId="880"/>
            <ac:spMk id="2" creationId="{EC5E19B6-456E-6B29-3268-47545A5693FD}"/>
          </ac:spMkLst>
        </pc:spChg>
        <pc:spChg chg="mod">
          <ac:chgData name="James Williams" userId="c957a50b-491f-4d94-b4bc-52aca3e2340d" providerId="ADAL" clId="{C5B620D8-DD12-4AC3-A523-41D5E143FF4F}" dt="2026-10-18T12:15:34.226" v="528" actId="20577"/>
          <ac:spMkLst>
            <pc:docMk/>
            <pc:sldMk cId="552724177" sldId="880"/>
            <ac:spMk id="3" creationId="{37898291-7E0C-18CC-7E9F-7CF1844C4DC3}"/>
          </ac:spMkLst>
        </pc:spChg>
      </pc:sldChg>
      <pc:sldChg chg="modSp add mod">
        <pc:chgData name="James Williams" userId="c957a50b-491f-4d94-b4bc-52aca3e2340d" providerId="ADAL" clId="{C5B620D8-DD12-4AC3-A523-41D5E143FF4F}" dt="2026-10-22T15:29:15.937" v="1220" actId="113"/>
        <pc:sldMkLst>
          <pc:docMk/>
          <pc:sldMk cId="1605317989" sldId="889"/>
        </pc:sldMkLst>
        <pc:spChg chg="mod">
          <ac:chgData name="James Williams" userId="c957a50b-491f-4d94-b4bc-52aca3e2340d" providerId="ADAL" clId="{C5B620D8-DD12-4AC3-A523-41D5E143FF4F}" dt="2026-10-22T15:29:01.246" v="1218" actId="20577"/>
          <ac:spMkLst>
            <pc:docMk/>
            <pc:sldMk cId="1605317989" sldId="889"/>
            <ac:spMk id="6" creationId="{9D124A0A-61E7-EFE2-B126-2E8A43E9C7CA}"/>
          </ac:spMkLst>
        </pc:spChg>
        <pc:graphicFrameChg chg="modGraphic">
          <ac:chgData name="James Williams" userId="c957a50b-491f-4d94-b4bc-52aca3e2340d" providerId="ADAL" clId="{C5B620D8-DD12-4AC3-A523-41D5E143FF4F}" dt="2026-10-22T15:29:15.937" v="1220" actId="113"/>
          <ac:graphicFrameMkLst>
            <pc:docMk/>
            <pc:sldMk cId="1605317989" sldId="889"/>
            <ac:graphicFrameMk id="2" creationId="{B8DC3873-8E8F-908E-20AA-2FFBAECE1C99}"/>
          </ac:graphicFrameMkLst>
        </pc:graphicFrameChg>
      </pc:sldChg>
      <pc:sldChg chg="modSp add del mod ord">
        <pc:chgData name="James Williams" userId="c957a50b-491f-4d94-b4bc-52aca3e2340d" providerId="ADAL" clId="{C5B620D8-DD12-4AC3-A523-41D5E143FF4F}" dt="2026-10-21T09:52:29.634" v="833" actId="27636"/>
        <pc:sldMkLst>
          <pc:docMk/>
          <pc:sldMk cId="1338341301" sldId="920"/>
        </pc:sldMkLst>
        <pc:spChg chg="mod">
          <ac:chgData name="James Williams" userId="c957a50b-491f-4d94-b4bc-52aca3e2340d" providerId="ADAL" clId="{C5B620D8-DD12-4AC3-A523-41D5E143FF4F}" dt="2026-10-21T09:52:29.634" v="833" actId="27636"/>
          <ac:spMkLst>
            <pc:docMk/>
            <pc:sldMk cId="1338341301" sldId="920"/>
            <ac:spMk id="3" creationId="{3CED894A-F4C6-4D76-9814-3744BBAE41C5}"/>
          </ac:spMkLst>
        </pc:spChg>
      </pc:sldChg>
      <pc:sldChg chg="modSp add del mod">
        <pc:chgData name="James Williams" userId="c957a50b-491f-4d94-b4bc-52aca3e2340d" providerId="ADAL" clId="{C5B620D8-DD12-4AC3-A523-41D5E143FF4F}" dt="2026-10-22T14:46:01.213" v="946" actId="2696"/>
        <pc:sldMkLst>
          <pc:docMk/>
          <pc:sldMk cId="13174093" sldId="921"/>
        </pc:sldMkLst>
      </pc:sldChg>
      <pc:sldChg chg="modSp add mod">
        <pc:chgData name="James Williams" userId="c957a50b-491f-4d94-b4bc-52aca3e2340d" providerId="ADAL" clId="{C5B620D8-DD12-4AC3-A523-41D5E143FF4F}" dt="2026-10-18T12:24:12.477" v="759" actId="20577"/>
        <pc:sldMkLst>
          <pc:docMk/>
          <pc:sldMk cId="1388974685" sldId="922"/>
        </pc:sldMkLst>
        <pc:spChg chg="mod">
          <ac:chgData name="James Williams" userId="c957a50b-491f-4d94-b4bc-52aca3e2340d" providerId="ADAL" clId="{C5B620D8-DD12-4AC3-A523-41D5E143FF4F}" dt="2026-10-18T12:23:57.506" v="752" actId="20577"/>
          <ac:spMkLst>
            <pc:docMk/>
            <pc:sldMk cId="1388974685" sldId="922"/>
            <ac:spMk id="2" creationId="{BB48F909-0B55-A9BB-10BD-F9663E56FD3F}"/>
          </ac:spMkLst>
        </pc:spChg>
        <pc:spChg chg="mod">
          <ac:chgData name="James Williams" userId="c957a50b-491f-4d94-b4bc-52aca3e2340d" providerId="ADAL" clId="{C5B620D8-DD12-4AC3-A523-41D5E143FF4F}" dt="2026-10-18T12:24:12.477" v="759" actId="20577"/>
          <ac:spMkLst>
            <pc:docMk/>
            <pc:sldMk cId="1388974685" sldId="922"/>
            <ac:spMk id="3" creationId="{0D165A9B-8D0D-A195-62BE-81F640B5CB1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0F23A0-C0E6-4A4B-85B6-073C8538603F}" type="doc">
      <dgm:prSet loTypeId="urn:microsoft.com/office/officeart/2018/2/layout/IconVerticalSolidList" loCatId="icon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CEE306F7-51CC-4AA3-979E-ACA1663937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1. Q. Research and document some </a:t>
          </a:r>
          <a:r>
            <a:rPr lang="en-GB" sz="2800" b="1" dirty="0"/>
            <a:t>Traditional</a:t>
          </a:r>
          <a:r>
            <a:rPr lang="en-GB" sz="2800" dirty="0"/>
            <a:t> </a:t>
          </a:r>
          <a:r>
            <a:rPr lang="en-GB" sz="2800" b="1" dirty="0"/>
            <a:t>Leadership &amp; Management styles relevant to Games &amp; Animation Studios</a:t>
          </a:r>
          <a:r>
            <a:rPr lang="en-GB" sz="2800" dirty="0"/>
            <a:t>?</a:t>
          </a:r>
          <a:endParaRPr lang="en-US" sz="2800" dirty="0"/>
        </a:p>
      </dgm:t>
    </dgm:pt>
    <dgm:pt modelId="{FE5B38C3-F521-4B69-8059-0D7C85B59663}" type="parTrans" cxnId="{51FE41D9-BE74-428D-B653-357007F13A70}">
      <dgm:prSet/>
      <dgm:spPr/>
      <dgm:t>
        <a:bodyPr/>
        <a:lstStyle/>
        <a:p>
          <a:endParaRPr lang="en-US" sz="2000"/>
        </a:p>
      </dgm:t>
    </dgm:pt>
    <dgm:pt modelId="{48923D9C-E905-4915-BE4B-A6F2C9EE7DFB}" type="sibTrans" cxnId="{51FE41D9-BE74-428D-B653-357007F13A70}">
      <dgm:prSet/>
      <dgm:spPr/>
      <dgm:t>
        <a:bodyPr/>
        <a:lstStyle/>
        <a:p>
          <a:endParaRPr lang="en-US" sz="2000"/>
        </a:p>
      </dgm:t>
    </dgm:pt>
    <dgm:pt modelId="{4EBB481F-0123-41A7-9A93-1BE952E796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2. Share: 1/2 students to share an example</a:t>
          </a:r>
          <a:endParaRPr lang="en-US" sz="2800" dirty="0"/>
        </a:p>
      </dgm:t>
    </dgm:pt>
    <dgm:pt modelId="{E06C0E7F-FD64-4F7C-9DD1-8B34D69175AC}" type="parTrans" cxnId="{4DA0B8B6-20FA-4BA1-A142-33B14D46CE95}">
      <dgm:prSet/>
      <dgm:spPr/>
      <dgm:t>
        <a:bodyPr/>
        <a:lstStyle/>
        <a:p>
          <a:endParaRPr lang="en-US" sz="2000"/>
        </a:p>
      </dgm:t>
    </dgm:pt>
    <dgm:pt modelId="{2BCD79F7-3CD5-4580-B828-1C5C25E02591}" type="sibTrans" cxnId="{4DA0B8B6-20FA-4BA1-A142-33B14D46CE95}">
      <dgm:prSet/>
      <dgm:spPr/>
      <dgm:t>
        <a:bodyPr/>
        <a:lstStyle/>
        <a:p>
          <a:endParaRPr lang="en-US" sz="2000"/>
        </a:p>
      </dgm:t>
    </dgm:pt>
    <dgm:pt modelId="{F727931E-586F-4435-BD77-62B62C50D221}" type="pres">
      <dgm:prSet presAssocID="{B70F23A0-C0E6-4A4B-85B6-073C8538603F}" presName="root" presStyleCnt="0">
        <dgm:presLayoutVars>
          <dgm:dir/>
          <dgm:resizeHandles val="exact"/>
        </dgm:presLayoutVars>
      </dgm:prSet>
      <dgm:spPr/>
    </dgm:pt>
    <dgm:pt modelId="{3AC0675D-28EA-4DDE-AE72-118D1C08EEE7}" type="pres">
      <dgm:prSet presAssocID="{CEE306F7-51CC-4AA3-979E-ACA16639379A}" presName="compNode" presStyleCnt="0"/>
      <dgm:spPr/>
    </dgm:pt>
    <dgm:pt modelId="{20173597-32DC-4DB2-8377-CD5C8063ADF9}" type="pres">
      <dgm:prSet presAssocID="{CEE306F7-51CC-4AA3-979E-ACA16639379A}" presName="bgRect" presStyleLbl="bgShp" presStyleIdx="0" presStyleCnt="2"/>
      <dgm:spPr/>
    </dgm:pt>
    <dgm:pt modelId="{FB2C27D8-B4D7-44BC-90F5-BFD64A10F31C}" type="pres">
      <dgm:prSet presAssocID="{CEE306F7-51CC-4AA3-979E-ACA16639379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09DF165-FB27-4BB8-B127-2FB446B15F10}" type="pres">
      <dgm:prSet presAssocID="{CEE306F7-51CC-4AA3-979E-ACA16639379A}" presName="spaceRect" presStyleCnt="0"/>
      <dgm:spPr/>
    </dgm:pt>
    <dgm:pt modelId="{3370E8E4-3EDB-4A07-ACD3-0848338F4F3D}" type="pres">
      <dgm:prSet presAssocID="{CEE306F7-51CC-4AA3-979E-ACA16639379A}" presName="parTx" presStyleLbl="revTx" presStyleIdx="0" presStyleCnt="2">
        <dgm:presLayoutVars>
          <dgm:chMax val="0"/>
          <dgm:chPref val="0"/>
        </dgm:presLayoutVars>
      </dgm:prSet>
      <dgm:spPr/>
    </dgm:pt>
    <dgm:pt modelId="{720365F1-05A3-4355-8CEE-D7AA87D6FCCD}" type="pres">
      <dgm:prSet presAssocID="{48923D9C-E905-4915-BE4B-A6F2C9EE7DFB}" presName="sibTrans" presStyleCnt="0"/>
      <dgm:spPr/>
    </dgm:pt>
    <dgm:pt modelId="{5AB927EA-FA7E-4F1B-9205-BD256C7E3BDC}" type="pres">
      <dgm:prSet presAssocID="{4EBB481F-0123-41A7-9A93-1BE952E7968F}" presName="compNode" presStyleCnt="0"/>
      <dgm:spPr/>
    </dgm:pt>
    <dgm:pt modelId="{891A735D-5494-44AA-8042-2D507BD948E9}" type="pres">
      <dgm:prSet presAssocID="{4EBB481F-0123-41A7-9A93-1BE952E7968F}" presName="bgRect" presStyleLbl="bgShp" presStyleIdx="1" presStyleCnt="2"/>
      <dgm:spPr/>
    </dgm:pt>
    <dgm:pt modelId="{BCAA06E6-F97C-421C-9235-EF38ADF58290}" type="pres">
      <dgm:prSet presAssocID="{4EBB481F-0123-41A7-9A93-1BE952E7968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452B464-C845-43D8-9C23-71C28EAC9A6A}" type="pres">
      <dgm:prSet presAssocID="{4EBB481F-0123-41A7-9A93-1BE952E7968F}" presName="spaceRect" presStyleCnt="0"/>
      <dgm:spPr/>
    </dgm:pt>
    <dgm:pt modelId="{55DECD19-3606-4A0B-B0EB-BE09C5FE63F6}" type="pres">
      <dgm:prSet presAssocID="{4EBB481F-0123-41A7-9A93-1BE952E7968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F40FB67-D403-4BD2-9C63-E39ED8BC97E1}" type="presOf" srcId="{B70F23A0-C0E6-4A4B-85B6-073C8538603F}" destId="{F727931E-586F-4435-BD77-62B62C50D221}" srcOrd="0" destOrd="0" presId="urn:microsoft.com/office/officeart/2018/2/layout/IconVerticalSolidList"/>
    <dgm:cxn modelId="{B06DA34C-95CC-41BA-A5B7-E310B62C8187}" type="presOf" srcId="{4EBB481F-0123-41A7-9A93-1BE952E7968F}" destId="{55DECD19-3606-4A0B-B0EB-BE09C5FE63F6}" srcOrd="0" destOrd="0" presId="urn:microsoft.com/office/officeart/2018/2/layout/IconVerticalSolidList"/>
    <dgm:cxn modelId="{4DA0B8B6-20FA-4BA1-A142-33B14D46CE95}" srcId="{B70F23A0-C0E6-4A4B-85B6-073C8538603F}" destId="{4EBB481F-0123-41A7-9A93-1BE952E7968F}" srcOrd="1" destOrd="0" parTransId="{E06C0E7F-FD64-4F7C-9DD1-8B34D69175AC}" sibTransId="{2BCD79F7-3CD5-4580-B828-1C5C25E02591}"/>
    <dgm:cxn modelId="{51FE41D9-BE74-428D-B653-357007F13A70}" srcId="{B70F23A0-C0E6-4A4B-85B6-073C8538603F}" destId="{CEE306F7-51CC-4AA3-979E-ACA16639379A}" srcOrd="0" destOrd="0" parTransId="{FE5B38C3-F521-4B69-8059-0D7C85B59663}" sibTransId="{48923D9C-E905-4915-BE4B-A6F2C9EE7DFB}"/>
    <dgm:cxn modelId="{48E94AFD-3197-4FE0-A657-1ABA2F2A3303}" type="presOf" srcId="{CEE306F7-51CC-4AA3-979E-ACA16639379A}" destId="{3370E8E4-3EDB-4A07-ACD3-0848338F4F3D}" srcOrd="0" destOrd="0" presId="urn:microsoft.com/office/officeart/2018/2/layout/IconVerticalSolidList"/>
    <dgm:cxn modelId="{30188B48-8E06-427D-B44F-DCE9C8A25292}" type="presParOf" srcId="{F727931E-586F-4435-BD77-62B62C50D221}" destId="{3AC0675D-28EA-4DDE-AE72-118D1C08EEE7}" srcOrd="0" destOrd="0" presId="urn:microsoft.com/office/officeart/2018/2/layout/IconVerticalSolidList"/>
    <dgm:cxn modelId="{6C16D865-E3D4-4782-A747-79772491BC0F}" type="presParOf" srcId="{3AC0675D-28EA-4DDE-AE72-118D1C08EEE7}" destId="{20173597-32DC-4DB2-8377-CD5C8063ADF9}" srcOrd="0" destOrd="0" presId="urn:microsoft.com/office/officeart/2018/2/layout/IconVerticalSolidList"/>
    <dgm:cxn modelId="{F338F5BF-7D89-4F1A-B43B-FC9F361F624D}" type="presParOf" srcId="{3AC0675D-28EA-4DDE-AE72-118D1C08EEE7}" destId="{FB2C27D8-B4D7-44BC-90F5-BFD64A10F31C}" srcOrd="1" destOrd="0" presId="urn:microsoft.com/office/officeart/2018/2/layout/IconVerticalSolidList"/>
    <dgm:cxn modelId="{6A04E499-31AC-4B1E-9432-066976E8030B}" type="presParOf" srcId="{3AC0675D-28EA-4DDE-AE72-118D1C08EEE7}" destId="{509DF165-FB27-4BB8-B127-2FB446B15F10}" srcOrd="2" destOrd="0" presId="urn:microsoft.com/office/officeart/2018/2/layout/IconVerticalSolidList"/>
    <dgm:cxn modelId="{F8E4A5B2-D91C-4430-8B35-F0480AF6A73F}" type="presParOf" srcId="{3AC0675D-28EA-4DDE-AE72-118D1C08EEE7}" destId="{3370E8E4-3EDB-4A07-ACD3-0848338F4F3D}" srcOrd="3" destOrd="0" presId="urn:microsoft.com/office/officeart/2018/2/layout/IconVerticalSolidList"/>
    <dgm:cxn modelId="{7F64F9CB-1F13-4D14-A2FB-CFB60AF186BF}" type="presParOf" srcId="{F727931E-586F-4435-BD77-62B62C50D221}" destId="{720365F1-05A3-4355-8CEE-D7AA87D6FCCD}" srcOrd="1" destOrd="0" presId="urn:microsoft.com/office/officeart/2018/2/layout/IconVerticalSolidList"/>
    <dgm:cxn modelId="{C1132325-9C3A-43F3-86F6-AFF5EEC39BCE}" type="presParOf" srcId="{F727931E-586F-4435-BD77-62B62C50D221}" destId="{5AB927EA-FA7E-4F1B-9205-BD256C7E3BDC}" srcOrd="2" destOrd="0" presId="urn:microsoft.com/office/officeart/2018/2/layout/IconVerticalSolidList"/>
    <dgm:cxn modelId="{95E2AFC5-70F6-410B-A404-E8322476589B}" type="presParOf" srcId="{5AB927EA-FA7E-4F1B-9205-BD256C7E3BDC}" destId="{891A735D-5494-44AA-8042-2D507BD948E9}" srcOrd="0" destOrd="0" presId="urn:microsoft.com/office/officeart/2018/2/layout/IconVerticalSolidList"/>
    <dgm:cxn modelId="{0948D2B4-C373-425E-97D5-11C9AC66DF12}" type="presParOf" srcId="{5AB927EA-FA7E-4F1B-9205-BD256C7E3BDC}" destId="{BCAA06E6-F97C-421C-9235-EF38ADF58290}" srcOrd="1" destOrd="0" presId="urn:microsoft.com/office/officeart/2018/2/layout/IconVerticalSolidList"/>
    <dgm:cxn modelId="{0F24AF6C-0CD7-41E2-A7AE-5D77B855ADB0}" type="presParOf" srcId="{5AB927EA-FA7E-4F1B-9205-BD256C7E3BDC}" destId="{1452B464-C845-43D8-9C23-71C28EAC9A6A}" srcOrd="2" destOrd="0" presId="urn:microsoft.com/office/officeart/2018/2/layout/IconVerticalSolidList"/>
    <dgm:cxn modelId="{7302DAE0-E32E-4EA3-A01B-F99B54D9CF6C}" type="presParOf" srcId="{5AB927EA-FA7E-4F1B-9205-BD256C7E3BDC}" destId="{55DECD19-3606-4A0B-B0EB-BE09C5FE63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0F23A0-C0E6-4A4B-85B6-073C8538603F}" type="doc">
      <dgm:prSet loTypeId="urn:microsoft.com/office/officeart/2018/2/layout/IconVerticalSolidList" loCatId="icon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US"/>
        </a:p>
      </dgm:t>
    </dgm:pt>
    <dgm:pt modelId="{CEE306F7-51CC-4AA3-979E-ACA1663937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1. Q. Research and document some </a:t>
          </a:r>
          <a:r>
            <a:rPr lang="en-GB" sz="28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Contemporary</a:t>
          </a:r>
          <a:r>
            <a:rPr lang="en-GB" sz="2800" dirty="0"/>
            <a:t> </a:t>
          </a:r>
          <a:r>
            <a:rPr lang="en-GB" sz="2800" b="1" dirty="0"/>
            <a:t>Leadership &amp; Management styles relevant to Games &amp; Animation Studios</a:t>
          </a:r>
          <a:r>
            <a:rPr lang="en-GB" sz="2800" dirty="0"/>
            <a:t>?</a:t>
          </a:r>
          <a:endParaRPr lang="en-US" sz="2800" dirty="0"/>
        </a:p>
      </dgm:t>
    </dgm:pt>
    <dgm:pt modelId="{FE5B38C3-F521-4B69-8059-0D7C85B59663}" type="parTrans" cxnId="{51FE41D9-BE74-428D-B653-357007F13A70}">
      <dgm:prSet/>
      <dgm:spPr/>
      <dgm:t>
        <a:bodyPr/>
        <a:lstStyle/>
        <a:p>
          <a:endParaRPr lang="en-US" sz="2000"/>
        </a:p>
      </dgm:t>
    </dgm:pt>
    <dgm:pt modelId="{48923D9C-E905-4915-BE4B-A6F2C9EE7DFB}" type="sibTrans" cxnId="{51FE41D9-BE74-428D-B653-357007F13A70}">
      <dgm:prSet/>
      <dgm:spPr/>
      <dgm:t>
        <a:bodyPr/>
        <a:lstStyle/>
        <a:p>
          <a:endParaRPr lang="en-US" sz="2000"/>
        </a:p>
      </dgm:t>
    </dgm:pt>
    <dgm:pt modelId="{4EBB481F-0123-41A7-9A93-1BE952E796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2. Share: 1/2 students to share an example</a:t>
          </a:r>
          <a:endParaRPr lang="en-US" sz="2800" dirty="0"/>
        </a:p>
      </dgm:t>
    </dgm:pt>
    <dgm:pt modelId="{E06C0E7F-FD64-4F7C-9DD1-8B34D69175AC}" type="parTrans" cxnId="{4DA0B8B6-20FA-4BA1-A142-33B14D46CE95}">
      <dgm:prSet/>
      <dgm:spPr/>
      <dgm:t>
        <a:bodyPr/>
        <a:lstStyle/>
        <a:p>
          <a:endParaRPr lang="en-US" sz="2000"/>
        </a:p>
      </dgm:t>
    </dgm:pt>
    <dgm:pt modelId="{2BCD79F7-3CD5-4580-B828-1C5C25E02591}" type="sibTrans" cxnId="{4DA0B8B6-20FA-4BA1-A142-33B14D46CE95}">
      <dgm:prSet/>
      <dgm:spPr/>
      <dgm:t>
        <a:bodyPr/>
        <a:lstStyle/>
        <a:p>
          <a:endParaRPr lang="en-US" sz="2000"/>
        </a:p>
      </dgm:t>
    </dgm:pt>
    <dgm:pt modelId="{F727931E-586F-4435-BD77-62B62C50D221}" type="pres">
      <dgm:prSet presAssocID="{B70F23A0-C0E6-4A4B-85B6-073C8538603F}" presName="root" presStyleCnt="0">
        <dgm:presLayoutVars>
          <dgm:dir/>
          <dgm:resizeHandles val="exact"/>
        </dgm:presLayoutVars>
      </dgm:prSet>
      <dgm:spPr/>
    </dgm:pt>
    <dgm:pt modelId="{3AC0675D-28EA-4DDE-AE72-118D1C08EEE7}" type="pres">
      <dgm:prSet presAssocID="{CEE306F7-51CC-4AA3-979E-ACA16639379A}" presName="compNode" presStyleCnt="0"/>
      <dgm:spPr/>
    </dgm:pt>
    <dgm:pt modelId="{20173597-32DC-4DB2-8377-CD5C8063ADF9}" type="pres">
      <dgm:prSet presAssocID="{CEE306F7-51CC-4AA3-979E-ACA16639379A}" presName="bgRect" presStyleLbl="bgShp" presStyleIdx="0" presStyleCnt="2"/>
      <dgm:spPr/>
    </dgm:pt>
    <dgm:pt modelId="{FB2C27D8-B4D7-44BC-90F5-BFD64A10F31C}" type="pres">
      <dgm:prSet presAssocID="{CEE306F7-51CC-4AA3-979E-ACA16639379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09DF165-FB27-4BB8-B127-2FB446B15F10}" type="pres">
      <dgm:prSet presAssocID="{CEE306F7-51CC-4AA3-979E-ACA16639379A}" presName="spaceRect" presStyleCnt="0"/>
      <dgm:spPr/>
    </dgm:pt>
    <dgm:pt modelId="{3370E8E4-3EDB-4A07-ACD3-0848338F4F3D}" type="pres">
      <dgm:prSet presAssocID="{CEE306F7-51CC-4AA3-979E-ACA16639379A}" presName="parTx" presStyleLbl="revTx" presStyleIdx="0" presStyleCnt="2">
        <dgm:presLayoutVars>
          <dgm:chMax val="0"/>
          <dgm:chPref val="0"/>
        </dgm:presLayoutVars>
      </dgm:prSet>
      <dgm:spPr/>
    </dgm:pt>
    <dgm:pt modelId="{720365F1-05A3-4355-8CEE-D7AA87D6FCCD}" type="pres">
      <dgm:prSet presAssocID="{48923D9C-E905-4915-BE4B-A6F2C9EE7DFB}" presName="sibTrans" presStyleCnt="0"/>
      <dgm:spPr/>
    </dgm:pt>
    <dgm:pt modelId="{5AB927EA-FA7E-4F1B-9205-BD256C7E3BDC}" type="pres">
      <dgm:prSet presAssocID="{4EBB481F-0123-41A7-9A93-1BE952E7968F}" presName="compNode" presStyleCnt="0"/>
      <dgm:spPr/>
    </dgm:pt>
    <dgm:pt modelId="{891A735D-5494-44AA-8042-2D507BD948E9}" type="pres">
      <dgm:prSet presAssocID="{4EBB481F-0123-41A7-9A93-1BE952E7968F}" presName="bgRect" presStyleLbl="bgShp" presStyleIdx="1" presStyleCnt="2"/>
      <dgm:spPr/>
    </dgm:pt>
    <dgm:pt modelId="{BCAA06E6-F97C-421C-9235-EF38ADF58290}" type="pres">
      <dgm:prSet presAssocID="{4EBB481F-0123-41A7-9A93-1BE952E7968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452B464-C845-43D8-9C23-71C28EAC9A6A}" type="pres">
      <dgm:prSet presAssocID="{4EBB481F-0123-41A7-9A93-1BE952E7968F}" presName="spaceRect" presStyleCnt="0"/>
      <dgm:spPr/>
    </dgm:pt>
    <dgm:pt modelId="{55DECD19-3606-4A0B-B0EB-BE09C5FE63F6}" type="pres">
      <dgm:prSet presAssocID="{4EBB481F-0123-41A7-9A93-1BE952E7968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F40FB67-D403-4BD2-9C63-E39ED8BC97E1}" type="presOf" srcId="{B70F23A0-C0E6-4A4B-85B6-073C8538603F}" destId="{F727931E-586F-4435-BD77-62B62C50D221}" srcOrd="0" destOrd="0" presId="urn:microsoft.com/office/officeart/2018/2/layout/IconVerticalSolidList"/>
    <dgm:cxn modelId="{B06DA34C-95CC-41BA-A5B7-E310B62C8187}" type="presOf" srcId="{4EBB481F-0123-41A7-9A93-1BE952E7968F}" destId="{55DECD19-3606-4A0B-B0EB-BE09C5FE63F6}" srcOrd="0" destOrd="0" presId="urn:microsoft.com/office/officeart/2018/2/layout/IconVerticalSolidList"/>
    <dgm:cxn modelId="{4DA0B8B6-20FA-4BA1-A142-33B14D46CE95}" srcId="{B70F23A0-C0E6-4A4B-85B6-073C8538603F}" destId="{4EBB481F-0123-41A7-9A93-1BE952E7968F}" srcOrd="1" destOrd="0" parTransId="{E06C0E7F-FD64-4F7C-9DD1-8B34D69175AC}" sibTransId="{2BCD79F7-3CD5-4580-B828-1C5C25E02591}"/>
    <dgm:cxn modelId="{51FE41D9-BE74-428D-B653-357007F13A70}" srcId="{B70F23A0-C0E6-4A4B-85B6-073C8538603F}" destId="{CEE306F7-51CC-4AA3-979E-ACA16639379A}" srcOrd="0" destOrd="0" parTransId="{FE5B38C3-F521-4B69-8059-0D7C85B59663}" sibTransId="{48923D9C-E905-4915-BE4B-A6F2C9EE7DFB}"/>
    <dgm:cxn modelId="{48E94AFD-3197-4FE0-A657-1ABA2F2A3303}" type="presOf" srcId="{CEE306F7-51CC-4AA3-979E-ACA16639379A}" destId="{3370E8E4-3EDB-4A07-ACD3-0848338F4F3D}" srcOrd="0" destOrd="0" presId="urn:microsoft.com/office/officeart/2018/2/layout/IconVerticalSolidList"/>
    <dgm:cxn modelId="{30188B48-8E06-427D-B44F-DCE9C8A25292}" type="presParOf" srcId="{F727931E-586F-4435-BD77-62B62C50D221}" destId="{3AC0675D-28EA-4DDE-AE72-118D1C08EEE7}" srcOrd="0" destOrd="0" presId="urn:microsoft.com/office/officeart/2018/2/layout/IconVerticalSolidList"/>
    <dgm:cxn modelId="{6C16D865-E3D4-4782-A747-79772491BC0F}" type="presParOf" srcId="{3AC0675D-28EA-4DDE-AE72-118D1C08EEE7}" destId="{20173597-32DC-4DB2-8377-CD5C8063ADF9}" srcOrd="0" destOrd="0" presId="urn:microsoft.com/office/officeart/2018/2/layout/IconVerticalSolidList"/>
    <dgm:cxn modelId="{F338F5BF-7D89-4F1A-B43B-FC9F361F624D}" type="presParOf" srcId="{3AC0675D-28EA-4DDE-AE72-118D1C08EEE7}" destId="{FB2C27D8-B4D7-44BC-90F5-BFD64A10F31C}" srcOrd="1" destOrd="0" presId="urn:microsoft.com/office/officeart/2018/2/layout/IconVerticalSolidList"/>
    <dgm:cxn modelId="{6A04E499-31AC-4B1E-9432-066976E8030B}" type="presParOf" srcId="{3AC0675D-28EA-4DDE-AE72-118D1C08EEE7}" destId="{509DF165-FB27-4BB8-B127-2FB446B15F10}" srcOrd="2" destOrd="0" presId="urn:microsoft.com/office/officeart/2018/2/layout/IconVerticalSolidList"/>
    <dgm:cxn modelId="{F8E4A5B2-D91C-4430-8B35-F0480AF6A73F}" type="presParOf" srcId="{3AC0675D-28EA-4DDE-AE72-118D1C08EEE7}" destId="{3370E8E4-3EDB-4A07-ACD3-0848338F4F3D}" srcOrd="3" destOrd="0" presId="urn:microsoft.com/office/officeart/2018/2/layout/IconVerticalSolidList"/>
    <dgm:cxn modelId="{7F64F9CB-1F13-4D14-A2FB-CFB60AF186BF}" type="presParOf" srcId="{F727931E-586F-4435-BD77-62B62C50D221}" destId="{720365F1-05A3-4355-8CEE-D7AA87D6FCCD}" srcOrd="1" destOrd="0" presId="urn:microsoft.com/office/officeart/2018/2/layout/IconVerticalSolidList"/>
    <dgm:cxn modelId="{C1132325-9C3A-43F3-86F6-AFF5EEC39BCE}" type="presParOf" srcId="{F727931E-586F-4435-BD77-62B62C50D221}" destId="{5AB927EA-FA7E-4F1B-9205-BD256C7E3BDC}" srcOrd="2" destOrd="0" presId="urn:microsoft.com/office/officeart/2018/2/layout/IconVerticalSolidList"/>
    <dgm:cxn modelId="{95E2AFC5-70F6-410B-A404-E8322476589B}" type="presParOf" srcId="{5AB927EA-FA7E-4F1B-9205-BD256C7E3BDC}" destId="{891A735D-5494-44AA-8042-2D507BD948E9}" srcOrd="0" destOrd="0" presId="urn:microsoft.com/office/officeart/2018/2/layout/IconVerticalSolidList"/>
    <dgm:cxn modelId="{0948D2B4-C373-425E-97D5-11C9AC66DF12}" type="presParOf" srcId="{5AB927EA-FA7E-4F1B-9205-BD256C7E3BDC}" destId="{BCAA06E6-F97C-421C-9235-EF38ADF58290}" srcOrd="1" destOrd="0" presId="urn:microsoft.com/office/officeart/2018/2/layout/IconVerticalSolidList"/>
    <dgm:cxn modelId="{0F24AF6C-0CD7-41E2-A7AE-5D77B855ADB0}" type="presParOf" srcId="{5AB927EA-FA7E-4F1B-9205-BD256C7E3BDC}" destId="{1452B464-C845-43D8-9C23-71C28EAC9A6A}" srcOrd="2" destOrd="0" presId="urn:microsoft.com/office/officeart/2018/2/layout/IconVerticalSolidList"/>
    <dgm:cxn modelId="{7302DAE0-E32E-4EA3-A01B-F99B54D9CF6C}" type="presParOf" srcId="{5AB927EA-FA7E-4F1B-9205-BD256C7E3BDC}" destId="{55DECD19-3606-4A0B-B0EB-BE09C5FE63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278147-69CA-480C-A87A-E89326FE95E1}" type="doc">
      <dgm:prSet loTypeId="urn:microsoft.com/office/officeart/2018/2/layout/IconLabelList" loCatId="icon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BEC92BB1-834E-499D-B9DD-09D03EB08808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2200" dirty="0"/>
        </a:p>
      </dgm:t>
    </dgm:pt>
    <dgm:pt modelId="{1013C6AF-B3C4-474F-9A80-B1EF71A25158}" type="parTrans" cxnId="{608EFA79-8A63-487F-92B3-91A6FCBC60D2}">
      <dgm:prSet/>
      <dgm:spPr/>
      <dgm:t>
        <a:bodyPr/>
        <a:lstStyle/>
        <a:p>
          <a:endParaRPr lang="en-US"/>
        </a:p>
      </dgm:t>
    </dgm:pt>
    <dgm:pt modelId="{2F33A9F7-D9D7-4D7B-8D02-5D39D163707F}" type="sibTrans" cxnId="{608EFA79-8A63-487F-92B3-91A6FCBC60D2}">
      <dgm:prSet/>
      <dgm:spPr/>
      <dgm:t>
        <a:bodyPr/>
        <a:lstStyle/>
        <a:p>
          <a:endParaRPr lang="en-US"/>
        </a:p>
      </dgm:t>
    </dgm:pt>
    <dgm:pt modelId="{1732FF0C-B5D2-4259-B745-2729EE462AA7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2400" dirty="0"/>
        </a:p>
      </dgm:t>
    </dgm:pt>
    <dgm:pt modelId="{B475D6D9-B8B7-469B-A999-4C0D21E06979}" type="parTrans" cxnId="{899B76D9-B327-4898-8142-72455C9A6147}">
      <dgm:prSet/>
      <dgm:spPr/>
      <dgm:t>
        <a:bodyPr/>
        <a:lstStyle/>
        <a:p>
          <a:endParaRPr lang="en-US"/>
        </a:p>
      </dgm:t>
    </dgm:pt>
    <dgm:pt modelId="{07CFC4CD-080E-4B11-96B6-361D5DE70E8D}" type="sibTrans" cxnId="{899B76D9-B327-4898-8142-72455C9A6147}">
      <dgm:prSet/>
      <dgm:spPr/>
      <dgm:t>
        <a:bodyPr/>
        <a:lstStyle/>
        <a:p>
          <a:endParaRPr lang="en-US"/>
        </a:p>
      </dgm:t>
    </dgm:pt>
    <dgm:pt modelId="{3E371556-BB27-499D-A40B-7A6E34F3A4DA}" type="pres">
      <dgm:prSet presAssocID="{37278147-69CA-480C-A87A-E89326FE95E1}" presName="root" presStyleCnt="0">
        <dgm:presLayoutVars>
          <dgm:dir/>
          <dgm:resizeHandles val="exact"/>
        </dgm:presLayoutVars>
      </dgm:prSet>
      <dgm:spPr/>
    </dgm:pt>
    <dgm:pt modelId="{DBC23F9C-44B7-4E4A-A3A5-45EBE03EE322}" type="pres">
      <dgm:prSet presAssocID="{BEC92BB1-834E-499D-B9DD-09D03EB08808}" presName="compNode" presStyleCnt="0"/>
      <dgm:spPr/>
    </dgm:pt>
    <dgm:pt modelId="{5F1E605A-E229-443B-BD84-92D7CAC90A94}" type="pres">
      <dgm:prSet presAssocID="{BEC92BB1-834E-499D-B9DD-09D03EB0880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CCA0F30-B6A2-4003-AF4A-314FB05DE052}" type="pres">
      <dgm:prSet presAssocID="{BEC92BB1-834E-499D-B9DD-09D03EB08808}" presName="spaceRect" presStyleCnt="0"/>
      <dgm:spPr/>
    </dgm:pt>
    <dgm:pt modelId="{77CEFF51-F9C2-4103-B680-01D2DF7BC2F4}" type="pres">
      <dgm:prSet presAssocID="{BEC92BB1-834E-499D-B9DD-09D03EB08808}" presName="textRect" presStyleLbl="revTx" presStyleIdx="0" presStyleCnt="2">
        <dgm:presLayoutVars>
          <dgm:chMax val="1"/>
          <dgm:chPref val="1"/>
        </dgm:presLayoutVars>
      </dgm:prSet>
      <dgm:spPr/>
    </dgm:pt>
    <dgm:pt modelId="{2D0CD767-CFED-4D38-B8B3-E5B0FCDC500F}" type="pres">
      <dgm:prSet presAssocID="{2F33A9F7-D9D7-4D7B-8D02-5D39D163707F}" presName="sibTrans" presStyleCnt="0"/>
      <dgm:spPr/>
    </dgm:pt>
    <dgm:pt modelId="{75B08A5E-B107-48D9-81DF-1AD9CA752355}" type="pres">
      <dgm:prSet presAssocID="{1732FF0C-B5D2-4259-B745-2729EE462AA7}" presName="compNode" presStyleCnt="0"/>
      <dgm:spPr/>
    </dgm:pt>
    <dgm:pt modelId="{FA928B22-C923-4391-9F2C-30149C31FC6C}" type="pres">
      <dgm:prSet presAssocID="{1732FF0C-B5D2-4259-B745-2729EE462AA7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8098D4D8-0443-49A4-B09B-C4DE7C386148}" type="pres">
      <dgm:prSet presAssocID="{1732FF0C-B5D2-4259-B745-2729EE462AA7}" presName="spaceRect" presStyleCnt="0"/>
      <dgm:spPr/>
    </dgm:pt>
    <dgm:pt modelId="{6C89AD9F-E9C7-4A36-B7D6-72E6B3D892AA}" type="pres">
      <dgm:prSet presAssocID="{1732FF0C-B5D2-4259-B745-2729EE462AA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37B5F44-E39C-4DDE-B0DA-1A444B59FD87}" type="presOf" srcId="{37278147-69CA-480C-A87A-E89326FE95E1}" destId="{3E371556-BB27-499D-A40B-7A6E34F3A4DA}" srcOrd="0" destOrd="0" presId="urn:microsoft.com/office/officeart/2018/2/layout/IconLabelList"/>
    <dgm:cxn modelId="{C9B3BC72-6BC8-4E6C-95C3-301C3626C669}" type="presOf" srcId="{BEC92BB1-834E-499D-B9DD-09D03EB08808}" destId="{77CEFF51-F9C2-4103-B680-01D2DF7BC2F4}" srcOrd="0" destOrd="0" presId="urn:microsoft.com/office/officeart/2018/2/layout/IconLabelList"/>
    <dgm:cxn modelId="{608EFA79-8A63-487F-92B3-91A6FCBC60D2}" srcId="{37278147-69CA-480C-A87A-E89326FE95E1}" destId="{BEC92BB1-834E-499D-B9DD-09D03EB08808}" srcOrd="0" destOrd="0" parTransId="{1013C6AF-B3C4-474F-9A80-B1EF71A25158}" sibTransId="{2F33A9F7-D9D7-4D7B-8D02-5D39D163707F}"/>
    <dgm:cxn modelId="{F30E0FC0-8463-4043-BCEA-A5BB83FC1A25}" type="presOf" srcId="{1732FF0C-B5D2-4259-B745-2729EE462AA7}" destId="{6C89AD9F-E9C7-4A36-B7D6-72E6B3D892AA}" srcOrd="0" destOrd="0" presId="urn:microsoft.com/office/officeart/2018/2/layout/IconLabelList"/>
    <dgm:cxn modelId="{899B76D9-B327-4898-8142-72455C9A6147}" srcId="{37278147-69CA-480C-A87A-E89326FE95E1}" destId="{1732FF0C-B5D2-4259-B745-2729EE462AA7}" srcOrd="1" destOrd="0" parTransId="{B475D6D9-B8B7-469B-A999-4C0D21E06979}" sibTransId="{07CFC4CD-080E-4B11-96B6-361D5DE70E8D}"/>
    <dgm:cxn modelId="{7578C8A2-A22D-4386-873F-8A9FC337AB19}" type="presParOf" srcId="{3E371556-BB27-499D-A40B-7A6E34F3A4DA}" destId="{DBC23F9C-44B7-4E4A-A3A5-45EBE03EE322}" srcOrd="0" destOrd="0" presId="urn:microsoft.com/office/officeart/2018/2/layout/IconLabelList"/>
    <dgm:cxn modelId="{D01D1B8C-EDB3-4590-94B0-7272A91AB16C}" type="presParOf" srcId="{DBC23F9C-44B7-4E4A-A3A5-45EBE03EE322}" destId="{5F1E605A-E229-443B-BD84-92D7CAC90A94}" srcOrd="0" destOrd="0" presId="urn:microsoft.com/office/officeart/2018/2/layout/IconLabelList"/>
    <dgm:cxn modelId="{8516AD43-8D29-4CC1-AD0C-247C8FB33DF3}" type="presParOf" srcId="{DBC23F9C-44B7-4E4A-A3A5-45EBE03EE322}" destId="{0CCA0F30-B6A2-4003-AF4A-314FB05DE052}" srcOrd="1" destOrd="0" presId="urn:microsoft.com/office/officeart/2018/2/layout/IconLabelList"/>
    <dgm:cxn modelId="{D1B85C34-0DD7-4D65-88A0-1366E15DD8CA}" type="presParOf" srcId="{DBC23F9C-44B7-4E4A-A3A5-45EBE03EE322}" destId="{77CEFF51-F9C2-4103-B680-01D2DF7BC2F4}" srcOrd="2" destOrd="0" presId="urn:microsoft.com/office/officeart/2018/2/layout/IconLabelList"/>
    <dgm:cxn modelId="{395E7401-C724-4755-89E8-D7A4B741BA2C}" type="presParOf" srcId="{3E371556-BB27-499D-A40B-7A6E34F3A4DA}" destId="{2D0CD767-CFED-4D38-B8B3-E5B0FCDC500F}" srcOrd="1" destOrd="0" presId="urn:microsoft.com/office/officeart/2018/2/layout/IconLabelList"/>
    <dgm:cxn modelId="{B21458B6-50D8-49E4-A570-3AAC5E384666}" type="presParOf" srcId="{3E371556-BB27-499D-A40B-7A6E34F3A4DA}" destId="{75B08A5E-B107-48D9-81DF-1AD9CA752355}" srcOrd="2" destOrd="0" presId="urn:microsoft.com/office/officeart/2018/2/layout/IconLabelList"/>
    <dgm:cxn modelId="{CE55E2B6-96D4-474C-9377-0F6909DA3C55}" type="presParOf" srcId="{75B08A5E-B107-48D9-81DF-1AD9CA752355}" destId="{FA928B22-C923-4391-9F2C-30149C31FC6C}" srcOrd="0" destOrd="0" presId="urn:microsoft.com/office/officeart/2018/2/layout/IconLabelList"/>
    <dgm:cxn modelId="{710788D8-FC96-4C47-9076-D8A6C7D73F0D}" type="presParOf" srcId="{75B08A5E-B107-48D9-81DF-1AD9CA752355}" destId="{8098D4D8-0443-49A4-B09B-C4DE7C386148}" srcOrd="1" destOrd="0" presId="urn:microsoft.com/office/officeart/2018/2/layout/IconLabelList"/>
    <dgm:cxn modelId="{8C9D5C92-F6E0-41FA-AD73-31C336954F22}" type="presParOf" srcId="{75B08A5E-B107-48D9-81DF-1AD9CA752355}" destId="{6C89AD9F-E9C7-4A36-B7D6-72E6B3D892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73597-32DC-4DB2-8377-CD5C8063ADF9}">
      <dsp:nvSpPr>
        <dsp:cNvPr id="0" name=""/>
        <dsp:cNvSpPr/>
      </dsp:nvSpPr>
      <dsp:spPr>
        <a:xfrm>
          <a:off x="0" y="46177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C27D8-B4D7-44BC-90F5-BFD64A10F31C}">
      <dsp:nvSpPr>
        <dsp:cNvPr id="0" name=""/>
        <dsp:cNvSpPr/>
      </dsp:nvSpPr>
      <dsp:spPr>
        <a:xfrm>
          <a:off x="502869" y="420212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0E8E4-3EDB-4A07-ACD3-0848338F4F3D}">
      <dsp:nvSpPr>
        <dsp:cNvPr id="0" name=""/>
        <dsp:cNvSpPr/>
      </dsp:nvSpPr>
      <dsp:spPr>
        <a:xfrm>
          <a:off x="1920047" y="46177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1. Q. Research and document some </a:t>
          </a:r>
          <a:r>
            <a:rPr lang="en-GB" sz="2800" b="1" kern="1200" dirty="0"/>
            <a:t>Traditional</a:t>
          </a:r>
          <a:r>
            <a:rPr lang="en-GB" sz="2800" kern="1200" dirty="0"/>
            <a:t> </a:t>
          </a:r>
          <a:r>
            <a:rPr lang="en-GB" sz="2800" b="1" kern="1200" dirty="0"/>
            <a:t>Leadership &amp; Management styles relevant to Games &amp; Animation Studios</a:t>
          </a:r>
          <a:r>
            <a:rPr lang="en-GB" sz="2800" kern="1200" dirty="0"/>
            <a:t>?</a:t>
          </a:r>
          <a:endParaRPr lang="en-US" sz="2800" kern="1200" dirty="0"/>
        </a:p>
      </dsp:txBody>
      <dsp:txXfrm>
        <a:off x="1920047" y="46177"/>
        <a:ext cx="8826870" cy="1662379"/>
      </dsp:txXfrm>
    </dsp:sp>
    <dsp:sp modelId="{891A735D-5494-44AA-8042-2D507BD948E9}">
      <dsp:nvSpPr>
        <dsp:cNvPr id="0" name=""/>
        <dsp:cNvSpPr/>
      </dsp:nvSpPr>
      <dsp:spPr>
        <a:xfrm>
          <a:off x="0" y="1985619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A06E6-F97C-421C-9235-EF38ADF58290}">
      <dsp:nvSpPr>
        <dsp:cNvPr id="0" name=""/>
        <dsp:cNvSpPr/>
      </dsp:nvSpPr>
      <dsp:spPr>
        <a:xfrm>
          <a:off x="502869" y="2359654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ECD19-3606-4A0B-B0EB-BE09C5FE63F6}">
      <dsp:nvSpPr>
        <dsp:cNvPr id="0" name=""/>
        <dsp:cNvSpPr/>
      </dsp:nvSpPr>
      <dsp:spPr>
        <a:xfrm>
          <a:off x="1920047" y="1985619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2. Share: 1/2 students to share an example</a:t>
          </a:r>
          <a:endParaRPr lang="en-US" sz="2800" kern="1200" dirty="0"/>
        </a:p>
      </dsp:txBody>
      <dsp:txXfrm>
        <a:off x="1920047" y="1985619"/>
        <a:ext cx="8826870" cy="16623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73597-32DC-4DB2-8377-CD5C8063ADF9}">
      <dsp:nvSpPr>
        <dsp:cNvPr id="0" name=""/>
        <dsp:cNvSpPr/>
      </dsp:nvSpPr>
      <dsp:spPr>
        <a:xfrm>
          <a:off x="0" y="46177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C27D8-B4D7-44BC-90F5-BFD64A10F31C}">
      <dsp:nvSpPr>
        <dsp:cNvPr id="0" name=""/>
        <dsp:cNvSpPr/>
      </dsp:nvSpPr>
      <dsp:spPr>
        <a:xfrm>
          <a:off x="502869" y="420212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0E8E4-3EDB-4A07-ACD3-0848338F4F3D}">
      <dsp:nvSpPr>
        <dsp:cNvPr id="0" name=""/>
        <dsp:cNvSpPr/>
      </dsp:nvSpPr>
      <dsp:spPr>
        <a:xfrm>
          <a:off x="1920047" y="46177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1. Q. Research and document some </a:t>
          </a:r>
          <a:r>
            <a:rPr lang="en-GB" sz="2800" b="1" kern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Contemporary</a:t>
          </a:r>
          <a:r>
            <a:rPr lang="en-GB" sz="2800" kern="1200" dirty="0"/>
            <a:t> </a:t>
          </a:r>
          <a:r>
            <a:rPr lang="en-GB" sz="2800" b="1" kern="1200" dirty="0"/>
            <a:t>Leadership &amp; Management styles relevant to Games &amp; Animation Studios</a:t>
          </a:r>
          <a:r>
            <a:rPr lang="en-GB" sz="2800" kern="1200" dirty="0"/>
            <a:t>?</a:t>
          </a:r>
          <a:endParaRPr lang="en-US" sz="2800" kern="1200" dirty="0"/>
        </a:p>
      </dsp:txBody>
      <dsp:txXfrm>
        <a:off x="1920047" y="46177"/>
        <a:ext cx="8826870" cy="1662379"/>
      </dsp:txXfrm>
    </dsp:sp>
    <dsp:sp modelId="{891A735D-5494-44AA-8042-2D507BD948E9}">
      <dsp:nvSpPr>
        <dsp:cNvPr id="0" name=""/>
        <dsp:cNvSpPr/>
      </dsp:nvSpPr>
      <dsp:spPr>
        <a:xfrm>
          <a:off x="0" y="1985619"/>
          <a:ext cx="10746918" cy="16623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A06E6-F97C-421C-9235-EF38ADF58290}">
      <dsp:nvSpPr>
        <dsp:cNvPr id="0" name=""/>
        <dsp:cNvSpPr/>
      </dsp:nvSpPr>
      <dsp:spPr>
        <a:xfrm>
          <a:off x="502869" y="2359654"/>
          <a:ext cx="914308" cy="9143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ECD19-3606-4A0B-B0EB-BE09C5FE63F6}">
      <dsp:nvSpPr>
        <dsp:cNvPr id="0" name=""/>
        <dsp:cNvSpPr/>
      </dsp:nvSpPr>
      <dsp:spPr>
        <a:xfrm>
          <a:off x="1920047" y="1985619"/>
          <a:ext cx="8826870" cy="1662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35" tIns="175935" rIns="175935" bIns="17593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2. Share: 1/2 students to share an example</a:t>
          </a:r>
          <a:endParaRPr lang="en-US" sz="2800" kern="1200" dirty="0"/>
        </a:p>
      </dsp:txBody>
      <dsp:txXfrm>
        <a:off x="1920047" y="1985619"/>
        <a:ext cx="8826870" cy="16623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1E605A-E229-443B-BD84-92D7CAC90A94}">
      <dsp:nvSpPr>
        <dsp:cNvPr id="0" name=""/>
        <dsp:cNvSpPr/>
      </dsp:nvSpPr>
      <dsp:spPr>
        <a:xfrm>
          <a:off x="1574063" y="280017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EFF51-F9C2-4103-B680-01D2DF7BC2F4}">
      <dsp:nvSpPr>
        <dsp:cNvPr id="0" name=""/>
        <dsp:cNvSpPr/>
      </dsp:nvSpPr>
      <dsp:spPr>
        <a:xfrm>
          <a:off x="386063" y="269415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386063" y="2694158"/>
        <a:ext cx="4320000" cy="720000"/>
      </dsp:txXfrm>
    </dsp:sp>
    <dsp:sp modelId="{FA928B22-C923-4391-9F2C-30149C31FC6C}">
      <dsp:nvSpPr>
        <dsp:cNvPr id="0" name=""/>
        <dsp:cNvSpPr/>
      </dsp:nvSpPr>
      <dsp:spPr>
        <a:xfrm>
          <a:off x="6650063" y="280017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9AD9F-E9C7-4A36-B7D6-72E6B3D892AA}">
      <dsp:nvSpPr>
        <dsp:cNvPr id="0" name=""/>
        <dsp:cNvSpPr/>
      </dsp:nvSpPr>
      <dsp:spPr>
        <a:xfrm>
          <a:off x="5462063" y="269415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5462063" y="2694158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512B9-FAFD-4D3F-9865-4A4366FB8BC5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C9189-CE85-4B0B-8983-2EEE799E5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16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Autocratic: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Democratic: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Laissez-faire: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Transactional: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Transformational: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Servant leadership: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Compassionate leadership: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Situational Leadership: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C9189-CE85-4B0B-8983-2EEE799E529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71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6021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13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51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548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78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77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77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669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425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219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830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07" r:id="rId6"/>
    <p:sldLayoutId id="2147483803" r:id="rId7"/>
    <p:sldLayoutId id="2147483804" r:id="rId8"/>
    <p:sldLayoutId id="2147483805" r:id="rId9"/>
    <p:sldLayoutId id="2147483806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rafts.stackexchange.com/questions/2377/making-a-telescope-for-a-pirate-costume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bcntb.com/10-sitios-espectaculares-de-china/" TargetMode="External"/><Relationship Id="rId7" Type="http://schemas.openxmlformats.org/officeDocument/2006/relationships/hyperlink" Target="https://www.eoi.es/blogs/mbaptmad/2012/06/27/la-gran-muralla-china-%E9%95%BF%E5%9F%8E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hyperlink" Target="https://pixabay.com/en/hangzhou-china-lake-bridge-1871458/" TargetMode="External"/><Relationship Id="rId4" Type="http://schemas.openxmlformats.org/officeDocument/2006/relationships/image" Target="../media/image19.jpg"/><Relationship Id="rId9" Type="http://schemas.openxmlformats.org/officeDocument/2006/relationships/hyperlink" Target="https://creativecommons.org/licenses/by-nc-nd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6.sv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sv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285" y="703541"/>
            <a:ext cx="10515600" cy="933850"/>
          </a:xfrm>
        </p:spPr>
        <p:txBody>
          <a:bodyPr>
            <a:normAutofit fontScale="90000"/>
          </a:bodyPr>
          <a:lstStyle/>
          <a:p>
            <a:r>
              <a:rPr lang="en-GB" sz="5400" u="sng" dirty="0">
                <a:highlight>
                  <a:srgbClr val="FFFF00"/>
                </a:highlight>
              </a:rPr>
              <a:t>Support &amp; Feedback:</a:t>
            </a:r>
            <a:br>
              <a:rPr lang="en-GB" sz="5400" u="sng" dirty="0">
                <a:highlight>
                  <a:srgbClr val="FFFF00"/>
                </a:highlight>
              </a:rPr>
            </a:br>
            <a:r>
              <a:rPr lang="en-GB" sz="5400" b="1" u="sng" dirty="0"/>
              <a:t>Log-in to MS-Teams</a:t>
            </a:r>
            <a:endParaRPr lang="en-GB" sz="54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2223969"/>
            <a:ext cx="11077732" cy="2917004"/>
          </a:xfrm>
        </p:spPr>
        <p:txBody>
          <a:bodyPr>
            <a:normAutofit fontScale="77500" lnSpcReduction="20000"/>
          </a:bodyPr>
          <a:lstStyle/>
          <a:p>
            <a:pPr marL="896938" lvl="1" indent="-449263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4100" b="1" dirty="0">
                <a:highlight>
                  <a:srgbClr val="FFFF00"/>
                </a:highlight>
                <a:cs typeface="Arial" panose="020B0604020202020204" pitchFamily="34" charset="0"/>
              </a:rPr>
              <a:t>Open MS-Teams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4100" dirty="0">
                <a:cs typeface="Arial" panose="020B0604020202020204" pitchFamily="34" charset="0"/>
              </a:rPr>
              <a:t>	Any Questions, either:</a:t>
            </a:r>
          </a:p>
          <a:p>
            <a:pPr marL="971550" lvl="1" indent="-5143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 startAt="2"/>
            </a:pPr>
            <a:r>
              <a:rPr lang="en-GB" sz="4100" dirty="0" err="1">
                <a:cs typeface="Arial" panose="020B0604020202020204" pitchFamily="34" charset="0"/>
              </a:rPr>
              <a:t>Msg</a:t>
            </a:r>
            <a:r>
              <a:rPr lang="en-GB" sz="4100" dirty="0">
                <a:cs typeface="Arial" panose="020B0604020202020204" pitchFamily="34" charset="0"/>
              </a:rPr>
              <a:t> tutor with Qs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Ask out loud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4100" dirty="0">
                <a:cs typeface="Arial" panose="020B0604020202020204" pitchFamily="34" charset="0"/>
              </a:rPr>
              <a:t>Or 1-2-1 call via Teams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600" dirty="0">
              <a:cs typeface="Arial" panose="020B0604020202020204" pitchFamily="34" charset="0"/>
            </a:endParaRP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9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D52E21-50AC-4F86-070A-060B2B336153}"/>
              </a:ext>
            </a:extLst>
          </p:cNvPr>
          <p:cNvGrpSpPr/>
          <p:nvPr/>
        </p:nvGrpSpPr>
        <p:grpSpPr>
          <a:xfrm>
            <a:off x="8446685" y="0"/>
            <a:ext cx="2973523" cy="2311436"/>
            <a:chOff x="7186622" y="-127838"/>
            <a:chExt cx="3078120" cy="2423348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186622" y="-127838"/>
              <a:ext cx="2158811" cy="2423348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807641" y="498576"/>
              <a:ext cx="1457101" cy="163565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9EDF9C1-B934-3F36-A301-0E07FD9A54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0023" y="3343799"/>
            <a:ext cx="4838700" cy="8286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8585FD-A8CE-2246-CC00-D848F79CBF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7132" y="4299962"/>
            <a:ext cx="1266825" cy="9048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7CC103-5C2D-6EE1-0838-655B3BBE32F6}"/>
              </a:ext>
            </a:extLst>
          </p:cNvPr>
          <p:cNvSpPr/>
          <p:nvPr/>
        </p:nvSpPr>
        <p:spPr>
          <a:xfrm>
            <a:off x="95865" y="66368"/>
            <a:ext cx="11968316" cy="665889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285199A-59F0-C03F-E5C5-ACE085211C11}"/>
              </a:ext>
            </a:extLst>
          </p:cNvPr>
          <p:cNvSpPr txBox="1">
            <a:spLocks/>
          </p:cNvSpPr>
          <p:nvPr/>
        </p:nvSpPr>
        <p:spPr>
          <a:xfrm>
            <a:off x="271113" y="2223969"/>
            <a:ext cx="11077732" cy="29170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341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 descr="A colorful circle with dots&#10;&#10;Description automatically generated with medium confidence">
            <a:extLst>
              <a:ext uri="{FF2B5EF4-FFF2-40B4-BE49-F238E27FC236}">
                <a16:creationId xmlns:a16="http://schemas.microsoft.com/office/drawing/2014/main" id="{C3E3AB51-0A47-DD5E-2132-01D2998F20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47" b="145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02155"/>
            <a:ext cx="12191999" cy="115584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07731-8C78-6367-4A31-2641C6D85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272" y="5865805"/>
            <a:ext cx="7518195" cy="80785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200" dirty="0"/>
              <a:t>Leadership &amp;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599AF4-9D8C-6471-4255-DB35D0D2B0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9894" y="5865805"/>
            <a:ext cx="3636749" cy="80785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Leadership, Management and Ethics (ACCA7044)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7F32F7B-3250-A16C-13CF-57F728E04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2438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8DE8DCB-6F40-A3E0-5DE3-7510A3C2A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758348" y="6276696"/>
            <a:ext cx="73152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034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76BB3-EAA4-9951-1B8D-7A9491D38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839" y="987552"/>
            <a:ext cx="6424040" cy="110642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Leadership &amp; Management</a:t>
            </a:r>
            <a:r>
              <a:rPr lang="en-GB" b="1" dirty="0"/>
              <a:t>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F49AE-DCB7-908D-5A09-7D6BDE037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08" y="2215361"/>
            <a:ext cx="6717278" cy="380468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Research and briefly document a definition for: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</a:t>
            </a:r>
            <a:r>
              <a:rPr lang="en-GB" b="1" dirty="0">
                <a:highlight>
                  <a:srgbClr val="FFFF00"/>
                </a:highlight>
              </a:rPr>
              <a:t>What is Leadership?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Q. </a:t>
            </a:r>
            <a:r>
              <a:rPr lang="en-GB" b="1" dirty="0">
                <a:highlight>
                  <a:srgbClr val="FFFF00"/>
                </a:highlight>
              </a:rPr>
              <a:t>What is Management?</a:t>
            </a:r>
          </a:p>
          <a:p>
            <a:pPr marL="0" indent="0">
              <a:buNone/>
            </a:pPr>
            <a:r>
              <a:rPr lang="en-GB" dirty="0"/>
              <a:t>Research/ai:</a:t>
            </a:r>
            <a:endParaRPr lang="en-GB" b="1" dirty="0"/>
          </a:p>
          <a:p>
            <a:pPr marL="514350" indent="-514350">
              <a:buFont typeface="+mj-lt"/>
              <a:buAutoNum type="arabicPeriod" startAt="3"/>
            </a:pPr>
            <a:r>
              <a:rPr lang="en-GB" dirty="0"/>
              <a:t>Q. What are the </a:t>
            </a:r>
            <a:r>
              <a:rPr lang="en-GB" b="1" dirty="0">
                <a:highlight>
                  <a:srgbClr val="FFFF00"/>
                </a:highlight>
              </a:rPr>
              <a:t>similarities and differences</a:t>
            </a:r>
            <a:r>
              <a:rPr lang="en-GB" b="1" dirty="0"/>
              <a:t> </a:t>
            </a:r>
            <a:r>
              <a:rPr lang="en-GB" dirty="0"/>
              <a:t>between </a:t>
            </a:r>
            <a:r>
              <a:rPr lang="en-GB" b="1" dirty="0"/>
              <a:t>Leaders, Managers and Operational</a:t>
            </a:r>
            <a:r>
              <a:rPr lang="en-GB" dirty="0"/>
              <a:t> staff in a large Games/Animation studio?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dirty="0"/>
              <a:t>Share: Discuss your to Q3 answer in pairs.</a:t>
            </a:r>
          </a:p>
          <a:p>
            <a:pPr marL="514350" indent="-514350">
              <a:buFont typeface="+mj-lt"/>
              <a:buAutoNum type="arabicPeriod" startAt="3"/>
            </a:pPr>
            <a:endParaRPr lang="en-GB" sz="2800" dirty="0"/>
          </a:p>
        </p:txBody>
      </p:sp>
      <p:pic>
        <p:nvPicPr>
          <p:cNvPr id="5" name="Graphic 4" descr="Steering Wheel with solid fill">
            <a:extLst>
              <a:ext uri="{FF2B5EF4-FFF2-40B4-BE49-F238E27FC236}">
                <a16:creationId xmlns:a16="http://schemas.microsoft.com/office/drawing/2014/main" id="{11BDC7CF-9429-38F1-A063-9D98A3789E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72119" y="279331"/>
            <a:ext cx="2278764" cy="2278764"/>
          </a:xfrm>
          <a:prstGeom prst="rect">
            <a:avLst/>
          </a:prstGeom>
        </p:spPr>
      </p:pic>
      <p:pic>
        <p:nvPicPr>
          <p:cNvPr id="6" name="Graphic 5" descr="Questionnaire">
            <a:extLst>
              <a:ext uri="{FF2B5EF4-FFF2-40B4-BE49-F238E27FC236}">
                <a16:creationId xmlns:a16="http://schemas.microsoft.com/office/drawing/2014/main" id="{13D070F3-7A69-CD58-8868-A64FB634BA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95637" y="2467056"/>
            <a:ext cx="2048536" cy="2048538"/>
          </a:xfrm>
          <a:prstGeom prst="rect">
            <a:avLst/>
          </a:prstGeom>
        </p:spPr>
      </p:pic>
      <p:pic>
        <p:nvPicPr>
          <p:cNvPr id="11" name="Graphic 10" descr="Programmer male with solid fill">
            <a:extLst>
              <a:ext uri="{FF2B5EF4-FFF2-40B4-BE49-F238E27FC236}">
                <a16:creationId xmlns:a16="http://schemas.microsoft.com/office/drawing/2014/main" id="{75047AF2-CC87-DE70-4F2F-E9AEA0A0515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16252" y="4436411"/>
            <a:ext cx="1996967" cy="1996967"/>
          </a:xfrm>
          <a:prstGeom prst="rect">
            <a:avLst/>
          </a:prstGeom>
        </p:spPr>
      </p:pic>
      <p:pic>
        <p:nvPicPr>
          <p:cNvPr id="8" name="Graphic 7" descr="Artist male with solid fill">
            <a:extLst>
              <a:ext uri="{FF2B5EF4-FFF2-40B4-BE49-F238E27FC236}">
                <a16:creationId xmlns:a16="http://schemas.microsoft.com/office/drawing/2014/main" id="{9AA0EAEB-F6C7-A6A8-B01B-12BA7617EE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012" y="4424554"/>
            <a:ext cx="2154115" cy="2154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221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pirate garment holding a telescope&#10;&#10;Description automatically generated">
            <a:extLst>
              <a:ext uri="{FF2B5EF4-FFF2-40B4-BE49-F238E27FC236}">
                <a16:creationId xmlns:a16="http://schemas.microsoft.com/office/drawing/2014/main" id="{2E76A0B8-09F6-F82A-1116-A50722CDBC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044" r="10856"/>
          <a:stretch/>
        </p:blipFill>
        <p:spPr>
          <a:xfrm>
            <a:off x="3500040" y="-65932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C2FF90-E02B-040F-DB05-3889232E7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2" y="1161288"/>
            <a:ext cx="6227415" cy="1124712"/>
          </a:xfrm>
        </p:spPr>
        <p:txBody>
          <a:bodyPr anchor="ctr">
            <a:normAutofit/>
          </a:bodyPr>
          <a:lstStyle/>
          <a:p>
            <a:r>
              <a:rPr lang="en-GB" dirty="0"/>
              <a:t>Overview: Ship Analogy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21B95-F0F4-BF38-5DFA-9136F896C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27198"/>
            <a:ext cx="7295799" cy="3287268"/>
          </a:xfrm>
        </p:spPr>
        <p:txBody>
          <a:bodyPr anchor="t">
            <a:normAutofit fontScale="85000" lnSpcReduction="10000"/>
          </a:bodyPr>
          <a:lstStyle/>
          <a:p>
            <a:pPr>
              <a:spcAft>
                <a:spcPts val="800"/>
              </a:spcAft>
            </a:pPr>
            <a:r>
              <a:rPr lang="en-GB" b="1" dirty="0"/>
              <a:t>Leadership</a:t>
            </a:r>
            <a:r>
              <a:rPr lang="en-GB" dirty="0"/>
              <a:t> scan the environment and guides the ship forward (Avoiding potential ice-burgs)</a:t>
            </a:r>
          </a:p>
          <a:p>
            <a:pPr>
              <a:spcAft>
                <a:spcPts val="800"/>
              </a:spcAft>
            </a:pPr>
            <a:r>
              <a:rPr lang="en-GB" b="1" dirty="0"/>
              <a:t>Management</a:t>
            </a:r>
            <a:r>
              <a:rPr lang="en-GB" dirty="0"/>
              <a:t> organises the ship</a:t>
            </a:r>
          </a:p>
          <a:p>
            <a:pPr>
              <a:spcAft>
                <a:spcPts val="800"/>
              </a:spcAft>
            </a:pPr>
            <a:r>
              <a:rPr lang="en-GB" b="1" dirty="0"/>
              <a:t>Operations</a:t>
            </a:r>
            <a:r>
              <a:rPr lang="en-GB" dirty="0"/>
              <a:t> operate/create/run the ship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dirty="0"/>
              <a:t>Note: These 3 levels occur at a Macro (Organisation wide) and a Micro Project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263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4AC74-9C6A-B61C-3701-D4F003EF1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579" y="605790"/>
            <a:ext cx="10168128" cy="1179576"/>
          </a:xfrm>
        </p:spPr>
        <p:txBody>
          <a:bodyPr/>
          <a:lstStyle/>
          <a:p>
            <a:r>
              <a:rPr lang="en-US" sz="40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Traditional</a:t>
            </a:r>
            <a:r>
              <a:rPr lang="en-US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Management Theory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C782A-F7BC-EE3C-5AA9-F67C7E757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79" y="2296792"/>
            <a:ext cx="10168128" cy="36941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Research and 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briefly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document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514350" indent="-514350"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Q. What is 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Frederick Taylor’s S</a:t>
            </a:r>
            <a:r>
              <a:rPr lang="en-GB" b="1" i="0" dirty="0">
                <a:solidFill>
                  <a:srgbClr val="001D35"/>
                </a:solidFill>
                <a:effectLst/>
              </a:rPr>
              <a:t>cientific Management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theory? </a:t>
            </a:r>
          </a:p>
          <a:p>
            <a:pPr marL="514350" indent="-514350">
              <a:buAutoNum type="arabicPeriod"/>
            </a:pPr>
            <a:r>
              <a:rPr lang="en-GB" dirty="0"/>
              <a:t>Q. </a:t>
            </a:r>
            <a:r>
              <a:rPr lang="en-GB" b="1" dirty="0"/>
              <a:t>What can we learn </a:t>
            </a:r>
            <a:r>
              <a:rPr lang="en-GB" dirty="0"/>
              <a:t>from Frederick Taylor’s Traditional Scientific Management theory for the Games &amp; Animation industry?</a:t>
            </a:r>
            <a:endParaRPr lang="en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AutoNum type="arabicPeriod"/>
            </a:pPr>
            <a:r>
              <a:rPr lang="en-GB" dirty="0"/>
              <a:t>Share: 1/2 students asked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5" name="Graphic 4" descr="Management outline">
            <a:extLst>
              <a:ext uri="{FF2B5EF4-FFF2-40B4-BE49-F238E27FC236}">
                <a16:creationId xmlns:a16="http://schemas.microsoft.com/office/drawing/2014/main" id="{D5CFCA6F-D139-D3DB-6E80-9235959804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584694" y="-155442"/>
            <a:ext cx="2161664" cy="2161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131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221" y="593156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Traditional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Management styles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E5AC6F8-21C3-67C6-6DA4-4532AB839F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508048"/>
              </p:ext>
            </p:extLst>
          </p:nvPr>
        </p:nvGraphicFramePr>
        <p:xfrm>
          <a:off x="518959" y="1932069"/>
          <a:ext cx="1074691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2742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3612" y="540402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play: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Traditional </a:t>
            </a: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Management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CCFA-1792-F754-0171-92A3B4D1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249" y="2172401"/>
            <a:ext cx="10697491" cy="4145197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100" b="1" dirty="0"/>
              <a:t>Get into pairs</a:t>
            </a:r>
            <a:endParaRPr lang="en-GB" sz="3100" dirty="0"/>
          </a:p>
          <a:p>
            <a:pPr marL="514350" indent="-514350">
              <a:buFont typeface="+mj-lt"/>
              <a:buAutoNum type="arabicPeriod"/>
            </a:pPr>
            <a:r>
              <a:rPr lang="en-GB" sz="3100" dirty="0"/>
              <a:t>Use an </a:t>
            </a:r>
            <a:r>
              <a:rPr lang="en-GB" sz="3100" b="1" dirty="0"/>
              <a:t>AI tool </a:t>
            </a:r>
            <a:r>
              <a:rPr lang="en-GB" sz="3100" dirty="0"/>
              <a:t>of your choice to:</a:t>
            </a:r>
          </a:p>
          <a:p>
            <a:pPr lvl="1"/>
            <a:r>
              <a:rPr lang="en-GB" sz="2600" dirty="0"/>
              <a:t>Create </a:t>
            </a:r>
            <a:r>
              <a:rPr lang="en-US" sz="2600" dirty="0"/>
              <a:t>a role play dialogue between 2 employees at a large Games / Animation Studio, a manager with a traditional management style and a Creative employee that result in an unfavorable dis-satisfied outcome.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100" dirty="0"/>
              <a:t>Choose a role to play and read out the </a:t>
            </a:r>
            <a:r>
              <a:rPr lang="en-GB" sz="3100" b="1" dirty="0"/>
              <a:t>dialogue</a:t>
            </a:r>
            <a:r>
              <a:rPr lang="en-GB" sz="3100" dirty="0"/>
              <a:t> to each other in a conversational style. Then switch around and play out the dialogue again.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100" dirty="0"/>
              <a:t>Discuss the dialogue in pairs and then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100" b="1" dirty="0"/>
              <a:t>Document</a:t>
            </a:r>
            <a:r>
              <a:rPr lang="en-GB" sz="3100" dirty="0"/>
              <a:t> your thoughts feelings about something you learned.</a:t>
            </a:r>
          </a:p>
        </p:txBody>
      </p:sp>
      <p:sp>
        <p:nvSpPr>
          <p:cNvPr id="7" name="Rectangle 6" descr="Board Room">
            <a:extLst>
              <a:ext uri="{FF2B5EF4-FFF2-40B4-BE49-F238E27FC236}">
                <a16:creationId xmlns:a16="http://schemas.microsoft.com/office/drawing/2014/main" id="{92354C95-2F62-CD13-8967-367304D3EB13}"/>
              </a:ext>
            </a:extLst>
          </p:cNvPr>
          <p:cNvSpPr/>
          <p:nvPr/>
        </p:nvSpPr>
        <p:spPr>
          <a:xfrm>
            <a:off x="0" y="457172"/>
            <a:ext cx="1116281" cy="1116281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06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2D540-0830-89A5-CFCE-989B4BD01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6406898" cy="1106424"/>
          </a:xfrm>
        </p:spPr>
        <p:txBody>
          <a:bodyPr>
            <a:norm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Human Relations theory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DC15F-6747-5BE8-B9A0-2C40ECFCE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158" y="2252870"/>
            <a:ext cx="6470904" cy="35602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Research and briefly document: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Q. What is the </a:t>
            </a:r>
            <a:r>
              <a:rPr lang="en-GB" sz="2400" b="1" dirty="0"/>
              <a:t>Elton Mayo’s theory &amp; the Humans Relations theory </a:t>
            </a:r>
            <a:r>
              <a:rPr lang="en-GB" sz="2400" dirty="0"/>
              <a:t>of management</a:t>
            </a: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Q. </a:t>
            </a:r>
            <a:r>
              <a:rPr lang="en-GB" sz="2400" b="1" dirty="0"/>
              <a:t>What can we learn </a:t>
            </a:r>
            <a:r>
              <a:rPr lang="en-GB" sz="2400" dirty="0"/>
              <a:t>from these theories for the Games &amp; Animation industry?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Share:</a:t>
            </a:r>
            <a:r>
              <a:rPr lang="en-GB" sz="2400" dirty="0"/>
              <a:t> 1/2 students asked.</a:t>
            </a:r>
          </a:p>
          <a:p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DB383EDC-6A67-CB18-3B97-6837B19912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743" r="13499" b="1"/>
          <a:stretch/>
        </p:blipFill>
        <p:spPr>
          <a:xfrm>
            <a:off x="7922443" y="630936"/>
            <a:ext cx="3612399" cy="5495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747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61DB5-574D-82C4-D38D-9CC53EECF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310" y="583809"/>
            <a:ext cx="6960167" cy="1179576"/>
          </a:xfrm>
        </p:spPr>
        <p:txBody>
          <a:bodyPr/>
          <a:lstStyle/>
          <a:p>
            <a:r>
              <a:rPr lang="en-GB" sz="4400" b="1" dirty="0"/>
              <a:t>Bg. </a:t>
            </a:r>
            <a:r>
              <a:rPr lang="en-GB" dirty="0"/>
              <a:t>Mayo &amp; HR departments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B39-E698-43F8-017A-86045B204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929" y="2310970"/>
            <a:ext cx="10168128" cy="3694176"/>
          </a:xfrm>
        </p:spPr>
        <p:txBody>
          <a:bodyPr>
            <a:normAutofit/>
          </a:bodyPr>
          <a:lstStyle/>
          <a:p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Mayo's findings led to the creation of the first personnel department, that focuses on employee needs, which has evolved into the today’s Human Resources (HR) department. </a:t>
            </a:r>
          </a:p>
          <a:p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Mayo’s research has created a more humane approach to employee management, rather than treating employees as mere resources. </a:t>
            </a:r>
          </a:p>
          <a:p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Today employees are treated as individuals, as valuable, with valuable opinions, ideas, knowledge and skills.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9" name="Graphic 8" descr="Group success with solid fill">
            <a:extLst>
              <a:ext uri="{FF2B5EF4-FFF2-40B4-BE49-F238E27FC236}">
                <a16:creationId xmlns:a16="http://schemas.microsoft.com/office/drawing/2014/main" id="{9E0AF4EA-ED23-4969-47C9-71059B7196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660711" y="178379"/>
            <a:ext cx="1920097" cy="192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96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8DC3873-8E8F-908E-20AA-2FFBAECE1C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4747830"/>
              </p:ext>
            </p:extLst>
          </p:nvPr>
        </p:nvGraphicFramePr>
        <p:xfrm>
          <a:off x="728521" y="1259302"/>
          <a:ext cx="10161494" cy="43187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5099">
                  <a:extLst>
                    <a:ext uri="{9D8B030D-6E8A-4147-A177-3AD203B41FA5}">
                      <a16:colId xmlns:a16="http://schemas.microsoft.com/office/drawing/2014/main" val="836907541"/>
                    </a:ext>
                  </a:extLst>
                </a:gridCol>
                <a:gridCol w="3986656">
                  <a:extLst>
                    <a:ext uri="{9D8B030D-6E8A-4147-A177-3AD203B41FA5}">
                      <a16:colId xmlns:a16="http://schemas.microsoft.com/office/drawing/2014/main" val="2737236796"/>
                    </a:ext>
                  </a:extLst>
                </a:gridCol>
                <a:gridCol w="4349739">
                  <a:extLst>
                    <a:ext uri="{9D8B030D-6E8A-4147-A177-3AD203B41FA5}">
                      <a16:colId xmlns:a16="http://schemas.microsoft.com/office/drawing/2014/main" val="158145642"/>
                    </a:ext>
                  </a:extLst>
                </a:gridCol>
              </a:tblGrid>
              <a:tr h="45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endParaRPr lang="en-GB" sz="1800" kern="100" dirty="0">
                        <a:effectLst/>
                        <a:latin typeface="+mn-lt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u="sng" kern="100" dirty="0">
                          <a:effectLst/>
                          <a:latin typeface="+mn-lt"/>
                        </a:rPr>
                        <a:t>Scientific Management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u="sng" kern="100" dirty="0">
                          <a:effectLst/>
                          <a:latin typeface="+mn-lt"/>
                        </a:rPr>
                        <a:t>Human Relations Theory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70984240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+mn-lt"/>
                        </a:rPr>
                        <a:t>Creator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+mn-lt"/>
                        </a:rPr>
                        <a:t>Frederick W. Taylor </a:t>
                      </a:r>
                      <a:r>
                        <a:rPr lang="en-GB" sz="1800" kern="100" dirty="0">
                          <a:effectLst/>
                          <a:latin typeface="+mn-lt"/>
                        </a:rPr>
                        <a:t>(early 1900s)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+mn-lt"/>
                        </a:rPr>
                        <a:t>Elton Mayo </a:t>
                      </a:r>
                      <a:r>
                        <a:rPr lang="en-GB" sz="1800" kern="100" dirty="0">
                          <a:effectLst/>
                          <a:latin typeface="+mn-lt"/>
                        </a:rPr>
                        <a:t>(1930s, Hawthorne Studies)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64092094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Focus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Efficiency, productivity, task optimization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+mn-lt"/>
                        </a:rPr>
                        <a:t>Employee well-being, motivation, social needs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84720719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View of Workers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As parts of a machine; motivated by money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As social beings; motivated by relationships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59184875"/>
                  </a:ext>
                </a:extLst>
              </a:tr>
              <a:tr h="894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Key Practices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Time-and-motion studies, standardization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Teamwork, communication, supportive supervision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25593615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Management Role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Plan, control, and enforce rules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Facilitate, support, and engage employees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09715016"/>
                  </a:ext>
                </a:extLst>
              </a:tr>
              <a:tr h="45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Criticism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+mn-lt"/>
                        </a:rPr>
                        <a:t>Dehumanizing, ignores worker satisfaction</a:t>
                      </a:r>
                      <a:endParaRPr lang="en-GB" sz="1800" kern="10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+mn-lt"/>
                        </a:rPr>
                        <a:t>Lacks emphasis on structure and productivity</a:t>
                      </a:r>
                      <a:endParaRPr lang="en-GB" sz="1800" kern="10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401425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8297621-4BEA-11A9-F1BE-B2983F8D4177}"/>
              </a:ext>
            </a:extLst>
          </p:cNvPr>
          <p:cNvSpPr txBox="1"/>
          <p:nvPr/>
        </p:nvSpPr>
        <p:spPr>
          <a:xfrm>
            <a:off x="287452" y="120529"/>
            <a:ext cx="11529172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/>
              <a:t>Bg. </a:t>
            </a:r>
            <a:r>
              <a:rPr lang="en-US" sz="3600" dirty="0"/>
              <a:t>Overview: </a:t>
            </a:r>
            <a:br>
              <a:rPr lang="en-US" sz="2400" dirty="0"/>
            </a:br>
            <a:r>
              <a:rPr lang="en-US" sz="2800" b="1" dirty="0"/>
              <a:t>Scientific Management</a:t>
            </a:r>
            <a:r>
              <a:rPr lang="en-US" sz="2800" dirty="0"/>
              <a:t> &amp; </a:t>
            </a:r>
            <a:r>
              <a:rPr lang="en-US" sz="2800" b="1" dirty="0"/>
              <a:t>Human Relations</a:t>
            </a:r>
            <a:r>
              <a:rPr lang="en-US" sz="2800" dirty="0"/>
              <a:t> theory of management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124A0A-61E7-EFE2-B126-2E8A43E9C7CA}"/>
              </a:ext>
            </a:extLst>
          </p:cNvPr>
          <p:cNvSpPr txBox="1"/>
          <p:nvPr/>
        </p:nvSpPr>
        <p:spPr>
          <a:xfrm>
            <a:off x="623046" y="5687671"/>
            <a:ext cx="1037244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summary, Scientific Management </a:t>
            </a:r>
            <a:r>
              <a:rPr lang="en-US" dirty="0" err="1"/>
              <a:t>emphasises</a:t>
            </a:r>
            <a:r>
              <a:rPr lang="en-US" dirty="0"/>
              <a:t> </a:t>
            </a:r>
            <a:r>
              <a:rPr lang="en-US" b="1" dirty="0"/>
              <a:t>mechanical efficiency</a:t>
            </a:r>
            <a:r>
              <a:rPr lang="en-US" dirty="0"/>
              <a:t>, while Human Relations </a:t>
            </a:r>
            <a:r>
              <a:rPr lang="en-US" dirty="0" err="1"/>
              <a:t>emphasises</a:t>
            </a:r>
            <a:r>
              <a:rPr lang="en-US" dirty="0"/>
              <a:t> </a:t>
            </a:r>
            <a:r>
              <a:rPr lang="en-US" b="1" dirty="0"/>
              <a:t>human connection</a:t>
            </a:r>
            <a:r>
              <a:rPr lang="en-US" dirty="0"/>
              <a:t>. Many modern approaches blend both to balance performance and people.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6404E2-BE91-79C5-51F3-97042402229D}"/>
              </a:ext>
            </a:extLst>
          </p:cNvPr>
          <p:cNvSpPr txBox="1"/>
          <p:nvPr/>
        </p:nvSpPr>
        <p:spPr>
          <a:xfrm>
            <a:off x="9070041" y="6442502"/>
            <a:ext cx="312195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Ref: Past knowledge and experience. </a:t>
            </a:r>
            <a:br>
              <a:rPr lang="en-GB" sz="1050" dirty="0"/>
            </a:br>
            <a:r>
              <a:rPr lang="en-GB" sz="1050" dirty="0"/>
              <a:t>+ MS Copilot, private communication, Oct. 2025</a:t>
            </a:r>
          </a:p>
        </p:txBody>
      </p:sp>
    </p:spTree>
    <p:extLst>
      <p:ext uri="{BB962C8B-B14F-4D97-AF65-F5344CB8AC3E}">
        <p14:creationId xmlns:p14="http://schemas.microsoft.com/office/powerpoint/2010/main" val="1605317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482" y="540402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Management styles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E5AC6F8-21C3-67C6-6DA4-4532AB839F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419436"/>
              </p:ext>
            </p:extLst>
          </p:nvPr>
        </p:nvGraphicFramePr>
        <p:xfrm>
          <a:off x="835482" y="2033181"/>
          <a:ext cx="1074691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0934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281" y="552731"/>
            <a:ext cx="10168128" cy="117957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play: Leadership &amp; Management styles</a:t>
            </a:r>
            <a:b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&gt; </a:t>
            </a:r>
            <a:r>
              <a:rPr lang="en-GB" sz="40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CCFA-1792-F754-0171-92A3B4D1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268" y="2160072"/>
            <a:ext cx="10697491" cy="414519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Get into pairs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 tool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your choice to:</a:t>
            </a:r>
          </a:p>
          <a:p>
            <a:pPr lvl="1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role play dialogue between 2 employees at a large Games/Animation company, a manager with a new refreshing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contemporary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management style and a Creative employee that results in a favorable satisfied outcome.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10mins: Choose a role to play and read out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each other in a conversational style. Then switch around and play out the dialogue again.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Discuss the dialogue in pairs and then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Document</a:t>
            </a:r>
            <a:r>
              <a:rPr lang="en-GB" sz="2400" dirty="0"/>
              <a:t> your thoughts feelings about what you learned.</a:t>
            </a:r>
            <a:endParaRPr lang="en-GB" sz="2400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 descr="Board Room">
            <a:extLst>
              <a:ext uri="{FF2B5EF4-FFF2-40B4-BE49-F238E27FC236}">
                <a16:creationId xmlns:a16="http://schemas.microsoft.com/office/drawing/2014/main" id="{92354C95-2F62-CD13-8967-367304D3EB13}"/>
              </a:ext>
            </a:extLst>
          </p:cNvPr>
          <p:cNvSpPr/>
          <p:nvPr/>
        </p:nvSpPr>
        <p:spPr>
          <a:xfrm>
            <a:off x="0" y="457172"/>
            <a:ext cx="1116281" cy="1116281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44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04D287-9057-E2B5-93CD-5176AB696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B546C-48CB-680F-4EED-55AEF4BAF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46" y="970132"/>
            <a:ext cx="6406898" cy="110642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Leadership &amp; Management styles handout &amp; rating</a:t>
            </a:r>
            <a:endParaRPr lang="en-GB" sz="32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F6DCB-72F2-4B5D-D2D3-D449354D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5993892" cy="356025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Read the handout on Moodle titled ‘</a:t>
            </a:r>
            <a:r>
              <a:rPr lang="en-GB" sz="2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Leadership</a:t>
            </a:r>
            <a:r>
              <a:rPr lang="en-GB" sz="2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Management styles’ </a:t>
            </a: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and rate each style out of 10.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When finished rating, </a:t>
            </a:r>
            <a:r>
              <a:rPr lang="en-GB" sz="2400" b="1" dirty="0"/>
              <a:t>post your answer in the chat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000" dirty="0"/>
              <a:t>The list of styles can be accessed in the handout or from the notes section below.</a:t>
            </a:r>
          </a:p>
          <a:p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6" name="Picture 5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D583BC56-CEFA-E2ED-716F-31398151CE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9814" y="1739646"/>
            <a:ext cx="4097657" cy="32781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24071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2E61B8-D73F-DFEF-12FD-2956C87DF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two towers lit up in the water&#10;&#10;AI-generated content may be incorrect.">
            <a:extLst>
              <a:ext uri="{FF2B5EF4-FFF2-40B4-BE49-F238E27FC236}">
                <a16:creationId xmlns:a16="http://schemas.microsoft.com/office/drawing/2014/main" id="{27D551DD-27F8-95A9-7EEC-B5727E668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126" r="1" b="1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6" name="Picture 5" descr="A bridge over water with a pagoda&#10;&#10;AI-generated content may be incorrect.">
            <a:extLst>
              <a:ext uri="{FF2B5EF4-FFF2-40B4-BE49-F238E27FC236}">
                <a16:creationId xmlns:a16="http://schemas.microsoft.com/office/drawing/2014/main" id="{CB888B38-9CA5-A02A-603C-21FE4F78A2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6162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8" name="Picture 7" descr="A long shot of a great wall&#10;&#10;AI-generated content may be incorrect.">
            <a:extLst>
              <a:ext uri="{FF2B5EF4-FFF2-40B4-BE49-F238E27FC236}">
                <a16:creationId xmlns:a16="http://schemas.microsoft.com/office/drawing/2014/main" id="{27DC285B-A047-CD7C-7614-4308BEF918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20648" r="-1" b="11617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CFA7D-44C6-929A-C4CD-98DF256B8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/>
              <a:t>Chinese Leadership &amp; Management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5ED74-1689-21E4-8F00-3CB539CF3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993" y="2364788"/>
            <a:ext cx="5484909" cy="3666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Research &amp; document:</a:t>
            </a:r>
          </a:p>
          <a:p>
            <a:pPr marL="514350" indent="-514350">
              <a:buAutoNum type="arabicPeriod"/>
            </a:pPr>
            <a:r>
              <a:rPr lang="en-GB" sz="2400" dirty="0"/>
              <a:t>What are the traditional and contemporary Leadership and Management concepts &amp; styles from Japan &amp; China?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Share: Discuss in pairs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1/2 students will be asked to share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3D1FDB-27F6-47D1-7C1D-022CF46E631F}"/>
              </a:ext>
            </a:extLst>
          </p:cNvPr>
          <p:cNvSpPr txBox="1"/>
          <p:nvPr/>
        </p:nvSpPr>
        <p:spPr>
          <a:xfrm>
            <a:off x="9423293" y="6870700"/>
            <a:ext cx="276870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7" tooltip="https://www.eoi.es/blogs/mbaptmad/2012/06/27/la-gran-muralla-china-%E9%95%BF%E5%9F%8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3E05CD-A54C-A489-B651-28A5DF074117}"/>
              </a:ext>
            </a:extLst>
          </p:cNvPr>
          <p:cNvSpPr txBox="1"/>
          <p:nvPr/>
        </p:nvSpPr>
        <p:spPr>
          <a:xfrm>
            <a:off x="6619444" y="6870700"/>
            <a:ext cx="2791149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bcntb.com/10-sitios-espectaculares-de-chin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C09FF-B9B1-3373-6AEB-7FAF3BA015B8}"/>
              </a:ext>
            </a:extLst>
          </p:cNvPr>
          <p:cNvSpPr txBox="1"/>
          <p:nvPr/>
        </p:nvSpPr>
        <p:spPr>
          <a:xfrm>
            <a:off x="-10632" y="35934"/>
            <a:ext cx="4922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International Management:</a:t>
            </a:r>
          </a:p>
        </p:txBody>
      </p:sp>
    </p:spTree>
    <p:extLst>
      <p:ext uri="{BB962C8B-B14F-4D97-AF65-F5344CB8AC3E}">
        <p14:creationId xmlns:p14="http://schemas.microsoft.com/office/powerpoint/2010/main" val="10617037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23FE733-F95B-4DF6-AFC5-BEEB3577C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6852464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5E19B6-456E-6B29-3268-47545A569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5" y="978408"/>
            <a:ext cx="6423841" cy="1106424"/>
          </a:xfrm>
        </p:spPr>
        <p:txBody>
          <a:bodyPr>
            <a:normAutofit/>
          </a:bodyPr>
          <a:lstStyle/>
          <a:p>
            <a:r>
              <a:rPr lang="en-GB" sz="2800" dirty="0"/>
              <a:t>Bg. Handout on </a:t>
            </a:r>
            <a:r>
              <a:rPr lang="en-GB" sz="2800" b="1" dirty="0"/>
              <a:t>Chinese &amp; Japanese Leadership &amp; Management</a:t>
            </a:r>
            <a:endParaRPr lang="en-GB" sz="2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4" y="2121408"/>
            <a:ext cx="582472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98291-7E0C-18CC-7E9F-7CF1844C4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4" y="2359152"/>
            <a:ext cx="6007608" cy="3429000"/>
          </a:xfrm>
        </p:spPr>
        <p:txBody>
          <a:bodyPr>
            <a:normAutofit/>
          </a:bodyPr>
          <a:lstStyle/>
          <a:p>
            <a:r>
              <a:rPr lang="en-GB" sz="2400" dirty="0"/>
              <a:t>Overview available on Moodle.</a:t>
            </a:r>
          </a:p>
        </p:txBody>
      </p:sp>
      <p:pic>
        <p:nvPicPr>
          <p:cNvPr id="7" name="Graphic 6" descr="Remote learning language outline">
            <a:extLst>
              <a:ext uri="{FF2B5EF4-FFF2-40B4-BE49-F238E27FC236}">
                <a16:creationId xmlns:a16="http://schemas.microsoft.com/office/drawing/2014/main" id="{F9679214-DD65-78E8-2B24-537395F99F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71916" y="633619"/>
            <a:ext cx="2651760" cy="2651760"/>
          </a:xfrm>
          <a:prstGeom prst="rect">
            <a:avLst/>
          </a:prstGeom>
        </p:spPr>
      </p:pic>
      <p:pic>
        <p:nvPicPr>
          <p:cNvPr id="5" name="Graphic 4" descr="Document outline">
            <a:extLst>
              <a:ext uri="{FF2B5EF4-FFF2-40B4-BE49-F238E27FC236}">
                <a16:creationId xmlns:a16="http://schemas.microsoft.com/office/drawing/2014/main" id="{0E5368F8-9368-6F45-395D-8536360E30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70138" y="3472468"/>
            <a:ext cx="2651760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724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4C95E8-D1D8-A727-AC1E-6B86EE8874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DAE3CB7-C6ED-8188-738E-95294199A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A078D-2D9C-382A-C4FA-54A9377B4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1691" y="1217673"/>
            <a:ext cx="6272784" cy="1535051"/>
          </a:xfrm>
        </p:spPr>
        <p:txBody>
          <a:bodyPr anchor="b">
            <a:normAutofit/>
          </a:bodyPr>
          <a:lstStyle/>
          <a:p>
            <a:r>
              <a:rPr lang="en-GB" sz="5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Management styles</a:t>
            </a:r>
            <a:endParaRPr lang="en-GB" sz="5200" dirty="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793FD271-42E6-A41A-F627-F6D2F6BB5F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979" r="14280" b="1"/>
          <a:stretch/>
        </p:blipFill>
        <p:spPr>
          <a:xfrm>
            <a:off x="21" y="11"/>
            <a:ext cx="1948050" cy="2965328"/>
          </a:xfrm>
          <a:prstGeom prst="rect">
            <a:avLst/>
          </a:prstGeom>
        </p:spPr>
      </p:pic>
      <p:sp>
        <p:nvSpPr>
          <p:cNvPr id="11" name="!!accent">
            <a:extLst>
              <a:ext uri="{FF2B5EF4-FFF2-40B4-BE49-F238E27FC236}">
                <a16:creationId xmlns:a16="http://schemas.microsoft.com/office/drawing/2014/main" id="{D6443B3B-BA6F-A78F-2683-6647E6216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BFF1CF-64FB-A71D-1B61-F3BBB4320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9A03D-3CF3-AEE9-14E6-9B75AC7F30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8954" y="3194616"/>
            <a:ext cx="9343961" cy="282568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Research and document: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Which </a:t>
            </a: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Leadership/Management styles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do you think are the most effective today and why?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Which </a:t>
            </a: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Leadership/Management style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would you adopt and why?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Share: </a:t>
            </a:r>
            <a:r>
              <a:rPr lang="en-GB" dirty="0"/>
              <a:t>Discuss in pairs.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5137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61DB5-574D-82C4-D38D-9CC53EECF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137" y="610186"/>
            <a:ext cx="10582598" cy="1179576"/>
          </a:xfrm>
        </p:spPr>
        <p:txBody>
          <a:bodyPr>
            <a:noAutofit/>
          </a:bodyPr>
          <a:lstStyle/>
          <a:p>
            <a:r>
              <a:rPr lang="en-GB" b="1" dirty="0"/>
              <a:t>Changing </a:t>
            </a: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Leadership/Management styles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B39-E698-43F8-017A-86045B204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Q. Reflect, research and document some </a:t>
            </a:r>
            <a:r>
              <a:rPr lang="en-GB" b="1" dirty="0"/>
              <a:t>recent</a:t>
            </a:r>
            <a:r>
              <a:rPr lang="en-GB" dirty="0"/>
              <a:t> </a:t>
            </a:r>
            <a:r>
              <a:rPr lang="en-GB" b="1" dirty="0"/>
              <a:t>changes in societal values</a:t>
            </a:r>
            <a:r>
              <a:rPr lang="en-GB" dirty="0"/>
              <a:t> and what has created the change?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Q. Reflect, consider and document how these changes are affecting </a:t>
            </a: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Leadership/Management styles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Share: Discuss in pairs</a:t>
            </a:r>
          </a:p>
          <a:p>
            <a:endParaRPr lang="en-GB" dirty="0"/>
          </a:p>
        </p:txBody>
      </p:sp>
      <p:pic>
        <p:nvPicPr>
          <p:cNvPr id="9" name="Graphic 8" descr="Group success with solid fill">
            <a:extLst>
              <a:ext uri="{FF2B5EF4-FFF2-40B4-BE49-F238E27FC236}">
                <a16:creationId xmlns:a16="http://schemas.microsoft.com/office/drawing/2014/main" id="{9E0AF4EA-ED23-4969-47C9-71059B7196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088711" y="5005355"/>
            <a:ext cx="1920097" cy="19200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D6C5E1-02BE-A3C5-5EAA-2CCC1F494119}"/>
              </a:ext>
            </a:extLst>
          </p:cNvPr>
          <p:cNvSpPr txBox="1"/>
          <p:nvPr/>
        </p:nvSpPr>
        <p:spPr>
          <a:xfrm>
            <a:off x="611192" y="1684668"/>
            <a:ext cx="32046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Note: Private Activity if needed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8092026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C9B89-F3AB-E686-F170-2091FAB60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629" y="605790"/>
            <a:ext cx="10168128" cy="1179576"/>
          </a:xfrm>
        </p:spPr>
        <p:txBody>
          <a:bodyPr>
            <a:normAutofit/>
          </a:bodyPr>
          <a:lstStyle/>
          <a:p>
            <a:r>
              <a:rPr lang="en-GB" sz="4800" b="1" dirty="0"/>
              <a:t>Top tips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9E2B21E5-EB37-41D8-917D-EC96FC5B97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3240714"/>
              </p:ext>
            </p:extLst>
          </p:nvPr>
        </p:nvGraphicFramePr>
        <p:xfrm>
          <a:off x="1111172" y="1951246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1848C05-59F4-FDE4-B773-C68731570A14}"/>
              </a:ext>
            </a:extLst>
          </p:cNvPr>
          <p:cNvSpPr txBox="1"/>
          <p:nvPr/>
        </p:nvSpPr>
        <p:spPr>
          <a:xfrm>
            <a:off x="611192" y="1684668"/>
            <a:ext cx="32046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Note: Private Activity if needed</a:t>
            </a:r>
            <a:endParaRPr lang="en-GB" sz="800" dirty="0"/>
          </a:p>
        </p:txBody>
      </p:sp>
      <p:pic>
        <p:nvPicPr>
          <p:cNvPr id="7" name="Graphic 6" descr="Group success with solid fill">
            <a:extLst>
              <a:ext uri="{FF2B5EF4-FFF2-40B4-BE49-F238E27FC236}">
                <a16:creationId xmlns:a16="http://schemas.microsoft.com/office/drawing/2014/main" id="{B0AB0713-5480-EB9D-498F-642AAF026B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60711" y="178379"/>
            <a:ext cx="1920097" cy="19200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58CE42-A47C-A778-6416-98BE42BC63DF}"/>
              </a:ext>
            </a:extLst>
          </p:cNvPr>
          <p:cNvSpPr txBox="1"/>
          <p:nvPr/>
        </p:nvSpPr>
        <p:spPr>
          <a:xfrm>
            <a:off x="1882653" y="4135676"/>
            <a:ext cx="413568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400" dirty="0"/>
              <a:t>1. Research and document some </a:t>
            </a:r>
            <a:r>
              <a:rPr lang="en-GB" sz="2400" b="1" dirty="0"/>
              <a:t>top tips </a:t>
            </a:r>
            <a:r>
              <a:rPr lang="en-GB" sz="2400" dirty="0"/>
              <a:t>for highly effective leadership and management?</a:t>
            </a:r>
            <a:endParaRPr 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1BA444-A769-886D-227C-48D0F41B3DB9}"/>
              </a:ext>
            </a:extLst>
          </p:cNvPr>
          <p:cNvSpPr txBox="1"/>
          <p:nvPr/>
        </p:nvSpPr>
        <p:spPr>
          <a:xfrm>
            <a:off x="7048134" y="4242254"/>
            <a:ext cx="36169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400" dirty="0"/>
              <a:t>2. Share: Discuss in pairs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41911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D73D0-919B-3CF7-5969-224345C58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>
            <a:normAutofit/>
          </a:bodyPr>
          <a:lstStyle/>
          <a:p>
            <a:r>
              <a:rPr lang="en-GB" sz="4400" dirty="0"/>
              <a:t>Homework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FE26E-B96D-DE1C-9FD3-A328FBA42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6" y="2219918"/>
            <a:ext cx="6177391" cy="375160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Ask 2 experienced/retired people for some </a:t>
            </a:r>
            <a:r>
              <a:rPr lang="en-GB" sz="3200" b="1" dirty="0"/>
              <a:t>tips</a:t>
            </a:r>
            <a:r>
              <a:rPr lang="en-GB" sz="3200" dirty="0"/>
              <a:t> on what they think and feel make an effective leader and manager, and document their feedback.</a:t>
            </a:r>
          </a:p>
          <a:p>
            <a:pPr lvl="1"/>
            <a:r>
              <a:rPr lang="en-GB" sz="2800" dirty="0"/>
              <a:t>Share: next week.</a:t>
            </a:r>
          </a:p>
          <a:p>
            <a:endParaRPr lang="en-GB" sz="3200" dirty="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46E5F093-4539-9236-855D-81B5380123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0256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9A3F5-DD54-11EA-2BE9-629AE9CAE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Assignment: 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CDAED-1CBF-9F4D-E233-4D662962F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Today’s Lecture tutorial will help you to complete task 2 of the assignment on Leadership &amp; Management.</a:t>
            </a:r>
          </a:p>
          <a:p>
            <a:r>
              <a:rPr lang="en-GB" dirty="0"/>
              <a:t>Use what you have done today (activity output), to help you complete task 1.</a:t>
            </a:r>
          </a:p>
        </p:txBody>
      </p:sp>
    </p:spTree>
    <p:extLst>
      <p:ext uri="{BB962C8B-B14F-4D97-AF65-F5344CB8AC3E}">
        <p14:creationId xmlns:p14="http://schemas.microsoft.com/office/powerpoint/2010/main" val="2709960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A7F72-D450-5F37-F144-ADAB5D083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 &amp; 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9B163D-E00E-C7B8-91DA-C43C5C4A5AAF}"/>
              </a:ext>
            </a:extLst>
          </p:cNvPr>
          <p:cNvSpPr txBox="1"/>
          <p:nvPr/>
        </p:nvSpPr>
        <p:spPr>
          <a:xfrm>
            <a:off x="967286" y="2314832"/>
            <a:ext cx="5482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Any Qs?</a:t>
            </a:r>
          </a:p>
        </p:txBody>
      </p:sp>
    </p:spTree>
    <p:extLst>
      <p:ext uri="{BB962C8B-B14F-4D97-AF65-F5344CB8AC3E}">
        <p14:creationId xmlns:p14="http://schemas.microsoft.com/office/powerpoint/2010/main" val="42011564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0F736-49AC-732E-F4AC-4E9246B57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8F909-0B55-A9BB-10BD-F9663E56F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Reminder: Register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165A9B-8D0D-A195-62BE-81F640B5CB17}"/>
              </a:ext>
            </a:extLst>
          </p:cNvPr>
          <p:cNvSpPr txBox="1"/>
          <p:nvPr/>
        </p:nvSpPr>
        <p:spPr>
          <a:xfrm>
            <a:off x="954098" y="2314832"/>
            <a:ext cx="54829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Register</a:t>
            </a:r>
          </a:p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Thanks to D</a:t>
            </a:r>
          </a:p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End.</a:t>
            </a:r>
          </a:p>
        </p:txBody>
      </p:sp>
    </p:spTree>
    <p:extLst>
      <p:ext uri="{BB962C8B-B14F-4D97-AF65-F5344CB8AC3E}">
        <p14:creationId xmlns:p14="http://schemas.microsoft.com/office/powerpoint/2010/main" val="13889746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030EF-1683-42F4-A8A1-8A16413B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</a:t>
            </a:r>
          </a:p>
        </p:txBody>
      </p:sp>
    </p:spTree>
    <p:extLst>
      <p:ext uri="{BB962C8B-B14F-4D97-AF65-F5344CB8AC3E}">
        <p14:creationId xmlns:p14="http://schemas.microsoft.com/office/powerpoint/2010/main" val="32633949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FFBC-BAF8-94ED-C582-A4F95B4A5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</a:t>
            </a:r>
          </a:p>
        </p:txBody>
      </p:sp>
    </p:spTree>
    <p:extLst>
      <p:ext uri="{BB962C8B-B14F-4D97-AF65-F5344CB8AC3E}">
        <p14:creationId xmlns:p14="http://schemas.microsoft.com/office/powerpoint/2010/main" val="42157213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11789-AFA9-9104-4E5A-A856F9B00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693131"/>
            <a:ext cx="6272784" cy="913247"/>
          </a:xfrm>
        </p:spPr>
        <p:txBody>
          <a:bodyPr anchor="b">
            <a:normAutofit/>
          </a:bodyPr>
          <a:lstStyle/>
          <a:p>
            <a:r>
              <a:rPr lang="en-GB" sz="5200" b="1" dirty="0"/>
              <a:t>Bg. </a:t>
            </a:r>
            <a:r>
              <a:rPr lang="en-GB" sz="5200" dirty="0"/>
              <a:t>Quote: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62E31-3153-D994-6EAA-8727F0189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31" y="2210790"/>
            <a:ext cx="6272784" cy="282549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Allow change to occur for your dreams to become a reality</a:t>
            </a:r>
          </a:p>
          <a:p>
            <a:r>
              <a:rPr lang="en-GB" sz="2400" dirty="0"/>
              <a:t>Change is needed for your dreams to manifest</a:t>
            </a:r>
          </a:p>
          <a:p>
            <a:r>
              <a:rPr lang="en-GB" sz="2400" dirty="0"/>
              <a:t>Let go of the old for the new to arrive</a:t>
            </a:r>
          </a:p>
          <a:p>
            <a:r>
              <a:rPr lang="en-GB" sz="2400" dirty="0"/>
              <a:t>Allow and welcome change</a:t>
            </a:r>
          </a:p>
        </p:txBody>
      </p:sp>
      <p:pic>
        <p:nvPicPr>
          <p:cNvPr id="18" name="Picture 17" descr="A dog running on a beach&#10;&#10;Description automatically generated">
            <a:extLst>
              <a:ext uri="{FF2B5EF4-FFF2-40B4-BE49-F238E27FC236}">
                <a16:creationId xmlns:a16="http://schemas.microsoft.com/office/drawing/2014/main" id="{A6A8DA7E-3E7D-8645-587C-AFF1C676CF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840" r="2" b="2"/>
          <a:stretch/>
        </p:blipFill>
        <p:spPr>
          <a:xfrm>
            <a:off x="7684008" y="-26"/>
            <a:ext cx="4507992" cy="4121398"/>
          </a:xfrm>
          <a:prstGeom prst="rect">
            <a:avLst/>
          </a:prstGeom>
        </p:spPr>
      </p:pic>
      <p:pic>
        <p:nvPicPr>
          <p:cNvPr id="4" name="Picture 3" descr="Path through billowing grass">
            <a:extLst>
              <a:ext uri="{FF2B5EF4-FFF2-40B4-BE49-F238E27FC236}">
                <a16:creationId xmlns:a16="http://schemas.microsoft.com/office/drawing/2014/main" id="{C71E69E7-57F4-3A57-75E5-CAF85766EA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557" b="5075"/>
          <a:stretch/>
        </p:blipFill>
        <p:spPr>
          <a:xfrm>
            <a:off x="7684008" y="4349387"/>
            <a:ext cx="4507992" cy="2508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6746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4AC74-9C6A-B61C-3701-D4F003EF1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Management Theories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C782A-F7BC-EE3C-5AA9-F67C7E757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79" y="2296792"/>
            <a:ext cx="10168128" cy="369417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Q.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and document an overview of some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traditional Leadership and Management </a:t>
            </a:r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theories?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Share your answer or 2/3 students asked.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5" name="Graphic 4" descr="Management outline">
            <a:extLst>
              <a:ext uri="{FF2B5EF4-FFF2-40B4-BE49-F238E27FC236}">
                <a16:creationId xmlns:a16="http://schemas.microsoft.com/office/drawing/2014/main" id="{D5CFCA6F-D139-D3DB-6E80-9235959804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64675" y="3795584"/>
            <a:ext cx="2862649" cy="286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0438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F4126-BF6D-EBE9-5564-8C6F01CE9C73}"/>
              </a:ext>
            </a:extLst>
          </p:cNvPr>
          <p:cNvSpPr txBox="1">
            <a:spLocks/>
          </p:cNvSpPr>
          <p:nvPr/>
        </p:nvSpPr>
        <p:spPr>
          <a:xfrm>
            <a:off x="584445" y="548639"/>
            <a:ext cx="10168128" cy="65068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Bg. Leadership &amp; Management levels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7383B-4ECE-7746-39C8-A9C3A111698F}"/>
              </a:ext>
            </a:extLst>
          </p:cNvPr>
          <p:cNvSpPr txBox="1">
            <a:spLocks/>
          </p:cNvSpPr>
          <p:nvPr/>
        </p:nvSpPr>
        <p:spPr>
          <a:xfrm>
            <a:off x="863777" y="1517242"/>
            <a:ext cx="10168128" cy="5069089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900" b="1" i="0" u="sng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Terms for Top-level senior leadership &amp; management teams include:</a:t>
            </a:r>
            <a:endParaRPr kumimoji="0" lang="en-GB" sz="19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C-level executives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These executives are the most powerful and influential in an organisation. They are responsible for creating  strategy, making high-stake decisions, and ensuring that daily operations align with the company's goals. 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Some common C-level positions include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srgbClr val="474747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CEO (Chief executive officer - Oversees the entire organization) and others responsible for each functional area: COO (Chief Operational Officer), CFO (Chief Finance Officer), CMO (Chief Marketing Officer), CIO (Chief Information Officer), CTO (Chief Technology Officer).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Vice presidents (VPs) and Senior vice presidents (SVPs)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Report to C-level executives.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Directors (D-level executives)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Report to VPs 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Senior leadership team (SLT) or executive leadership team (ELT)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 A group of senior-leaders who are responsible for driving business success and report to D-level executives.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sng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Mid-level management team:</a:t>
            </a:r>
            <a:endParaRPr kumimoji="0" lang="en-GB" sz="18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B-level management is another name for mid-level managers. They include managers of a specific department, such as the marketing manager, hr manager, sales manager or IT manager.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sng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Low-level management team:</a:t>
            </a:r>
            <a:endParaRPr kumimoji="0" lang="en-GB" sz="18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First-line / front-line managers, team leaders and project managers.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9A8F1-067C-B79E-341D-28C6CCF306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220" y="326293"/>
            <a:ext cx="276225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273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BE3D-3364-87F5-AA66-FEE5D4A2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281" y="512856"/>
            <a:ext cx="9559957" cy="117957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play: Leadership &amp; Management styles</a:t>
            </a:r>
            <a:b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&gt; </a:t>
            </a:r>
            <a:r>
              <a:rPr lang="en-GB" sz="40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CCFA-1792-F754-0171-92A3B4D1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79" y="2255603"/>
            <a:ext cx="10168128" cy="36941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Q. What did you learn from the role play exercise?</a:t>
            </a:r>
          </a:p>
          <a:p>
            <a:r>
              <a:rPr lang="en-GB" dirty="0"/>
              <a:t>Share your answer or 2/3 students asked.</a:t>
            </a:r>
          </a:p>
        </p:txBody>
      </p:sp>
      <p:sp>
        <p:nvSpPr>
          <p:cNvPr id="4" name="Rectangle 3" descr="Board Room">
            <a:extLst>
              <a:ext uri="{FF2B5EF4-FFF2-40B4-BE49-F238E27FC236}">
                <a16:creationId xmlns:a16="http://schemas.microsoft.com/office/drawing/2014/main" id="{F24DF71F-4AA3-E148-A43D-180584CF4508}"/>
              </a:ext>
            </a:extLst>
          </p:cNvPr>
          <p:cNvSpPr/>
          <p:nvPr/>
        </p:nvSpPr>
        <p:spPr>
          <a:xfrm>
            <a:off x="0" y="457172"/>
            <a:ext cx="1116281" cy="1116281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5" name="Picture 4" descr="Two women sitting at table">
            <a:extLst>
              <a:ext uri="{FF2B5EF4-FFF2-40B4-BE49-F238E27FC236}">
                <a16:creationId xmlns:a16="http://schemas.microsoft.com/office/drawing/2014/main" id="{AB5E9C1F-2F29-9F85-C15F-C128673EF6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449" y="3679656"/>
            <a:ext cx="4213178" cy="280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7782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81FA4-B8DC-66BF-57E7-3D5AEBDB5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Management: </a:t>
            </a:r>
            <a:r>
              <a:rPr lang="en-GB" b="1" dirty="0"/>
              <a:t>Henri Fayol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7552C-C3BD-9E35-43BA-73E386E18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200" y="2239126"/>
            <a:ext cx="10168128" cy="3694176"/>
          </a:xfrm>
        </p:spPr>
        <p:txBody>
          <a:bodyPr/>
          <a:lstStyle/>
          <a:p>
            <a:r>
              <a:rPr lang="en-GB" dirty="0"/>
              <a:t>Q. What are </a:t>
            </a:r>
            <a:r>
              <a:rPr lang="en-GB" b="1" dirty="0"/>
              <a:t>Henri Fayol’s </a:t>
            </a:r>
            <a:r>
              <a:rPr lang="en-GB" dirty="0"/>
              <a:t>(1841 -1925) </a:t>
            </a:r>
            <a:r>
              <a:rPr lang="en-GB" b="1" dirty="0"/>
              <a:t>six functions of Management?</a:t>
            </a: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2A587EA-E03D-57E4-786B-547E4FF53909}"/>
              </a:ext>
            </a:extLst>
          </p:cNvPr>
          <p:cNvGrpSpPr/>
          <p:nvPr/>
        </p:nvGrpSpPr>
        <p:grpSpPr>
          <a:xfrm>
            <a:off x="4422912" y="2864708"/>
            <a:ext cx="3225114" cy="3647769"/>
            <a:chOff x="3821550" y="2988275"/>
            <a:chExt cx="3225114" cy="3647769"/>
          </a:xfrm>
        </p:grpSpPr>
        <p:pic>
          <p:nvPicPr>
            <p:cNvPr id="7" name="Graphic 6" descr="Board Of Directors with solid fill">
              <a:extLst>
                <a:ext uri="{FF2B5EF4-FFF2-40B4-BE49-F238E27FC236}">
                  <a16:creationId xmlns:a16="http://schemas.microsoft.com/office/drawing/2014/main" id="{09AD215A-87CE-E18A-32BA-9C33DE084DC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3821550" y="2988275"/>
              <a:ext cx="3225114" cy="3225114"/>
            </a:xfrm>
            <a:prstGeom prst="rect">
              <a:avLst/>
            </a:prstGeom>
          </p:spPr>
        </p:pic>
        <p:pic>
          <p:nvPicPr>
            <p:cNvPr id="9" name="Graphic 8" descr="Management with solid fill">
              <a:extLst>
                <a:ext uri="{FF2B5EF4-FFF2-40B4-BE49-F238E27FC236}">
                  <a16:creationId xmlns:a16="http://schemas.microsoft.com/office/drawing/2014/main" id="{E1323F09-C171-7DF8-7688-BD483C4A025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918275" y="4022194"/>
              <a:ext cx="987288" cy="987288"/>
            </a:xfrm>
            <a:prstGeom prst="rect">
              <a:avLst/>
            </a:prstGeom>
          </p:spPr>
        </p:pic>
        <p:pic>
          <p:nvPicPr>
            <p:cNvPr id="11" name="Graphic 10" descr="Hierarchy with solid fill">
              <a:extLst>
                <a:ext uri="{FF2B5EF4-FFF2-40B4-BE49-F238E27FC236}">
                  <a16:creationId xmlns:a16="http://schemas.microsoft.com/office/drawing/2014/main" id="{199AF592-4448-6D0F-68D6-E7D24617814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27838" y="5267882"/>
              <a:ext cx="1368162" cy="136816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389135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93CC-4B10-7550-1801-56F1A3B4C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highlight>
                  <a:srgbClr val="FFFF00"/>
                </a:highlight>
              </a:rPr>
              <a:t>Vevox</a:t>
            </a:r>
            <a:r>
              <a:rPr lang="en-GB">
                <a:highlight>
                  <a:srgbClr val="FFFF00"/>
                </a:highlight>
              </a:rPr>
              <a:t> poll Q</a:t>
            </a:r>
            <a:r>
              <a:rPr lang="en-GB" dirty="0">
                <a:highlight>
                  <a:srgbClr val="FFFF00"/>
                </a:highlight>
              </a:rPr>
              <a:t>.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D9CA4-17DE-2964-2473-865A218B3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qualities make the best leaders and managers?</a:t>
            </a:r>
          </a:p>
        </p:txBody>
      </p:sp>
    </p:spTree>
    <p:extLst>
      <p:ext uri="{BB962C8B-B14F-4D97-AF65-F5344CB8AC3E}">
        <p14:creationId xmlns:p14="http://schemas.microsoft.com/office/powerpoint/2010/main" val="22138831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61DB5-574D-82C4-D38D-9CC53EECF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B39-E698-43F8-017A-86045B204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039" y="2385259"/>
            <a:ext cx="9068727" cy="369417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Q. Research and document, using 2/3 different sources, </a:t>
            </a:r>
            <a:r>
              <a:rPr lang="en-GB" b="1" dirty="0"/>
              <a:t>what organisations need to do, to be successful today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Share your answer or 2/3 students asked.</a:t>
            </a:r>
          </a:p>
          <a:p>
            <a:endParaRPr lang="en-GB" dirty="0"/>
          </a:p>
        </p:txBody>
      </p:sp>
      <p:pic>
        <p:nvPicPr>
          <p:cNvPr id="5" name="Graphic 4" descr="Excellent outline">
            <a:extLst>
              <a:ext uri="{FF2B5EF4-FFF2-40B4-BE49-F238E27FC236}">
                <a16:creationId xmlns:a16="http://schemas.microsoft.com/office/drawing/2014/main" id="{7FD0C2FB-122A-772B-8076-5A2EF47396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95046" y="419465"/>
            <a:ext cx="1388499" cy="1388499"/>
          </a:xfrm>
          <a:prstGeom prst="rect">
            <a:avLst/>
          </a:prstGeom>
        </p:spPr>
      </p:pic>
      <p:pic>
        <p:nvPicPr>
          <p:cNvPr id="7" name="Graphic 6" descr="Aspiration outline">
            <a:extLst>
              <a:ext uri="{FF2B5EF4-FFF2-40B4-BE49-F238E27FC236}">
                <a16:creationId xmlns:a16="http://schemas.microsoft.com/office/drawing/2014/main" id="{4327E2B9-019C-5D6C-A36D-D46B02177B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45502" y="1807964"/>
            <a:ext cx="2956031" cy="2956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704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1843D-D240-0E70-350F-383707CE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Break</a:t>
            </a: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7E272C3D-753D-61C3-FFD5-708190D34E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95415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1496</Words>
  <Application>Microsoft Office PowerPoint</Application>
  <PresentationFormat>Widescreen</PresentationFormat>
  <Paragraphs>162</Paragraphs>
  <Slides>32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Aptos</vt:lpstr>
      <vt:lpstr>Arial</vt:lpstr>
      <vt:lpstr>Avenir Next LT Pro</vt:lpstr>
      <vt:lpstr>Calibri</vt:lpstr>
      <vt:lpstr>Symbol</vt:lpstr>
      <vt:lpstr>Times New Roman</vt:lpstr>
      <vt:lpstr>AccentBoxVTI</vt:lpstr>
      <vt:lpstr>Support &amp; Feedback: Log-in to MS-Teams</vt:lpstr>
      <vt:lpstr>Leadership &amp; Management</vt:lpstr>
      <vt:lpstr>Leadership &amp; Management?</vt:lpstr>
      <vt:lpstr>Overview: Ship Analogy</vt:lpstr>
      <vt:lpstr>Traditional Management Theory</vt:lpstr>
      <vt:lpstr>Traditional: Leadership &amp; Management styles</vt:lpstr>
      <vt:lpstr>Role play: Traditional Leadership &amp; Management</vt:lpstr>
      <vt:lpstr>Human Relations theory</vt:lpstr>
      <vt:lpstr>Bg. Mayo &amp; HR departments</vt:lpstr>
      <vt:lpstr>PowerPoint Presentation</vt:lpstr>
      <vt:lpstr>Contemporary: Leadership &amp; Management styles</vt:lpstr>
      <vt:lpstr>Role play: Leadership &amp; Management styles &gt; Contemporary</vt:lpstr>
      <vt:lpstr>Activity: Leadership &amp; Management styles handout &amp; rating</vt:lpstr>
      <vt:lpstr>Chinese Leadership &amp; Management </vt:lpstr>
      <vt:lpstr>Bg. Handout on Chinese &amp; Japanese Leadership &amp; Management</vt:lpstr>
      <vt:lpstr>Leadership &amp; Management styles</vt:lpstr>
      <vt:lpstr>Changing Leadership/Management styles</vt:lpstr>
      <vt:lpstr>Top tips</vt:lpstr>
      <vt:lpstr>Homework</vt:lpstr>
      <vt:lpstr>Assignment: Task 1</vt:lpstr>
      <vt:lpstr>Register &amp; Questions?</vt:lpstr>
      <vt:lpstr>Reminder: Register</vt:lpstr>
      <vt:lpstr>The End.</vt:lpstr>
      <vt:lpstr>Archive slides</vt:lpstr>
      <vt:lpstr>Bg. Quote: Change</vt:lpstr>
      <vt:lpstr>Management Theories</vt:lpstr>
      <vt:lpstr>PowerPoint Presentation</vt:lpstr>
      <vt:lpstr>Role play: Leadership &amp; Management styles &gt; Contemporary</vt:lpstr>
      <vt:lpstr>Management: Henri Fayol</vt:lpstr>
      <vt:lpstr>Vevox poll Q. slide</vt:lpstr>
      <vt:lpstr>Success</vt:lpstr>
      <vt:lpstr>Break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introduction</dc:title>
  <dc:creator>James Williams</dc:creator>
  <cp:lastModifiedBy>James Williams</cp:lastModifiedBy>
  <cp:revision>14</cp:revision>
  <dcterms:created xsi:type="dcterms:W3CDTF">2024-07-01T09:26:22Z</dcterms:created>
  <dcterms:modified xsi:type="dcterms:W3CDTF">2026-10-22T15:29:17Z</dcterms:modified>
</cp:coreProperties>
</file>