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6"/>
  </p:notesMasterIdLst>
  <p:handoutMasterIdLst>
    <p:handoutMasterId r:id="rId7"/>
  </p:handoutMasterIdLst>
  <p:sldIdLst>
    <p:sldId id="313" r:id="rId5"/>
  </p:sldIdLst>
  <p:sldSz cx="9144000" cy="6858000" type="screen4x3"/>
  <p:notesSz cx="6889750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327336C-9239-4910-A976-80C3C006096D}">
          <p14:sldIdLst>
            <p14:sldId id="313"/>
          </p14:sldIdLst>
        </p14:section>
        <p14:section name="Untitled Section" id="{7D238EC0-CEB5-4D06-8C1D-BE01CE1A660A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57" userDrawn="1">
          <p15:clr>
            <a:srgbClr val="A4A3A4"/>
          </p15:clr>
        </p15:guide>
        <p15:guide id="2" pos="217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28" autoAdjust="0"/>
  </p:normalViewPr>
  <p:slideViewPr>
    <p:cSldViewPr>
      <p:cViewPr varScale="1">
        <p:scale>
          <a:sx n="94" d="100"/>
          <a:sy n="94" d="100"/>
        </p:scale>
        <p:origin x="1072" y="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57"/>
        <p:guide pos="217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02598" y="0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519054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02598" y="9519054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598" y="0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/>
          <a:lstStyle>
            <a:lvl1pPr algn="r">
              <a:defRPr sz="1200"/>
            </a:lvl1pPr>
          </a:lstStyle>
          <a:p>
            <a:fld id="{D506B2C9-55BC-413D-9705-92E992BCF5BA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39800" y="752475"/>
            <a:ext cx="5010150" cy="37576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156" tIns="47078" rIns="94156" bIns="47078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760397"/>
            <a:ext cx="5511800" cy="4509850"/>
          </a:xfrm>
          <a:prstGeom prst="rect">
            <a:avLst/>
          </a:prstGeom>
        </p:spPr>
        <p:txBody>
          <a:bodyPr vert="horz" lIns="94156" tIns="47078" rIns="94156" bIns="47078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9054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598" y="9519054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 anchor="b"/>
          <a:lstStyle>
            <a:lvl1pPr algn="r">
              <a:defRPr sz="1200"/>
            </a:lvl1pPr>
          </a:lstStyle>
          <a:p>
            <a:fld id="{CF7660C6-26C4-469B-94B6-58AF14BBA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9727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09/02/2022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78AC0-4E53-495D-95F6-9DA94114F8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32656"/>
            <a:ext cx="8507288" cy="51845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Effective Communication in Health and Social Care Assessment Schedule </a:t>
            </a:r>
          </a:p>
          <a:p>
            <a:pPr marL="0" indent="0">
              <a:buNone/>
            </a:pPr>
            <a:r>
              <a:rPr lang="en-GB" sz="2000" dirty="0"/>
              <a:t>10.00am  -  </a:t>
            </a:r>
            <a:r>
              <a:rPr lang="en-GB" sz="2000" dirty="0" err="1"/>
              <a:t>Christaina</a:t>
            </a:r>
            <a:r>
              <a:rPr lang="en-GB" sz="2000" dirty="0"/>
              <a:t> &amp; Mahbub</a:t>
            </a:r>
          </a:p>
          <a:p>
            <a:pPr marL="0" indent="0">
              <a:buNone/>
            </a:pPr>
            <a:r>
              <a:rPr lang="en-GB" sz="2000" dirty="0"/>
              <a:t>10.30am  -  Sam &amp; Sophie </a:t>
            </a:r>
          </a:p>
          <a:p>
            <a:pPr marL="0" indent="0">
              <a:buNone/>
            </a:pPr>
            <a:r>
              <a:rPr lang="en-GB" sz="2000" dirty="0"/>
              <a:t>11.00am  -  </a:t>
            </a:r>
            <a:r>
              <a:rPr lang="en-GB" sz="2000" dirty="0" err="1"/>
              <a:t>Tibka</a:t>
            </a:r>
            <a:r>
              <a:rPr lang="en-GB" sz="2000" dirty="0"/>
              <a:t> &amp; Abdul</a:t>
            </a:r>
          </a:p>
          <a:p>
            <a:pPr marL="0" indent="0">
              <a:buNone/>
            </a:pPr>
            <a:r>
              <a:rPr lang="en-GB" sz="2000" dirty="0"/>
              <a:t>11.30am  -  </a:t>
            </a:r>
            <a:r>
              <a:rPr lang="en-GB" sz="2000" dirty="0" err="1"/>
              <a:t>Lisanework</a:t>
            </a:r>
            <a:r>
              <a:rPr lang="en-GB" sz="2000" dirty="0"/>
              <a:t> &amp; </a:t>
            </a:r>
            <a:r>
              <a:rPr lang="en-GB" sz="2000"/>
              <a:t>Dzeina</a:t>
            </a:r>
            <a:r>
              <a:rPr lang="en-GB" sz="2000" dirty="0"/>
              <a:t> </a:t>
            </a:r>
          </a:p>
          <a:p>
            <a:pPr marL="0" indent="0">
              <a:buNone/>
            </a:pPr>
            <a:r>
              <a:rPr lang="en-GB" sz="2000" dirty="0"/>
              <a:t>12.00am  - Tegan &amp; Mariana ( to be rescheduled)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Role Play </a:t>
            </a:r>
          </a:p>
          <a:p>
            <a:pPr marL="0" indent="0">
              <a:buNone/>
            </a:pPr>
            <a:r>
              <a:rPr lang="en-GB" sz="2000" dirty="0"/>
              <a:t>Questions </a:t>
            </a:r>
          </a:p>
          <a:p>
            <a:pPr marL="0" indent="0">
              <a:buNone/>
            </a:pPr>
            <a:r>
              <a:rPr lang="en-GB" sz="2000" dirty="0"/>
              <a:t>Peer Feedback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Assessors  -  Amanda Owens &amp; Joanna Fender</a:t>
            </a: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44416759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terms/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www.w3.org/XML/1998/namespace"/>
    <ds:schemaRef ds:uri="303dbf9b-b85b-46a0-94f1-894078c07ecd"/>
    <ds:schemaRef ds:uri="http://schemas.microsoft.com/office/infopath/2007/PartnerControl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51</Words>
  <Application>Microsoft Office PowerPoint</Application>
  <PresentationFormat>On-screen Show (4:3)</PresentationFormat>
  <Paragraphs>12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Myriad Pro</vt:lpstr>
      <vt:lpstr>Arial</vt:lpstr>
      <vt:lpstr>Calibri</vt:lpstr>
      <vt:lpstr>20140311PresentationUWTSDTemplate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Amanda Owens</cp:lastModifiedBy>
  <cp:revision>84</cp:revision>
  <cp:lastPrinted>2021-09-28T07:50:44Z</cp:lastPrinted>
  <dcterms:created xsi:type="dcterms:W3CDTF">2015-04-14T15:21:28Z</dcterms:created>
  <dcterms:modified xsi:type="dcterms:W3CDTF">2022-02-09T08:54:58Z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