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7.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8.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9.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0.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1.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2.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3.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2"/>
  </p:notesMasterIdLst>
  <p:sldIdLst>
    <p:sldId id="256" r:id="rId2"/>
    <p:sldId id="260" r:id="rId3"/>
    <p:sldId id="257" r:id="rId4"/>
    <p:sldId id="259" r:id="rId5"/>
    <p:sldId id="261" r:id="rId6"/>
    <p:sldId id="302" r:id="rId7"/>
    <p:sldId id="262" r:id="rId8"/>
    <p:sldId id="263" r:id="rId9"/>
    <p:sldId id="286" r:id="rId10"/>
    <p:sldId id="265" r:id="rId11"/>
    <p:sldId id="266" r:id="rId12"/>
    <p:sldId id="463" r:id="rId13"/>
    <p:sldId id="609" r:id="rId14"/>
    <p:sldId id="462" r:id="rId15"/>
    <p:sldId id="283" r:id="rId16"/>
    <p:sldId id="605" r:id="rId17"/>
    <p:sldId id="606" r:id="rId18"/>
    <p:sldId id="268" r:id="rId19"/>
    <p:sldId id="607" r:id="rId20"/>
    <p:sldId id="613" r:id="rId21"/>
    <p:sldId id="296" r:id="rId22"/>
    <p:sldId id="325" r:id="rId23"/>
    <p:sldId id="317" r:id="rId24"/>
    <p:sldId id="298" r:id="rId25"/>
    <p:sldId id="285" r:id="rId26"/>
    <p:sldId id="610" r:id="rId27"/>
    <p:sldId id="611" r:id="rId28"/>
    <p:sldId id="612" r:id="rId29"/>
    <p:sldId id="608" r:id="rId30"/>
    <p:sldId id="452" r:id="rId31"/>
    <p:sldId id="457" r:id="rId32"/>
    <p:sldId id="430" r:id="rId33"/>
    <p:sldId id="276" r:id="rId34"/>
    <p:sldId id="449" r:id="rId35"/>
    <p:sldId id="279" r:id="rId36"/>
    <p:sldId id="461" r:id="rId37"/>
    <p:sldId id="586" r:id="rId38"/>
    <p:sldId id="587" r:id="rId39"/>
    <p:sldId id="602" r:id="rId40"/>
    <p:sldId id="615" r:id="rId41"/>
    <p:sldId id="592" r:id="rId42"/>
    <p:sldId id="595" r:id="rId43"/>
    <p:sldId id="593" r:id="rId44"/>
    <p:sldId id="594" r:id="rId45"/>
    <p:sldId id="591" r:id="rId46"/>
    <p:sldId id="597" r:id="rId47"/>
    <p:sldId id="578" r:id="rId48"/>
    <p:sldId id="270" r:id="rId49"/>
    <p:sldId id="299" r:id="rId50"/>
    <p:sldId id="320" r:id="rId51"/>
    <p:sldId id="598" r:id="rId52"/>
    <p:sldId id="599" r:id="rId53"/>
    <p:sldId id="301" r:id="rId54"/>
    <p:sldId id="323" r:id="rId55"/>
    <p:sldId id="308" r:id="rId56"/>
    <p:sldId id="309" r:id="rId57"/>
    <p:sldId id="310" r:id="rId58"/>
    <p:sldId id="311" r:id="rId59"/>
    <p:sldId id="314" r:id="rId60"/>
    <p:sldId id="304" r:id="rId61"/>
    <p:sldId id="579" r:id="rId62"/>
    <p:sldId id="580" r:id="rId63"/>
    <p:sldId id="581" r:id="rId64"/>
    <p:sldId id="585" r:id="rId65"/>
    <p:sldId id="600" r:id="rId66"/>
    <p:sldId id="264" r:id="rId67"/>
    <p:sldId id="582" r:id="rId68"/>
    <p:sldId id="315" r:id="rId69"/>
    <p:sldId id="305" r:id="rId70"/>
    <p:sldId id="290" r:id="rId71"/>
    <p:sldId id="316" r:id="rId72"/>
    <p:sldId id="306" r:id="rId73"/>
    <p:sldId id="292" r:id="rId74"/>
    <p:sldId id="294" r:id="rId75"/>
    <p:sldId id="318" r:id="rId76"/>
    <p:sldId id="295" r:id="rId77"/>
    <p:sldId id="319" r:id="rId78"/>
    <p:sldId id="324" r:id="rId79"/>
    <p:sldId id="271" r:id="rId80"/>
    <p:sldId id="272" r:id="rId81"/>
    <p:sldId id="293" r:id="rId82"/>
    <p:sldId id="273" r:id="rId83"/>
    <p:sldId id="275" r:id="rId84"/>
    <p:sldId id="274" r:id="rId85"/>
    <p:sldId id="601" r:id="rId86"/>
    <p:sldId id="372" r:id="rId87"/>
    <p:sldId id="376" r:id="rId88"/>
    <p:sldId id="303" r:id="rId89"/>
    <p:sldId id="288" r:id="rId90"/>
    <p:sldId id="377" r:id="rId91"/>
    <p:sldId id="603" r:id="rId92"/>
    <p:sldId id="396" r:id="rId93"/>
    <p:sldId id="604" r:id="rId94"/>
    <p:sldId id="397" r:id="rId95"/>
    <p:sldId id="400" r:id="rId96"/>
    <p:sldId id="588" r:id="rId97"/>
    <p:sldId id="300" r:id="rId98"/>
    <p:sldId id="589" r:id="rId99"/>
    <p:sldId id="614" r:id="rId100"/>
    <p:sldId id="616" r:id="rId1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yKYH+Ez+JVtFZLeQNkvog==" hashData="KJWxLW8oJkX2epRujTGus1op4BpcfFPwd4oDw9W5tVfAyu6hDAvZvPsD6SkOjQpinkh3sDqsfuvEa5/4U4pz0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13"/>
    <p:restoredTop sz="94694"/>
  </p:normalViewPr>
  <p:slideViewPr>
    <p:cSldViewPr snapToGrid="0">
      <p:cViewPr varScale="1">
        <p:scale>
          <a:sx n="108" d="100"/>
          <a:sy n="108" d="100"/>
        </p:scale>
        <p:origin x="110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13.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43.png"/><Relationship Id="rId4" Type="http://schemas.openxmlformats.org/officeDocument/2006/relationships/image" Target="../media/image63.svg"/></Relationships>
</file>

<file path=ppt/diagrams/_rels/data2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image" Target="../media/image143.png"/><Relationship Id="rId5" Type="http://schemas.openxmlformats.org/officeDocument/2006/relationships/image" Target="../media/image147.png"/><Relationship Id="rId4" Type="http://schemas.openxmlformats.org/officeDocument/2006/relationships/image" Target="../media/image146.png"/></Relationships>
</file>

<file path=ppt/diagrams/_rels/data30.xml.rels><?xml version="1.0" encoding="UTF-8" standalone="yes"?>
<Relationships xmlns="http://schemas.openxmlformats.org/package/2006/relationships"><Relationship Id="rId8" Type="http://schemas.openxmlformats.org/officeDocument/2006/relationships/image" Target="../media/image179.svg"/><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svg"/><Relationship Id="rId1" Type="http://schemas.openxmlformats.org/officeDocument/2006/relationships/image" Target="../media/image172.png"/><Relationship Id="rId6" Type="http://schemas.openxmlformats.org/officeDocument/2006/relationships/image" Target="../media/image177.svg"/><Relationship Id="rId5" Type="http://schemas.openxmlformats.org/officeDocument/2006/relationships/image" Target="../media/image176.png"/><Relationship Id="rId4" Type="http://schemas.openxmlformats.org/officeDocument/2006/relationships/image" Target="../media/image17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3.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43.png"/><Relationship Id="rId4" Type="http://schemas.openxmlformats.org/officeDocument/2006/relationships/image" Target="../media/image63.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image" Target="../media/image143.png"/><Relationship Id="rId5" Type="http://schemas.openxmlformats.org/officeDocument/2006/relationships/image" Target="../media/image147.png"/><Relationship Id="rId4" Type="http://schemas.openxmlformats.org/officeDocument/2006/relationships/image" Target="../media/image146.png"/></Relationships>
</file>

<file path=ppt/diagrams/_rels/drawing30.xml.rels><?xml version="1.0" encoding="UTF-8" standalone="yes"?>
<Relationships xmlns="http://schemas.openxmlformats.org/package/2006/relationships"><Relationship Id="rId8" Type="http://schemas.openxmlformats.org/officeDocument/2006/relationships/image" Target="../media/image179.svg"/><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svg"/><Relationship Id="rId1" Type="http://schemas.openxmlformats.org/officeDocument/2006/relationships/image" Target="../media/image172.png"/><Relationship Id="rId6" Type="http://schemas.openxmlformats.org/officeDocument/2006/relationships/image" Target="../media/image177.svg"/><Relationship Id="rId5" Type="http://schemas.openxmlformats.org/officeDocument/2006/relationships/image" Target="../media/image176.png"/><Relationship Id="rId4" Type="http://schemas.openxmlformats.org/officeDocument/2006/relationships/image" Target="../media/image17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9D75D3-5246-4DA3-B849-1FB2F6F9FE9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6C17DB-6E74-4627-9C44-5D84177C89E3}">
      <dgm:prSet/>
      <dgm:spPr/>
      <dgm:t>
        <a:bodyPr/>
        <a:lstStyle/>
        <a:p>
          <a:r>
            <a:rPr lang="en-GB" b="1" i="0"/>
            <a:t>Module Aim</a:t>
          </a:r>
          <a:endParaRPr lang="en-US"/>
        </a:p>
      </dgm:t>
    </dgm:pt>
    <dgm:pt modelId="{85074AB9-58D6-43F8-B6F2-5020E4707BBC}" type="parTrans" cxnId="{486198DA-4DD2-4433-AD5E-1C7EA05E4DAD}">
      <dgm:prSet/>
      <dgm:spPr/>
      <dgm:t>
        <a:bodyPr/>
        <a:lstStyle/>
        <a:p>
          <a:endParaRPr lang="en-US"/>
        </a:p>
      </dgm:t>
    </dgm:pt>
    <dgm:pt modelId="{E24F8152-C121-4D22-9284-F68C6CB7CC50}" type="sibTrans" cxnId="{486198DA-4DD2-4433-AD5E-1C7EA05E4DAD}">
      <dgm:prSet/>
      <dgm:spPr/>
      <dgm:t>
        <a:bodyPr/>
        <a:lstStyle/>
        <a:p>
          <a:endParaRPr lang="en-US"/>
        </a:p>
      </dgm:t>
    </dgm:pt>
    <dgm:pt modelId="{EB805AA0-3550-4A04-84DF-E4D7B77BCC4B}">
      <dgm:prSet/>
      <dgm:spPr/>
      <dgm:t>
        <a:bodyPr/>
        <a:lstStyle/>
        <a:p>
          <a:r>
            <a:rPr lang="en-GB" b="0" i="0"/>
            <a:t>To critically examine the fundamental principles of conducting investigations from initial contact to post trail.</a:t>
          </a:r>
          <a:endParaRPr lang="en-US"/>
        </a:p>
      </dgm:t>
    </dgm:pt>
    <dgm:pt modelId="{58038D72-3440-4AB5-9EAF-25817A39003B}" type="parTrans" cxnId="{7D669A81-BE45-48C9-B9C8-269E25585260}">
      <dgm:prSet/>
      <dgm:spPr/>
      <dgm:t>
        <a:bodyPr/>
        <a:lstStyle/>
        <a:p>
          <a:endParaRPr lang="en-US"/>
        </a:p>
      </dgm:t>
    </dgm:pt>
    <dgm:pt modelId="{FB6D889B-C1C1-4B71-B0C9-2EBE298621E7}" type="sibTrans" cxnId="{7D669A81-BE45-48C9-B9C8-269E25585260}">
      <dgm:prSet/>
      <dgm:spPr/>
      <dgm:t>
        <a:bodyPr/>
        <a:lstStyle/>
        <a:p>
          <a:endParaRPr lang="en-US"/>
        </a:p>
      </dgm:t>
    </dgm:pt>
    <dgm:pt modelId="{859E96A9-27A3-48A6-B4CC-F7E3D69354AC}" type="pres">
      <dgm:prSet presAssocID="{729D75D3-5246-4DA3-B849-1FB2F6F9FE9E}" presName="root" presStyleCnt="0">
        <dgm:presLayoutVars>
          <dgm:dir/>
          <dgm:resizeHandles val="exact"/>
        </dgm:presLayoutVars>
      </dgm:prSet>
      <dgm:spPr/>
    </dgm:pt>
    <dgm:pt modelId="{5643FCC7-0765-468D-AF47-6E0DEA140B81}" type="pres">
      <dgm:prSet presAssocID="{306C17DB-6E74-4627-9C44-5D84177C89E3}" presName="compNode" presStyleCnt="0"/>
      <dgm:spPr/>
    </dgm:pt>
    <dgm:pt modelId="{A8719ECA-6787-46C0-886D-A0DBA73DBAE2}" type="pres">
      <dgm:prSet presAssocID="{306C17DB-6E74-4627-9C44-5D84177C89E3}" presName="bgRect" presStyleLbl="bgShp" presStyleIdx="0" presStyleCnt="2"/>
      <dgm:spPr/>
    </dgm:pt>
    <dgm:pt modelId="{7006ABE5-4E82-4FD0-9571-1FCFAA5B36F8}" type="pres">
      <dgm:prSet presAssocID="{306C17DB-6E74-4627-9C44-5D84177C89E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1ECB16D2-197E-454F-9CA9-209738344322}" type="pres">
      <dgm:prSet presAssocID="{306C17DB-6E74-4627-9C44-5D84177C89E3}" presName="spaceRect" presStyleCnt="0"/>
      <dgm:spPr/>
    </dgm:pt>
    <dgm:pt modelId="{C6C2269D-3477-4F77-A042-0A49569F7EA5}" type="pres">
      <dgm:prSet presAssocID="{306C17DB-6E74-4627-9C44-5D84177C89E3}" presName="parTx" presStyleLbl="revTx" presStyleIdx="0" presStyleCnt="2">
        <dgm:presLayoutVars>
          <dgm:chMax val="0"/>
          <dgm:chPref val="0"/>
        </dgm:presLayoutVars>
      </dgm:prSet>
      <dgm:spPr/>
    </dgm:pt>
    <dgm:pt modelId="{65DD7E0B-F163-41E8-BE1F-D2D69E32A2CA}" type="pres">
      <dgm:prSet presAssocID="{E24F8152-C121-4D22-9284-F68C6CB7CC50}" presName="sibTrans" presStyleCnt="0"/>
      <dgm:spPr/>
    </dgm:pt>
    <dgm:pt modelId="{76AFF6B6-7E75-4F45-AA94-6073763B119E}" type="pres">
      <dgm:prSet presAssocID="{EB805AA0-3550-4A04-84DF-E4D7B77BCC4B}" presName="compNode" presStyleCnt="0"/>
      <dgm:spPr/>
    </dgm:pt>
    <dgm:pt modelId="{E87E746F-AA49-40F9-9AEF-3D12380B5453}" type="pres">
      <dgm:prSet presAssocID="{EB805AA0-3550-4A04-84DF-E4D7B77BCC4B}" presName="bgRect" presStyleLbl="bgShp" presStyleIdx="1" presStyleCnt="2"/>
      <dgm:spPr/>
    </dgm:pt>
    <dgm:pt modelId="{470BD290-945D-4AB2-9385-7C65F0278409}" type="pres">
      <dgm:prSet presAssocID="{EB805AA0-3550-4A04-84DF-E4D7B77BCC4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428F3642-477A-4B95-A8C0-F5EC46FD5EEC}" type="pres">
      <dgm:prSet presAssocID="{EB805AA0-3550-4A04-84DF-E4D7B77BCC4B}" presName="spaceRect" presStyleCnt="0"/>
      <dgm:spPr/>
    </dgm:pt>
    <dgm:pt modelId="{565EC508-7CD1-4CE7-A72F-FCA6EFC8444E}" type="pres">
      <dgm:prSet presAssocID="{EB805AA0-3550-4A04-84DF-E4D7B77BCC4B}" presName="parTx" presStyleLbl="revTx" presStyleIdx="1" presStyleCnt="2">
        <dgm:presLayoutVars>
          <dgm:chMax val="0"/>
          <dgm:chPref val="0"/>
        </dgm:presLayoutVars>
      </dgm:prSet>
      <dgm:spPr/>
    </dgm:pt>
  </dgm:ptLst>
  <dgm:cxnLst>
    <dgm:cxn modelId="{5C042B5E-886B-48AA-8F69-B0D360E8CBE2}" type="presOf" srcId="{306C17DB-6E74-4627-9C44-5D84177C89E3}" destId="{C6C2269D-3477-4F77-A042-0A49569F7EA5}" srcOrd="0" destOrd="0" presId="urn:microsoft.com/office/officeart/2018/2/layout/IconVerticalSolidList"/>
    <dgm:cxn modelId="{DFAD2344-FC5F-4E82-B3FC-0F2D0521D003}" type="presOf" srcId="{729D75D3-5246-4DA3-B849-1FB2F6F9FE9E}" destId="{859E96A9-27A3-48A6-B4CC-F7E3D69354AC}" srcOrd="0" destOrd="0" presId="urn:microsoft.com/office/officeart/2018/2/layout/IconVerticalSolidList"/>
    <dgm:cxn modelId="{7D669A81-BE45-48C9-B9C8-269E25585260}" srcId="{729D75D3-5246-4DA3-B849-1FB2F6F9FE9E}" destId="{EB805AA0-3550-4A04-84DF-E4D7B77BCC4B}" srcOrd="1" destOrd="0" parTransId="{58038D72-3440-4AB5-9EAF-25817A39003B}" sibTransId="{FB6D889B-C1C1-4B71-B0C9-2EBE298621E7}"/>
    <dgm:cxn modelId="{526C58B8-24BC-4ED2-A197-05C86DB66B44}" type="presOf" srcId="{EB805AA0-3550-4A04-84DF-E4D7B77BCC4B}" destId="{565EC508-7CD1-4CE7-A72F-FCA6EFC8444E}" srcOrd="0" destOrd="0" presId="urn:microsoft.com/office/officeart/2018/2/layout/IconVerticalSolidList"/>
    <dgm:cxn modelId="{486198DA-4DD2-4433-AD5E-1C7EA05E4DAD}" srcId="{729D75D3-5246-4DA3-B849-1FB2F6F9FE9E}" destId="{306C17DB-6E74-4627-9C44-5D84177C89E3}" srcOrd="0" destOrd="0" parTransId="{85074AB9-58D6-43F8-B6F2-5020E4707BBC}" sibTransId="{E24F8152-C121-4D22-9284-F68C6CB7CC50}"/>
    <dgm:cxn modelId="{71AD77C7-5C0B-40C2-8855-4F628E39E07F}" type="presParOf" srcId="{859E96A9-27A3-48A6-B4CC-F7E3D69354AC}" destId="{5643FCC7-0765-468D-AF47-6E0DEA140B81}" srcOrd="0" destOrd="0" presId="urn:microsoft.com/office/officeart/2018/2/layout/IconVerticalSolidList"/>
    <dgm:cxn modelId="{CDE9E3BA-7BF4-493C-AD0F-784880997737}" type="presParOf" srcId="{5643FCC7-0765-468D-AF47-6E0DEA140B81}" destId="{A8719ECA-6787-46C0-886D-A0DBA73DBAE2}" srcOrd="0" destOrd="0" presId="urn:microsoft.com/office/officeart/2018/2/layout/IconVerticalSolidList"/>
    <dgm:cxn modelId="{C779CBCE-B2B0-48BC-9A84-76E5647AD74E}" type="presParOf" srcId="{5643FCC7-0765-468D-AF47-6E0DEA140B81}" destId="{7006ABE5-4E82-4FD0-9571-1FCFAA5B36F8}" srcOrd="1" destOrd="0" presId="urn:microsoft.com/office/officeart/2018/2/layout/IconVerticalSolidList"/>
    <dgm:cxn modelId="{4A4DD968-5219-4797-8348-643451708830}" type="presParOf" srcId="{5643FCC7-0765-468D-AF47-6E0DEA140B81}" destId="{1ECB16D2-197E-454F-9CA9-209738344322}" srcOrd="2" destOrd="0" presId="urn:microsoft.com/office/officeart/2018/2/layout/IconVerticalSolidList"/>
    <dgm:cxn modelId="{C8053B1F-786D-4D37-8830-997959535D30}" type="presParOf" srcId="{5643FCC7-0765-468D-AF47-6E0DEA140B81}" destId="{C6C2269D-3477-4F77-A042-0A49569F7EA5}" srcOrd="3" destOrd="0" presId="urn:microsoft.com/office/officeart/2018/2/layout/IconVerticalSolidList"/>
    <dgm:cxn modelId="{566E1F4A-7315-4674-BED7-3115E1DB1FD6}" type="presParOf" srcId="{859E96A9-27A3-48A6-B4CC-F7E3D69354AC}" destId="{65DD7E0B-F163-41E8-BE1F-D2D69E32A2CA}" srcOrd="1" destOrd="0" presId="urn:microsoft.com/office/officeart/2018/2/layout/IconVerticalSolidList"/>
    <dgm:cxn modelId="{22C892B0-A73F-4554-8007-49C67E660C76}" type="presParOf" srcId="{859E96A9-27A3-48A6-B4CC-F7E3D69354AC}" destId="{76AFF6B6-7E75-4F45-AA94-6073763B119E}" srcOrd="2" destOrd="0" presId="urn:microsoft.com/office/officeart/2018/2/layout/IconVerticalSolidList"/>
    <dgm:cxn modelId="{926C892F-B998-4F7A-B96B-AA3E8EC72CBB}" type="presParOf" srcId="{76AFF6B6-7E75-4F45-AA94-6073763B119E}" destId="{E87E746F-AA49-40F9-9AEF-3D12380B5453}" srcOrd="0" destOrd="0" presId="urn:microsoft.com/office/officeart/2018/2/layout/IconVerticalSolidList"/>
    <dgm:cxn modelId="{50FB3974-DC81-4294-8A01-62552C02AB02}" type="presParOf" srcId="{76AFF6B6-7E75-4F45-AA94-6073763B119E}" destId="{470BD290-945D-4AB2-9385-7C65F0278409}" srcOrd="1" destOrd="0" presId="urn:microsoft.com/office/officeart/2018/2/layout/IconVerticalSolidList"/>
    <dgm:cxn modelId="{7570B74B-8E7B-420A-8AC7-5A6CC1D83E11}" type="presParOf" srcId="{76AFF6B6-7E75-4F45-AA94-6073763B119E}" destId="{428F3642-477A-4B95-A8C0-F5EC46FD5EEC}" srcOrd="2" destOrd="0" presId="urn:microsoft.com/office/officeart/2018/2/layout/IconVerticalSolidList"/>
    <dgm:cxn modelId="{AB66AFCD-E826-4229-AC5D-CF17DCB4EFEB}" type="presParOf" srcId="{76AFF6B6-7E75-4F45-AA94-6073763B119E}" destId="{565EC508-7CD1-4CE7-A72F-FCA6EFC84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2D641B-C179-46ED-9554-5C3D7E2AD5E6}" type="doc">
      <dgm:prSet loTypeId="urn:microsoft.com/office/officeart/2005/8/layout/vList2" loCatId="list" qsTypeId="urn:microsoft.com/office/officeart/2005/8/quickstyle/simple1" qsCatId="simple" csTypeId="urn:microsoft.com/office/officeart/2005/8/colors/accent3_2" csCatId="accent3" phldr="1"/>
      <dgm:spPr/>
      <dgm:t>
        <a:bodyPr/>
        <a:lstStyle/>
        <a:p>
          <a:endParaRPr lang="en-US"/>
        </a:p>
      </dgm:t>
    </dgm:pt>
    <dgm:pt modelId="{71C36AC8-3BEE-4DB8-9D1E-9F4B25753844}">
      <dgm:prSet/>
      <dgm:spPr/>
      <dgm:t>
        <a:bodyPr/>
        <a:lstStyle/>
        <a:p>
          <a:r>
            <a:rPr lang="en-GB" b="0" i="0"/>
            <a:t>Upon the successful completion of this module, the student should be able to:</a:t>
          </a:r>
          <a:endParaRPr lang="en-US"/>
        </a:p>
      </dgm:t>
    </dgm:pt>
    <dgm:pt modelId="{7EF3BF91-FA53-4B5F-8511-331E3FFF64F3}" type="parTrans" cxnId="{1CD05FA1-EA84-4E70-8321-6C53668A0255}">
      <dgm:prSet/>
      <dgm:spPr/>
      <dgm:t>
        <a:bodyPr/>
        <a:lstStyle/>
        <a:p>
          <a:endParaRPr lang="en-US"/>
        </a:p>
      </dgm:t>
    </dgm:pt>
    <dgm:pt modelId="{D9AFB430-4E89-4584-A28F-96851E11C76D}" type="sibTrans" cxnId="{1CD05FA1-EA84-4E70-8321-6C53668A0255}">
      <dgm:prSet/>
      <dgm:spPr/>
      <dgm:t>
        <a:bodyPr/>
        <a:lstStyle/>
        <a:p>
          <a:endParaRPr lang="en-US"/>
        </a:p>
      </dgm:t>
    </dgm:pt>
    <dgm:pt modelId="{0ECD547C-855F-49BD-A042-F040DC459850}">
      <dgm:prSet/>
      <dgm:spPr/>
      <dgm:t>
        <a:bodyPr/>
        <a:lstStyle/>
        <a:p>
          <a:r>
            <a:rPr lang="en-GB" b="0" i="0"/>
            <a:t>To demonstrate a systemic understanding of the role of a response police constable, as well as the structure and processes in relation to a wide range of investigations. </a:t>
          </a:r>
          <a:endParaRPr lang="en-US"/>
        </a:p>
      </dgm:t>
    </dgm:pt>
    <dgm:pt modelId="{32D6275F-A89A-4D8A-B566-F48489923E6C}" type="parTrans" cxnId="{FF0EE4F4-9A3F-47E9-943E-C57FDF8E66A7}">
      <dgm:prSet/>
      <dgm:spPr/>
      <dgm:t>
        <a:bodyPr/>
        <a:lstStyle/>
        <a:p>
          <a:endParaRPr lang="en-US"/>
        </a:p>
      </dgm:t>
    </dgm:pt>
    <dgm:pt modelId="{8D780D46-520D-4F2C-94F0-E7319998189E}" type="sibTrans" cxnId="{FF0EE4F4-9A3F-47E9-943E-C57FDF8E66A7}">
      <dgm:prSet/>
      <dgm:spPr/>
      <dgm:t>
        <a:bodyPr/>
        <a:lstStyle/>
        <a:p>
          <a:endParaRPr lang="en-US"/>
        </a:p>
      </dgm:t>
    </dgm:pt>
    <dgm:pt modelId="{F12D3917-2BB2-42C3-90FD-9E04275ADA0B}">
      <dgm:prSet/>
      <dgm:spPr/>
      <dgm:t>
        <a:bodyPr/>
        <a:lstStyle/>
        <a:p>
          <a:r>
            <a:rPr lang="en-GB" b="0" i="0"/>
            <a:t>To understand the importance associated with working efficiently and effectively with victims and witnesses.</a:t>
          </a:r>
          <a:endParaRPr lang="en-US"/>
        </a:p>
      </dgm:t>
    </dgm:pt>
    <dgm:pt modelId="{4A1A1D33-D7F7-4C8B-B608-92AD006261FF}" type="parTrans" cxnId="{EE8BCA5C-0832-44E6-AC6A-B9B981196B6C}">
      <dgm:prSet/>
      <dgm:spPr/>
      <dgm:t>
        <a:bodyPr/>
        <a:lstStyle/>
        <a:p>
          <a:endParaRPr lang="en-US"/>
        </a:p>
      </dgm:t>
    </dgm:pt>
    <dgm:pt modelId="{6A4BC946-7E8F-4D82-BC69-8AEE0C901058}" type="sibTrans" cxnId="{EE8BCA5C-0832-44E6-AC6A-B9B981196B6C}">
      <dgm:prSet/>
      <dgm:spPr/>
      <dgm:t>
        <a:bodyPr/>
        <a:lstStyle/>
        <a:p>
          <a:endParaRPr lang="en-US"/>
        </a:p>
      </dgm:t>
    </dgm:pt>
    <dgm:pt modelId="{3FD5647B-3DC6-EE49-9AE4-D7D2274DC71D}" type="pres">
      <dgm:prSet presAssocID="{A72D641B-C179-46ED-9554-5C3D7E2AD5E6}" presName="linear" presStyleCnt="0">
        <dgm:presLayoutVars>
          <dgm:animLvl val="lvl"/>
          <dgm:resizeHandles val="exact"/>
        </dgm:presLayoutVars>
      </dgm:prSet>
      <dgm:spPr/>
    </dgm:pt>
    <dgm:pt modelId="{46A54E5B-672A-F94A-9547-334A1579A5BA}" type="pres">
      <dgm:prSet presAssocID="{71C36AC8-3BEE-4DB8-9D1E-9F4B25753844}" presName="parentText" presStyleLbl="node1" presStyleIdx="0" presStyleCnt="3" custLinFactY="-13780" custLinFactNeighborX="360" custLinFactNeighborY="-100000">
        <dgm:presLayoutVars>
          <dgm:chMax val="0"/>
          <dgm:bulletEnabled val="1"/>
        </dgm:presLayoutVars>
      </dgm:prSet>
      <dgm:spPr/>
    </dgm:pt>
    <dgm:pt modelId="{62C425B4-C80B-D54F-AB5A-C805B10A44CD}" type="pres">
      <dgm:prSet presAssocID="{D9AFB430-4E89-4584-A28F-96851E11C76D}" presName="spacer" presStyleCnt="0"/>
      <dgm:spPr/>
    </dgm:pt>
    <dgm:pt modelId="{8E5C165E-4116-474C-BDA3-0D81F5E7E87E}" type="pres">
      <dgm:prSet presAssocID="{0ECD547C-855F-49BD-A042-F040DC459850}" presName="parentText" presStyleLbl="node1" presStyleIdx="1" presStyleCnt="3">
        <dgm:presLayoutVars>
          <dgm:chMax val="0"/>
          <dgm:bulletEnabled val="1"/>
        </dgm:presLayoutVars>
      </dgm:prSet>
      <dgm:spPr/>
    </dgm:pt>
    <dgm:pt modelId="{6E8BF13A-3EAE-D84A-B1B9-30036E801BE9}" type="pres">
      <dgm:prSet presAssocID="{8D780D46-520D-4F2C-94F0-E7319998189E}" presName="spacer" presStyleCnt="0"/>
      <dgm:spPr/>
    </dgm:pt>
    <dgm:pt modelId="{45B06280-59ED-244D-9FD4-39AA4E45B047}" type="pres">
      <dgm:prSet presAssocID="{F12D3917-2BB2-42C3-90FD-9E04275ADA0B}" presName="parentText" presStyleLbl="node1" presStyleIdx="2" presStyleCnt="3">
        <dgm:presLayoutVars>
          <dgm:chMax val="0"/>
          <dgm:bulletEnabled val="1"/>
        </dgm:presLayoutVars>
      </dgm:prSet>
      <dgm:spPr/>
    </dgm:pt>
  </dgm:ptLst>
  <dgm:cxnLst>
    <dgm:cxn modelId="{EE8BCA5C-0832-44E6-AC6A-B9B981196B6C}" srcId="{A72D641B-C179-46ED-9554-5C3D7E2AD5E6}" destId="{F12D3917-2BB2-42C3-90FD-9E04275ADA0B}" srcOrd="2" destOrd="0" parTransId="{4A1A1D33-D7F7-4C8B-B608-92AD006261FF}" sibTransId="{6A4BC946-7E8F-4D82-BC69-8AEE0C901058}"/>
    <dgm:cxn modelId="{28A7E168-A658-174B-9121-FEA2911D0575}" type="presOf" srcId="{0ECD547C-855F-49BD-A042-F040DC459850}" destId="{8E5C165E-4116-474C-BDA3-0D81F5E7E87E}" srcOrd="0" destOrd="0" presId="urn:microsoft.com/office/officeart/2005/8/layout/vList2"/>
    <dgm:cxn modelId="{0C2CB68B-3B45-2C49-9163-D1A1E3413AD3}" type="presOf" srcId="{71C36AC8-3BEE-4DB8-9D1E-9F4B25753844}" destId="{46A54E5B-672A-F94A-9547-334A1579A5BA}" srcOrd="0" destOrd="0" presId="urn:microsoft.com/office/officeart/2005/8/layout/vList2"/>
    <dgm:cxn modelId="{1CD05FA1-EA84-4E70-8321-6C53668A0255}" srcId="{A72D641B-C179-46ED-9554-5C3D7E2AD5E6}" destId="{71C36AC8-3BEE-4DB8-9D1E-9F4B25753844}" srcOrd="0" destOrd="0" parTransId="{7EF3BF91-FA53-4B5F-8511-331E3FFF64F3}" sibTransId="{D9AFB430-4E89-4584-A28F-96851E11C76D}"/>
    <dgm:cxn modelId="{F9B9B3DF-2212-5A4A-AD84-D5E3337F3834}" type="presOf" srcId="{F12D3917-2BB2-42C3-90FD-9E04275ADA0B}" destId="{45B06280-59ED-244D-9FD4-39AA4E45B047}" srcOrd="0" destOrd="0" presId="urn:microsoft.com/office/officeart/2005/8/layout/vList2"/>
    <dgm:cxn modelId="{FF0EE4F4-9A3F-47E9-943E-C57FDF8E66A7}" srcId="{A72D641B-C179-46ED-9554-5C3D7E2AD5E6}" destId="{0ECD547C-855F-49BD-A042-F040DC459850}" srcOrd="1" destOrd="0" parTransId="{32D6275F-A89A-4D8A-B566-F48489923E6C}" sibTransId="{8D780D46-520D-4F2C-94F0-E7319998189E}"/>
    <dgm:cxn modelId="{6EB6CEF5-7525-714A-A166-E7679361B51B}" type="presOf" srcId="{A72D641B-C179-46ED-9554-5C3D7E2AD5E6}" destId="{3FD5647B-3DC6-EE49-9AE4-D7D2274DC71D}" srcOrd="0" destOrd="0" presId="urn:microsoft.com/office/officeart/2005/8/layout/vList2"/>
    <dgm:cxn modelId="{F0E20E9F-39A4-6F4B-B739-B36989865749}" type="presParOf" srcId="{3FD5647B-3DC6-EE49-9AE4-D7D2274DC71D}" destId="{46A54E5B-672A-F94A-9547-334A1579A5BA}" srcOrd="0" destOrd="0" presId="urn:microsoft.com/office/officeart/2005/8/layout/vList2"/>
    <dgm:cxn modelId="{695B4B1E-3404-BD44-807F-AA58167D302D}" type="presParOf" srcId="{3FD5647B-3DC6-EE49-9AE4-D7D2274DC71D}" destId="{62C425B4-C80B-D54F-AB5A-C805B10A44CD}" srcOrd="1" destOrd="0" presId="urn:microsoft.com/office/officeart/2005/8/layout/vList2"/>
    <dgm:cxn modelId="{14DA7EE4-F36A-3F48-8926-D3C55D9FB38D}" type="presParOf" srcId="{3FD5647B-3DC6-EE49-9AE4-D7D2274DC71D}" destId="{8E5C165E-4116-474C-BDA3-0D81F5E7E87E}" srcOrd="2" destOrd="0" presId="urn:microsoft.com/office/officeart/2005/8/layout/vList2"/>
    <dgm:cxn modelId="{B483A394-B088-7043-ABF1-CAA7EA8107F9}" type="presParOf" srcId="{3FD5647B-3DC6-EE49-9AE4-D7D2274DC71D}" destId="{6E8BF13A-3EAE-D84A-B1B9-30036E801BE9}" srcOrd="3" destOrd="0" presId="urn:microsoft.com/office/officeart/2005/8/layout/vList2"/>
    <dgm:cxn modelId="{99262AB0-17F0-F747-8748-5BA89AEF0806}" type="presParOf" srcId="{3FD5647B-3DC6-EE49-9AE4-D7D2274DC71D}" destId="{45B06280-59ED-244D-9FD4-39AA4E45B04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614A1B-C878-4CA4-B691-40D63ED230AF}"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59F21618-0476-4A01-9066-60FCB85F5520}">
      <dgm:prSet/>
      <dgm:spPr/>
      <dgm:t>
        <a:bodyPr/>
        <a:lstStyle/>
        <a:p>
          <a:r>
            <a:rPr lang="en-GB"/>
            <a:t>Component 1: 50% </a:t>
          </a:r>
          <a:br>
            <a:rPr lang="en-GB"/>
          </a:br>
          <a:r>
            <a:rPr lang="en-GB"/>
            <a:t>Role Play </a:t>
          </a:r>
          <a:endParaRPr lang="en-US"/>
        </a:p>
      </dgm:t>
    </dgm:pt>
    <dgm:pt modelId="{0BF0E1C7-3D43-4B2C-A2BC-3FD484BBD032}" type="parTrans" cxnId="{EA36535A-1219-4815-902D-9057FA1CDD89}">
      <dgm:prSet/>
      <dgm:spPr/>
      <dgm:t>
        <a:bodyPr/>
        <a:lstStyle/>
        <a:p>
          <a:endParaRPr lang="en-US"/>
        </a:p>
      </dgm:t>
    </dgm:pt>
    <dgm:pt modelId="{AA114A8D-1BA0-43B7-B916-E88BF2C1CCFF}" type="sibTrans" cxnId="{EA36535A-1219-4815-902D-9057FA1CDD89}">
      <dgm:prSet/>
      <dgm:spPr/>
      <dgm:t>
        <a:bodyPr/>
        <a:lstStyle/>
        <a:p>
          <a:endParaRPr lang="en-US"/>
        </a:p>
      </dgm:t>
    </dgm:pt>
    <dgm:pt modelId="{114FA89B-158E-495D-A885-55D7FD212F80}">
      <dgm:prSet/>
      <dgm:spPr/>
      <dgm:t>
        <a:bodyPr/>
        <a:lstStyle/>
        <a:p>
          <a:r>
            <a:rPr lang="en-GB"/>
            <a:t>Component 2: 50% </a:t>
          </a:r>
        </a:p>
        <a:p>
          <a:r>
            <a:rPr lang="en-GB"/>
            <a:t>Exam (2 hours) </a:t>
          </a:r>
          <a:endParaRPr lang="en-US"/>
        </a:p>
      </dgm:t>
    </dgm:pt>
    <dgm:pt modelId="{DBCBECD0-5560-4475-8B93-36549597DAAC}" type="parTrans" cxnId="{3B49442D-66C2-465F-A29B-F0AFCB5460E5}">
      <dgm:prSet/>
      <dgm:spPr/>
      <dgm:t>
        <a:bodyPr/>
        <a:lstStyle/>
        <a:p>
          <a:endParaRPr lang="en-US"/>
        </a:p>
      </dgm:t>
    </dgm:pt>
    <dgm:pt modelId="{7423E67E-20C5-4ABC-B380-902457FBA997}" type="sibTrans" cxnId="{3B49442D-66C2-465F-A29B-F0AFCB5460E5}">
      <dgm:prSet/>
      <dgm:spPr/>
      <dgm:t>
        <a:bodyPr/>
        <a:lstStyle/>
        <a:p>
          <a:endParaRPr lang="en-US"/>
        </a:p>
      </dgm:t>
    </dgm:pt>
    <dgm:pt modelId="{63ABD08F-A351-6743-A614-3EFDE2B7D4FE}" type="pres">
      <dgm:prSet presAssocID="{46614A1B-C878-4CA4-B691-40D63ED230AF}" presName="diagram" presStyleCnt="0">
        <dgm:presLayoutVars>
          <dgm:dir/>
          <dgm:resizeHandles val="exact"/>
        </dgm:presLayoutVars>
      </dgm:prSet>
      <dgm:spPr/>
    </dgm:pt>
    <dgm:pt modelId="{801499EF-5794-194E-95AC-8B3118416A28}" type="pres">
      <dgm:prSet presAssocID="{59F21618-0476-4A01-9066-60FCB85F5520}" presName="node" presStyleLbl="node1" presStyleIdx="0" presStyleCnt="2">
        <dgm:presLayoutVars>
          <dgm:bulletEnabled val="1"/>
        </dgm:presLayoutVars>
      </dgm:prSet>
      <dgm:spPr/>
    </dgm:pt>
    <dgm:pt modelId="{94821409-EEBF-5648-801E-6DEA0922CBE9}" type="pres">
      <dgm:prSet presAssocID="{AA114A8D-1BA0-43B7-B916-E88BF2C1CCFF}" presName="sibTrans" presStyleCnt="0"/>
      <dgm:spPr/>
    </dgm:pt>
    <dgm:pt modelId="{8F32FBCF-CB94-1B46-A5C7-02384AB4E303}" type="pres">
      <dgm:prSet presAssocID="{114FA89B-158E-495D-A885-55D7FD212F80}" presName="node" presStyleLbl="node1" presStyleIdx="1" presStyleCnt="2">
        <dgm:presLayoutVars>
          <dgm:bulletEnabled val="1"/>
        </dgm:presLayoutVars>
      </dgm:prSet>
      <dgm:spPr/>
    </dgm:pt>
  </dgm:ptLst>
  <dgm:cxnLst>
    <dgm:cxn modelId="{3B49442D-66C2-465F-A29B-F0AFCB5460E5}" srcId="{46614A1B-C878-4CA4-B691-40D63ED230AF}" destId="{114FA89B-158E-495D-A885-55D7FD212F80}" srcOrd="1" destOrd="0" parTransId="{DBCBECD0-5560-4475-8B93-36549597DAAC}" sibTransId="{7423E67E-20C5-4ABC-B380-902457FBA997}"/>
    <dgm:cxn modelId="{EA36535A-1219-4815-902D-9057FA1CDD89}" srcId="{46614A1B-C878-4CA4-B691-40D63ED230AF}" destId="{59F21618-0476-4A01-9066-60FCB85F5520}" srcOrd="0" destOrd="0" parTransId="{0BF0E1C7-3D43-4B2C-A2BC-3FD484BBD032}" sibTransId="{AA114A8D-1BA0-43B7-B916-E88BF2C1CCFF}"/>
    <dgm:cxn modelId="{E0E9FACA-B79F-E54C-B6F6-B05B52DFF23A}" type="presOf" srcId="{114FA89B-158E-495D-A885-55D7FD212F80}" destId="{8F32FBCF-CB94-1B46-A5C7-02384AB4E303}" srcOrd="0" destOrd="0" presId="urn:microsoft.com/office/officeart/2005/8/layout/default"/>
    <dgm:cxn modelId="{33E7ABD5-6F88-8144-BD8A-37976579E931}" type="presOf" srcId="{46614A1B-C878-4CA4-B691-40D63ED230AF}" destId="{63ABD08F-A351-6743-A614-3EFDE2B7D4FE}" srcOrd="0" destOrd="0" presId="urn:microsoft.com/office/officeart/2005/8/layout/default"/>
    <dgm:cxn modelId="{6DC288E6-5178-954C-B945-AFEBD2190306}" type="presOf" srcId="{59F21618-0476-4A01-9066-60FCB85F5520}" destId="{801499EF-5794-194E-95AC-8B3118416A28}" srcOrd="0" destOrd="0" presId="urn:microsoft.com/office/officeart/2005/8/layout/default"/>
    <dgm:cxn modelId="{438CD647-496C-4248-B824-1FA4ACAC316D}" type="presParOf" srcId="{63ABD08F-A351-6743-A614-3EFDE2B7D4FE}" destId="{801499EF-5794-194E-95AC-8B3118416A28}" srcOrd="0" destOrd="0" presId="urn:microsoft.com/office/officeart/2005/8/layout/default"/>
    <dgm:cxn modelId="{C408F66A-B076-204D-8469-9636504380EE}" type="presParOf" srcId="{63ABD08F-A351-6743-A614-3EFDE2B7D4FE}" destId="{94821409-EEBF-5648-801E-6DEA0922CBE9}" srcOrd="1" destOrd="0" presId="urn:microsoft.com/office/officeart/2005/8/layout/default"/>
    <dgm:cxn modelId="{94664EDA-B53A-8A49-8D19-3F729E307E3C}" type="presParOf" srcId="{63ABD08F-A351-6743-A614-3EFDE2B7D4FE}" destId="{8F32FBCF-CB94-1B46-A5C7-02384AB4E303}"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880BCB2-DC3E-4C6E-8264-44F74C032061}"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E88DF96A-E07E-49BF-B333-B3983F4E313D}">
      <dgm:prSet/>
      <dgm:spPr/>
      <dgm:t>
        <a:bodyPr/>
        <a:lstStyle/>
        <a:p>
          <a:r>
            <a:rPr lang="en-US" dirty="0"/>
            <a:t>Conducting Investigations</a:t>
          </a:r>
        </a:p>
      </dgm:t>
    </dgm:pt>
    <dgm:pt modelId="{79183B1F-A4A6-499D-A87D-680E7722957C}" type="parTrans" cxnId="{DFF27E08-D122-414B-9E14-8453E001DB6D}">
      <dgm:prSet/>
      <dgm:spPr/>
      <dgm:t>
        <a:bodyPr/>
        <a:lstStyle/>
        <a:p>
          <a:endParaRPr lang="en-US"/>
        </a:p>
      </dgm:t>
    </dgm:pt>
    <dgm:pt modelId="{00159AFE-9D06-4079-9BB5-3FC09CB4B369}" type="sibTrans" cxnId="{DFF27E08-D122-414B-9E14-8453E001DB6D}">
      <dgm:prSet/>
      <dgm:spPr/>
      <dgm:t>
        <a:bodyPr/>
        <a:lstStyle/>
        <a:p>
          <a:endParaRPr lang="en-US"/>
        </a:p>
      </dgm:t>
    </dgm:pt>
    <dgm:pt modelId="{AA1C6A0B-6885-4C58-AD0B-D569E1557B7B}">
      <dgm:prSet/>
      <dgm:spPr/>
      <dgm:t>
        <a:bodyPr/>
        <a:lstStyle/>
        <a:p>
          <a:r>
            <a:rPr lang="en-US"/>
            <a:t>Investigation processes</a:t>
          </a:r>
        </a:p>
      </dgm:t>
    </dgm:pt>
    <dgm:pt modelId="{92930434-BFB0-41F8-9005-3BC3BAA7D95D}" type="parTrans" cxnId="{3EA20C69-CD51-4127-A237-DBDAECD47188}">
      <dgm:prSet/>
      <dgm:spPr/>
      <dgm:t>
        <a:bodyPr/>
        <a:lstStyle/>
        <a:p>
          <a:endParaRPr lang="en-US"/>
        </a:p>
      </dgm:t>
    </dgm:pt>
    <dgm:pt modelId="{BE653BC8-AC64-4BC7-9DC7-8A445CDC514B}" type="sibTrans" cxnId="{3EA20C69-CD51-4127-A237-DBDAECD47188}">
      <dgm:prSet/>
      <dgm:spPr/>
      <dgm:t>
        <a:bodyPr/>
        <a:lstStyle/>
        <a:p>
          <a:endParaRPr lang="en-US"/>
        </a:p>
      </dgm:t>
    </dgm:pt>
    <dgm:pt modelId="{062999D7-1D9D-4632-8805-F639FEB3661C}">
      <dgm:prSet/>
      <dgm:spPr/>
      <dgm:t>
        <a:bodyPr/>
        <a:lstStyle/>
        <a:p>
          <a:r>
            <a:rPr lang="en-US"/>
            <a:t>Managing investigations </a:t>
          </a:r>
        </a:p>
      </dgm:t>
    </dgm:pt>
    <dgm:pt modelId="{DF4F0AED-4ABF-42AE-85D0-C8262846E0DA}" type="parTrans" cxnId="{58782824-0075-488E-8D2B-492FE00C0326}">
      <dgm:prSet/>
      <dgm:spPr/>
      <dgm:t>
        <a:bodyPr/>
        <a:lstStyle/>
        <a:p>
          <a:endParaRPr lang="en-US"/>
        </a:p>
      </dgm:t>
    </dgm:pt>
    <dgm:pt modelId="{671DDDE8-600D-4422-A15E-1760E87720DB}" type="sibTrans" cxnId="{58782824-0075-488E-8D2B-492FE00C0326}">
      <dgm:prSet/>
      <dgm:spPr/>
      <dgm:t>
        <a:bodyPr/>
        <a:lstStyle/>
        <a:p>
          <a:endParaRPr lang="en-US"/>
        </a:p>
      </dgm:t>
    </dgm:pt>
    <dgm:pt modelId="{0C9215E4-10BE-4EDC-958F-EECEC40B0580}">
      <dgm:prSet/>
      <dgm:spPr/>
      <dgm:t>
        <a:bodyPr/>
        <a:lstStyle/>
        <a:p>
          <a:r>
            <a:rPr lang="en-US"/>
            <a:t>Forensics </a:t>
          </a:r>
        </a:p>
      </dgm:t>
    </dgm:pt>
    <dgm:pt modelId="{13288068-2B36-4ABE-AC5B-236057F0A236}" type="parTrans" cxnId="{158F2155-0F06-4EAF-AE9B-308D9F3C2F53}">
      <dgm:prSet/>
      <dgm:spPr/>
      <dgm:t>
        <a:bodyPr/>
        <a:lstStyle/>
        <a:p>
          <a:endParaRPr lang="en-US"/>
        </a:p>
      </dgm:t>
    </dgm:pt>
    <dgm:pt modelId="{6703960D-FFD9-4A14-9381-6D57DB43578D}" type="sibTrans" cxnId="{158F2155-0F06-4EAF-AE9B-308D9F3C2F53}">
      <dgm:prSet/>
      <dgm:spPr/>
      <dgm:t>
        <a:bodyPr/>
        <a:lstStyle/>
        <a:p>
          <a:endParaRPr lang="en-US"/>
        </a:p>
      </dgm:t>
    </dgm:pt>
    <dgm:pt modelId="{5E566313-295D-4822-8EE5-FDDA895363A6}">
      <dgm:prSet/>
      <dgm:spPr/>
      <dgm:t>
        <a:bodyPr/>
        <a:lstStyle/>
        <a:p>
          <a:r>
            <a:rPr lang="en-US" dirty="0"/>
            <a:t>Working with suspects, victims and witnesses </a:t>
          </a:r>
        </a:p>
      </dgm:t>
    </dgm:pt>
    <dgm:pt modelId="{1C887AC6-2F69-4D3E-8654-7736EA1A048F}" type="parTrans" cxnId="{7C98D61D-1BEC-41B3-BBFF-628E6853C22A}">
      <dgm:prSet/>
      <dgm:spPr/>
      <dgm:t>
        <a:bodyPr/>
        <a:lstStyle/>
        <a:p>
          <a:endParaRPr lang="en-US"/>
        </a:p>
      </dgm:t>
    </dgm:pt>
    <dgm:pt modelId="{D66059DD-2F67-46EE-BB94-715FA3DBB072}" type="sibTrans" cxnId="{7C98D61D-1BEC-41B3-BBFF-628E6853C22A}">
      <dgm:prSet/>
      <dgm:spPr/>
      <dgm:t>
        <a:bodyPr/>
        <a:lstStyle/>
        <a:p>
          <a:endParaRPr lang="en-US"/>
        </a:p>
      </dgm:t>
    </dgm:pt>
    <dgm:pt modelId="{08DC63FD-98DD-4A03-93E7-4695E35EB977}">
      <dgm:prSet/>
      <dgm:spPr/>
      <dgm:t>
        <a:bodyPr/>
        <a:lstStyle/>
        <a:p>
          <a:r>
            <a:rPr lang="en-US"/>
            <a:t>Interviewing </a:t>
          </a:r>
        </a:p>
      </dgm:t>
    </dgm:pt>
    <dgm:pt modelId="{A9673AEA-62C5-4B4B-A50F-158533D89BAA}" type="parTrans" cxnId="{9D3CED0E-493C-416E-AFC8-95735EFBEC0B}">
      <dgm:prSet/>
      <dgm:spPr/>
      <dgm:t>
        <a:bodyPr/>
        <a:lstStyle/>
        <a:p>
          <a:endParaRPr lang="en-US"/>
        </a:p>
      </dgm:t>
    </dgm:pt>
    <dgm:pt modelId="{6A5F2CC0-7B81-4D4C-A56F-528622B58EE6}" type="sibTrans" cxnId="{9D3CED0E-493C-416E-AFC8-95735EFBEC0B}">
      <dgm:prSet/>
      <dgm:spPr/>
      <dgm:t>
        <a:bodyPr/>
        <a:lstStyle/>
        <a:p>
          <a:endParaRPr lang="en-US"/>
        </a:p>
      </dgm:t>
    </dgm:pt>
    <dgm:pt modelId="{07E7EC57-7893-4870-8609-6E5CA7F4B4E0}">
      <dgm:prSet/>
      <dgm:spPr/>
      <dgm:t>
        <a:bodyPr/>
        <a:lstStyle/>
        <a:p>
          <a:r>
            <a:rPr lang="en-US" dirty="0"/>
            <a:t>Investigative strategies </a:t>
          </a:r>
        </a:p>
      </dgm:t>
    </dgm:pt>
    <dgm:pt modelId="{78E98B89-8FC1-40B3-8D6A-748445F683FE}" type="parTrans" cxnId="{13E0F36E-29D9-4B37-B666-642F99CF5BA0}">
      <dgm:prSet/>
      <dgm:spPr/>
      <dgm:t>
        <a:bodyPr/>
        <a:lstStyle/>
        <a:p>
          <a:endParaRPr lang="en-US"/>
        </a:p>
      </dgm:t>
    </dgm:pt>
    <dgm:pt modelId="{42D04963-97BB-4B2B-A3D2-EF01D9527510}" type="sibTrans" cxnId="{13E0F36E-29D9-4B37-B666-642F99CF5BA0}">
      <dgm:prSet/>
      <dgm:spPr/>
      <dgm:t>
        <a:bodyPr/>
        <a:lstStyle/>
        <a:p>
          <a:endParaRPr lang="en-US"/>
        </a:p>
      </dgm:t>
    </dgm:pt>
    <dgm:pt modelId="{4EE29EC4-C02B-8142-9189-CAF2398285D0}">
      <dgm:prSet/>
      <dgm:spPr/>
      <dgm:t>
        <a:bodyPr/>
        <a:lstStyle/>
        <a:p>
          <a:r>
            <a:rPr lang="en-GB" dirty="0"/>
            <a:t>...and much more!</a:t>
          </a:r>
        </a:p>
      </dgm:t>
    </dgm:pt>
    <dgm:pt modelId="{7526E2C4-9727-A544-87B2-ADBF937FE4F3}" type="parTrans" cxnId="{60809267-C48E-8749-9281-1CF585F9BF3A}">
      <dgm:prSet/>
      <dgm:spPr/>
      <dgm:t>
        <a:bodyPr/>
        <a:lstStyle/>
        <a:p>
          <a:endParaRPr lang="en-GB"/>
        </a:p>
      </dgm:t>
    </dgm:pt>
    <dgm:pt modelId="{EA7719D1-CE67-A241-AB5A-2F864A02E42F}" type="sibTrans" cxnId="{60809267-C48E-8749-9281-1CF585F9BF3A}">
      <dgm:prSet/>
      <dgm:spPr/>
      <dgm:t>
        <a:bodyPr/>
        <a:lstStyle/>
        <a:p>
          <a:endParaRPr lang="en-GB"/>
        </a:p>
      </dgm:t>
    </dgm:pt>
    <dgm:pt modelId="{65CEA965-7708-C44E-B86C-D89F475AB0E8}" type="pres">
      <dgm:prSet presAssocID="{4880BCB2-DC3E-4C6E-8264-44F74C032061}" presName="vert0" presStyleCnt="0">
        <dgm:presLayoutVars>
          <dgm:dir/>
          <dgm:animOne val="branch"/>
          <dgm:animLvl val="lvl"/>
        </dgm:presLayoutVars>
      </dgm:prSet>
      <dgm:spPr/>
    </dgm:pt>
    <dgm:pt modelId="{8FD19CBB-ED3F-3D45-A2B9-24FFE988E9D5}" type="pres">
      <dgm:prSet presAssocID="{E88DF96A-E07E-49BF-B333-B3983F4E313D}" presName="thickLine" presStyleLbl="alignNode1" presStyleIdx="0" presStyleCnt="8"/>
      <dgm:spPr/>
    </dgm:pt>
    <dgm:pt modelId="{1EBC1A3C-B14D-DD44-B6BB-F7011B44A12D}" type="pres">
      <dgm:prSet presAssocID="{E88DF96A-E07E-49BF-B333-B3983F4E313D}" presName="horz1" presStyleCnt="0"/>
      <dgm:spPr/>
    </dgm:pt>
    <dgm:pt modelId="{88941CB8-4191-884D-BA76-54D1D2B617AC}" type="pres">
      <dgm:prSet presAssocID="{E88DF96A-E07E-49BF-B333-B3983F4E313D}" presName="tx1" presStyleLbl="revTx" presStyleIdx="0" presStyleCnt="8"/>
      <dgm:spPr/>
    </dgm:pt>
    <dgm:pt modelId="{B494F7A8-713F-3B42-AD83-C12FB6366DEB}" type="pres">
      <dgm:prSet presAssocID="{E88DF96A-E07E-49BF-B333-B3983F4E313D}" presName="vert1" presStyleCnt="0"/>
      <dgm:spPr/>
    </dgm:pt>
    <dgm:pt modelId="{61C827F0-5C2D-4847-875B-AA50C5826FB6}" type="pres">
      <dgm:prSet presAssocID="{AA1C6A0B-6885-4C58-AD0B-D569E1557B7B}" presName="thickLine" presStyleLbl="alignNode1" presStyleIdx="1" presStyleCnt="8"/>
      <dgm:spPr/>
    </dgm:pt>
    <dgm:pt modelId="{DB4CF567-A9CF-264B-BF48-5913D6BD282F}" type="pres">
      <dgm:prSet presAssocID="{AA1C6A0B-6885-4C58-AD0B-D569E1557B7B}" presName="horz1" presStyleCnt="0"/>
      <dgm:spPr/>
    </dgm:pt>
    <dgm:pt modelId="{4327C3AF-A463-2540-9A7A-A5313B55B308}" type="pres">
      <dgm:prSet presAssocID="{AA1C6A0B-6885-4C58-AD0B-D569E1557B7B}" presName="tx1" presStyleLbl="revTx" presStyleIdx="1" presStyleCnt="8"/>
      <dgm:spPr/>
    </dgm:pt>
    <dgm:pt modelId="{E0E9CC89-D196-7449-9B31-32FE8380DA3B}" type="pres">
      <dgm:prSet presAssocID="{AA1C6A0B-6885-4C58-AD0B-D569E1557B7B}" presName="vert1" presStyleCnt="0"/>
      <dgm:spPr/>
    </dgm:pt>
    <dgm:pt modelId="{AF8289B4-F1EC-8B42-B393-3C29E472B325}" type="pres">
      <dgm:prSet presAssocID="{062999D7-1D9D-4632-8805-F639FEB3661C}" presName="thickLine" presStyleLbl="alignNode1" presStyleIdx="2" presStyleCnt="8"/>
      <dgm:spPr/>
    </dgm:pt>
    <dgm:pt modelId="{20BBA8FE-0DAB-F549-A54E-9E7317CF3872}" type="pres">
      <dgm:prSet presAssocID="{062999D7-1D9D-4632-8805-F639FEB3661C}" presName="horz1" presStyleCnt="0"/>
      <dgm:spPr/>
    </dgm:pt>
    <dgm:pt modelId="{852F3919-2447-EE4C-AF92-68EECF627D8C}" type="pres">
      <dgm:prSet presAssocID="{062999D7-1D9D-4632-8805-F639FEB3661C}" presName="tx1" presStyleLbl="revTx" presStyleIdx="2" presStyleCnt="8"/>
      <dgm:spPr/>
    </dgm:pt>
    <dgm:pt modelId="{4E4A74F3-F24D-9C47-B2A0-BE481AF79662}" type="pres">
      <dgm:prSet presAssocID="{062999D7-1D9D-4632-8805-F639FEB3661C}" presName="vert1" presStyleCnt="0"/>
      <dgm:spPr/>
    </dgm:pt>
    <dgm:pt modelId="{1E525F17-BD5A-804F-9A93-FF01C47C253E}" type="pres">
      <dgm:prSet presAssocID="{0C9215E4-10BE-4EDC-958F-EECEC40B0580}" presName="thickLine" presStyleLbl="alignNode1" presStyleIdx="3" presStyleCnt="8"/>
      <dgm:spPr/>
    </dgm:pt>
    <dgm:pt modelId="{DBD9EEC2-BA91-2C4A-8B2C-A811244CC04E}" type="pres">
      <dgm:prSet presAssocID="{0C9215E4-10BE-4EDC-958F-EECEC40B0580}" presName="horz1" presStyleCnt="0"/>
      <dgm:spPr/>
    </dgm:pt>
    <dgm:pt modelId="{887ABA08-8A59-FE4A-BF7F-74FAF6A613BA}" type="pres">
      <dgm:prSet presAssocID="{0C9215E4-10BE-4EDC-958F-EECEC40B0580}" presName="tx1" presStyleLbl="revTx" presStyleIdx="3" presStyleCnt="8"/>
      <dgm:spPr/>
    </dgm:pt>
    <dgm:pt modelId="{DFAEE566-284C-F745-AED5-4E84D7FD56E5}" type="pres">
      <dgm:prSet presAssocID="{0C9215E4-10BE-4EDC-958F-EECEC40B0580}" presName="vert1" presStyleCnt="0"/>
      <dgm:spPr/>
    </dgm:pt>
    <dgm:pt modelId="{87EB6330-8D48-D141-8266-9B212C2EC013}" type="pres">
      <dgm:prSet presAssocID="{5E566313-295D-4822-8EE5-FDDA895363A6}" presName="thickLine" presStyleLbl="alignNode1" presStyleIdx="4" presStyleCnt="8"/>
      <dgm:spPr/>
    </dgm:pt>
    <dgm:pt modelId="{4B095F42-F5B6-BD4A-A37C-DE3757CF60C7}" type="pres">
      <dgm:prSet presAssocID="{5E566313-295D-4822-8EE5-FDDA895363A6}" presName="horz1" presStyleCnt="0"/>
      <dgm:spPr/>
    </dgm:pt>
    <dgm:pt modelId="{653E0292-7D9A-294B-8F78-EA04C19167C3}" type="pres">
      <dgm:prSet presAssocID="{5E566313-295D-4822-8EE5-FDDA895363A6}" presName="tx1" presStyleLbl="revTx" presStyleIdx="4" presStyleCnt="8"/>
      <dgm:spPr/>
    </dgm:pt>
    <dgm:pt modelId="{7CFF120E-CA74-254E-928B-73A7FDAA8708}" type="pres">
      <dgm:prSet presAssocID="{5E566313-295D-4822-8EE5-FDDA895363A6}" presName="vert1" presStyleCnt="0"/>
      <dgm:spPr/>
    </dgm:pt>
    <dgm:pt modelId="{86430EC2-D0C5-6848-91D6-621F7A9B8E8D}" type="pres">
      <dgm:prSet presAssocID="{08DC63FD-98DD-4A03-93E7-4695E35EB977}" presName="thickLine" presStyleLbl="alignNode1" presStyleIdx="5" presStyleCnt="8"/>
      <dgm:spPr/>
    </dgm:pt>
    <dgm:pt modelId="{17F77E95-D53C-004C-AC5C-5782B109FF36}" type="pres">
      <dgm:prSet presAssocID="{08DC63FD-98DD-4A03-93E7-4695E35EB977}" presName="horz1" presStyleCnt="0"/>
      <dgm:spPr/>
    </dgm:pt>
    <dgm:pt modelId="{10B7891D-8C65-8848-8FCF-44BFBC236BB0}" type="pres">
      <dgm:prSet presAssocID="{08DC63FD-98DD-4A03-93E7-4695E35EB977}" presName="tx1" presStyleLbl="revTx" presStyleIdx="5" presStyleCnt="8"/>
      <dgm:spPr/>
    </dgm:pt>
    <dgm:pt modelId="{3DED191D-98CF-7A45-B47C-8E804260E46E}" type="pres">
      <dgm:prSet presAssocID="{08DC63FD-98DD-4A03-93E7-4695E35EB977}" presName="vert1" presStyleCnt="0"/>
      <dgm:spPr/>
    </dgm:pt>
    <dgm:pt modelId="{6F50B2C3-5F69-894A-90E6-A8C18E754119}" type="pres">
      <dgm:prSet presAssocID="{07E7EC57-7893-4870-8609-6E5CA7F4B4E0}" presName="thickLine" presStyleLbl="alignNode1" presStyleIdx="6" presStyleCnt="8"/>
      <dgm:spPr/>
    </dgm:pt>
    <dgm:pt modelId="{6E7DA02E-39EA-6A48-BEFE-B5BF0208970C}" type="pres">
      <dgm:prSet presAssocID="{07E7EC57-7893-4870-8609-6E5CA7F4B4E0}" presName="horz1" presStyleCnt="0"/>
      <dgm:spPr/>
    </dgm:pt>
    <dgm:pt modelId="{2731F99E-1BC0-7648-BFD8-0EBB0DE1A4C0}" type="pres">
      <dgm:prSet presAssocID="{07E7EC57-7893-4870-8609-6E5CA7F4B4E0}" presName="tx1" presStyleLbl="revTx" presStyleIdx="6" presStyleCnt="8"/>
      <dgm:spPr/>
    </dgm:pt>
    <dgm:pt modelId="{54B3B59D-D6E9-5F45-95AA-2A0E2931CCCF}" type="pres">
      <dgm:prSet presAssocID="{07E7EC57-7893-4870-8609-6E5CA7F4B4E0}" presName="vert1" presStyleCnt="0"/>
      <dgm:spPr/>
    </dgm:pt>
    <dgm:pt modelId="{9003FA5E-0B2A-E34B-A5A6-09D21A4F6B7E}" type="pres">
      <dgm:prSet presAssocID="{4EE29EC4-C02B-8142-9189-CAF2398285D0}" presName="thickLine" presStyleLbl="alignNode1" presStyleIdx="7" presStyleCnt="8"/>
      <dgm:spPr/>
    </dgm:pt>
    <dgm:pt modelId="{9FA0AE70-B28D-9C47-9743-DF6B278CB9A7}" type="pres">
      <dgm:prSet presAssocID="{4EE29EC4-C02B-8142-9189-CAF2398285D0}" presName="horz1" presStyleCnt="0"/>
      <dgm:spPr/>
    </dgm:pt>
    <dgm:pt modelId="{BBB9DB46-6825-7B46-A0B6-78F73AF3061D}" type="pres">
      <dgm:prSet presAssocID="{4EE29EC4-C02B-8142-9189-CAF2398285D0}" presName="tx1" presStyleLbl="revTx" presStyleIdx="7" presStyleCnt="8"/>
      <dgm:spPr/>
    </dgm:pt>
    <dgm:pt modelId="{E229D857-C3B7-154F-8569-DEC89BE3823C}" type="pres">
      <dgm:prSet presAssocID="{4EE29EC4-C02B-8142-9189-CAF2398285D0}" presName="vert1" presStyleCnt="0"/>
      <dgm:spPr/>
    </dgm:pt>
  </dgm:ptLst>
  <dgm:cxnLst>
    <dgm:cxn modelId="{DFF27E08-D122-414B-9E14-8453E001DB6D}" srcId="{4880BCB2-DC3E-4C6E-8264-44F74C032061}" destId="{E88DF96A-E07E-49BF-B333-B3983F4E313D}" srcOrd="0" destOrd="0" parTransId="{79183B1F-A4A6-499D-A87D-680E7722957C}" sibTransId="{00159AFE-9D06-4079-9BB5-3FC09CB4B369}"/>
    <dgm:cxn modelId="{C31F630C-362D-E44D-A62C-406D99B6214C}" type="presOf" srcId="{4EE29EC4-C02B-8142-9189-CAF2398285D0}" destId="{BBB9DB46-6825-7B46-A0B6-78F73AF3061D}" srcOrd="0" destOrd="0" presId="urn:microsoft.com/office/officeart/2008/layout/LinedList"/>
    <dgm:cxn modelId="{9D3CED0E-493C-416E-AFC8-95735EFBEC0B}" srcId="{4880BCB2-DC3E-4C6E-8264-44F74C032061}" destId="{08DC63FD-98DD-4A03-93E7-4695E35EB977}" srcOrd="5" destOrd="0" parTransId="{A9673AEA-62C5-4B4B-A50F-158533D89BAA}" sibTransId="{6A5F2CC0-7B81-4D4C-A56F-528622B58EE6}"/>
    <dgm:cxn modelId="{7C98D61D-1BEC-41B3-BBFF-628E6853C22A}" srcId="{4880BCB2-DC3E-4C6E-8264-44F74C032061}" destId="{5E566313-295D-4822-8EE5-FDDA895363A6}" srcOrd="4" destOrd="0" parTransId="{1C887AC6-2F69-4D3E-8654-7736EA1A048F}" sibTransId="{D66059DD-2F67-46EE-BB94-715FA3DBB072}"/>
    <dgm:cxn modelId="{58782824-0075-488E-8D2B-492FE00C0326}" srcId="{4880BCB2-DC3E-4C6E-8264-44F74C032061}" destId="{062999D7-1D9D-4632-8805-F639FEB3661C}" srcOrd="2" destOrd="0" parTransId="{DF4F0AED-4ABF-42AE-85D0-C8262846E0DA}" sibTransId="{671DDDE8-600D-4422-A15E-1760E87720DB}"/>
    <dgm:cxn modelId="{60809267-C48E-8749-9281-1CF585F9BF3A}" srcId="{4880BCB2-DC3E-4C6E-8264-44F74C032061}" destId="{4EE29EC4-C02B-8142-9189-CAF2398285D0}" srcOrd="7" destOrd="0" parTransId="{7526E2C4-9727-A544-87B2-ADBF937FE4F3}" sibTransId="{EA7719D1-CE67-A241-AB5A-2F864A02E42F}"/>
    <dgm:cxn modelId="{3EA20C69-CD51-4127-A237-DBDAECD47188}" srcId="{4880BCB2-DC3E-4C6E-8264-44F74C032061}" destId="{AA1C6A0B-6885-4C58-AD0B-D569E1557B7B}" srcOrd="1" destOrd="0" parTransId="{92930434-BFB0-41F8-9005-3BC3BAA7D95D}" sibTransId="{BE653BC8-AC64-4BC7-9DC7-8A445CDC514B}"/>
    <dgm:cxn modelId="{13E0F36E-29D9-4B37-B666-642F99CF5BA0}" srcId="{4880BCB2-DC3E-4C6E-8264-44F74C032061}" destId="{07E7EC57-7893-4870-8609-6E5CA7F4B4E0}" srcOrd="6" destOrd="0" parTransId="{78E98B89-8FC1-40B3-8D6A-748445F683FE}" sibTransId="{42D04963-97BB-4B2B-A3D2-EF01D9527510}"/>
    <dgm:cxn modelId="{158F2155-0F06-4EAF-AE9B-308D9F3C2F53}" srcId="{4880BCB2-DC3E-4C6E-8264-44F74C032061}" destId="{0C9215E4-10BE-4EDC-958F-EECEC40B0580}" srcOrd="3" destOrd="0" parTransId="{13288068-2B36-4ABE-AC5B-236057F0A236}" sibTransId="{6703960D-FFD9-4A14-9381-6D57DB43578D}"/>
    <dgm:cxn modelId="{D5E50477-8AFF-314E-A254-7FC17E4BEEF7}" type="presOf" srcId="{08DC63FD-98DD-4A03-93E7-4695E35EB977}" destId="{10B7891D-8C65-8848-8FCF-44BFBC236BB0}" srcOrd="0" destOrd="0" presId="urn:microsoft.com/office/officeart/2008/layout/LinedList"/>
    <dgm:cxn modelId="{234E4D5A-1A59-2E46-88D6-357499B6651C}" type="presOf" srcId="{062999D7-1D9D-4632-8805-F639FEB3661C}" destId="{852F3919-2447-EE4C-AF92-68EECF627D8C}" srcOrd="0" destOrd="0" presId="urn:microsoft.com/office/officeart/2008/layout/LinedList"/>
    <dgm:cxn modelId="{19DDA087-92B6-7F46-B370-27F1FAB6D4F0}" type="presOf" srcId="{0C9215E4-10BE-4EDC-958F-EECEC40B0580}" destId="{887ABA08-8A59-FE4A-BF7F-74FAF6A613BA}" srcOrd="0" destOrd="0" presId="urn:microsoft.com/office/officeart/2008/layout/LinedList"/>
    <dgm:cxn modelId="{D8B5A990-9F00-444D-9635-A66901A22822}" type="presOf" srcId="{07E7EC57-7893-4870-8609-6E5CA7F4B4E0}" destId="{2731F99E-1BC0-7648-BFD8-0EBB0DE1A4C0}" srcOrd="0" destOrd="0" presId="urn:microsoft.com/office/officeart/2008/layout/LinedList"/>
    <dgm:cxn modelId="{4A23F8A1-E5C6-7F4E-8901-47E5741B3E5C}" type="presOf" srcId="{AA1C6A0B-6885-4C58-AD0B-D569E1557B7B}" destId="{4327C3AF-A463-2540-9A7A-A5313B55B308}" srcOrd="0" destOrd="0" presId="urn:microsoft.com/office/officeart/2008/layout/LinedList"/>
    <dgm:cxn modelId="{4E2197D0-F4F6-B74A-B1AC-4712C0A3657E}" type="presOf" srcId="{5E566313-295D-4822-8EE5-FDDA895363A6}" destId="{653E0292-7D9A-294B-8F78-EA04C19167C3}" srcOrd="0" destOrd="0" presId="urn:microsoft.com/office/officeart/2008/layout/LinedList"/>
    <dgm:cxn modelId="{FA785CF3-D9D7-B748-A946-088E2DB29FAD}" type="presOf" srcId="{E88DF96A-E07E-49BF-B333-B3983F4E313D}" destId="{88941CB8-4191-884D-BA76-54D1D2B617AC}" srcOrd="0" destOrd="0" presId="urn:microsoft.com/office/officeart/2008/layout/LinedList"/>
    <dgm:cxn modelId="{D96D0EF9-64BF-434A-A8DF-549F5D2C8A02}" type="presOf" srcId="{4880BCB2-DC3E-4C6E-8264-44F74C032061}" destId="{65CEA965-7708-C44E-B86C-D89F475AB0E8}" srcOrd="0" destOrd="0" presId="urn:microsoft.com/office/officeart/2008/layout/LinedList"/>
    <dgm:cxn modelId="{FE587232-4D5F-BC45-8131-E5287FD59D6F}" type="presParOf" srcId="{65CEA965-7708-C44E-B86C-D89F475AB0E8}" destId="{8FD19CBB-ED3F-3D45-A2B9-24FFE988E9D5}" srcOrd="0" destOrd="0" presId="urn:microsoft.com/office/officeart/2008/layout/LinedList"/>
    <dgm:cxn modelId="{A8B35475-07B5-E844-85AE-BE65C61F1A55}" type="presParOf" srcId="{65CEA965-7708-C44E-B86C-D89F475AB0E8}" destId="{1EBC1A3C-B14D-DD44-B6BB-F7011B44A12D}" srcOrd="1" destOrd="0" presId="urn:microsoft.com/office/officeart/2008/layout/LinedList"/>
    <dgm:cxn modelId="{A289F944-0A1D-4845-8A59-70CDE6E45AAB}" type="presParOf" srcId="{1EBC1A3C-B14D-DD44-B6BB-F7011B44A12D}" destId="{88941CB8-4191-884D-BA76-54D1D2B617AC}" srcOrd="0" destOrd="0" presId="urn:microsoft.com/office/officeart/2008/layout/LinedList"/>
    <dgm:cxn modelId="{7BE34711-1A36-BC4E-802A-C7619E983CFA}" type="presParOf" srcId="{1EBC1A3C-B14D-DD44-B6BB-F7011B44A12D}" destId="{B494F7A8-713F-3B42-AD83-C12FB6366DEB}" srcOrd="1" destOrd="0" presId="urn:microsoft.com/office/officeart/2008/layout/LinedList"/>
    <dgm:cxn modelId="{D9300B2D-ECF9-AA4F-B81C-63A1BBCB01B7}" type="presParOf" srcId="{65CEA965-7708-C44E-B86C-D89F475AB0E8}" destId="{61C827F0-5C2D-4847-875B-AA50C5826FB6}" srcOrd="2" destOrd="0" presId="urn:microsoft.com/office/officeart/2008/layout/LinedList"/>
    <dgm:cxn modelId="{03282B05-1783-CE42-A649-00CC30FC267C}" type="presParOf" srcId="{65CEA965-7708-C44E-B86C-D89F475AB0E8}" destId="{DB4CF567-A9CF-264B-BF48-5913D6BD282F}" srcOrd="3" destOrd="0" presId="urn:microsoft.com/office/officeart/2008/layout/LinedList"/>
    <dgm:cxn modelId="{9AA7EC28-31CD-5945-B6C8-F1C1858BC9F8}" type="presParOf" srcId="{DB4CF567-A9CF-264B-BF48-5913D6BD282F}" destId="{4327C3AF-A463-2540-9A7A-A5313B55B308}" srcOrd="0" destOrd="0" presId="urn:microsoft.com/office/officeart/2008/layout/LinedList"/>
    <dgm:cxn modelId="{81E91A1C-3E5E-544E-B21D-F43F04DD7568}" type="presParOf" srcId="{DB4CF567-A9CF-264B-BF48-5913D6BD282F}" destId="{E0E9CC89-D196-7449-9B31-32FE8380DA3B}" srcOrd="1" destOrd="0" presId="urn:microsoft.com/office/officeart/2008/layout/LinedList"/>
    <dgm:cxn modelId="{1B47CA6A-B0F5-7346-9368-1A558B0D3C5E}" type="presParOf" srcId="{65CEA965-7708-C44E-B86C-D89F475AB0E8}" destId="{AF8289B4-F1EC-8B42-B393-3C29E472B325}" srcOrd="4" destOrd="0" presId="urn:microsoft.com/office/officeart/2008/layout/LinedList"/>
    <dgm:cxn modelId="{950A04FB-2B20-9344-A232-90D60138A711}" type="presParOf" srcId="{65CEA965-7708-C44E-B86C-D89F475AB0E8}" destId="{20BBA8FE-0DAB-F549-A54E-9E7317CF3872}" srcOrd="5" destOrd="0" presId="urn:microsoft.com/office/officeart/2008/layout/LinedList"/>
    <dgm:cxn modelId="{008E73AB-6556-B24B-BF9F-49D400FA046F}" type="presParOf" srcId="{20BBA8FE-0DAB-F549-A54E-9E7317CF3872}" destId="{852F3919-2447-EE4C-AF92-68EECF627D8C}" srcOrd="0" destOrd="0" presId="urn:microsoft.com/office/officeart/2008/layout/LinedList"/>
    <dgm:cxn modelId="{51CA55BE-3024-384A-BE80-1EA26BE5F362}" type="presParOf" srcId="{20BBA8FE-0DAB-F549-A54E-9E7317CF3872}" destId="{4E4A74F3-F24D-9C47-B2A0-BE481AF79662}" srcOrd="1" destOrd="0" presId="urn:microsoft.com/office/officeart/2008/layout/LinedList"/>
    <dgm:cxn modelId="{B98F0347-9117-6D40-AA84-60139E560E91}" type="presParOf" srcId="{65CEA965-7708-C44E-B86C-D89F475AB0E8}" destId="{1E525F17-BD5A-804F-9A93-FF01C47C253E}" srcOrd="6" destOrd="0" presId="urn:microsoft.com/office/officeart/2008/layout/LinedList"/>
    <dgm:cxn modelId="{5ED440E5-036B-4343-9D56-674BCE1F205C}" type="presParOf" srcId="{65CEA965-7708-C44E-B86C-D89F475AB0E8}" destId="{DBD9EEC2-BA91-2C4A-8B2C-A811244CC04E}" srcOrd="7" destOrd="0" presId="urn:microsoft.com/office/officeart/2008/layout/LinedList"/>
    <dgm:cxn modelId="{AE341998-C75E-A546-A48D-FED381F7A4AB}" type="presParOf" srcId="{DBD9EEC2-BA91-2C4A-8B2C-A811244CC04E}" destId="{887ABA08-8A59-FE4A-BF7F-74FAF6A613BA}" srcOrd="0" destOrd="0" presId="urn:microsoft.com/office/officeart/2008/layout/LinedList"/>
    <dgm:cxn modelId="{5D106C21-3B89-3643-9A2C-51EA610A0001}" type="presParOf" srcId="{DBD9EEC2-BA91-2C4A-8B2C-A811244CC04E}" destId="{DFAEE566-284C-F745-AED5-4E84D7FD56E5}" srcOrd="1" destOrd="0" presId="urn:microsoft.com/office/officeart/2008/layout/LinedList"/>
    <dgm:cxn modelId="{A27BBEE4-AF45-504B-84A4-487C853E5AE7}" type="presParOf" srcId="{65CEA965-7708-C44E-B86C-D89F475AB0E8}" destId="{87EB6330-8D48-D141-8266-9B212C2EC013}" srcOrd="8" destOrd="0" presId="urn:microsoft.com/office/officeart/2008/layout/LinedList"/>
    <dgm:cxn modelId="{FF1E000D-0F45-1C40-8308-ABBD6B5196CD}" type="presParOf" srcId="{65CEA965-7708-C44E-B86C-D89F475AB0E8}" destId="{4B095F42-F5B6-BD4A-A37C-DE3757CF60C7}" srcOrd="9" destOrd="0" presId="urn:microsoft.com/office/officeart/2008/layout/LinedList"/>
    <dgm:cxn modelId="{D2FF6F23-9640-C941-A223-AFCD5810BCEA}" type="presParOf" srcId="{4B095F42-F5B6-BD4A-A37C-DE3757CF60C7}" destId="{653E0292-7D9A-294B-8F78-EA04C19167C3}" srcOrd="0" destOrd="0" presId="urn:microsoft.com/office/officeart/2008/layout/LinedList"/>
    <dgm:cxn modelId="{B0528D82-63B0-1E48-999D-5935F9EC2D4A}" type="presParOf" srcId="{4B095F42-F5B6-BD4A-A37C-DE3757CF60C7}" destId="{7CFF120E-CA74-254E-928B-73A7FDAA8708}" srcOrd="1" destOrd="0" presId="urn:microsoft.com/office/officeart/2008/layout/LinedList"/>
    <dgm:cxn modelId="{3F961144-60C8-594D-B149-E78CB898FE1E}" type="presParOf" srcId="{65CEA965-7708-C44E-B86C-D89F475AB0E8}" destId="{86430EC2-D0C5-6848-91D6-621F7A9B8E8D}" srcOrd="10" destOrd="0" presId="urn:microsoft.com/office/officeart/2008/layout/LinedList"/>
    <dgm:cxn modelId="{AEBE9762-4A0A-C748-869E-EE805FF7CCBE}" type="presParOf" srcId="{65CEA965-7708-C44E-B86C-D89F475AB0E8}" destId="{17F77E95-D53C-004C-AC5C-5782B109FF36}" srcOrd="11" destOrd="0" presId="urn:microsoft.com/office/officeart/2008/layout/LinedList"/>
    <dgm:cxn modelId="{271B6161-5190-BF4E-9BA1-0BBC39AB1125}" type="presParOf" srcId="{17F77E95-D53C-004C-AC5C-5782B109FF36}" destId="{10B7891D-8C65-8848-8FCF-44BFBC236BB0}" srcOrd="0" destOrd="0" presId="urn:microsoft.com/office/officeart/2008/layout/LinedList"/>
    <dgm:cxn modelId="{3D0AB483-7524-9D46-97A2-DF274E863C73}" type="presParOf" srcId="{17F77E95-D53C-004C-AC5C-5782B109FF36}" destId="{3DED191D-98CF-7A45-B47C-8E804260E46E}" srcOrd="1" destOrd="0" presId="urn:microsoft.com/office/officeart/2008/layout/LinedList"/>
    <dgm:cxn modelId="{61786A03-C968-9748-8429-421FEB2DCB14}" type="presParOf" srcId="{65CEA965-7708-C44E-B86C-D89F475AB0E8}" destId="{6F50B2C3-5F69-894A-90E6-A8C18E754119}" srcOrd="12" destOrd="0" presId="urn:microsoft.com/office/officeart/2008/layout/LinedList"/>
    <dgm:cxn modelId="{94AE00E5-6226-D741-8D65-1DED13C938AC}" type="presParOf" srcId="{65CEA965-7708-C44E-B86C-D89F475AB0E8}" destId="{6E7DA02E-39EA-6A48-BEFE-B5BF0208970C}" srcOrd="13" destOrd="0" presId="urn:microsoft.com/office/officeart/2008/layout/LinedList"/>
    <dgm:cxn modelId="{B343FB6F-7FFA-BA4D-873D-54C5BED4BE3E}" type="presParOf" srcId="{6E7DA02E-39EA-6A48-BEFE-B5BF0208970C}" destId="{2731F99E-1BC0-7648-BFD8-0EBB0DE1A4C0}" srcOrd="0" destOrd="0" presId="urn:microsoft.com/office/officeart/2008/layout/LinedList"/>
    <dgm:cxn modelId="{7A0FB2E5-53E9-D941-BB37-E30C92ADDE7F}" type="presParOf" srcId="{6E7DA02E-39EA-6A48-BEFE-B5BF0208970C}" destId="{54B3B59D-D6E9-5F45-95AA-2A0E2931CCCF}" srcOrd="1" destOrd="0" presId="urn:microsoft.com/office/officeart/2008/layout/LinedList"/>
    <dgm:cxn modelId="{3A409002-96F8-1248-AC0F-A1882ECE3C04}" type="presParOf" srcId="{65CEA965-7708-C44E-B86C-D89F475AB0E8}" destId="{9003FA5E-0B2A-E34B-A5A6-09D21A4F6B7E}" srcOrd="14" destOrd="0" presId="urn:microsoft.com/office/officeart/2008/layout/LinedList"/>
    <dgm:cxn modelId="{C635DF75-7238-274C-BB54-B106327C96A6}" type="presParOf" srcId="{65CEA965-7708-C44E-B86C-D89F475AB0E8}" destId="{9FA0AE70-B28D-9C47-9743-DF6B278CB9A7}" srcOrd="15" destOrd="0" presId="urn:microsoft.com/office/officeart/2008/layout/LinedList"/>
    <dgm:cxn modelId="{AD54BD40-1DB9-DD49-8C9D-737427EF6169}" type="presParOf" srcId="{9FA0AE70-B28D-9C47-9743-DF6B278CB9A7}" destId="{BBB9DB46-6825-7B46-A0B6-78F73AF3061D}" srcOrd="0" destOrd="0" presId="urn:microsoft.com/office/officeart/2008/layout/LinedList"/>
    <dgm:cxn modelId="{A9070C5E-B554-494E-8855-251C561D989D}" type="presParOf" srcId="{9FA0AE70-B28D-9C47-9743-DF6B278CB9A7}" destId="{E229D857-C3B7-154F-8569-DEC89BE3823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ABF0DC2-6C4D-4BCC-B34B-4EE59708DB7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8FCACE2-2A06-49DC-8AF1-8A92D9CC2D3C}">
      <dgm:prSet/>
      <dgm:spPr/>
      <dgm:t>
        <a:bodyPr/>
        <a:lstStyle/>
        <a:p>
          <a:r>
            <a:rPr lang="en-US" dirty="0"/>
            <a:t>To explore what the term ‘Conducting Investigations’ mean (overview)</a:t>
          </a:r>
        </a:p>
      </dgm:t>
    </dgm:pt>
    <dgm:pt modelId="{41D76B92-F584-4CBB-9711-C517B3907A4C}" type="parTrans" cxnId="{7977E0B1-B1D5-499A-91BD-1ECAFA61C285}">
      <dgm:prSet/>
      <dgm:spPr/>
      <dgm:t>
        <a:bodyPr/>
        <a:lstStyle/>
        <a:p>
          <a:endParaRPr lang="en-US"/>
        </a:p>
      </dgm:t>
    </dgm:pt>
    <dgm:pt modelId="{97543389-9950-4F6B-A333-C0D8EE7BE531}" type="sibTrans" cxnId="{7977E0B1-B1D5-499A-91BD-1ECAFA61C285}">
      <dgm:prSet/>
      <dgm:spPr/>
      <dgm:t>
        <a:bodyPr/>
        <a:lstStyle/>
        <a:p>
          <a:endParaRPr lang="en-US"/>
        </a:p>
      </dgm:t>
    </dgm:pt>
    <dgm:pt modelId="{295B7232-A7A5-45AF-BA30-7DF482D2EE00}">
      <dgm:prSet/>
      <dgm:spPr/>
      <dgm:t>
        <a:bodyPr/>
        <a:lstStyle/>
        <a:p>
          <a:r>
            <a:rPr lang="en-US" dirty="0"/>
            <a:t>To examine fundamental principles, legislation and powers related to conducting investigations</a:t>
          </a:r>
        </a:p>
      </dgm:t>
    </dgm:pt>
    <dgm:pt modelId="{FB270E49-4860-453B-8A30-F3BC85EECFC6}" type="parTrans" cxnId="{AEEFC8B5-38DA-403C-8A48-160E213E0945}">
      <dgm:prSet/>
      <dgm:spPr/>
      <dgm:t>
        <a:bodyPr/>
        <a:lstStyle/>
        <a:p>
          <a:endParaRPr lang="en-US"/>
        </a:p>
      </dgm:t>
    </dgm:pt>
    <dgm:pt modelId="{90EABD1E-C63D-4B22-9416-EA8194284918}" type="sibTrans" cxnId="{AEEFC8B5-38DA-403C-8A48-160E213E0945}">
      <dgm:prSet/>
      <dgm:spPr/>
      <dgm:t>
        <a:bodyPr/>
        <a:lstStyle/>
        <a:p>
          <a:endParaRPr lang="en-US"/>
        </a:p>
      </dgm:t>
    </dgm:pt>
    <dgm:pt modelId="{B8188FD9-F985-421B-96DD-75DA69B87A86}">
      <dgm:prSet/>
      <dgm:spPr/>
      <dgm:t>
        <a:bodyPr/>
        <a:lstStyle/>
        <a:p>
          <a:r>
            <a:rPr lang="en-US" dirty="0"/>
            <a:t>To understand definitions such as 'criminal investigations' and 'investigator'</a:t>
          </a:r>
        </a:p>
      </dgm:t>
    </dgm:pt>
    <dgm:pt modelId="{E7314C17-425A-4D71-93B3-6C6A904EE4EF}" type="parTrans" cxnId="{523E8BC8-F6F3-42CC-B790-6EBBA8928FC1}">
      <dgm:prSet/>
      <dgm:spPr/>
      <dgm:t>
        <a:bodyPr/>
        <a:lstStyle/>
        <a:p>
          <a:endParaRPr lang="en-US"/>
        </a:p>
      </dgm:t>
    </dgm:pt>
    <dgm:pt modelId="{C435E90B-A75D-436F-8631-A078A20DF42F}" type="sibTrans" cxnId="{523E8BC8-F6F3-42CC-B790-6EBBA8928FC1}">
      <dgm:prSet/>
      <dgm:spPr/>
      <dgm:t>
        <a:bodyPr/>
        <a:lstStyle/>
        <a:p>
          <a:endParaRPr lang="en-US"/>
        </a:p>
      </dgm:t>
    </dgm:pt>
    <dgm:pt modelId="{23727799-3CB1-304B-9868-3D541BD4300A}">
      <dgm:prSet/>
      <dgm:spPr/>
      <dgm:t>
        <a:bodyPr/>
        <a:lstStyle/>
        <a:p>
          <a:r>
            <a:rPr lang="en-GB" dirty="0"/>
            <a:t>To explore some of the key stages in the initial stages of an investigation</a:t>
          </a:r>
        </a:p>
      </dgm:t>
    </dgm:pt>
    <dgm:pt modelId="{81993B16-78B7-F54C-971C-C93ED1A2B6E5}" type="parTrans" cxnId="{66948ECF-E1C8-F142-90B4-887CE479B76D}">
      <dgm:prSet/>
      <dgm:spPr/>
      <dgm:t>
        <a:bodyPr/>
        <a:lstStyle/>
        <a:p>
          <a:endParaRPr lang="en-GB"/>
        </a:p>
      </dgm:t>
    </dgm:pt>
    <dgm:pt modelId="{EEED3B80-11C0-2845-95B9-2E47C0E781B1}" type="sibTrans" cxnId="{66948ECF-E1C8-F142-90B4-887CE479B76D}">
      <dgm:prSet/>
      <dgm:spPr/>
      <dgm:t>
        <a:bodyPr/>
        <a:lstStyle/>
        <a:p>
          <a:endParaRPr lang="en-GB"/>
        </a:p>
      </dgm:t>
    </dgm:pt>
    <dgm:pt modelId="{67CB6E51-883E-8C40-9A96-94168EFD88B1}">
      <dgm:prSet/>
      <dgm:spPr/>
      <dgm:t>
        <a:bodyPr/>
        <a:lstStyle/>
        <a:p>
          <a:r>
            <a:rPr lang="en-GB" dirty="0"/>
            <a:t>To examine the importance of crime scene management within an investigation. </a:t>
          </a:r>
        </a:p>
      </dgm:t>
    </dgm:pt>
    <dgm:pt modelId="{FFE5F24B-2C65-3B41-8317-AD42B178A80E}" type="parTrans" cxnId="{ACFB5EB6-C07F-2142-BCD6-186CDBE7AE54}">
      <dgm:prSet/>
      <dgm:spPr/>
      <dgm:t>
        <a:bodyPr/>
        <a:lstStyle/>
        <a:p>
          <a:endParaRPr lang="en-GB"/>
        </a:p>
      </dgm:t>
    </dgm:pt>
    <dgm:pt modelId="{4300FBCD-7F1D-BC4A-B0AE-CC8FD4BD1CC1}" type="sibTrans" cxnId="{ACFB5EB6-C07F-2142-BCD6-186CDBE7AE54}">
      <dgm:prSet/>
      <dgm:spPr/>
      <dgm:t>
        <a:bodyPr/>
        <a:lstStyle/>
        <a:p>
          <a:endParaRPr lang="en-GB"/>
        </a:p>
      </dgm:t>
    </dgm:pt>
    <dgm:pt modelId="{31A56E24-1CC6-DF4B-9FE4-BE272C4F919D}" type="pres">
      <dgm:prSet presAssocID="{6ABF0DC2-6C4D-4BCC-B34B-4EE59708DB70}" presName="vert0" presStyleCnt="0">
        <dgm:presLayoutVars>
          <dgm:dir/>
          <dgm:animOne val="branch"/>
          <dgm:animLvl val="lvl"/>
        </dgm:presLayoutVars>
      </dgm:prSet>
      <dgm:spPr/>
    </dgm:pt>
    <dgm:pt modelId="{782EC892-9FEE-B641-9D7D-434B7486873A}" type="pres">
      <dgm:prSet presAssocID="{98FCACE2-2A06-49DC-8AF1-8A92D9CC2D3C}" presName="thickLine" presStyleLbl="alignNode1" presStyleIdx="0" presStyleCnt="5"/>
      <dgm:spPr/>
    </dgm:pt>
    <dgm:pt modelId="{E1D3B5C9-0CE3-D04D-8EE2-C510B2E2F138}" type="pres">
      <dgm:prSet presAssocID="{98FCACE2-2A06-49DC-8AF1-8A92D9CC2D3C}" presName="horz1" presStyleCnt="0"/>
      <dgm:spPr/>
    </dgm:pt>
    <dgm:pt modelId="{7C1B3CCE-7088-D442-8F01-8AAE60A8453A}" type="pres">
      <dgm:prSet presAssocID="{98FCACE2-2A06-49DC-8AF1-8A92D9CC2D3C}" presName="tx1" presStyleLbl="revTx" presStyleIdx="0" presStyleCnt="5"/>
      <dgm:spPr/>
    </dgm:pt>
    <dgm:pt modelId="{89BA78A6-3E40-1A42-9AD6-9107CE7FFA50}" type="pres">
      <dgm:prSet presAssocID="{98FCACE2-2A06-49DC-8AF1-8A92D9CC2D3C}" presName="vert1" presStyleCnt="0"/>
      <dgm:spPr/>
    </dgm:pt>
    <dgm:pt modelId="{B5028ED7-B92B-5B46-8272-EEB3AAD6B468}" type="pres">
      <dgm:prSet presAssocID="{295B7232-A7A5-45AF-BA30-7DF482D2EE00}" presName="thickLine" presStyleLbl="alignNode1" presStyleIdx="1" presStyleCnt="5"/>
      <dgm:spPr/>
    </dgm:pt>
    <dgm:pt modelId="{4D00FBAB-7CF9-D943-B720-0A790FD8D24D}" type="pres">
      <dgm:prSet presAssocID="{295B7232-A7A5-45AF-BA30-7DF482D2EE00}" presName="horz1" presStyleCnt="0"/>
      <dgm:spPr/>
    </dgm:pt>
    <dgm:pt modelId="{6D3C3BE5-54A8-AF42-BB20-DA8A7A088322}" type="pres">
      <dgm:prSet presAssocID="{295B7232-A7A5-45AF-BA30-7DF482D2EE00}" presName="tx1" presStyleLbl="revTx" presStyleIdx="1" presStyleCnt="5"/>
      <dgm:spPr/>
    </dgm:pt>
    <dgm:pt modelId="{48EDA4B0-CC27-2045-8543-07BCB9B72FA2}" type="pres">
      <dgm:prSet presAssocID="{295B7232-A7A5-45AF-BA30-7DF482D2EE00}" presName="vert1" presStyleCnt="0"/>
      <dgm:spPr/>
    </dgm:pt>
    <dgm:pt modelId="{47274F36-6106-2E46-8244-88C2CBDCD20D}" type="pres">
      <dgm:prSet presAssocID="{B8188FD9-F985-421B-96DD-75DA69B87A86}" presName="thickLine" presStyleLbl="alignNode1" presStyleIdx="2" presStyleCnt="5"/>
      <dgm:spPr/>
    </dgm:pt>
    <dgm:pt modelId="{A3739631-CFED-FA41-B720-00FBFF535013}" type="pres">
      <dgm:prSet presAssocID="{B8188FD9-F985-421B-96DD-75DA69B87A86}" presName="horz1" presStyleCnt="0"/>
      <dgm:spPr/>
    </dgm:pt>
    <dgm:pt modelId="{BC4483F2-E1D7-CB48-8C77-487F4C332D3A}" type="pres">
      <dgm:prSet presAssocID="{B8188FD9-F985-421B-96DD-75DA69B87A86}" presName="tx1" presStyleLbl="revTx" presStyleIdx="2" presStyleCnt="5"/>
      <dgm:spPr/>
    </dgm:pt>
    <dgm:pt modelId="{95CB0000-F973-AD44-B217-D9227ADDE20A}" type="pres">
      <dgm:prSet presAssocID="{B8188FD9-F985-421B-96DD-75DA69B87A86}" presName="vert1" presStyleCnt="0"/>
      <dgm:spPr/>
    </dgm:pt>
    <dgm:pt modelId="{95DC8294-0EDF-664A-A27C-372602527A58}" type="pres">
      <dgm:prSet presAssocID="{23727799-3CB1-304B-9868-3D541BD4300A}" presName="thickLine" presStyleLbl="alignNode1" presStyleIdx="3" presStyleCnt="5"/>
      <dgm:spPr/>
    </dgm:pt>
    <dgm:pt modelId="{3594ACB6-4E23-2E4A-9C31-B6E12BCD8B69}" type="pres">
      <dgm:prSet presAssocID="{23727799-3CB1-304B-9868-3D541BD4300A}" presName="horz1" presStyleCnt="0"/>
      <dgm:spPr/>
    </dgm:pt>
    <dgm:pt modelId="{05D67D48-603C-7A4D-BB06-FF59F0CF82FF}" type="pres">
      <dgm:prSet presAssocID="{23727799-3CB1-304B-9868-3D541BD4300A}" presName="tx1" presStyleLbl="revTx" presStyleIdx="3" presStyleCnt="5"/>
      <dgm:spPr/>
    </dgm:pt>
    <dgm:pt modelId="{43829F89-1395-2442-BD62-475B0D336343}" type="pres">
      <dgm:prSet presAssocID="{23727799-3CB1-304B-9868-3D541BD4300A}" presName="vert1" presStyleCnt="0"/>
      <dgm:spPr/>
    </dgm:pt>
    <dgm:pt modelId="{BB72D375-8249-D345-8C6C-F8F298B1E284}" type="pres">
      <dgm:prSet presAssocID="{67CB6E51-883E-8C40-9A96-94168EFD88B1}" presName="thickLine" presStyleLbl="alignNode1" presStyleIdx="4" presStyleCnt="5"/>
      <dgm:spPr/>
    </dgm:pt>
    <dgm:pt modelId="{B36B79FB-2C05-D649-AE5F-529E5210B251}" type="pres">
      <dgm:prSet presAssocID="{67CB6E51-883E-8C40-9A96-94168EFD88B1}" presName="horz1" presStyleCnt="0"/>
      <dgm:spPr/>
    </dgm:pt>
    <dgm:pt modelId="{368751E5-D868-E245-A5E5-C1215D2BCC2C}" type="pres">
      <dgm:prSet presAssocID="{67CB6E51-883E-8C40-9A96-94168EFD88B1}" presName="tx1" presStyleLbl="revTx" presStyleIdx="4" presStyleCnt="5"/>
      <dgm:spPr/>
    </dgm:pt>
    <dgm:pt modelId="{816EC458-31C3-2E48-88D6-C5D30E86CF29}" type="pres">
      <dgm:prSet presAssocID="{67CB6E51-883E-8C40-9A96-94168EFD88B1}" presName="vert1" presStyleCnt="0"/>
      <dgm:spPr/>
    </dgm:pt>
  </dgm:ptLst>
  <dgm:cxnLst>
    <dgm:cxn modelId="{55D7501D-9F16-8C49-8F48-0C241FDB192F}" type="presOf" srcId="{6ABF0DC2-6C4D-4BCC-B34B-4EE59708DB70}" destId="{31A56E24-1CC6-DF4B-9FE4-BE272C4F919D}" srcOrd="0" destOrd="0" presId="urn:microsoft.com/office/officeart/2008/layout/LinedList"/>
    <dgm:cxn modelId="{CAD5295A-5AF4-A649-8B2A-82F6ACE0C4B2}" type="presOf" srcId="{B8188FD9-F985-421B-96DD-75DA69B87A86}" destId="{BC4483F2-E1D7-CB48-8C77-487F4C332D3A}" srcOrd="0" destOrd="0" presId="urn:microsoft.com/office/officeart/2008/layout/LinedList"/>
    <dgm:cxn modelId="{FEEE3085-77FC-5E46-BA1E-FDF75957A69D}" type="presOf" srcId="{23727799-3CB1-304B-9868-3D541BD4300A}" destId="{05D67D48-603C-7A4D-BB06-FF59F0CF82FF}" srcOrd="0" destOrd="0" presId="urn:microsoft.com/office/officeart/2008/layout/LinedList"/>
    <dgm:cxn modelId="{AF93AE97-6F97-DB48-89E5-70A207575F88}" type="presOf" srcId="{67CB6E51-883E-8C40-9A96-94168EFD88B1}" destId="{368751E5-D868-E245-A5E5-C1215D2BCC2C}" srcOrd="0" destOrd="0" presId="urn:microsoft.com/office/officeart/2008/layout/LinedList"/>
    <dgm:cxn modelId="{7977E0B1-B1D5-499A-91BD-1ECAFA61C285}" srcId="{6ABF0DC2-6C4D-4BCC-B34B-4EE59708DB70}" destId="{98FCACE2-2A06-49DC-8AF1-8A92D9CC2D3C}" srcOrd="0" destOrd="0" parTransId="{41D76B92-F584-4CBB-9711-C517B3907A4C}" sibTransId="{97543389-9950-4F6B-A333-C0D8EE7BE531}"/>
    <dgm:cxn modelId="{AEEFC8B5-38DA-403C-8A48-160E213E0945}" srcId="{6ABF0DC2-6C4D-4BCC-B34B-4EE59708DB70}" destId="{295B7232-A7A5-45AF-BA30-7DF482D2EE00}" srcOrd="1" destOrd="0" parTransId="{FB270E49-4860-453B-8A30-F3BC85EECFC6}" sibTransId="{90EABD1E-C63D-4B22-9416-EA8194284918}"/>
    <dgm:cxn modelId="{ACFB5EB6-C07F-2142-BCD6-186CDBE7AE54}" srcId="{6ABF0DC2-6C4D-4BCC-B34B-4EE59708DB70}" destId="{67CB6E51-883E-8C40-9A96-94168EFD88B1}" srcOrd="4" destOrd="0" parTransId="{FFE5F24B-2C65-3B41-8317-AD42B178A80E}" sibTransId="{4300FBCD-7F1D-BC4A-B0AE-CC8FD4BD1CC1}"/>
    <dgm:cxn modelId="{523E8BC8-F6F3-42CC-B790-6EBBA8928FC1}" srcId="{6ABF0DC2-6C4D-4BCC-B34B-4EE59708DB70}" destId="{B8188FD9-F985-421B-96DD-75DA69B87A86}" srcOrd="2" destOrd="0" parTransId="{E7314C17-425A-4D71-93B3-6C6A904EE4EF}" sibTransId="{C435E90B-A75D-436F-8631-A078A20DF42F}"/>
    <dgm:cxn modelId="{66948ECF-E1C8-F142-90B4-887CE479B76D}" srcId="{6ABF0DC2-6C4D-4BCC-B34B-4EE59708DB70}" destId="{23727799-3CB1-304B-9868-3D541BD4300A}" srcOrd="3" destOrd="0" parTransId="{81993B16-78B7-F54C-971C-C93ED1A2B6E5}" sibTransId="{EEED3B80-11C0-2845-95B9-2E47C0E781B1}"/>
    <dgm:cxn modelId="{3E2B5BD3-0126-F746-8603-AB12D0F27F11}" type="presOf" srcId="{295B7232-A7A5-45AF-BA30-7DF482D2EE00}" destId="{6D3C3BE5-54A8-AF42-BB20-DA8A7A088322}" srcOrd="0" destOrd="0" presId="urn:microsoft.com/office/officeart/2008/layout/LinedList"/>
    <dgm:cxn modelId="{AB1145D6-96D6-0C4D-9EE8-6E0A8EF79D34}" type="presOf" srcId="{98FCACE2-2A06-49DC-8AF1-8A92D9CC2D3C}" destId="{7C1B3CCE-7088-D442-8F01-8AAE60A8453A}" srcOrd="0" destOrd="0" presId="urn:microsoft.com/office/officeart/2008/layout/LinedList"/>
    <dgm:cxn modelId="{C218FE93-F165-3349-8B45-5B6716DCEFE8}" type="presParOf" srcId="{31A56E24-1CC6-DF4B-9FE4-BE272C4F919D}" destId="{782EC892-9FEE-B641-9D7D-434B7486873A}" srcOrd="0" destOrd="0" presId="urn:microsoft.com/office/officeart/2008/layout/LinedList"/>
    <dgm:cxn modelId="{1A7233E8-29F2-8C47-851B-2666391F183D}" type="presParOf" srcId="{31A56E24-1CC6-DF4B-9FE4-BE272C4F919D}" destId="{E1D3B5C9-0CE3-D04D-8EE2-C510B2E2F138}" srcOrd="1" destOrd="0" presId="urn:microsoft.com/office/officeart/2008/layout/LinedList"/>
    <dgm:cxn modelId="{249E5264-FC02-5D4B-9E07-79C9F85A1C5A}" type="presParOf" srcId="{E1D3B5C9-0CE3-D04D-8EE2-C510B2E2F138}" destId="{7C1B3CCE-7088-D442-8F01-8AAE60A8453A}" srcOrd="0" destOrd="0" presId="urn:microsoft.com/office/officeart/2008/layout/LinedList"/>
    <dgm:cxn modelId="{04A27008-857D-E644-8386-275EFDE9F0F9}" type="presParOf" srcId="{E1D3B5C9-0CE3-D04D-8EE2-C510B2E2F138}" destId="{89BA78A6-3E40-1A42-9AD6-9107CE7FFA50}" srcOrd="1" destOrd="0" presId="urn:microsoft.com/office/officeart/2008/layout/LinedList"/>
    <dgm:cxn modelId="{5BDC1C00-DD82-AA42-BECB-FC5280123D15}" type="presParOf" srcId="{31A56E24-1CC6-DF4B-9FE4-BE272C4F919D}" destId="{B5028ED7-B92B-5B46-8272-EEB3AAD6B468}" srcOrd="2" destOrd="0" presId="urn:microsoft.com/office/officeart/2008/layout/LinedList"/>
    <dgm:cxn modelId="{40303A5E-A559-404C-AC3C-9EFAA1275CE7}" type="presParOf" srcId="{31A56E24-1CC6-DF4B-9FE4-BE272C4F919D}" destId="{4D00FBAB-7CF9-D943-B720-0A790FD8D24D}" srcOrd="3" destOrd="0" presId="urn:microsoft.com/office/officeart/2008/layout/LinedList"/>
    <dgm:cxn modelId="{2F1C7636-69D3-AF4C-B407-079446D07340}" type="presParOf" srcId="{4D00FBAB-7CF9-D943-B720-0A790FD8D24D}" destId="{6D3C3BE5-54A8-AF42-BB20-DA8A7A088322}" srcOrd="0" destOrd="0" presId="urn:microsoft.com/office/officeart/2008/layout/LinedList"/>
    <dgm:cxn modelId="{28391948-61B1-ED49-A906-3D8934D9ED02}" type="presParOf" srcId="{4D00FBAB-7CF9-D943-B720-0A790FD8D24D}" destId="{48EDA4B0-CC27-2045-8543-07BCB9B72FA2}" srcOrd="1" destOrd="0" presId="urn:microsoft.com/office/officeart/2008/layout/LinedList"/>
    <dgm:cxn modelId="{21F1DAF9-BE8A-BF41-B167-E7026ADEE054}" type="presParOf" srcId="{31A56E24-1CC6-DF4B-9FE4-BE272C4F919D}" destId="{47274F36-6106-2E46-8244-88C2CBDCD20D}" srcOrd="4" destOrd="0" presId="urn:microsoft.com/office/officeart/2008/layout/LinedList"/>
    <dgm:cxn modelId="{05D2764C-EA5F-8F4A-9B05-937AE415661E}" type="presParOf" srcId="{31A56E24-1CC6-DF4B-9FE4-BE272C4F919D}" destId="{A3739631-CFED-FA41-B720-00FBFF535013}" srcOrd="5" destOrd="0" presId="urn:microsoft.com/office/officeart/2008/layout/LinedList"/>
    <dgm:cxn modelId="{44E9B94E-2489-6F48-BFB7-B9FEB5E046AC}" type="presParOf" srcId="{A3739631-CFED-FA41-B720-00FBFF535013}" destId="{BC4483F2-E1D7-CB48-8C77-487F4C332D3A}" srcOrd="0" destOrd="0" presId="urn:microsoft.com/office/officeart/2008/layout/LinedList"/>
    <dgm:cxn modelId="{48D200D9-7D77-254E-A884-49C7EE09266F}" type="presParOf" srcId="{A3739631-CFED-FA41-B720-00FBFF535013}" destId="{95CB0000-F973-AD44-B217-D9227ADDE20A}" srcOrd="1" destOrd="0" presId="urn:microsoft.com/office/officeart/2008/layout/LinedList"/>
    <dgm:cxn modelId="{11A03007-030C-8741-BA9E-2C832E06574E}" type="presParOf" srcId="{31A56E24-1CC6-DF4B-9FE4-BE272C4F919D}" destId="{95DC8294-0EDF-664A-A27C-372602527A58}" srcOrd="6" destOrd="0" presId="urn:microsoft.com/office/officeart/2008/layout/LinedList"/>
    <dgm:cxn modelId="{B484BB59-DE77-9D4D-A621-66C794D115CF}" type="presParOf" srcId="{31A56E24-1CC6-DF4B-9FE4-BE272C4F919D}" destId="{3594ACB6-4E23-2E4A-9C31-B6E12BCD8B69}" srcOrd="7" destOrd="0" presId="urn:microsoft.com/office/officeart/2008/layout/LinedList"/>
    <dgm:cxn modelId="{1F7D215C-CAE3-4345-919C-32351F6B8EB0}" type="presParOf" srcId="{3594ACB6-4E23-2E4A-9C31-B6E12BCD8B69}" destId="{05D67D48-603C-7A4D-BB06-FF59F0CF82FF}" srcOrd="0" destOrd="0" presId="urn:microsoft.com/office/officeart/2008/layout/LinedList"/>
    <dgm:cxn modelId="{A4555325-FB1D-514A-B772-8EBB0FD4F135}" type="presParOf" srcId="{3594ACB6-4E23-2E4A-9C31-B6E12BCD8B69}" destId="{43829F89-1395-2442-BD62-475B0D336343}" srcOrd="1" destOrd="0" presId="urn:microsoft.com/office/officeart/2008/layout/LinedList"/>
    <dgm:cxn modelId="{1FB9D0B5-FEE4-0B4F-8939-E1AAEFBA3774}" type="presParOf" srcId="{31A56E24-1CC6-DF4B-9FE4-BE272C4F919D}" destId="{BB72D375-8249-D345-8C6C-F8F298B1E284}" srcOrd="8" destOrd="0" presId="urn:microsoft.com/office/officeart/2008/layout/LinedList"/>
    <dgm:cxn modelId="{B4121808-6884-874B-9A26-8A5B9E922743}" type="presParOf" srcId="{31A56E24-1CC6-DF4B-9FE4-BE272C4F919D}" destId="{B36B79FB-2C05-D649-AE5F-529E5210B251}" srcOrd="9" destOrd="0" presId="urn:microsoft.com/office/officeart/2008/layout/LinedList"/>
    <dgm:cxn modelId="{74AFF78D-CE62-DC44-A334-84C520A1BA16}" type="presParOf" srcId="{B36B79FB-2C05-D649-AE5F-529E5210B251}" destId="{368751E5-D868-E245-A5E5-C1215D2BCC2C}" srcOrd="0" destOrd="0" presId="urn:microsoft.com/office/officeart/2008/layout/LinedList"/>
    <dgm:cxn modelId="{712E4ACD-765F-314B-BA95-3D65F7CEF661}" type="presParOf" srcId="{B36B79FB-2C05-D649-AE5F-529E5210B251}" destId="{816EC458-31C3-2E48-88D6-C5D30E86CF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33CD73-81B0-4CC9-8423-03A4049EB83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CB13179E-02F5-4D0D-B61A-3F67B1598437}">
      <dgm:prSet/>
      <dgm:spPr/>
      <dgm:t>
        <a:bodyPr/>
        <a:lstStyle/>
        <a:p>
          <a:r>
            <a:rPr lang="en-GB" dirty="0"/>
            <a:t>C</a:t>
          </a:r>
          <a:r>
            <a:rPr lang="en-GB" b="0" i="0" dirty="0"/>
            <a:t>rimes that have been committed</a:t>
          </a:r>
          <a:endParaRPr lang="en-US" dirty="0"/>
        </a:p>
      </dgm:t>
    </dgm:pt>
    <dgm:pt modelId="{8BE23D7A-69F5-41F5-BC07-54F864768510}" type="parTrans" cxnId="{28A58E56-7FA5-4377-898F-5A59A60F78DD}">
      <dgm:prSet/>
      <dgm:spPr/>
      <dgm:t>
        <a:bodyPr/>
        <a:lstStyle/>
        <a:p>
          <a:endParaRPr lang="en-US"/>
        </a:p>
      </dgm:t>
    </dgm:pt>
    <dgm:pt modelId="{55D4777C-897A-41D8-8EB0-BD48708DAB09}" type="sibTrans" cxnId="{28A58E56-7FA5-4377-898F-5A59A60F78DD}">
      <dgm:prSet/>
      <dgm:spPr/>
      <dgm:t>
        <a:bodyPr/>
        <a:lstStyle/>
        <a:p>
          <a:endParaRPr lang="en-US"/>
        </a:p>
      </dgm:t>
    </dgm:pt>
    <dgm:pt modelId="{8AB5E4A8-A063-44D7-BDF8-071C3B307E3D}">
      <dgm:prSet/>
      <dgm:spPr/>
      <dgm:t>
        <a:bodyPr/>
        <a:lstStyle/>
        <a:p>
          <a:r>
            <a:rPr lang="en-GB"/>
            <a:t>I</a:t>
          </a:r>
          <a:r>
            <a:rPr lang="en-GB" b="0" i="0"/>
            <a:t>dentifying whether a crime has </a:t>
          </a:r>
          <a:r>
            <a:rPr lang="en-GB" b="0" i="1"/>
            <a:t>actually</a:t>
          </a:r>
          <a:r>
            <a:rPr lang="en-GB" b="0" i="0"/>
            <a:t> been committed, with a view to commencing criminal proceedings</a:t>
          </a:r>
          <a:endParaRPr lang="en-US"/>
        </a:p>
      </dgm:t>
    </dgm:pt>
    <dgm:pt modelId="{A4CAF990-4CA8-46AD-A21A-43710649E081}" type="parTrans" cxnId="{9536B002-B1F9-4599-9BF6-EB656C1CD346}">
      <dgm:prSet/>
      <dgm:spPr/>
      <dgm:t>
        <a:bodyPr/>
        <a:lstStyle/>
        <a:p>
          <a:endParaRPr lang="en-US"/>
        </a:p>
      </dgm:t>
    </dgm:pt>
    <dgm:pt modelId="{A74B1970-93B8-4781-9DED-4900BF249528}" type="sibTrans" cxnId="{9536B002-B1F9-4599-9BF6-EB656C1CD346}">
      <dgm:prSet/>
      <dgm:spPr/>
      <dgm:t>
        <a:bodyPr/>
        <a:lstStyle/>
        <a:p>
          <a:endParaRPr lang="en-US"/>
        </a:p>
      </dgm:t>
    </dgm:pt>
    <dgm:pt modelId="{85C04050-4D06-409E-9839-39F16BEC02C5}">
      <dgm:prSet/>
      <dgm:spPr/>
      <dgm:t>
        <a:bodyPr/>
        <a:lstStyle/>
        <a:p>
          <a:r>
            <a:rPr lang="en-GB"/>
            <a:t>C</a:t>
          </a:r>
          <a:r>
            <a:rPr lang="en-GB" b="0" i="0"/>
            <a:t>rimes that the police believe may be committed, for example, when premises or individuals are kept under observation for a period of time, with a view to the possible institution of criminal proceedings</a:t>
          </a:r>
          <a:endParaRPr lang="en-US"/>
        </a:p>
      </dgm:t>
    </dgm:pt>
    <dgm:pt modelId="{27EF6E7B-163C-44D7-A281-CDAD528BC410}" type="parTrans" cxnId="{9CDC85CF-106B-4B23-BD77-49FFD25D7289}">
      <dgm:prSet/>
      <dgm:spPr/>
      <dgm:t>
        <a:bodyPr/>
        <a:lstStyle/>
        <a:p>
          <a:endParaRPr lang="en-US"/>
        </a:p>
      </dgm:t>
    </dgm:pt>
    <dgm:pt modelId="{A374C6D5-763C-4551-89E4-553C7A8DEC58}" type="sibTrans" cxnId="{9CDC85CF-106B-4B23-BD77-49FFD25D7289}">
      <dgm:prSet/>
      <dgm:spPr/>
      <dgm:t>
        <a:bodyPr/>
        <a:lstStyle/>
        <a:p>
          <a:endParaRPr lang="en-US"/>
        </a:p>
      </dgm:t>
    </dgm:pt>
    <dgm:pt modelId="{8997BDE7-C929-3D44-BDC8-7CFF8721E2E8}" type="pres">
      <dgm:prSet presAssocID="{CD33CD73-81B0-4CC9-8423-03A4049EB830}" presName="Name0" presStyleCnt="0">
        <dgm:presLayoutVars>
          <dgm:dir/>
          <dgm:animLvl val="lvl"/>
          <dgm:resizeHandles val="exact"/>
        </dgm:presLayoutVars>
      </dgm:prSet>
      <dgm:spPr/>
    </dgm:pt>
    <dgm:pt modelId="{05968D0D-BA5E-F14E-BE98-52AFCCEAA882}" type="pres">
      <dgm:prSet presAssocID="{85C04050-4D06-409E-9839-39F16BEC02C5}" presName="boxAndChildren" presStyleCnt="0"/>
      <dgm:spPr/>
    </dgm:pt>
    <dgm:pt modelId="{32775DCB-23AB-7D41-8AA3-94855295C7EF}" type="pres">
      <dgm:prSet presAssocID="{85C04050-4D06-409E-9839-39F16BEC02C5}" presName="parentTextBox" presStyleLbl="node1" presStyleIdx="0" presStyleCnt="3"/>
      <dgm:spPr/>
    </dgm:pt>
    <dgm:pt modelId="{E8C40226-F438-FA4D-906C-3F5217AC1597}" type="pres">
      <dgm:prSet presAssocID="{A74B1970-93B8-4781-9DED-4900BF249528}" presName="sp" presStyleCnt="0"/>
      <dgm:spPr/>
    </dgm:pt>
    <dgm:pt modelId="{50D8BE7A-E348-5F4C-B341-405F004C073F}" type="pres">
      <dgm:prSet presAssocID="{8AB5E4A8-A063-44D7-BDF8-071C3B307E3D}" presName="arrowAndChildren" presStyleCnt="0"/>
      <dgm:spPr/>
    </dgm:pt>
    <dgm:pt modelId="{257D0BF1-4588-6341-B4AF-AC1BD4C22AE2}" type="pres">
      <dgm:prSet presAssocID="{8AB5E4A8-A063-44D7-BDF8-071C3B307E3D}" presName="parentTextArrow" presStyleLbl="node1" presStyleIdx="1" presStyleCnt="3"/>
      <dgm:spPr/>
    </dgm:pt>
    <dgm:pt modelId="{F94410C6-4FD1-AB46-A536-4E9D4C69BFFA}" type="pres">
      <dgm:prSet presAssocID="{55D4777C-897A-41D8-8EB0-BD48708DAB09}" presName="sp" presStyleCnt="0"/>
      <dgm:spPr/>
    </dgm:pt>
    <dgm:pt modelId="{59FBFB4C-205C-784C-B60B-C91952BBE1AF}" type="pres">
      <dgm:prSet presAssocID="{CB13179E-02F5-4D0D-B61A-3F67B1598437}" presName="arrowAndChildren" presStyleCnt="0"/>
      <dgm:spPr/>
    </dgm:pt>
    <dgm:pt modelId="{D070FF4D-1232-0249-8C68-C8A3C9E1477A}" type="pres">
      <dgm:prSet presAssocID="{CB13179E-02F5-4D0D-B61A-3F67B1598437}" presName="parentTextArrow" presStyleLbl="node1" presStyleIdx="2" presStyleCnt="3"/>
      <dgm:spPr/>
    </dgm:pt>
  </dgm:ptLst>
  <dgm:cxnLst>
    <dgm:cxn modelId="{9536B002-B1F9-4599-9BF6-EB656C1CD346}" srcId="{CD33CD73-81B0-4CC9-8423-03A4049EB830}" destId="{8AB5E4A8-A063-44D7-BDF8-071C3B307E3D}" srcOrd="1" destOrd="0" parTransId="{A4CAF990-4CA8-46AD-A21A-43710649E081}" sibTransId="{A74B1970-93B8-4781-9DED-4900BF249528}"/>
    <dgm:cxn modelId="{0D82892E-850C-CE4C-8CC8-4AAFDCB3B1F7}" type="presOf" srcId="{CB13179E-02F5-4D0D-B61A-3F67B1598437}" destId="{D070FF4D-1232-0249-8C68-C8A3C9E1477A}" srcOrd="0" destOrd="0" presId="urn:microsoft.com/office/officeart/2005/8/layout/process4"/>
    <dgm:cxn modelId="{4BC63374-5C73-F543-95DA-1EFCCB079797}" type="presOf" srcId="{85C04050-4D06-409E-9839-39F16BEC02C5}" destId="{32775DCB-23AB-7D41-8AA3-94855295C7EF}" srcOrd="0" destOrd="0" presId="urn:microsoft.com/office/officeart/2005/8/layout/process4"/>
    <dgm:cxn modelId="{28A58E56-7FA5-4377-898F-5A59A60F78DD}" srcId="{CD33CD73-81B0-4CC9-8423-03A4049EB830}" destId="{CB13179E-02F5-4D0D-B61A-3F67B1598437}" srcOrd="0" destOrd="0" parTransId="{8BE23D7A-69F5-41F5-BC07-54F864768510}" sibTransId="{55D4777C-897A-41D8-8EB0-BD48708DAB09}"/>
    <dgm:cxn modelId="{85125490-0DF9-434B-80D4-4C1D6361B38D}" type="presOf" srcId="{CD33CD73-81B0-4CC9-8423-03A4049EB830}" destId="{8997BDE7-C929-3D44-BDC8-7CFF8721E2E8}" srcOrd="0" destOrd="0" presId="urn:microsoft.com/office/officeart/2005/8/layout/process4"/>
    <dgm:cxn modelId="{9CDC85CF-106B-4B23-BD77-49FFD25D7289}" srcId="{CD33CD73-81B0-4CC9-8423-03A4049EB830}" destId="{85C04050-4D06-409E-9839-39F16BEC02C5}" srcOrd="2" destOrd="0" parTransId="{27EF6E7B-163C-44D7-A281-CDAD528BC410}" sibTransId="{A374C6D5-763C-4551-89E4-553C7A8DEC58}"/>
    <dgm:cxn modelId="{D3DE3DEB-3688-264B-AF90-30BE5EF59E97}" type="presOf" srcId="{8AB5E4A8-A063-44D7-BDF8-071C3B307E3D}" destId="{257D0BF1-4588-6341-B4AF-AC1BD4C22AE2}" srcOrd="0" destOrd="0" presId="urn:microsoft.com/office/officeart/2005/8/layout/process4"/>
    <dgm:cxn modelId="{AD2123F3-F02B-0347-A068-8D52CC2C7141}" type="presParOf" srcId="{8997BDE7-C929-3D44-BDC8-7CFF8721E2E8}" destId="{05968D0D-BA5E-F14E-BE98-52AFCCEAA882}" srcOrd="0" destOrd="0" presId="urn:microsoft.com/office/officeart/2005/8/layout/process4"/>
    <dgm:cxn modelId="{AB87DA95-AAA6-1546-BD17-F8ADBE5473F3}" type="presParOf" srcId="{05968D0D-BA5E-F14E-BE98-52AFCCEAA882}" destId="{32775DCB-23AB-7D41-8AA3-94855295C7EF}" srcOrd="0" destOrd="0" presId="urn:microsoft.com/office/officeart/2005/8/layout/process4"/>
    <dgm:cxn modelId="{0BFB5A91-9DD5-9C40-A3B6-931EA520E89A}" type="presParOf" srcId="{8997BDE7-C929-3D44-BDC8-7CFF8721E2E8}" destId="{E8C40226-F438-FA4D-906C-3F5217AC1597}" srcOrd="1" destOrd="0" presId="urn:microsoft.com/office/officeart/2005/8/layout/process4"/>
    <dgm:cxn modelId="{F4B2C8AB-F5E1-364E-9E13-9603623D3FCC}" type="presParOf" srcId="{8997BDE7-C929-3D44-BDC8-7CFF8721E2E8}" destId="{50D8BE7A-E348-5F4C-B341-405F004C073F}" srcOrd="2" destOrd="0" presId="urn:microsoft.com/office/officeart/2005/8/layout/process4"/>
    <dgm:cxn modelId="{BD93A305-AF72-B04B-A66D-2B913C3CC152}" type="presParOf" srcId="{50D8BE7A-E348-5F4C-B341-405F004C073F}" destId="{257D0BF1-4588-6341-B4AF-AC1BD4C22AE2}" srcOrd="0" destOrd="0" presId="urn:microsoft.com/office/officeart/2005/8/layout/process4"/>
    <dgm:cxn modelId="{FBC1AD57-B332-CB40-AF2B-B90631D1543C}" type="presParOf" srcId="{8997BDE7-C929-3D44-BDC8-7CFF8721E2E8}" destId="{F94410C6-4FD1-AB46-A536-4E9D4C69BFFA}" srcOrd="3" destOrd="0" presId="urn:microsoft.com/office/officeart/2005/8/layout/process4"/>
    <dgm:cxn modelId="{2643AA6B-6990-9241-977D-E8ECDB33E24C}" type="presParOf" srcId="{8997BDE7-C929-3D44-BDC8-7CFF8721E2E8}" destId="{59FBFB4C-205C-784C-B60B-C91952BBE1AF}" srcOrd="4" destOrd="0" presId="urn:microsoft.com/office/officeart/2005/8/layout/process4"/>
    <dgm:cxn modelId="{7B7F6043-E403-E246-9D8B-3A3A7088C798}" type="presParOf" srcId="{59FBFB4C-205C-784C-B60B-C91952BBE1AF}" destId="{D070FF4D-1232-0249-8C68-C8A3C9E1477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4C366C6-C16B-4035-ACE9-2F5B0BDB71F9}" type="doc">
      <dgm:prSet loTypeId="urn:microsoft.com/office/officeart/2005/8/layout/hProcess7" loCatId="list" qsTypeId="urn:microsoft.com/office/officeart/2005/8/quickstyle/simple1" qsCatId="simple" csTypeId="urn:microsoft.com/office/officeart/2005/8/colors/accent3_2" csCatId="accent3" phldr="1"/>
      <dgm:spPr/>
      <dgm:t>
        <a:bodyPr/>
        <a:lstStyle/>
        <a:p>
          <a:endParaRPr lang="en-US"/>
        </a:p>
      </dgm:t>
    </dgm:pt>
    <dgm:pt modelId="{C4296442-2E5E-401F-9663-F2CD621FFEA3}">
      <dgm:prSet phldrT="[Text]" custT="1"/>
      <dgm:spPr/>
      <dgm:t>
        <a:bodyPr/>
        <a:lstStyle/>
        <a:p>
          <a:r>
            <a:rPr lang="en-US" sz="2600"/>
            <a:t>Reactive</a:t>
          </a:r>
          <a:endParaRPr lang="en-US" sz="2600" dirty="0"/>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600"/>
            <a:t>Proactive</a:t>
          </a:r>
          <a:endParaRPr lang="en-US" sz="2600" dirty="0"/>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B127B929-D84E-4A6D-A379-9F636DD1FF8E}" type="pres">
      <dgm:prSet presAssocID="{E4C366C6-C16B-4035-ACE9-2F5B0BDB71F9}" presName="Name0" presStyleCnt="0">
        <dgm:presLayoutVars>
          <dgm:dir/>
          <dgm:animLvl val="lvl"/>
          <dgm:resizeHandles val="exact"/>
        </dgm:presLayoutVars>
      </dgm:prSet>
      <dgm:spPr/>
    </dgm:pt>
    <dgm:pt modelId="{C474D5EC-6998-45D7-8411-DCCC10AF5533}" type="pres">
      <dgm:prSet presAssocID="{C4296442-2E5E-401F-9663-F2CD621FFEA3}" presName="compositeNode" presStyleCnt="0">
        <dgm:presLayoutVars>
          <dgm:bulletEnabled val="1"/>
        </dgm:presLayoutVars>
      </dgm:prSet>
      <dgm:spPr/>
    </dgm:pt>
    <dgm:pt modelId="{A1DF1F63-2763-4135-A1DA-ECB7B98BD17C}" type="pres">
      <dgm:prSet presAssocID="{C4296442-2E5E-401F-9663-F2CD621FFEA3}" presName="bgRect" presStyleLbl="node1" presStyleIdx="0" presStyleCnt="2"/>
      <dgm:spPr/>
    </dgm:pt>
    <dgm:pt modelId="{AB797D98-41A8-4CC8-8308-63AAE802E828}" type="pres">
      <dgm:prSet presAssocID="{C4296442-2E5E-401F-9663-F2CD621FFEA3}" presName="parentNode" presStyleLbl="node1" presStyleIdx="0" presStyleCnt="2">
        <dgm:presLayoutVars>
          <dgm:chMax val="0"/>
          <dgm:bulletEnabled val="1"/>
        </dgm:presLayoutVars>
      </dgm:prSet>
      <dgm:spPr/>
    </dgm:pt>
    <dgm:pt modelId="{7E8336F9-CC29-4DC2-9527-D2D0F4A0AB5F}" type="pres">
      <dgm:prSet presAssocID="{C4296442-2E5E-401F-9663-F2CD621FFEA3}" presName="childNode" presStyleLbl="node1" presStyleIdx="0" presStyleCnt="2">
        <dgm:presLayoutVars>
          <dgm:bulletEnabled val="1"/>
        </dgm:presLayoutVars>
      </dgm:prSet>
      <dgm:spPr/>
    </dgm:pt>
    <dgm:pt modelId="{58E1C14B-ABD7-4B99-9966-441FBE1366A8}" type="pres">
      <dgm:prSet presAssocID="{8D5ADE91-8E8E-4941-80D4-3B3A12CCE410}" presName="hSp" presStyleCnt="0"/>
      <dgm:spPr/>
    </dgm:pt>
    <dgm:pt modelId="{E4F67C20-86F6-44D5-8B15-FF2FC34B5882}" type="pres">
      <dgm:prSet presAssocID="{8D5ADE91-8E8E-4941-80D4-3B3A12CCE410}" presName="vProcSp" presStyleCnt="0"/>
      <dgm:spPr/>
    </dgm:pt>
    <dgm:pt modelId="{EDFE9858-CACA-4484-A622-894104201B68}" type="pres">
      <dgm:prSet presAssocID="{8D5ADE91-8E8E-4941-80D4-3B3A12CCE410}" presName="vSp1" presStyleCnt="0"/>
      <dgm:spPr/>
    </dgm:pt>
    <dgm:pt modelId="{AEFFE743-B824-4830-A4C5-EA90239FB717}" type="pres">
      <dgm:prSet presAssocID="{8D5ADE91-8E8E-4941-80D4-3B3A12CCE410}" presName="simulatedConn" presStyleLbl="solidFgAcc1" presStyleIdx="0" presStyleCnt="1"/>
      <dgm:spPr/>
    </dgm:pt>
    <dgm:pt modelId="{90C3F73A-AAA2-407D-A0AA-00BE41FF602D}" type="pres">
      <dgm:prSet presAssocID="{8D5ADE91-8E8E-4941-80D4-3B3A12CCE410}" presName="vSp2" presStyleCnt="0"/>
      <dgm:spPr/>
    </dgm:pt>
    <dgm:pt modelId="{4E2AEBCF-71E8-45AE-A754-7AF6E3BBB9AE}" type="pres">
      <dgm:prSet presAssocID="{8D5ADE91-8E8E-4941-80D4-3B3A12CCE410}" presName="sibTrans" presStyleCnt="0"/>
      <dgm:spPr/>
    </dgm:pt>
    <dgm:pt modelId="{30F07C50-761E-4604-BB4B-4E50930CEA67}" type="pres">
      <dgm:prSet presAssocID="{22306665-6B0C-4381-9701-03B2A27B0704}" presName="compositeNode" presStyleCnt="0">
        <dgm:presLayoutVars>
          <dgm:bulletEnabled val="1"/>
        </dgm:presLayoutVars>
      </dgm:prSet>
      <dgm:spPr/>
    </dgm:pt>
    <dgm:pt modelId="{DA0AF2C6-6BB1-4772-88CE-8D1B7A36BDBB}" type="pres">
      <dgm:prSet presAssocID="{22306665-6B0C-4381-9701-03B2A27B0704}" presName="bgRect" presStyleLbl="node1" presStyleIdx="1" presStyleCnt="2"/>
      <dgm:spPr/>
    </dgm:pt>
    <dgm:pt modelId="{CD86B990-B7CF-4E23-9BDC-054A4FECCC62}" type="pres">
      <dgm:prSet presAssocID="{22306665-6B0C-4381-9701-03B2A27B0704}" presName="parentNode" presStyleLbl="node1" presStyleIdx="1" presStyleCnt="2">
        <dgm:presLayoutVars>
          <dgm:chMax val="0"/>
          <dgm:bulletEnabled val="1"/>
        </dgm:presLayoutVars>
      </dgm:prSet>
      <dgm:spPr/>
    </dgm:pt>
    <dgm:pt modelId="{BE16E3B2-35B5-40DF-8750-054BD60AEB43}" type="pres">
      <dgm:prSet presAssocID="{22306665-6B0C-4381-9701-03B2A27B0704}" presName="childNode" presStyleLbl="node1" presStyleIdx="1" presStyleCnt="2">
        <dgm:presLayoutVars>
          <dgm:bulletEnabled val="1"/>
        </dgm:presLayoutVars>
      </dgm:prSet>
      <dgm:spPr/>
    </dgm:pt>
  </dgm:ptLst>
  <dgm:cxnL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8FE7E83C-0ADE-486F-8EA3-F6726A58BB5A}" type="presOf" srcId="{22306665-6B0C-4381-9701-03B2A27B0704}" destId="{DA0AF2C6-6BB1-4772-88CE-8D1B7A36BDBB}" srcOrd="0" destOrd="0" presId="urn:microsoft.com/office/officeart/2005/8/layout/hProcess7"/>
    <dgm:cxn modelId="{5C829C50-EE45-4A91-ABD4-5889AD2893C1}" type="presOf" srcId="{C4296442-2E5E-401F-9663-F2CD621FFEA3}" destId="{AB797D98-41A8-4CC8-8308-63AAE802E828}" srcOrd="1" destOrd="0" presId="urn:microsoft.com/office/officeart/2005/8/layout/hProcess7"/>
    <dgm:cxn modelId="{8DAFC785-001F-4BE5-852F-1302C0AE1FDD}" type="presOf" srcId="{E4C366C6-C16B-4035-ACE9-2F5B0BDB71F9}" destId="{B127B929-D84E-4A6D-A379-9F636DD1FF8E}" srcOrd="0" destOrd="0" presId="urn:microsoft.com/office/officeart/2005/8/layout/hProcess7"/>
    <dgm:cxn modelId="{AE945BAD-A57D-4F55-863A-1E44676B13B0}" type="presOf" srcId="{1F362DE6-13F7-4B76-9ACE-3D01DB5D1DFC}" destId="{BE16E3B2-35B5-40DF-8750-054BD60AEB43}" srcOrd="0" destOrd="0" presId="urn:microsoft.com/office/officeart/2005/8/layout/hProcess7"/>
    <dgm:cxn modelId="{0E456EC1-867F-4E17-BE5D-6929B7FBD68A}" srcId="{C4296442-2E5E-401F-9663-F2CD621FFEA3}" destId="{E0EA3FA7-0200-459D-A1E1-DFC746F095ED}" srcOrd="0" destOrd="0" parTransId="{B811C8F3-CBD7-4493-9C89-FECFA3D5FB05}" sibTransId="{9FB3DEFF-935B-4964-9A46-46BDBC209FB5}"/>
    <dgm:cxn modelId="{8BCF8BC4-8D1F-41AB-A786-5C1EDA829C74}" type="presOf" srcId="{E0EA3FA7-0200-459D-A1E1-DFC746F095ED}" destId="{7E8336F9-CC29-4DC2-9527-D2D0F4A0AB5F}" srcOrd="0" destOrd="0" presId="urn:microsoft.com/office/officeart/2005/8/layout/hProcess7"/>
    <dgm:cxn modelId="{A7F72CCF-AD6D-487E-BD1A-0C8732FE6A76}" type="presOf" srcId="{22306665-6B0C-4381-9701-03B2A27B0704}" destId="{CD86B990-B7CF-4E23-9BDC-054A4FECCC62}" srcOrd="1" destOrd="0" presId="urn:microsoft.com/office/officeart/2005/8/layout/hProcess7"/>
    <dgm:cxn modelId="{F9560FD5-4FB3-4672-840D-3A4147112E52}" type="presOf" srcId="{C4296442-2E5E-401F-9663-F2CD621FFEA3}" destId="{A1DF1F63-2763-4135-A1DA-ECB7B98BD17C}" srcOrd="0" destOrd="0" presId="urn:microsoft.com/office/officeart/2005/8/layout/hProcess7"/>
    <dgm:cxn modelId="{814A77FC-E895-40D3-949B-87DFE1E53515}" srcId="{22306665-6B0C-4381-9701-03B2A27B0704}" destId="{1F362DE6-13F7-4B76-9ACE-3D01DB5D1DFC}" srcOrd="0" destOrd="0" parTransId="{A37A754B-8326-4589-9E2E-38D519B3A6AD}" sibTransId="{F6005D56-38B7-45C7-9593-7198898A5E6B}"/>
    <dgm:cxn modelId="{D04152CE-BC88-47E9-A5C1-FB5CDCE53051}" type="presParOf" srcId="{B127B929-D84E-4A6D-A379-9F636DD1FF8E}" destId="{C474D5EC-6998-45D7-8411-DCCC10AF5533}" srcOrd="0" destOrd="0" presId="urn:microsoft.com/office/officeart/2005/8/layout/hProcess7"/>
    <dgm:cxn modelId="{D5ECCFC9-245A-4179-A1D2-6A8F5FE67922}" type="presParOf" srcId="{C474D5EC-6998-45D7-8411-DCCC10AF5533}" destId="{A1DF1F63-2763-4135-A1DA-ECB7B98BD17C}" srcOrd="0" destOrd="0" presId="urn:microsoft.com/office/officeart/2005/8/layout/hProcess7"/>
    <dgm:cxn modelId="{3A75DC05-CD5B-469D-841D-FAA2890A1A30}" type="presParOf" srcId="{C474D5EC-6998-45D7-8411-DCCC10AF5533}" destId="{AB797D98-41A8-4CC8-8308-63AAE802E828}" srcOrd="1" destOrd="0" presId="urn:microsoft.com/office/officeart/2005/8/layout/hProcess7"/>
    <dgm:cxn modelId="{E61A50F4-DC67-496E-B528-A3DBC4595981}" type="presParOf" srcId="{C474D5EC-6998-45D7-8411-DCCC10AF5533}" destId="{7E8336F9-CC29-4DC2-9527-D2D0F4A0AB5F}" srcOrd="2" destOrd="0" presId="urn:microsoft.com/office/officeart/2005/8/layout/hProcess7"/>
    <dgm:cxn modelId="{8D203785-EA4A-4AD3-A4E5-2A295C1F3F97}" type="presParOf" srcId="{B127B929-D84E-4A6D-A379-9F636DD1FF8E}" destId="{58E1C14B-ABD7-4B99-9966-441FBE1366A8}" srcOrd="1" destOrd="0" presId="urn:microsoft.com/office/officeart/2005/8/layout/hProcess7"/>
    <dgm:cxn modelId="{0F6EB7C2-15C8-4F6F-834F-DEC3EF9167CB}" type="presParOf" srcId="{B127B929-D84E-4A6D-A379-9F636DD1FF8E}" destId="{E4F67C20-86F6-44D5-8B15-FF2FC34B5882}" srcOrd="2" destOrd="0" presId="urn:microsoft.com/office/officeart/2005/8/layout/hProcess7"/>
    <dgm:cxn modelId="{0D18333A-D241-41B5-9725-D30DD041A8E3}" type="presParOf" srcId="{E4F67C20-86F6-44D5-8B15-FF2FC34B5882}" destId="{EDFE9858-CACA-4484-A622-894104201B68}" srcOrd="0" destOrd="0" presId="urn:microsoft.com/office/officeart/2005/8/layout/hProcess7"/>
    <dgm:cxn modelId="{D5FEF16C-98AC-44ED-9811-854718E13239}" type="presParOf" srcId="{E4F67C20-86F6-44D5-8B15-FF2FC34B5882}" destId="{AEFFE743-B824-4830-A4C5-EA90239FB717}" srcOrd="1" destOrd="0" presId="urn:microsoft.com/office/officeart/2005/8/layout/hProcess7"/>
    <dgm:cxn modelId="{E386E929-0BA3-482C-AD64-DD3905F70501}" type="presParOf" srcId="{E4F67C20-86F6-44D5-8B15-FF2FC34B5882}" destId="{90C3F73A-AAA2-407D-A0AA-00BE41FF602D}" srcOrd="2" destOrd="0" presId="urn:microsoft.com/office/officeart/2005/8/layout/hProcess7"/>
    <dgm:cxn modelId="{B224ACB9-E542-4B9E-AB5C-B092D5FFB078}" type="presParOf" srcId="{B127B929-D84E-4A6D-A379-9F636DD1FF8E}" destId="{4E2AEBCF-71E8-45AE-A754-7AF6E3BBB9AE}" srcOrd="3" destOrd="0" presId="urn:microsoft.com/office/officeart/2005/8/layout/hProcess7"/>
    <dgm:cxn modelId="{D4A24D0B-66E9-41DA-BB6A-990DD2546FDA}" type="presParOf" srcId="{B127B929-D84E-4A6D-A379-9F636DD1FF8E}" destId="{30F07C50-761E-4604-BB4B-4E50930CEA67}" srcOrd="4" destOrd="0" presId="urn:microsoft.com/office/officeart/2005/8/layout/hProcess7"/>
    <dgm:cxn modelId="{156AE197-D097-4AE4-A2FC-9FD5B48213CF}" type="presParOf" srcId="{30F07C50-761E-4604-BB4B-4E50930CEA67}" destId="{DA0AF2C6-6BB1-4772-88CE-8D1B7A36BDBB}" srcOrd="0" destOrd="0" presId="urn:microsoft.com/office/officeart/2005/8/layout/hProcess7"/>
    <dgm:cxn modelId="{3E7B2B58-858C-464C-A2B9-4711582D32E1}" type="presParOf" srcId="{30F07C50-761E-4604-BB4B-4E50930CEA67}" destId="{CD86B990-B7CF-4E23-9BDC-054A4FECCC62}" srcOrd="1" destOrd="0" presId="urn:microsoft.com/office/officeart/2005/8/layout/hProcess7"/>
    <dgm:cxn modelId="{15DEFBA0-D47A-43AB-A1FD-18641775807E}" type="presParOf" srcId="{30F07C50-761E-4604-BB4B-4E50930CEA67}" destId="{BE16E3B2-35B5-40DF-8750-054BD60AEB43}"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C3B3AC8-DE06-4829-ABE0-D7475914E66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18FEA81-DF9A-4917-83E2-33E76B145A32}">
      <dgm:prSet/>
      <dgm:spPr/>
      <dgm:t>
        <a:bodyPr/>
        <a:lstStyle/>
        <a:p>
          <a:r>
            <a:rPr lang="en-US" dirty="0"/>
            <a:t>The planning required to conduct an investigation and the investigative process</a:t>
          </a:r>
        </a:p>
      </dgm:t>
    </dgm:pt>
    <dgm:pt modelId="{730096F0-5D07-4B1B-A82A-B1F0B14D97C8}" type="parTrans" cxnId="{00B931D6-AB22-49C3-ADD3-835AF6B63D4B}">
      <dgm:prSet/>
      <dgm:spPr/>
      <dgm:t>
        <a:bodyPr/>
        <a:lstStyle/>
        <a:p>
          <a:endParaRPr lang="en-US"/>
        </a:p>
      </dgm:t>
    </dgm:pt>
    <dgm:pt modelId="{8EB027FB-144C-452B-8C89-9809F49D532A}" type="sibTrans" cxnId="{00B931D6-AB22-49C3-ADD3-835AF6B63D4B}">
      <dgm:prSet/>
      <dgm:spPr/>
      <dgm:t>
        <a:bodyPr/>
        <a:lstStyle/>
        <a:p>
          <a:endParaRPr lang="en-US"/>
        </a:p>
      </dgm:t>
    </dgm:pt>
    <dgm:pt modelId="{EDE70053-EAAB-46EF-92FA-045F3277CB5F}">
      <dgm:prSet/>
      <dgm:spPr/>
      <dgm:t>
        <a:bodyPr/>
        <a:lstStyle/>
        <a:p>
          <a:r>
            <a:rPr lang="en-US"/>
            <a:t>Decision making and how it can be improved by applying the investigative mindset</a:t>
          </a:r>
        </a:p>
      </dgm:t>
    </dgm:pt>
    <dgm:pt modelId="{F3BC982D-157B-4AC2-AFC2-16090D8E2291}" type="parTrans" cxnId="{A86B70CC-E06B-42CC-BE6F-274EA2D294DD}">
      <dgm:prSet/>
      <dgm:spPr/>
      <dgm:t>
        <a:bodyPr/>
        <a:lstStyle/>
        <a:p>
          <a:endParaRPr lang="en-US"/>
        </a:p>
      </dgm:t>
    </dgm:pt>
    <dgm:pt modelId="{ECE10B0D-2BBE-41EA-B809-06BEB95EDC98}" type="sibTrans" cxnId="{A86B70CC-E06B-42CC-BE6F-274EA2D294DD}">
      <dgm:prSet/>
      <dgm:spPr/>
      <dgm:t>
        <a:bodyPr/>
        <a:lstStyle/>
        <a:p>
          <a:endParaRPr lang="en-US"/>
        </a:p>
      </dgm:t>
    </dgm:pt>
    <dgm:pt modelId="{F8939EDE-A375-425D-842D-9BE951171B8D}">
      <dgm:prSet/>
      <dgm:spPr/>
      <dgm:t>
        <a:bodyPr/>
        <a:lstStyle/>
        <a:p>
          <a:r>
            <a:rPr lang="en-US"/>
            <a:t>Investigative and evidential evaluation (which can assist the investigator to determine the value of material gathered during the investigation)</a:t>
          </a:r>
        </a:p>
      </dgm:t>
    </dgm:pt>
    <dgm:pt modelId="{237C49BB-C843-4FE2-AF05-3AD2B5397F33}" type="parTrans" cxnId="{64FB3AC0-9152-486C-A157-DA5C0BC2DB5B}">
      <dgm:prSet/>
      <dgm:spPr/>
      <dgm:t>
        <a:bodyPr/>
        <a:lstStyle/>
        <a:p>
          <a:endParaRPr lang="en-US"/>
        </a:p>
      </dgm:t>
    </dgm:pt>
    <dgm:pt modelId="{56564D4F-FA13-4A9C-9001-309F62EE7F5C}" type="sibTrans" cxnId="{64FB3AC0-9152-486C-A157-DA5C0BC2DB5B}">
      <dgm:prSet/>
      <dgm:spPr/>
      <dgm:t>
        <a:bodyPr/>
        <a:lstStyle/>
        <a:p>
          <a:endParaRPr lang="en-US"/>
        </a:p>
      </dgm:t>
    </dgm:pt>
    <dgm:pt modelId="{FF791996-2DF6-470F-9030-00B468B03E8B}">
      <dgm:prSet/>
      <dgm:spPr/>
      <dgm:t>
        <a:bodyPr/>
        <a:lstStyle/>
        <a:p>
          <a:r>
            <a:rPr lang="en-US"/>
            <a:t>Creative thinking</a:t>
          </a:r>
        </a:p>
      </dgm:t>
    </dgm:pt>
    <dgm:pt modelId="{3075C5F0-6AF0-4E71-A4B2-E716695BAE07}" type="parTrans" cxnId="{A1FDFC67-5720-4465-B096-C8BD6BB57015}">
      <dgm:prSet/>
      <dgm:spPr/>
      <dgm:t>
        <a:bodyPr/>
        <a:lstStyle/>
        <a:p>
          <a:endParaRPr lang="en-US"/>
        </a:p>
      </dgm:t>
    </dgm:pt>
    <dgm:pt modelId="{E86277B4-9B75-478F-A40A-E9C2FE0AA6E6}" type="sibTrans" cxnId="{A1FDFC67-5720-4465-B096-C8BD6BB57015}">
      <dgm:prSet/>
      <dgm:spPr/>
      <dgm:t>
        <a:bodyPr/>
        <a:lstStyle/>
        <a:p>
          <a:endParaRPr lang="en-US"/>
        </a:p>
      </dgm:t>
    </dgm:pt>
    <dgm:pt modelId="{6C3A4D95-91A6-44DC-82B9-5D1687409784}">
      <dgm:prSet/>
      <dgm:spPr/>
      <dgm:t>
        <a:bodyPr/>
        <a:lstStyle/>
        <a:p>
          <a:r>
            <a:rPr lang="en-US"/>
            <a:t>Challenging experts</a:t>
          </a:r>
        </a:p>
      </dgm:t>
    </dgm:pt>
    <dgm:pt modelId="{6F8DB10C-FABD-4B71-9DF2-8AFA8D6888E6}" type="parTrans" cxnId="{C8895998-5B95-48F4-9F4F-5C28AE88310F}">
      <dgm:prSet/>
      <dgm:spPr/>
      <dgm:t>
        <a:bodyPr/>
        <a:lstStyle/>
        <a:p>
          <a:endParaRPr lang="en-US"/>
        </a:p>
      </dgm:t>
    </dgm:pt>
    <dgm:pt modelId="{2449D3F5-9192-4AC3-8168-E60B9EA75074}" type="sibTrans" cxnId="{C8895998-5B95-48F4-9F4F-5C28AE88310F}">
      <dgm:prSet/>
      <dgm:spPr/>
      <dgm:t>
        <a:bodyPr/>
        <a:lstStyle/>
        <a:p>
          <a:endParaRPr lang="en-US"/>
        </a:p>
      </dgm:t>
    </dgm:pt>
    <dgm:pt modelId="{01633685-2655-4126-9A9A-AA095C7B0C4B}">
      <dgm:prSet/>
      <dgm:spPr/>
      <dgm:t>
        <a:bodyPr/>
        <a:lstStyle/>
        <a:p>
          <a:r>
            <a:rPr lang="en-US"/>
            <a:t>Victim and witness care</a:t>
          </a:r>
        </a:p>
      </dgm:t>
    </dgm:pt>
    <dgm:pt modelId="{DE94D95E-F2CE-45E5-BCD9-C960DBAD2C9D}" type="parTrans" cxnId="{06E1C50F-6677-4618-8F54-89DEF0E31769}">
      <dgm:prSet/>
      <dgm:spPr/>
      <dgm:t>
        <a:bodyPr/>
        <a:lstStyle/>
        <a:p>
          <a:endParaRPr lang="en-US"/>
        </a:p>
      </dgm:t>
    </dgm:pt>
    <dgm:pt modelId="{4FCD05B9-8387-4A85-BF3F-E9787CA6D3B3}" type="sibTrans" cxnId="{06E1C50F-6677-4618-8F54-89DEF0E31769}">
      <dgm:prSet/>
      <dgm:spPr/>
      <dgm:t>
        <a:bodyPr/>
        <a:lstStyle/>
        <a:p>
          <a:endParaRPr lang="en-US"/>
        </a:p>
      </dgm:t>
    </dgm:pt>
    <dgm:pt modelId="{7461CEC2-FDF8-4E9C-BDAD-032E58DD5C83}">
      <dgm:prSet/>
      <dgm:spPr/>
      <dgm:t>
        <a:bodyPr/>
        <a:lstStyle/>
        <a:p>
          <a:pPr algn="ctr"/>
          <a:r>
            <a:rPr lang="en-US" b="1" u="sng" dirty="0"/>
            <a:t>Investigative skills</a:t>
          </a:r>
          <a:endParaRPr lang="en-US" dirty="0"/>
        </a:p>
      </dgm:t>
    </dgm:pt>
    <dgm:pt modelId="{71AE0A36-BD36-418E-AD0B-02190E2A039F}" type="sibTrans" cxnId="{11541FFF-1560-42B0-843E-E935D80F1680}">
      <dgm:prSet/>
      <dgm:spPr/>
      <dgm:t>
        <a:bodyPr/>
        <a:lstStyle/>
        <a:p>
          <a:endParaRPr lang="en-US"/>
        </a:p>
      </dgm:t>
    </dgm:pt>
    <dgm:pt modelId="{FE0D23CE-1DA7-4AB7-B1D3-AACD25737F34}" type="parTrans" cxnId="{11541FFF-1560-42B0-843E-E935D80F1680}">
      <dgm:prSet/>
      <dgm:spPr/>
      <dgm:t>
        <a:bodyPr/>
        <a:lstStyle/>
        <a:p>
          <a:endParaRPr lang="en-US"/>
        </a:p>
      </dgm:t>
    </dgm:pt>
    <dgm:pt modelId="{BDC69030-D5C6-484D-9A02-F1E6715D80DE}">
      <dgm:prSet/>
      <dgm:spPr/>
      <dgm:t>
        <a:bodyPr/>
        <a:lstStyle/>
        <a:p>
          <a:r>
            <a:rPr lang="en-US" dirty="0"/>
            <a:t>Investigators need to be skilled in the following areas:</a:t>
          </a:r>
        </a:p>
      </dgm:t>
    </dgm:pt>
    <dgm:pt modelId="{25080CB1-DDC1-4A8F-944D-BB5CFFC7F93C}" type="sibTrans" cxnId="{FE2BF6EF-2AAE-43D3-8C54-2C884FDBE844}">
      <dgm:prSet/>
      <dgm:spPr/>
      <dgm:t>
        <a:bodyPr/>
        <a:lstStyle/>
        <a:p>
          <a:endParaRPr lang="en-US"/>
        </a:p>
      </dgm:t>
    </dgm:pt>
    <dgm:pt modelId="{A6599CD2-6268-49D9-AC96-E30BB392C949}" type="parTrans" cxnId="{FE2BF6EF-2AAE-43D3-8C54-2C884FDBE844}">
      <dgm:prSet/>
      <dgm:spPr/>
      <dgm:t>
        <a:bodyPr/>
        <a:lstStyle/>
        <a:p>
          <a:endParaRPr lang="en-US"/>
        </a:p>
      </dgm:t>
    </dgm:pt>
    <dgm:pt modelId="{911E4FAD-8A69-F347-B7CF-4DF09DAA02A3}" type="pres">
      <dgm:prSet presAssocID="{6C3B3AC8-DE06-4829-ABE0-D7475914E666}" presName="linear" presStyleCnt="0">
        <dgm:presLayoutVars>
          <dgm:animLvl val="lvl"/>
          <dgm:resizeHandles val="exact"/>
        </dgm:presLayoutVars>
      </dgm:prSet>
      <dgm:spPr/>
    </dgm:pt>
    <dgm:pt modelId="{6793F612-6227-5149-8AA5-546C4DC2896A}" type="pres">
      <dgm:prSet presAssocID="{7461CEC2-FDF8-4E9C-BDAD-032E58DD5C83}" presName="parentText" presStyleLbl="node1" presStyleIdx="0" presStyleCnt="2" custScaleX="69566" custLinFactNeighborX="2421" custLinFactNeighborY="21174">
        <dgm:presLayoutVars>
          <dgm:chMax val="0"/>
          <dgm:bulletEnabled val="1"/>
        </dgm:presLayoutVars>
      </dgm:prSet>
      <dgm:spPr/>
    </dgm:pt>
    <dgm:pt modelId="{F912ED63-7961-624E-A527-233BC2D1D6F5}" type="pres">
      <dgm:prSet presAssocID="{71AE0A36-BD36-418E-AD0B-02190E2A039F}" presName="spacer" presStyleCnt="0"/>
      <dgm:spPr/>
    </dgm:pt>
    <dgm:pt modelId="{EA5063E1-086A-294E-8363-B296531B4208}" type="pres">
      <dgm:prSet presAssocID="{BDC69030-D5C6-484D-9A02-F1E6715D80DE}" presName="parentText" presStyleLbl="node1" presStyleIdx="1" presStyleCnt="2">
        <dgm:presLayoutVars>
          <dgm:chMax val="0"/>
          <dgm:bulletEnabled val="1"/>
        </dgm:presLayoutVars>
      </dgm:prSet>
      <dgm:spPr/>
    </dgm:pt>
    <dgm:pt modelId="{62F03D9D-A6FE-9644-BB11-8DA7B8CDC8AC}" type="pres">
      <dgm:prSet presAssocID="{BDC69030-D5C6-484D-9A02-F1E6715D80DE}" presName="childText" presStyleLbl="revTx" presStyleIdx="0" presStyleCnt="1">
        <dgm:presLayoutVars>
          <dgm:bulletEnabled val="1"/>
        </dgm:presLayoutVars>
      </dgm:prSet>
      <dgm:spPr/>
    </dgm:pt>
  </dgm:ptLst>
  <dgm:cxnLst>
    <dgm:cxn modelId="{06E1C50F-6677-4618-8F54-89DEF0E31769}" srcId="{BDC69030-D5C6-484D-9A02-F1E6715D80DE}" destId="{01633685-2655-4126-9A9A-AA095C7B0C4B}" srcOrd="5" destOrd="0" parTransId="{DE94D95E-F2CE-45E5-BCD9-C960DBAD2C9D}" sibTransId="{4FCD05B9-8387-4A85-BF3F-E9787CA6D3B3}"/>
    <dgm:cxn modelId="{2F0C4442-557A-4748-A839-3A7046656BFF}" type="presOf" srcId="{6C3B3AC8-DE06-4829-ABE0-D7475914E666}" destId="{911E4FAD-8A69-F347-B7CF-4DF09DAA02A3}" srcOrd="0" destOrd="0" presId="urn:microsoft.com/office/officeart/2005/8/layout/vList2"/>
    <dgm:cxn modelId="{5AA61744-A93A-9140-97BB-D51190634EF7}" type="presOf" srcId="{01633685-2655-4126-9A9A-AA095C7B0C4B}" destId="{62F03D9D-A6FE-9644-BB11-8DA7B8CDC8AC}" srcOrd="0" destOrd="5" presId="urn:microsoft.com/office/officeart/2005/8/layout/vList2"/>
    <dgm:cxn modelId="{78265044-E46F-1741-B6F7-D3C20F9D6A46}" type="presOf" srcId="{FF791996-2DF6-470F-9030-00B468B03E8B}" destId="{62F03D9D-A6FE-9644-BB11-8DA7B8CDC8AC}" srcOrd="0" destOrd="3" presId="urn:microsoft.com/office/officeart/2005/8/layout/vList2"/>
    <dgm:cxn modelId="{A1FDFC67-5720-4465-B096-C8BD6BB57015}" srcId="{BDC69030-D5C6-484D-9A02-F1E6715D80DE}" destId="{FF791996-2DF6-470F-9030-00B468B03E8B}" srcOrd="3" destOrd="0" parTransId="{3075C5F0-6AF0-4E71-A4B2-E716695BAE07}" sibTransId="{E86277B4-9B75-478F-A40A-E9C2FE0AA6E6}"/>
    <dgm:cxn modelId="{AEB3834F-7A29-CE40-9894-525C1A78D296}" type="presOf" srcId="{F8939EDE-A375-425D-842D-9BE951171B8D}" destId="{62F03D9D-A6FE-9644-BB11-8DA7B8CDC8AC}" srcOrd="0" destOrd="2" presId="urn:microsoft.com/office/officeart/2005/8/layout/vList2"/>
    <dgm:cxn modelId="{F8A18395-9209-2D4B-9D5F-00C59CD960C4}" type="presOf" srcId="{7461CEC2-FDF8-4E9C-BDAD-032E58DD5C83}" destId="{6793F612-6227-5149-8AA5-546C4DC2896A}" srcOrd="0" destOrd="0" presId="urn:microsoft.com/office/officeart/2005/8/layout/vList2"/>
    <dgm:cxn modelId="{C8895998-5B95-48F4-9F4F-5C28AE88310F}" srcId="{BDC69030-D5C6-484D-9A02-F1E6715D80DE}" destId="{6C3A4D95-91A6-44DC-82B9-5D1687409784}" srcOrd="4" destOrd="0" parTransId="{6F8DB10C-FABD-4B71-9DF2-8AFA8D6888E6}" sibTransId="{2449D3F5-9192-4AC3-8168-E60B9EA75074}"/>
    <dgm:cxn modelId="{84B36599-A68E-A140-BBA8-CE30D111E858}" type="presOf" srcId="{318FEA81-DF9A-4917-83E2-33E76B145A32}" destId="{62F03D9D-A6FE-9644-BB11-8DA7B8CDC8AC}" srcOrd="0" destOrd="0" presId="urn:microsoft.com/office/officeart/2005/8/layout/vList2"/>
    <dgm:cxn modelId="{9AE2A9AC-D380-0748-A93F-AE7139873A94}" type="presOf" srcId="{6C3A4D95-91A6-44DC-82B9-5D1687409784}" destId="{62F03D9D-A6FE-9644-BB11-8DA7B8CDC8AC}" srcOrd="0" destOrd="4" presId="urn:microsoft.com/office/officeart/2005/8/layout/vList2"/>
    <dgm:cxn modelId="{64FB3AC0-9152-486C-A157-DA5C0BC2DB5B}" srcId="{BDC69030-D5C6-484D-9A02-F1E6715D80DE}" destId="{F8939EDE-A375-425D-842D-9BE951171B8D}" srcOrd="2" destOrd="0" parTransId="{237C49BB-C843-4FE2-AF05-3AD2B5397F33}" sibTransId="{56564D4F-FA13-4A9C-9001-309F62EE7F5C}"/>
    <dgm:cxn modelId="{71AA6EC0-9E69-E849-81A5-A7021FBFC4E6}" type="presOf" srcId="{EDE70053-EAAB-46EF-92FA-045F3277CB5F}" destId="{62F03D9D-A6FE-9644-BB11-8DA7B8CDC8AC}" srcOrd="0" destOrd="1" presId="urn:microsoft.com/office/officeart/2005/8/layout/vList2"/>
    <dgm:cxn modelId="{A86B70CC-E06B-42CC-BE6F-274EA2D294DD}" srcId="{BDC69030-D5C6-484D-9A02-F1E6715D80DE}" destId="{EDE70053-EAAB-46EF-92FA-045F3277CB5F}" srcOrd="1" destOrd="0" parTransId="{F3BC982D-157B-4AC2-AFC2-16090D8E2291}" sibTransId="{ECE10B0D-2BBE-41EA-B809-06BEB95EDC98}"/>
    <dgm:cxn modelId="{00B931D6-AB22-49C3-ADD3-835AF6B63D4B}" srcId="{BDC69030-D5C6-484D-9A02-F1E6715D80DE}" destId="{318FEA81-DF9A-4917-83E2-33E76B145A32}" srcOrd="0" destOrd="0" parTransId="{730096F0-5D07-4B1B-A82A-B1F0B14D97C8}" sibTransId="{8EB027FB-144C-452B-8C89-9809F49D532A}"/>
    <dgm:cxn modelId="{FE2BF6EF-2AAE-43D3-8C54-2C884FDBE844}" srcId="{6C3B3AC8-DE06-4829-ABE0-D7475914E666}" destId="{BDC69030-D5C6-484D-9A02-F1E6715D80DE}" srcOrd="1" destOrd="0" parTransId="{A6599CD2-6268-49D9-AC96-E30BB392C949}" sibTransId="{25080CB1-DDC1-4A8F-944D-BB5CFFC7F93C}"/>
    <dgm:cxn modelId="{4D6776F9-E308-0B48-8984-7FCB4FF88276}" type="presOf" srcId="{BDC69030-D5C6-484D-9A02-F1E6715D80DE}" destId="{EA5063E1-086A-294E-8363-B296531B4208}" srcOrd="0" destOrd="0" presId="urn:microsoft.com/office/officeart/2005/8/layout/vList2"/>
    <dgm:cxn modelId="{11541FFF-1560-42B0-843E-E935D80F1680}" srcId="{6C3B3AC8-DE06-4829-ABE0-D7475914E666}" destId="{7461CEC2-FDF8-4E9C-BDAD-032E58DD5C83}" srcOrd="0" destOrd="0" parTransId="{FE0D23CE-1DA7-4AB7-B1D3-AACD25737F34}" sibTransId="{71AE0A36-BD36-418E-AD0B-02190E2A039F}"/>
    <dgm:cxn modelId="{EAFAD1BD-0914-CB4D-BA88-76E03EB7B211}" type="presParOf" srcId="{911E4FAD-8A69-F347-B7CF-4DF09DAA02A3}" destId="{6793F612-6227-5149-8AA5-546C4DC2896A}" srcOrd="0" destOrd="0" presId="urn:microsoft.com/office/officeart/2005/8/layout/vList2"/>
    <dgm:cxn modelId="{D70214BD-82F7-B34B-9F1F-97A076827711}" type="presParOf" srcId="{911E4FAD-8A69-F347-B7CF-4DF09DAA02A3}" destId="{F912ED63-7961-624E-A527-233BC2D1D6F5}" srcOrd="1" destOrd="0" presId="urn:microsoft.com/office/officeart/2005/8/layout/vList2"/>
    <dgm:cxn modelId="{9EB18461-919B-EB4F-A762-08DB75E08803}" type="presParOf" srcId="{911E4FAD-8A69-F347-B7CF-4DF09DAA02A3}" destId="{EA5063E1-086A-294E-8363-B296531B4208}" srcOrd="2" destOrd="0" presId="urn:microsoft.com/office/officeart/2005/8/layout/vList2"/>
    <dgm:cxn modelId="{AD25B205-408C-B647-B01D-8ADBBCD3BA4E}" type="presParOf" srcId="{911E4FAD-8A69-F347-B7CF-4DF09DAA02A3}" destId="{62F03D9D-A6FE-9644-BB11-8DA7B8CDC8A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E1506C7-F850-40DD-B155-0373A79BE9FA}" type="doc">
      <dgm:prSet loTypeId="urn:microsoft.com/office/officeart/2005/8/layout/default" loCatId="list" qsTypeId="urn:microsoft.com/office/officeart/2005/8/quickstyle/simple2" qsCatId="simple" csTypeId="urn:microsoft.com/office/officeart/2005/8/colors/accent5_2" csCatId="accent5" phldr="1"/>
      <dgm:spPr/>
      <dgm:t>
        <a:bodyPr/>
        <a:lstStyle/>
        <a:p>
          <a:endParaRPr lang="en-US"/>
        </a:p>
      </dgm:t>
    </dgm:pt>
    <dgm:pt modelId="{7B8D2189-1331-4F63-AE8F-40DB7AA39F14}">
      <dgm:prSet/>
      <dgm:spPr/>
      <dgm:t>
        <a:bodyPr/>
        <a:lstStyle/>
        <a:p>
          <a:r>
            <a:rPr lang="en-GB" dirty="0"/>
            <a:t>“Term used to describe a systematic approach to gathering and assessing material, underpinning an effective investigation’’ </a:t>
          </a:r>
          <a:br>
            <a:rPr lang="en-GB" dirty="0"/>
          </a:br>
          <a:r>
            <a:rPr lang="en-GB" dirty="0"/>
            <a:t>(ACPO Core Investigative Doctrine, 2005, p. 61).</a:t>
          </a:r>
          <a:endParaRPr lang="en-US" dirty="0"/>
        </a:p>
      </dgm:t>
    </dgm:pt>
    <dgm:pt modelId="{EFCF995E-1153-4540-95D0-C905011E2353}" type="parTrans" cxnId="{A17B8CE6-357C-4F73-B639-1B13EF303756}">
      <dgm:prSet/>
      <dgm:spPr/>
      <dgm:t>
        <a:bodyPr/>
        <a:lstStyle/>
        <a:p>
          <a:endParaRPr lang="en-US" sz="2000"/>
        </a:p>
      </dgm:t>
    </dgm:pt>
    <dgm:pt modelId="{21CF779F-F369-428C-A8D1-223DD1D7755C}" type="sibTrans" cxnId="{A17B8CE6-357C-4F73-B639-1B13EF303756}">
      <dgm:prSet/>
      <dgm:spPr/>
      <dgm:t>
        <a:bodyPr/>
        <a:lstStyle/>
        <a:p>
          <a:endParaRPr lang="en-US"/>
        </a:p>
      </dgm:t>
    </dgm:pt>
    <dgm:pt modelId="{B2EB6664-9203-4493-9AC6-4E6492DF48CD}">
      <dgm:prSet/>
      <dgm:spPr/>
      <dgm:t>
        <a:bodyPr/>
        <a:lstStyle/>
        <a:p>
          <a:r>
            <a:rPr lang="en-GB" dirty="0"/>
            <a:t>“The application of an investigative mindset will bring some order to the way in which investigators examine material and make decisions’’ </a:t>
          </a:r>
          <a:br>
            <a:rPr lang="en-GB" dirty="0"/>
          </a:br>
          <a:r>
            <a:rPr lang="en-GB" dirty="0"/>
            <a:t>(ACPO Core Investigative Doctrine, 2021, p, 84). </a:t>
          </a:r>
          <a:endParaRPr lang="en-US" dirty="0"/>
        </a:p>
      </dgm:t>
    </dgm:pt>
    <dgm:pt modelId="{615983AC-E1A1-4B07-86B9-7AD2400689E4}" type="parTrans" cxnId="{9F6BFAB1-FC36-433B-B691-293B303AB479}">
      <dgm:prSet/>
      <dgm:spPr/>
      <dgm:t>
        <a:bodyPr/>
        <a:lstStyle/>
        <a:p>
          <a:endParaRPr lang="en-US" sz="2000"/>
        </a:p>
      </dgm:t>
    </dgm:pt>
    <dgm:pt modelId="{641B9D4B-1966-4CB2-AF07-6959E92C33F7}" type="sibTrans" cxnId="{9F6BFAB1-FC36-433B-B691-293B303AB479}">
      <dgm:prSet/>
      <dgm:spPr/>
      <dgm:t>
        <a:bodyPr/>
        <a:lstStyle/>
        <a:p>
          <a:endParaRPr lang="en-US"/>
        </a:p>
      </dgm:t>
    </dgm:pt>
    <dgm:pt modelId="{C887B9BF-89F4-AA42-BF05-38B2162FB94C}" type="pres">
      <dgm:prSet presAssocID="{9E1506C7-F850-40DD-B155-0373A79BE9FA}" presName="diagram" presStyleCnt="0">
        <dgm:presLayoutVars>
          <dgm:dir/>
          <dgm:resizeHandles val="exact"/>
        </dgm:presLayoutVars>
      </dgm:prSet>
      <dgm:spPr/>
    </dgm:pt>
    <dgm:pt modelId="{C31A974A-89A3-444E-A13F-0940B4529408}" type="pres">
      <dgm:prSet presAssocID="{7B8D2189-1331-4F63-AE8F-40DB7AA39F14}" presName="node" presStyleLbl="node1" presStyleIdx="0" presStyleCnt="2">
        <dgm:presLayoutVars>
          <dgm:bulletEnabled val="1"/>
        </dgm:presLayoutVars>
      </dgm:prSet>
      <dgm:spPr/>
    </dgm:pt>
    <dgm:pt modelId="{66DC29E4-DE6C-C64F-8948-7B6467F070A2}" type="pres">
      <dgm:prSet presAssocID="{21CF779F-F369-428C-A8D1-223DD1D7755C}" presName="sibTrans" presStyleCnt="0"/>
      <dgm:spPr/>
    </dgm:pt>
    <dgm:pt modelId="{8BF64E7F-8C0B-934F-A060-A2C4FFF8EAE7}" type="pres">
      <dgm:prSet presAssocID="{B2EB6664-9203-4493-9AC6-4E6492DF48CD}" presName="node" presStyleLbl="node1" presStyleIdx="1" presStyleCnt="2">
        <dgm:presLayoutVars>
          <dgm:bulletEnabled val="1"/>
        </dgm:presLayoutVars>
      </dgm:prSet>
      <dgm:spPr/>
    </dgm:pt>
  </dgm:ptLst>
  <dgm:cxnLst>
    <dgm:cxn modelId="{384F5A1B-8171-434C-8BC6-4401C0191186}" type="presOf" srcId="{B2EB6664-9203-4493-9AC6-4E6492DF48CD}" destId="{8BF64E7F-8C0B-934F-A060-A2C4FFF8EAE7}" srcOrd="0" destOrd="0" presId="urn:microsoft.com/office/officeart/2005/8/layout/default"/>
    <dgm:cxn modelId="{B24D6F49-311F-AD4B-A944-AF03EDA961FB}" type="presOf" srcId="{9E1506C7-F850-40DD-B155-0373A79BE9FA}" destId="{C887B9BF-89F4-AA42-BF05-38B2162FB94C}" srcOrd="0" destOrd="0" presId="urn:microsoft.com/office/officeart/2005/8/layout/default"/>
    <dgm:cxn modelId="{3B12EAAE-79AD-B14B-A618-FA1E18D36ED1}" type="presOf" srcId="{7B8D2189-1331-4F63-AE8F-40DB7AA39F14}" destId="{C31A974A-89A3-444E-A13F-0940B4529408}" srcOrd="0" destOrd="0" presId="urn:microsoft.com/office/officeart/2005/8/layout/default"/>
    <dgm:cxn modelId="{9F6BFAB1-FC36-433B-B691-293B303AB479}" srcId="{9E1506C7-F850-40DD-B155-0373A79BE9FA}" destId="{B2EB6664-9203-4493-9AC6-4E6492DF48CD}" srcOrd="1" destOrd="0" parTransId="{615983AC-E1A1-4B07-86B9-7AD2400689E4}" sibTransId="{641B9D4B-1966-4CB2-AF07-6959E92C33F7}"/>
    <dgm:cxn modelId="{A17B8CE6-357C-4F73-B639-1B13EF303756}" srcId="{9E1506C7-F850-40DD-B155-0373A79BE9FA}" destId="{7B8D2189-1331-4F63-AE8F-40DB7AA39F14}" srcOrd="0" destOrd="0" parTransId="{EFCF995E-1153-4540-95D0-C905011E2353}" sibTransId="{21CF779F-F369-428C-A8D1-223DD1D7755C}"/>
    <dgm:cxn modelId="{C1B57C7E-83FE-564F-96C4-FF46A4A44572}" type="presParOf" srcId="{C887B9BF-89F4-AA42-BF05-38B2162FB94C}" destId="{C31A974A-89A3-444E-A13F-0940B4529408}" srcOrd="0" destOrd="0" presId="urn:microsoft.com/office/officeart/2005/8/layout/default"/>
    <dgm:cxn modelId="{5B318952-2B28-734D-91BA-AC60F71AE2F6}" type="presParOf" srcId="{C887B9BF-89F4-AA42-BF05-38B2162FB94C}" destId="{66DC29E4-DE6C-C64F-8948-7B6467F070A2}" srcOrd="1" destOrd="0" presId="urn:microsoft.com/office/officeart/2005/8/layout/default"/>
    <dgm:cxn modelId="{310961E0-BE01-E549-8CF0-CF2DF9ABADCB}" type="presParOf" srcId="{C887B9BF-89F4-AA42-BF05-38B2162FB94C}" destId="{8BF64E7F-8C0B-934F-A060-A2C4FFF8EAE7}"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EE43DF8F-B802-411E-882B-448F1579E8F8}"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en-US"/>
        </a:p>
      </dgm:t>
    </dgm:pt>
    <dgm:pt modelId="{592D4043-989F-47EC-B2DD-CF2C829665CA}">
      <dgm:prSet/>
      <dgm:spPr/>
      <dgm:t>
        <a:bodyPr/>
        <a:lstStyle/>
        <a:p>
          <a:r>
            <a:rPr lang="en-GB"/>
            <a:t>T</a:t>
          </a:r>
          <a:r>
            <a:rPr lang="en-GB" b="0" i="0"/>
            <a:t>he exercise of legal powers should not be oppressive and should be proportionate to the crime under investigation</a:t>
          </a:r>
          <a:endParaRPr lang="en-US"/>
        </a:p>
      </dgm:t>
    </dgm:pt>
    <dgm:pt modelId="{B3B874CC-282F-42D3-81DA-BEA2B803DC61}" type="parTrans" cxnId="{EE330FD0-BA56-420A-AA0B-89037D891E66}">
      <dgm:prSet/>
      <dgm:spPr/>
      <dgm:t>
        <a:bodyPr/>
        <a:lstStyle/>
        <a:p>
          <a:endParaRPr lang="en-US"/>
        </a:p>
      </dgm:t>
    </dgm:pt>
    <dgm:pt modelId="{B773B303-F02F-4D94-A84C-C9D6E6DCA79B}" type="sibTrans" cxnId="{EE330FD0-BA56-420A-AA0B-89037D891E66}">
      <dgm:prSet/>
      <dgm:spPr/>
      <dgm:t>
        <a:bodyPr/>
        <a:lstStyle/>
        <a:p>
          <a:endParaRPr lang="en-US"/>
        </a:p>
      </dgm:t>
    </dgm:pt>
    <dgm:pt modelId="{637D743A-9532-4864-B902-519958B3DF5E}">
      <dgm:prSet/>
      <dgm:spPr/>
      <dgm:t>
        <a:bodyPr/>
        <a:lstStyle/>
        <a:p>
          <a:r>
            <a:rPr lang="en-GB"/>
            <a:t>A</a:t>
          </a:r>
          <a:r>
            <a:rPr lang="en-GB" b="0" i="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a:p>
      </dgm:t>
    </dgm:pt>
    <dgm:pt modelId="{6E16AB7D-BA14-4BC1-8E60-F3C3F3ECBF63}" type="parTrans" cxnId="{1065761E-05D8-4A73-A943-DF3F69EB935D}">
      <dgm:prSet/>
      <dgm:spPr/>
      <dgm:t>
        <a:bodyPr/>
        <a:lstStyle/>
        <a:p>
          <a:endParaRPr lang="en-US"/>
        </a:p>
      </dgm:t>
    </dgm:pt>
    <dgm:pt modelId="{F250E05F-A437-4936-9BDA-C03E43CFFCB0}" type="sibTrans" cxnId="{1065761E-05D8-4A73-A943-DF3F69EB935D}">
      <dgm:prSet/>
      <dgm:spPr/>
      <dgm:t>
        <a:bodyPr/>
        <a:lstStyle/>
        <a:p>
          <a:endParaRPr lang="en-US"/>
        </a:p>
      </dgm:t>
    </dgm:pt>
    <dgm:pt modelId="{357A288C-EF4E-4576-B5C4-58CBF00367E4}">
      <dgm:prSet/>
      <dgm:spPr/>
      <dgm:t>
        <a:bodyPr/>
        <a:lstStyle/>
        <a:p>
          <a:r>
            <a:rPr lang="en-GB"/>
            <a:t>I</a:t>
          </a:r>
          <a:r>
            <a:rPr lang="en-GB" b="0" i="0"/>
            <a:t>nvestigators should take all reasonable steps to understand the particular needs of individuals, including, but not limited to, any protected characteristics they may have, in order to comply with the provisions of the Equality Act 2010</a:t>
          </a:r>
          <a:endParaRPr lang="en-US"/>
        </a:p>
      </dgm:t>
    </dgm:pt>
    <dgm:pt modelId="{2EBD01AC-8C59-4C16-A09B-2E984525C1D5}" type="parTrans" cxnId="{0AD58588-4F2E-45F3-B91D-87FDEF9F2B53}">
      <dgm:prSet/>
      <dgm:spPr/>
      <dgm:t>
        <a:bodyPr/>
        <a:lstStyle/>
        <a:p>
          <a:endParaRPr lang="en-US"/>
        </a:p>
      </dgm:t>
    </dgm:pt>
    <dgm:pt modelId="{DD802AB7-A5E8-4F35-8D19-3EBCF1BBD935}" type="sibTrans" cxnId="{0AD58588-4F2E-45F3-B91D-87FDEF9F2B53}">
      <dgm:prSet/>
      <dgm:spPr/>
      <dgm:t>
        <a:bodyPr/>
        <a:lstStyle/>
        <a:p>
          <a:endParaRPr lang="en-US"/>
        </a:p>
      </dgm:t>
    </dgm:pt>
    <dgm:pt modelId="{19DE79CD-9BB0-4007-94A5-87CB080775A5}">
      <dgm:prSet/>
      <dgm:spPr/>
      <dgm:t>
        <a:bodyPr/>
        <a:lstStyle/>
        <a:p>
          <a:r>
            <a:rPr lang="en-GB" dirty="0"/>
            <a:t>I</a:t>
          </a:r>
          <a:r>
            <a:rPr lang="en-GB" b="0" i="0" dirty="0"/>
            <a:t>nvestigators should have particular regard for vulnerable people and children</a:t>
          </a:r>
          <a:endParaRPr lang="en-US" dirty="0"/>
        </a:p>
      </dgm:t>
    </dgm:pt>
    <dgm:pt modelId="{014AF240-FDBA-4E23-B270-B15BFC801E8B}" type="parTrans" cxnId="{A9EBFF41-8A07-4EC7-AEC9-F7B6EB20C979}">
      <dgm:prSet/>
      <dgm:spPr/>
      <dgm:t>
        <a:bodyPr/>
        <a:lstStyle/>
        <a:p>
          <a:endParaRPr lang="en-US"/>
        </a:p>
      </dgm:t>
    </dgm:pt>
    <dgm:pt modelId="{A535DF9B-BF5C-49E2-8873-5C43DD4B4AF3}" type="sibTrans" cxnId="{A9EBFF41-8A07-4EC7-AEC9-F7B6EB20C979}">
      <dgm:prSet/>
      <dgm:spPr/>
      <dgm:t>
        <a:bodyPr/>
        <a:lstStyle/>
        <a:p>
          <a:endParaRPr lang="en-US"/>
        </a:p>
      </dgm:t>
    </dgm:pt>
    <dgm:pt modelId="{34F1338D-9D62-4CE6-BA59-A64C1921DBD7}">
      <dgm:prSet/>
      <dgm:spPr/>
      <dgm:t>
        <a:bodyPr/>
        <a:lstStyle/>
        <a:p>
          <a:r>
            <a:rPr lang="en-GB"/>
            <a:t>I</a:t>
          </a:r>
          <a:r>
            <a:rPr lang="en-GB" b="0" i="0"/>
            <a:t>nvestigators should respect the professional ethics of others. This is particularly important when working with those whose role it is to support suspects</a:t>
          </a:r>
          <a:endParaRPr lang="en-US"/>
        </a:p>
      </dgm:t>
    </dgm:pt>
    <dgm:pt modelId="{7F05A73E-8FB8-4B56-AABA-05EDB65B19D5}" type="parTrans" cxnId="{48CDD573-EBF3-49DF-B0B4-8FED6ACEEC77}">
      <dgm:prSet/>
      <dgm:spPr/>
      <dgm:t>
        <a:bodyPr/>
        <a:lstStyle/>
        <a:p>
          <a:endParaRPr lang="en-US"/>
        </a:p>
      </dgm:t>
    </dgm:pt>
    <dgm:pt modelId="{47671D81-3886-4AED-87E1-CB745BF93402}" type="sibTrans" cxnId="{48CDD573-EBF3-49DF-B0B4-8FED6ACEEC77}">
      <dgm:prSet/>
      <dgm:spPr/>
      <dgm:t>
        <a:bodyPr/>
        <a:lstStyle/>
        <a:p>
          <a:endParaRPr lang="en-US"/>
        </a:p>
      </dgm:t>
    </dgm:pt>
    <dgm:pt modelId="{1C2825F3-8869-4A2A-8442-AE7B2411FF23}">
      <dgm:prSet/>
      <dgm:spPr/>
      <dgm:t>
        <a:bodyPr/>
        <a:lstStyle/>
        <a:p>
          <a:r>
            <a:rPr lang="en-GB" b="0" i="0"/>
            <a:t>These principles, the investigation process, and an investigative mindset provide a structure to support quality investigations.</a:t>
          </a:r>
          <a:endParaRPr lang="en-US"/>
        </a:p>
      </dgm:t>
    </dgm:pt>
    <dgm:pt modelId="{DAE9AA1B-9A0A-4300-B346-288CE35C3F1A}" type="parTrans" cxnId="{06F6A5D1-E7E1-43B5-888C-BD1155C04D58}">
      <dgm:prSet/>
      <dgm:spPr/>
      <dgm:t>
        <a:bodyPr/>
        <a:lstStyle/>
        <a:p>
          <a:endParaRPr lang="en-US"/>
        </a:p>
      </dgm:t>
    </dgm:pt>
    <dgm:pt modelId="{7B997E1B-FC20-4462-98D6-5CC20BD0176C}" type="sibTrans" cxnId="{06F6A5D1-E7E1-43B5-888C-BD1155C04D58}">
      <dgm:prSet/>
      <dgm:spPr/>
      <dgm:t>
        <a:bodyPr/>
        <a:lstStyle/>
        <a:p>
          <a:endParaRPr lang="en-US"/>
        </a:p>
      </dgm:t>
    </dgm:pt>
    <dgm:pt modelId="{77C25D9B-18AD-934A-B0EE-505FC828DEF6}" type="pres">
      <dgm:prSet presAssocID="{EE43DF8F-B802-411E-882B-448F1579E8F8}" presName="diagram" presStyleCnt="0">
        <dgm:presLayoutVars>
          <dgm:dir/>
          <dgm:resizeHandles val="exact"/>
        </dgm:presLayoutVars>
      </dgm:prSet>
      <dgm:spPr/>
    </dgm:pt>
    <dgm:pt modelId="{C2C0B64D-068E-3B44-9DD5-AEE4BD10B1D0}" type="pres">
      <dgm:prSet presAssocID="{592D4043-989F-47EC-B2DD-CF2C829665CA}" presName="node" presStyleLbl="node1" presStyleIdx="0" presStyleCnt="6">
        <dgm:presLayoutVars>
          <dgm:bulletEnabled val="1"/>
        </dgm:presLayoutVars>
      </dgm:prSet>
      <dgm:spPr/>
    </dgm:pt>
    <dgm:pt modelId="{1C1C273C-5E1F-8F4F-8766-3896CFC6AB3C}" type="pres">
      <dgm:prSet presAssocID="{B773B303-F02F-4D94-A84C-C9D6E6DCA79B}" presName="sibTrans" presStyleCnt="0"/>
      <dgm:spPr/>
    </dgm:pt>
    <dgm:pt modelId="{EFE7E131-855A-8744-96A6-2F1F66503891}" type="pres">
      <dgm:prSet presAssocID="{637D743A-9532-4864-B902-519958B3DF5E}" presName="node" presStyleLbl="node1" presStyleIdx="1" presStyleCnt="6">
        <dgm:presLayoutVars>
          <dgm:bulletEnabled val="1"/>
        </dgm:presLayoutVars>
      </dgm:prSet>
      <dgm:spPr/>
    </dgm:pt>
    <dgm:pt modelId="{E6D664E6-113C-2846-917C-F845FD952B54}" type="pres">
      <dgm:prSet presAssocID="{F250E05F-A437-4936-9BDA-C03E43CFFCB0}" presName="sibTrans" presStyleCnt="0"/>
      <dgm:spPr/>
    </dgm:pt>
    <dgm:pt modelId="{8E897FC3-44F8-D14E-9993-8228F730C5EB}" type="pres">
      <dgm:prSet presAssocID="{357A288C-EF4E-4576-B5C4-58CBF00367E4}" presName="node" presStyleLbl="node1" presStyleIdx="2" presStyleCnt="6">
        <dgm:presLayoutVars>
          <dgm:bulletEnabled val="1"/>
        </dgm:presLayoutVars>
      </dgm:prSet>
      <dgm:spPr/>
    </dgm:pt>
    <dgm:pt modelId="{EB1C33B0-A178-824B-B35B-1CDA4E7A9FA9}" type="pres">
      <dgm:prSet presAssocID="{DD802AB7-A5E8-4F35-8D19-3EBCF1BBD935}" presName="sibTrans" presStyleCnt="0"/>
      <dgm:spPr/>
    </dgm:pt>
    <dgm:pt modelId="{F58FBB97-D935-D54E-9046-010FC235C9A0}" type="pres">
      <dgm:prSet presAssocID="{19DE79CD-9BB0-4007-94A5-87CB080775A5}" presName="node" presStyleLbl="node1" presStyleIdx="3" presStyleCnt="6">
        <dgm:presLayoutVars>
          <dgm:bulletEnabled val="1"/>
        </dgm:presLayoutVars>
      </dgm:prSet>
      <dgm:spPr/>
    </dgm:pt>
    <dgm:pt modelId="{8C73D5FC-C33D-FC4E-B7AF-93C2F4969507}" type="pres">
      <dgm:prSet presAssocID="{A535DF9B-BF5C-49E2-8873-5C43DD4B4AF3}" presName="sibTrans" presStyleCnt="0"/>
      <dgm:spPr/>
    </dgm:pt>
    <dgm:pt modelId="{F16DF868-E27C-4F48-88AE-1041378D54E9}" type="pres">
      <dgm:prSet presAssocID="{34F1338D-9D62-4CE6-BA59-A64C1921DBD7}" presName="node" presStyleLbl="node1" presStyleIdx="4" presStyleCnt="6">
        <dgm:presLayoutVars>
          <dgm:bulletEnabled val="1"/>
        </dgm:presLayoutVars>
      </dgm:prSet>
      <dgm:spPr/>
    </dgm:pt>
    <dgm:pt modelId="{649A7F40-2C0B-5449-954C-259503D4C1FC}" type="pres">
      <dgm:prSet presAssocID="{47671D81-3886-4AED-87E1-CB745BF93402}" presName="sibTrans" presStyleCnt="0"/>
      <dgm:spPr/>
    </dgm:pt>
    <dgm:pt modelId="{E0771FF2-E5BB-FB4F-B3F5-6DA1A8457950}" type="pres">
      <dgm:prSet presAssocID="{1C2825F3-8869-4A2A-8442-AE7B2411FF23}" presName="node" presStyleLbl="node1" presStyleIdx="5" presStyleCnt="6">
        <dgm:presLayoutVars>
          <dgm:bulletEnabled val="1"/>
        </dgm:presLayoutVars>
      </dgm:prSet>
      <dgm:spPr/>
    </dgm:pt>
  </dgm:ptLst>
  <dgm:cxnLst>
    <dgm:cxn modelId="{1065761E-05D8-4A73-A943-DF3F69EB935D}" srcId="{EE43DF8F-B802-411E-882B-448F1579E8F8}" destId="{637D743A-9532-4864-B902-519958B3DF5E}" srcOrd="1" destOrd="0" parTransId="{6E16AB7D-BA14-4BC1-8E60-F3C3F3ECBF63}" sibTransId="{F250E05F-A437-4936-9BDA-C03E43CFFCB0}"/>
    <dgm:cxn modelId="{AA1D2327-6531-2942-93DE-5EB086D07ECD}" type="presOf" srcId="{34F1338D-9D62-4CE6-BA59-A64C1921DBD7}" destId="{F16DF868-E27C-4F48-88AE-1041378D54E9}" srcOrd="0" destOrd="0" presId="urn:microsoft.com/office/officeart/2005/8/layout/default"/>
    <dgm:cxn modelId="{A9EBFF41-8A07-4EC7-AEC9-F7B6EB20C979}" srcId="{EE43DF8F-B802-411E-882B-448F1579E8F8}" destId="{19DE79CD-9BB0-4007-94A5-87CB080775A5}" srcOrd="3" destOrd="0" parTransId="{014AF240-FDBA-4E23-B270-B15BFC801E8B}" sibTransId="{A535DF9B-BF5C-49E2-8873-5C43DD4B4AF3}"/>
    <dgm:cxn modelId="{B12C5A65-2F5A-F546-9AB9-DFC5C03ED24D}" type="presOf" srcId="{EE43DF8F-B802-411E-882B-448F1579E8F8}" destId="{77C25D9B-18AD-934A-B0EE-505FC828DEF6}" srcOrd="0" destOrd="0" presId="urn:microsoft.com/office/officeart/2005/8/layout/default"/>
    <dgm:cxn modelId="{48CDD573-EBF3-49DF-B0B4-8FED6ACEEC77}" srcId="{EE43DF8F-B802-411E-882B-448F1579E8F8}" destId="{34F1338D-9D62-4CE6-BA59-A64C1921DBD7}" srcOrd="4" destOrd="0" parTransId="{7F05A73E-8FB8-4B56-AABA-05EDB65B19D5}" sibTransId="{47671D81-3886-4AED-87E1-CB745BF93402}"/>
    <dgm:cxn modelId="{0AD58588-4F2E-45F3-B91D-87FDEF9F2B53}" srcId="{EE43DF8F-B802-411E-882B-448F1579E8F8}" destId="{357A288C-EF4E-4576-B5C4-58CBF00367E4}" srcOrd="2" destOrd="0" parTransId="{2EBD01AC-8C59-4C16-A09B-2E984525C1D5}" sibTransId="{DD802AB7-A5E8-4F35-8D19-3EBCF1BBD935}"/>
    <dgm:cxn modelId="{67C71E8D-BF23-BB45-B887-6B2DE12CC46B}" type="presOf" srcId="{637D743A-9532-4864-B902-519958B3DF5E}" destId="{EFE7E131-855A-8744-96A6-2F1F66503891}" srcOrd="0" destOrd="0" presId="urn:microsoft.com/office/officeart/2005/8/layout/default"/>
    <dgm:cxn modelId="{EE330FD0-BA56-420A-AA0B-89037D891E66}" srcId="{EE43DF8F-B802-411E-882B-448F1579E8F8}" destId="{592D4043-989F-47EC-B2DD-CF2C829665CA}" srcOrd="0" destOrd="0" parTransId="{B3B874CC-282F-42D3-81DA-BEA2B803DC61}" sibTransId="{B773B303-F02F-4D94-A84C-C9D6E6DCA79B}"/>
    <dgm:cxn modelId="{06F6A5D1-E7E1-43B5-888C-BD1155C04D58}" srcId="{EE43DF8F-B802-411E-882B-448F1579E8F8}" destId="{1C2825F3-8869-4A2A-8442-AE7B2411FF23}" srcOrd="5" destOrd="0" parTransId="{DAE9AA1B-9A0A-4300-B346-288CE35C3F1A}" sibTransId="{7B997E1B-FC20-4462-98D6-5CC20BD0176C}"/>
    <dgm:cxn modelId="{B449ACD4-856D-304C-891B-750BC18C1D2E}" type="presOf" srcId="{1C2825F3-8869-4A2A-8442-AE7B2411FF23}" destId="{E0771FF2-E5BB-FB4F-B3F5-6DA1A8457950}" srcOrd="0" destOrd="0" presId="urn:microsoft.com/office/officeart/2005/8/layout/default"/>
    <dgm:cxn modelId="{51F1B9D9-F90A-F94B-837C-0E3545F5849A}" type="presOf" srcId="{357A288C-EF4E-4576-B5C4-58CBF00367E4}" destId="{8E897FC3-44F8-D14E-9993-8228F730C5EB}" srcOrd="0" destOrd="0" presId="urn:microsoft.com/office/officeart/2005/8/layout/default"/>
    <dgm:cxn modelId="{33F393E2-10DD-AF4B-9498-CA5F43BCF7FC}" type="presOf" srcId="{592D4043-989F-47EC-B2DD-CF2C829665CA}" destId="{C2C0B64D-068E-3B44-9DD5-AEE4BD10B1D0}" srcOrd="0" destOrd="0" presId="urn:microsoft.com/office/officeart/2005/8/layout/default"/>
    <dgm:cxn modelId="{804E39EA-B580-1746-A99A-9C9BE23F59D6}" type="presOf" srcId="{19DE79CD-9BB0-4007-94A5-87CB080775A5}" destId="{F58FBB97-D935-D54E-9046-010FC235C9A0}" srcOrd="0" destOrd="0" presId="urn:microsoft.com/office/officeart/2005/8/layout/default"/>
    <dgm:cxn modelId="{B42DFCD5-CD66-DF43-91D7-DC0AA2422D38}" type="presParOf" srcId="{77C25D9B-18AD-934A-B0EE-505FC828DEF6}" destId="{C2C0B64D-068E-3B44-9DD5-AEE4BD10B1D0}" srcOrd="0" destOrd="0" presId="urn:microsoft.com/office/officeart/2005/8/layout/default"/>
    <dgm:cxn modelId="{FEC310A8-980B-B64C-8075-7C80B9945BD4}" type="presParOf" srcId="{77C25D9B-18AD-934A-B0EE-505FC828DEF6}" destId="{1C1C273C-5E1F-8F4F-8766-3896CFC6AB3C}" srcOrd="1" destOrd="0" presId="urn:microsoft.com/office/officeart/2005/8/layout/default"/>
    <dgm:cxn modelId="{85D930E9-0E83-1D48-A6FB-ECC5D223D251}" type="presParOf" srcId="{77C25D9B-18AD-934A-B0EE-505FC828DEF6}" destId="{EFE7E131-855A-8744-96A6-2F1F66503891}" srcOrd="2" destOrd="0" presId="urn:microsoft.com/office/officeart/2005/8/layout/default"/>
    <dgm:cxn modelId="{56C7DB18-3454-7748-AF97-9B9DF72672E5}" type="presParOf" srcId="{77C25D9B-18AD-934A-B0EE-505FC828DEF6}" destId="{E6D664E6-113C-2846-917C-F845FD952B54}" srcOrd="3" destOrd="0" presId="urn:microsoft.com/office/officeart/2005/8/layout/default"/>
    <dgm:cxn modelId="{A14B08B8-5177-3943-B8F8-C5EC36E42697}" type="presParOf" srcId="{77C25D9B-18AD-934A-B0EE-505FC828DEF6}" destId="{8E897FC3-44F8-D14E-9993-8228F730C5EB}" srcOrd="4" destOrd="0" presId="urn:microsoft.com/office/officeart/2005/8/layout/default"/>
    <dgm:cxn modelId="{64D3115D-D058-274A-82A5-9BCE900C0136}" type="presParOf" srcId="{77C25D9B-18AD-934A-B0EE-505FC828DEF6}" destId="{EB1C33B0-A178-824B-B35B-1CDA4E7A9FA9}" srcOrd="5" destOrd="0" presId="urn:microsoft.com/office/officeart/2005/8/layout/default"/>
    <dgm:cxn modelId="{D556AE90-AE41-CE48-A944-1845F862502B}" type="presParOf" srcId="{77C25D9B-18AD-934A-B0EE-505FC828DEF6}" destId="{F58FBB97-D935-D54E-9046-010FC235C9A0}" srcOrd="6" destOrd="0" presId="urn:microsoft.com/office/officeart/2005/8/layout/default"/>
    <dgm:cxn modelId="{21491440-FA0B-5240-BC90-6B86A87D3226}" type="presParOf" srcId="{77C25D9B-18AD-934A-B0EE-505FC828DEF6}" destId="{8C73D5FC-C33D-FC4E-B7AF-93C2F4969507}" srcOrd="7" destOrd="0" presId="urn:microsoft.com/office/officeart/2005/8/layout/default"/>
    <dgm:cxn modelId="{B1C85A43-7CC5-8147-998F-13196BA70511}" type="presParOf" srcId="{77C25D9B-18AD-934A-B0EE-505FC828DEF6}" destId="{F16DF868-E27C-4F48-88AE-1041378D54E9}" srcOrd="8" destOrd="0" presId="urn:microsoft.com/office/officeart/2005/8/layout/default"/>
    <dgm:cxn modelId="{3E784E9A-3531-8447-94AD-69EAC6D98B73}" type="presParOf" srcId="{77C25D9B-18AD-934A-B0EE-505FC828DEF6}" destId="{649A7F40-2C0B-5449-954C-259503D4C1FC}" srcOrd="9" destOrd="0" presId="urn:microsoft.com/office/officeart/2005/8/layout/default"/>
    <dgm:cxn modelId="{11E5F811-982C-9744-A29B-38CF17F9ED14}" type="presParOf" srcId="{77C25D9B-18AD-934A-B0EE-505FC828DEF6}" destId="{E0771FF2-E5BB-FB4F-B3F5-6DA1A845795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8ED815B-F9F7-4B6C-A57C-E99F2D7E498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9C7F4E3-5E4B-4310-880A-731AA84A2786}">
      <dgm:prSet/>
      <dgm:spPr/>
      <dgm:t>
        <a:bodyPr/>
        <a:lstStyle/>
        <a:p>
          <a:r>
            <a:rPr lang="en-GB" b="0" i="0"/>
            <a:t>The success of an investigation relies on the goodwill and cooperation of victims, witnesses and the community. Investigators should be aware that:</a:t>
          </a:r>
          <a:endParaRPr lang="en-US"/>
        </a:p>
      </dgm:t>
    </dgm:pt>
    <dgm:pt modelId="{24F131BC-A0FC-4781-AC96-E14F0DE648BC}" type="parTrans" cxnId="{8AE98973-B434-468B-9EAC-9E2EA1CD0C00}">
      <dgm:prSet/>
      <dgm:spPr/>
      <dgm:t>
        <a:bodyPr/>
        <a:lstStyle/>
        <a:p>
          <a:endParaRPr lang="en-US"/>
        </a:p>
      </dgm:t>
    </dgm:pt>
    <dgm:pt modelId="{F250BBA0-A4BE-4415-83AB-0B2B14732002}" type="sibTrans" cxnId="{8AE98973-B434-468B-9EAC-9E2EA1CD0C00}">
      <dgm:prSet/>
      <dgm:spPr/>
      <dgm:t>
        <a:bodyPr/>
        <a:lstStyle/>
        <a:p>
          <a:endParaRPr lang="en-US"/>
        </a:p>
      </dgm:t>
    </dgm:pt>
    <dgm:pt modelId="{5A7BE900-70F9-4A2F-8CD3-00684D0D767F}">
      <dgm:prSet/>
      <dgm:spPr/>
      <dgm:t>
        <a:bodyPr/>
        <a:lstStyle/>
        <a:p>
          <a:r>
            <a:rPr lang="en-GB" b="0" i="0"/>
            <a:t>investigations should be conducted with integrity, common sense and sound judgement</a:t>
          </a:r>
          <a:endParaRPr lang="en-US"/>
        </a:p>
      </dgm:t>
    </dgm:pt>
    <dgm:pt modelId="{9A009A46-C09B-4446-BF5C-5CC1FB244602}" type="parTrans" cxnId="{B40FA0D4-5B63-481D-A3CA-D126B44D9076}">
      <dgm:prSet/>
      <dgm:spPr/>
      <dgm:t>
        <a:bodyPr/>
        <a:lstStyle/>
        <a:p>
          <a:endParaRPr lang="en-US"/>
        </a:p>
      </dgm:t>
    </dgm:pt>
    <dgm:pt modelId="{C36B5460-DBDB-48A7-9A9F-FB1533196BC8}" type="sibTrans" cxnId="{B40FA0D4-5B63-481D-A3CA-D126B44D9076}">
      <dgm:prSet/>
      <dgm:spPr/>
      <dgm:t>
        <a:bodyPr/>
        <a:lstStyle/>
        <a:p>
          <a:endParaRPr lang="en-US"/>
        </a:p>
      </dgm:t>
    </dgm:pt>
    <dgm:pt modelId="{0A584510-173B-4301-8B92-5446796FD664}">
      <dgm:prSet/>
      <dgm:spPr/>
      <dgm:t>
        <a:bodyPr/>
        <a:lstStyle/>
        <a:p>
          <a:r>
            <a:rPr lang="en-GB" b="0" i="0"/>
            <a:t>heavy-handed, discriminatory or disproportionate actions risk losing cooperation and any future criminal proceedings</a:t>
          </a:r>
          <a:endParaRPr lang="en-US"/>
        </a:p>
      </dgm:t>
    </dgm:pt>
    <dgm:pt modelId="{54F2829B-3497-4B6C-AE47-83740BEB636D}" type="parTrans" cxnId="{105BF440-9FA3-4223-8F79-AE110026D189}">
      <dgm:prSet/>
      <dgm:spPr/>
      <dgm:t>
        <a:bodyPr/>
        <a:lstStyle/>
        <a:p>
          <a:endParaRPr lang="en-US"/>
        </a:p>
      </dgm:t>
    </dgm:pt>
    <dgm:pt modelId="{6BDDE53F-46B6-4F25-B242-CA0E4B9B6E88}" type="sibTrans" cxnId="{105BF440-9FA3-4223-8F79-AE110026D189}">
      <dgm:prSet/>
      <dgm:spPr/>
      <dgm:t>
        <a:bodyPr/>
        <a:lstStyle/>
        <a:p>
          <a:endParaRPr lang="en-US"/>
        </a:p>
      </dgm:t>
    </dgm:pt>
    <dgm:pt modelId="{D71F84F1-F284-49CA-ABB4-B45523592764}">
      <dgm:prSet/>
      <dgm:spPr/>
      <dgm:t>
        <a:bodyPr/>
        <a:lstStyle/>
        <a:p>
          <a:r>
            <a:rPr lang="en-GB" b="0" i="0"/>
            <a:t>effective investigators maintain a balance that recognises the concerns of all the parties involved</a:t>
          </a:r>
          <a:endParaRPr lang="en-US"/>
        </a:p>
      </dgm:t>
    </dgm:pt>
    <dgm:pt modelId="{17F1E283-9154-4965-A759-6DBAABF219B7}" type="parTrans" cxnId="{65FBDC9D-4657-4876-8E93-905BA530B562}">
      <dgm:prSet/>
      <dgm:spPr/>
      <dgm:t>
        <a:bodyPr/>
        <a:lstStyle/>
        <a:p>
          <a:endParaRPr lang="en-US"/>
        </a:p>
      </dgm:t>
    </dgm:pt>
    <dgm:pt modelId="{84F6B6AB-6367-4886-A683-ECAFDEC5EA22}" type="sibTrans" cxnId="{65FBDC9D-4657-4876-8E93-905BA530B562}">
      <dgm:prSet/>
      <dgm:spPr/>
      <dgm:t>
        <a:bodyPr/>
        <a:lstStyle/>
        <a:p>
          <a:endParaRPr lang="en-US"/>
        </a:p>
      </dgm:t>
    </dgm:pt>
    <dgm:pt modelId="{E191B6C9-E6B6-4947-8636-037A0A4EB1BB}">
      <dgm:prSet/>
      <dgm:spPr/>
      <dgm:t>
        <a:bodyPr/>
        <a:lstStyle/>
        <a:p>
          <a:r>
            <a:rPr lang="en-GB" b="0" i="0"/>
            <a:t>understanding the response to crime assists investigators to build this relationship</a:t>
          </a:r>
          <a:endParaRPr lang="en-US"/>
        </a:p>
      </dgm:t>
    </dgm:pt>
    <dgm:pt modelId="{74D14E4E-D622-46E7-A4E4-B6F8B0C10760}" type="parTrans" cxnId="{BC5A3A1B-6FA9-4EE2-A8B3-76D4AC4DFB37}">
      <dgm:prSet/>
      <dgm:spPr/>
      <dgm:t>
        <a:bodyPr/>
        <a:lstStyle/>
        <a:p>
          <a:endParaRPr lang="en-US"/>
        </a:p>
      </dgm:t>
    </dgm:pt>
    <dgm:pt modelId="{4F331631-2A58-4ECF-8492-58B7BC1CFB3B}" type="sibTrans" cxnId="{BC5A3A1B-6FA9-4EE2-A8B3-76D4AC4DFB37}">
      <dgm:prSet/>
      <dgm:spPr/>
      <dgm:t>
        <a:bodyPr/>
        <a:lstStyle/>
        <a:p>
          <a:endParaRPr lang="en-US"/>
        </a:p>
      </dgm:t>
    </dgm:pt>
    <dgm:pt modelId="{A8F3A90C-08B6-46F9-AE0A-41437E193A9A}">
      <dgm:prSet/>
      <dgm:spPr/>
      <dgm:t>
        <a:bodyPr/>
        <a:lstStyle/>
        <a:p>
          <a:r>
            <a:rPr lang="en-GB" b="0" i="0"/>
            <a:t>a professional approach to investigations benefits the victim, the public and</a:t>
          </a:r>
          <a:br>
            <a:rPr lang="en-GB" b="0" i="0"/>
          </a:br>
          <a:r>
            <a:rPr lang="en-GB" b="0" i="0"/>
            <a:t>the police</a:t>
          </a:r>
          <a:endParaRPr lang="en-US"/>
        </a:p>
      </dgm:t>
    </dgm:pt>
    <dgm:pt modelId="{068FE541-1ADA-4A2A-BF5F-CBA26AEFAC2D}" type="parTrans" cxnId="{F92E134B-74DE-40DE-951C-F5C82F99D19A}">
      <dgm:prSet/>
      <dgm:spPr/>
      <dgm:t>
        <a:bodyPr/>
        <a:lstStyle/>
        <a:p>
          <a:endParaRPr lang="en-US"/>
        </a:p>
      </dgm:t>
    </dgm:pt>
    <dgm:pt modelId="{B97F1C72-8AA1-4F4F-BFD0-68C109FD4440}" type="sibTrans" cxnId="{F92E134B-74DE-40DE-951C-F5C82F99D19A}">
      <dgm:prSet/>
      <dgm:spPr/>
      <dgm:t>
        <a:bodyPr/>
        <a:lstStyle/>
        <a:p>
          <a:endParaRPr lang="en-US"/>
        </a:p>
      </dgm:t>
    </dgm:pt>
    <dgm:pt modelId="{7415F65D-16A1-4D48-BC12-8BBB53BDF909}" type="pres">
      <dgm:prSet presAssocID="{98ED815B-F9F7-4B6C-A57C-E99F2D7E498E}" presName="linear" presStyleCnt="0">
        <dgm:presLayoutVars>
          <dgm:animLvl val="lvl"/>
          <dgm:resizeHandles val="exact"/>
        </dgm:presLayoutVars>
      </dgm:prSet>
      <dgm:spPr/>
    </dgm:pt>
    <dgm:pt modelId="{C6EB9611-3AE6-954C-AFFE-380F9A13AAF1}" type="pres">
      <dgm:prSet presAssocID="{69C7F4E3-5E4B-4310-880A-731AA84A2786}" presName="parentText" presStyleLbl="node1" presStyleIdx="0" presStyleCnt="1" custLinFactNeighborX="2421" custLinFactNeighborY="-13099">
        <dgm:presLayoutVars>
          <dgm:chMax val="0"/>
          <dgm:bulletEnabled val="1"/>
        </dgm:presLayoutVars>
      </dgm:prSet>
      <dgm:spPr/>
    </dgm:pt>
    <dgm:pt modelId="{68590124-E0F5-DE49-B31A-1579F09C63FA}" type="pres">
      <dgm:prSet presAssocID="{69C7F4E3-5E4B-4310-880A-731AA84A2786}" presName="childText" presStyleLbl="revTx" presStyleIdx="0" presStyleCnt="1">
        <dgm:presLayoutVars>
          <dgm:bulletEnabled val="1"/>
        </dgm:presLayoutVars>
      </dgm:prSet>
      <dgm:spPr/>
    </dgm:pt>
  </dgm:ptLst>
  <dgm:cxnLst>
    <dgm:cxn modelId="{BC5A3A1B-6FA9-4EE2-A8B3-76D4AC4DFB37}" srcId="{69C7F4E3-5E4B-4310-880A-731AA84A2786}" destId="{E191B6C9-E6B6-4947-8636-037A0A4EB1BB}" srcOrd="3" destOrd="0" parTransId="{74D14E4E-D622-46E7-A4E4-B6F8B0C10760}" sibTransId="{4F331631-2A58-4ECF-8492-58B7BC1CFB3B}"/>
    <dgm:cxn modelId="{105BF440-9FA3-4223-8F79-AE110026D189}" srcId="{69C7F4E3-5E4B-4310-880A-731AA84A2786}" destId="{0A584510-173B-4301-8B92-5446796FD664}" srcOrd="1" destOrd="0" parTransId="{54F2829B-3497-4B6C-AE47-83740BEB636D}" sibTransId="{6BDDE53F-46B6-4F25-B242-CA0E4B9B6E88}"/>
    <dgm:cxn modelId="{F92E134B-74DE-40DE-951C-F5C82F99D19A}" srcId="{69C7F4E3-5E4B-4310-880A-731AA84A2786}" destId="{A8F3A90C-08B6-46F9-AE0A-41437E193A9A}" srcOrd="4" destOrd="0" parTransId="{068FE541-1ADA-4A2A-BF5F-CBA26AEFAC2D}" sibTransId="{B97F1C72-8AA1-4F4F-BFD0-68C109FD4440}"/>
    <dgm:cxn modelId="{F01D546E-F28F-EA4D-A4F5-D4E7C8763382}" type="presOf" srcId="{5A7BE900-70F9-4A2F-8CD3-00684D0D767F}" destId="{68590124-E0F5-DE49-B31A-1579F09C63FA}" srcOrd="0" destOrd="0" presId="urn:microsoft.com/office/officeart/2005/8/layout/vList2"/>
    <dgm:cxn modelId="{3412FD51-6819-6E44-B5D2-660BC28ED12B}" type="presOf" srcId="{A8F3A90C-08B6-46F9-AE0A-41437E193A9A}" destId="{68590124-E0F5-DE49-B31A-1579F09C63FA}" srcOrd="0" destOrd="4" presId="urn:microsoft.com/office/officeart/2005/8/layout/vList2"/>
    <dgm:cxn modelId="{8AE98973-B434-468B-9EAC-9E2EA1CD0C00}" srcId="{98ED815B-F9F7-4B6C-A57C-E99F2D7E498E}" destId="{69C7F4E3-5E4B-4310-880A-731AA84A2786}" srcOrd="0" destOrd="0" parTransId="{24F131BC-A0FC-4781-AC96-E14F0DE648BC}" sibTransId="{F250BBA0-A4BE-4415-83AB-0B2B14732002}"/>
    <dgm:cxn modelId="{9847BE8E-0CE1-A948-B656-267DBB5EF47B}" type="presOf" srcId="{D71F84F1-F284-49CA-ABB4-B45523592764}" destId="{68590124-E0F5-DE49-B31A-1579F09C63FA}" srcOrd="0" destOrd="2" presId="urn:microsoft.com/office/officeart/2005/8/layout/vList2"/>
    <dgm:cxn modelId="{691C049A-A539-564F-BC9C-A2499AAF7F67}" type="presOf" srcId="{98ED815B-F9F7-4B6C-A57C-E99F2D7E498E}" destId="{7415F65D-16A1-4D48-BC12-8BBB53BDF909}" srcOrd="0" destOrd="0" presId="urn:microsoft.com/office/officeart/2005/8/layout/vList2"/>
    <dgm:cxn modelId="{65FBDC9D-4657-4876-8E93-905BA530B562}" srcId="{69C7F4E3-5E4B-4310-880A-731AA84A2786}" destId="{D71F84F1-F284-49CA-ABB4-B45523592764}" srcOrd="2" destOrd="0" parTransId="{17F1E283-9154-4965-A759-6DBAABF219B7}" sibTransId="{84F6B6AB-6367-4886-A683-ECAFDEC5EA22}"/>
    <dgm:cxn modelId="{9D8C23A9-E3E2-7249-934B-2B06C4FD9FA7}" type="presOf" srcId="{0A584510-173B-4301-8B92-5446796FD664}" destId="{68590124-E0F5-DE49-B31A-1579F09C63FA}" srcOrd="0" destOrd="1" presId="urn:microsoft.com/office/officeart/2005/8/layout/vList2"/>
    <dgm:cxn modelId="{C567D0BD-0A62-E64B-B238-50B5C19DCA85}" type="presOf" srcId="{69C7F4E3-5E4B-4310-880A-731AA84A2786}" destId="{C6EB9611-3AE6-954C-AFFE-380F9A13AAF1}" srcOrd="0" destOrd="0" presId="urn:microsoft.com/office/officeart/2005/8/layout/vList2"/>
    <dgm:cxn modelId="{6FDA04CC-7AB8-FF4E-AE21-3ECA12149F92}" type="presOf" srcId="{E191B6C9-E6B6-4947-8636-037A0A4EB1BB}" destId="{68590124-E0F5-DE49-B31A-1579F09C63FA}" srcOrd="0" destOrd="3" presId="urn:microsoft.com/office/officeart/2005/8/layout/vList2"/>
    <dgm:cxn modelId="{B40FA0D4-5B63-481D-A3CA-D126B44D9076}" srcId="{69C7F4E3-5E4B-4310-880A-731AA84A2786}" destId="{5A7BE900-70F9-4A2F-8CD3-00684D0D767F}" srcOrd="0" destOrd="0" parTransId="{9A009A46-C09B-4446-BF5C-5CC1FB244602}" sibTransId="{C36B5460-DBDB-48A7-9A9F-FB1533196BC8}"/>
    <dgm:cxn modelId="{4041C332-FEAD-2441-BF3A-C6615DB86C24}" type="presParOf" srcId="{7415F65D-16A1-4D48-BC12-8BBB53BDF909}" destId="{C6EB9611-3AE6-954C-AFFE-380F9A13AAF1}" srcOrd="0" destOrd="0" presId="urn:microsoft.com/office/officeart/2005/8/layout/vList2"/>
    <dgm:cxn modelId="{74201F31-3037-B848-AD1A-AD27D703BFDF}" type="presParOf" srcId="{7415F65D-16A1-4D48-BC12-8BBB53BDF909}" destId="{68590124-E0F5-DE49-B31A-1579F09C63F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7E08BEE-B552-44A3-A7C5-D9B58C3CDEC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49407DCA-96EF-48C1-AA45-7E012DBF41D8}">
      <dgm:prSet phldrT="[Text]" custT="1"/>
      <dgm:spPr>
        <a:xfrm>
          <a:off x="585112" y="363"/>
          <a:ext cx="1901031" cy="1140618"/>
        </a:xfrm>
        <a:prstGeom prst="roundRect">
          <a:avLst>
            <a:gd name="adj" fmla="val 10000"/>
          </a:avLst>
        </a:prstGeom>
      </dgm:spPr>
      <dgm:t>
        <a:bodyPr/>
        <a:lstStyle/>
        <a:p>
          <a:r>
            <a:rPr lang="en-US" sz="2000">
              <a:latin typeface="Calibri" panose="020F0502020204030204"/>
              <a:ea typeface="+mn-ea"/>
              <a:cs typeface="+mn-cs"/>
            </a:rPr>
            <a:t>Information obtained from initial call</a:t>
          </a:r>
          <a:endParaRPr lang="en-US" sz="2000" dirty="0">
            <a:latin typeface="Calibri" panose="020F0502020204030204"/>
            <a:ea typeface="+mn-ea"/>
            <a:cs typeface="+mn-cs"/>
          </a:endParaRPr>
        </a:p>
      </dgm:t>
    </dgm:pt>
    <dgm:pt modelId="{2C120CA4-6A15-4A93-BD4E-809CEE92F581}" type="parTrans" cxnId="{1A32E935-265D-44B5-A1A3-71B4CA3348A6}">
      <dgm:prSet/>
      <dgm:spPr/>
      <dgm:t>
        <a:bodyPr/>
        <a:lstStyle/>
        <a:p>
          <a:endParaRPr lang="en-US"/>
        </a:p>
      </dgm:t>
    </dgm:pt>
    <dgm:pt modelId="{37794720-7F5F-4E01-BCB9-AF34C42DEC17}" type="sibTrans" cxnId="{1A32E935-265D-44B5-A1A3-71B4CA3348A6}">
      <dgm:prSet/>
      <dgm:spPr>
        <a:xfrm rot="5400000">
          <a:off x="260852" y="907563"/>
          <a:ext cx="1417353" cy="171092"/>
        </a:xfrm>
        <a:prstGeom prst="rect">
          <a:avLst/>
        </a:prstGeom>
      </dgm:spPr>
      <dgm:t>
        <a:bodyPr/>
        <a:lstStyle/>
        <a:p>
          <a:endParaRPr lang="en-US"/>
        </a:p>
      </dgm:t>
    </dgm:pt>
    <dgm:pt modelId="{9EBD6E56-1D66-4E84-9A29-379997B52E75}">
      <dgm:prSet phldrT="[Text]" custT="1"/>
      <dgm:spPr>
        <a:xfrm>
          <a:off x="585112" y="1426137"/>
          <a:ext cx="1901031" cy="1140618"/>
        </a:xfrm>
        <a:prstGeom prst="roundRect">
          <a:avLst>
            <a:gd name="adj" fmla="val 10000"/>
          </a:avLst>
        </a:prstGeom>
      </dgm:spPr>
      <dgm:t>
        <a:bodyPr/>
        <a:lstStyle/>
        <a:p>
          <a:r>
            <a:rPr lang="en-US" sz="2000">
              <a:latin typeface="Calibri" panose="020F0502020204030204"/>
              <a:ea typeface="+mn-ea"/>
              <a:cs typeface="+mn-cs"/>
            </a:rPr>
            <a:t>Information from police systems</a:t>
          </a:r>
          <a:endParaRPr lang="en-US" sz="2000" dirty="0">
            <a:latin typeface="Calibri" panose="020F0502020204030204"/>
            <a:ea typeface="+mn-ea"/>
            <a:cs typeface="+mn-cs"/>
          </a:endParaRPr>
        </a:p>
      </dgm:t>
    </dgm:pt>
    <dgm:pt modelId="{E496DD8E-CB4C-407F-92D5-823E7559E462}" type="parTrans" cxnId="{E9F827DC-C981-432D-B8AE-0A4D4A335CF9}">
      <dgm:prSet/>
      <dgm:spPr/>
      <dgm:t>
        <a:bodyPr/>
        <a:lstStyle/>
        <a:p>
          <a:endParaRPr lang="en-US"/>
        </a:p>
      </dgm:t>
    </dgm:pt>
    <dgm:pt modelId="{B548F435-A7DC-46B8-8BA8-CF863B4206E3}" type="sibTrans" cxnId="{E9F827DC-C981-432D-B8AE-0A4D4A335CF9}">
      <dgm:prSet/>
      <dgm:spPr>
        <a:xfrm rot="5400000">
          <a:off x="260852" y="2333337"/>
          <a:ext cx="1417353" cy="171092"/>
        </a:xfrm>
        <a:prstGeom prst="rect">
          <a:avLst/>
        </a:prstGeom>
      </dgm:spPr>
      <dgm:t>
        <a:bodyPr/>
        <a:lstStyle/>
        <a:p>
          <a:endParaRPr lang="en-US"/>
        </a:p>
      </dgm:t>
    </dgm:pt>
    <dgm:pt modelId="{16565916-0A21-4C05-A52C-EF2FC025380E}">
      <dgm:prSet phldrT="[Text]" custT="1"/>
      <dgm:spPr>
        <a:xfrm>
          <a:off x="585112" y="2851910"/>
          <a:ext cx="1901031" cy="1140618"/>
        </a:xfrm>
        <a:prstGeom prst="roundRect">
          <a:avLst>
            <a:gd name="adj" fmla="val 10000"/>
          </a:avLst>
        </a:prstGeom>
      </dgm:spPr>
      <dgm:t>
        <a:bodyPr/>
        <a:lstStyle/>
        <a:p>
          <a:r>
            <a:rPr lang="en-US" sz="2000">
              <a:latin typeface="Calibri" panose="020F0502020204030204"/>
              <a:ea typeface="+mn-ea"/>
              <a:cs typeface="+mn-cs"/>
            </a:rPr>
            <a:t>Information from officer attending</a:t>
          </a:r>
          <a:endParaRPr lang="en-US" sz="2000" dirty="0">
            <a:latin typeface="Calibri" panose="020F0502020204030204"/>
            <a:ea typeface="+mn-ea"/>
            <a:cs typeface="+mn-cs"/>
          </a:endParaRPr>
        </a:p>
      </dgm:t>
    </dgm:pt>
    <dgm:pt modelId="{31DAEE66-675F-4CBF-B078-47434D4208AC}" type="parTrans" cxnId="{3D74DEBF-AF3E-47D9-895D-82397D73270C}">
      <dgm:prSet/>
      <dgm:spPr/>
      <dgm:t>
        <a:bodyPr/>
        <a:lstStyle/>
        <a:p>
          <a:endParaRPr lang="en-US"/>
        </a:p>
      </dgm:t>
    </dgm:pt>
    <dgm:pt modelId="{942842AA-9159-4C6D-911B-F0E14948129F}" type="sibTrans" cxnId="{3D74DEBF-AF3E-47D9-895D-82397D73270C}">
      <dgm:prSet/>
      <dgm:spPr>
        <a:xfrm rot="5400000">
          <a:off x="260852" y="3759110"/>
          <a:ext cx="1417353" cy="171092"/>
        </a:xfrm>
        <a:prstGeom prst="rect">
          <a:avLst/>
        </a:prstGeom>
      </dgm:spPr>
      <dgm:t>
        <a:bodyPr/>
        <a:lstStyle/>
        <a:p>
          <a:endParaRPr lang="en-US"/>
        </a:p>
      </dgm:t>
    </dgm:pt>
    <dgm:pt modelId="{E6074F13-881E-4F27-A0E7-DF3745094E0D}">
      <dgm:prSet phldrT="[Text]" custT="1"/>
      <dgm:spPr>
        <a:xfrm>
          <a:off x="585112" y="4277684"/>
          <a:ext cx="1901031" cy="1140618"/>
        </a:xfrm>
        <a:prstGeom prst="roundRect">
          <a:avLst>
            <a:gd name="adj" fmla="val 10000"/>
          </a:avLst>
        </a:prstGeom>
      </dgm:spPr>
      <dgm:t>
        <a:bodyPr/>
        <a:lstStyle/>
        <a:p>
          <a:r>
            <a:rPr lang="en-US" sz="2000">
              <a:latin typeface="Calibri" panose="020F0502020204030204"/>
              <a:ea typeface="+mn-ea"/>
              <a:cs typeface="+mn-cs"/>
            </a:rPr>
            <a:t>Information provided by 1</a:t>
          </a:r>
          <a:r>
            <a:rPr lang="en-US" sz="2000" baseline="30000">
              <a:latin typeface="Calibri" panose="020F0502020204030204"/>
              <a:ea typeface="+mn-ea"/>
              <a:cs typeface="+mn-cs"/>
            </a:rPr>
            <a:t>st</a:t>
          </a:r>
          <a:r>
            <a:rPr lang="en-US" sz="2000">
              <a:latin typeface="Calibri" panose="020F0502020204030204"/>
              <a:ea typeface="+mn-ea"/>
              <a:cs typeface="+mn-cs"/>
            </a:rPr>
            <a:t> witness</a:t>
          </a:r>
          <a:endParaRPr lang="en-US" sz="2000" dirty="0">
            <a:latin typeface="Calibri" panose="020F0502020204030204"/>
            <a:ea typeface="+mn-ea"/>
            <a:cs typeface="+mn-cs"/>
          </a:endParaRPr>
        </a:p>
      </dgm:t>
    </dgm:pt>
    <dgm:pt modelId="{02E52479-0EBA-45F7-A529-4A1EE77A57FD}" type="parTrans" cxnId="{87262FCF-BC74-48C2-9846-3BA185CB2B1F}">
      <dgm:prSet/>
      <dgm:spPr/>
      <dgm:t>
        <a:bodyPr/>
        <a:lstStyle/>
        <a:p>
          <a:endParaRPr lang="en-US"/>
        </a:p>
      </dgm:t>
    </dgm:pt>
    <dgm:pt modelId="{92CD8DA3-330C-4FC4-B6A7-2EB102AA4F1C}" type="sibTrans" cxnId="{87262FCF-BC74-48C2-9846-3BA185CB2B1F}">
      <dgm:prSet/>
      <dgm:spPr>
        <a:xfrm>
          <a:off x="973738" y="4471997"/>
          <a:ext cx="2519951" cy="171092"/>
        </a:xfrm>
        <a:prstGeom prst="rect">
          <a:avLst/>
        </a:prstGeom>
      </dgm:spPr>
      <dgm:t>
        <a:bodyPr/>
        <a:lstStyle/>
        <a:p>
          <a:endParaRPr lang="en-US"/>
        </a:p>
      </dgm:t>
    </dgm:pt>
    <dgm:pt modelId="{1F288954-B98B-4850-9D53-57ECBF1F59E1}">
      <dgm:prSet phldrT="[Text]" custT="1"/>
      <dgm:spPr>
        <a:xfrm>
          <a:off x="3113484" y="4277684"/>
          <a:ext cx="1901031" cy="1140618"/>
        </a:xfrm>
        <a:prstGeom prst="roundRect">
          <a:avLst>
            <a:gd name="adj" fmla="val 10000"/>
          </a:avLst>
        </a:prstGeom>
      </dgm:spPr>
      <dgm:t>
        <a:bodyPr/>
        <a:lstStyle/>
        <a:p>
          <a:r>
            <a:rPr lang="en-US" sz="2000">
              <a:latin typeface="Calibri" panose="020F0502020204030204"/>
              <a:ea typeface="+mn-ea"/>
              <a:cs typeface="+mn-cs"/>
            </a:rPr>
            <a:t>Info provided by victim (1</a:t>
          </a:r>
          <a:r>
            <a:rPr lang="en-US" sz="2000" baseline="30000">
              <a:latin typeface="Calibri" panose="020F0502020204030204"/>
              <a:ea typeface="+mn-ea"/>
              <a:cs typeface="+mn-cs"/>
            </a:rPr>
            <a:t>st</a:t>
          </a:r>
          <a:r>
            <a:rPr lang="en-US" sz="2000">
              <a:latin typeface="Calibri" panose="020F0502020204030204"/>
              <a:ea typeface="+mn-ea"/>
              <a:cs typeface="+mn-cs"/>
            </a:rPr>
            <a:t> account)</a:t>
          </a:r>
          <a:endParaRPr lang="en-US" sz="2000" dirty="0">
            <a:latin typeface="Calibri" panose="020F0502020204030204"/>
            <a:ea typeface="+mn-ea"/>
            <a:cs typeface="+mn-cs"/>
          </a:endParaRPr>
        </a:p>
      </dgm:t>
    </dgm:pt>
    <dgm:pt modelId="{7DC864A7-9C51-4634-B869-2449A10D1F33}" type="parTrans" cxnId="{AFD08741-0E49-4936-A4C1-CD871E1D46F0}">
      <dgm:prSet/>
      <dgm:spPr/>
      <dgm:t>
        <a:bodyPr/>
        <a:lstStyle/>
        <a:p>
          <a:endParaRPr lang="en-US"/>
        </a:p>
      </dgm:t>
    </dgm:pt>
    <dgm:pt modelId="{3816BF67-AA17-4E78-B951-D1BF6B313529}" type="sibTrans" cxnId="{AFD08741-0E49-4936-A4C1-CD871E1D46F0}">
      <dgm:prSet/>
      <dgm:spPr>
        <a:xfrm rot="16200000">
          <a:off x="2789223" y="3759110"/>
          <a:ext cx="1417353" cy="171092"/>
        </a:xfrm>
        <a:prstGeom prst="rect">
          <a:avLst/>
        </a:prstGeom>
      </dgm:spPr>
      <dgm:t>
        <a:bodyPr/>
        <a:lstStyle/>
        <a:p>
          <a:endParaRPr lang="en-US"/>
        </a:p>
      </dgm:t>
    </dgm:pt>
    <dgm:pt modelId="{0AAEDA6B-BA8B-4C79-89F7-EB41EE8B88ED}">
      <dgm:prSet phldrT="[Text]" custT="1"/>
      <dgm:spPr>
        <a:xfrm>
          <a:off x="3113484" y="2851910"/>
          <a:ext cx="1901031" cy="1140618"/>
        </a:xfrm>
        <a:prstGeom prst="roundRect">
          <a:avLst>
            <a:gd name="adj" fmla="val 10000"/>
          </a:avLst>
        </a:prstGeom>
      </dgm:spPr>
      <dgm:t>
        <a:bodyPr/>
        <a:lstStyle/>
        <a:p>
          <a:r>
            <a:rPr lang="en-US" sz="2000">
              <a:latin typeface="Calibri" panose="020F0502020204030204"/>
              <a:ea typeface="+mn-ea"/>
              <a:cs typeface="+mn-cs"/>
            </a:rPr>
            <a:t>Evidence collected at scene (exhibits)</a:t>
          </a:r>
          <a:endParaRPr lang="en-US" sz="2000" dirty="0">
            <a:latin typeface="Calibri" panose="020F0502020204030204"/>
            <a:ea typeface="+mn-ea"/>
            <a:cs typeface="+mn-cs"/>
          </a:endParaRPr>
        </a:p>
      </dgm:t>
    </dgm:pt>
    <dgm:pt modelId="{3D155EAE-6F01-4A28-A80F-36B7C811B3A7}" type="parTrans" cxnId="{E0391469-9311-40AE-B3DA-B5744D7F0300}">
      <dgm:prSet/>
      <dgm:spPr/>
      <dgm:t>
        <a:bodyPr/>
        <a:lstStyle/>
        <a:p>
          <a:endParaRPr lang="en-US"/>
        </a:p>
      </dgm:t>
    </dgm:pt>
    <dgm:pt modelId="{8301CE59-D8D6-4053-8276-841B1D48A07A}" type="sibTrans" cxnId="{E0391469-9311-40AE-B3DA-B5744D7F0300}">
      <dgm:prSet/>
      <dgm:spPr>
        <a:xfrm rot="16200000">
          <a:off x="2789223" y="2333337"/>
          <a:ext cx="1417353" cy="171092"/>
        </a:xfrm>
        <a:prstGeom prst="rect">
          <a:avLst/>
        </a:prstGeom>
      </dgm:spPr>
      <dgm:t>
        <a:bodyPr/>
        <a:lstStyle/>
        <a:p>
          <a:endParaRPr lang="en-US"/>
        </a:p>
      </dgm:t>
    </dgm:pt>
    <dgm:pt modelId="{A2A3DA45-8D9B-4050-91E4-7C3F27C05E52}">
      <dgm:prSet phldrT="[Text]" custT="1"/>
      <dgm:spPr>
        <a:xfrm>
          <a:off x="3113484" y="1426137"/>
          <a:ext cx="1901031" cy="1140618"/>
        </a:xfrm>
        <a:prstGeom prst="roundRect">
          <a:avLst>
            <a:gd name="adj" fmla="val 10000"/>
          </a:avLst>
        </a:prstGeom>
      </dgm:spPr>
      <dgm:t>
        <a:bodyPr/>
        <a:lstStyle/>
        <a:p>
          <a:r>
            <a:rPr lang="en-US" sz="2000">
              <a:latin typeface="Calibri" panose="020F0502020204030204"/>
              <a:ea typeface="+mn-ea"/>
              <a:cs typeface="+mn-cs"/>
            </a:rPr>
            <a:t>Evidence from CSI in attendance</a:t>
          </a:r>
          <a:endParaRPr lang="en-US" sz="2000" dirty="0">
            <a:latin typeface="Calibri" panose="020F0502020204030204"/>
            <a:ea typeface="+mn-ea"/>
            <a:cs typeface="+mn-cs"/>
          </a:endParaRPr>
        </a:p>
      </dgm:t>
    </dgm:pt>
    <dgm:pt modelId="{E13E4986-BF6B-44C1-98DC-668AA5DEBF26}" type="parTrans" cxnId="{C68EC5B6-F6B9-4739-B440-984011A50EDC}">
      <dgm:prSet/>
      <dgm:spPr/>
      <dgm:t>
        <a:bodyPr/>
        <a:lstStyle/>
        <a:p>
          <a:endParaRPr lang="en-US"/>
        </a:p>
      </dgm:t>
    </dgm:pt>
    <dgm:pt modelId="{336EF6E9-EA7D-431D-BFD7-87FD57825F21}" type="sibTrans" cxnId="{C68EC5B6-F6B9-4739-B440-984011A50EDC}">
      <dgm:prSet/>
      <dgm:spPr>
        <a:xfrm rot="16200000">
          <a:off x="2789223" y="907563"/>
          <a:ext cx="1417353" cy="171092"/>
        </a:xfrm>
        <a:prstGeom prst="rect">
          <a:avLst/>
        </a:prstGeom>
      </dgm:spPr>
      <dgm:t>
        <a:bodyPr/>
        <a:lstStyle/>
        <a:p>
          <a:endParaRPr lang="en-US"/>
        </a:p>
      </dgm:t>
    </dgm:pt>
    <dgm:pt modelId="{4722DD0C-2355-4DC0-93FB-E5E223894B1F}">
      <dgm:prSet phldrT="[Text]" custT="1"/>
      <dgm:spPr>
        <a:xfrm>
          <a:off x="3113484" y="363"/>
          <a:ext cx="1901031" cy="1140618"/>
        </a:xfrm>
        <a:prstGeom prst="roundRect">
          <a:avLst>
            <a:gd name="adj" fmla="val 10000"/>
          </a:avLst>
        </a:prstGeom>
      </dgm:spPr>
      <dgm:t>
        <a:bodyPr/>
        <a:lstStyle/>
        <a:p>
          <a:r>
            <a:rPr lang="en-US" sz="2000">
              <a:latin typeface="Calibri" panose="020F0502020204030204"/>
              <a:ea typeface="+mn-ea"/>
              <a:cs typeface="+mn-cs"/>
            </a:rPr>
            <a:t>Suspect information &amp; intelligence</a:t>
          </a:r>
          <a:endParaRPr lang="en-US" sz="2000" dirty="0">
            <a:latin typeface="Calibri" panose="020F0502020204030204"/>
            <a:ea typeface="+mn-ea"/>
            <a:cs typeface="+mn-cs"/>
          </a:endParaRPr>
        </a:p>
      </dgm:t>
    </dgm:pt>
    <dgm:pt modelId="{9FA81088-042E-4649-97BA-83F7918E92B2}" type="parTrans" cxnId="{1A183502-872F-4416-8F6E-27883FB64CD3}">
      <dgm:prSet/>
      <dgm:spPr/>
      <dgm:t>
        <a:bodyPr/>
        <a:lstStyle/>
        <a:p>
          <a:endParaRPr lang="en-US"/>
        </a:p>
      </dgm:t>
    </dgm:pt>
    <dgm:pt modelId="{1EC27701-A625-4EB2-BB6C-B4887084B103}" type="sibTrans" cxnId="{1A183502-872F-4416-8F6E-27883FB64CD3}">
      <dgm:prSet/>
      <dgm:spPr>
        <a:xfrm>
          <a:off x="3502110" y="194677"/>
          <a:ext cx="2519951" cy="171092"/>
        </a:xfrm>
        <a:prstGeom prst="rect">
          <a:avLst/>
        </a:prstGeom>
      </dgm:spPr>
      <dgm:t>
        <a:bodyPr/>
        <a:lstStyle/>
        <a:p>
          <a:endParaRPr lang="en-US"/>
        </a:p>
      </dgm:t>
    </dgm:pt>
    <dgm:pt modelId="{006EAAB9-399A-410F-8D2F-74E1F4937D35}">
      <dgm:prSet phldrT="[Text]"/>
      <dgm:spPr>
        <a:xfrm>
          <a:off x="5641855" y="363"/>
          <a:ext cx="1901031" cy="1140618"/>
        </a:xfrm>
        <a:prstGeom prst="roundRect">
          <a:avLst>
            <a:gd name="adj" fmla="val 10000"/>
          </a:avLst>
        </a:prstGeom>
      </dgm:spPr>
      <dgm:t>
        <a:bodyPr/>
        <a:lstStyle/>
        <a:p>
          <a:r>
            <a:rPr lang="en-US">
              <a:latin typeface="Calibri" panose="020F0502020204030204"/>
              <a:ea typeface="+mn-ea"/>
              <a:cs typeface="+mn-cs"/>
            </a:rPr>
            <a:t>Plan to locate &amp; manage suspect</a:t>
          </a:r>
          <a:endParaRPr lang="en-US" dirty="0">
            <a:latin typeface="Calibri" panose="020F0502020204030204"/>
            <a:ea typeface="+mn-ea"/>
            <a:cs typeface="+mn-cs"/>
          </a:endParaRPr>
        </a:p>
      </dgm:t>
    </dgm:pt>
    <dgm:pt modelId="{226841C8-44C2-4358-BA6F-A6D2B3D70AFE}" type="parTrans" cxnId="{6E0703F6-D0A0-4EDF-AADC-F64A83010630}">
      <dgm:prSet/>
      <dgm:spPr/>
      <dgm:t>
        <a:bodyPr/>
        <a:lstStyle/>
        <a:p>
          <a:endParaRPr lang="en-US"/>
        </a:p>
      </dgm:t>
    </dgm:pt>
    <dgm:pt modelId="{CE010AEA-8180-4B06-967D-F8595BFCE3D4}" type="sibTrans" cxnId="{6E0703F6-D0A0-4EDF-AADC-F64A83010630}">
      <dgm:prSet/>
      <dgm:spPr>
        <a:xfrm rot="5400000">
          <a:off x="5317595" y="907563"/>
          <a:ext cx="1417353" cy="171092"/>
        </a:xfrm>
        <a:prstGeom prst="rect">
          <a:avLst/>
        </a:prstGeom>
      </dgm:spPr>
      <dgm:t>
        <a:bodyPr/>
        <a:lstStyle/>
        <a:p>
          <a:endParaRPr lang="en-US"/>
        </a:p>
      </dgm:t>
    </dgm:pt>
    <dgm:pt modelId="{0C6ECD49-D414-49AF-A043-F78F74AF9DEA}">
      <dgm:prSet phldrT="[Text]"/>
      <dgm:spPr>
        <a:xfrm>
          <a:off x="5641855" y="1426137"/>
          <a:ext cx="1901031" cy="1140618"/>
        </a:xfrm>
        <a:prstGeom prst="roundRect">
          <a:avLst>
            <a:gd name="adj" fmla="val 10000"/>
          </a:avLst>
        </a:prstGeom>
      </dgm:spPr>
      <dgm:t>
        <a:bodyPr/>
        <a:lstStyle/>
        <a:p>
          <a:r>
            <a:rPr lang="en-US" dirty="0">
              <a:latin typeface="Calibri" panose="020F0502020204030204"/>
              <a:ea typeface="+mn-ea"/>
              <a:cs typeface="+mn-cs"/>
            </a:rPr>
            <a:t>Complete crime report</a:t>
          </a:r>
        </a:p>
      </dgm:t>
    </dgm:pt>
    <dgm:pt modelId="{DFB68EAE-C894-4C16-86A8-F6EE34BC07FC}" type="parTrans" cxnId="{79BF2B23-C455-48F1-B7F9-E9034755161F}">
      <dgm:prSet/>
      <dgm:spPr/>
      <dgm:t>
        <a:bodyPr/>
        <a:lstStyle/>
        <a:p>
          <a:endParaRPr lang="en-US"/>
        </a:p>
      </dgm:t>
    </dgm:pt>
    <dgm:pt modelId="{FF080F09-03E5-4994-9188-D325EBF424B7}" type="sibTrans" cxnId="{79BF2B23-C455-48F1-B7F9-E9034755161F}">
      <dgm:prSet/>
      <dgm:spPr>
        <a:xfrm rot="5400000">
          <a:off x="5317595" y="2333337"/>
          <a:ext cx="1417353" cy="171092"/>
        </a:xfrm>
        <a:prstGeom prst="rect">
          <a:avLst/>
        </a:prstGeom>
      </dgm:spPr>
      <dgm:t>
        <a:bodyPr/>
        <a:lstStyle/>
        <a:p>
          <a:endParaRPr lang="en-US"/>
        </a:p>
      </dgm:t>
    </dgm:pt>
    <dgm:pt modelId="{24185F08-73B1-424F-8134-06383571B5DE}">
      <dgm:prSet phldrT="[Text]"/>
      <dgm:spPr>
        <a:xfrm>
          <a:off x="5641855" y="2851910"/>
          <a:ext cx="1901031" cy="1140618"/>
        </a:xfrm>
        <a:prstGeom prst="roundRect">
          <a:avLst>
            <a:gd name="adj" fmla="val 10000"/>
          </a:avLst>
        </a:prstGeom>
      </dgm:spPr>
      <dgm:t>
        <a:bodyPr/>
        <a:lstStyle/>
        <a:p>
          <a:r>
            <a:rPr lang="en-US">
              <a:latin typeface="Calibri" panose="020F0502020204030204"/>
              <a:ea typeface="+mn-ea"/>
              <a:cs typeface="+mn-cs"/>
            </a:rPr>
            <a:t>Consider multi-agency approach</a:t>
          </a:r>
          <a:endParaRPr lang="en-US" dirty="0">
            <a:latin typeface="Calibri" panose="020F0502020204030204"/>
            <a:ea typeface="+mn-ea"/>
            <a:cs typeface="+mn-cs"/>
          </a:endParaRPr>
        </a:p>
      </dgm:t>
    </dgm:pt>
    <dgm:pt modelId="{7CA42CD7-9B36-4A6E-933E-F4C120E8ADC9}" type="parTrans" cxnId="{A71877A7-F7C5-4B96-82E4-3CECEC011377}">
      <dgm:prSet/>
      <dgm:spPr/>
      <dgm:t>
        <a:bodyPr/>
        <a:lstStyle/>
        <a:p>
          <a:endParaRPr lang="en-US"/>
        </a:p>
      </dgm:t>
    </dgm:pt>
    <dgm:pt modelId="{793CB86D-E7FD-46E6-91FB-0ED322E0A63A}" type="sibTrans" cxnId="{A71877A7-F7C5-4B96-82E4-3CECEC011377}">
      <dgm:prSet/>
      <dgm:spPr>
        <a:xfrm rot="5400000">
          <a:off x="5317595" y="3759110"/>
          <a:ext cx="1417353" cy="171092"/>
        </a:xfrm>
        <a:prstGeom prst="rect">
          <a:avLst/>
        </a:prstGeom>
      </dgm:spPr>
      <dgm:t>
        <a:bodyPr/>
        <a:lstStyle/>
        <a:p>
          <a:endParaRPr lang="en-US"/>
        </a:p>
      </dgm:t>
    </dgm:pt>
    <dgm:pt modelId="{6028196C-344C-43A1-B9F3-147F7D252D43}">
      <dgm:prSet phldrT="[Text]" custT="1"/>
      <dgm:spPr>
        <a:xfrm>
          <a:off x="5641855" y="4277684"/>
          <a:ext cx="1901031" cy="1140618"/>
        </a:xfrm>
        <a:prstGeom prst="roundRect">
          <a:avLst>
            <a:gd name="adj" fmla="val 10000"/>
          </a:avLst>
        </a:prstGeom>
      </dgm:spPr>
      <dgm:t>
        <a:bodyPr/>
        <a:lstStyle/>
        <a:p>
          <a:r>
            <a:rPr lang="en-US" sz="2000">
              <a:latin typeface="Calibri" panose="020F0502020204030204"/>
              <a:ea typeface="+mn-ea"/>
              <a:cs typeface="+mn-cs"/>
            </a:rPr>
            <a:t>Consider future action- ie searches, interview, file prep</a:t>
          </a:r>
          <a:endParaRPr lang="en-US" sz="2000" dirty="0">
            <a:latin typeface="Calibri" panose="020F0502020204030204"/>
            <a:ea typeface="+mn-ea"/>
            <a:cs typeface="+mn-cs"/>
          </a:endParaRPr>
        </a:p>
      </dgm:t>
    </dgm:pt>
    <dgm:pt modelId="{9121A95B-6C26-431A-BBBE-9C4E8EF3E2F3}" type="parTrans" cxnId="{43F9EAF8-7A3B-4B85-B051-34ABA52FB0FB}">
      <dgm:prSet/>
      <dgm:spPr/>
      <dgm:t>
        <a:bodyPr/>
        <a:lstStyle/>
        <a:p>
          <a:endParaRPr lang="en-US"/>
        </a:p>
      </dgm:t>
    </dgm:pt>
    <dgm:pt modelId="{3C47A097-1527-4329-86BE-0200C6181BB2}" type="sibTrans" cxnId="{43F9EAF8-7A3B-4B85-B051-34ABA52FB0FB}">
      <dgm:prSet/>
      <dgm:spPr/>
      <dgm:t>
        <a:bodyPr/>
        <a:lstStyle/>
        <a:p>
          <a:endParaRPr lang="en-US"/>
        </a:p>
      </dgm:t>
    </dgm:pt>
    <dgm:pt modelId="{DB6A169C-176B-4F36-B2A7-F402D6F967A1}" type="pres">
      <dgm:prSet presAssocID="{67E08BEE-B552-44A3-A7C5-D9B58C3CDEC1}" presName="Name0" presStyleCnt="0">
        <dgm:presLayoutVars>
          <dgm:dir/>
          <dgm:resizeHandles/>
        </dgm:presLayoutVars>
      </dgm:prSet>
      <dgm:spPr/>
    </dgm:pt>
    <dgm:pt modelId="{3CD80273-244B-41FB-B974-67921513C9A6}" type="pres">
      <dgm:prSet presAssocID="{49407DCA-96EF-48C1-AA45-7E012DBF41D8}" presName="compNode" presStyleCnt="0"/>
      <dgm:spPr/>
    </dgm:pt>
    <dgm:pt modelId="{5A5CCD81-56C3-4E34-A053-F6CA9008F317}" type="pres">
      <dgm:prSet presAssocID="{49407DCA-96EF-48C1-AA45-7E012DBF41D8}" presName="dummyConnPt" presStyleCnt="0"/>
      <dgm:spPr/>
    </dgm:pt>
    <dgm:pt modelId="{2D83DF38-1E7D-4A79-A54D-808AB0934908}" type="pres">
      <dgm:prSet presAssocID="{49407DCA-96EF-48C1-AA45-7E012DBF41D8}" presName="node" presStyleLbl="node1" presStyleIdx="0" presStyleCnt="12" custScaleX="127679">
        <dgm:presLayoutVars>
          <dgm:bulletEnabled val="1"/>
        </dgm:presLayoutVars>
      </dgm:prSet>
      <dgm:spPr/>
    </dgm:pt>
    <dgm:pt modelId="{B60316E1-A0CD-4E08-AC86-C5CECD5B513A}" type="pres">
      <dgm:prSet presAssocID="{37794720-7F5F-4E01-BCB9-AF34C42DEC17}" presName="sibTrans" presStyleLbl="bgSibTrans2D1" presStyleIdx="0" presStyleCnt="11"/>
      <dgm:spPr/>
    </dgm:pt>
    <dgm:pt modelId="{2B26F7FC-9662-4D09-A457-5DB77E5E6785}" type="pres">
      <dgm:prSet presAssocID="{9EBD6E56-1D66-4E84-9A29-379997B52E75}" presName="compNode" presStyleCnt="0"/>
      <dgm:spPr/>
    </dgm:pt>
    <dgm:pt modelId="{35A1EEE4-738F-4B97-BFEB-1B3895CAEE4C}" type="pres">
      <dgm:prSet presAssocID="{9EBD6E56-1D66-4E84-9A29-379997B52E75}" presName="dummyConnPt" presStyleCnt="0"/>
      <dgm:spPr/>
    </dgm:pt>
    <dgm:pt modelId="{043A3AAB-C933-439D-BCD4-4718F59C0CFC}" type="pres">
      <dgm:prSet presAssocID="{9EBD6E56-1D66-4E84-9A29-379997B52E75}" presName="node" presStyleLbl="node1" presStyleIdx="1" presStyleCnt="12" custScaleX="124911">
        <dgm:presLayoutVars>
          <dgm:bulletEnabled val="1"/>
        </dgm:presLayoutVars>
      </dgm:prSet>
      <dgm:spPr/>
    </dgm:pt>
    <dgm:pt modelId="{024EFAC4-4D99-4A1E-BF15-C25D5F8FED6E}" type="pres">
      <dgm:prSet presAssocID="{B548F435-A7DC-46B8-8BA8-CF863B4206E3}" presName="sibTrans" presStyleLbl="bgSibTrans2D1" presStyleIdx="1" presStyleCnt="11"/>
      <dgm:spPr/>
    </dgm:pt>
    <dgm:pt modelId="{5984C476-3F9B-434B-9665-3BCDFB53DAB1}" type="pres">
      <dgm:prSet presAssocID="{16565916-0A21-4C05-A52C-EF2FC025380E}" presName="compNode" presStyleCnt="0"/>
      <dgm:spPr/>
    </dgm:pt>
    <dgm:pt modelId="{5F27D2E8-18A2-4E16-BE25-04911DEDD876}" type="pres">
      <dgm:prSet presAssocID="{16565916-0A21-4C05-A52C-EF2FC025380E}" presName="dummyConnPt" presStyleCnt="0"/>
      <dgm:spPr/>
    </dgm:pt>
    <dgm:pt modelId="{9A9BF8F1-91AC-4A56-B096-A821E5EACEE2}" type="pres">
      <dgm:prSet presAssocID="{16565916-0A21-4C05-A52C-EF2FC025380E}" presName="node" presStyleLbl="node1" presStyleIdx="2" presStyleCnt="12" custScaleX="124911">
        <dgm:presLayoutVars>
          <dgm:bulletEnabled val="1"/>
        </dgm:presLayoutVars>
      </dgm:prSet>
      <dgm:spPr/>
    </dgm:pt>
    <dgm:pt modelId="{14914E43-5338-477F-B9C3-27B223D427D6}" type="pres">
      <dgm:prSet presAssocID="{942842AA-9159-4C6D-911B-F0E14948129F}" presName="sibTrans" presStyleLbl="bgSibTrans2D1" presStyleIdx="2" presStyleCnt="11"/>
      <dgm:spPr/>
    </dgm:pt>
    <dgm:pt modelId="{76E29541-0FBF-4246-8F79-B9FB2D8B0B33}" type="pres">
      <dgm:prSet presAssocID="{E6074F13-881E-4F27-A0E7-DF3745094E0D}" presName="compNode" presStyleCnt="0"/>
      <dgm:spPr/>
    </dgm:pt>
    <dgm:pt modelId="{75FAF2CB-6BA0-44BF-AA70-C9D6671AE73D}" type="pres">
      <dgm:prSet presAssocID="{E6074F13-881E-4F27-A0E7-DF3745094E0D}" presName="dummyConnPt" presStyleCnt="0"/>
      <dgm:spPr/>
    </dgm:pt>
    <dgm:pt modelId="{44AE3097-2618-48A5-A768-9AB705C7E323}" type="pres">
      <dgm:prSet presAssocID="{E6074F13-881E-4F27-A0E7-DF3745094E0D}" presName="node" presStyleLbl="node1" presStyleIdx="3" presStyleCnt="12" custScaleX="119375">
        <dgm:presLayoutVars>
          <dgm:bulletEnabled val="1"/>
        </dgm:presLayoutVars>
      </dgm:prSet>
      <dgm:spPr/>
    </dgm:pt>
    <dgm:pt modelId="{1B9E751B-8298-4E74-A1A1-311C9EC298D2}" type="pres">
      <dgm:prSet presAssocID="{92CD8DA3-330C-4FC4-B6A7-2EB102AA4F1C}" presName="sibTrans" presStyleLbl="bgSibTrans2D1" presStyleIdx="3" presStyleCnt="11"/>
      <dgm:spPr/>
    </dgm:pt>
    <dgm:pt modelId="{12A75514-C750-4F01-ABE4-247BE0B09D1F}" type="pres">
      <dgm:prSet presAssocID="{1F288954-B98B-4850-9D53-57ECBF1F59E1}" presName="compNode" presStyleCnt="0"/>
      <dgm:spPr/>
    </dgm:pt>
    <dgm:pt modelId="{6EB65B76-D44A-425B-9290-B0AAAB1BCCFC}" type="pres">
      <dgm:prSet presAssocID="{1F288954-B98B-4850-9D53-57ECBF1F59E1}" presName="dummyConnPt" presStyleCnt="0"/>
      <dgm:spPr/>
    </dgm:pt>
    <dgm:pt modelId="{DFA30D8B-9AB0-481A-806C-D43E2C3A1512}" type="pres">
      <dgm:prSet presAssocID="{1F288954-B98B-4850-9D53-57ECBF1F59E1}" presName="node" presStyleLbl="node1" presStyleIdx="4" presStyleCnt="12" custScaleX="129463">
        <dgm:presLayoutVars>
          <dgm:bulletEnabled val="1"/>
        </dgm:presLayoutVars>
      </dgm:prSet>
      <dgm:spPr/>
    </dgm:pt>
    <dgm:pt modelId="{02406E35-719E-4C36-8806-B11B1AC077B9}" type="pres">
      <dgm:prSet presAssocID="{3816BF67-AA17-4E78-B951-D1BF6B313529}" presName="sibTrans" presStyleLbl="bgSibTrans2D1" presStyleIdx="4" presStyleCnt="11"/>
      <dgm:spPr/>
    </dgm:pt>
    <dgm:pt modelId="{5FEC030A-DF1E-4DD4-8F9B-D85557D219CD}" type="pres">
      <dgm:prSet presAssocID="{0AAEDA6B-BA8B-4C79-89F7-EB41EE8B88ED}" presName="compNode" presStyleCnt="0"/>
      <dgm:spPr/>
    </dgm:pt>
    <dgm:pt modelId="{309CEFBB-573A-4E44-89AA-17B95A041224}" type="pres">
      <dgm:prSet presAssocID="{0AAEDA6B-BA8B-4C79-89F7-EB41EE8B88ED}" presName="dummyConnPt" presStyleCnt="0"/>
      <dgm:spPr/>
    </dgm:pt>
    <dgm:pt modelId="{2BCDBFB8-5752-4DAC-9292-D8A7E56D5200}" type="pres">
      <dgm:prSet presAssocID="{0AAEDA6B-BA8B-4C79-89F7-EB41EE8B88ED}" presName="node" presStyleLbl="node1" presStyleIdx="5" presStyleCnt="12" custScaleX="132231">
        <dgm:presLayoutVars>
          <dgm:bulletEnabled val="1"/>
        </dgm:presLayoutVars>
      </dgm:prSet>
      <dgm:spPr/>
    </dgm:pt>
    <dgm:pt modelId="{C21A33FF-D11F-47E5-91A1-DED9E5D3A6F6}" type="pres">
      <dgm:prSet presAssocID="{8301CE59-D8D6-4053-8276-841B1D48A07A}" presName="sibTrans" presStyleLbl="bgSibTrans2D1" presStyleIdx="5" presStyleCnt="11"/>
      <dgm:spPr/>
    </dgm:pt>
    <dgm:pt modelId="{E7511057-D69A-4C64-A4A7-1E7A034B38CC}" type="pres">
      <dgm:prSet presAssocID="{A2A3DA45-8D9B-4050-91E4-7C3F27C05E52}" presName="compNode" presStyleCnt="0"/>
      <dgm:spPr/>
    </dgm:pt>
    <dgm:pt modelId="{8924E7E0-9726-4083-9F8E-955A99B09514}" type="pres">
      <dgm:prSet presAssocID="{A2A3DA45-8D9B-4050-91E4-7C3F27C05E52}" presName="dummyConnPt" presStyleCnt="0"/>
      <dgm:spPr/>
    </dgm:pt>
    <dgm:pt modelId="{03F532BE-B3BF-49FE-B7AB-943778684D67}" type="pres">
      <dgm:prSet presAssocID="{A2A3DA45-8D9B-4050-91E4-7C3F27C05E52}" presName="node" presStyleLbl="node1" presStyleIdx="6" presStyleCnt="12" custScaleX="134999">
        <dgm:presLayoutVars>
          <dgm:bulletEnabled val="1"/>
        </dgm:presLayoutVars>
      </dgm:prSet>
      <dgm:spPr/>
    </dgm:pt>
    <dgm:pt modelId="{0116E63E-5F3F-4A18-9F0F-EFE71CE30ABA}" type="pres">
      <dgm:prSet presAssocID="{336EF6E9-EA7D-431D-BFD7-87FD57825F21}" presName="sibTrans" presStyleLbl="bgSibTrans2D1" presStyleIdx="6" presStyleCnt="11"/>
      <dgm:spPr/>
    </dgm:pt>
    <dgm:pt modelId="{B01386D7-2881-4851-A1BB-E2F63720A1B4}" type="pres">
      <dgm:prSet presAssocID="{4722DD0C-2355-4DC0-93FB-E5E223894B1F}" presName="compNode" presStyleCnt="0"/>
      <dgm:spPr/>
    </dgm:pt>
    <dgm:pt modelId="{D9C82081-2253-474B-826D-607C6BD8E634}" type="pres">
      <dgm:prSet presAssocID="{4722DD0C-2355-4DC0-93FB-E5E223894B1F}" presName="dummyConnPt" presStyleCnt="0"/>
      <dgm:spPr/>
    </dgm:pt>
    <dgm:pt modelId="{3E23C7A6-D091-4020-865A-0B1338806610}" type="pres">
      <dgm:prSet presAssocID="{4722DD0C-2355-4DC0-93FB-E5E223894B1F}" presName="node" presStyleLbl="node1" presStyleIdx="7" presStyleCnt="12" custScaleX="132231">
        <dgm:presLayoutVars>
          <dgm:bulletEnabled val="1"/>
        </dgm:presLayoutVars>
      </dgm:prSet>
      <dgm:spPr/>
    </dgm:pt>
    <dgm:pt modelId="{3DE66A17-7A49-4C2B-9DA6-F085BAFC0B3F}" type="pres">
      <dgm:prSet presAssocID="{1EC27701-A625-4EB2-BB6C-B4887084B103}" presName="sibTrans" presStyleLbl="bgSibTrans2D1" presStyleIdx="7" presStyleCnt="11"/>
      <dgm:spPr/>
    </dgm:pt>
    <dgm:pt modelId="{E4346111-29CF-4F36-A6D0-48CB7FAB0E97}" type="pres">
      <dgm:prSet presAssocID="{006EAAB9-399A-410F-8D2F-74E1F4937D35}" presName="compNode" presStyleCnt="0"/>
      <dgm:spPr/>
    </dgm:pt>
    <dgm:pt modelId="{E249EEA4-885A-45D7-99FD-9D4685326D9D}" type="pres">
      <dgm:prSet presAssocID="{006EAAB9-399A-410F-8D2F-74E1F4937D35}" presName="dummyConnPt" presStyleCnt="0"/>
      <dgm:spPr/>
    </dgm:pt>
    <dgm:pt modelId="{0E86FD3E-B8E1-4C86-B740-19A8B7BACC13}" type="pres">
      <dgm:prSet presAssocID="{006EAAB9-399A-410F-8D2F-74E1F4937D35}" presName="node" presStyleLbl="node1" presStyleIdx="8" presStyleCnt="12" custScaleX="136336">
        <dgm:presLayoutVars>
          <dgm:bulletEnabled val="1"/>
        </dgm:presLayoutVars>
      </dgm:prSet>
      <dgm:spPr/>
    </dgm:pt>
    <dgm:pt modelId="{84A051C4-FBD8-40A1-8A58-78B001EB0A8F}" type="pres">
      <dgm:prSet presAssocID="{CE010AEA-8180-4B06-967D-F8595BFCE3D4}" presName="sibTrans" presStyleLbl="bgSibTrans2D1" presStyleIdx="8" presStyleCnt="11"/>
      <dgm:spPr/>
    </dgm:pt>
    <dgm:pt modelId="{C1E4B407-68AC-4FF0-BE05-832080A6B76C}" type="pres">
      <dgm:prSet presAssocID="{0C6ECD49-D414-49AF-A043-F78F74AF9DEA}" presName="compNode" presStyleCnt="0"/>
      <dgm:spPr/>
    </dgm:pt>
    <dgm:pt modelId="{51BB46D2-F0D8-4E7F-9430-C6F985598404}" type="pres">
      <dgm:prSet presAssocID="{0C6ECD49-D414-49AF-A043-F78F74AF9DEA}" presName="dummyConnPt" presStyleCnt="0"/>
      <dgm:spPr/>
    </dgm:pt>
    <dgm:pt modelId="{F23AE5DF-437C-45FE-8DA4-6AAD04349F0D}" type="pres">
      <dgm:prSet presAssocID="{0C6ECD49-D414-49AF-A043-F78F74AF9DEA}" presName="node" presStyleLbl="node1" presStyleIdx="9" presStyleCnt="12" custScaleX="133569">
        <dgm:presLayoutVars>
          <dgm:bulletEnabled val="1"/>
        </dgm:presLayoutVars>
      </dgm:prSet>
      <dgm:spPr/>
    </dgm:pt>
    <dgm:pt modelId="{1D2AD03E-9731-49FE-A8F9-037CE37D7AE5}" type="pres">
      <dgm:prSet presAssocID="{FF080F09-03E5-4994-9188-D325EBF424B7}" presName="sibTrans" presStyleLbl="bgSibTrans2D1" presStyleIdx="9" presStyleCnt="11"/>
      <dgm:spPr/>
    </dgm:pt>
    <dgm:pt modelId="{9EE09982-9E21-403A-85D8-FC55E9B40653}" type="pres">
      <dgm:prSet presAssocID="{24185F08-73B1-424F-8134-06383571B5DE}" presName="compNode" presStyleCnt="0"/>
      <dgm:spPr/>
    </dgm:pt>
    <dgm:pt modelId="{E7A8EB7A-819A-4FE9-9722-08BE2407C3DC}" type="pres">
      <dgm:prSet presAssocID="{24185F08-73B1-424F-8134-06383571B5DE}" presName="dummyConnPt" presStyleCnt="0"/>
      <dgm:spPr/>
    </dgm:pt>
    <dgm:pt modelId="{FC5C35D5-4365-4B6F-B8E8-0EE620BB619C}" type="pres">
      <dgm:prSet presAssocID="{24185F08-73B1-424F-8134-06383571B5DE}" presName="node" presStyleLbl="node1" presStyleIdx="10" presStyleCnt="12" custScaleX="130801">
        <dgm:presLayoutVars>
          <dgm:bulletEnabled val="1"/>
        </dgm:presLayoutVars>
      </dgm:prSet>
      <dgm:spPr/>
    </dgm:pt>
    <dgm:pt modelId="{018C0345-39F4-405A-9F38-F128C9FAA427}" type="pres">
      <dgm:prSet presAssocID="{793CB86D-E7FD-46E6-91FB-0ED322E0A63A}" presName="sibTrans" presStyleLbl="bgSibTrans2D1" presStyleIdx="10" presStyleCnt="11"/>
      <dgm:spPr/>
    </dgm:pt>
    <dgm:pt modelId="{9626CF64-E984-4698-95E1-09E82193230F}" type="pres">
      <dgm:prSet presAssocID="{6028196C-344C-43A1-B9F3-147F7D252D43}" presName="compNode" presStyleCnt="0"/>
      <dgm:spPr/>
    </dgm:pt>
    <dgm:pt modelId="{C40B8CDC-438B-4517-BFBF-169C7C7EC017}" type="pres">
      <dgm:prSet presAssocID="{6028196C-344C-43A1-B9F3-147F7D252D43}" presName="dummyConnPt" presStyleCnt="0"/>
      <dgm:spPr/>
    </dgm:pt>
    <dgm:pt modelId="{0948C36A-DD2B-49FF-8AE4-567A9602D1B8}" type="pres">
      <dgm:prSet presAssocID="{6028196C-344C-43A1-B9F3-147F7D252D43}" presName="node" presStyleLbl="node1" presStyleIdx="11" presStyleCnt="12" custScaleX="146799" custScaleY="97356">
        <dgm:presLayoutVars>
          <dgm:bulletEnabled val="1"/>
        </dgm:presLayoutVars>
      </dgm:prSet>
      <dgm:spPr/>
    </dgm:pt>
  </dgm:ptLst>
  <dgm:cxnLst>
    <dgm:cxn modelId="{1A183502-872F-4416-8F6E-27883FB64CD3}" srcId="{67E08BEE-B552-44A3-A7C5-D9B58C3CDEC1}" destId="{4722DD0C-2355-4DC0-93FB-E5E223894B1F}" srcOrd="7" destOrd="0" parTransId="{9FA81088-042E-4649-97BA-83F7918E92B2}" sibTransId="{1EC27701-A625-4EB2-BB6C-B4887084B103}"/>
    <dgm:cxn modelId="{4CDC810E-FA6A-4E3B-BF8A-7EAF690AA6D7}" type="presOf" srcId="{336EF6E9-EA7D-431D-BFD7-87FD57825F21}" destId="{0116E63E-5F3F-4A18-9F0F-EFE71CE30ABA}" srcOrd="0" destOrd="0" presId="urn:microsoft.com/office/officeart/2005/8/layout/bProcess4"/>
    <dgm:cxn modelId="{1B82F91C-A844-4A52-BE78-450891D2C562}" type="presOf" srcId="{CE010AEA-8180-4B06-967D-F8595BFCE3D4}" destId="{84A051C4-FBD8-40A1-8A58-78B001EB0A8F}" srcOrd="0" destOrd="0" presId="urn:microsoft.com/office/officeart/2005/8/layout/bProcess4"/>
    <dgm:cxn modelId="{79BF2B23-C455-48F1-B7F9-E9034755161F}" srcId="{67E08BEE-B552-44A3-A7C5-D9B58C3CDEC1}" destId="{0C6ECD49-D414-49AF-A043-F78F74AF9DEA}" srcOrd="9" destOrd="0" parTransId="{DFB68EAE-C894-4C16-86A8-F6EE34BC07FC}" sibTransId="{FF080F09-03E5-4994-9188-D325EBF424B7}"/>
    <dgm:cxn modelId="{58866126-2333-4BAA-A99A-FF42B1AE3326}" type="presOf" srcId="{006EAAB9-399A-410F-8D2F-74E1F4937D35}" destId="{0E86FD3E-B8E1-4C86-B740-19A8B7BACC13}" srcOrd="0" destOrd="0" presId="urn:microsoft.com/office/officeart/2005/8/layout/bProcess4"/>
    <dgm:cxn modelId="{747D8829-9D99-4DC2-B22A-B200FD7FAADA}" type="presOf" srcId="{67E08BEE-B552-44A3-A7C5-D9B58C3CDEC1}" destId="{DB6A169C-176B-4F36-B2A7-F402D6F967A1}" srcOrd="0" destOrd="0" presId="urn:microsoft.com/office/officeart/2005/8/layout/bProcess4"/>
    <dgm:cxn modelId="{23D6B52C-D90E-459F-91A1-E357E2DBC759}" type="presOf" srcId="{6028196C-344C-43A1-B9F3-147F7D252D43}" destId="{0948C36A-DD2B-49FF-8AE4-567A9602D1B8}" srcOrd="0" destOrd="0" presId="urn:microsoft.com/office/officeart/2005/8/layout/bProcess4"/>
    <dgm:cxn modelId="{6B690230-1D48-4F6C-B1AA-B791B571C3C6}" type="presOf" srcId="{9EBD6E56-1D66-4E84-9A29-379997B52E75}" destId="{043A3AAB-C933-439D-BCD4-4718F59C0CFC}" srcOrd="0" destOrd="0" presId="urn:microsoft.com/office/officeart/2005/8/layout/bProcess4"/>
    <dgm:cxn modelId="{F6FE2C31-705A-490B-AF64-08BE3735EBB9}" type="presOf" srcId="{24185F08-73B1-424F-8134-06383571B5DE}" destId="{FC5C35D5-4365-4B6F-B8E8-0EE620BB619C}" srcOrd="0" destOrd="0" presId="urn:microsoft.com/office/officeart/2005/8/layout/bProcess4"/>
    <dgm:cxn modelId="{1A32E935-265D-44B5-A1A3-71B4CA3348A6}" srcId="{67E08BEE-B552-44A3-A7C5-D9B58C3CDEC1}" destId="{49407DCA-96EF-48C1-AA45-7E012DBF41D8}" srcOrd="0" destOrd="0" parTransId="{2C120CA4-6A15-4A93-BD4E-809CEE92F581}" sibTransId="{37794720-7F5F-4E01-BCB9-AF34C42DEC17}"/>
    <dgm:cxn modelId="{E428AC37-A644-410F-AB5A-E19F1DCEE90F}" type="presOf" srcId="{3816BF67-AA17-4E78-B951-D1BF6B313529}" destId="{02406E35-719E-4C36-8806-B11B1AC077B9}" srcOrd="0" destOrd="0" presId="urn:microsoft.com/office/officeart/2005/8/layout/bProcess4"/>
    <dgm:cxn modelId="{AFD08741-0E49-4936-A4C1-CD871E1D46F0}" srcId="{67E08BEE-B552-44A3-A7C5-D9B58C3CDEC1}" destId="{1F288954-B98B-4850-9D53-57ECBF1F59E1}" srcOrd="4" destOrd="0" parTransId="{7DC864A7-9C51-4634-B869-2449A10D1F33}" sibTransId="{3816BF67-AA17-4E78-B951-D1BF6B313529}"/>
    <dgm:cxn modelId="{2795B246-C6EE-4E1B-B105-9449C0F19928}" type="presOf" srcId="{0C6ECD49-D414-49AF-A043-F78F74AF9DEA}" destId="{F23AE5DF-437C-45FE-8DA4-6AAD04349F0D}" srcOrd="0" destOrd="0" presId="urn:microsoft.com/office/officeart/2005/8/layout/bProcess4"/>
    <dgm:cxn modelId="{E0391469-9311-40AE-B3DA-B5744D7F0300}" srcId="{67E08BEE-B552-44A3-A7C5-D9B58C3CDEC1}" destId="{0AAEDA6B-BA8B-4C79-89F7-EB41EE8B88ED}" srcOrd="5" destOrd="0" parTransId="{3D155EAE-6F01-4A28-A80F-36B7C811B3A7}" sibTransId="{8301CE59-D8D6-4053-8276-841B1D48A07A}"/>
    <dgm:cxn modelId="{D1C8CA4D-E02F-4EE6-B347-BC29FF533C6A}" type="presOf" srcId="{92CD8DA3-330C-4FC4-B6A7-2EB102AA4F1C}" destId="{1B9E751B-8298-4E74-A1A1-311C9EC298D2}" srcOrd="0" destOrd="0" presId="urn:microsoft.com/office/officeart/2005/8/layout/bProcess4"/>
    <dgm:cxn modelId="{1FCD1072-9C04-4041-9F2A-7B7EFCE55E5E}" type="presOf" srcId="{B548F435-A7DC-46B8-8BA8-CF863B4206E3}" destId="{024EFAC4-4D99-4A1E-BF15-C25D5F8FED6E}" srcOrd="0" destOrd="0" presId="urn:microsoft.com/office/officeart/2005/8/layout/bProcess4"/>
    <dgm:cxn modelId="{181AD35A-584B-42B6-9BB5-D148C9BB41E9}" type="presOf" srcId="{49407DCA-96EF-48C1-AA45-7E012DBF41D8}" destId="{2D83DF38-1E7D-4A79-A54D-808AB0934908}" srcOrd="0" destOrd="0" presId="urn:microsoft.com/office/officeart/2005/8/layout/bProcess4"/>
    <dgm:cxn modelId="{7F270B7D-29F0-4D37-9AEF-982DFADFF831}" type="presOf" srcId="{37794720-7F5F-4E01-BCB9-AF34C42DEC17}" destId="{B60316E1-A0CD-4E08-AC86-C5CECD5B513A}" srcOrd="0" destOrd="0" presId="urn:microsoft.com/office/officeart/2005/8/layout/bProcess4"/>
    <dgm:cxn modelId="{BDDC4C88-57C8-4E2E-99D8-B8071046A147}" type="presOf" srcId="{4722DD0C-2355-4DC0-93FB-E5E223894B1F}" destId="{3E23C7A6-D091-4020-865A-0B1338806610}" srcOrd="0" destOrd="0" presId="urn:microsoft.com/office/officeart/2005/8/layout/bProcess4"/>
    <dgm:cxn modelId="{FA7A7B89-F032-4198-ADAF-0A979A44FE0D}" type="presOf" srcId="{1EC27701-A625-4EB2-BB6C-B4887084B103}" destId="{3DE66A17-7A49-4C2B-9DA6-F085BAFC0B3F}" srcOrd="0" destOrd="0" presId="urn:microsoft.com/office/officeart/2005/8/layout/bProcess4"/>
    <dgm:cxn modelId="{ABF1A58C-3F44-420B-9B18-6B216A93CD0F}" type="presOf" srcId="{0AAEDA6B-BA8B-4C79-89F7-EB41EE8B88ED}" destId="{2BCDBFB8-5752-4DAC-9292-D8A7E56D5200}" srcOrd="0" destOrd="0" presId="urn:microsoft.com/office/officeart/2005/8/layout/bProcess4"/>
    <dgm:cxn modelId="{DD6AE49D-02F3-4583-AD2D-802A867531A8}" type="presOf" srcId="{8301CE59-D8D6-4053-8276-841B1D48A07A}" destId="{C21A33FF-D11F-47E5-91A1-DED9E5D3A6F6}" srcOrd="0" destOrd="0" presId="urn:microsoft.com/office/officeart/2005/8/layout/bProcess4"/>
    <dgm:cxn modelId="{A71877A7-F7C5-4B96-82E4-3CECEC011377}" srcId="{67E08BEE-B552-44A3-A7C5-D9B58C3CDEC1}" destId="{24185F08-73B1-424F-8134-06383571B5DE}" srcOrd="10" destOrd="0" parTransId="{7CA42CD7-9B36-4A6E-933E-F4C120E8ADC9}" sibTransId="{793CB86D-E7FD-46E6-91FB-0ED322E0A63A}"/>
    <dgm:cxn modelId="{C68EC5B6-F6B9-4739-B440-984011A50EDC}" srcId="{67E08BEE-B552-44A3-A7C5-D9B58C3CDEC1}" destId="{A2A3DA45-8D9B-4050-91E4-7C3F27C05E52}" srcOrd="6" destOrd="0" parTransId="{E13E4986-BF6B-44C1-98DC-668AA5DEBF26}" sibTransId="{336EF6E9-EA7D-431D-BFD7-87FD57825F21}"/>
    <dgm:cxn modelId="{8643DBBF-A267-45E3-9125-A6255E2278C0}" type="presOf" srcId="{793CB86D-E7FD-46E6-91FB-0ED322E0A63A}" destId="{018C0345-39F4-405A-9F38-F128C9FAA427}" srcOrd="0" destOrd="0" presId="urn:microsoft.com/office/officeart/2005/8/layout/bProcess4"/>
    <dgm:cxn modelId="{3D74DEBF-AF3E-47D9-895D-82397D73270C}" srcId="{67E08BEE-B552-44A3-A7C5-D9B58C3CDEC1}" destId="{16565916-0A21-4C05-A52C-EF2FC025380E}" srcOrd="2" destOrd="0" parTransId="{31DAEE66-675F-4CBF-B078-47434D4208AC}" sibTransId="{942842AA-9159-4C6D-911B-F0E14948129F}"/>
    <dgm:cxn modelId="{87262FCF-BC74-48C2-9846-3BA185CB2B1F}" srcId="{67E08BEE-B552-44A3-A7C5-D9B58C3CDEC1}" destId="{E6074F13-881E-4F27-A0E7-DF3745094E0D}" srcOrd="3" destOrd="0" parTransId="{02E52479-0EBA-45F7-A529-4A1EE77A57FD}" sibTransId="{92CD8DA3-330C-4FC4-B6A7-2EB102AA4F1C}"/>
    <dgm:cxn modelId="{01B47CCF-BD21-4F53-B35F-79DE0C858645}" type="presOf" srcId="{942842AA-9159-4C6D-911B-F0E14948129F}" destId="{14914E43-5338-477F-B9C3-27B223D427D6}" srcOrd="0" destOrd="0" presId="urn:microsoft.com/office/officeart/2005/8/layout/bProcess4"/>
    <dgm:cxn modelId="{E9F827DC-C981-432D-B8AE-0A4D4A335CF9}" srcId="{67E08BEE-B552-44A3-A7C5-D9B58C3CDEC1}" destId="{9EBD6E56-1D66-4E84-9A29-379997B52E75}" srcOrd="1" destOrd="0" parTransId="{E496DD8E-CB4C-407F-92D5-823E7559E462}" sibTransId="{B548F435-A7DC-46B8-8BA8-CF863B4206E3}"/>
    <dgm:cxn modelId="{A03552DD-5A2F-4D14-81AC-5367FD4CC81A}" type="presOf" srcId="{1F288954-B98B-4850-9D53-57ECBF1F59E1}" destId="{DFA30D8B-9AB0-481A-806C-D43E2C3A1512}" srcOrd="0" destOrd="0" presId="urn:microsoft.com/office/officeart/2005/8/layout/bProcess4"/>
    <dgm:cxn modelId="{01B56DE5-98A0-42FF-958A-E3FAEB195A08}" type="presOf" srcId="{16565916-0A21-4C05-A52C-EF2FC025380E}" destId="{9A9BF8F1-91AC-4A56-B096-A821E5EACEE2}" srcOrd="0" destOrd="0" presId="urn:microsoft.com/office/officeart/2005/8/layout/bProcess4"/>
    <dgm:cxn modelId="{2D404AEC-5655-4C46-92CD-33E5FED26DFA}" type="presOf" srcId="{E6074F13-881E-4F27-A0E7-DF3745094E0D}" destId="{44AE3097-2618-48A5-A768-9AB705C7E323}" srcOrd="0" destOrd="0" presId="urn:microsoft.com/office/officeart/2005/8/layout/bProcess4"/>
    <dgm:cxn modelId="{155209ED-A8C4-43D8-84B3-59B3E390987E}" type="presOf" srcId="{FF080F09-03E5-4994-9188-D325EBF424B7}" destId="{1D2AD03E-9731-49FE-A8F9-037CE37D7AE5}" srcOrd="0" destOrd="0" presId="urn:microsoft.com/office/officeart/2005/8/layout/bProcess4"/>
    <dgm:cxn modelId="{6E0703F6-D0A0-4EDF-AADC-F64A83010630}" srcId="{67E08BEE-B552-44A3-A7C5-D9B58C3CDEC1}" destId="{006EAAB9-399A-410F-8D2F-74E1F4937D35}" srcOrd="8" destOrd="0" parTransId="{226841C8-44C2-4358-BA6F-A6D2B3D70AFE}" sibTransId="{CE010AEA-8180-4B06-967D-F8595BFCE3D4}"/>
    <dgm:cxn modelId="{43F9EAF8-7A3B-4B85-B051-34ABA52FB0FB}" srcId="{67E08BEE-B552-44A3-A7C5-D9B58C3CDEC1}" destId="{6028196C-344C-43A1-B9F3-147F7D252D43}" srcOrd="11" destOrd="0" parTransId="{9121A95B-6C26-431A-BBBE-9C4E8EF3E2F3}" sibTransId="{3C47A097-1527-4329-86BE-0200C6181BB2}"/>
    <dgm:cxn modelId="{8A6E50FC-7690-4431-AAE4-5F99246747F4}" type="presOf" srcId="{A2A3DA45-8D9B-4050-91E4-7C3F27C05E52}" destId="{03F532BE-B3BF-49FE-B7AB-943778684D67}" srcOrd="0" destOrd="0" presId="urn:microsoft.com/office/officeart/2005/8/layout/bProcess4"/>
    <dgm:cxn modelId="{33D9BE3E-F0D7-4321-834C-FA072841A426}" type="presParOf" srcId="{DB6A169C-176B-4F36-B2A7-F402D6F967A1}" destId="{3CD80273-244B-41FB-B974-67921513C9A6}" srcOrd="0" destOrd="0" presId="urn:microsoft.com/office/officeart/2005/8/layout/bProcess4"/>
    <dgm:cxn modelId="{051F89CF-20F9-49CB-B530-2590068630AB}" type="presParOf" srcId="{3CD80273-244B-41FB-B974-67921513C9A6}" destId="{5A5CCD81-56C3-4E34-A053-F6CA9008F317}" srcOrd="0" destOrd="0" presId="urn:microsoft.com/office/officeart/2005/8/layout/bProcess4"/>
    <dgm:cxn modelId="{E1AF0498-7D08-4205-935B-8A93938F1094}" type="presParOf" srcId="{3CD80273-244B-41FB-B974-67921513C9A6}" destId="{2D83DF38-1E7D-4A79-A54D-808AB0934908}" srcOrd="1" destOrd="0" presId="urn:microsoft.com/office/officeart/2005/8/layout/bProcess4"/>
    <dgm:cxn modelId="{58C26993-3B28-40DE-8CE7-CD466B9F931D}" type="presParOf" srcId="{DB6A169C-176B-4F36-B2A7-F402D6F967A1}" destId="{B60316E1-A0CD-4E08-AC86-C5CECD5B513A}" srcOrd="1" destOrd="0" presId="urn:microsoft.com/office/officeart/2005/8/layout/bProcess4"/>
    <dgm:cxn modelId="{B44FDF0D-8DB5-4496-8362-88A85CBD469A}" type="presParOf" srcId="{DB6A169C-176B-4F36-B2A7-F402D6F967A1}" destId="{2B26F7FC-9662-4D09-A457-5DB77E5E6785}" srcOrd="2" destOrd="0" presId="urn:microsoft.com/office/officeart/2005/8/layout/bProcess4"/>
    <dgm:cxn modelId="{C76F39A2-5291-4A63-890A-81324764CF65}" type="presParOf" srcId="{2B26F7FC-9662-4D09-A457-5DB77E5E6785}" destId="{35A1EEE4-738F-4B97-BFEB-1B3895CAEE4C}" srcOrd="0" destOrd="0" presId="urn:microsoft.com/office/officeart/2005/8/layout/bProcess4"/>
    <dgm:cxn modelId="{F4216514-2D19-4A6C-806A-4E523B9C0147}" type="presParOf" srcId="{2B26F7FC-9662-4D09-A457-5DB77E5E6785}" destId="{043A3AAB-C933-439D-BCD4-4718F59C0CFC}" srcOrd="1" destOrd="0" presId="urn:microsoft.com/office/officeart/2005/8/layout/bProcess4"/>
    <dgm:cxn modelId="{811C6D7B-35CE-4F24-8972-FA873FD0DBE9}" type="presParOf" srcId="{DB6A169C-176B-4F36-B2A7-F402D6F967A1}" destId="{024EFAC4-4D99-4A1E-BF15-C25D5F8FED6E}" srcOrd="3" destOrd="0" presId="urn:microsoft.com/office/officeart/2005/8/layout/bProcess4"/>
    <dgm:cxn modelId="{03953C4D-45FC-493C-B755-9D25F12CA5FC}" type="presParOf" srcId="{DB6A169C-176B-4F36-B2A7-F402D6F967A1}" destId="{5984C476-3F9B-434B-9665-3BCDFB53DAB1}" srcOrd="4" destOrd="0" presId="urn:microsoft.com/office/officeart/2005/8/layout/bProcess4"/>
    <dgm:cxn modelId="{D2D09A8A-1DEA-42D3-A5F7-98E1D5190AE2}" type="presParOf" srcId="{5984C476-3F9B-434B-9665-3BCDFB53DAB1}" destId="{5F27D2E8-18A2-4E16-BE25-04911DEDD876}" srcOrd="0" destOrd="0" presId="urn:microsoft.com/office/officeart/2005/8/layout/bProcess4"/>
    <dgm:cxn modelId="{106D464C-B145-43A3-8FC0-E83C5A7F9495}" type="presParOf" srcId="{5984C476-3F9B-434B-9665-3BCDFB53DAB1}" destId="{9A9BF8F1-91AC-4A56-B096-A821E5EACEE2}" srcOrd="1" destOrd="0" presId="urn:microsoft.com/office/officeart/2005/8/layout/bProcess4"/>
    <dgm:cxn modelId="{51F0C9B1-94A8-4BF9-BD00-DD8F89DA93F8}" type="presParOf" srcId="{DB6A169C-176B-4F36-B2A7-F402D6F967A1}" destId="{14914E43-5338-477F-B9C3-27B223D427D6}" srcOrd="5" destOrd="0" presId="urn:microsoft.com/office/officeart/2005/8/layout/bProcess4"/>
    <dgm:cxn modelId="{201DBEB7-52E9-4400-A71E-3065BBFC1299}" type="presParOf" srcId="{DB6A169C-176B-4F36-B2A7-F402D6F967A1}" destId="{76E29541-0FBF-4246-8F79-B9FB2D8B0B33}" srcOrd="6" destOrd="0" presId="urn:microsoft.com/office/officeart/2005/8/layout/bProcess4"/>
    <dgm:cxn modelId="{0A3935A2-9DB2-453A-BB77-248E8353A163}" type="presParOf" srcId="{76E29541-0FBF-4246-8F79-B9FB2D8B0B33}" destId="{75FAF2CB-6BA0-44BF-AA70-C9D6671AE73D}" srcOrd="0" destOrd="0" presId="urn:microsoft.com/office/officeart/2005/8/layout/bProcess4"/>
    <dgm:cxn modelId="{383522CD-D2A5-4CC3-90E1-227C06453A96}" type="presParOf" srcId="{76E29541-0FBF-4246-8F79-B9FB2D8B0B33}" destId="{44AE3097-2618-48A5-A768-9AB705C7E323}" srcOrd="1" destOrd="0" presId="urn:microsoft.com/office/officeart/2005/8/layout/bProcess4"/>
    <dgm:cxn modelId="{10201AA9-307F-4660-A08C-6A2549F51AF9}" type="presParOf" srcId="{DB6A169C-176B-4F36-B2A7-F402D6F967A1}" destId="{1B9E751B-8298-4E74-A1A1-311C9EC298D2}" srcOrd="7" destOrd="0" presId="urn:microsoft.com/office/officeart/2005/8/layout/bProcess4"/>
    <dgm:cxn modelId="{EBA16785-BB17-4656-91CA-271B712E72B2}" type="presParOf" srcId="{DB6A169C-176B-4F36-B2A7-F402D6F967A1}" destId="{12A75514-C750-4F01-ABE4-247BE0B09D1F}" srcOrd="8" destOrd="0" presId="urn:microsoft.com/office/officeart/2005/8/layout/bProcess4"/>
    <dgm:cxn modelId="{544ACF1F-F9F1-4010-92B9-8AC991A6CD92}" type="presParOf" srcId="{12A75514-C750-4F01-ABE4-247BE0B09D1F}" destId="{6EB65B76-D44A-425B-9290-B0AAAB1BCCFC}" srcOrd="0" destOrd="0" presId="urn:microsoft.com/office/officeart/2005/8/layout/bProcess4"/>
    <dgm:cxn modelId="{2F9C0560-F762-4ABE-8D7A-644A0A711A69}" type="presParOf" srcId="{12A75514-C750-4F01-ABE4-247BE0B09D1F}" destId="{DFA30D8B-9AB0-481A-806C-D43E2C3A1512}" srcOrd="1" destOrd="0" presId="urn:microsoft.com/office/officeart/2005/8/layout/bProcess4"/>
    <dgm:cxn modelId="{7C39DE9B-D226-4162-880B-BE831BF3F4F9}" type="presParOf" srcId="{DB6A169C-176B-4F36-B2A7-F402D6F967A1}" destId="{02406E35-719E-4C36-8806-B11B1AC077B9}" srcOrd="9" destOrd="0" presId="urn:microsoft.com/office/officeart/2005/8/layout/bProcess4"/>
    <dgm:cxn modelId="{A3BA3835-1051-48C0-A66C-96C5F03E80A5}" type="presParOf" srcId="{DB6A169C-176B-4F36-B2A7-F402D6F967A1}" destId="{5FEC030A-DF1E-4DD4-8F9B-D85557D219CD}" srcOrd="10" destOrd="0" presId="urn:microsoft.com/office/officeart/2005/8/layout/bProcess4"/>
    <dgm:cxn modelId="{344336EF-7D03-4E5E-9CAD-0479A8D5D18D}" type="presParOf" srcId="{5FEC030A-DF1E-4DD4-8F9B-D85557D219CD}" destId="{309CEFBB-573A-4E44-89AA-17B95A041224}" srcOrd="0" destOrd="0" presId="urn:microsoft.com/office/officeart/2005/8/layout/bProcess4"/>
    <dgm:cxn modelId="{EC599E32-BBA2-4CB9-BA31-62588F5B8CF9}" type="presParOf" srcId="{5FEC030A-DF1E-4DD4-8F9B-D85557D219CD}" destId="{2BCDBFB8-5752-4DAC-9292-D8A7E56D5200}" srcOrd="1" destOrd="0" presId="urn:microsoft.com/office/officeart/2005/8/layout/bProcess4"/>
    <dgm:cxn modelId="{E8CC5690-C8C4-4275-B790-811EE325AD4F}" type="presParOf" srcId="{DB6A169C-176B-4F36-B2A7-F402D6F967A1}" destId="{C21A33FF-D11F-47E5-91A1-DED9E5D3A6F6}" srcOrd="11" destOrd="0" presId="urn:microsoft.com/office/officeart/2005/8/layout/bProcess4"/>
    <dgm:cxn modelId="{9401B3F4-481E-4DB2-A186-87FD79EF4DEE}" type="presParOf" srcId="{DB6A169C-176B-4F36-B2A7-F402D6F967A1}" destId="{E7511057-D69A-4C64-A4A7-1E7A034B38CC}" srcOrd="12" destOrd="0" presId="urn:microsoft.com/office/officeart/2005/8/layout/bProcess4"/>
    <dgm:cxn modelId="{0C096882-10BF-4829-9700-8330E6CFFE92}" type="presParOf" srcId="{E7511057-D69A-4C64-A4A7-1E7A034B38CC}" destId="{8924E7E0-9726-4083-9F8E-955A99B09514}" srcOrd="0" destOrd="0" presId="urn:microsoft.com/office/officeart/2005/8/layout/bProcess4"/>
    <dgm:cxn modelId="{E33B6F82-D5B7-4AB2-92E7-D6C6801B0EA7}" type="presParOf" srcId="{E7511057-D69A-4C64-A4A7-1E7A034B38CC}" destId="{03F532BE-B3BF-49FE-B7AB-943778684D67}" srcOrd="1" destOrd="0" presId="urn:microsoft.com/office/officeart/2005/8/layout/bProcess4"/>
    <dgm:cxn modelId="{7965D530-E8F3-4534-8B2E-98E9B16A6E36}" type="presParOf" srcId="{DB6A169C-176B-4F36-B2A7-F402D6F967A1}" destId="{0116E63E-5F3F-4A18-9F0F-EFE71CE30ABA}" srcOrd="13" destOrd="0" presId="urn:microsoft.com/office/officeart/2005/8/layout/bProcess4"/>
    <dgm:cxn modelId="{724236C3-80E2-4D5B-B833-6B9792C3D303}" type="presParOf" srcId="{DB6A169C-176B-4F36-B2A7-F402D6F967A1}" destId="{B01386D7-2881-4851-A1BB-E2F63720A1B4}" srcOrd="14" destOrd="0" presId="urn:microsoft.com/office/officeart/2005/8/layout/bProcess4"/>
    <dgm:cxn modelId="{75FA5567-D4BE-4500-BFB5-48757AA76C37}" type="presParOf" srcId="{B01386D7-2881-4851-A1BB-E2F63720A1B4}" destId="{D9C82081-2253-474B-826D-607C6BD8E634}" srcOrd="0" destOrd="0" presId="urn:microsoft.com/office/officeart/2005/8/layout/bProcess4"/>
    <dgm:cxn modelId="{5F008D3B-5B7C-473E-AB16-86A8C7D61115}" type="presParOf" srcId="{B01386D7-2881-4851-A1BB-E2F63720A1B4}" destId="{3E23C7A6-D091-4020-865A-0B1338806610}" srcOrd="1" destOrd="0" presId="urn:microsoft.com/office/officeart/2005/8/layout/bProcess4"/>
    <dgm:cxn modelId="{69A972A0-9967-4D65-B24C-2F7E32EBBA6F}" type="presParOf" srcId="{DB6A169C-176B-4F36-B2A7-F402D6F967A1}" destId="{3DE66A17-7A49-4C2B-9DA6-F085BAFC0B3F}" srcOrd="15" destOrd="0" presId="urn:microsoft.com/office/officeart/2005/8/layout/bProcess4"/>
    <dgm:cxn modelId="{6F229702-2EF6-411A-B0B3-DE5D69D24997}" type="presParOf" srcId="{DB6A169C-176B-4F36-B2A7-F402D6F967A1}" destId="{E4346111-29CF-4F36-A6D0-48CB7FAB0E97}" srcOrd="16" destOrd="0" presId="urn:microsoft.com/office/officeart/2005/8/layout/bProcess4"/>
    <dgm:cxn modelId="{23132F25-FBBB-435C-AC5E-ABB613839CD0}" type="presParOf" srcId="{E4346111-29CF-4F36-A6D0-48CB7FAB0E97}" destId="{E249EEA4-885A-45D7-99FD-9D4685326D9D}" srcOrd="0" destOrd="0" presId="urn:microsoft.com/office/officeart/2005/8/layout/bProcess4"/>
    <dgm:cxn modelId="{0D179E55-7B61-41F5-B955-5004DBEB968D}" type="presParOf" srcId="{E4346111-29CF-4F36-A6D0-48CB7FAB0E97}" destId="{0E86FD3E-B8E1-4C86-B740-19A8B7BACC13}" srcOrd="1" destOrd="0" presId="urn:microsoft.com/office/officeart/2005/8/layout/bProcess4"/>
    <dgm:cxn modelId="{A08DCB11-D718-43D5-95A3-913950BC239E}" type="presParOf" srcId="{DB6A169C-176B-4F36-B2A7-F402D6F967A1}" destId="{84A051C4-FBD8-40A1-8A58-78B001EB0A8F}" srcOrd="17" destOrd="0" presId="urn:microsoft.com/office/officeart/2005/8/layout/bProcess4"/>
    <dgm:cxn modelId="{340C686A-07E2-4422-8ECB-C9A92F2C76BB}" type="presParOf" srcId="{DB6A169C-176B-4F36-B2A7-F402D6F967A1}" destId="{C1E4B407-68AC-4FF0-BE05-832080A6B76C}" srcOrd="18" destOrd="0" presId="urn:microsoft.com/office/officeart/2005/8/layout/bProcess4"/>
    <dgm:cxn modelId="{C595987E-6DB5-40F6-A36C-719CA74D2B4E}" type="presParOf" srcId="{C1E4B407-68AC-4FF0-BE05-832080A6B76C}" destId="{51BB46D2-F0D8-4E7F-9430-C6F985598404}" srcOrd="0" destOrd="0" presId="urn:microsoft.com/office/officeart/2005/8/layout/bProcess4"/>
    <dgm:cxn modelId="{9706B9D3-2EF5-464D-B900-CBA87E3E38B2}" type="presParOf" srcId="{C1E4B407-68AC-4FF0-BE05-832080A6B76C}" destId="{F23AE5DF-437C-45FE-8DA4-6AAD04349F0D}" srcOrd="1" destOrd="0" presId="urn:microsoft.com/office/officeart/2005/8/layout/bProcess4"/>
    <dgm:cxn modelId="{611D7AC6-4B52-4446-ADB3-B70905D0F7EF}" type="presParOf" srcId="{DB6A169C-176B-4F36-B2A7-F402D6F967A1}" destId="{1D2AD03E-9731-49FE-A8F9-037CE37D7AE5}" srcOrd="19" destOrd="0" presId="urn:microsoft.com/office/officeart/2005/8/layout/bProcess4"/>
    <dgm:cxn modelId="{491D42AB-C216-42AF-8F92-8F101BBA3BF8}" type="presParOf" srcId="{DB6A169C-176B-4F36-B2A7-F402D6F967A1}" destId="{9EE09982-9E21-403A-85D8-FC55E9B40653}" srcOrd="20" destOrd="0" presId="urn:microsoft.com/office/officeart/2005/8/layout/bProcess4"/>
    <dgm:cxn modelId="{EAE31534-F2DA-40BA-B7CB-CA431F96EFA1}" type="presParOf" srcId="{9EE09982-9E21-403A-85D8-FC55E9B40653}" destId="{E7A8EB7A-819A-4FE9-9722-08BE2407C3DC}" srcOrd="0" destOrd="0" presId="urn:microsoft.com/office/officeart/2005/8/layout/bProcess4"/>
    <dgm:cxn modelId="{9D553DA0-C9E3-4091-B49A-159F120FB7F5}" type="presParOf" srcId="{9EE09982-9E21-403A-85D8-FC55E9B40653}" destId="{FC5C35D5-4365-4B6F-B8E8-0EE620BB619C}" srcOrd="1" destOrd="0" presId="urn:microsoft.com/office/officeart/2005/8/layout/bProcess4"/>
    <dgm:cxn modelId="{8FD01207-FD4E-4CDA-BBD6-9083B18B0208}" type="presParOf" srcId="{DB6A169C-176B-4F36-B2A7-F402D6F967A1}" destId="{018C0345-39F4-405A-9F38-F128C9FAA427}" srcOrd="21" destOrd="0" presId="urn:microsoft.com/office/officeart/2005/8/layout/bProcess4"/>
    <dgm:cxn modelId="{3EB50023-9DC6-4C3B-AA6A-23588E73041D}" type="presParOf" srcId="{DB6A169C-176B-4F36-B2A7-F402D6F967A1}" destId="{9626CF64-E984-4698-95E1-09E82193230F}" srcOrd="22" destOrd="0" presId="urn:microsoft.com/office/officeart/2005/8/layout/bProcess4"/>
    <dgm:cxn modelId="{F9EBDC44-89A1-4802-9505-204161500D1E}" type="presParOf" srcId="{9626CF64-E984-4698-95E1-09E82193230F}" destId="{C40B8CDC-438B-4517-BFBF-169C7C7EC017}" srcOrd="0" destOrd="0" presId="urn:microsoft.com/office/officeart/2005/8/layout/bProcess4"/>
    <dgm:cxn modelId="{9C94BFD5-DDC1-4C86-9774-CCA7C6D09F9D}" type="presParOf" srcId="{9626CF64-E984-4698-95E1-09E82193230F}" destId="{0948C36A-DD2B-49FF-8AE4-567A9602D1B8}"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7783D9C-914A-4FF9-B4D0-AF22893EB0B3}" type="doc">
      <dgm:prSet loTypeId="urn:microsoft.com/office/officeart/2018/2/layout/IconVerticalSolidList" loCatId="icon" qsTypeId="urn:microsoft.com/office/officeart/2005/8/quickstyle/simple3" qsCatId="simple" csTypeId="urn:microsoft.com/office/officeart/2005/8/colors/colorful5" csCatId="colorful" phldr="1"/>
      <dgm:spPr/>
      <dgm:t>
        <a:bodyPr/>
        <a:lstStyle/>
        <a:p>
          <a:endParaRPr lang="en-US"/>
        </a:p>
      </dgm:t>
    </dgm:pt>
    <dgm:pt modelId="{15AFEFD8-BB2B-462A-8AEA-D998B5F92E2C}">
      <dgm:prSet phldrT="[Text]"/>
      <dgm:spPr>
        <a:xfrm>
          <a:off x="2721144" y="53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Establish current position</a:t>
          </a:r>
        </a:p>
      </dgm:t>
    </dgm:pt>
    <dgm:pt modelId="{CA957027-E62A-4386-8671-FCE36F455F6E}" type="parTrans" cxnId="{E17051DA-29C4-4773-A91C-D510845C9B2A}">
      <dgm:prSet/>
      <dgm:spPr/>
      <dgm:t>
        <a:bodyPr/>
        <a:lstStyle/>
        <a:p>
          <a:endParaRPr lang="en-US"/>
        </a:p>
      </dgm:t>
    </dgm:pt>
    <dgm:pt modelId="{33D2F85F-8994-4A45-9C9C-DDE5D8D5ECB2}" type="sibTrans" cxnId="{E17051DA-29C4-4773-A91C-D510845C9B2A}">
      <dgm:prSet/>
      <dgm:spPr>
        <a:xfrm>
          <a:off x="1843753" y="497194"/>
          <a:ext cx="3282979" cy="3282979"/>
        </a:xfrm>
        <a:custGeom>
          <a:avLst/>
          <a:gdLst/>
          <a:ahLst/>
          <a:cxnLst/>
          <a:rect l="0" t="0" r="0" b="0"/>
          <a:pathLst>
            <a:path>
              <a:moveTo>
                <a:pt x="2616664" y="321064"/>
              </a:moveTo>
              <a:arcTo wR="1641489" hR="1641489" stAng="18386821" swAng="1634160"/>
            </a:path>
          </a:pathLst>
        </a:custGeom>
      </dgm:spPr>
      <dgm:t>
        <a:bodyPr/>
        <a:lstStyle/>
        <a:p>
          <a:endParaRPr lang="en-US"/>
        </a:p>
      </dgm:t>
    </dgm:pt>
    <dgm:pt modelId="{D8C427D8-29D7-481E-856C-77E46C12C4FA}">
      <dgm:prSet phldrT="[Text]"/>
      <dgm:spPr>
        <a:xfrm>
          <a:off x="4362633" y="164202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Analyse</a:t>
          </a:r>
        </a:p>
      </dgm:t>
    </dgm:pt>
    <dgm:pt modelId="{2A0566FD-C814-4309-86A0-B890C8564A08}" type="parTrans" cxnId="{2690934A-45CF-4808-9727-96808F4064D7}">
      <dgm:prSet/>
      <dgm:spPr/>
      <dgm:t>
        <a:bodyPr/>
        <a:lstStyle/>
        <a:p>
          <a:endParaRPr lang="en-US"/>
        </a:p>
      </dgm:t>
    </dgm:pt>
    <dgm:pt modelId="{4542EDC0-7799-41CE-A515-B835C7219539}" type="sibTrans" cxnId="{2690934A-45CF-4808-9727-96808F4064D7}">
      <dgm:prSet/>
      <dgm:spPr>
        <a:xfrm>
          <a:off x="1843753" y="497194"/>
          <a:ext cx="3282979" cy="3282979"/>
        </a:xfrm>
        <a:custGeom>
          <a:avLst/>
          <a:gdLst/>
          <a:ahLst/>
          <a:cxnLst/>
          <a:rect l="0" t="0" r="0" b="0"/>
          <a:pathLst>
            <a:path>
              <a:moveTo>
                <a:pt x="3112846" y="2369222"/>
              </a:moveTo>
              <a:arcTo wR="1641489" hR="1641489" stAng="1579019" swAng="1634160"/>
            </a:path>
          </a:pathLst>
        </a:custGeom>
      </dgm:spPr>
      <dgm:t>
        <a:bodyPr/>
        <a:lstStyle/>
        <a:p>
          <a:endParaRPr lang="en-US"/>
        </a:p>
      </dgm:t>
    </dgm:pt>
    <dgm:pt modelId="{E89E4F20-B487-43E5-94F2-55725FF8C98E}">
      <dgm:prSet phldrT="[Text]"/>
      <dgm:spPr>
        <a:xfrm>
          <a:off x="2721144" y="3283509"/>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Identify actions</a:t>
          </a:r>
        </a:p>
      </dgm:t>
    </dgm:pt>
    <dgm:pt modelId="{B734AFFD-457E-40F4-A6F9-CBCC6A0F886B}" type="parTrans" cxnId="{ACA8959A-ACCD-4F24-8E78-0147DBA80983}">
      <dgm:prSet/>
      <dgm:spPr/>
      <dgm:t>
        <a:bodyPr/>
        <a:lstStyle/>
        <a:p>
          <a:endParaRPr lang="en-US"/>
        </a:p>
      </dgm:t>
    </dgm:pt>
    <dgm:pt modelId="{680E0139-FFD4-4185-AA19-E9DC8F14322E}" type="sibTrans" cxnId="{ACA8959A-ACCD-4F24-8E78-0147DBA80983}">
      <dgm:prSet/>
      <dgm:spPr>
        <a:xfrm>
          <a:off x="1843753" y="497194"/>
          <a:ext cx="3282979" cy="3282979"/>
        </a:xfrm>
        <a:custGeom>
          <a:avLst/>
          <a:gdLst/>
          <a:ahLst/>
          <a:cxnLst/>
          <a:rect l="0" t="0" r="0" b="0"/>
          <a:pathLst>
            <a:path>
              <a:moveTo>
                <a:pt x="666314" y="2961914"/>
              </a:moveTo>
              <a:arcTo wR="1641489" hR="1641489" stAng="7586821" swAng="1634160"/>
            </a:path>
          </a:pathLst>
        </a:custGeom>
      </dgm:spPr>
      <dgm:t>
        <a:bodyPr/>
        <a:lstStyle/>
        <a:p>
          <a:endParaRPr lang="en-US"/>
        </a:p>
      </dgm:t>
    </dgm:pt>
    <dgm:pt modelId="{8C6A97B5-EF7F-436D-B31E-7AA8B2C28DA8}">
      <dgm:prSet phldrT="[Text]"/>
      <dgm:spPr>
        <a:xfrm>
          <a:off x="1079654" y="164202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Take action</a:t>
          </a:r>
        </a:p>
      </dgm:t>
    </dgm:pt>
    <dgm:pt modelId="{09F5BF85-9809-48B0-9A17-B9B0855EA424}" type="parTrans" cxnId="{0FBD7809-D53D-4627-B38C-72DD0030CBA0}">
      <dgm:prSet/>
      <dgm:spPr/>
      <dgm:t>
        <a:bodyPr/>
        <a:lstStyle/>
        <a:p>
          <a:endParaRPr lang="en-US"/>
        </a:p>
      </dgm:t>
    </dgm:pt>
    <dgm:pt modelId="{398A0762-90D6-4617-8CB9-A16ADCBB1B2F}" type="sibTrans" cxnId="{0FBD7809-D53D-4627-B38C-72DD0030CBA0}">
      <dgm:prSet/>
      <dgm:spPr>
        <a:xfrm>
          <a:off x="1843753" y="497194"/>
          <a:ext cx="3282979" cy="3282979"/>
        </a:xfrm>
        <a:custGeom>
          <a:avLst/>
          <a:gdLst/>
          <a:ahLst/>
          <a:cxnLst/>
          <a:rect l="0" t="0" r="0" b="0"/>
          <a:pathLst>
            <a:path>
              <a:moveTo>
                <a:pt x="170132" y="913756"/>
              </a:moveTo>
              <a:arcTo wR="1641489" hR="1641489" stAng="12379019" swAng="1634160"/>
            </a:path>
          </a:pathLst>
        </a:custGeom>
      </dgm:spPr>
      <dgm:t>
        <a:bodyPr/>
        <a:lstStyle/>
        <a:p>
          <a:endParaRPr lang="en-US"/>
        </a:p>
      </dgm:t>
    </dgm:pt>
    <dgm:pt modelId="{B91A888D-B332-4DE9-ABDE-1367493943AE}" type="pres">
      <dgm:prSet presAssocID="{F7783D9C-914A-4FF9-B4D0-AF22893EB0B3}" presName="root" presStyleCnt="0">
        <dgm:presLayoutVars>
          <dgm:dir/>
          <dgm:resizeHandles val="exact"/>
        </dgm:presLayoutVars>
      </dgm:prSet>
      <dgm:spPr/>
    </dgm:pt>
    <dgm:pt modelId="{AD167458-2614-4EE9-A323-A476D1BCB1AC}" type="pres">
      <dgm:prSet presAssocID="{15AFEFD8-BB2B-462A-8AEA-D998B5F92E2C}" presName="compNode" presStyleCnt="0"/>
      <dgm:spPr/>
    </dgm:pt>
    <dgm:pt modelId="{41CEB00A-25BF-4A95-889D-23F02E90AE64}" type="pres">
      <dgm:prSet presAssocID="{15AFEFD8-BB2B-462A-8AEA-D998B5F92E2C}" presName="bgRect" presStyleLbl="bgShp" presStyleIdx="0" presStyleCnt="4"/>
      <dgm:spPr/>
    </dgm:pt>
    <dgm:pt modelId="{31AB2DA7-AE89-46BC-8794-DF27F8BD18E5}" type="pres">
      <dgm:prSet presAssocID="{15AFEFD8-BB2B-462A-8AEA-D998B5F92E2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ick"/>
        </a:ext>
      </dgm:extLst>
    </dgm:pt>
    <dgm:pt modelId="{92277ABD-74E5-4F66-BC39-CCA4A1846C57}" type="pres">
      <dgm:prSet presAssocID="{15AFEFD8-BB2B-462A-8AEA-D998B5F92E2C}" presName="spaceRect" presStyleCnt="0"/>
      <dgm:spPr/>
    </dgm:pt>
    <dgm:pt modelId="{617E1857-03CD-49EF-872E-523E2601F6F4}" type="pres">
      <dgm:prSet presAssocID="{15AFEFD8-BB2B-462A-8AEA-D998B5F92E2C}" presName="parTx" presStyleLbl="revTx" presStyleIdx="0" presStyleCnt="4">
        <dgm:presLayoutVars>
          <dgm:chMax val="0"/>
          <dgm:chPref val="0"/>
        </dgm:presLayoutVars>
      </dgm:prSet>
      <dgm:spPr>
        <a:prstGeom prst="roundRect">
          <a:avLst/>
        </a:prstGeom>
      </dgm:spPr>
    </dgm:pt>
    <dgm:pt modelId="{065344B7-93F4-450D-9D8D-E1A0B657CEA9}" type="pres">
      <dgm:prSet presAssocID="{33D2F85F-8994-4A45-9C9C-DDE5D8D5ECB2}" presName="sibTrans" presStyleCnt="0"/>
      <dgm:spPr/>
    </dgm:pt>
    <dgm:pt modelId="{710584B5-ABB7-4698-8DB6-3B9DCD4BD8DC}" type="pres">
      <dgm:prSet presAssocID="{D8C427D8-29D7-481E-856C-77E46C12C4FA}" presName="compNode" presStyleCnt="0"/>
      <dgm:spPr/>
    </dgm:pt>
    <dgm:pt modelId="{26DEE241-20AC-4F94-A70B-7D09812D4BD2}" type="pres">
      <dgm:prSet presAssocID="{D8C427D8-29D7-481E-856C-77E46C12C4FA}" presName="bgRect" presStyleLbl="bgShp" presStyleIdx="1" presStyleCnt="4"/>
      <dgm:spPr/>
    </dgm:pt>
    <dgm:pt modelId="{53E9350C-1DFE-4309-9776-BAF9ECC6AA47}" type="pres">
      <dgm:prSet presAssocID="{D8C427D8-29D7-481E-856C-77E46C12C4F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r chart"/>
        </a:ext>
      </dgm:extLst>
    </dgm:pt>
    <dgm:pt modelId="{19CC7757-9523-4E61-B79D-F0F8B26A88B6}" type="pres">
      <dgm:prSet presAssocID="{D8C427D8-29D7-481E-856C-77E46C12C4FA}" presName="spaceRect" presStyleCnt="0"/>
      <dgm:spPr/>
    </dgm:pt>
    <dgm:pt modelId="{23689384-9776-4F5E-B45A-75273FC94AD0}" type="pres">
      <dgm:prSet presAssocID="{D8C427D8-29D7-481E-856C-77E46C12C4FA}" presName="parTx" presStyleLbl="revTx" presStyleIdx="1" presStyleCnt="4">
        <dgm:presLayoutVars>
          <dgm:chMax val="0"/>
          <dgm:chPref val="0"/>
        </dgm:presLayoutVars>
      </dgm:prSet>
      <dgm:spPr>
        <a:prstGeom prst="roundRect">
          <a:avLst/>
        </a:prstGeom>
      </dgm:spPr>
    </dgm:pt>
    <dgm:pt modelId="{8B866FC8-8FA6-4E83-8039-4619CE2858DE}" type="pres">
      <dgm:prSet presAssocID="{4542EDC0-7799-41CE-A515-B835C7219539}" presName="sibTrans" presStyleCnt="0"/>
      <dgm:spPr/>
    </dgm:pt>
    <dgm:pt modelId="{94693CF4-C925-470C-A400-E853461DCD60}" type="pres">
      <dgm:prSet presAssocID="{E89E4F20-B487-43E5-94F2-55725FF8C98E}" presName="compNode" presStyleCnt="0"/>
      <dgm:spPr/>
    </dgm:pt>
    <dgm:pt modelId="{3CC7739F-1321-41D6-B651-D1CD389E9CC1}" type="pres">
      <dgm:prSet presAssocID="{E89E4F20-B487-43E5-94F2-55725FF8C98E}" presName="bgRect" presStyleLbl="bgShp" presStyleIdx="2" presStyleCnt="4"/>
      <dgm:spPr/>
    </dgm:pt>
    <dgm:pt modelId="{F6DB8BD0-5168-4D86-AC40-007C4C8D5258}" type="pres">
      <dgm:prSet presAssocID="{E89E4F20-B487-43E5-94F2-55725FF8C98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gnifying glass"/>
        </a:ext>
      </dgm:extLst>
    </dgm:pt>
    <dgm:pt modelId="{E11D5C55-564A-4C79-9476-20020AE948B8}" type="pres">
      <dgm:prSet presAssocID="{E89E4F20-B487-43E5-94F2-55725FF8C98E}" presName="spaceRect" presStyleCnt="0"/>
      <dgm:spPr/>
    </dgm:pt>
    <dgm:pt modelId="{4BEBA88F-2F31-40ED-A552-731649097EE1}" type="pres">
      <dgm:prSet presAssocID="{E89E4F20-B487-43E5-94F2-55725FF8C98E}" presName="parTx" presStyleLbl="revTx" presStyleIdx="2" presStyleCnt="4">
        <dgm:presLayoutVars>
          <dgm:chMax val="0"/>
          <dgm:chPref val="0"/>
        </dgm:presLayoutVars>
      </dgm:prSet>
      <dgm:spPr>
        <a:prstGeom prst="roundRect">
          <a:avLst/>
        </a:prstGeom>
      </dgm:spPr>
    </dgm:pt>
    <dgm:pt modelId="{25AB7368-484E-4F98-98EE-7790988213D9}" type="pres">
      <dgm:prSet presAssocID="{680E0139-FFD4-4185-AA19-E9DC8F14322E}" presName="sibTrans" presStyleCnt="0"/>
      <dgm:spPr/>
    </dgm:pt>
    <dgm:pt modelId="{2E459DC0-4B59-4D99-BC09-E22DFCF333F3}" type="pres">
      <dgm:prSet presAssocID="{8C6A97B5-EF7F-436D-B31E-7AA8B2C28DA8}" presName="compNode" presStyleCnt="0"/>
      <dgm:spPr/>
    </dgm:pt>
    <dgm:pt modelId="{C16444EA-D8CE-4360-BDC5-43676100CBA1}" type="pres">
      <dgm:prSet presAssocID="{8C6A97B5-EF7F-436D-B31E-7AA8B2C28DA8}" presName="bgRect" presStyleLbl="bgShp" presStyleIdx="3" presStyleCnt="4"/>
      <dgm:spPr/>
    </dgm:pt>
    <dgm:pt modelId="{D07C398F-F817-425F-AD17-55FE7A1512D4}" type="pres">
      <dgm:prSet presAssocID="{8C6A97B5-EF7F-436D-B31E-7AA8B2C28DA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Run"/>
        </a:ext>
      </dgm:extLst>
    </dgm:pt>
    <dgm:pt modelId="{59D3E636-B789-4CED-AE5D-DE178DECCEFF}" type="pres">
      <dgm:prSet presAssocID="{8C6A97B5-EF7F-436D-B31E-7AA8B2C28DA8}" presName="spaceRect" presStyleCnt="0"/>
      <dgm:spPr/>
    </dgm:pt>
    <dgm:pt modelId="{1903BA10-EF6A-4BF1-9789-4E7E6B2EDA47}" type="pres">
      <dgm:prSet presAssocID="{8C6A97B5-EF7F-436D-B31E-7AA8B2C28DA8}" presName="parTx" presStyleLbl="revTx" presStyleIdx="3" presStyleCnt="4">
        <dgm:presLayoutVars>
          <dgm:chMax val="0"/>
          <dgm:chPref val="0"/>
        </dgm:presLayoutVars>
      </dgm:prSet>
      <dgm:spPr>
        <a:prstGeom prst="roundRect">
          <a:avLst/>
        </a:prstGeom>
      </dgm:spPr>
    </dgm:pt>
  </dgm:ptLst>
  <dgm:cxnLst>
    <dgm:cxn modelId="{0FBD7809-D53D-4627-B38C-72DD0030CBA0}" srcId="{F7783D9C-914A-4FF9-B4D0-AF22893EB0B3}" destId="{8C6A97B5-EF7F-436D-B31E-7AA8B2C28DA8}" srcOrd="3" destOrd="0" parTransId="{09F5BF85-9809-48B0-9A17-B9B0855EA424}" sibTransId="{398A0762-90D6-4617-8CB9-A16ADCBB1B2F}"/>
    <dgm:cxn modelId="{86CA7934-C0D1-EE44-B269-B8C6B8A8C3CC}" type="presOf" srcId="{F7783D9C-914A-4FF9-B4D0-AF22893EB0B3}" destId="{B91A888D-B332-4DE9-ABDE-1367493943AE}" srcOrd="0" destOrd="0" presId="urn:microsoft.com/office/officeart/2018/2/layout/IconVerticalSolidList"/>
    <dgm:cxn modelId="{64751E42-9B68-494B-B982-52A54C5945A0}" type="presOf" srcId="{E89E4F20-B487-43E5-94F2-55725FF8C98E}" destId="{4BEBA88F-2F31-40ED-A552-731649097EE1}" srcOrd="0" destOrd="0" presId="urn:microsoft.com/office/officeart/2018/2/layout/IconVerticalSolidList"/>
    <dgm:cxn modelId="{3D9A3666-EC46-2747-9ABD-05B4FCF4E816}" type="presOf" srcId="{15AFEFD8-BB2B-462A-8AEA-D998B5F92E2C}" destId="{617E1857-03CD-49EF-872E-523E2601F6F4}" srcOrd="0" destOrd="0" presId="urn:microsoft.com/office/officeart/2018/2/layout/IconVerticalSolidList"/>
    <dgm:cxn modelId="{2690934A-45CF-4808-9727-96808F4064D7}" srcId="{F7783D9C-914A-4FF9-B4D0-AF22893EB0B3}" destId="{D8C427D8-29D7-481E-856C-77E46C12C4FA}" srcOrd="1" destOrd="0" parTransId="{2A0566FD-C814-4309-86A0-B890C8564A08}" sibTransId="{4542EDC0-7799-41CE-A515-B835C7219539}"/>
    <dgm:cxn modelId="{66703C4C-202A-144B-A369-953783F63FB9}" type="presOf" srcId="{D8C427D8-29D7-481E-856C-77E46C12C4FA}" destId="{23689384-9776-4F5E-B45A-75273FC94AD0}" srcOrd="0" destOrd="0" presId="urn:microsoft.com/office/officeart/2018/2/layout/IconVerticalSolidList"/>
    <dgm:cxn modelId="{ACA8959A-ACCD-4F24-8E78-0147DBA80983}" srcId="{F7783D9C-914A-4FF9-B4D0-AF22893EB0B3}" destId="{E89E4F20-B487-43E5-94F2-55725FF8C98E}" srcOrd="2" destOrd="0" parTransId="{B734AFFD-457E-40F4-A6F9-CBCC6A0F886B}" sibTransId="{680E0139-FFD4-4185-AA19-E9DC8F14322E}"/>
    <dgm:cxn modelId="{1458DAB4-2915-D841-A62B-55D51D8D3671}" type="presOf" srcId="{8C6A97B5-EF7F-436D-B31E-7AA8B2C28DA8}" destId="{1903BA10-EF6A-4BF1-9789-4E7E6B2EDA47}" srcOrd="0" destOrd="0" presId="urn:microsoft.com/office/officeart/2018/2/layout/IconVerticalSolidList"/>
    <dgm:cxn modelId="{E17051DA-29C4-4773-A91C-D510845C9B2A}" srcId="{F7783D9C-914A-4FF9-B4D0-AF22893EB0B3}" destId="{15AFEFD8-BB2B-462A-8AEA-D998B5F92E2C}" srcOrd="0" destOrd="0" parTransId="{CA957027-E62A-4386-8671-FCE36F455F6E}" sibTransId="{33D2F85F-8994-4A45-9C9C-DDE5D8D5ECB2}"/>
    <dgm:cxn modelId="{BBB82286-9445-3845-A82F-0B0A14E8FEEE}" type="presParOf" srcId="{B91A888D-B332-4DE9-ABDE-1367493943AE}" destId="{AD167458-2614-4EE9-A323-A476D1BCB1AC}" srcOrd="0" destOrd="0" presId="urn:microsoft.com/office/officeart/2018/2/layout/IconVerticalSolidList"/>
    <dgm:cxn modelId="{020998DF-BEA0-EF44-9104-2615FFB236E3}" type="presParOf" srcId="{AD167458-2614-4EE9-A323-A476D1BCB1AC}" destId="{41CEB00A-25BF-4A95-889D-23F02E90AE64}" srcOrd="0" destOrd="0" presId="urn:microsoft.com/office/officeart/2018/2/layout/IconVerticalSolidList"/>
    <dgm:cxn modelId="{7CC34027-29AC-5D45-B6B3-6BE314CCF4AA}" type="presParOf" srcId="{AD167458-2614-4EE9-A323-A476D1BCB1AC}" destId="{31AB2DA7-AE89-46BC-8794-DF27F8BD18E5}" srcOrd="1" destOrd="0" presId="urn:microsoft.com/office/officeart/2018/2/layout/IconVerticalSolidList"/>
    <dgm:cxn modelId="{7A603C66-6E91-074B-B4D1-10BE14BA7049}" type="presParOf" srcId="{AD167458-2614-4EE9-A323-A476D1BCB1AC}" destId="{92277ABD-74E5-4F66-BC39-CCA4A1846C57}" srcOrd="2" destOrd="0" presId="urn:microsoft.com/office/officeart/2018/2/layout/IconVerticalSolidList"/>
    <dgm:cxn modelId="{76695869-318A-304C-95D3-FFA721CF8C68}" type="presParOf" srcId="{AD167458-2614-4EE9-A323-A476D1BCB1AC}" destId="{617E1857-03CD-49EF-872E-523E2601F6F4}" srcOrd="3" destOrd="0" presId="urn:microsoft.com/office/officeart/2018/2/layout/IconVerticalSolidList"/>
    <dgm:cxn modelId="{4902DA08-169E-7E4B-AD1A-7B55F84ED0D5}" type="presParOf" srcId="{B91A888D-B332-4DE9-ABDE-1367493943AE}" destId="{065344B7-93F4-450D-9D8D-E1A0B657CEA9}" srcOrd="1" destOrd="0" presId="urn:microsoft.com/office/officeart/2018/2/layout/IconVerticalSolidList"/>
    <dgm:cxn modelId="{58E0C385-844D-274A-832C-4E0A108ABDDE}" type="presParOf" srcId="{B91A888D-B332-4DE9-ABDE-1367493943AE}" destId="{710584B5-ABB7-4698-8DB6-3B9DCD4BD8DC}" srcOrd="2" destOrd="0" presId="urn:microsoft.com/office/officeart/2018/2/layout/IconVerticalSolidList"/>
    <dgm:cxn modelId="{C666FB6B-3A46-2E4C-851C-4FF54F6E680A}" type="presParOf" srcId="{710584B5-ABB7-4698-8DB6-3B9DCD4BD8DC}" destId="{26DEE241-20AC-4F94-A70B-7D09812D4BD2}" srcOrd="0" destOrd="0" presId="urn:microsoft.com/office/officeart/2018/2/layout/IconVerticalSolidList"/>
    <dgm:cxn modelId="{C1677FEA-B5F1-C842-9171-AEF7314A2D78}" type="presParOf" srcId="{710584B5-ABB7-4698-8DB6-3B9DCD4BD8DC}" destId="{53E9350C-1DFE-4309-9776-BAF9ECC6AA47}" srcOrd="1" destOrd="0" presId="urn:microsoft.com/office/officeart/2018/2/layout/IconVerticalSolidList"/>
    <dgm:cxn modelId="{B0674922-ABA0-E845-B48B-FCEB498C7229}" type="presParOf" srcId="{710584B5-ABB7-4698-8DB6-3B9DCD4BD8DC}" destId="{19CC7757-9523-4E61-B79D-F0F8B26A88B6}" srcOrd="2" destOrd="0" presId="urn:microsoft.com/office/officeart/2018/2/layout/IconVerticalSolidList"/>
    <dgm:cxn modelId="{2C13328B-E1D8-FC43-8BC0-6833DF118D37}" type="presParOf" srcId="{710584B5-ABB7-4698-8DB6-3B9DCD4BD8DC}" destId="{23689384-9776-4F5E-B45A-75273FC94AD0}" srcOrd="3" destOrd="0" presId="urn:microsoft.com/office/officeart/2018/2/layout/IconVerticalSolidList"/>
    <dgm:cxn modelId="{9BCF744D-9603-234D-8C56-7D30978EA89A}" type="presParOf" srcId="{B91A888D-B332-4DE9-ABDE-1367493943AE}" destId="{8B866FC8-8FA6-4E83-8039-4619CE2858DE}" srcOrd="3" destOrd="0" presId="urn:microsoft.com/office/officeart/2018/2/layout/IconVerticalSolidList"/>
    <dgm:cxn modelId="{D9A7620B-FEC7-4745-A882-1E3302D42CC7}" type="presParOf" srcId="{B91A888D-B332-4DE9-ABDE-1367493943AE}" destId="{94693CF4-C925-470C-A400-E853461DCD60}" srcOrd="4" destOrd="0" presId="urn:microsoft.com/office/officeart/2018/2/layout/IconVerticalSolidList"/>
    <dgm:cxn modelId="{1452D5AF-9E6C-274E-A620-DF9A0C986240}" type="presParOf" srcId="{94693CF4-C925-470C-A400-E853461DCD60}" destId="{3CC7739F-1321-41D6-B651-D1CD389E9CC1}" srcOrd="0" destOrd="0" presId="urn:microsoft.com/office/officeart/2018/2/layout/IconVerticalSolidList"/>
    <dgm:cxn modelId="{4D5EAFC4-3B5B-BB41-8620-62FB60AA1322}" type="presParOf" srcId="{94693CF4-C925-470C-A400-E853461DCD60}" destId="{F6DB8BD0-5168-4D86-AC40-007C4C8D5258}" srcOrd="1" destOrd="0" presId="urn:microsoft.com/office/officeart/2018/2/layout/IconVerticalSolidList"/>
    <dgm:cxn modelId="{F8D2AEDB-149E-AB4F-9A4D-4528417C398B}" type="presParOf" srcId="{94693CF4-C925-470C-A400-E853461DCD60}" destId="{E11D5C55-564A-4C79-9476-20020AE948B8}" srcOrd="2" destOrd="0" presId="urn:microsoft.com/office/officeart/2018/2/layout/IconVerticalSolidList"/>
    <dgm:cxn modelId="{73D99D9F-E94F-0045-BE03-324C8F6294B3}" type="presParOf" srcId="{94693CF4-C925-470C-A400-E853461DCD60}" destId="{4BEBA88F-2F31-40ED-A552-731649097EE1}" srcOrd="3" destOrd="0" presId="urn:microsoft.com/office/officeart/2018/2/layout/IconVerticalSolidList"/>
    <dgm:cxn modelId="{34349A2C-E2B5-384E-851F-8EFA7B494D6E}" type="presParOf" srcId="{B91A888D-B332-4DE9-ABDE-1367493943AE}" destId="{25AB7368-484E-4F98-98EE-7790988213D9}" srcOrd="5" destOrd="0" presId="urn:microsoft.com/office/officeart/2018/2/layout/IconVerticalSolidList"/>
    <dgm:cxn modelId="{42EF6CC5-8086-7C4C-81D4-533106A43A8A}" type="presParOf" srcId="{B91A888D-B332-4DE9-ABDE-1367493943AE}" destId="{2E459DC0-4B59-4D99-BC09-E22DFCF333F3}" srcOrd="6" destOrd="0" presId="urn:microsoft.com/office/officeart/2018/2/layout/IconVerticalSolidList"/>
    <dgm:cxn modelId="{53398EE5-434A-1B45-9F5E-3B0F6E1827BE}" type="presParOf" srcId="{2E459DC0-4B59-4D99-BC09-E22DFCF333F3}" destId="{C16444EA-D8CE-4360-BDC5-43676100CBA1}" srcOrd="0" destOrd="0" presId="urn:microsoft.com/office/officeart/2018/2/layout/IconVerticalSolidList"/>
    <dgm:cxn modelId="{8D5CE263-DD6A-F84F-A9FE-3A78AB1F5D21}" type="presParOf" srcId="{2E459DC0-4B59-4D99-BC09-E22DFCF333F3}" destId="{D07C398F-F817-425F-AD17-55FE7A1512D4}" srcOrd="1" destOrd="0" presId="urn:microsoft.com/office/officeart/2018/2/layout/IconVerticalSolidList"/>
    <dgm:cxn modelId="{49A55274-55D3-AC4D-96DC-E74ECF7AAAA0}" type="presParOf" srcId="{2E459DC0-4B59-4D99-BC09-E22DFCF333F3}" destId="{59D3E636-B789-4CED-AE5D-DE178DECCEFF}" srcOrd="2" destOrd="0" presId="urn:microsoft.com/office/officeart/2018/2/layout/IconVerticalSolidList"/>
    <dgm:cxn modelId="{1CDBB808-01D5-B94F-9AA9-563A579349D4}" type="presParOf" srcId="{2E459DC0-4B59-4D99-BC09-E22DFCF333F3}" destId="{1903BA10-EF6A-4BF1-9789-4E7E6B2EDA4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656653B-1639-4875-A1BB-7DC2DA67835A}"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A848F41D-45BD-47E7-BD04-752CCD076594}">
      <dgm:prSet phldrT="[Text]" custT="1"/>
      <dgm:spPr/>
      <dgm:t>
        <a:bodyPr/>
        <a:lstStyle/>
        <a:p>
          <a:r>
            <a:rPr lang="en-US" sz="2400" dirty="0"/>
            <a:t>Investigative Strategies</a:t>
          </a:r>
        </a:p>
      </dgm:t>
    </dgm:pt>
    <dgm:pt modelId="{4B3353BB-D586-49A5-A36C-A9949839933D}" type="parTrans" cxnId="{49984A4C-A979-4420-BCC9-7F617C5596D2}">
      <dgm:prSet/>
      <dgm:spPr/>
      <dgm:t>
        <a:bodyPr/>
        <a:lstStyle/>
        <a:p>
          <a:endParaRPr lang="en-US"/>
        </a:p>
      </dgm:t>
    </dgm:pt>
    <dgm:pt modelId="{8DCEB614-CA05-48D1-A712-224A0A266204}" type="sibTrans" cxnId="{49984A4C-A979-4420-BCC9-7F617C5596D2}">
      <dgm:prSet/>
      <dgm:spPr/>
      <dgm:t>
        <a:bodyPr/>
        <a:lstStyle/>
        <a:p>
          <a:endParaRPr lang="en-US"/>
        </a:p>
      </dgm:t>
    </dgm:pt>
    <dgm:pt modelId="{A322D47B-7593-47CB-8006-8F350DBDA9DF}">
      <dgm:prSet phldrT="[Text]" custT="1"/>
      <dgm:spPr/>
      <dgm:t>
        <a:bodyPr/>
        <a:lstStyle/>
        <a:p>
          <a:r>
            <a:rPr lang="en-US" sz="2400" b="1" i="1"/>
            <a:t>Identifying</a:t>
          </a:r>
          <a:r>
            <a:rPr lang="en-US" sz="2400"/>
            <a:t> a line of enquiry to pursue</a:t>
          </a:r>
          <a:endParaRPr lang="en-US" sz="2400" dirty="0"/>
        </a:p>
      </dgm:t>
    </dgm:pt>
    <dgm:pt modelId="{80101573-A468-4824-BE18-3BAA95F20139}" type="parTrans" cxnId="{7BE9E237-204B-4A2D-92A1-4B634B990A52}">
      <dgm:prSet/>
      <dgm:spPr/>
      <dgm:t>
        <a:bodyPr/>
        <a:lstStyle/>
        <a:p>
          <a:endParaRPr lang="en-US"/>
        </a:p>
      </dgm:t>
    </dgm:pt>
    <dgm:pt modelId="{52F5A8EF-7A96-4FD8-AA4C-B9D33166FCE6}" type="sibTrans" cxnId="{7BE9E237-204B-4A2D-92A1-4B634B990A52}">
      <dgm:prSet/>
      <dgm:spPr/>
      <dgm:t>
        <a:bodyPr/>
        <a:lstStyle/>
        <a:p>
          <a:endParaRPr lang="en-US"/>
        </a:p>
      </dgm:t>
    </dgm:pt>
    <dgm:pt modelId="{85200ED7-1B29-48E0-8F9C-5130CC66ED7B}">
      <dgm:prSet phldrT="[Text]" custT="1"/>
      <dgm:spPr/>
      <dgm:t>
        <a:bodyPr/>
        <a:lstStyle/>
        <a:p>
          <a:r>
            <a:rPr lang="en-US" sz="2400" b="1" i="1"/>
            <a:t>Determining </a:t>
          </a:r>
          <a:r>
            <a:rPr lang="en-US" sz="2400"/>
            <a:t>the objective of pursuing a particular line of enquiry</a:t>
          </a:r>
          <a:endParaRPr lang="en-US" sz="2400" dirty="0"/>
        </a:p>
      </dgm:t>
    </dgm:pt>
    <dgm:pt modelId="{E6ACA336-FFA0-4DF7-BA02-48EBD4793888}" type="parTrans" cxnId="{31D83A1A-5A87-48D3-887F-CCF2EE4783A7}">
      <dgm:prSet/>
      <dgm:spPr/>
      <dgm:t>
        <a:bodyPr/>
        <a:lstStyle/>
        <a:p>
          <a:endParaRPr lang="en-US"/>
        </a:p>
      </dgm:t>
    </dgm:pt>
    <dgm:pt modelId="{C550A0D7-592A-4057-9662-220B28FD7BC4}" type="sibTrans" cxnId="{31D83A1A-5A87-48D3-887F-CCF2EE4783A7}">
      <dgm:prSet/>
      <dgm:spPr/>
      <dgm:t>
        <a:bodyPr/>
        <a:lstStyle/>
        <a:p>
          <a:endParaRPr lang="en-US"/>
        </a:p>
      </dgm:t>
    </dgm:pt>
    <dgm:pt modelId="{14718694-0384-47C9-B4AD-853BD1763C61}">
      <dgm:prSet phldrT="[Text]" custT="1"/>
      <dgm:spPr/>
      <dgm:t>
        <a:bodyPr/>
        <a:lstStyle/>
        <a:p>
          <a:r>
            <a:rPr lang="en-US" sz="2400" b="1" i="1" dirty="0"/>
            <a:t>Identifying</a:t>
          </a:r>
          <a:r>
            <a:rPr lang="en-US" sz="2400" dirty="0"/>
            <a:t> the investigative action(s) necessary to efficiently achieve that objective taking into account resources, priorities &amp; proportionality</a:t>
          </a:r>
        </a:p>
      </dgm:t>
    </dgm:pt>
    <dgm:pt modelId="{A4DA9F1E-531D-4B96-9CEE-125EB0BD73D9}" type="parTrans" cxnId="{F8F53D9C-D95D-430B-9EBB-79C936B805B0}">
      <dgm:prSet/>
      <dgm:spPr/>
      <dgm:t>
        <a:bodyPr/>
        <a:lstStyle/>
        <a:p>
          <a:endParaRPr lang="en-US"/>
        </a:p>
      </dgm:t>
    </dgm:pt>
    <dgm:pt modelId="{8BBC5028-0CA0-4260-803A-707D15AEA436}" type="sibTrans" cxnId="{F8F53D9C-D95D-430B-9EBB-79C936B805B0}">
      <dgm:prSet/>
      <dgm:spPr/>
      <dgm:t>
        <a:bodyPr/>
        <a:lstStyle/>
        <a:p>
          <a:endParaRPr lang="en-US"/>
        </a:p>
      </dgm:t>
    </dgm:pt>
    <dgm:pt modelId="{CA5342B4-D396-4755-98F0-5DF4B5F9021B}">
      <dgm:prSet phldrT="[Text]" custT="1"/>
      <dgm:spPr/>
      <dgm:t>
        <a:bodyPr/>
        <a:lstStyle/>
        <a:p>
          <a:r>
            <a:rPr lang="en-US" sz="2400" b="1" i="1"/>
            <a:t>Conducting</a:t>
          </a:r>
          <a:r>
            <a:rPr lang="en-US" sz="2400"/>
            <a:t> the investigative action &amp; gathering the maximum amount of material which may generate further lines of enquiry</a:t>
          </a:r>
          <a:endParaRPr lang="en-US" sz="2400" dirty="0"/>
        </a:p>
      </dgm:t>
    </dgm:pt>
    <dgm:pt modelId="{5EF834A7-8455-4BB9-90C8-7EA98E7AB116}" type="parTrans" cxnId="{CDB8F74C-D0B4-428C-B17C-0BE12C5FB422}">
      <dgm:prSet/>
      <dgm:spPr/>
      <dgm:t>
        <a:bodyPr/>
        <a:lstStyle/>
        <a:p>
          <a:endParaRPr lang="en-US"/>
        </a:p>
      </dgm:t>
    </dgm:pt>
    <dgm:pt modelId="{C9D87B5A-D394-46B3-A445-437CB323E223}" type="sibTrans" cxnId="{CDB8F74C-D0B4-428C-B17C-0BE12C5FB422}">
      <dgm:prSet/>
      <dgm:spPr/>
      <dgm:t>
        <a:bodyPr/>
        <a:lstStyle/>
        <a:p>
          <a:endParaRPr lang="en-US"/>
        </a:p>
      </dgm:t>
    </dgm:pt>
    <dgm:pt modelId="{7CF7A3E4-50D0-4550-BC98-F9397E9D9FF6}" type="pres">
      <dgm:prSet presAssocID="{5656653B-1639-4875-A1BB-7DC2DA67835A}" presName="diagram" presStyleCnt="0">
        <dgm:presLayoutVars>
          <dgm:chMax val="1"/>
          <dgm:dir/>
          <dgm:animLvl val="ctr"/>
          <dgm:resizeHandles val="exact"/>
        </dgm:presLayoutVars>
      </dgm:prSet>
      <dgm:spPr/>
    </dgm:pt>
    <dgm:pt modelId="{44D91739-5118-4C64-B462-8D657D505AFB}" type="pres">
      <dgm:prSet presAssocID="{5656653B-1639-4875-A1BB-7DC2DA67835A}" presName="matrix" presStyleCnt="0"/>
      <dgm:spPr/>
    </dgm:pt>
    <dgm:pt modelId="{F61682CD-A2C1-4D56-939B-E13B400E91F1}" type="pres">
      <dgm:prSet presAssocID="{5656653B-1639-4875-A1BB-7DC2DA67835A}" presName="tile1" presStyleLbl="node1" presStyleIdx="0" presStyleCnt="4"/>
      <dgm:spPr/>
    </dgm:pt>
    <dgm:pt modelId="{93EAADF6-50DC-4476-BF0E-39001A4BDF59}" type="pres">
      <dgm:prSet presAssocID="{5656653B-1639-4875-A1BB-7DC2DA67835A}" presName="tile1text" presStyleLbl="node1" presStyleIdx="0" presStyleCnt="4">
        <dgm:presLayoutVars>
          <dgm:chMax val="0"/>
          <dgm:chPref val="0"/>
          <dgm:bulletEnabled val="1"/>
        </dgm:presLayoutVars>
      </dgm:prSet>
      <dgm:spPr/>
    </dgm:pt>
    <dgm:pt modelId="{B75CF95F-5500-490A-852E-E51C72AE2481}" type="pres">
      <dgm:prSet presAssocID="{5656653B-1639-4875-A1BB-7DC2DA67835A}" presName="tile2" presStyleLbl="node1" presStyleIdx="1" presStyleCnt="4"/>
      <dgm:spPr/>
    </dgm:pt>
    <dgm:pt modelId="{CFD31EF6-47A5-4C39-A3B1-89A10064784F}" type="pres">
      <dgm:prSet presAssocID="{5656653B-1639-4875-A1BB-7DC2DA67835A}" presName="tile2text" presStyleLbl="node1" presStyleIdx="1" presStyleCnt="4">
        <dgm:presLayoutVars>
          <dgm:chMax val="0"/>
          <dgm:chPref val="0"/>
          <dgm:bulletEnabled val="1"/>
        </dgm:presLayoutVars>
      </dgm:prSet>
      <dgm:spPr/>
    </dgm:pt>
    <dgm:pt modelId="{0CA56AFE-2462-45F5-A215-19C7C5F9114A}" type="pres">
      <dgm:prSet presAssocID="{5656653B-1639-4875-A1BB-7DC2DA67835A}" presName="tile3" presStyleLbl="node1" presStyleIdx="2" presStyleCnt="4"/>
      <dgm:spPr/>
    </dgm:pt>
    <dgm:pt modelId="{103BB64A-BEFC-42B6-8215-7CCBFC8DA6B7}" type="pres">
      <dgm:prSet presAssocID="{5656653B-1639-4875-A1BB-7DC2DA67835A}" presName="tile3text" presStyleLbl="node1" presStyleIdx="2" presStyleCnt="4">
        <dgm:presLayoutVars>
          <dgm:chMax val="0"/>
          <dgm:chPref val="0"/>
          <dgm:bulletEnabled val="1"/>
        </dgm:presLayoutVars>
      </dgm:prSet>
      <dgm:spPr/>
    </dgm:pt>
    <dgm:pt modelId="{44972B86-9451-44DF-A4F0-84233DA580CE}" type="pres">
      <dgm:prSet presAssocID="{5656653B-1639-4875-A1BB-7DC2DA67835A}" presName="tile4" presStyleLbl="node1" presStyleIdx="3" presStyleCnt="4"/>
      <dgm:spPr/>
    </dgm:pt>
    <dgm:pt modelId="{D78FEA7A-52C2-417D-8293-F7D6A070D8AD}" type="pres">
      <dgm:prSet presAssocID="{5656653B-1639-4875-A1BB-7DC2DA67835A}" presName="tile4text" presStyleLbl="node1" presStyleIdx="3" presStyleCnt="4">
        <dgm:presLayoutVars>
          <dgm:chMax val="0"/>
          <dgm:chPref val="0"/>
          <dgm:bulletEnabled val="1"/>
        </dgm:presLayoutVars>
      </dgm:prSet>
      <dgm:spPr/>
    </dgm:pt>
    <dgm:pt modelId="{F28DE75D-4E06-43B3-8B8F-6114D95E3BB1}" type="pres">
      <dgm:prSet presAssocID="{5656653B-1639-4875-A1BB-7DC2DA67835A}" presName="centerTile" presStyleLbl="fgShp" presStyleIdx="0" presStyleCnt="1">
        <dgm:presLayoutVars>
          <dgm:chMax val="0"/>
          <dgm:chPref val="0"/>
        </dgm:presLayoutVars>
      </dgm:prSet>
      <dgm:spPr/>
    </dgm:pt>
  </dgm:ptLst>
  <dgm:cxnLst>
    <dgm:cxn modelId="{A9EFBC11-9647-4698-B110-B1774BFFAB9F}" type="presOf" srcId="{CA5342B4-D396-4755-98F0-5DF4B5F9021B}" destId="{D78FEA7A-52C2-417D-8293-F7D6A070D8AD}" srcOrd="1" destOrd="0" presId="urn:microsoft.com/office/officeart/2005/8/layout/matrix1"/>
    <dgm:cxn modelId="{31D83A1A-5A87-48D3-887F-CCF2EE4783A7}" srcId="{A848F41D-45BD-47E7-BD04-752CCD076594}" destId="{85200ED7-1B29-48E0-8F9C-5130CC66ED7B}" srcOrd="1" destOrd="0" parTransId="{E6ACA336-FFA0-4DF7-BA02-48EBD4793888}" sibTransId="{C550A0D7-592A-4057-9662-220B28FD7BC4}"/>
    <dgm:cxn modelId="{7BE9E237-204B-4A2D-92A1-4B634B990A52}" srcId="{A848F41D-45BD-47E7-BD04-752CCD076594}" destId="{A322D47B-7593-47CB-8006-8F350DBDA9DF}" srcOrd="0" destOrd="0" parTransId="{80101573-A468-4824-BE18-3BAA95F20139}" sibTransId="{52F5A8EF-7A96-4FD8-AA4C-B9D33166FCE6}"/>
    <dgm:cxn modelId="{4B625A63-0D68-4541-98F4-D1362E7BC3BA}" type="presOf" srcId="{5656653B-1639-4875-A1BB-7DC2DA67835A}" destId="{7CF7A3E4-50D0-4550-BC98-F9397E9D9FF6}" srcOrd="0" destOrd="0" presId="urn:microsoft.com/office/officeart/2005/8/layout/matrix1"/>
    <dgm:cxn modelId="{C485A04A-AF73-4ADD-8603-D67FCF429B9A}" type="presOf" srcId="{CA5342B4-D396-4755-98F0-5DF4B5F9021B}" destId="{44972B86-9451-44DF-A4F0-84233DA580CE}" srcOrd="0" destOrd="0" presId="urn:microsoft.com/office/officeart/2005/8/layout/matrix1"/>
    <dgm:cxn modelId="{49984A4C-A979-4420-BCC9-7F617C5596D2}" srcId="{5656653B-1639-4875-A1BB-7DC2DA67835A}" destId="{A848F41D-45BD-47E7-BD04-752CCD076594}" srcOrd="0" destOrd="0" parTransId="{4B3353BB-D586-49A5-A36C-A9949839933D}" sibTransId="{8DCEB614-CA05-48D1-A712-224A0A266204}"/>
    <dgm:cxn modelId="{CDB8F74C-D0B4-428C-B17C-0BE12C5FB422}" srcId="{A848F41D-45BD-47E7-BD04-752CCD076594}" destId="{CA5342B4-D396-4755-98F0-5DF4B5F9021B}" srcOrd="3" destOrd="0" parTransId="{5EF834A7-8455-4BB9-90C8-7EA98E7AB116}" sibTransId="{C9D87B5A-D394-46B3-A445-437CB323E223}"/>
    <dgm:cxn modelId="{3D68726E-462B-40C4-86F6-3E57027E6AEC}" type="presOf" srcId="{A848F41D-45BD-47E7-BD04-752CCD076594}" destId="{F28DE75D-4E06-43B3-8B8F-6114D95E3BB1}" srcOrd="0" destOrd="0" presId="urn:microsoft.com/office/officeart/2005/8/layout/matrix1"/>
    <dgm:cxn modelId="{3A153599-0293-44D0-838F-3DC06F38058B}" type="presOf" srcId="{A322D47B-7593-47CB-8006-8F350DBDA9DF}" destId="{F61682CD-A2C1-4D56-939B-E13B400E91F1}" srcOrd="0" destOrd="0" presId="urn:microsoft.com/office/officeart/2005/8/layout/matrix1"/>
    <dgm:cxn modelId="{F8F53D9C-D95D-430B-9EBB-79C936B805B0}" srcId="{A848F41D-45BD-47E7-BD04-752CCD076594}" destId="{14718694-0384-47C9-B4AD-853BD1763C61}" srcOrd="2" destOrd="0" parTransId="{A4DA9F1E-531D-4B96-9CEE-125EB0BD73D9}" sibTransId="{8BBC5028-0CA0-4260-803A-707D15AEA436}"/>
    <dgm:cxn modelId="{5263EBA5-195D-4A77-8FEF-F6113C6B5FB6}" type="presOf" srcId="{14718694-0384-47C9-B4AD-853BD1763C61}" destId="{103BB64A-BEFC-42B6-8215-7CCBFC8DA6B7}" srcOrd="1" destOrd="0" presId="urn:microsoft.com/office/officeart/2005/8/layout/matrix1"/>
    <dgm:cxn modelId="{3CBC6FCD-8C68-4AF4-A055-FE04CD99F097}" type="presOf" srcId="{85200ED7-1B29-48E0-8F9C-5130CC66ED7B}" destId="{B75CF95F-5500-490A-852E-E51C72AE2481}" srcOrd="0" destOrd="0" presId="urn:microsoft.com/office/officeart/2005/8/layout/matrix1"/>
    <dgm:cxn modelId="{39B127DE-1643-4C9D-B601-D5DAC8E0D9D8}" type="presOf" srcId="{14718694-0384-47C9-B4AD-853BD1763C61}" destId="{0CA56AFE-2462-45F5-A215-19C7C5F9114A}" srcOrd="0" destOrd="0" presId="urn:microsoft.com/office/officeart/2005/8/layout/matrix1"/>
    <dgm:cxn modelId="{77F5F7E2-56D8-411D-B3D4-8F04A71C29D1}" type="presOf" srcId="{85200ED7-1B29-48E0-8F9C-5130CC66ED7B}" destId="{CFD31EF6-47A5-4C39-A3B1-89A10064784F}" srcOrd="1" destOrd="0" presId="urn:microsoft.com/office/officeart/2005/8/layout/matrix1"/>
    <dgm:cxn modelId="{26B41CF5-4FDF-4209-94A9-04C37EB6EEFC}" type="presOf" srcId="{A322D47B-7593-47CB-8006-8F350DBDA9DF}" destId="{93EAADF6-50DC-4476-BF0E-39001A4BDF59}" srcOrd="1" destOrd="0" presId="urn:microsoft.com/office/officeart/2005/8/layout/matrix1"/>
    <dgm:cxn modelId="{DC2BB032-74EC-4485-A566-AA811A7868B8}" type="presParOf" srcId="{7CF7A3E4-50D0-4550-BC98-F9397E9D9FF6}" destId="{44D91739-5118-4C64-B462-8D657D505AFB}" srcOrd="0" destOrd="0" presId="urn:microsoft.com/office/officeart/2005/8/layout/matrix1"/>
    <dgm:cxn modelId="{2EEC50AC-CD0A-45AF-8369-2A41C4D0F9B9}" type="presParOf" srcId="{44D91739-5118-4C64-B462-8D657D505AFB}" destId="{F61682CD-A2C1-4D56-939B-E13B400E91F1}" srcOrd="0" destOrd="0" presId="urn:microsoft.com/office/officeart/2005/8/layout/matrix1"/>
    <dgm:cxn modelId="{467EBC0B-1FEB-4CB8-BA74-8474C16FFFDB}" type="presParOf" srcId="{44D91739-5118-4C64-B462-8D657D505AFB}" destId="{93EAADF6-50DC-4476-BF0E-39001A4BDF59}" srcOrd="1" destOrd="0" presId="urn:microsoft.com/office/officeart/2005/8/layout/matrix1"/>
    <dgm:cxn modelId="{40F01DA9-A8A1-47F0-B5D7-E47EBC01B4FB}" type="presParOf" srcId="{44D91739-5118-4C64-B462-8D657D505AFB}" destId="{B75CF95F-5500-490A-852E-E51C72AE2481}" srcOrd="2" destOrd="0" presId="urn:microsoft.com/office/officeart/2005/8/layout/matrix1"/>
    <dgm:cxn modelId="{EFCDE13E-BA37-4170-B8C7-A95DD8E746F8}" type="presParOf" srcId="{44D91739-5118-4C64-B462-8D657D505AFB}" destId="{CFD31EF6-47A5-4C39-A3B1-89A10064784F}" srcOrd="3" destOrd="0" presId="urn:microsoft.com/office/officeart/2005/8/layout/matrix1"/>
    <dgm:cxn modelId="{E6798D95-2B1C-4AE5-AD5E-7184EA5270F8}" type="presParOf" srcId="{44D91739-5118-4C64-B462-8D657D505AFB}" destId="{0CA56AFE-2462-45F5-A215-19C7C5F9114A}" srcOrd="4" destOrd="0" presId="urn:microsoft.com/office/officeart/2005/8/layout/matrix1"/>
    <dgm:cxn modelId="{361B4FB0-C19C-45ED-B411-6FBF7AFB00F3}" type="presParOf" srcId="{44D91739-5118-4C64-B462-8D657D505AFB}" destId="{103BB64A-BEFC-42B6-8215-7CCBFC8DA6B7}" srcOrd="5" destOrd="0" presId="urn:microsoft.com/office/officeart/2005/8/layout/matrix1"/>
    <dgm:cxn modelId="{B6B662AB-680C-40CC-8944-8A3E79939E0E}" type="presParOf" srcId="{44D91739-5118-4C64-B462-8D657D505AFB}" destId="{44972B86-9451-44DF-A4F0-84233DA580CE}" srcOrd="6" destOrd="0" presId="urn:microsoft.com/office/officeart/2005/8/layout/matrix1"/>
    <dgm:cxn modelId="{DD6A621C-9403-4879-BF9F-CA31FB448AC5}" type="presParOf" srcId="{44D91739-5118-4C64-B462-8D657D505AFB}" destId="{D78FEA7A-52C2-417D-8293-F7D6A070D8AD}" srcOrd="7" destOrd="0" presId="urn:microsoft.com/office/officeart/2005/8/layout/matrix1"/>
    <dgm:cxn modelId="{47DA5A4C-0724-4726-AF77-25F321595936}" type="presParOf" srcId="{7CF7A3E4-50D0-4550-BC98-F9397E9D9FF6}" destId="{F28DE75D-4E06-43B3-8B8F-6114D95E3BB1}"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547D86B-543F-4CFE-B749-EC7DD4B9662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66F1A2A-2245-4FE4-A9D9-EB957A431408}">
      <dgm:prSet/>
      <dgm:spPr/>
      <dgm:t>
        <a:bodyPr/>
        <a:lstStyle/>
        <a:p>
          <a:r>
            <a:rPr lang="en-US" dirty="0"/>
            <a:t>The National Decision Model is the basis of decision making </a:t>
          </a:r>
        </a:p>
      </dgm:t>
    </dgm:pt>
    <dgm:pt modelId="{C11BE828-8859-4627-80BA-6CE5AA6B4EA4}" type="parTrans" cxnId="{E1A36A0A-D22A-4198-923D-A1893BFB29E5}">
      <dgm:prSet/>
      <dgm:spPr/>
      <dgm:t>
        <a:bodyPr/>
        <a:lstStyle/>
        <a:p>
          <a:endParaRPr lang="en-US"/>
        </a:p>
      </dgm:t>
    </dgm:pt>
    <dgm:pt modelId="{5CE8863D-6D5A-44AD-A942-62E5B9949707}" type="sibTrans" cxnId="{E1A36A0A-D22A-4198-923D-A1893BFB29E5}">
      <dgm:prSet/>
      <dgm:spPr/>
      <dgm:t>
        <a:bodyPr/>
        <a:lstStyle/>
        <a:p>
          <a:endParaRPr lang="en-US"/>
        </a:p>
      </dgm:t>
    </dgm:pt>
    <dgm:pt modelId="{EC4A3821-BCE9-40AB-9294-63538DDCB93B}">
      <dgm:prSet/>
      <dgm:spPr/>
      <dgm:t>
        <a:bodyPr/>
        <a:lstStyle/>
        <a:p>
          <a:r>
            <a:rPr lang="en-US"/>
            <a:t>THRIVE provides a framework to support our decision making, informing a holistic understanding of the situation. </a:t>
          </a:r>
        </a:p>
      </dgm:t>
    </dgm:pt>
    <dgm:pt modelId="{F5DE81D6-CAF3-403A-8AC4-3CBC2DA0EE45}" type="parTrans" cxnId="{640CF795-6094-4764-974B-5E1FF55BFAA8}">
      <dgm:prSet/>
      <dgm:spPr/>
      <dgm:t>
        <a:bodyPr/>
        <a:lstStyle/>
        <a:p>
          <a:endParaRPr lang="en-US"/>
        </a:p>
      </dgm:t>
    </dgm:pt>
    <dgm:pt modelId="{70E48EC7-EBCB-463D-AC24-7C5885DE167B}" type="sibTrans" cxnId="{640CF795-6094-4764-974B-5E1FF55BFAA8}">
      <dgm:prSet/>
      <dgm:spPr/>
      <dgm:t>
        <a:bodyPr/>
        <a:lstStyle/>
        <a:p>
          <a:endParaRPr lang="en-US"/>
        </a:p>
      </dgm:t>
    </dgm:pt>
    <dgm:pt modelId="{03C6C795-8BDE-4B6F-B3F5-2F84914BA063}">
      <dgm:prSet/>
      <dgm:spPr/>
      <dgm:t>
        <a:bodyPr/>
        <a:lstStyle/>
        <a:p>
          <a:r>
            <a:rPr lang="en-US" dirty="0"/>
            <a:t>THRIVE is an integral part of our ethical decision making. </a:t>
          </a:r>
        </a:p>
      </dgm:t>
    </dgm:pt>
    <dgm:pt modelId="{C9405B17-D218-4EC0-8079-D53A54C08145}" type="parTrans" cxnId="{8E31BDBE-64DC-4E87-904A-C93D91D31625}">
      <dgm:prSet/>
      <dgm:spPr/>
      <dgm:t>
        <a:bodyPr/>
        <a:lstStyle/>
        <a:p>
          <a:endParaRPr lang="en-US"/>
        </a:p>
      </dgm:t>
    </dgm:pt>
    <dgm:pt modelId="{2C3DD074-C5A8-4ECA-8F60-52CE146E78F5}" type="sibTrans" cxnId="{8E31BDBE-64DC-4E87-904A-C93D91D31625}">
      <dgm:prSet/>
      <dgm:spPr/>
      <dgm:t>
        <a:bodyPr/>
        <a:lstStyle/>
        <a:p>
          <a:endParaRPr lang="en-US"/>
        </a:p>
      </dgm:t>
    </dgm:pt>
    <dgm:pt modelId="{CD6B7AE3-F2CE-4CE3-9F09-1F75D5FB54D2}">
      <dgm:prSet/>
      <dgm:spPr/>
      <dgm:t>
        <a:bodyPr/>
        <a:lstStyle/>
        <a:p>
          <a:r>
            <a:rPr lang="en-US" dirty="0"/>
            <a:t>THRIVE will be used to assess situations where decision making, and management of risk has a range of considerations and responses related to the circumstances. </a:t>
          </a:r>
        </a:p>
      </dgm:t>
    </dgm:pt>
    <dgm:pt modelId="{B16908FA-9BB3-460F-BA1B-BAA82DCCF81A}" type="sibTrans" cxnId="{70BD0AC5-607F-4BF5-8CB6-8512720D3FE7}">
      <dgm:prSet/>
      <dgm:spPr/>
      <dgm:t>
        <a:bodyPr/>
        <a:lstStyle/>
        <a:p>
          <a:endParaRPr lang="en-US"/>
        </a:p>
      </dgm:t>
    </dgm:pt>
    <dgm:pt modelId="{8177AADE-54F9-44D6-B389-2E0BA14F0FDC}" type="parTrans" cxnId="{70BD0AC5-607F-4BF5-8CB6-8512720D3FE7}">
      <dgm:prSet/>
      <dgm:spPr/>
      <dgm:t>
        <a:bodyPr/>
        <a:lstStyle/>
        <a:p>
          <a:endParaRPr lang="en-US"/>
        </a:p>
      </dgm:t>
    </dgm:pt>
    <dgm:pt modelId="{1F35FF35-D260-EE41-BC6F-BBC8CAFDBEFB}" type="pres">
      <dgm:prSet presAssocID="{B547D86B-543F-4CFE-B749-EC7DD4B9662C}" presName="linear" presStyleCnt="0">
        <dgm:presLayoutVars>
          <dgm:animLvl val="lvl"/>
          <dgm:resizeHandles val="exact"/>
        </dgm:presLayoutVars>
      </dgm:prSet>
      <dgm:spPr/>
    </dgm:pt>
    <dgm:pt modelId="{67051F57-E43C-4E48-929F-13DDFB494871}" type="pres">
      <dgm:prSet presAssocID="{466F1A2A-2245-4FE4-A9D9-EB957A431408}" presName="parentText" presStyleLbl="node1" presStyleIdx="0" presStyleCnt="4">
        <dgm:presLayoutVars>
          <dgm:chMax val="0"/>
          <dgm:bulletEnabled val="1"/>
        </dgm:presLayoutVars>
      </dgm:prSet>
      <dgm:spPr/>
    </dgm:pt>
    <dgm:pt modelId="{70C7B2A5-D375-FE48-B0C7-51A0837F2BA3}" type="pres">
      <dgm:prSet presAssocID="{5CE8863D-6D5A-44AD-A942-62E5B9949707}" presName="spacer" presStyleCnt="0"/>
      <dgm:spPr/>
    </dgm:pt>
    <dgm:pt modelId="{9B586F7D-2288-974D-8A10-BBDE9D37FC5D}" type="pres">
      <dgm:prSet presAssocID="{EC4A3821-BCE9-40AB-9294-63538DDCB93B}" presName="parentText" presStyleLbl="node1" presStyleIdx="1" presStyleCnt="4">
        <dgm:presLayoutVars>
          <dgm:chMax val="0"/>
          <dgm:bulletEnabled val="1"/>
        </dgm:presLayoutVars>
      </dgm:prSet>
      <dgm:spPr/>
    </dgm:pt>
    <dgm:pt modelId="{5CB90984-259B-444F-B6C1-5EAB35CD1425}" type="pres">
      <dgm:prSet presAssocID="{70E48EC7-EBCB-463D-AC24-7C5885DE167B}" presName="spacer" presStyleCnt="0"/>
      <dgm:spPr/>
    </dgm:pt>
    <dgm:pt modelId="{92F72F98-7C57-E547-B1BC-48B099E63A2C}" type="pres">
      <dgm:prSet presAssocID="{03C6C795-8BDE-4B6F-B3F5-2F84914BA063}" presName="parentText" presStyleLbl="node1" presStyleIdx="2" presStyleCnt="4">
        <dgm:presLayoutVars>
          <dgm:chMax val="0"/>
          <dgm:bulletEnabled val="1"/>
        </dgm:presLayoutVars>
      </dgm:prSet>
      <dgm:spPr/>
    </dgm:pt>
    <dgm:pt modelId="{113B3AFF-7A35-494E-9FBD-8F83A5916035}" type="pres">
      <dgm:prSet presAssocID="{2C3DD074-C5A8-4ECA-8F60-52CE146E78F5}" presName="spacer" presStyleCnt="0"/>
      <dgm:spPr/>
    </dgm:pt>
    <dgm:pt modelId="{8350F9F8-6B7A-594A-8005-253704955D86}" type="pres">
      <dgm:prSet presAssocID="{CD6B7AE3-F2CE-4CE3-9F09-1F75D5FB54D2}" presName="parentText" presStyleLbl="node1" presStyleIdx="3" presStyleCnt="4">
        <dgm:presLayoutVars>
          <dgm:chMax val="0"/>
          <dgm:bulletEnabled val="1"/>
        </dgm:presLayoutVars>
      </dgm:prSet>
      <dgm:spPr/>
    </dgm:pt>
  </dgm:ptLst>
  <dgm:cxnLst>
    <dgm:cxn modelId="{E1A36A0A-D22A-4198-923D-A1893BFB29E5}" srcId="{B547D86B-543F-4CFE-B749-EC7DD4B9662C}" destId="{466F1A2A-2245-4FE4-A9D9-EB957A431408}" srcOrd="0" destOrd="0" parTransId="{C11BE828-8859-4627-80BA-6CE5AA6B4EA4}" sibTransId="{5CE8863D-6D5A-44AD-A942-62E5B9949707}"/>
    <dgm:cxn modelId="{5DF20F3F-0A74-B74E-9ED8-342C44BEFFB2}" type="presOf" srcId="{EC4A3821-BCE9-40AB-9294-63538DDCB93B}" destId="{9B586F7D-2288-974D-8A10-BBDE9D37FC5D}" srcOrd="0" destOrd="0" presId="urn:microsoft.com/office/officeart/2005/8/layout/vList2"/>
    <dgm:cxn modelId="{2A126348-DDD9-1D46-A0E9-1025ACC00426}" type="presOf" srcId="{03C6C795-8BDE-4B6F-B3F5-2F84914BA063}" destId="{92F72F98-7C57-E547-B1BC-48B099E63A2C}" srcOrd="0" destOrd="0" presId="urn:microsoft.com/office/officeart/2005/8/layout/vList2"/>
    <dgm:cxn modelId="{C25EAD4A-60C9-0A4E-B2F7-323D38BE4835}" type="presOf" srcId="{B547D86B-543F-4CFE-B749-EC7DD4B9662C}" destId="{1F35FF35-D260-EE41-BC6F-BBC8CAFDBEFB}" srcOrd="0" destOrd="0" presId="urn:microsoft.com/office/officeart/2005/8/layout/vList2"/>
    <dgm:cxn modelId="{640CF795-6094-4764-974B-5E1FF55BFAA8}" srcId="{B547D86B-543F-4CFE-B749-EC7DD4B9662C}" destId="{EC4A3821-BCE9-40AB-9294-63538DDCB93B}" srcOrd="1" destOrd="0" parTransId="{F5DE81D6-CAF3-403A-8AC4-3CBC2DA0EE45}" sibTransId="{70E48EC7-EBCB-463D-AC24-7C5885DE167B}"/>
    <dgm:cxn modelId="{FA574497-C74B-174C-B93A-6F82B43077C7}" type="presOf" srcId="{466F1A2A-2245-4FE4-A9D9-EB957A431408}" destId="{67051F57-E43C-4E48-929F-13DDFB494871}" srcOrd="0" destOrd="0" presId="urn:microsoft.com/office/officeart/2005/8/layout/vList2"/>
    <dgm:cxn modelId="{8E31BDBE-64DC-4E87-904A-C93D91D31625}" srcId="{B547D86B-543F-4CFE-B749-EC7DD4B9662C}" destId="{03C6C795-8BDE-4B6F-B3F5-2F84914BA063}" srcOrd="2" destOrd="0" parTransId="{C9405B17-D218-4EC0-8079-D53A54C08145}" sibTransId="{2C3DD074-C5A8-4ECA-8F60-52CE146E78F5}"/>
    <dgm:cxn modelId="{70BD0AC5-607F-4BF5-8CB6-8512720D3FE7}" srcId="{B547D86B-543F-4CFE-B749-EC7DD4B9662C}" destId="{CD6B7AE3-F2CE-4CE3-9F09-1F75D5FB54D2}" srcOrd="3" destOrd="0" parTransId="{8177AADE-54F9-44D6-B389-2E0BA14F0FDC}" sibTransId="{B16908FA-9BB3-460F-BA1B-BAA82DCCF81A}"/>
    <dgm:cxn modelId="{7B9B27F6-76CE-CC45-88F9-6DCDDB290E6D}" type="presOf" srcId="{CD6B7AE3-F2CE-4CE3-9F09-1F75D5FB54D2}" destId="{8350F9F8-6B7A-594A-8005-253704955D86}" srcOrd="0" destOrd="0" presId="urn:microsoft.com/office/officeart/2005/8/layout/vList2"/>
    <dgm:cxn modelId="{5E92B840-891D-2D45-A152-E3F95174D65C}" type="presParOf" srcId="{1F35FF35-D260-EE41-BC6F-BBC8CAFDBEFB}" destId="{67051F57-E43C-4E48-929F-13DDFB494871}" srcOrd="0" destOrd="0" presId="urn:microsoft.com/office/officeart/2005/8/layout/vList2"/>
    <dgm:cxn modelId="{389E376B-6666-E943-AFD5-179DB25C8A3F}" type="presParOf" srcId="{1F35FF35-D260-EE41-BC6F-BBC8CAFDBEFB}" destId="{70C7B2A5-D375-FE48-B0C7-51A0837F2BA3}" srcOrd="1" destOrd="0" presId="urn:microsoft.com/office/officeart/2005/8/layout/vList2"/>
    <dgm:cxn modelId="{1275FF7C-E999-B044-A9A1-0D35CF107F94}" type="presParOf" srcId="{1F35FF35-D260-EE41-BC6F-BBC8CAFDBEFB}" destId="{9B586F7D-2288-974D-8A10-BBDE9D37FC5D}" srcOrd="2" destOrd="0" presId="urn:microsoft.com/office/officeart/2005/8/layout/vList2"/>
    <dgm:cxn modelId="{5FB6E3A0-83B8-3D41-B999-8F98CE9BD847}" type="presParOf" srcId="{1F35FF35-D260-EE41-BC6F-BBC8CAFDBEFB}" destId="{5CB90984-259B-444F-B6C1-5EAB35CD1425}" srcOrd="3" destOrd="0" presId="urn:microsoft.com/office/officeart/2005/8/layout/vList2"/>
    <dgm:cxn modelId="{7E74AFBC-8986-9548-8500-1E87E5C30637}" type="presParOf" srcId="{1F35FF35-D260-EE41-BC6F-BBC8CAFDBEFB}" destId="{92F72F98-7C57-E547-B1BC-48B099E63A2C}" srcOrd="4" destOrd="0" presId="urn:microsoft.com/office/officeart/2005/8/layout/vList2"/>
    <dgm:cxn modelId="{ECBA0B69-6279-104A-B5D6-9DBE4289CAB4}" type="presParOf" srcId="{1F35FF35-D260-EE41-BC6F-BBC8CAFDBEFB}" destId="{113B3AFF-7A35-494E-9FBD-8F83A5916035}" srcOrd="5" destOrd="0" presId="urn:microsoft.com/office/officeart/2005/8/layout/vList2"/>
    <dgm:cxn modelId="{4CCA7803-A29B-8C48-9BA6-EA8B6BC4E56E}" type="presParOf" srcId="{1F35FF35-D260-EE41-BC6F-BBC8CAFDBEFB}" destId="{8350F9F8-6B7A-594A-8005-253704955D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BAF6CB6-A632-499B-B619-D6CA1D65CBD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5F7C46F6-8F42-4710-B2AE-81984E58F284}">
      <dgm:prSet/>
      <dgm:spPr/>
      <dgm:t>
        <a:bodyPr/>
        <a:lstStyle/>
        <a:p>
          <a:r>
            <a:rPr lang="en-US"/>
            <a:t>Identifying</a:t>
          </a:r>
        </a:p>
      </dgm:t>
    </dgm:pt>
    <dgm:pt modelId="{3D600B73-FC36-4F38-96B9-EE72113DD461}" type="parTrans" cxnId="{15C3C806-CE84-4E8E-A3B1-8023273AFAA8}">
      <dgm:prSet/>
      <dgm:spPr/>
      <dgm:t>
        <a:bodyPr/>
        <a:lstStyle/>
        <a:p>
          <a:endParaRPr lang="en-US"/>
        </a:p>
      </dgm:t>
    </dgm:pt>
    <dgm:pt modelId="{0977A6E6-6746-4699-9678-B8EC15A7BF24}" type="sibTrans" cxnId="{15C3C806-CE84-4E8E-A3B1-8023273AFAA8}">
      <dgm:prSet/>
      <dgm:spPr/>
      <dgm:t>
        <a:bodyPr/>
        <a:lstStyle/>
        <a:p>
          <a:endParaRPr lang="en-US"/>
        </a:p>
      </dgm:t>
    </dgm:pt>
    <dgm:pt modelId="{1721B62C-202C-4BD5-86D6-83370390480E}">
      <dgm:prSet/>
      <dgm:spPr/>
      <dgm:t>
        <a:bodyPr/>
        <a:lstStyle/>
        <a:p>
          <a:r>
            <a:rPr lang="en-US"/>
            <a:t>Identifying scenes </a:t>
          </a:r>
        </a:p>
      </dgm:t>
    </dgm:pt>
    <dgm:pt modelId="{F0A98413-D5E7-4DA2-B84D-8B7771264FCD}" type="parTrans" cxnId="{2724DBDF-86FD-4F14-931C-5E6479255B20}">
      <dgm:prSet/>
      <dgm:spPr/>
      <dgm:t>
        <a:bodyPr/>
        <a:lstStyle/>
        <a:p>
          <a:endParaRPr lang="en-US"/>
        </a:p>
      </dgm:t>
    </dgm:pt>
    <dgm:pt modelId="{56158280-8AF0-4A4F-9777-AEEFB40F17E9}" type="sibTrans" cxnId="{2724DBDF-86FD-4F14-931C-5E6479255B20}">
      <dgm:prSet/>
      <dgm:spPr/>
      <dgm:t>
        <a:bodyPr/>
        <a:lstStyle/>
        <a:p>
          <a:endParaRPr lang="en-US"/>
        </a:p>
      </dgm:t>
    </dgm:pt>
    <dgm:pt modelId="{C5535EBA-F6D2-4A4F-9E03-2420E338F4A5}">
      <dgm:prSet/>
      <dgm:spPr/>
      <dgm:t>
        <a:bodyPr/>
        <a:lstStyle/>
        <a:p>
          <a:r>
            <a:rPr lang="en-US"/>
            <a:t>Securing</a:t>
          </a:r>
        </a:p>
      </dgm:t>
    </dgm:pt>
    <dgm:pt modelId="{D1BCBE5D-A1DB-46CB-ACCD-CD847A65DDE4}" type="parTrans" cxnId="{0BA8C4AA-A867-4587-81D3-C70604DF3298}">
      <dgm:prSet/>
      <dgm:spPr/>
      <dgm:t>
        <a:bodyPr/>
        <a:lstStyle/>
        <a:p>
          <a:endParaRPr lang="en-US"/>
        </a:p>
      </dgm:t>
    </dgm:pt>
    <dgm:pt modelId="{A2707F0D-54B1-42C0-9AA0-7E18EAFC8D01}" type="sibTrans" cxnId="{0BA8C4AA-A867-4587-81D3-C70604DF3298}">
      <dgm:prSet/>
      <dgm:spPr/>
      <dgm:t>
        <a:bodyPr/>
        <a:lstStyle/>
        <a:p>
          <a:endParaRPr lang="en-US"/>
        </a:p>
      </dgm:t>
    </dgm:pt>
    <dgm:pt modelId="{639B6E8D-3928-4076-801A-AE3D4060E75C}">
      <dgm:prSet/>
      <dgm:spPr/>
      <dgm:t>
        <a:bodyPr/>
        <a:lstStyle/>
        <a:p>
          <a:r>
            <a:rPr lang="en-US"/>
            <a:t>Securing scenes </a:t>
          </a:r>
        </a:p>
      </dgm:t>
    </dgm:pt>
    <dgm:pt modelId="{17A18192-2CD8-48C8-A515-C02EAAF70FD3}" type="parTrans" cxnId="{092AC7F3-0442-4826-98BE-9BEB59BB34D0}">
      <dgm:prSet/>
      <dgm:spPr/>
      <dgm:t>
        <a:bodyPr/>
        <a:lstStyle/>
        <a:p>
          <a:endParaRPr lang="en-US"/>
        </a:p>
      </dgm:t>
    </dgm:pt>
    <dgm:pt modelId="{EFE4E488-5867-4FFD-9427-76EA3D75BB45}" type="sibTrans" cxnId="{092AC7F3-0442-4826-98BE-9BEB59BB34D0}">
      <dgm:prSet/>
      <dgm:spPr/>
      <dgm:t>
        <a:bodyPr/>
        <a:lstStyle/>
        <a:p>
          <a:endParaRPr lang="en-US"/>
        </a:p>
      </dgm:t>
    </dgm:pt>
    <dgm:pt modelId="{151AA39D-7211-4318-90B8-CA1BBA5B655A}">
      <dgm:prSet/>
      <dgm:spPr/>
      <dgm:t>
        <a:bodyPr/>
        <a:lstStyle/>
        <a:p>
          <a:r>
            <a:rPr lang="en-US"/>
            <a:t>Preserving</a:t>
          </a:r>
        </a:p>
      </dgm:t>
    </dgm:pt>
    <dgm:pt modelId="{692B26D3-5DFF-4D5E-BEAC-9A68F6DF43BF}" type="parTrans" cxnId="{94CD37C0-2952-4437-80F3-C114FBE92269}">
      <dgm:prSet/>
      <dgm:spPr/>
      <dgm:t>
        <a:bodyPr/>
        <a:lstStyle/>
        <a:p>
          <a:endParaRPr lang="en-US"/>
        </a:p>
      </dgm:t>
    </dgm:pt>
    <dgm:pt modelId="{C5648615-7E10-4186-8DA0-07EBC8E1323A}" type="sibTrans" cxnId="{94CD37C0-2952-4437-80F3-C114FBE92269}">
      <dgm:prSet/>
      <dgm:spPr/>
      <dgm:t>
        <a:bodyPr/>
        <a:lstStyle/>
        <a:p>
          <a:endParaRPr lang="en-US"/>
        </a:p>
      </dgm:t>
    </dgm:pt>
    <dgm:pt modelId="{56E88667-801A-41C5-A81A-C96926CCA0BC}">
      <dgm:prSet/>
      <dgm:spPr/>
      <dgm:t>
        <a:bodyPr/>
        <a:lstStyle/>
        <a:p>
          <a:r>
            <a:rPr lang="en-US"/>
            <a:t>Preserving scenes</a:t>
          </a:r>
        </a:p>
      </dgm:t>
    </dgm:pt>
    <dgm:pt modelId="{FCA13633-8E1B-42BB-A306-07A07095CED7}" type="parTrans" cxnId="{18ADE14F-2776-4B40-B366-2C799E4348BA}">
      <dgm:prSet/>
      <dgm:spPr/>
      <dgm:t>
        <a:bodyPr/>
        <a:lstStyle/>
        <a:p>
          <a:endParaRPr lang="en-US"/>
        </a:p>
      </dgm:t>
    </dgm:pt>
    <dgm:pt modelId="{8D176F87-53BE-4128-A719-CAEA18082B3C}" type="sibTrans" cxnId="{18ADE14F-2776-4B40-B366-2C799E4348BA}">
      <dgm:prSet/>
      <dgm:spPr/>
      <dgm:t>
        <a:bodyPr/>
        <a:lstStyle/>
        <a:p>
          <a:endParaRPr lang="en-US"/>
        </a:p>
      </dgm:t>
    </dgm:pt>
    <dgm:pt modelId="{57121041-4968-41C2-81BF-4830DB95B5F9}">
      <dgm:prSet/>
      <dgm:spPr/>
      <dgm:t>
        <a:bodyPr/>
        <a:lstStyle/>
        <a:p>
          <a:r>
            <a:rPr lang="en-US"/>
            <a:t>Searching and examining</a:t>
          </a:r>
        </a:p>
      </dgm:t>
    </dgm:pt>
    <dgm:pt modelId="{9D769219-71EC-41E2-B8B8-3BE5FA3FFE24}" type="parTrans" cxnId="{DEEA1CCA-4568-4FF5-9861-18B13232C03A}">
      <dgm:prSet/>
      <dgm:spPr/>
      <dgm:t>
        <a:bodyPr/>
        <a:lstStyle/>
        <a:p>
          <a:endParaRPr lang="en-US"/>
        </a:p>
      </dgm:t>
    </dgm:pt>
    <dgm:pt modelId="{F2C43068-03A2-4C78-B526-8B41A5170BFD}" type="sibTrans" cxnId="{DEEA1CCA-4568-4FF5-9861-18B13232C03A}">
      <dgm:prSet/>
      <dgm:spPr/>
      <dgm:t>
        <a:bodyPr/>
        <a:lstStyle/>
        <a:p>
          <a:endParaRPr lang="en-US"/>
        </a:p>
      </dgm:t>
    </dgm:pt>
    <dgm:pt modelId="{15E06DA4-B234-48A9-9B26-C8FC9BB79DA1}">
      <dgm:prSet/>
      <dgm:spPr/>
      <dgm:t>
        <a:bodyPr/>
        <a:lstStyle/>
        <a:p>
          <a:r>
            <a:rPr lang="en-US"/>
            <a:t>Searching and examining scenes</a:t>
          </a:r>
        </a:p>
      </dgm:t>
    </dgm:pt>
    <dgm:pt modelId="{BC9494D9-5B41-4279-A3A7-3E71869742EF}" type="parTrans" cxnId="{9EC51918-A16A-4A75-8D70-1261B7B30F2E}">
      <dgm:prSet/>
      <dgm:spPr/>
      <dgm:t>
        <a:bodyPr/>
        <a:lstStyle/>
        <a:p>
          <a:endParaRPr lang="en-US"/>
        </a:p>
      </dgm:t>
    </dgm:pt>
    <dgm:pt modelId="{164883DF-751C-43FB-8D6D-8CDF2430A708}" type="sibTrans" cxnId="{9EC51918-A16A-4A75-8D70-1261B7B30F2E}">
      <dgm:prSet/>
      <dgm:spPr/>
      <dgm:t>
        <a:bodyPr/>
        <a:lstStyle/>
        <a:p>
          <a:endParaRPr lang="en-US"/>
        </a:p>
      </dgm:t>
    </dgm:pt>
    <dgm:pt modelId="{7A587510-7CE4-4EFD-BF41-0361E697B1F6}">
      <dgm:prSet/>
      <dgm:spPr/>
      <dgm:t>
        <a:bodyPr/>
        <a:lstStyle/>
        <a:p>
          <a:r>
            <a:rPr lang="en-US"/>
            <a:t>Releasing</a:t>
          </a:r>
        </a:p>
      </dgm:t>
    </dgm:pt>
    <dgm:pt modelId="{F782EF67-CC1F-4643-B5F0-0003D85C1FD5}" type="parTrans" cxnId="{CAE0D50E-41DF-4140-9A27-62BD3CD3525D}">
      <dgm:prSet/>
      <dgm:spPr/>
      <dgm:t>
        <a:bodyPr/>
        <a:lstStyle/>
        <a:p>
          <a:endParaRPr lang="en-US"/>
        </a:p>
      </dgm:t>
    </dgm:pt>
    <dgm:pt modelId="{A84AD11F-7431-4C76-8372-439C13C1E821}" type="sibTrans" cxnId="{CAE0D50E-41DF-4140-9A27-62BD3CD3525D}">
      <dgm:prSet/>
      <dgm:spPr/>
      <dgm:t>
        <a:bodyPr/>
        <a:lstStyle/>
        <a:p>
          <a:endParaRPr lang="en-US"/>
        </a:p>
      </dgm:t>
    </dgm:pt>
    <dgm:pt modelId="{3716820C-FB7D-454F-8DF4-76B584078554}">
      <dgm:prSet/>
      <dgm:spPr/>
      <dgm:t>
        <a:bodyPr/>
        <a:lstStyle/>
        <a:p>
          <a:r>
            <a:rPr lang="en-US"/>
            <a:t>Releasing scenes </a:t>
          </a:r>
        </a:p>
      </dgm:t>
    </dgm:pt>
    <dgm:pt modelId="{B70249B8-67E0-4E95-8767-C86A391E5E16}" type="parTrans" cxnId="{710EB9FA-9124-4DDC-9B9A-2425B57E60CB}">
      <dgm:prSet/>
      <dgm:spPr/>
      <dgm:t>
        <a:bodyPr/>
        <a:lstStyle/>
        <a:p>
          <a:endParaRPr lang="en-US"/>
        </a:p>
      </dgm:t>
    </dgm:pt>
    <dgm:pt modelId="{686F69C7-9181-4270-8E4D-C04E4120CC9D}" type="sibTrans" cxnId="{710EB9FA-9124-4DDC-9B9A-2425B57E60CB}">
      <dgm:prSet/>
      <dgm:spPr/>
      <dgm:t>
        <a:bodyPr/>
        <a:lstStyle/>
        <a:p>
          <a:endParaRPr lang="en-US"/>
        </a:p>
      </dgm:t>
    </dgm:pt>
    <dgm:pt modelId="{AFB334AB-3F4F-E14E-870C-BE21C6DCC9CB}" type="pres">
      <dgm:prSet presAssocID="{4BAF6CB6-A632-499B-B619-D6CA1D65CBDE}" presName="Name0" presStyleCnt="0">
        <dgm:presLayoutVars>
          <dgm:dir/>
          <dgm:animLvl val="lvl"/>
          <dgm:resizeHandles val="exact"/>
        </dgm:presLayoutVars>
      </dgm:prSet>
      <dgm:spPr/>
    </dgm:pt>
    <dgm:pt modelId="{320CD706-523D-3E41-AD63-2E61C97C5723}" type="pres">
      <dgm:prSet presAssocID="{5F7C46F6-8F42-4710-B2AE-81984E58F284}" presName="linNode" presStyleCnt="0"/>
      <dgm:spPr/>
    </dgm:pt>
    <dgm:pt modelId="{F50A81D8-E458-0146-ACDB-612F54A28DEB}" type="pres">
      <dgm:prSet presAssocID="{5F7C46F6-8F42-4710-B2AE-81984E58F284}" presName="parentText" presStyleLbl="solidFgAcc1" presStyleIdx="0" presStyleCnt="5">
        <dgm:presLayoutVars>
          <dgm:chMax val="1"/>
          <dgm:bulletEnabled/>
        </dgm:presLayoutVars>
      </dgm:prSet>
      <dgm:spPr/>
    </dgm:pt>
    <dgm:pt modelId="{75511C2B-971E-D441-8749-FDD320DD52FC}" type="pres">
      <dgm:prSet presAssocID="{5F7C46F6-8F42-4710-B2AE-81984E58F284}" presName="descendantText" presStyleLbl="alignNode1" presStyleIdx="0" presStyleCnt="5">
        <dgm:presLayoutVars>
          <dgm:bulletEnabled/>
        </dgm:presLayoutVars>
      </dgm:prSet>
      <dgm:spPr/>
    </dgm:pt>
    <dgm:pt modelId="{75F74675-627A-584D-8017-6BEFCD81902E}" type="pres">
      <dgm:prSet presAssocID="{0977A6E6-6746-4699-9678-B8EC15A7BF24}" presName="sp" presStyleCnt="0"/>
      <dgm:spPr/>
    </dgm:pt>
    <dgm:pt modelId="{723501C3-52B4-CD42-AC33-E6AC08805068}" type="pres">
      <dgm:prSet presAssocID="{C5535EBA-F6D2-4A4F-9E03-2420E338F4A5}" presName="linNode" presStyleCnt="0"/>
      <dgm:spPr/>
    </dgm:pt>
    <dgm:pt modelId="{7DD7062D-73BB-2042-9DC4-E005BC2DEAAC}" type="pres">
      <dgm:prSet presAssocID="{C5535EBA-F6D2-4A4F-9E03-2420E338F4A5}" presName="parentText" presStyleLbl="solidFgAcc1" presStyleIdx="1" presStyleCnt="5">
        <dgm:presLayoutVars>
          <dgm:chMax val="1"/>
          <dgm:bulletEnabled/>
        </dgm:presLayoutVars>
      </dgm:prSet>
      <dgm:spPr/>
    </dgm:pt>
    <dgm:pt modelId="{A59CE1AB-25A3-8241-A85D-D4CDBB34CE34}" type="pres">
      <dgm:prSet presAssocID="{C5535EBA-F6D2-4A4F-9E03-2420E338F4A5}" presName="descendantText" presStyleLbl="alignNode1" presStyleIdx="1" presStyleCnt="5">
        <dgm:presLayoutVars>
          <dgm:bulletEnabled/>
        </dgm:presLayoutVars>
      </dgm:prSet>
      <dgm:spPr/>
    </dgm:pt>
    <dgm:pt modelId="{5D4B4F41-F9A0-D143-BDF7-CD56F45C60AC}" type="pres">
      <dgm:prSet presAssocID="{A2707F0D-54B1-42C0-9AA0-7E18EAFC8D01}" presName="sp" presStyleCnt="0"/>
      <dgm:spPr/>
    </dgm:pt>
    <dgm:pt modelId="{52A7CD27-0378-5540-B173-43C363635D62}" type="pres">
      <dgm:prSet presAssocID="{151AA39D-7211-4318-90B8-CA1BBA5B655A}" presName="linNode" presStyleCnt="0"/>
      <dgm:spPr/>
    </dgm:pt>
    <dgm:pt modelId="{8CCB496D-24A9-8E40-9538-B488ADB76638}" type="pres">
      <dgm:prSet presAssocID="{151AA39D-7211-4318-90B8-CA1BBA5B655A}" presName="parentText" presStyleLbl="solidFgAcc1" presStyleIdx="2" presStyleCnt="5">
        <dgm:presLayoutVars>
          <dgm:chMax val="1"/>
          <dgm:bulletEnabled/>
        </dgm:presLayoutVars>
      </dgm:prSet>
      <dgm:spPr/>
    </dgm:pt>
    <dgm:pt modelId="{E6B01515-4F37-034B-B826-F9695D04F602}" type="pres">
      <dgm:prSet presAssocID="{151AA39D-7211-4318-90B8-CA1BBA5B655A}" presName="descendantText" presStyleLbl="alignNode1" presStyleIdx="2" presStyleCnt="5">
        <dgm:presLayoutVars>
          <dgm:bulletEnabled/>
        </dgm:presLayoutVars>
      </dgm:prSet>
      <dgm:spPr/>
    </dgm:pt>
    <dgm:pt modelId="{07B7B593-3B91-244D-8CAD-401F867B722B}" type="pres">
      <dgm:prSet presAssocID="{C5648615-7E10-4186-8DA0-07EBC8E1323A}" presName="sp" presStyleCnt="0"/>
      <dgm:spPr/>
    </dgm:pt>
    <dgm:pt modelId="{E7D33B95-1697-0041-B6EA-B639A8BD7E92}" type="pres">
      <dgm:prSet presAssocID="{57121041-4968-41C2-81BF-4830DB95B5F9}" presName="linNode" presStyleCnt="0"/>
      <dgm:spPr/>
    </dgm:pt>
    <dgm:pt modelId="{00A5395E-9423-A549-B19C-C0213A25D946}" type="pres">
      <dgm:prSet presAssocID="{57121041-4968-41C2-81BF-4830DB95B5F9}" presName="parentText" presStyleLbl="solidFgAcc1" presStyleIdx="3" presStyleCnt="5">
        <dgm:presLayoutVars>
          <dgm:chMax val="1"/>
          <dgm:bulletEnabled/>
        </dgm:presLayoutVars>
      </dgm:prSet>
      <dgm:spPr/>
    </dgm:pt>
    <dgm:pt modelId="{EA192824-C327-8A49-A598-CDD32A05C17F}" type="pres">
      <dgm:prSet presAssocID="{57121041-4968-41C2-81BF-4830DB95B5F9}" presName="descendantText" presStyleLbl="alignNode1" presStyleIdx="3" presStyleCnt="5">
        <dgm:presLayoutVars>
          <dgm:bulletEnabled/>
        </dgm:presLayoutVars>
      </dgm:prSet>
      <dgm:spPr/>
    </dgm:pt>
    <dgm:pt modelId="{20D6E637-A63E-C845-BCC0-AEA10A0F2F3E}" type="pres">
      <dgm:prSet presAssocID="{F2C43068-03A2-4C78-B526-8B41A5170BFD}" presName="sp" presStyleCnt="0"/>
      <dgm:spPr/>
    </dgm:pt>
    <dgm:pt modelId="{6C5C0F49-F7E2-D349-954B-1B95D4F761A1}" type="pres">
      <dgm:prSet presAssocID="{7A587510-7CE4-4EFD-BF41-0361E697B1F6}" presName="linNode" presStyleCnt="0"/>
      <dgm:spPr/>
    </dgm:pt>
    <dgm:pt modelId="{55C764A0-1C2C-4341-AE75-DB3E9FD8E914}" type="pres">
      <dgm:prSet presAssocID="{7A587510-7CE4-4EFD-BF41-0361E697B1F6}" presName="parentText" presStyleLbl="solidFgAcc1" presStyleIdx="4" presStyleCnt="5">
        <dgm:presLayoutVars>
          <dgm:chMax val="1"/>
          <dgm:bulletEnabled/>
        </dgm:presLayoutVars>
      </dgm:prSet>
      <dgm:spPr/>
    </dgm:pt>
    <dgm:pt modelId="{8A7DA1B9-4CAC-6B45-B031-B40A34211566}" type="pres">
      <dgm:prSet presAssocID="{7A587510-7CE4-4EFD-BF41-0361E697B1F6}" presName="descendantText" presStyleLbl="alignNode1" presStyleIdx="4" presStyleCnt="5">
        <dgm:presLayoutVars>
          <dgm:bulletEnabled/>
        </dgm:presLayoutVars>
      </dgm:prSet>
      <dgm:spPr/>
    </dgm:pt>
  </dgm:ptLst>
  <dgm:cxnLst>
    <dgm:cxn modelId="{4B84AB04-BC1E-4E4F-9DFD-0D77251C9138}" type="presOf" srcId="{1721B62C-202C-4BD5-86D6-83370390480E}" destId="{75511C2B-971E-D441-8749-FDD320DD52FC}" srcOrd="0" destOrd="0" presId="urn:microsoft.com/office/officeart/2016/7/layout/VerticalHollowActionList"/>
    <dgm:cxn modelId="{15C3C806-CE84-4E8E-A3B1-8023273AFAA8}" srcId="{4BAF6CB6-A632-499B-B619-D6CA1D65CBDE}" destId="{5F7C46F6-8F42-4710-B2AE-81984E58F284}" srcOrd="0" destOrd="0" parTransId="{3D600B73-FC36-4F38-96B9-EE72113DD461}" sibTransId="{0977A6E6-6746-4699-9678-B8EC15A7BF24}"/>
    <dgm:cxn modelId="{5202040B-B8E4-BF4E-B120-D5E3488A073E}" type="presOf" srcId="{56E88667-801A-41C5-A81A-C96926CCA0BC}" destId="{E6B01515-4F37-034B-B826-F9695D04F602}" srcOrd="0" destOrd="0" presId="urn:microsoft.com/office/officeart/2016/7/layout/VerticalHollowActionList"/>
    <dgm:cxn modelId="{CAE0D50E-41DF-4140-9A27-62BD3CD3525D}" srcId="{4BAF6CB6-A632-499B-B619-D6CA1D65CBDE}" destId="{7A587510-7CE4-4EFD-BF41-0361E697B1F6}" srcOrd="4" destOrd="0" parTransId="{F782EF67-CC1F-4643-B5F0-0003D85C1FD5}" sibTransId="{A84AD11F-7431-4C76-8372-439C13C1E821}"/>
    <dgm:cxn modelId="{9EC51918-A16A-4A75-8D70-1261B7B30F2E}" srcId="{57121041-4968-41C2-81BF-4830DB95B5F9}" destId="{15E06DA4-B234-48A9-9B26-C8FC9BB79DA1}" srcOrd="0" destOrd="0" parTransId="{BC9494D9-5B41-4279-A3A7-3E71869742EF}" sibTransId="{164883DF-751C-43FB-8D6D-8CDF2430A708}"/>
    <dgm:cxn modelId="{33B9D91D-EF51-6045-AF0C-A34EEF3F3494}" type="presOf" srcId="{15E06DA4-B234-48A9-9B26-C8FC9BB79DA1}" destId="{EA192824-C327-8A49-A598-CDD32A05C17F}" srcOrd="0" destOrd="0" presId="urn:microsoft.com/office/officeart/2016/7/layout/VerticalHollowActionList"/>
    <dgm:cxn modelId="{92015E20-3AF4-2148-9B39-3379C6D92D01}" type="presOf" srcId="{4BAF6CB6-A632-499B-B619-D6CA1D65CBDE}" destId="{AFB334AB-3F4F-E14E-870C-BE21C6DCC9CB}" srcOrd="0" destOrd="0" presId="urn:microsoft.com/office/officeart/2016/7/layout/VerticalHollowActionList"/>
    <dgm:cxn modelId="{9F9D3E39-8D46-714C-86B4-6B108C6CB71E}" type="presOf" srcId="{7A587510-7CE4-4EFD-BF41-0361E697B1F6}" destId="{55C764A0-1C2C-4341-AE75-DB3E9FD8E914}" srcOrd="0" destOrd="0" presId="urn:microsoft.com/office/officeart/2016/7/layout/VerticalHollowActionList"/>
    <dgm:cxn modelId="{18A9A74C-09D0-DB42-948B-3D48F6D4D219}" type="presOf" srcId="{639B6E8D-3928-4076-801A-AE3D4060E75C}" destId="{A59CE1AB-25A3-8241-A85D-D4CDBB34CE34}" srcOrd="0" destOrd="0" presId="urn:microsoft.com/office/officeart/2016/7/layout/VerticalHollowActionList"/>
    <dgm:cxn modelId="{803CCC4C-163C-CE41-B109-54BAF51888D0}" type="presOf" srcId="{C5535EBA-F6D2-4A4F-9E03-2420E338F4A5}" destId="{7DD7062D-73BB-2042-9DC4-E005BC2DEAAC}" srcOrd="0" destOrd="0" presId="urn:microsoft.com/office/officeart/2016/7/layout/VerticalHollowActionList"/>
    <dgm:cxn modelId="{18ADE14F-2776-4B40-B366-2C799E4348BA}" srcId="{151AA39D-7211-4318-90B8-CA1BBA5B655A}" destId="{56E88667-801A-41C5-A81A-C96926CCA0BC}" srcOrd="0" destOrd="0" parTransId="{FCA13633-8E1B-42BB-A306-07A07095CED7}" sibTransId="{8D176F87-53BE-4128-A719-CAEA18082B3C}"/>
    <dgm:cxn modelId="{220BDB7B-55E5-234F-BC00-6581B984D3FD}" type="presOf" srcId="{3716820C-FB7D-454F-8DF4-76B584078554}" destId="{8A7DA1B9-4CAC-6B45-B031-B40A34211566}" srcOrd="0" destOrd="0" presId="urn:microsoft.com/office/officeart/2016/7/layout/VerticalHollowActionList"/>
    <dgm:cxn modelId="{0BA8C4AA-A867-4587-81D3-C70604DF3298}" srcId="{4BAF6CB6-A632-499B-B619-D6CA1D65CBDE}" destId="{C5535EBA-F6D2-4A4F-9E03-2420E338F4A5}" srcOrd="1" destOrd="0" parTransId="{D1BCBE5D-A1DB-46CB-ACCD-CD847A65DDE4}" sibTransId="{A2707F0D-54B1-42C0-9AA0-7E18EAFC8D01}"/>
    <dgm:cxn modelId="{C581A0B9-B35F-C54A-BA06-B8217D91AC1E}" type="presOf" srcId="{151AA39D-7211-4318-90B8-CA1BBA5B655A}" destId="{8CCB496D-24A9-8E40-9538-B488ADB76638}" srcOrd="0" destOrd="0" presId="urn:microsoft.com/office/officeart/2016/7/layout/VerticalHollowActionList"/>
    <dgm:cxn modelId="{94CD37C0-2952-4437-80F3-C114FBE92269}" srcId="{4BAF6CB6-A632-499B-B619-D6CA1D65CBDE}" destId="{151AA39D-7211-4318-90B8-CA1BBA5B655A}" srcOrd="2" destOrd="0" parTransId="{692B26D3-5DFF-4D5E-BEAC-9A68F6DF43BF}" sibTransId="{C5648615-7E10-4186-8DA0-07EBC8E1323A}"/>
    <dgm:cxn modelId="{DEEA1CCA-4568-4FF5-9861-18B13232C03A}" srcId="{4BAF6CB6-A632-499B-B619-D6CA1D65CBDE}" destId="{57121041-4968-41C2-81BF-4830DB95B5F9}" srcOrd="3" destOrd="0" parTransId="{9D769219-71EC-41E2-B8B8-3BE5FA3FFE24}" sibTransId="{F2C43068-03A2-4C78-B526-8B41A5170BFD}"/>
    <dgm:cxn modelId="{7DE4F5CB-FD9D-0B49-B177-405D31F5026F}" type="presOf" srcId="{5F7C46F6-8F42-4710-B2AE-81984E58F284}" destId="{F50A81D8-E458-0146-ACDB-612F54A28DEB}" srcOrd="0" destOrd="0" presId="urn:microsoft.com/office/officeart/2016/7/layout/VerticalHollowActionList"/>
    <dgm:cxn modelId="{2724DBDF-86FD-4F14-931C-5E6479255B20}" srcId="{5F7C46F6-8F42-4710-B2AE-81984E58F284}" destId="{1721B62C-202C-4BD5-86D6-83370390480E}" srcOrd="0" destOrd="0" parTransId="{F0A98413-D5E7-4DA2-B84D-8B7771264FCD}" sibTransId="{56158280-8AF0-4A4F-9777-AEEFB40F17E9}"/>
    <dgm:cxn modelId="{2EED7CE0-D067-384C-B618-59150133927E}" type="presOf" srcId="{57121041-4968-41C2-81BF-4830DB95B5F9}" destId="{00A5395E-9423-A549-B19C-C0213A25D946}" srcOrd="0" destOrd="0" presId="urn:microsoft.com/office/officeart/2016/7/layout/VerticalHollowActionList"/>
    <dgm:cxn modelId="{092AC7F3-0442-4826-98BE-9BEB59BB34D0}" srcId="{C5535EBA-F6D2-4A4F-9E03-2420E338F4A5}" destId="{639B6E8D-3928-4076-801A-AE3D4060E75C}" srcOrd="0" destOrd="0" parTransId="{17A18192-2CD8-48C8-A515-C02EAAF70FD3}" sibTransId="{EFE4E488-5867-4FFD-9427-76EA3D75BB45}"/>
    <dgm:cxn modelId="{710EB9FA-9124-4DDC-9B9A-2425B57E60CB}" srcId="{7A587510-7CE4-4EFD-BF41-0361E697B1F6}" destId="{3716820C-FB7D-454F-8DF4-76B584078554}" srcOrd="0" destOrd="0" parTransId="{B70249B8-67E0-4E95-8767-C86A391E5E16}" sibTransId="{686F69C7-9181-4270-8E4D-C04E4120CC9D}"/>
    <dgm:cxn modelId="{8B16A74A-95CB-F347-921C-17DAF9813191}" type="presParOf" srcId="{AFB334AB-3F4F-E14E-870C-BE21C6DCC9CB}" destId="{320CD706-523D-3E41-AD63-2E61C97C5723}" srcOrd="0" destOrd="0" presId="urn:microsoft.com/office/officeart/2016/7/layout/VerticalHollowActionList"/>
    <dgm:cxn modelId="{488ACB88-6F5B-A244-98ED-09DA7C4097AC}" type="presParOf" srcId="{320CD706-523D-3E41-AD63-2E61C97C5723}" destId="{F50A81D8-E458-0146-ACDB-612F54A28DEB}" srcOrd="0" destOrd="0" presId="urn:microsoft.com/office/officeart/2016/7/layout/VerticalHollowActionList"/>
    <dgm:cxn modelId="{2713CF44-9284-AD44-ADC8-B1F5534EDA08}" type="presParOf" srcId="{320CD706-523D-3E41-AD63-2E61C97C5723}" destId="{75511C2B-971E-D441-8749-FDD320DD52FC}" srcOrd="1" destOrd="0" presId="urn:microsoft.com/office/officeart/2016/7/layout/VerticalHollowActionList"/>
    <dgm:cxn modelId="{A3E4539E-03FC-1946-9FC7-784B76A7BAC2}" type="presParOf" srcId="{AFB334AB-3F4F-E14E-870C-BE21C6DCC9CB}" destId="{75F74675-627A-584D-8017-6BEFCD81902E}" srcOrd="1" destOrd="0" presId="urn:microsoft.com/office/officeart/2016/7/layout/VerticalHollowActionList"/>
    <dgm:cxn modelId="{E99F99C7-BA14-8548-95AA-44E58390CE4E}" type="presParOf" srcId="{AFB334AB-3F4F-E14E-870C-BE21C6DCC9CB}" destId="{723501C3-52B4-CD42-AC33-E6AC08805068}" srcOrd="2" destOrd="0" presId="urn:microsoft.com/office/officeart/2016/7/layout/VerticalHollowActionList"/>
    <dgm:cxn modelId="{620157B2-5D6F-7F49-B639-E96A32767AF9}" type="presParOf" srcId="{723501C3-52B4-CD42-AC33-E6AC08805068}" destId="{7DD7062D-73BB-2042-9DC4-E005BC2DEAAC}" srcOrd="0" destOrd="0" presId="urn:microsoft.com/office/officeart/2016/7/layout/VerticalHollowActionList"/>
    <dgm:cxn modelId="{2EDDE261-0FCE-164D-AC81-1F40D7791FA6}" type="presParOf" srcId="{723501C3-52B4-CD42-AC33-E6AC08805068}" destId="{A59CE1AB-25A3-8241-A85D-D4CDBB34CE34}" srcOrd="1" destOrd="0" presId="urn:microsoft.com/office/officeart/2016/7/layout/VerticalHollowActionList"/>
    <dgm:cxn modelId="{8062ECC3-F557-504C-BBCB-DDD41CF7BE0E}" type="presParOf" srcId="{AFB334AB-3F4F-E14E-870C-BE21C6DCC9CB}" destId="{5D4B4F41-F9A0-D143-BDF7-CD56F45C60AC}" srcOrd="3" destOrd="0" presId="urn:microsoft.com/office/officeart/2016/7/layout/VerticalHollowActionList"/>
    <dgm:cxn modelId="{D4D86E54-2246-5E4D-97AD-DA94C8A21A33}" type="presParOf" srcId="{AFB334AB-3F4F-E14E-870C-BE21C6DCC9CB}" destId="{52A7CD27-0378-5540-B173-43C363635D62}" srcOrd="4" destOrd="0" presId="urn:microsoft.com/office/officeart/2016/7/layout/VerticalHollowActionList"/>
    <dgm:cxn modelId="{9FC370E8-DE8F-4D43-9128-74D012FA0BCC}" type="presParOf" srcId="{52A7CD27-0378-5540-B173-43C363635D62}" destId="{8CCB496D-24A9-8E40-9538-B488ADB76638}" srcOrd="0" destOrd="0" presId="urn:microsoft.com/office/officeart/2016/7/layout/VerticalHollowActionList"/>
    <dgm:cxn modelId="{AE876BCC-880F-074D-A0A8-C287BA7A72F3}" type="presParOf" srcId="{52A7CD27-0378-5540-B173-43C363635D62}" destId="{E6B01515-4F37-034B-B826-F9695D04F602}" srcOrd="1" destOrd="0" presId="urn:microsoft.com/office/officeart/2016/7/layout/VerticalHollowActionList"/>
    <dgm:cxn modelId="{48D93BD9-B86A-0847-A4AC-1075580B3F33}" type="presParOf" srcId="{AFB334AB-3F4F-E14E-870C-BE21C6DCC9CB}" destId="{07B7B593-3B91-244D-8CAD-401F867B722B}" srcOrd="5" destOrd="0" presId="urn:microsoft.com/office/officeart/2016/7/layout/VerticalHollowActionList"/>
    <dgm:cxn modelId="{5F935582-5B11-054D-9E5A-218AAD34BB92}" type="presParOf" srcId="{AFB334AB-3F4F-E14E-870C-BE21C6DCC9CB}" destId="{E7D33B95-1697-0041-B6EA-B639A8BD7E92}" srcOrd="6" destOrd="0" presId="urn:microsoft.com/office/officeart/2016/7/layout/VerticalHollowActionList"/>
    <dgm:cxn modelId="{7B74B0A6-BA5D-1A43-AFBC-61207DA59C95}" type="presParOf" srcId="{E7D33B95-1697-0041-B6EA-B639A8BD7E92}" destId="{00A5395E-9423-A549-B19C-C0213A25D946}" srcOrd="0" destOrd="0" presId="urn:microsoft.com/office/officeart/2016/7/layout/VerticalHollowActionList"/>
    <dgm:cxn modelId="{4A0DB1E7-FBEB-1D46-A4C8-B93DDC7A4568}" type="presParOf" srcId="{E7D33B95-1697-0041-B6EA-B639A8BD7E92}" destId="{EA192824-C327-8A49-A598-CDD32A05C17F}" srcOrd="1" destOrd="0" presId="urn:microsoft.com/office/officeart/2016/7/layout/VerticalHollowActionList"/>
    <dgm:cxn modelId="{2218CF77-6575-E54E-9422-97B0E9A35D4A}" type="presParOf" srcId="{AFB334AB-3F4F-E14E-870C-BE21C6DCC9CB}" destId="{20D6E637-A63E-C845-BCC0-AEA10A0F2F3E}" srcOrd="7" destOrd="0" presId="urn:microsoft.com/office/officeart/2016/7/layout/VerticalHollowActionList"/>
    <dgm:cxn modelId="{C76DDED2-0152-5444-B28A-FE62DF87347D}" type="presParOf" srcId="{AFB334AB-3F4F-E14E-870C-BE21C6DCC9CB}" destId="{6C5C0F49-F7E2-D349-954B-1B95D4F761A1}" srcOrd="8" destOrd="0" presId="urn:microsoft.com/office/officeart/2016/7/layout/VerticalHollowActionList"/>
    <dgm:cxn modelId="{E910281D-E110-6646-952F-216915890C8A}" type="presParOf" srcId="{6C5C0F49-F7E2-D349-954B-1B95D4F761A1}" destId="{55C764A0-1C2C-4341-AE75-DB3E9FD8E914}" srcOrd="0" destOrd="0" presId="urn:microsoft.com/office/officeart/2016/7/layout/VerticalHollowActionList"/>
    <dgm:cxn modelId="{211841BB-8E6B-EE49-A353-DB682C4D4D2C}" type="presParOf" srcId="{6C5C0F49-F7E2-D349-954B-1B95D4F761A1}" destId="{8A7DA1B9-4CAC-6B45-B031-B40A34211566}"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AE34A9E-BB50-4210-8121-A671F4F44C1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D9128D2E-2BF3-4DBF-9A96-9046A0D5C01B}">
      <dgm:prSet/>
      <dgm:spPr/>
      <dgm:t>
        <a:bodyPr/>
        <a:lstStyle/>
        <a:p>
          <a:r>
            <a:rPr lang="en-GB"/>
            <a:t>Identify and obtain details of witnesses.</a:t>
          </a:r>
          <a:endParaRPr lang="en-US"/>
        </a:p>
      </dgm:t>
    </dgm:pt>
    <dgm:pt modelId="{E0805462-A0E0-4B97-8560-A9B1E18623FA}" type="parTrans" cxnId="{2469D5AF-8701-4940-BBC0-E456D4D21A3F}">
      <dgm:prSet/>
      <dgm:spPr/>
      <dgm:t>
        <a:bodyPr/>
        <a:lstStyle/>
        <a:p>
          <a:endParaRPr lang="en-US"/>
        </a:p>
      </dgm:t>
    </dgm:pt>
    <dgm:pt modelId="{5B4ED5D5-3DCE-47BF-8518-3FEC5991D23B}" type="sibTrans" cxnId="{2469D5AF-8701-4940-BBC0-E456D4D21A3F}">
      <dgm:prSet/>
      <dgm:spPr/>
      <dgm:t>
        <a:bodyPr/>
        <a:lstStyle/>
        <a:p>
          <a:endParaRPr lang="en-US"/>
        </a:p>
      </dgm:t>
    </dgm:pt>
    <dgm:pt modelId="{A778E0ED-DB9A-45BA-835D-2801F052E1F9}">
      <dgm:prSet/>
      <dgm:spPr/>
      <dgm:t>
        <a:bodyPr/>
        <a:lstStyle/>
        <a:p>
          <a:r>
            <a:rPr lang="en-GB"/>
            <a:t>Onlookers can be a help or a hindrance. Use them or get rid of them!</a:t>
          </a:r>
          <a:endParaRPr lang="en-US"/>
        </a:p>
      </dgm:t>
    </dgm:pt>
    <dgm:pt modelId="{A33D041B-B912-4FF5-9426-700E731A19C9}" type="parTrans" cxnId="{D21E1ADB-F8A1-4C11-8597-8A350F6117D4}">
      <dgm:prSet/>
      <dgm:spPr/>
      <dgm:t>
        <a:bodyPr/>
        <a:lstStyle/>
        <a:p>
          <a:endParaRPr lang="en-US"/>
        </a:p>
      </dgm:t>
    </dgm:pt>
    <dgm:pt modelId="{83AF55BE-02DB-45DD-B3DE-787C9C7B0330}" type="sibTrans" cxnId="{D21E1ADB-F8A1-4C11-8597-8A350F6117D4}">
      <dgm:prSet/>
      <dgm:spPr/>
      <dgm:t>
        <a:bodyPr/>
        <a:lstStyle/>
        <a:p>
          <a:endParaRPr lang="en-US"/>
        </a:p>
      </dgm:t>
    </dgm:pt>
    <dgm:pt modelId="{0AAA596D-F8F9-4275-8675-B1A08209BD16}">
      <dgm:prSet/>
      <dgm:spPr/>
      <dgm:t>
        <a:bodyPr/>
        <a:lstStyle/>
        <a:p>
          <a:r>
            <a:rPr lang="en-GB" dirty="0"/>
            <a:t>Control peoples movements -Cordons. </a:t>
          </a:r>
          <a:endParaRPr lang="en-US" dirty="0"/>
        </a:p>
      </dgm:t>
    </dgm:pt>
    <dgm:pt modelId="{42572174-1169-45CE-A621-F73C67BA0445}" type="parTrans" cxnId="{12256CD3-30D4-4D90-BF94-CE378F5BC961}">
      <dgm:prSet/>
      <dgm:spPr/>
      <dgm:t>
        <a:bodyPr/>
        <a:lstStyle/>
        <a:p>
          <a:endParaRPr lang="en-US"/>
        </a:p>
      </dgm:t>
    </dgm:pt>
    <dgm:pt modelId="{B8FEAE85-DBAB-42DB-824E-D2479E1B67B3}" type="sibTrans" cxnId="{12256CD3-30D4-4D90-BF94-CE378F5BC961}">
      <dgm:prSet/>
      <dgm:spPr/>
      <dgm:t>
        <a:bodyPr/>
        <a:lstStyle/>
        <a:p>
          <a:endParaRPr lang="en-US"/>
        </a:p>
      </dgm:t>
    </dgm:pt>
    <dgm:pt modelId="{5C0E52D8-5AC8-CB46-8F7F-4AA9FDE7A041}" type="pres">
      <dgm:prSet presAssocID="{FAE34A9E-BB50-4210-8121-A671F4F44C10}" presName="Name0" presStyleCnt="0">
        <dgm:presLayoutVars>
          <dgm:dir/>
          <dgm:animLvl val="lvl"/>
          <dgm:resizeHandles val="exact"/>
        </dgm:presLayoutVars>
      </dgm:prSet>
      <dgm:spPr/>
    </dgm:pt>
    <dgm:pt modelId="{808CBD45-44F9-B247-B746-32E3DCB42D9D}" type="pres">
      <dgm:prSet presAssocID="{0AAA596D-F8F9-4275-8675-B1A08209BD16}" presName="boxAndChildren" presStyleCnt="0"/>
      <dgm:spPr/>
    </dgm:pt>
    <dgm:pt modelId="{3F26FA58-7848-F24E-817C-C5A06D87CF32}" type="pres">
      <dgm:prSet presAssocID="{0AAA596D-F8F9-4275-8675-B1A08209BD16}" presName="parentTextBox" presStyleLbl="node1" presStyleIdx="0" presStyleCnt="3"/>
      <dgm:spPr/>
    </dgm:pt>
    <dgm:pt modelId="{D8FA3E55-CF75-FC49-9D2D-17E8DDAE6279}" type="pres">
      <dgm:prSet presAssocID="{83AF55BE-02DB-45DD-B3DE-787C9C7B0330}" presName="sp" presStyleCnt="0"/>
      <dgm:spPr/>
    </dgm:pt>
    <dgm:pt modelId="{0EF868EF-1428-4547-9647-0F7272997646}" type="pres">
      <dgm:prSet presAssocID="{A778E0ED-DB9A-45BA-835D-2801F052E1F9}" presName="arrowAndChildren" presStyleCnt="0"/>
      <dgm:spPr/>
    </dgm:pt>
    <dgm:pt modelId="{B4BD3887-3DCC-4F46-89DC-9AE906912E88}" type="pres">
      <dgm:prSet presAssocID="{A778E0ED-DB9A-45BA-835D-2801F052E1F9}" presName="parentTextArrow" presStyleLbl="node1" presStyleIdx="1" presStyleCnt="3"/>
      <dgm:spPr/>
    </dgm:pt>
    <dgm:pt modelId="{41237ED8-2CF8-F744-8D4C-64899389B6C4}" type="pres">
      <dgm:prSet presAssocID="{5B4ED5D5-3DCE-47BF-8518-3FEC5991D23B}" presName="sp" presStyleCnt="0"/>
      <dgm:spPr/>
    </dgm:pt>
    <dgm:pt modelId="{32872503-06A2-E64F-B540-5BC46149D27F}" type="pres">
      <dgm:prSet presAssocID="{D9128D2E-2BF3-4DBF-9A96-9046A0D5C01B}" presName="arrowAndChildren" presStyleCnt="0"/>
      <dgm:spPr/>
    </dgm:pt>
    <dgm:pt modelId="{CDD699FE-8731-924B-B7EF-F0627E776C24}" type="pres">
      <dgm:prSet presAssocID="{D9128D2E-2BF3-4DBF-9A96-9046A0D5C01B}" presName="parentTextArrow" presStyleLbl="node1" presStyleIdx="2" presStyleCnt="3"/>
      <dgm:spPr/>
    </dgm:pt>
  </dgm:ptLst>
  <dgm:cxnLst>
    <dgm:cxn modelId="{7F0E4134-451B-E047-97D3-EE93A68DE16F}" type="presOf" srcId="{A778E0ED-DB9A-45BA-835D-2801F052E1F9}" destId="{B4BD3887-3DCC-4F46-89DC-9AE906912E88}" srcOrd="0" destOrd="0" presId="urn:microsoft.com/office/officeart/2005/8/layout/process4"/>
    <dgm:cxn modelId="{1C611E97-1CD1-864D-9E04-52E3A9F4690F}" type="presOf" srcId="{0AAA596D-F8F9-4275-8675-B1A08209BD16}" destId="{3F26FA58-7848-F24E-817C-C5A06D87CF32}" srcOrd="0" destOrd="0" presId="urn:microsoft.com/office/officeart/2005/8/layout/process4"/>
    <dgm:cxn modelId="{430CDC9F-35A3-C341-BE82-B031D48C7F8E}" type="presOf" srcId="{FAE34A9E-BB50-4210-8121-A671F4F44C10}" destId="{5C0E52D8-5AC8-CB46-8F7F-4AA9FDE7A041}" srcOrd="0" destOrd="0" presId="urn:microsoft.com/office/officeart/2005/8/layout/process4"/>
    <dgm:cxn modelId="{3D9C58A9-BBBF-B44B-A002-8A29CDBCDCC0}" type="presOf" srcId="{D9128D2E-2BF3-4DBF-9A96-9046A0D5C01B}" destId="{CDD699FE-8731-924B-B7EF-F0627E776C24}" srcOrd="0" destOrd="0" presId="urn:microsoft.com/office/officeart/2005/8/layout/process4"/>
    <dgm:cxn modelId="{2469D5AF-8701-4940-BBC0-E456D4D21A3F}" srcId="{FAE34A9E-BB50-4210-8121-A671F4F44C10}" destId="{D9128D2E-2BF3-4DBF-9A96-9046A0D5C01B}" srcOrd="0" destOrd="0" parTransId="{E0805462-A0E0-4B97-8560-A9B1E18623FA}" sibTransId="{5B4ED5D5-3DCE-47BF-8518-3FEC5991D23B}"/>
    <dgm:cxn modelId="{12256CD3-30D4-4D90-BF94-CE378F5BC961}" srcId="{FAE34A9E-BB50-4210-8121-A671F4F44C10}" destId="{0AAA596D-F8F9-4275-8675-B1A08209BD16}" srcOrd="2" destOrd="0" parTransId="{42572174-1169-45CE-A621-F73C67BA0445}" sibTransId="{B8FEAE85-DBAB-42DB-824E-D2479E1B67B3}"/>
    <dgm:cxn modelId="{D21E1ADB-F8A1-4C11-8597-8A350F6117D4}" srcId="{FAE34A9E-BB50-4210-8121-A671F4F44C10}" destId="{A778E0ED-DB9A-45BA-835D-2801F052E1F9}" srcOrd="1" destOrd="0" parTransId="{A33D041B-B912-4FF5-9426-700E731A19C9}" sibTransId="{83AF55BE-02DB-45DD-B3DE-787C9C7B0330}"/>
    <dgm:cxn modelId="{EFB08C31-51BA-5A48-A75B-9A9F9CCE3F9E}" type="presParOf" srcId="{5C0E52D8-5AC8-CB46-8F7F-4AA9FDE7A041}" destId="{808CBD45-44F9-B247-B746-32E3DCB42D9D}" srcOrd="0" destOrd="0" presId="urn:microsoft.com/office/officeart/2005/8/layout/process4"/>
    <dgm:cxn modelId="{5E5249EE-3162-9549-9A17-DDF4F58CC5CE}" type="presParOf" srcId="{808CBD45-44F9-B247-B746-32E3DCB42D9D}" destId="{3F26FA58-7848-F24E-817C-C5A06D87CF32}" srcOrd="0" destOrd="0" presId="urn:microsoft.com/office/officeart/2005/8/layout/process4"/>
    <dgm:cxn modelId="{615152C4-CEF8-3D4C-ABF6-037BEFA9146B}" type="presParOf" srcId="{5C0E52D8-5AC8-CB46-8F7F-4AA9FDE7A041}" destId="{D8FA3E55-CF75-FC49-9D2D-17E8DDAE6279}" srcOrd="1" destOrd="0" presId="urn:microsoft.com/office/officeart/2005/8/layout/process4"/>
    <dgm:cxn modelId="{D664F319-BD8E-4A4A-9ED1-A1C381C15F01}" type="presParOf" srcId="{5C0E52D8-5AC8-CB46-8F7F-4AA9FDE7A041}" destId="{0EF868EF-1428-4547-9647-0F7272997646}" srcOrd="2" destOrd="0" presId="urn:microsoft.com/office/officeart/2005/8/layout/process4"/>
    <dgm:cxn modelId="{EC652A86-6240-C242-B4C7-0480203901FE}" type="presParOf" srcId="{0EF868EF-1428-4547-9647-0F7272997646}" destId="{B4BD3887-3DCC-4F46-89DC-9AE906912E88}" srcOrd="0" destOrd="0" presId="urn:microsoft.com/office/officeart/2005/8/layout/process4"/>
    <dgm:cxn modelId="{C4328E6E-7443-494B-8681-1F94D3C21AF5}" type="presParOf" srcId="{5C0E52D8-5AC8-CB46-8F7F-4AA9FDE7A041}" destId="{41237ED8-2CF8-F744-8D4C-64899389B6C4}" srcOrd="3" destOrd="0" presId="urn:microsoft.com/office/officeart/2005/8/layout/process4"/>
    <dgm:cxn modelId="{EF0C1D46-A030-A44F-87D0-CCBAE5B0C33D}" type="presParOf" srcId="{5C0E52D8-5AC8-CB46-8F7F-4AA9FDE7A041}" destId="{32872503-06A2-E64F-B540-5BC46149D27F}" srcOrd="4" destOrd="0" presId="urn:microsoft.com/office/officeart/2005/8/layout/process4"/>
    <dgm:cxn modelId="{4109EB32-39F0-7141-A2EE-E683A9E68E27}" type="presParOf" srcId="{32872503-06A2-E64F-B540-5BC46149D27F}" destId="{CDD699FE-8731-924B-B7EF-F0627E776C2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98AE878-7CC3-4F30-9D09-5960F1AA3DC0}" type="doc">
      <dgm:prSet loTypeId="urn:microsoft.com/office/officeart/2016/7/layout/VerticalHollowActionList" loCatId="List" qsTypeId="urn:microsoft.com/office/officeart/2005/8/quickstyle/simple2" qsCatId="simple" csTypeId="urn:microsoft.com/office/officeart/2005/8/colors/accent1_2" csCatId="accent1" phldr="1"/>
      <dgm:spPr/>
      <dgm:t>
        <a:bodyPr/>
        <a:lstStyle/>
        <a:p>
          <a:endParaRPr lang="en-US"/>
        </a:p>
      </dgm:t>
    </dgm:pt>
    <dgm:pt modelId="{EDE1207C-63E6-454E-81F4-A5F9654E161B}">
      <dgm:prSet/>
      <dgm:spPr/>
      <dgm:t>
        <a:bodyPr/>
        <a:lstStyle/>
        <a:p>
          <a:r>
            <a:rPr lang="en-US"/>
            <a:t>Protect</a:t>
          </a:r>
        </a:p>
      </dgm:t>
    </dgm:pt>
    <dgm:pt modelId="{97EA2F11-1604-4E77-891F-F7383AC494C3}" type="parTrans" cxnId="{CDD8DE36-B765-435D-9CC7-359B73DBEC18}">
      <dgm:prSet/>
      <dgm:spPr/>
      <dgm:t>
        <a:bodyPr/>
        <a:lstStyle/>
        <a:p>
          <a:endParaRPr lang="en-US"/>
        </a:p>
      </dgm:t>
    </dgm:pt>
    <dgm:pt modelId="{5D398C58-9A13-4C86-B12E-C44A99065E8F}" type="sibTrans" cxnId="{CDD8DE36-B765-435D-9CC7-359B73DBEC18}">
      <dgm:prSet/>
      <dgm:spPr/>
      <dgm:t>
        <a:bodyPr/>
        <a:lstStyle/>
        <a:p>
          <a:endParaRPr lang="en-US"/>
        </a:p>
      </dgm:t>
    </dgm:pt>
    <dgm:pt modelId="{880C6513-EA08-48A6-943A-F39CD5695310}">
      <dgm:prSet/>
      <dgm:spPr/>
      <dgm:t>
        <a:bodyPr/>
        <a:lstStyle/>
        <a:p>
          <a:r>
            <a:rPr lang="en-US" dirty="0"/>
            <a:t>Scene (forensically)- Preserve evidence.</a:t>
          </a:r>
        </a:p>
      </dgm:t>
    </dgm:pt>
    <dgm:pt modelId="{C767865C-1241-4EAB-A68C-AD8BCE89E0AA}" type="parTrans" cxnId="{5A43DEC0-6A61-4F43-9D60-C9FD467AE898}">
      <dgm:prSet/>
      <dgm:spPr/>
      <dgm:t>
        <a:bodyPr/>
        <a:lstStyle/>
        <a:p>
          <a:endParaRPr lang="en-US"/>
        </a:p>
      </dgm:t>
    </dgm:pt>
    <dgm:pt modelId="{049E2017-539F-40B1-9DC5-F26108B34716}" type="sibTrans" cxnId="{5A43DEC0-6A61-4F43-9D60-C9FD467AE898}">
      <dgm:prSet/>
      <dgm:spPr/>
      <dgm:t>
        <a:bodyPr/>
        <a:lstStyle/>
        <a:p>
          <a:endParaRPr lang="en-US"/>
        </a:p>
      </dgm:t>
    </dgm:pt>
    <dgm:pt modelId="{DD7DD325-E800-4D81-8EB5-BD5B113CA563}">
      <dgm:prSet/>
      <dgm:spPr/>
      <dgm:t>
        <a:bodyPr/>
        <a:lstStyle/>
        <a:p>
          <a:r>
            <a:rPr lang="en-US"/>
            <a:t>Prevent</a:t>
          </a:r>
        </a:p>
      </dgm:t>
    </dgm:pt>
    <dgm:pt modelId="{ADAA01A6-D4F9-47C0-8F1C-83B3FBA9F41D}" type="parTrans" cxnId="{A802845E-9C8E-4508-A595-0011D3F6AAC6}">
      <dgm:prSet/>
      <dgm:spPr/>
      <dgm:t>
        <a:bodyPr/>
        <a:lstStyle/>
        <a:p>
          <a:endParaRPr lang="en-US"/>
        </a:p>
      </dgm:t>
    </dgm:pt>
    <dgm:pt modelId="{DD3FB1CE-7F99-4B3B-92FC-16C72AF3F9FD}" type="sibTrans" cxnId="{A802845E-9C8E-4508-A595-0011D3F6AAC6}">
      <dgm:prSet/>
      <dgm:spPr/>
      <dgm:t>
        <a:bodyPr/>
        <a:lstStyle/>
        <a:p>
          <a:endParaRPr lang="en-US"/>
        </a:p>
      </dgm:t>
    </dgm:pt>
    <dgm:pt modelId="{667FEA24-76EA-4FB0-9AE3-EE8505D3010D}">
      <dgm:prSet/>
      <dgm:spPr/>
      <dgm:t>
        <a:bodyPr/>
        <a:lstStyle/>
        <a:p>
          <a:r>
            <a:rPr lang="en-US" dirty="0"/>
            <a:t> Cross contamination.</a:t>
          </a:r>
        </a:p>
      </dgm:t>
    </dgm:pt>
    <dgm:pt modelId="{AEE63129-A8CB-4FE4-8B06-6C6136DEC037}" type="parTrans" cxnId="{8CE728B6-B0DF-48C4-B9FB-A68BC5D84FA9}">
      <dgm:prSet/>
      <dgm:spPr/>
      <dgm:t>
        <a:bodyPr/>
        <a:lstStyle/>
        <a:p>
          <a:endParaRPr lang="en-US"/>
        </a:p>
      </dgm:t>
    </dgm:pt>
    <dgm:pt modelId="{EFC0F64A-0989-4D00-B54B-55F056E847AB}" type="sibTrans" cxnId="{8CE728B6-B0DF-48C4-B9FB-A68BC5D84FA9}">
      <dgm:prSet/>
      <dgm:spPr/>
      <dgm:t>
        <a:bodyPr/>
        <a:lstStyle/>
        <a:p>
          <a:endParaRPr lang="en-US"/>
        </a:p>
      </dgm:t>
    </dgm:pt>
    <dgm:pt modelId="{04DB61C6-9DB7-432C-A797-5EFEB00E5ADF}">
      <dgm:prSet/>
      <dgm:spPr/>
      <dgm:t>
        <a:bodyPr/>
        <a:lstStyle/>
        <a:p>
          <a:r>
            <a:rPr lang="en-US"/>
            <a:t>Collect</a:t>
          </a:r>
        </a:p>
      </dgm:t>
    </dgm:pt>
    <dgm:pt modelId="{7D5FB635-A819-448F-BA83-67A69157FEDF}" type="parTrans" cxnId="{509B9E0C-9D9E-4513-BC90-5E74B3EE2944}">
      <dgm:prSet/>
      <dgm:spPr/>
      <dgm:t>
        <a:bodyPr/>
        <a:lstStyle/>
        <a:p>
          <a:endParaRPr lang="en-US"/>
        </a:p>
      </dgm:t>
    </dgm:pt>
    <dgm:pt modelId="{8C7347B5-AA43-4B74-AD17-5F257E24B9B0}" type="sibTrans" cxnId="{509B9E0C-9D9E-4513-BC90-5E74B3EE2944}">
      <dgm:prSet/>
      <dgm:spPr/>
      <dgm:t>
        <a:bodyPr/>
        <a:lstStyle/>
        <a:p>
          <a:endParaRPr lang="en-US"/>
        </a:p>
      </dgm:t>
    </dgm:pt>
    <dgm:pt modelId="{4775E1EC-8BDE-406A-89A1-3DE65CFB3CA2}">
      <dgm:prSet/>
      <dgm:spPr/>
      <dgm:t>
        <a:bodyPr/>
        <a:lstStyle/>
        <a:p>
          <a:r>
            <a:rPr lang="en-US" dirty="0"/>
            <a:t>Info/evidence. </a:t>
          </a:r>
        </a:p>
      </dgm:t>
    </dgm:pt>
    <dgm:pt modelId="{A61E1BE0-38EB-44DB-B6D9-3FDC8C8F44C6}" type="parTrans" cxnId="{976A9823-629C-4F92-BF4E-69D72F946975}">
      <dgm:prSet/>
      <dgm:spPr/>
      <dgm:t>
        <a:bodyPr/>
        <a:lstStyle/>
        <a:p>
          <a:endParaRPr lang="en-US"/>
        </a:p>
      </dgm:t>
    </dgm:pt>
    <dgm:pt modelId="{73CA198E-9C1C-4956-A279-EDE41E2DAC50}" type="sibTrans" cxnId="{976A9823-629C-4F92-BF4E-69D72F946975}">
      <dgm:prSet/>
      <dgm:spPr/>
      <dgm:t>
        <a:bodyPr/>
        <a:lstStyle/>
        <a:p>
          <a:endParaRPr lang="en-US"/>
        </a:p>
      </dgm:t>
    </dgm:pt>
    <dgm:pt modelId="{3AE66C25-2D8A-DB42-A25F-9F5AE1D80718}" type="pres">
      <dgm:prSet presAssocID="{E98AE878-7CC3-4F30-9D09-5960F1AA3DC0}" presName="Name0" presStyleCnt="0">
        <dgm:presLayoutVars>
          <dgm:dir/>
          <dgm:animLvl val="lvl"/>
          <dgm:resizeHandles val="exact"/>
        </dgm:presLayoutVars>
      </dgm:prSet>
      <dgm:spPr/>
    </dgm:pt>
    <dgm:pt modelId="{589B51F8-942A-7246-8BF7-32CEBB80E344}" type="pres">
      <dgm:prSet presAssocID="{EDE1207C-63E6-454E-81F4-A5F9654E161B}" presName="linNode" presStyleCnt="0"/>
      <dgm:spPr/>
    </dgm:pt>
    <dgm:pt modelId="{BF318019-D927-714D-A94D-F725849890B7}" type="pres">
      <dgm:prSet presAssocID="{EDE1207C-63E6-454E-81F4-A5F9654E161B}" presName="parentText" presStyleLbl="solidFgAcc1" presStyleIdx="0" presStyleCnt="3">
        <dgm:presLayoutVars>
          <dgm:chMax val="1"/>
          <dgm:bulletEnabled/>
        </dgm:presLayoutVars>
      </dgm:prSet>
      <dgm:spPr/>
    </dgm:pt>
    <dgm:pt modelId="{F4BAB8AA-60C0-0C45-8413-B16FF2F42CDC}" type="pres">
      <dgm:prSet presAssocID="{EDE1207C-63E6-454E-81F4-A5F9654E161B}" presName="descendantText" presStyleLbl="alignNode1" presStyleIdx="0" presStyleCnt="3">
        <dgm:presLayoutVars>
          <dgm:bulletEnabled/>
        </dgm:presLayoutVars>
      </dgm:prSet>
      <dgm:spPr/>
    </dgm:pt>
    <dgm:pt modelId="{220FCC50-72E3-D74F-AAA5-41AB7BE8D60E}" type="pres">
      <dgm:prSet presAssocID="{5D398C58-9A13-4C86-B12E-C44A99065E8F}" presName="sp" presStyleCnt="0"/>
      <dgm:spPr/>
    </dgm:pt>
    <dgm:pt modelId="{A6A51701-BE1C-1B4B-8AA0-27F755050EAC}" type="pres">
      <dgm:prSet presAssocID="{DD7DD325-E800-4D81-8EB5-BD5B113CA563}" presName="linNode" presStyleCnt="0"/>
      <dgm:spPr/>
    </dgm:pt>
    <dgm:pt modelId="{A539BBF4-00A2-E04E-80D6-2747F8D6709C}" type="pres">
      <dgm:prSet presAssocID="{DD7DD325-E800-4D81-8EB5-BD5B113CA563}" presName="parentText" presStyleLbl="solidFgAcc1" presStyleIdx="1" presStyleCnt="3">
        <dgm:presLayoutVars>
          <dgm:chMax val="1"/>
          <dgm:bulletEnabled/>
        </dgm:presLayoutVars>
      </dgm:prSet>
      <dgm:spPr/>
    </dgm:pt>
    <dgm:pt modelId="{21865773-2293-6046-B09E-2325801D3262}" type="pres">
      <dgm:prSet presAssocID="{DD7DD325-E800-4D81-8EB5-BD5B113CA563}" presName="descendantText" presStyleLbl="alignNode1" presStyleIdx="1" presStyleCnt="3">
        <dgm:presLayoutVars>
          <dgm:bulletEnabled/>
        </dgm:presLayoutVars>
      </dgm:prSet>
      <dgm:spPr/>
    </dgm:pt>
    <dgm:pt modelId="{3C00A135-0464-EC41-9490-FF72B7E7D710}" type="pres">
      <dgm:prSet presAssocID="{DD3FB1CE-7F99-4B3B-92FC-16C72AF3F9FD}" presName="sp" presStyleCnt="0"/>
      <dgm:spPr/>
    </dgm:pt>
    <dgm:pt modelId="{5E082B79-4C3D-7C4D-AB79-B6689B3EBE3E}" type="pres">
      <dgm:prSet presAssocID="{04DB61C6-9DB7-432C-A797-5EFEB00E5ADF}" presName="linNode" presStyleCnt="0"/>
      <dgm:spPr/>
    </dgm:pt>
    <dgm:pt modelId="{47E1EDB3-5465-8449-BC06-B8602238A82C}" type="pres">
      <dgm:prSet presAssocID="{04DB61C6-9DB7-432C-A797-5EFEB00E5ADF}" presName="parentText" presStyleLbl="solidFgAcc1" presStyleIdx="2" presStyleCnt="3">
        <dgm:presLayoutVars>
          <dgm:chMax val="1"/>
          <dgm:bulletEnabled/>
        </dgm:presLayoutVars>
      </dgm:prSet>
      <dgm:spPr/>
    </dgm:pt>
    <dgm:pt modelId="{85C124B9-5ADA-C944-84D8-779C4118F452}" type="pres">
      <dgm:prSet presAssocID="{04DB61C6-9DB7-432C-A797-5EFEB00E5ADF}" presName="descendantText" presStyleLbl="alignNode1" presStyleIdx="2" presStyleCnt="3">
        <dgm:presLayoutVars>
          <dgm:bulletEnabled/>
        </dgm:presLayoutVars>
      </dgm:prSet>
      <dgm:spPr/>
    </dgm:pt>
  </dgm:ptLst>
  <dgm:cxnLst>
    <dgm:cxn modelId="{D24DFF01-317B-B04C-811D-2F3FC28C7A05}" type="presOf" srcId="{04DB61C6-9DB7-432C-A797-5EFEB00E5ADF}" destId="{47E1EDB3-5465-8449-BC06-B8602238A82C}" srcOrd="0" destOrd="0" presId="urn:microsoft.com/office/officeart/2016/7/layout/VerticalHollowActionList"/>
    <dgm:cxn modelId="{509B9E0C-9D9E-4513-BC90-5E74B3EE2944}" srcId="{E98AE878-7CC3-4F30-9D09-5960F1AA3DC0}" destId="{04DB61C6-9DB7-432C-A797-5EFEB00E5ADF}" srcOrd="2" destOrd="0" parTransId="{7D5FB635-A819-448F-BA83-67A69157FEDF}" sibTransId="{8C7347B5-AA43-4B74-AD17-5F257E24B9B0}"/>
    <dgm:cxn modelId="{12201E0D-A11C-0545-B841-9067DB87D42F}" type="presOf" srcId="{880C6513-EA08-48A6-943A-F39CD5695310}" destId="{F4BAB8AA-60C0-0C45-8413-B16FF2F42CDC}" srcOrd="0" destOrd="0" presId="urn:microsoft.com/office/officeart/2016/7/layout/VerticalHollowActionList"/>
    <dgm:cxn modelId="{56D50C17-BA4C-A34E-A129-47C624D3436B}" type="presOf" srcId="{667FEA24-76EA-4FB0-9AE3-EE8505D3010D}" destId="{21865773-2293-6046-B09E-2325801D3262}" srcOrd="0" destOrd="0" presId="urn:microsoft.com/office/officeart/2016/7/layout/VerticalHollowActionList"/>
    <dgm:cxn modelId="{976A9823-629C-4F92-BF4E-69D72F946975}" srcId="{04DB61C6-9DB7-432C-A797-5EFEB00E5ADF}" destId="{4775E1EC-8BDE-406A-89A1-3DE65CFB3CA2}" srcOrd="0" destOrd="0" parTransId="{A61E1BE0-38EB-44DB-B6D9-3FDC8C8F44C6}" sibTransId="{73CA198E-9C1C-4956-A279-EDE41E2DAC50}"/>
    <dgm:cxn modelId="{CDD8DE36-B765-435D-9CC7-359B73DBEC18}" srcId="{E98AE878-7CC3-4F30-9D09-5960F1AA3DC0}" destId="{EDE1207C-63E6-454E-81F4-A5F9654E161B}" srcOrd="0" destOrd="0" parTransId="{97EA2F11-1604-4E77-891F-F7383AC494C3}" sibTransId="{5D398C58-9A13-4C86-B12E-C44A99065E8F}"/>
    <dgm:cxn modelId="{127A2B3F-20B2-224D-B947-06169F1F80CD}" type="presOf" srcId="{EDE1207C-63E6-454E-81F4-A5F9654E161B}" destId="{BF318019-D927-714D-A94D-F725849890B7}" srcOrd="0" destOrd="0" presId="urn:microsoft.com/office/officeart/2016/7/layout/VerticalHollowActionList"/>
    <dgm:cxn modelId="{A802845E-9C8E-4508-A595-0011D3F6AAC6}" srcId="{E98AE878-7CC3-4F30-9D09-5960F1AA3DC0}" destId="{DD7DD325-E800-4D81-8EB5-BD5B113CA563}" srcOrd="1" destOrd="0" parTransId="{ADAA01A6-D4F9-47C0-8F1C-83B3FBA9F41D}" sibTransId="{DD3FB1CE-7F99-4B3B-92FC-16C72AF3F9FD}"/>
    <dgm:cxn modelId="{8CE728B6-B0DF-48C4-B9FB-A68BC5D84FA9}" srcId="{DD7DD325-E800-4D81-8EB5-BD5B113CA563}" destId="{667FEA24-76EA-4FB0-9AE3-EE8505D3010D}" srcOrd="0" destOrd="0" parTransId="{AEE63129-A8CB-4FE4-8B06-6C6136DEC037}" sibTransId="{EFC0F64A-0989-4D00-B54B-55F056E847AB}"/>
    <dgm:cxn modelId="{5A43DEC0-6A61-4F43-9D60-C9FD467AE898}" srcId="{EDE1207C-63E6-454E-81F4-A5F9654E161B}" destId="{880C6513-EA08-48A6-943A-F39CD5695310}" srcOrd="0" destOrd="0" parTransId="{C767865C-1241-4EAB-A68C-AD8BCE89E0AA}" sibTransId="{049E2017-539F-40B1-9DC5-F26108B34716}"/>
    <dgm:cxn modelId="{26EE98C3-880A-AC40-8F1A-C221850F5D10}" type="presOf" srcId="{DD7DD325-E800-4D81-8EB5-BD5B113CA563}" destId="{A539BBF4-00A2-E04E-80D6-2747F8D6709C}" srcOrd="0" destOrd="0" presId="urn:microsoft.com/office/officeart/2016/7/layout/VerticalHollowActionList"/>
    <dgm:cxn modelId="{57000ED4-77F2-BB4E-890C-FE62B61060B4}" type="presOf" srcId="{E98AE878-7CC3-4F30-9D09-5960F1AA3DC0}" destId="{3AE66C25-2D8A-DB42-A25F-9F5AE1D80718}" srcOrd="0" destOrd="0" presId="urn:microsoft.com/office/officeart/2016/7/layout/VerticalHollowActionList"/>
    <dgm:cxn modelId="{9C89B1DD-3543-C243-A653-834FCD367F9F}" type="presOf" srcId="{4775E1EC-8BDE-406A-89A1-3DE65CFB3CA2}" destId="{85C124B9-5ADA-C944-84D8-779C4118F452}" srcOrd="0" destOrd="0" presId="urn:microsoft.com/office/officeart/2016/7/layout/VerticalHollowActionList"/>
    <dgm:cxn modelId="{43E332D3-04EB-CA45-A20C-CE353C7DE70D}" type="presParOf" srcId="{3AE66C25-2D8A-DB42-A25F-9F5AE1D80718}" destId="{589B51F8-942A-7246-8BF7-32CEBB80E344}" srcOrd="0" destOrd="0" presId="urn:microsoft.com/office/officeart/2016/7/layout/VerticalHollowActionList"/>
    <dgm:cxn modelId="{B68619B6-6670-0447-887D-BAB54F9AFAF2}" type="presParOf" srcId="{589B51F8-942A-7246-8BF7-32CEBB80E344}" destId="{BF318019-D927-714D-A94D-F725849890B7}" srcOrd="0" destOrd="0" presId="urn:microsoft.com/office/officeart/2016/7/layout/VerticalHollowActionList"/>
    <dgm:cxn modelId="{46EFC4BD-BF0A-9345-8903-46281D49B3BE}" type="presParOf" srcId="{589B51F8-942A-7246-8BF7-32CEBB80E344}" destId="{F4BAB8AA-60C0-0C45-8413-B16FF2F42CDC}" srcOrd="1" destOrd="0" presId="urn:microsoft.com/office/officeart/2016/7/layout/VerticalHollowActionList"/>
    <dgm:cxn modelId="{3CD358D2-C575-7C40-9F10-1F762FA86B03}" type="presParOf" srcId="{3AE66C25-2D8A-DB42-A25F-9F5AE1D80718}" destId="{220FCC50-72E3-D74F-AAA5-41AB7BE8D60E}" srcOrd="1" destOrd="0" presId="urn:microsoft.com/office/officeart/2016/7/layout/VerticalHollowActionList"/>
    <dgm:cxn modelId="{9C6A2841-803A-BF4C-A2FF-E6EEA6A883EE}" type="presParOf" srcId="{3AE66C25-2D8A-DB42-A25F-9F5AE1D80718}" destId="{A6A51701-BE1C-1B4B-8AA0-27F755050EAC}" srcOrd="2" destOrd="0" presId="urn:microsoft.com/office/officeart/2016/7/layout/VerticalHollowActionList"/>
    <dgm:cxn modelId="{DA0239BD-417F-3140-9593-205940AE61E4}" type="presParOf" srcId="{A6A51701-BE1C-1B4B-8AA0-27F755050EAC}" destId="{A539BBF4-00A2-E04E-80D6-2747F8D6709C}" srcOrd="0" destOrd="0" presId="urn:microsoft.com/office/officeart/2016/7/layout/VerticalHollowActionList"/>
    <dgm:cxn modelId="{6182F953-55AA-0644-AADA-8078A7DA8ED8}" type="presParOf" srcId="{A6A51701-BE1C-1B4B-8AA0-27F755050EAC}" destId="{21865773-2293-6046-B09E-2325801D3262}" srcOrd="1" destOrd="0" presId="urn:microsoft.com/office/officeart/2016/7/layout/VerticalHollowActionList"/>
    <dgm:cxn modelId="{43B975D0-E1B3-9A4D-989A-40D12CF56B38}" type="presParOf" srcId="{3AE66C25-2D8A-DB42-A25F-9F5AE1D80718}" destId="{3C00A135-0464-EC41-9490-FF72B7E7D710}" srcOrd="3" destOrd="0" presId="urn:microsoft.com/office/officeart/2016/7/layout/VerticalHollowActionList"/>
    <dgm:cxn modelId="{61F731FE-D32C-CC4E-B475-D707F25771B3}" type="presParOf" srcId="{3AE66C25-2D8A-DB42-A25F-9F5AE1D80718}" destId="{5E082B79-4C3D-7C4D-AB79-B6689B3EBE3E}" srcOrd="4" destOrd="0" presId="urn:microsoft.com/office/officeart/2016/7/layout/VerticalHollowActionList"/>
    <dgm:cxn modelId="{AC8D0DEC-B44F-C94E-A0A7-E802729951F4}" type="presParOf" srcId="{5E082B79-4C3D-7C4D-AB79-B6689B3EBE3E}" destId="{47E1EDB3-5465-8449-BC06-B8602238A82C}" srcOrd="0" destOrd="0" presId="urn:microsoft.com/office/officeart/2016/7/layout/VerticalHollowActionList"/>
    <dgm:cxn modelId="{98A35EAA-58B3-C342-89DB-BBCEDF4C4724}" type="presParOf" srcId="{5E082B79-4C3D-7C4D-AB79-B6689B3EBE3E}" destId="{85C124B9-5ADA-C944-84D8-779C4118F452}" srcOrd="1" destOrd="0" presId="urn:microsoft.com/office/officeart/2016/7/layout/VerticalHollowAction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E581D2-3663-47F9-B58C-A0C121688EDC}" type="doc">
      <dgm:prSet loTypeId="urn:microsoft.com/office/officeart/2005/8/layout/hierarchy1" loCatId="hierarchy" qsTypeId="urn:microsoft.com/office/officeart/2005/8/quickstyle/simple4" qsCatId="simple" csTypeId="urn:microsoft.com/office/officeart/2005/8/colors/colorful5" csCatId="colorful"/>
      <dgm:spPr/>
      <dgm:t>
        <a:bodyPr/>
        <a:lstStyle/>
        <a:p>
          <a:endParaRPr lang="en-US"/>
        </a:p>
      </dgm:t>
    </dgm:pt>
    <dgm:pt modelId="{69018470-C4FC-4BBE-9BCC-6AB921BD0F36}">
      <dgm:prSet/>
      <dgm:spPr/>
      <dgm:t>
        <a:bodyPr/>
        <a:lstStyle/>
        <a:p>
          <a:r>
            <a:rPr lang="en-GB"/>
            <a:t>Secure/Arrest suspect if still at scene. </a:t>
          </a:r>
          <a:endParaRPr lang="en-US"/>
        </a:p>
      </dgm:t>
    </dgm:pt>
    <dgm:pt modelId="{DE224A1F-F348-490A-8976-97E3605B219D}" type="parTrans" cxnId="{48CDCE79-8C11-44B2-B953-1306022BA1BE}">
      <dgm:prSet/>
      <dgm:spPr/>
      <dgm:t>
        <a:bodyPr/>
        <a:lstStyle/>
        <a:p>
          <a:endParaRPr lang="en-US"/>
        </a:p>
      </dgm:t>
    </dgm:pt>
    <dgm:pt modelId="{94A32882-B821-4D56-8DB9-E22D2F4FCC9A}" type="sibTrans" cxnId="{48CDCE79-8C11-44B2-B953-1306022BA1BE}">
      <dgm:prSet/>
      <dgm:spPr/>
      <dgm:t>
        <a:bodyPr/>
        <a:lstStyle/>
        <a:p>
          <a:endParaRPr lang="en-US"/>
        </a:p>
      </dgm:t>
    </dgm:pt>
    <dgm:pt modelId="{A7EBE2B2-8DC2-4202-B974-B95AA26CDE60}">
      <dgm:prSet/>
      <dgm:spPr/>
      <dgm:t>
        <a:bodyPr/>
        <a:lstStyle/>
        <a:p>
          <a:r>
            <a:rPr lang="en-GB"/>
            <a:t>This may take place earlier or later. </a:t>
          </a:r>
          <a:endParaRPr lang="en-US"/>
        </a:p>
      </dgm:t>
    </dgm:pt>
    <dgm:pt modelId="{BF9CC258-4B4C-45DD-80C4-127CF1A01213}" type="parTrans" cxnId="{BB03224B-FF7D-4FEA-8CE5-75B73BFB95AA}">
      <dgm:prSet/>
      <dgm:spPr/>
      <dgm:t>
        <a:bodyPr/>
        <a:lstStyle/>
        <a:p>
          <a:endParaRPr lang="en-US"/>
        </a:p>
      </dgm:t>
    </dgm:pt>
    <dgm:pt modelId="{797427D0-3CCF-4616-8A5A-84F8CDDD9AC5}" type="sibTrans" cxnId="{BB03224B-FF7D-4FEA-8CE5-75B73BFB95AA}">
      <dgm:prSet/>
      <dgm:spPr/>
      <dgm:t>
        <a:bodyPr/>
        <a:lstStyle/>
        <a:p>
          <a:endParaRPr lang="en-US"/>
        </a:p>
      </dgm:t>
    </dgm:pt>
    <dgm:pt modelId="{54C04041-2836-2D42-949E-964120DA2B8E}" type="pres">
      <dgm:prSet presAssocID="{07E581D2-3663-47F9-B58C-A0C121688EDC}" presName="hierChild1" presStyleCnt="0">
        <dgm:presLayoutVars>
          <dgm:chPref val="1"/>
          <dgm:dir/>
          <dgm:animOne val="branch"/>
          <dgm:animLvl val="lvl"/>
          <dgm:resizeHandles/>
        </dgm:presLayoutVars>
      </dgm:prSet>
      <dgm:spPr/>
    </dgm:pt>
    <dgm:pt modelId="{AC2FCAAF-E1BE-0D49-97B2-592A021A76A2}" type="pres">
      <dgm:prSet presAssocID="{69018470-C4FC-4BBE-9BCC-6AB921BD0F36}" presName="hierRoot1" presStyleCnt="0"/>
      <dgm:spPr/>
    </dgm:pt>
    <dgm:pt modelId="{72367883-6124-1E42-AFC6-DD9E61AFF018}" type="pres">
      <dgm:prSet presAssocID="{69018470-C4FC-4BBE-9BCC-6AB921BD0F36}" presName="composite" presStyleCnt="0"/>
      <dgm:spPr/>
    </dgm:pt>
    <dgm:pt modelId="{A9D575E6-37FF-954A-87DA-6C18C3AFBFA3}" type="pres">
      <dgm:prSet presAssocID="{69018470-C4FC-4BBE-9BCC-6AB921BD0F36}" presName="background" presStyleLbl="node0" presStyleIdx="0" presStyleCnt="2"/>
      <dgm:spPr/>
    </dgm:pt>
    <dgm:pt modelId="{A96518B6-8B67-4E41-8EC6-CFBB5B306B8B}" type="pres">
      <dgm:prSet presAssocID="{69018470-C4FC-4BBE-9BCC-6AB921BD0F36}" presName="text" presStyleLbl="fgAcc0" presStyleIdx="0" presStyleCnt="2">
        <dgm:presLayoutVars>
          <dgm:chPref val="3"/>
        </dgm:presLayoutVars>
      </dgm:prSet>
      <dgm:spPr/>
    </dgm:pt>
    <dgm:pt modelId="{01FA7535-3E17-AD45-9E67-708643884D64}" type="pres">
      <dgm:prSet presAssocID="{69018470-C4FC-4BBE-9BCC-6AB921BD0F36}" presName="hierChild2" presStyleCnt="0"/>
      <dgm:spPr/>
    </dgm:pt>
    <dgm:pt modelId="{51FA010D-ADCB-124A-B1FE-076D87E1880B}" type="pres">
      <dgm:prSet presAssocID="{A7EBE2B2-8DC2-4202-B974-B95AA26CDE60}" presName="hierRoot1" presStyleCnt="0"/>
      <dgm:spPr/>
    </dgm:pt>
    <dgm:pt modelId="{31BB7310-FB50-604D-A5A9-643A9AC7662C}" type="pres">
      <dgm:prSet presAssocID="{A7EBE2B2-8DC2-4202-B974-B95AA26CDE60}" presName="composite" presStyleCnt="0"/>
      <dgm:spPr/>
    </dgm:pt>
    <dgm:pt modelId="{5D33E276-4E5F-DA4E-854E-370208923D60}" type="pres">
      <dgm:prSet presAssocID="{A7EBE2B2-8DC2-4202-B974-B95AA26CDE60}" presName="background" presStyleLbl="node0" presStyleIdx="1" presStyleCnt="2"/>
      <dgm:spPr/>
    </dgm:pt>
    <dgm:pt modelId="{81341715-30EE-5F45-8DC3-D5ACC2FFF289}" type="pres">
      <dgm:prSet presAssocID="{A7EBE2B2-8DC2-4202-B974-B95AA26CDE60}" presName="text" presStyleLbl="fgAcc0" presStyleIdx="1" presStyleCnt="2">
        <dgm:presLayoutVars>
          <dgm:chPref val="3"/>
        </dgm:presLayoutVars>
      </dgm:prSet>
      <dgm:spPr/>
    </dgm:pt>
    <dgm:pt modelId="{57825FCD-BD5B-154A-BFE3-9D94C693DEBD}" type="pres">
      <dgm:prSet presAssocID="{A7EBE2B2-8DC2-4202-B974-B95AA26CDE60}" presName="hierChild2" presStyleCnt="0"/>
      <dgm:spPr/>
    </dgm:pt>
  </dgm:ptLst>
  <dgm:cxnLst>
    <dgm:cxn modelId="{E3AE2345-6D33-4949-BB24-130B9EF3760B}" type="presOf" srcId="{07E581D2-3663-47F9-B58C-A0C121688EDC}" destId="{54C04041-2836-2D42-949E-964120DA2B8E}" srcOrd="0" destOrd="0" presId="urn:microsoft.com/office/officeart/2005/8/layout/hierarchy1"/>
    <dgm:cxn modelId="{7218B567-306E-FB43-B745-124B12025FDB}" type="presOf" srcId="{69018470-C4FC-4BBE-9BCC-6AB921BD0F36}" destId="{A96518B6-8B67-4E41-8EC6-CFBB5B306B8B}" srcOrd="0" destOrd="0" presId="urn:microsoft.com/office/officeart/2005/8/layout/hierarchy1"/>
    <dgm:cxn modelId="{BB03224B-FF7D-4FEA-8CE5-75B73BFB95AA}" srcId="{07E581D2-3663-47F9-B58C-A0C121688EDC}" destId="{A7EBE2B2-8DC2-4202-B974-B95AA26CDE60}" srcOrd="1" destOrd="0" parTransId="{BF9CC258-4B4C-45DD-80C4-127CF1A01213}" sibTransId="{797427D0-3CCF-4616-8A5A-84F8CDDD9AC5}"/>
    <dgm:cxn modelId="{48CDCE79-8C11-44B2-B953-1306022BA1BE}" srcId="{07E581D2-3663-47F9-B58C-A0C121688EDC}" destId="{69018470-C4FC-4BBE-9BCC-6AB921BD0F36}" srcOrd="0" destOrd="0" parTransId="{DE224A1F-F348-490A-8976-97E3605B219D}" sibTransId="{94A32882-B821-4D56-8DB9-E22D2F4FCC9A}"/>
    <dgm:cxn modelId="{9805DEC5-69E3-7A41-81C5-1A58FE61999C}" type="presOf" srcId="{A7EBE2B2-8DC2-4202-B974-B95AA26CDE60}" destId="{81341715-30EE-5F45-8DC3-D5ACC2FFF289}" srcOrd="0" destOrd="0" presId="urn:microsoft.com/office/officeart/2005/8/layout/hierarchy1"/>
    <dgm:cxn modelId="{C8EAB430-8BFA-974C-B8AB-BAAA9F83E681}" type="presParOf" srcId="{54C04041-2836-2D42-949E-964120DA2B8E}" destId="{AC2FCAAF-E1BE-0D49-97B2-592A021A76A2}" srcOrd="0" destOrd="0" presId="urn:microsoft.com/office/officeart/2005/8/layout/hierarchy1"/>
    <dgm:cxn modelId="{CECFAEC9-FF75-F04B-92E3-B458B1EDD6D5}" type="presParOf" srcId="{AC2FCAAF-E1BE-0D49-97B2-592A021A76A2}" destId="{72367883-6124-1E42-AFC6-DD9E61AFF018}" srcOrd="0" destOrd="0" presId="urn:microsoft.com/office/officeart/2005/8/layout/hierarchy1"/>
    <dgm:cxn modelId="{E0E43D46-8287-184C-8738-BA71052BC910}" type="presParOf" srcId="{72367883-6124-1E42-AFC6-DD9E61AFF018}" destId="{A9D575E6-37FF-954A-87DA-6C18C3AFBFA3}" srcOrd="0" destOrd="0" presId="urn:microsoft.com/office/officeart/2005/8/layout/hierarchy1"/>
    <dgm:cxn modelId="{4BEB014E-25F0-594F-A34E-3EADC1BEDE32}" type="presParOf" srcId="{72367883-6124-1E42-AFC6-DD9E61AFF018}" destId="{A96518B6-8B67-4E41-8EC6-CFBB5B306B8B}" srcOrd="1" destOrd="0" presId="urn:microsoft.com/office/officeart/2005/8/layout/hierarchy1"/>
    <dgm:cxn modelId="{645F2CF0-2627-B943-B6A5-9F927812B318}" type="presParOf" srcId="{AC2FCAAF-E1BE-0D49-97B2-592A021A76A2}" destId="{01FA7535-3E17-AD45-9E67-708643884D64}" srcOrd="1" destOrd="0" presId="urn:microsoft.com/office/officeart/2005/8/layout/hierarchy1"/>
    <dgm:cxn modelId="{50DD1A6F-B424-CD4B-802B-72CE61809554}" type="presParOf" srcId="{54C04041-2836-2D42-949E-964120DA2B8E}" destId="{51FA010D-ADCB-124A-B1FE-076D87E1880B}" srcOrd="1" destOrd="0" presId="urn:microsoft.com/office/officeart/2005/8/layout/hierarchy1"/>
    <dgm:cxn modelId="{F483276B-CC66-274F-959A-C2321C31F245}" type="presParOf" srcId="{51FA010D-ADCB-124A-B1FE-076D87E1880B}" destId="{31BB7310-FB50-604D-A5A9-643A9AC7662C}" srcOrd="0" destOrd="0" presId="urn:microsoft.com/office/officeart/2005/8/layout/hierarchy1"/>
    <dgm:cxn modelId="{7815AB70-9FF9-F34E-98CD-E72DC099A8CB}" type="presParOf" srcId="{31BB7310-FB50-604D-A5A9-643A9AC7662C}" destId="{5D33E276-4E5F-DA4E-854E-370208923D60}" srcOrd="0" destOrd="0" presId="urn:microsoft.com/office/officeart/2005/8/layout/hierarchy1"/>
    <dgm:cxn modelId="{0C125497-F463-EE43-9286-16F15E98A843}" type="presParOf" srcId="{31BB7310-FB50-604D-A5A9-643A9AC7662C}" destId="{81341715-30EE-5F45-8DC3-D5ACC2FFF289}" srcOrd="1" destOrd="0" presId="urn:microsoft.com/office/officeart/2005/8/layout/hierarchy1"/>
    <dgm:cxn modelId="{079FFEA9-D18B-8B45-BEF1-E7A008E58A4B}" type="presParOf" srcId="{51FA010D-ADCB-124A-B1FE-076D87E1880B}" destId="{57825FCD-BD5B-154A-BFE3-9D94C693DEBD}"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4CEC07F-7E82-49DB-9932-D65F8F4A76BB}" type="doc">
      <dgm:prSet loTypeId="urn:microsoft.com/office/officeart/2005/8/layout/pList1" loCatId="list" qsTypeId="urn:microsoft.com/office/officeart/2005/8/quickstyle/simple1" qsCatId="simple" csTypeId="urn:microsoft.com/office/officeart/2005/8/colors/colorful5" csCatId="colorful" phldr="1"/>
      <dgm:spPr/>
      <dgm:t>
        <a:bodyPr/>
        <a:lstStyle/>
        <a:p>
          <a:endParaRPr lang="en-US"/>
        </a:p>
      </dgm:t>
    </dgm:pt>
    <dgm:pt modelId="{0123F08C-488C-4DFF-9CA4-9393D96344E2}">
      <dgm:prSet phldrT="[Text]" custT="1"/>
      <dgm:spPr/>
      <dgm:t>
        <a:bodyPr/>
        <a:lstStyle/>
        <a:p>
          <a:r>
            <a:rPr lang="en-US" sz="2200" b="1" i="1" dirty="0">
              <a:solidFill>
                <a:schemeClr val="accent6"/>
              </a:solidFill>
            </a:rPr>
            <a:t>Where</a:t>
          </a:r>
          <a:r>
            <a:rPr lang="en-US" sz="2200" dirty="0">
              <a:solidFill>
                <a:schemeClr val="accent6"/>
              </a:solidFill>
            </a:rPr>
            <a:t> it was found</a:t>
          </a:r>
        </a:p>
      </dgm:t>
    </dgm:pt>
    <dgm:pt modelId="{92F1DE89-71F8-48C1-B5D5-A9F4C938FD60}" type="parTrans" cxnId="{F927833A-9FC0-49ED-B98B-A1EB81C76E41}">
      <dgm:prSet/>
      <dgm:spPr/>
      <dgm:t>
        <a:bodyPr/>
        <a:lstStyle/>
        <a:p>
          <a:endParaRPr lang="en-US"/>
        </a:p>
      </dgm:t>
    </dgm:pt>
    <dgm:pt modelId="{AD69A411-7978-47AD-9A72-E04E039FEA7A}" type="sibTrans" cxnId="{F927833A-9FC0-49ED-B98B-A1EB81C76E41}">
      <dgm:prSet/>
      <dgm:spPr/>
      <dgm:t>
        <a:bodyPr/>
        <a:lstStyle/>
        <a:p>
          <a:endParaRPr lang="en-US"/>
        </a:p>
      </dgm:t>
    </dgm:pt>
    <dgm:pt modelId="{551C2C1A-9BB9-4415-8AF9-4A2FDA72EBDC}">
      <dgm:prSet phldrT="[Text]" custT="1"/>
      <dgm:spPr/>
      <dgm:t>
        <a:bodyPr/>
        <a:lstStyle/>
        <a:p>
          <a:r>
            <a:rPr lang="en-US" sz="2200" b="1" i="1" dirty="0">
              <a:solidFill>
                <a:schemeClr val="accent6"/>
              </a:solidFill>
            </a:rPr>
            <a:t>Where</a:t>
          </a:r>
          <a:r>
            <a:rPr lang="en-US" sz="2200" dirty="0">
              <a:solidFill>
                <a:schemeClr val="accent6"/>
              </a:solidFill>
            </a:rPr>
            <a:t> it was seized</a:t>
          </a:r>
        </a:p>
      </dgm:t>
    </dgm:pt>
    <dgm:pt modelId="{8434B92E-0560-4089-95D9-8FFA25752F6D}" type="parTrans" cxnId="{C4812916-2243-4D7C-A9C3-0366F3FFCEF1}">
      <dgm:prSet/>
      <dgm:spPr/>
      <dgm:t>
        <a:bodyPr/>
        <a:lstStyle/>
        <a:p>
          <a:endParaRPr lang="en-US"/>
        </a:p>
      </dgm:t>
    </dgm:pt>
    <dgm:pt modelId="{DD8CE1BE-D219-4AD5-ACFF-1E157BB46280}" type="sibTrans" cxnId="{C4812916-2243-4D7C-A9C3-0366F3FFCEF1}">
      <dgm:prSet/>
      <dgm:spPr/>
      <dgm:t>
        <a:bodyPr/>
        <a:lstStyle/>
        <a:p>
          <a:endParaRPr lang="en-US"/>
        </a:p>
      </dgm:t>
    </dgm:pt>
    <dgm:pt modelId="{0C41E064-745B-4293-ADEF-2D888ACC4868}">
      <dgm:prSet phldrT="[Text]" custT="1"/>
      <dgm:spPr/>
      <dgm:t>
        <a:bodyPr/>
        <a:lstStyle/>
        <a:p>
          <a:r>
            <a:rPr lang="en-US" sz="2200" dirty="0">
              <a:solidFill>
                <a:schemeClr val="accent6"/>
              </a:solidFill>
            </a:rPr>
            <a:t>The </a:t>
          </a:r>
          <a:r>
            <a:rPr lang="en-US" sz="2200" b="1" i="1" dirty="0">
              <a:solidFill>
                <a:schemeClr val="accent6"/>
              </a:solidFill>
            </a:rPr>
            <a:t>time</a:t>
          </a:r>
          <a:r>
            <a:rPr lang="en-US" sz="2200" dirty="0">
              <a:solidFill>
                <a:schemeClr val="accent6"/>
              </a:solidFill>
            </a:rPr>
            <a:t> of seizure</a:t>
          </a:r>
        </a:p>
      </dgm:t>
    </dgm:pt>
    <dgm:pt modelId="{5A72B26B-FD9A-47D1-8358-390825A17574}" type="parTrans" cxnId="{1FF3842A-BCF0-4F94-AB65-070421F319D4}">
      <dgm:prSet/>
      <dgm:spPr/>
      <dgm:t>
        <a:bodyPr/>
        <a:lstStyle/>
        <a:p>
          <a:endParaRPr lang="en-US"/>
        </a:p>
      </dgm:t>
    </dgm:pt>
    <dgm:pt modelId="{664AD172-9057-4BA7-B8CA-95DA61CB0318}" type="sibTrans" cxnId="{1FF3842A-BCF0-4F94-AB65-070421F319D4}">
      <dgm:prSet/>
      <dgm:spPr/>
      <dgm:t>
        <a:bodyPr/>
        <a:lstStyle/>
        <a:p>
          <a:endParaRPr lang="en-US"/>
        </a:p>
      </dgm:t>
    </dgm:pt>
    <dgm:pt modelId="{811A9619-F649-4F40-8ADB-E0EF70AD5B5A}">
      <dgm:prSet phldrT="[Text]" custT="1"/>
      <dgm:spPr/>
      <dgm:t>
        <a:bodyPr/>
        <a:lstStyle/>
        <a:p>
          <a:r>
            <a:rPr lang="en-US" sz="2200" dirty="0">
              <a:solidFill>
                <a:schemeClr val="accent6"/>
              </a:solidFill>
            </a:rPr>
            <a:t>The </a:t>
          </a:r>
          <a:r>
            <a:rPr lang="en-US" sz="2200" b="1" i="1" dirty="0">
              <a:solidFill>
                <a:schemeClr val="accent6"/>
              </a:solidFill>
            </a:rPr>
            <a:t>date</a:t>
          </a:r>
          <a:r>
            <a:rPr lang="en-US" sz="2200" dirty="0">
              <a:solidFill>
                <a:schemeClr val="accent6"/>
              </a:solidFill>
            </a:rPr>
            <a:t> of  seizure</a:t>
          </a:r>
        </a:p>
      </dgm:t>
    </dgm:pt>
    <dgm:pt modelId="{E0A8C1D7-58D5-48A8-BE48-8B6FEC254337}" type="parTrans" cxnId="{E8D18FC6-F585-4D05-BC44-038AC09543B5}">
      <dgm:prSet/>
      <dgm:spPr/>
      <dgm:t>
        <a:bodyPr/>
        <a:lstStyle/>
        <a:p>
          <a:endParaRPr lang="en-US"/>
        </a:p>
      </dgm:t>
    </dgm:pt>
    <dgm:pt modelId="{5E5B3788-76CE-4166-A360-D491870B5474}" type="sibTrans" cxnId="{E8D18FC6-F585-4D05-BC44-038AC09543B5}">
      <dgm:prSet/>
      <dgm:spPr/>
      <dgm:t>
        <a:bodyPr/>
        <a:lstStyle/>
        <a:p>
          <a:endParaRPr lang="en-US"/>
        </a:p>
      </dgm:t>
    </dgm:pt>
    <dgm:pt modelId="{6AFBEFA4-6014-4FA7-ACEA-8C045F2EB5C8}">
      <dgm:prSet phldrT="[Text]" custT="1"/>
      <dgm:spPr/>
      <dgm:t>
        <a:bodyPr/>
        <a:lstStyle/>
        <a:p>
          <a:r>
            <a:rPr lang="en-US" sz="2300" b="1" i="1" dirty="0">
              <a:solidFill>
                <a:schemeClr val="accent6"/>
              </a:solidFill>
            </a:rPr>
            <a:t>Whom</a:t>
          </a:r>
          <a:r>
            <a:rPr lang="en-US" sz="2300" dirty="0">
              <a:solidFill>
                <a:schemeClr val="accent6"/>
              </a:solidFill>
            </a:rPr>
            <a:t> it was seized by &amp; what was done with it after seizure</a:t>
          </a:r>
        </a:p>
      </dgm:t>
    </dgm:pt>
    <dgm:pt modelId="{29C1778B-12A1-46C6-85E0-D2A09FD2227B}" type="parTrans" cxnId="{1968B898-D3C4-4DAE-B868-0B2586E37622}">
      <dgm:prSet/>
      <dgm:spPr/>
      <dgm:t>
        <a:bodyPr/>
        <a:lstStyle/>
        <a:p>
          <a:endParaRPr lang="en-US"/>
        </a:p>
      </dgm:t>
    </dgm:pt>
    <dgm:pt modelId="{CF21ACAB-E4C1-4C98-A535-F68548C0EDFB}" type="sibTrans" cxnId="{1968B898-D3C4-4DAE-B868-0B2586E37622}">
      <dgm:prSet/>
      <dgm:spPr/>
      <dgm:t>
        <a:bodyPr/>
        <a:lstStyle/>
        <a:p>
          <a:endParaRPr lang="en-US"/>
        </a:p>
      </dgm:t>
    </dgm:pt>
    <dgm:pt modelId="{F88191B7-F9A0-4BBD-8130-46127FD1C0FE}" type="pres">
      <dgm:prSet presAssocID="{44CEC07F-7E82-49DB-9932-D65F8F4A76BB}" presName="Name0" presStyleCnt="0">
        <dgm:presLayoutVars>
          <dgm:dir/>
          <dgm:resizeHandles val="exact"/>
        </dgm:presLayoutVars>
      </dgm:prSet>
      <dgm:spPr/>
    </dgm:pt>
    <dgm:pt modelId="{FA3E97B5-250A-4D81-8BE3-1E0AC6C15D4A}" type="pres">
      <dgm:prSet presAssocID="{0123F08C-488C-4DFF-9CA4-9393D96344E2}" presName="compNode" presStyleCnt="0"/>
      <dgm:spPr/>
    </dgm:pt>
    <dgm:pt modelId="{ED82BC42-57B6-4314-A5DD-73B440D23552}" type="pres">
      <dgm:prSet presAssocID="{0123F08C-488C-4DFF-9CA4-9393D96344E2}" presName="pictRect" presStyleLbl="node1" presStyleIdx="0" presStyleCnt="5"/>
      <dgm:spPr>
        <a:blipFill rotWithShape="1">
          <a:blip xmlns:r="http://schemas.openxmlformats.org/officeDocument/2006/relationships" r:embed="rId1"/>
          <a:stretch>
            <a:fillRect/>
          </a:stretch>
        </a:blipFill>
      </dgm:spPr>
    </dgm:pt>
    <dgm:pt modelId="{A05D41D5-2956-41EA-8187-B6C7FF0EC84F}" type="pres">
      <dgm:prSet presAssocID="{0123F08C-488C-4DFF-9CA4-9393D96344E2}" presName="textRect" presStyleLbl="revTx" presStyleIdx="0" presStyleCnt="5" custLinFactNeighborX="1186" custLinFactNeighborY="10590">
        <dgm:presLayoutVars>
          <dgm:bulletEnabled val="1"/>
        </dgm:presLayoutVars>
      </dgm:prSet>
      <dgm:spPr/>
    </dgm:pt>
    <dgm:pt modelId="{7BB8DBC0-EC67-4FC2-91BD-654E6AFE8D5B}" type="pres">
      <dgm:prSet presAssocID="{AD69A411-7978-47AD-9A72-E04E039FEA7A}" presName="sibTrans" presStyleLbl="sibTrans2D1" presStyleIdx="0" presStyleCnt="0"/>
      <dgm:spPr/>
    </dgm:pt>
    <dgm:pt modelId="{942C3D35-5CE1-4864-98B9-E22E516AD28C}" type="pres">
      <dgm:prSet presAssocID="{551C2C1A-9BB9-4415-8AF9-4A2FDA72EBDC}" presName="compNode" presStyleCnt="0"/>
      <dgm:spPr/>
    </dgm:pt>
    <dgm:pt modelId="{22845CD0-3CE0-4463-9880-0CA4AFD78B15}" type="pres">
      <dgm:prSet presAssocID="{551C2C1A-9BB9-4415-8AF9-4A2FDA72EBDC}" presName="pictRect" presStyleLbl="node1" presStyleIdx="1" presStyleCnt="5"/>
      <dgm:spPr>
        <a:blipFill rotWithShape="1">
          <a:blip xmlns:r="http://schemas.openxmlformats.org/officeDocument/2006/relationships" r:embed="rId2"/>
          <a:stretch>
            <a:fillRect/>
          </a:stretch>
        </a:blipFill>
      </dgm:spPr>
    </dgm:pt>
    <dgm:pt modelId="{3D89DA4C-C8BF-4424-8BE1-2D6333AA1D4F}" type="pres">
      <dgm:prSet presAssocID="{551C2C1A-9BB9-4415-8AF9-4A2FDA72EBDC}" presName="textRect" presStyleLbl="revTx" presStyleIdx="1" presStyleCnt="5" custLinFactNeighborX="7299" custLinFactNeighborY="23301">
        <dgm:presLayoutVars>
          <dgm:bulletEnabled val="1"/>
        </dgm:presLayoutVars>
      </dgm:prSet>
      <dgm:spPr/>
    </dgm:pt>
    <dgm:pt modelId="{388DD391-3F4E-4544-8F8B-88F4388BFA79}" type="pres">
      <dgm:prSet presAssocID="{DD8CE1BE-D219-4AD5-ACFF-1E157BB46280}" presName="sibTrans" presStyleLbl="sibTrans2D1" presStyleIdx="0" presStyleCnt="0"/>
      <dgm:spPr/>
    </dgm:pt>
    <dgm:pt modelId="{BA95C82C-3CB9-41B6-9625-7AF2878A1DCB}" type="pres">
      <dgm:prSet presAssocID="{0C41E064-745B-4293-ADEF-2D888ACC4868}" presName="compNode" presStyleCnt="0"/>
      <dgm:spPr/>
    </dgm:pt>
    <dgm:pt modelId="{8DA6170D-44BF-4E92-BEA8-13D1133E79EC}" type="pres">
      <dgm:prSet presAssocID="{0C41E064-745B-4293-ADEF-2D888ACC4868}" presName="pictRect" presStyleLbl="node1" presStyleIdx="2" presStyleCnt="5"/>
      <dgm:spPr>
        <a:blipFill rotWithShape="1">
          <a:blip xmlns:r="http://schemas.openxmlformats.org/officeDocument/2006/relationships" r:embed="rId3"/>
          <a:stretch>
            <a:fillRect/>
          </a:stretch>
        </a:blipFill>
      </dgm:spPr>
    </dgm:pt>
    <dgm:pt modelId="{AFE78CB9-4027-48CB-B4A9-4578DEA652D1}" type="pres">
      <dgm:prSet presAssocID="{0C41E064-745B-4293-ADEF-2D888ACC4868}" presName="textRect" presStyleLbl="revTx" presStyleIdx="2" presStyleCnt="5" custLinFactNeighborX="-2132" custLinFactNeighborY="23301">
        <dgm:presLayoutVars>
          <dgm:bulletEnabled val="1"/>
        </dgm:presLayoutVars>
      </dgm:prSet>
      <dgm:spPr/>
    </dgm:pt>
    <dgm:pt modelId="{D2C7AB1E-FA06-4BB5-A615-C55D04E57EB3}" type="pres">
      <dgm:prSet presAssocID="{664AD172-9057-4BA7-B8CA-95DA61CB0318}" presName="sibTrans" presStyleLbl="sibTrans2D1" presStyleIdx="0" presStyleCnt="0"/>
      <dgm:spPr/>
    </dgm:pt>
    <dgm:pt modelId="{EE2F5905-F30E-475A-99B1-5E055205DDB5}" type="pres">
      <dgm:prSet presAssocID="{811A9619-F649-4F40-8ADB-E0EF70AD5B5A}" presName="compNode" presStyleCnt="0"/>
      <dgm:spPr/>
    </dgm:pt>
    <dgm:pt modelId="{758E484B-F31B-4272-9DEC-4AFD472E4569}" type="pres">
      <dgm:prSet presAssocID="{811A9619-F649-4F40-8ADB-E0EF70AD5B5A}" presName="pictRect" presStyleLbl="node1" presStyleIdx="3" presStyleCnt="5"/>
      <dgm:spPr>
        <a:blipFill rotWithShape="1">
          <a:blip xmlns:r="http://schemas.openxmlformats.org/officeDocument/2006/relationships" r:embed="rId4"/>
          <a:stretch>
            <a:fillRect/>
          </a:stretch>
        </a:blipFill>
      </dgm:spPr>
    </dgm:pt>
    <dgm:pt modelId="{6C3FCC8B-6215-4939-BC87-A0F94AB00C16}" type="pres">
      <dgm:prSet presAssocID="{811A9619-F649-4F40-8ADB-E0EF70AD5B5A}" presName="textRect" presStyleLbl="revTx" presStyleIdx="3" presStyleCnt="5" custLinFactNeighborX="1148" custLinFactNeighborY="23301">
        <dgm:presLayoutVars>
          <dgm:bulletEnabled val="1"/>
        </dgm:presLayoutVars>
      </dgm:prSet>
      <dgm:spPr/>
    </dgm:pt>
    <dgm:pt modelId="{D5296E65-D7EC-458C-9321-B921E9F545D6}" type="pres">
      <dgm:prSet presAssocID="{5E5B3788-76CE-4166-A360-D491870B5474}" presName="sibTrans" presStyleLbl="sibTrans2D1" presStyleIdx="0" presStyleCnt="0"/>
      <dgm:spPr/>
    </dgm:pt>
    <dgm:pt modelId="{0DFBBFF2-DC20-4D68-9F70-963DB864A0F8}" type="pres">
      <dgm:prSet presAssocID="{6AFBEFA4-6014-4FA7-ACEA-8C045F2EB5C8}" presName="compNode" presStyleCnt="0"/>
      <dgm:spPr/>
    </dgm:pt>
    <dgm:pt modelId="{BE38A284-E252-42BA-A399-E419617F6845}" type="pres">
      <dgm:prSet presAssocID="{6AFBEFA4-6014-4FA7-ACEA-8C045F2EB5C8}" presName="pictRect" presStyleLbl="node1" presStyleIdx="4" presStyleCnt="5"/>
      <dgm:spPr>
        <a:blipFill rotWithShape="1">
          <a:blip xmlns:r="http://schemas.openxmlformats.org/officeDocument/2006/relationships" r:embed="rId5"/>
          <a:stretch>
            <a:fillRect/>
          </a:stretch>
        </a:blipFill>
      </dgm:spPr>
    </dgm:pt>
    <dgm:pt modelId="{72659CC6-0D2B-4FE8-91C7-7A81D001575F}" type="pres">
      <dgm:prSet presAssocID="{6AFBEFA4-6014-4FA7-ACEA-8C045F2EB5C8}" presName="textRect" presStyleLbl="revTx" presStyleIdx="4" presStyleCnt="5" custScaleX="459290" custScaleY="78448">
        <dgm:presLayoutVars>
          <dgm:bulletEnabled val="1"/>
        </dgm:presLayoutVars>
      </dgm:prSet>
      <dgm:spPr/>
    </dgm:pt>
  </dgm:ptLst>
  <dgm:cxnLst>
    <dgm:cxn modelId="{E1111B04-27B3-4274-823A-BB2B56810280}" type="presOf" srcId="{551C2C1A-9BB9-4415-8AF9-4A2FDA72EBDC}" destId="{3D89DA4C-C8BF-4424-8BE1-2D6333AA1D4F}" srcOrd="0" destOrd="0" presId="urn:microsoft.com/office/officeart/2005/8/layout/pList1"/>
    <dgm:cxn modelId="{C4812916-2243-4D7C-A9C3-0366F3FFCEF1}" srcId="{44CEC07F-7E82-49DB-9932-D65F8F4A76BB}" destId="{551C2C1A-9BB9-4415-8AF9-4A2FDA72EBDC}" srcOrd="1" destOrd="0" parTransId="{8434B92E-0560-4089-95D9-8FFA25752F6D}" sibTransId="{DD8CE1BE-D219-4AD5-ACFF-1E157BB46280}"/>
    <dgm:cxn modelId="{2CEC1917-1AA3-4F6A-B444-C8EB0CA0A1E5}" type="presOf" srcId="{DD8CE1BE-D219-4AD5-ACFF-1E157BB46280}" destId="{388DD391-3F4E-4544-8F8B-88F4388BFA79}" srcOrd="0" destOrd="0" presId="urn:microsoft.com/office/officeart/2005/8/layout/pList1"/>
    <dgm:cxn modelId="{F1917A24-FC21-4BDD-8058-3823B4F15AA1}" type="presOf" srcId="{AD69A411-7978-47AD-9A72-E04E039FEA7A}" destId="{7BB8DBC0-EC67-4FC2-91BD-654E6AFE8D5B}" srcOrd="0" destOrd="0" presId="urn:microsoft.com/office/officeart/2005/8/layout/pList1"/>
    <dgm:cxn modelId="{1FF3842A-BCF0-4F94-AB65-070421F319D4}" srcId="{44CEC07F-7E82-49DB-9932-D65F8F4A76BB}" destId="{0C41E064-745B-4293-ADEF-2D888ACC4868}" srcOrd="2" destOrd="0" parTransId="{5A72B26B-FD9A-47D1-8358-390825A17574}" sibTransId="{664AD172-9057-4BA7-B8CA-95DA61CB0318}"/>
    <dgm:cxn modelId="{CF215037-DC52-49F8-B273-E21CE49B9424}" type="presOf" srcId="{6AFBEFA4-6014-4FA7-ACEA-8C045F2EB5C8}" destId="{72659CC6-0D2B-4FE8-91C7-7A81D001575F}" srcOrd="0" destOrd="0" presId="urn:microsoft.com/office/officeart/2005/8/layout/pList1"/>
    <dgm:cxn modelId="{A9C14738-DD2D-4ED4-86F6-3B5A06123FAD}" type="presOf" srcId="{664AD172-9057-4BA7-B8CA-95DA61CB0318}" destId="{D2C7AB1E-FA06-4BB5-A615-C55D04E57EB3}" srcOrd="0" destOrd="0" presId="urn:microsoft.com/office/officeart/2005/8/layout/pList1"/>
    <dgm:cxn modelId="{F927833A-9FC0-49ED-B98B-A1EB81C76E41}" srcId="{44CEC07F-7E82-49DB-9932-D65F8F4A76BB}" destId="{0123F08C-488C-4DFF-9CA4-9393D96344E2}" srcOrd="0" destOrd="0" parTransId="{92F1DE89-71F8-48C1-B5D5-A9F4C938FD60}" sibTransId="{AD69A411-7978-47AD-9A72-E04E039FEA7A}"/>
    <dgm:cxn modelId="{6890C360-D67B-4373-A5FF-8D4F4269E1D1}" type="presOf" srcId="{0C41E064-745B-4293-ADEF-2D888ACC4868}" destId="{AFE78CB9-4027-48CB-B4A9-4578DEA652D1}" srcOrd="0" destOrd="0" presId="urn:microsoft.com/office/officeart/2005/8/layout/pList1"/>
    <dgm:cxn modelId="{D4A36941-DD2B-45CD-BAC3-E92EEFB55745}" type="presOf" srcId="{811A9619-F649-4F40-8ADB-E0EF70AD5B5A}" destId="{6C3FCC8B-6215-4939-BC87-A0F94AB00C16}" srcOrd="0" destOrd="0" presId="urn:microsoft.com/office/officeart/2005/8/layout/pList1"/>
    <dgm:cxn modelId="{1968B898-D3C4-4DAE-B868-0B2586E37622}" srcId="{44CEC07F-7E82-49DB-9932-D65F8F4A76BB}" destId="{6AFBEFA4-6014-4FA7-ACEA-8C045F2EB5C8}" srcOrd="4" destOrd="0" parTransId="{29C1778B-12A1-46C6-85E0-D2A09FD2227B}" sibTransId="{CF21ACAB-E4C1-4C98-A535-F68548C0EDFB}"/>
    <dgm:cxn modelId="{397F40BA-6469-4531-975C-3F5B7C269AF9}" type="presOf" srcId="{44CEC07F-7E82-49DB-9932-D65F8F4A76BB}" destId="{F88191B7-F9A0-4BBD-8130-46127FD1C0FE}" srcOrd="0" destOrd="0" presId="urn:microsoft.com/office/officeart/2005/8/layout/pList1"/>
    <dgm:cxn modelId="{136B45C6-23D0-417B-A35C-85EB07C97C1C}" type="presOf" srcId="{5E5B3788-76CE-4166-A360-D491870B5474}" destId="{D5296E65-D7EC-458C-9321-B921E9F545D6}" srcOrd="0" destOrd="0" presId="urn:microsoft.com/office/officeart/2005/8/layout/pList1"/>
    <dgm:cxn modelId="{E8D18FC6-F585-4D05-BC44-038AC09543B5}" srcId="{44CEC07F-7E82-49DB-9932-D65F8F4A76BB}" destId="{811A9619-F649-4F40-8ADB-E0EF70AD5B5A}" srcOrd="3" destOrd="0" parTransId="{E0A8C1D7-58D5-48A8-BE48-8B6FEC254337}" sibTransId="{5E5B3788-76CE-4166-A360-D491870B5474}"/>
    <dgm:cxn modelId="{66066AC9-A28A-47FB-983D-D36BCBD1522B}" type="presOf" srcId="{0123F08C-488C-4DFF-9CA4-9393D96344E2}" destId="{A05D41D5-2956-41EA-8187-B6C7FF0EC84F}" srcOrd="0" destOrd="0" presId="urn:microsoft.com/office/officeart/2005/8/layout/pList1"/>
    <dgm:cxn modelId="{8627F062-3DD3-42A5-9D4B-71C2E4166FE1}" type="presParOf" srcId="{F88191B7-F9A0-4BBD-8130-46127FD1C0FE}" destId="{FA3E97B5-250A-4D81-8BE3-1E0AC6C15D4A}" srcOrd="0" destOrd="0" presId="urn:microsoft.com/office/officeart/2005/8/layout/pList1"/>
    <dgm:cxn modelId="{8A6F7C70-4FE9-4759-A409-4EA64021432C}" type="presParOf" srcId="{FA3E97B5-250A-4D81-8BE3-1E0AC6C15D4A}" destId="{ED82BC42-57B6-4314-A5DD-73B440D23552}" srcOrd="0" destOrd="0" presId="urn:microsoft.com/office/officeart/2005/8/layout/pList1"/>
    <dgm:cxn modelId="{C10F9570-F677-444A-B243-31EDF7343650}" type="presParOf" srcId="{FA3E97B5-250A-4D81-8BE3-1E0AC6C15D4A}" destId="{A05D41D5-2956-41EA-8187-B6C7FF0EC84F}" srcOrd="1" destOrd="0" presId="urn:microsoft.com/office/officeart/2005/8/layout/pList1"/>
    <dgm:cxn modelId="{86C02F10-8613-45F9-A1D1-283EEEC4B3D2}" type="presParOf" srcId="{F88191B7-F9A0-4BBD-8130-46127FD1C0FE}" destId="{7BB8DBC0-EC67-4FC2-91BD-654E6AFE8D5B}" srcOrd="1" destOrd="0" presId="urn:microsoft.com/office/officeart/2005/8/layout/pList1"/>
    <dgm:cxn modelId="{1A7277B9-F840-4AE4-A2C3-06766BF2960C}" type="presParOf" srcId="{F88191B7-F9A0-4BBD-8130-46127FD1C0FE}" destId="{942C3D35-5CE1-4864-98B9-E22E516AD28C}" srcOrd="2" destOrd="0" presId="urn:microsoft.com/office/officeart/2005/8/layout/pList1"/>
    <dgm:cxn modelId="{B724F40A-053B-4137-A4DF-4FFC5675FEE7}" type="presParOf" srcId="{942C3D35-5CE1-4864-98B9-E22E516AD28C}" destId="{22845CD0-3CE0-4463-9880-0CA4AFD78B15}" srcOrd="0" destOrd="0" presId="urn:microsoft.com/office/officeart/2005/8/layout/pList1"/>
    <dgm:cxn modelId="{437ECB65-A0EC-454D-A06A-213572C14062}" type="presParOf" srcId="{942C3D35-5CE1-4864-98B9-E22E516AD28C}" destId="{3D89DA4C-C8BF-4424-8BE1-2D6333AA1D4F}" srcOrd="1" destOrd="0" presId="urn:microsoft.com/office/officeart/2005/8/layout/pList1"/>
    <dgm:cxn modelId="{294CA282-9239-4482-A70B-6BF7B3A3912A}" type="presParOf" srcId="{F88191B7-F9A0-4BBD-8130-46127FD1C0FE}" destId="{388DD391-3F4E-4544-8F8B-88F4388BFA79}" srcOrd="3" destOrd="0" presId="urn:microsoft.com/office/officeart/2005/8/layout/pList1"/>
    <dgm:cxn modelId="{3F521C0F-1458-4D5A-8680-B8FDF627F98B}" type="presParOf" srcId="{F88191B7-F9A0-4BBD-8130-46127FD1C0FE}" destId="{BA95C82C-3CB9-41B6-9625-7AF2878A1DCB}" srcOrd="4" destOrd="0" presId="urn:microsoft.com/office/officeart/2005/8/layout/pList1"/>
    <dgm:cxn modelId="{470D7390-2623-47E9-B20F-EC402399A442}" type="presParOf" srcId="{BA95C82C-3CB9-41B6-9625-7AF2878A1DCB}" destId="{8DA6170D-44BF-4E92-BEA8-13D1133E79EC}" srcOrd="0" destOrd="0" presId="urn:microsoft.com/office/officeart/2005/8/layout/pList1"/>
    <dgm:cxn modelId="{FF9CA38C-E04D-4F8A-A01B-37C8E910427E}" type="presParOf" srcId="{BA95C82C-3CB9-41B6-9625-7AF2878A1DCB}" destId="{AFE78CB9-4027-48CB-B4A9-4578DEA652D1}" srcOrd="1" destOrd="0" presId="urn:microsoft.com/office/officeart/2005/8/layout/pList1"/>
    <dgm:cxn modelId="{0BF7985D-3225-4799-A444-7A42AEA64507}" type="presParOf" srcId="{F88191B7-F9A0-4BBD-8130-46127FD1C0FE}" destId="{D2C7AB1E-FA06-4BB5-A615-C55D04E57EB3}" srcOrd="5" destOrd="0" presId="urn:microsoft.com/office/officeart/2005/8/layout/pList1"/>
    <dgm:cxn modelId="{BCE5DC65-1570-42A2-9CBF-E0DA0519B9D7}" type="presParOf" srcId="{F88191B7-F9A0-4BBD-8130-46127FD1C0FE}" destId="{EE2F5905-F30E-475A-99B1-5E055205DDB5}" srcOrd="6" destOrd="0" presId="urn:microsoft.com/office/officeart/2005/8/layout/pList1"/>
    <dgm:cxn modelId="{8017A5B6-E6DE-45EB-84BB-6B9115E564FD}" type="presParOf" srcId="{EE2F5905-F30E-475A-99B1-5E055205DDB5}" destId="{758E484B-F31B-4272-9DEC-4AFD472E4569}" srcOrd="0" destOrd="0" presId="urn:microsoft.com/office/officeart/2005/8/layout/pList1"/>
    <dgm:cxn modelId="{3769AAE0-EFA8-4A08-A4A5-4FA8558BB6AE}" type="presParOf" srcId="{EE2F5905-F30E-475A-99B1-5E055205DDB5}" destId="{6C3FCC8B-6215-4939-BC87-A0F94AB00C16}" srcOrd="1" destOrd="0" presId="urn:microsoft.com/office/officeart/2005/8/layout/pList1"/>
    <dgm:cxn modelId="{9C0B7C94-31DC-43C0-891C-14CB5EAF64BF}" type="presParOf" srcId="{F88191B7-F9A0-4BBD-8130-46127FD1C0FE}" destId="{D5296E65-D7EC-458C-9321-B921E9F545D6}" srcOrd="7" destOrd="0" presId="urn:microsoft.com/office/officeart/2005/8/layout/pList1"/>
    <dgm:cxn modelId="{51D4660D-A84A-4C82-A416-C9BD07281DA0}" type="presParOf" srcId="{F88191B7-F9A0-4BBD-8130-46127FD1C0FE}" destId="{0DFBBFF2-DC20-4D68-9F70-963DB864A0F8}" srcOrd="8" destOrd="0" presId="urn:microsoft.com/office/officeart/2005/8/layout/pList1"/>
    <dgm:cxn modelId="{1A12A4A2-3BF9-43B1-A7D2-E025BF22123B}" type="presParOf" srcId="{0DFBBFF2-DC20-4D68-9F70-963DB864A0F8}" destId="{BE38A284-E252-42BA-A399-E419617F6845}" srcOrd="0" destOrd="0" presId="urn:microsoft.com/office/officeart/2005/8/layout/pList1"/>
    <dgm:cxn modelId="{B17B04E7-24C6-4F20-9EAC-3D7AB0BC31E9}" type="presParOf" srcId="{0DFBBFF2-DC20-4D68-9F70-963DB864A0F8}" destId="{72659CC6-0D2B-4FE8-91C7-7A81D001575F}"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F9E19B7-0927-42FE-92CF-4C62300D5C98}" type="doc">
      <dgm:prSet loTypeId="urn:microsoft.com/office/officeart/2008/layout/LinedList" loCatId="process" qsTypeId="urn:microsoft.com/office/officeart/2005/8/quickstyle/simple1" qsCatId="simple" csTypeId="urn:microsoft.com/office/officeart/2005/8/colors/accent2_3" csCatId="accent2" phldr="1"/>
      <dgm:spPr/>
      <dgm:t>
        <a:bodyPr/>
        <a:lstStyle/>
        <a:p>
          <a:endParaRPr lang="en-US"/>
        </a:p>
      </dgm:t>
    </dgm:pt>
    <dgm:pt modelId="{BF547C8D-F778-48F4-9F9D-67E4D8AA33D3}">
      <dgm:prSet phldrT="[Text]" custT="1"/>
      <dgm:spPr/>
      <dgm:t>
        <a:bodyPr/>
        <a:lstStyle/>
        <a:p>
          <a:r>
            <a:rPr lang="en-US" sz="2400"/>
            <a:t>Commence upon arrival</a:t>
          </a:r>
          <a:endParaRPr lang="en-US" sz="2400" dirty="0"/>
        </a:p>
      </dgm:t>
    </dgm:pt>
    <dgm:pt modelId="{340C6F39-126B-4863-8C2C-02D291C85B15}" type="parTrans" cxnId="{32FDFC58-C576-44CC-89FA-B6FE1E20C1BC}">
      <dgm:prSet/>
      <dgm:spPr/>
      <dgm:t>
        <a:bodyPr/>
        <a:lstStyle/>
        <a:p>
          <a:endParaRPr lang="en-US"/>
        </a:p>
      </dgm:t>
    </dgm:pt>
    <dgm:pt modelId="{356C3CCB-4E00-4EC3-B3E6-060961336E42}" type="sibTrans" cxnId="{32FDFC58-C576-44CC-89FA-B6FE1E20C1BC}">
      <dgm:prSet/>
      <dgm:spPr/>
      <dgm:t>
        <a:bodyPr/>
        <a:lstStyle/>
        <a:p>
          <a:endParaRPr lang="en-US"/>
        </a:p>
      </dgm:t>
    </dgm:pt>
    <dgm:pt modelId="{0644D092-8117-46E1-9EB3-8CEE8B6D752F}">
      <dgm:prSet phldrT="[Text]" custT="1"/>
      <dgm:spPr/>
      <dgm:t>
        <a:bodyPr/>
        <a:lstStyle/>
        <a:p>
          <a:r>
            <a:rPr lang="en-US" sz="2400"/>
            <a:t>Time/ Date</a:t>
          </a:r>
          <a:endParaRPr lang="en-US" sz="2400" dirty="0"/>
        </a:p>
      </dgm:t>
    </dgm:pt>
    <dgm:pt modelId="{8461A532-62BD-45CB-997B-6C0A2FFCE945}" type="parTrans" cxnId="{DC2A38FD-8498-4713-A8DC-A4EB2048E21A}">
      <dgm:prSet/>
      <dgm:spPr/>
      <dgm:t>
        <a:bodyPr/>
        <a:lstStyle/>
        <a:p>
          <a:endParaRPr lang="en-US"/>
        </a:p>
      </dgm:t>
    </dgm:pt>
    <dgm:pt modelId="{3501128C-8C8C-4161-A307-7C5C59B44EBC}" type="sibTrans" cxnId="{DC2A38FD-8498-4713-A8DC-A4EB2048E21A}">
      <dgm:prSet/>
      <dgm:spPr/>
      <dgm:t>
        <a:bodyPr/>
        <a:lstStyle/>
        <a:p>
          <a:endParaRPr lang="en-US"/>
        </a:p>
      </dgm:t>
    </dgm:pt>
    <dgm:pt modelId="{929E7228-8DDE-4CB0-B1DC-7F11D3A8BF04}">
      <dgm:prSet phldrT="[Text]" custT="1"/>
      <dgm:spPr/>
      <dgm:t>
        <a:bodyPr/>
        <a:lstStyle/>
        <a:p>
          <a:r>
            <a:rPr lang="en-US" sz="2400"/>
            <a:t>Who? When? Where? What?</a:t>
          </a:r>
          <a:endParaRPr lang="en-US" sz="2400" dirty="0"/>
        </a:p>
      </dgm:t>
    </dgm:pt>
    <dgm:pt modelId="{C3454E51-3836-4022-97BC-D23B63C5164B}" type="parTrans" cxnId="{5056F56C-1F52-44F8-A405-A60F26643A5D}">
      <dgm:prSet/>
      <dgm:spPr/>
      <dgm:t>
        <a:bodyPr/>
        <a:lstStyle/>
        <a:p>
          <a:endParaRPr lang="en-US"/>
        </a:p>
      </dgm:t>
    </dgm:pt>
    <dgm:pt modelId="{B21FAAA4-CEE2-41B5-9A2B-120D88781E73}" type="sibTrans" cxnId="{5056F56C-1F52-44F8-A405-A60F26643A5D}">
      <dgm:prSet/>
      <dgm:spPr/>
      <dgm:t>
        <a:bodyPr/>
        <a:lstStyle/>
        <a:p>
          <a:endParaRPr lang="en-US"/>
        </a:p>
      </dgm:t>
    </dgm:pt>
    <dgm:pt modelId="{93E3A48B-541C-4E7D-9805-61944A17061C}">
      <dgm:prSet phldrT="[Text]" custT="1"/>
      <dgm:spPr/>
      <dgm:t>
        <a:bodyPr/>
        <a:lstStyle/>
        <a:p>
          <a:r>
            <a:rPr lang="en-US" sz="2400"/>
            <a:t>Name</a:t>
          </a:r>
          <a:endParaRPr lang="en-US" sz="2400" dirty="0"/>
        </a:p>
      </dgm:t>
    </dgm:pt>
    <dgm:pt modelId="{A8E16CA5-E4E8-462B-958D-A5E584DEE4F7}" type="parTrans" cxnId="{755301E3-08AF-4CF6-B0F2-E53D42798038}">
      <dgm:prSet/>
      <dgm:spPr/>
      <dgm:t>
        <a:bodyPr/>
        <a:lstStyle/>
        <a:p>
          <a:endParaRPr lang="en-US"/>
        </a:p>
      </dgm:t>
    </dgm:pt>
    <dgm:pt modelId="{6CECEEEA-6B4D-43F4-B645-DEBEB01443D2}" type="sibTrans" cxnId="{755301E3-08AF-4CF6-B0F2-E53D42798038}">
      <dgm:prSet/>
      <dgm:spPr/>
      <dgm:t>
        <a:bodyPr/>
        <a:lstStyle/>
        <a:p>
          <a:endParaRPr lang="en-US"/>
        </a:p>
      </dgm:t>
    </dgm:pt>
    <dgm:pt modelId="{57292EEF-48EF-496E-BD78-0EA853FAE164}">
      <dgm:prSet phldrT="[Text]" custT="1"/>
      <dgm:spPr/>
      <dgm:t>
        <a:bodyPr/>
        <a:lstStyle/>
        <a:p>
          <a:r>
            <a:rPr lang="en-US" sz="2400"/>
            <a:t>Time entered scene</a:t>
          </a:r>
          <a:endParaRPr lang="en-US" sz="2400" dirty="0"/>
        </a:p>
      </dgm:t>
    </dgm:pt>
    <dgm:pt modelId="{199ECE8A-1C21-471E-90F7-8F893DF8836A}" type="parTrans" cxnId="{E5F62350-7FE6-4A62-9A63-F04C0063C8DA}">
      <dgm:prSet/>
      <dgm:spPr/>
      <dgm:t>
        <a:bodyPr/>
        <a:lstStyle/>
        <a:p>
          <a:endParaRPr lang="en-US"/>
        </a:p>
      </dgm:t>
    </dgm:pt>
    <dgm:pt modelId="{6D77B642-8F6C-4E12-A4A3-9348F80A25DE}" type="sibTrans" cxnId="{E5F62350-7FE6-4A62-9A63-F04C0063C8DA}">
      <dgm:prSet/>
      <dgm:spPr/>
      <dgm:t>
        <a:bodyPr/>
        <a:lstStyle/>
        <a:p>
          <a:endParaRPr lang="en-US"/>
        </a:p>
      </dgm:t>
    </dgm:pt>
    <dgm:pt modelId="{B2C0321B-CD59-4BE6-B4D2-E4999441C763}">
      <dgm:prSet phldrT="[Text]" custT="1"/>
      <dgm:spPr/>
      <dgm:t>
        <a:bodyPr/>
        <a:lstStyle/>
        <a:p>
          <a:r>
            <a:rPr lang="en-US" sz="2400"/>
            <a:t>Time left</a:t>
          </a:r>
          <a:endParaRPr lang="en-US" sz="2400" dirty="0"/>
        </a:p>
      </dgm:t>
    </dgm:pt>
    <dgm:pt modelId="{2C9E6D53-BA8A-48D2-B94C-59866166DED7}" type="parTrans" cxnId="{6A7DF1F0-5357-42BC-BDDD-6517CDB93032}">
      <dgm:prSet/>
      <dgm:spPr/>
      <dgm:t>
        <a:bodyPr/>
        <a:lstStyle/>
        <a:p>
          <a:endParaRPr lang="en-US"/>
        </a:p>
      </dgm:t>
    </dgm:pt>
    <dgm:pt modelId="{0CE1ACBA-8C44-4C53-8780-88D85706C336}" type="sibTrans" cxnId="{6A7DF1F0-5357-42BC-BDDD-6517CDB93032}">
      <dgm:prSet/>
      <dgm:spPr/>
      <dgm:t>
        <a:bodyPr/>
        <a:lstStyle/>
        <a:p>
          <a:endParaRPr lang="en-US"/>
        </a:p>
      </dgm:t>
    </dgm:pt>
    <dgm:pt modelId="{BC459F74-E9CD-4D7F-BD90-42FC1E935D2D}">
      <dgm:prSet phldrT="[Text]" custT="1"/>
      <dgm:spPr/>
      <dgm:t>
        <a:bodyPr/>
        <a:lstStyle/>
        <a:p>
          <a:r>
            <a:rPr lang="en-US" sz="2400"/>
            <a:t>Who the log is handed to</a:t>
          </a:r>
          <a:endParaRPr lang="en-US" sz="2400" dirty="0"/>
        </a:p>
      </dgm:t>
    </dgm:pt>
    <dgm:pt modelId="{F4D32421-03D7-49B6-8ED7-1229A61E1A72}" type="parTrans" cxnId="{87943E64-D6CC-499B-A9E4-3B16FDCA961E}">
      <dgm:prSet/>
      <dgm:spPr/>
      <dgm:t>
        <a:bodyPr/>
        <a:lstStyle/>
        <a:p>
          <a:endParaRPr lang="en-US"/>
        </a:p>
      </dgm:t>
    </dgm:pt>
    <dgm:pt modelId="{E81D1982-ED98-4EA7-9035-D1D46FFA0F46}" type="sibTrans" cxnId="{87943E64-D6CC-499B-A9E4-3B16FDCA961E}">
      <dgm:prSet/>
      <dgm:spPr/>
      <dgm:t>
        <a:bodyPr/>
        <a:lstStyle/>
        <a:p>
          <a:endParaRPr lang="en-US"/>
        </a:p>
      </dgm:t>
    </dgm:pt>
    <dgm:pt modelId="{E7C0C9DD-7D7B-40EA-B63D-20A2B2FAA779}">
      <dgm:prSet phldrT="[Text]" custT="1"/>
      <dgm:spPr/>
      <dgm:t>
        <a:bodyPr/>
        <a:lstStyle/>
        <a:p>
          <a:r>
            <a:rPr lang="en-US" sz="2400"/>
            <a:t>Signature</a:t>
          </a:r>
          <a:endParaRPr lang="en-US" sz="2400" dirty="0"/>
        </a:p>
      </dgm:t>
    </dgm:pt>
    <dgm:pt modelId="{475AC6FF-16FD-4D22-BF6F-DA593795E60B}" type="parTrans" cxnId="{B014F15A-5E0A-47A9-B9E0-5577257E03C9}">
      <dgm:prSet/>
      <dgm:spPr/>
      <dgm:t>
        <a:bodyPr/>
        <a:lstStyle/>
        <a:p>
          <a:endParaRPr lang="en-US"/>
        </a:p>
      </dgm:t>
    </dgm:pt>
    <dgm:pt modelId="{A4E1E140-7929-4621-8D81-0E1B435FC5B5}" type="sibTrans" cxnId="{B014F15A-5E0A-47A9-B9E0-5577257E03C9}">
      <dgm:prSet/>
      <dgm:spPr/>
      <dgm:t>
        <a:bodyPr/>
        <a:lstStyle/>
        <a:p>
          <a:endParaRPr lang="en-US"/>
        </a:p>
      </dgm:t>
    </dgm:pt>
    <dgm:pt modelId="{75EDCC05-9937-4F43-8E38-33AD3D826C19}" type="pres">
      <dgm:prSet presAssocID="{8F9E19B7-0927-42FE-92CF-4C62300D5C98}" presName="vert0" presStyleCnt="0">
        <dgm:presLayoutVars>
          <dgm:dir/>
          <dgm:animOne val="branch"/>
          <dgm:animLvl val="lvl"/>
        </dgm:presLayoutVars>
      </dgm:prSet>
      <dgm:spPr/>
    </dgm:pt>
    <dgm:pt modelId="{8CC5B066-631F-9C4A-BF1E-3F5998101AED}" type="pres">
      <dgm:prSet presAssocID="{BF547C8D-F778-48F4-9F9D-67E4D8AA33D3}" presName="thickLine" presStyleLbl="alignNode1" presStyleIdx="0" presStyleCnt="8"/>
      <dgm:spPr/>
    </dgm:pt>
    <dgm:pt modelId="{4E4BA631-C44E-D245-8F50-6DEB66D875F8}" type="pres">
      <dgm:prSet presAssocID="{BF547C8D-F778-48F4-9F9D-67E4D8AA33D3}" presName="horz1" presStyleCnt="0"/>
      <dgm:spPr/>
    </dgm:pt>
    <dgm:pt modelId="{7096F269-7043-164A-8A8A-F1F8B8EBC32C}" type="pres">
      <dgm:prSet presAssocID="{BF547C8D-F778-48F4-9F9D-67E4D8AA33D3}" presName="tx1" presStyleLbl="revTx" presStyleIdx="0" presStyleCnt="8"/>
      <dgm:spPr/>
    </dgm:pt>
    <dgm:pt modelId="{5C79A564-503A-9F4E-8F82-C0AAFA16B77B}" type="pres">
      <dgm:prSet presAssocID="{BF547C8D-F778-48F4-9F9D-67E4D8AA33D3}" presName="vert1" presStyleCnt="0"/>
      <dgm:spPr/>
    </dgm:pt>
    <dgm:pt modelId="{889B0F4F-21FB-BD43-88F1-A37BEFE0FEB0}" type="pres">
      <dgm:prSet presAssocID="{0644D092-8117-46E1-9EB3-8CEE8B6D752F}" presName="thickLine" presStyleLbl="alignNode1" presStyleIdx="1" presStyleCnt="8"/>
      <dgm:spPr/>
    </dgm:pt>
    <dgm:pt modelId="{B9E91877-F0B4-D24A-8526-2DF7D5FED11C}" type="pres">
      <dgm:prSet presAssocID="{0644D092-8117-46E1-9EB3-8CEE8B6D752F}" presName="horz1" presStyleCnt="0"/>
      <dgm:spPr/>
    </dgm:pt>
    <dgm:pt modelId="{BD561905-510A-6242-AA2F-3ACA417F1575}" type="pres">
      <dgm:prSet presAssocID="{0644D092-8117-46E1-9EB3-8CEE8B6D752F}" presName="tx1" presStyleLbl="revTx" presStyleIdx="1" presStyleCnt="8"/>
      <dgm:spPr/>
    </dgm:pt>
    <dgm:pt modelId="{A394B830-BD2A-A249-BAA4-714EDEC909F8}" type="pres">
      <dgm:prSet presAssocID="{0644D092-8117-46E1-9EB3-8CEE8B6D752F}" presName="vert1" presStyleCnt="0"/>
      <dgm:spPr/>
    </dgm:pt>
    <dgm:pt modelId="{953007B5-119E-DC4B-9929-6C1C22D9377D}" type="pres">
      <dgm:prSet presAssocID="{929E7228-8DDE-4CB0-B1DC-7F11D3A8BF04}" presName="thickLine" presStyleLbl="alignNode1" presStyleIdx="2" presStyleCnt="8"/>
      <dgm:spPr/>
    </dgm:pt>
    <dgm:pt modelId="{81CEAFEB-E273-7742-BD0A-45124ED3E762}" type="pres">
      <dgm:prSet presAssocID="{929E7228-8DDE-4CB0-B1DC-7F11D3A8BF04}" presName="horz1" presStyleCnt="0"/>
      <dgm:spPr/>
    </dgm:pt>
    <dgm:pt modelId="{36E55132-5117-964F-8B1B-CBD9DD65DD85}" type="pres">
      <dgm:prSet presAssocID="{929E7228-8DDE-4CB0-B1DC-7F11D3A8BF04}" presName="tx1" presStyleLbl="revTx" presStyleIdx="2" presStyleCnt="8"/>
      <dgm:spPr/>
    </dgm:pt>
    <dgm:pt modelId="{5F7989F3-0997-2741-A96A-156EA1937AC0}" type="pres">
      <dgm:prSet presAssocID="{929E7228-8DDE-4CB0-B1DC-7F11D3A8BF04}" presName="vert1" presStyleCnt="0"/>
      <dgm:spPr/>
    </dgm:pt>
    <dgm:pt modelId="{F1B1FA56-1EDC-DB48-A30A-414FD6BD06B6}" type="pres">
      <dgm:prSet presAssocID="{93E3A48B-541C-4E7D-9805-61944A17061C}" presName="thickLine" presStyleLbl="alignNode1" presStyleIdx="3" presStyleCnt="8"/>
      <dgm:spPr/>
    </dgm:pt>
    <dgm:pt modelId="{4D06478D-2E4C-B244-916E-726E8675FB9C}" type="pres">
      <dgm:prSet presAssocID="{93E3A48B-541C-4E7D-9805-61944A17061C}" presName="horz1" presStyleCnt="0"/>
      <dgm:spPr/>
    </dgm:pt>
    <dgm:pt modelId="{C593682F-7522-F446-A51E-33A56642F022}" type="pres">
      <dgm:prSet presAssocID="{93E3A48B-541C-4E7D-9805-61944A17061C}" presName="tx1" presStyleLbl="revTx" presStyleIdx="3" presStyleCnt="8"/>
      <dgm:spPr/>
    </dgm:pt>
    <dgm:pt modelId="{7B09F811-BB67-7648-BC43-33D9CB1E8D55}" type="pres">
      <dgm:prSet presAssocID="{93E3A48B-541C-4E7D-9805-61944A17061C}" presName="vert1" presStyleCnt="0"/>
      <dgm:spPr/>
    </dgm:pt>
    <dgm:pt modelId="{B1294AE8-75BD-F94E-9F4F-21C9E292C64A}" type="pres">
      <dgm:prSet presAssocID="{57292EEF-48EF-496E-BD78-0EA853FAE164}" presName="thickLine" presStyleLbl="alignNode1" presStyleIdx="4" presStyleCnt="8"/>
      <dgm:spPr/>
    </dgm:pt>
    <dgm:pt modelId="{EAFF3BC8-0D98-3D44-A749-8EF0C77F1371}" type="pres">
      <dgm:prSet presAssocID="{57292EEF-48EF-496E-BD78-0EA853FAE164}" presName="horz1" presStyleCnt="0"/>
      <dgm:spPr/>
    </dgm:pt>
    <dgm:pt modelId="{FA342497-336A-F447-A3B9-27FD20687706}" type="pres">
      <dgm:prSet presAssocID="{57292EEF-48EF-496E-BD78-0EA853FAE164}" presName="tx1" presStyleLbl="revTx" presStyleIdx="4" presStyleCnt="8"/>
      <dgm:spPr/>
    </dgm:pt>
    <dgm:pt modelId="{1FE22455-A6C6-1E47-9CC5-8C57C8A55FFF}" type="pres">
      <dgm:prSet presAssocID="{57292EEF-48EF-496E-BD78-0EA853FAE164}" presName="vert1" presStyleCnt="0"/>
      <dgm:spPr/>
    </dgm:pt>
    <dgm:pt modelId="{671AB5B5-1A79-E34B-9F69-7FB693815ADE}" type="pres">
      <dgm:prSet presAssocID="{B2C0321B-CD59-4BE6-B4D2-E4999441C763}" presName="thickLine" presStyleLbl="alignNode1" presStyleIdx="5" presStyleCnt="8"/>
      <dgm:spPr/>
    </dgm:pt>
    <dgm:pt modelId="{EC5E2A5E-A3EB-2B40-A666-F662B0D08C2A}" type="pres">
      <dgm:prSet presAssocID="{B2C0321B-CD59-4BE6-B4D2-E4999441C763}" presName="horz1" presStyleCnt="0"/>
      <dgm:spPr/>
    </dgm:pt>
    <dgm:pt modelId="{15591053-97BB-3A4C-B9CC-83770F676D24}" type="pres">
      <dgm:prSet presAssocID="{B2C0321B-CD59-4BE6-B4D2-E4999441C763}" presName="tx1" presStyleLbl="revTx" presStyleIdx="5" presStyleCnt="8"/>
      <dgm:spPr/>
    </dgm:pt>
    <dgm:pt modelId="{E08A5C68-B9A2-134C-BD37-5F53CF8F1C28}" type="pres">
      <dgm:prSet presAssocID="{B2C0321B-CD59-4BE6-B4D2-E4999441C763}" presName="vert1" presStyleCnt="0"/>
      <dgm:spPr/>
    </dgm:pt>
    <dgm:pt modelId="{17ED15ED-55B1-2848-AD11-9A4D6EC47C26}" type="pres">
      <dgm:prSet presAssocID="{BC459F74-E9CD-4D7F-BD90-42FC1E935D2D}" presName="thickLine" presStyleLbl="alignNode1" presStyleIdx="6" presStyleCnt="8"/>
      <dgm:spPr/>
    </dgm:pt>
    <dgm:pt modelId="{3CE07FAF-C6EF-EA48-9361-D3A846B187AF}" type="pres">
      <dgm:prSet presAssocID="{BC459F74-E9CD-4D7F-BD90-42FC1E935D2D}" presName="horz1" presStyleCnt="0"/>
      <dgm:spPr/>
    </dgm:pt>
    <dgm:pt modelId="{7AC24BD6-48E4-1148-959E-5461716FA569}" type="pres">
      <dgm:prSet presAssocID="{BC459F74-E9CD-4D7F-BD90-42FC1E935D2D}" presName="tx1" presStyleLbl="revTx" presStyleIdx="6" presStyleCnt="8"/>
      <dgm:spPr/>
    </dgm:pt>
    <dgm:pt modelId="{202F99C2-4265-5D48-91BD-607EB63666E1}" type="pres">
      <dgm:prSet presAssocID="{BC459F74-E9CD-4D7F-BD90-42FC1E935D2D}" presName="vert1" presStyleCnt="0"/>
      <dgm:spPr/>
    </dgm:pt>
    <dgm:pt modelId="{BA407074-57C3-3047-9075-A476C97FA840}" type="pres">
      <dgm:prSet presAssocID="{E7C0C9DD-7D7B-40EA-B63D-20A2B2FAA779}" presName="thickLine" presStyleLbl="alignNode1" presStyleIdx="7" presStyleCnt="8"/>
      <dgm:spPr/>
    </dgm:pt>
    <dgm:pt modelId="{2BFFC204-9996-6A48-A440-F64CAEF793D5}" type="pres">
      <dgm:prSet presAssocID="{E7C0C9DD-7D7B-40EA-B63D-20A2B2FAA779}" presName="horz1" presStyleCnt="0"/>
      <dgm:spPr/>
    </dgm:pt>
    <dgm:pt modelId="{9F446515-A29C-D142-A4D8-4B5D2103F5C3}" type="pres">
      <dgm:prSet presAssocID="{E7C0C9DD-7D7B-40EA-B63D-20A2B2FAA779}" presName="tx1" presStyleLbl="revTx" presStyleIdx="7" presStyleCnt="8"/>
      <dgm:spPr/>
    </dgm:pt>
    <dgm:pt modelId="{4A22D79D-3BD1-AB4D-83B9-38B83E39641F}" type="pres">
      <dgm:prSet presAssocID="{E7C0C9DD-7D7B-40EA-B63D-20A2B2FAA779}" presName="vert1" presStyleCnt="0"/>
      <dgm:spPr/>
    </dgm:pt>
  </dgm:ptLst>
  <dgm:cxnLst>
    <dgm:cxn modelId="{E1A86F07-932D-5B40-876B-2AA4D669B7EF}" type="presOf" srcId="{0644D092-8117-46E1-9EB3-8CEE8B6D752F}" destId="{BD561905-510A-6242-AA2F-3ACA417F1575}" srcOrd="0" destOrd="0" presId="urn:microsoft.com/office/officeart/2008/layout/LinedList"/>
    <dgm:cxn modelId="{799FC50B-F6C7-4C42-A1FC-C497FB1D3197}" type="presOf" srcId="{8F9E19B7-0927-42FE-92CF-4C62300D5C98}" destId="{75EDCC05-9937-4F43-8E38-33AD3D826C19}" srcOrd="0" destOrd="0" presId="urn:microsoft.com/office/officeart/2008/layout/LinedList"/>
    <dgm:cxn modelId="{67C4BA34-47E5-E046-9082-469E243913C9}" type="presOf" srcId="{E7C0C9DD-7D7B-40EA-B63D-20A2B2FAA779}" destId="{9F446515-A29C-D142-A4D8-4B5D2103F5C3}" srcOrd="0" destOrd="0" presId="urn:microsoft.com/office/officeart/2008/layout/LinedList"/>
    <dgm:cxn modelId="{F6B33F35-EB10-114C-A3D9-C4C5D10DCFE6}" type="presOf" srcId="{BC459F74-E9CD-4D7F-BD90-42FC1E935D2D}" destId="{7AC24BD6-48E4-1148-959E-5461716FA569}" srcOrd="0" destOrd="0" presId="urn:microsoft.com/office/officeart/2008/layout/LinedList"/>
    <dgm:cxn modelId="{D3115E5B-197B-0E4F-8D4C-CC02D6CE4187}" type="presOf" srcId="{B2C0321B-CD59-4BE6-B4D2-E4999441C763}" destId="{15591053-97BB-3A4C-B9CC-83770F676D24}" srcOrd="0" destOrd="0" presId="urn:microsoft.com/office/officeart/2008/layout/LinedList"/>
    <dgm:cxn modelId="{87943E64-D6CC-499B-A9E4-3B16FDCA961E}" srcId="{8F9E19B7-0927-42FE-92CF-4C62300D5C98}" destId="{BC459F74-E9CD-4D7F-BD90-42FC1E935D2D}" srcOrd="6" destOrd="0" parTransId="{F4D32421-03D7-49B6-8ED7-1229A61E1A72}" sibTransId="{E81D1982-ED98-4EA7-9035-D1D46FFA0F46}"/>
    <dgm:cxn modelId="{D590084C-2EF5-5A48-8B09-A8A56A40DD8A}" type="presOf" srcId="{57292EEF-48EF-496E-BD78-0EA853FAE164}" destId="{FA342497-336A-F447-A3B9-27FD20687706}" srcOrd="0" destOrd="0" presId="urn:microsoft.com/office/officeart/2008/layout/LinedList"/>
    <dgm:cxn modelId="{5056F56C-1F52-44F8-A405-A60F26643A5D}" srcId="{8F9E19B7-0927-42FE-92CF-4C62300D5C98}" destId="{929E7228-8DDE-4CB0-B1DC-7F11D3A8BF04}" srcOrd="2" destOrd="0" parTransId="{C3454E51-3836-4022-97BC-D23B63C5164B}" sibTransId="{B21FAAA4-CEE2-41B5-9A2B-120D88781E73}"/>
    <dgm:cxn modelId="{E5F62350-7FE6-4A62-9A63-F04C0063C8DA}" srcId="{8F9E19B7-0927-42FE-92CF-4C62300D5C98}" destId="{57292EEF-48EF-496E-BD78-0EA853FAE164}" srcOrd="4" destOrd="0" parTransId="{199ECE8A-1C21-471E-90F7-8F893DF8836A}" sibTransId="{6D77B642-8F6C-4E12-A4A3-9348F80A25DE}"/>
    <dgm:cxn modelId="{32FDFC58-C576-44CC-89FA-B6FE1E20C1BC}" srcId="{8F9E19B7-0927-42FE-92CF-4C62300D5C98}" destId="{BF547C8D-F778-48F4-9F9D-67E4D8AA33D3}" srcOrd="0" destOrd="0" parTransId="{340C6F39-126B-4863-8C2C-02D291C85B15}" sibTransId="{356C3CCB-4E00-4EC3-B3E6-060961336E42}"/>
    <dgm:cxn modelId="{B014F15A-5E0A-47A9-B9E0-5577257E03C9}" srcId="{8F9E19B7-0927-42FE-92CF-4C62300D5C98}" destId="{E7C0C9DD-7D7B-40EA-B63D-20A2B2FAA779}" srcOrd="7" destOrd="0" parTransId="{475AC6FF-16FD-4D22-BF6F-DA593795E60B}" sibTransId="{A4E1E140-7929-4621-8D81-0E1B435FC5B5}"/>
    <dgm:cxn modelId="{464FD5A0-595A-4D4D-A75B-46B923A0F746}" type="presOf" srcId="{BF547C8D-F778-48F4-9F9D-67E4D8AA33D3}" destId="{7096F269-7043-164A-8A8A-F1F8B8EBC32C}" srcOrd="0" destOrd="0" presId="urn:microsoft.com/office/officeart/2008/layout/LinedList"/>
    <dgm:cxn modelId="{78065AB7-366E-F54D-B6F4-5583740835D4}" type="presOf" srcId="{93E3A48B-541C-4E7D-9805-61944A17061C}" destId="{C593682F-7522-F446-A51E-33A56642F022}" srcOrd="0" destOrd="0" presId="urn:microsoft.com/office/officeart/2008/layout/LinedList"/>
    <dgm:cxn modelId="{755301E3-08AF-4CF6-B0F2-E53D42798038}" srcId="{8F9E19B7-0927-42FE-92CF-4C62300D5C98}" destId="{93E3A48B-541C-4E7D-9805-61944A17061C}" srcOrd="3" destOrd="0" parTransId="{A8E16CA5-E4E8-462B-958D-A5E584DEE4F7}" sibTransId="{6CECEEEA-6B4D-43F4-B645-DEBEB01443D2}"/>
    <dgm:cxn modelId="{6A7DF1F0-5357-42BC-BDDD-6517CDB93032}" srcId="{8F9E19B7-0927-42FE-92CF-4C62300D5C98}" destId="{B2C0321B-CD59-4BE6-B4D2-E4999441C763}" srcOrd="5" destOrd="0" parTransId="{2C9E6D53-BA8A-48D2-B94C-59866166DED7}" sibTransId="{0CE1ACBA-8C44-4C53-8780-88D85706C336}"/>
    <dgm:cxn modelId="{0107FFF7-2D76-4A4E-A155-B344CCAB4887}" type="presOf" srcId="{929E7228-8DDE-4CB0-B1DC-7F11D3A8BF04}" destId="{36E55132-5117-964F-8B1B-CBD9DD65DD85}" srcOrd="0" destOrd="0" presId="urn:microsoft.com/office/officeart/2008/layout/LinedList"/>
    <dgm:cxn modelId="{DC2A38FD-8498-4713-A8DC-A4EB2048E21A}" srcId="{8F9E19B7-0927-42FE-92CF-4C62300D5C98}" destId="{0644D092-8117-46E1-9EB3-8CEE8B6D752F}" srcOrd="1" destOrd="0" parTransId="{8461A532-62BD-45CB-997B-6C0A2FFCE945}" sibTransId="{3501128C-8C8C-4161-A307-7C5C59B44EBC}"/>
    <dgm:cxn modelId="{1863F71D-0F53-964A-8E46-386964863000}" type="presParOf" srcId="{75EDCC05-9937-4F43-8E38-33AD3D826C19}" destId="{8CC5B066-631F-9C4A-BF1E-3F5998101AED}" srcOrd="0" destOrd="0" presId="urn:microsoft.com/office/officeart/2008/layout/LinedList"/>
    <dgm:cxn modelId="{961230CA-AC00-9640-BD45-34CA771CBDF5}" type="presParOf" srcId="{75EDCC05-9937-4F43-8E38-33AD3D826C19}" destId="{4E4BA631-C44E-D245-8F50-6DEB66D875F8}" srcOrd="1" destOrd="0" presId="urn:microsoft.com/office/officeart/2008/layout/LinedList"/>
    <dgm:cxn modelId="{9F457913-CBF7-574A-A03B-E025DAB970A9}" type="presParOf" srcId="{4E4BA631-C44E-D245-8F50-6DEB66D875F8}" destId="{7096F269-7043-164A-8A8A-F1F8B8EBC32C}" srcOrd="0" destOrd="0" presId="urn:microsoft.com/office/officeart/2008/layout/LinedList"/>
    <dgm:cxn modelId="{24FB3B18-9DC9-EE44-B1D2-B9947C5805C0}" type="presParOf" srcId="{4E4BA631-C44E-D245-8F50-6DEB66D875F8}" destId="{5C79A564-503A-9F4E-8F82-C0AAFA16B77B}" srcOrd="1" destOrd="0" presId="urn:microsoft.com/office/officeart/2008/layout/LinedList"/>
    <dgm:cxn modelId="{746BC4BD-0E2C-D141-B6EE-894792E591D8}" type="presParOf" srcId="{75EDCC05-9937-4F43-8E38-33AD3D826C19}" destId="{889B0F4F-21FB-BD43-88F1-A37BEFE0FEB0}" srcOrd="2" destOrd="0" presId="urn:microsoft.com/office/officeart/2008/layout/LinedList"/>
    <dgm:cxn modelId="{DB307D7C-6653-694E-A0F2-72FB137CEAC1}" type="presParOf" srcId="{75EDCC05-9937-4F43-8E38-33AD3D826C19}" destId="{B9E91877-F0B4-D24A-8526-2DF7D5FED11C}" srcOrd="3" destOrd="0" presId="urn:microsoft.com/office/officeart/2008/layout/LinedList"/>
    <dgm:cxn modelId="{528B978A-02D9-A549-B222-2FA0D117DD42}" type="presParOf" srcId="{B9E91877-F0B4-D24A-8526-2DF7D5FED11C}" destId="{BD561905-510A-6242-AA2F-3ACA417F1575}" srcOrd="0" destOrd="0" presId="urn:microsoft.com/office/officeart/2008/layout/LinedList"/>
    <dgm:cxn modelId="{A99EF12A-3220-E94F-A97E-34BCF291D6BB}" type="presParOf" srcId="{B9E91877-F0B4-D24A-8526-2DF7D5FED11C}" destId="{A394B830-BD2A-A249-BAA4-714EDEC909F8}" srcOrd="1" destOrd="0" presId="urn:microsoft.com/office/officeart/2008/layout/LinedList"/>
    <dgm:cxn modelId="{050D2212-3178-9346-AC88-1E40E97F890B}" type="presParOf" srcId="{75EDCC05-9937-4F43-8E38-33AD3D826C19}" destId="{953007B5-119E-DC4B-9929-6C1C22D9377D}" srcOrd="4" destOrd="0" presId="urn:microsoft.com/office/officeart/2008/layout/LinedList"/>
    <dgm:cxn modelId="{8CC6A96C-1041-6F4A-A96D-1F0938E47F4F}" type="presParOf" srcId="{75EDCC05-9937-4F43-8E38-33AD3D826C19}" destId="{81CEAFEB-E273-7742-BD0A-45124ED3E762}" srcOrd="5" destOrd="0" presId="urn:microsoft.com/office/officeart/2008/layout/LinedList"/>
    <dgm:cxn modelId="{C98EABB5-432F-0D4F-BE68-2CDD89247000}" type="presParOf" srcId="{81CEAFEB-E273-7742-BD0A-45124ED3E762}" destId="{36E55132-5117-964F-8B1B-CBD9DD65DD85}" srcOrd="0" destOrd="0" presId="urn:microsoft.com/office/officeart/2008/layout/LinedList"/>
    <dgm:cxn modelId="{CDE5E160-33E1-5448-9E71-5A2C311CB81A}" type="presParOf" srcId="{81CEAFEB-E273-7742-BD0A-45124ED3E762}" destId="{5F7989F3-0997-2741-A96A-156EA1937AC0}" srcOrd="1" destOrd="0" presId="urn:microsoft.com/office/officeart/2008/layout/LinedList"/>
    <dgm:cxn modelId="{655E08E0-205E-7948-A5EC-17C4AEACA77C}" type="presParOf" srcId="{75EDCC05-9937-4F43-8E38-33AD3D826C19}" destId="{F1B1FA56-1EDC-DB48-A30A-414FD6BD06B6}" srcOrd="6" destOrd="0" presId="urn:microsoft.com/office/officeart/2008/layout/LinedList"/>
    <dgm:cxn modelId="{9D9E92C6-EC7A-A84F-B17A-114E27C35CD8}" type="presParOf" srcId="{75EDCC05-9937-4F43-8E38-33AD3D826C19}" destId="{4D06478D-2E4C-B244-916E-726E8675FB9C}" srcOrd="7" destOrd="0" presId="urn:microsoft.com/office/officeart/2008/layout/LinedList"/>
    <dgm:cxn modelId="{B9364048-A5CE-5444-8D8A-1D0175156F45}" type="presParOf" srcId="{4D06478D-2E4C-B244-916E-726E8675FB9C}" destId="{C593682F-7522-F446-A51E-33A56642F022}" srcOrd="0" destOrd="0" presId="urn:microsoft.com/office/officeart/2008/layout/LinedList"/>
    <dgm:cxn modelId="{8364B311-4BA1-A647-9F3E-ACA15CCF02AD}" type="presParOf" srcId="{4D06478D-2E4C-B244-916E-726E8675FB9C}" destId="{7B09F811-BB67-7648-BC43-33D9CB1E8D55}" srcOrd="1" destOrd="0" presId="urn:microsoft.com/office/officeart/2008/layout/LinedList"/>
    <dgm:cxn modelId="{E105354C-CC22-E14A-8E0F-BAE70E64F80D}" type="presParOf" srcId="{75EDCC05-9937-4F43-8E38-33AD3D826C19}" destId="{B1294AE8-75BD-F94E-9F4F-21C9E292C64A}" srcOrd="8" destOrd="0" presId="urn:microsoft.com/office/officeart/2008/layout/LinedList"/>
    <dgm:cxn modelId="{C3EDBCBA-39B9-2340-95E2-30247B69821F}" type="presParOf" srcId="{75EDCC05-9937-4F43-8E38-33AD3D826C19}" destId="{EAFF3BC8-0D98-3D44-A749-8EF0C77F1371}" srcOrd="9" destOrd="0" presId="urn:microsoft.com/office/officeart/2008/layout/LinedList"/>
    <dgm:cxn modelId="{AE175271-6BE5-1F4E-B385-911897E98479}" type="presParOf" srcId="{EAFF3BC8-0D98-3D44-A749-8EF0C77F1371}" destId="{FA342497-336A-F447-A3B9-27FD20687706}" srcOrd="0" destOrd="0" presId="urn:microsoft.com/office/officeart/2008/layout/LinedList"/>
    <dgm:cxn modelId="{DAC2AA87-782B-C040-9143-C6A92DE8DB1D}" type="presParOf" srcId="{EAFF3BC8-0D98-3D44-A749-8EF0C77F1371}" destId="{1FE22455-A6C6-1E47-9CC5-8C57C8A55FFF}" srcOrd="1" destOrd="0" presId="urn:microsoft.com/office/officeart/2008/layout/LinedList"/>
    <dgm:cxn modelId="{B5154486-2FC5-5347-88F1-289D78F99516}" type="presParOf" srcId="{75EDCC05-9937-4F43-8E38-33AD3D826C19}" destId="{671AB5B5-1A79-E34B-9F69-7FB693815ADE}" srcOrd="10" destOrd="0" presId="urn:microsoft.com/office/officeart/2008/layout/LinedList"/>
    <dgm:cxn modelId="{86BFE004-E775-6841-B524-800AFB686ACD}" type="presParOf" srcId="{75EDCC05-9937-4F43-8E38-33AD3D826C19}" destId="{EC5E2A5E-A3EB-2B40-A666-F662B0D08C2A}" srcOrd="11" destOrd="0" presId="urn:microsoft.com/office/officeart/2008/layout/LinedList"/>
    <dgm:cxn modelId="{8E85703F-7FCA-B24A-8D8D-9E918A6012B1}" type="presParOf" srcId="{EC5E2A5E-A3EB-2B40-A666-F662B0D08C2A}" destId="{15591053-97BB-3A4C-B9CC-83770F676D24}" srcOrd="0" destOrd="0" presId="urn:microsoft.com/office/officeart/2008/layout/LinedList"/>
    <dgm:cxn modelId="{D3DF9EE6-DD74-0D41-88E7-B9203629FEA0}" type="presParOf" srcId="{EC5E2A5E-A3EB-2B40-A666-F662B0D08C2A}" destId="{E08A5C68-B9A2-134C-BD37-5F53CF8F1C28}" srcOrd="1" destOrd="0" presId="urn:microsoft.com/office/officeart/2008/layout/LinedList"/>
    <dgm:cxn modelId="{97BBF8F8-8FC0-2A4F-BA72-54001F7E4E12}" type="presParOf" srcId="{75EDCC05-9937-4F43-8E38-33AD3D826C19}" destId="{17ED15ED-55B1-2848-AD11-9A4D6EC47C26}" srcOrd="12" destOrd="0" presId="urn:microsoft.com/office/officeart/2008/layout/LinedList"/>
    <dgm:cxn modelId="{BB9ED63D-A2EA-A344-807E-CFDBBCC3E47C}" type="presParOf" srcId="{75EDCC05-9937-4F43-8E38-33AD3D826C19}" destId="{3CE07FAF-C6EF-EA48-9361-D3A846B187AF}" srcOrd="13" destOrd="0" presId="urn:microsoft.com/office/officeart/2008/layout/LinedList"/>
    <dgm:cxn modelId="{87AC170F-8BAA-2842-A881-FC9E29D8EB97}" type="presParOf" srcId="{3CE07FAF-C6EF-EA48-9361-D3A846B187AF}" destId="{7AC24BD6-48E4-1148-959E-5461716FA569}" srcOrd="0" destOrd="0" presId="urn:microsoft.com/office/officeart/2008/layout/LinedList"/>
    <dgm:cxn modelId="{0E04A29B-1CB9-6346-ACD5-A2E46383191D}" type="presParOf" srcId="{3CE07FAF-C6EF-EA48-9361-D3A846B187AF}" destId="{202F99C2-4265-5D48-91BD-607EB63666E1}" srcOrd="1" destOrd="0" presId="urn:microsoft.com/office/officeart/2008/layout/LinedList"/>
    <dgm:cxn modelId="{DE4D021C-F0EE-B744-BBDA-D1ECFCAF6B72}" type="presParOf" srcId="{75EDCC05-9937-4F43-8E38-33AD3D826C19}" destId="{BA407074-57C3-3047-9075-A476C97FA840}" srcOrd="14" destOrd="0" presId="urn:microsoft.com/office/officeart/2008/layout/LinedList"/>
    <dgm:cxn modelId="{DBC4E81E-4EA3-6A43-BA7E-85B9CC12212F}" type="presParOf" srcId="{75EDCC05-9937-4F43-8E38-33AD3D826C19}" destId="{2BFFC204-9996-6A48-A440-F64CAEF793D5}" srcOrd="15" destOrd="0" presId="urn:microsoft.com/office/officeart/2008/layout/LinedList"/>
    <dgm:cxn modelId="{C0F57980-6084-5844-989B-4DAA6A43FAA1}" type="presParOf" srcId="{2BFFC204-9996-6A48-A440-F64CAEF793D5}" destId="{9F446515-A29C-D142-A4D8-4B5D2103F5C3}" srcOrd="0" destOrd="0" presId="urn:microsoft.com/office/officeart/2008/layout/LinedList"/>
    <dgm:cxn modelId="{FF91D9FF-4433-0145-9A44-DBD7962C2AA8}" type="presParOf" srcId="{2BFFC204-9996-6A48-A440-F64CAEF793D5}" destId="{4A22D79D-3BD1-AB4D-83B9-38B83E39641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EB1FEBD-57CA-49C3-819F-F40D1D3004A4}" type="doc">
      <dgm:prSet loTypeId="urn:microsoft.com/office/officeart/2005/8/layout/default" loCatId="process" qsTypeId="urn:microsoft.com/office/officeart/2005/8/quickstyle/simple1" qsCatId="simple" csTypeId="urn:microsoft.com/office/officeart/2005/8/colors/colorful5" csCatId="colorful" phldr="1"/>
      <dgm:spPr/>
      <dgm:t>
        <a:bodyPr/>
        <a:lstStyle/>
        <a:p>
          <a:endParaRPr lang="en-US"/>
        </a:p>
      </dgm:t>
    </dgm:pt>
    <dgm:pt modelId="{19933E33-4E34-4943-9FA6-5F6C9E1A5BD9}">
      <dgm:prSet phldrT="[Text]" custT="1"/>
      <dgm:spPr/>
      <dgm:t>
        <a:bodyPr/>
        <a:lstStyle/>
        <a:p>
          <a:r>
            <a:rPr lang="en-US" sz="2400" dirty="0"/>
            <a:t>MG12 Exhibit list</a:t>
          </a:r>
        </a:p>
      </dgm:t>
    </dgm:pt>
    <dgm:pt modelId="{AEFCCF4F-4F71-4404-AF2F-127923BA3B8A}" type="parTrans" cxnId="{AF32015B-DA8D-4615-8F1E-436F205877FE}">
      <dgm:prSet/>
      <dgm:spPr/>
      <dgm:t>
        <a:bodyPr/>
        <a:lstStyle/>
        <a:p>
          <a:endParaRPr lang="en-US"/>
        </a:p>
      </dgm:t>
    </dgm:pt>
    <dgm:pt modelId="{82EAD5F5-0C8F-483E-8373-03FD4AA7961A}" type="sibTrans" cxnId="{AF32015B-DA8D-4615-8F1E-436F205877FE}">
      <dgm:prSet/>
      <dgm:spPr/>
      <dgm:t>
        <a:bodyPr/>
        <a:lstStyle/>
        <a:p>
          <a:endParaRPr lang="en-US"/>
        </a:p>
      </dgm:t>
    </dgm:pt>
    <dgm:pt modelId="{E735A79C-4C91-4131-B41B-9BAF15EC96AE}">
      <dgm:prSet phldrT="[Text]" custT="1"/>
      <dgm:spPr/>
      <dgm:t>
        <a:bodyPr/>
        <a:lstStyle/>
        <a:p>
          <a:r>
            <a:rPr lang="en-US" sz="2400"/>
            <a:t>Exhibit Labels</a:t>
          </a:r>
          <a:endParaRPr lang="en-US" sz="2400" dirty="0"/>
        </a:p>
      </dgm:t>
    </dgm:pt>
    <dgm:pt modelId="{3F7F0F7F-71F3-4AEC-9830-38014A5A52C8}" type="parTrans" cxnId="{F1921146-D8E3-4D91-B4FC-95F96A20630F}">
      <dgm:prSet/>
      <dgm:spPr/>
      <dgm:t>
        <a:bodyPr/>
        <a:lstStyle/>
        <a:p>
          <a:endParaRPr lang="en-US"/>
        </a:p>
      </dgm:t>
    </dgm:pt>
    <dgm:pt modelId="{5794FC44-AC82-44F6-97A4-36A770E00666}" type="sibTrans" cxnId="{F1921146-D8E3-4D91-B4FC-95F96A20630F}">
      <dgm:prSet/>
      <dgm:spPr/>
      <dgm:t>
        <a:bodyPr/>
        <a:lstStyle/>
        <a:p>
          <a:endParaRPr lang="en-US"/>
        </a:p>
      </dgm:t>
    </dgm:pt>
    <dgm:pt modelId="{D8426553-013C-4372-BB26-8F4ABD890AB2}">
      <dgm:prSet phldrT="[Text]" custT="1"/>
      <dgm:spPr/>
      <dgm:t>
        <a:bodyPr/>
        <a:lstStyle/>
        <a:p>
          <a:r>
            <a:rPr lang="en-US" sz="2800" b="1" i="1" u="sng"/>
            <a:t>Remember continuity</a:t>
          </a:r>
          <a:endParaRPr lang="en-US" sz="2800" b="1" i="1" u="sng" dirty="0"/>
        </a:p>
      </dgm:t>
    </dgm:pt>
    <dgm:pt modelId="{6B131969-1BC9-4A53-8468-C3969C8A02AC}" type="parTrans" cxnId="{801D770B-903C-488D-8555-B4B6695814D2}">
      <dgm:prSet/>
      <dgm:spPr/>
      <dgm:t>
        <a:bodyPr/>
        <a:lstStyle/>
        <a:p>
          <a:endParaRPr lang="en-US"/>
        </a:p>
      </dgm:t>
    </dgm:pt>
    <dgm:pt modelId="{201F7C16-FBFF-4A6C-AD92-523C93BE7D92}" type="sibTrans" cxnId="{801D770B-903C-488D-8555-B4B6695814D2}">
      <dgm:prSet/>
      <dgm:spPr/>
      <dgm:t>
        <a:bodyPr/>
        <a:lstStyle/>
        <a:p>
          <a:endParaRPr lang="en-US"/>
        </a:p>
      </dgm:t>
    </dgm:pt>
    <dgm:pt modelId="{5B619CAC-98F3-4047-88E5-1B2A71B34B86}">
      <dgm:prSet phldrT="[Text]" custT="1"/>
      <dgm:spPr/>
      <dgm:t>
        <a:bodyPr/>
        <a:lstStyle/>
        <a:p>
          <a:r>
            <a:rPr lang="en-US" sz="2400" dirty="0"/>
            <a:t>Remember unused material</a:t>
          </a:r>
        </a:p>
      </dgm:t>
    </dgm:pt>
    <dgm:pt modelId="{49BAE9B0-5D9D-4065-BCB1-7D867677AA2B}" type="parTrans" cxnId="{DAF18FC9-D06D-4A3F-81FD-789AC5DCB2ED}">
      <dgm:prSet/>
      <dgm:spPr/>
      <dgm:t>
        <a:bodyPr/>
        <a:lstStyle/>
        <a:p>
          <a:endParaRPr lang="en-US"/>
        </a:p>
      </dgm:t>
    </dgm:pt>
    <dgm:pt modelId="{3E05E384-4909-4820-ACC7-5C8FB72B95B5}" type="sibTrans" cxnId="{DAF18FC9-D06D-4A3F-81FD-789AC5DCB2ED}">
      <dgm:prSet/>
      <dgm:spPr/>
      <dgm:t>
        <a:bodyPr/>
        <a:lstStyle/>
        <a:p>
          <a:endParaRPr lang="en-US"/>
        </a:p>
      </dgm:t>
    </dgm:pt>
    <dgm:pt modelId="{18835704-8B64-4634-AFB6-19E02C6ED275}">
      <dgm:prSet phldrT="[Text]" custT="1"/>
      <dgm:spPr/>
      <dgm:t>
        <a:bodyPr/>
        <a:lstStyle/>
        <a:p>
          <a:r>
            <a:rPr lang="en-US" sz="2400"/>
            <a:t>Storage (it may need to be produced in court or for forensic exam later)</a:t>
          </a:r>
          <a:endParaRPr lang="en-US" sz="2400" dirty="0"/>
        </a:p>
      </dgm:t>
    </dgm:pt>
    <dgm:pt modelId="{F9219D06-8E3C-4F45-8E73-132147179F96}" type="parTrans" cxnId="{4F9E247E-DC26-4730-B0BF-BCEE5DE0A05D}">
      <dgm:prSet/>
      <dgm:spPr/>
      <dgm:t>
        <a:bodyPr/>
        <a:lstStyle/>
        <a:p>
          <a:endParaRPr lang="en-US"/>
        </a:p>
      </dgm:t>
    </dgm:pt>
    <dgm:pt modelId="{E0E0D8C1-1E13-4FBB-9D84-DF2A6AC6FC0D}" type="sibTrans" cxnId="{4F9E247E-DC26-4730-B0BF-BCEE5DE0A05D}">
      <dgm:prSet/>
      <dgm:spPr/>
      <dgm:t>
        <a:bodyPr/>
        <a:lstStyle/>
        <a:p>
          <a:endParaRPr lang="en-US"/>
        </a:p>
      </dgm:t>
    </dgm:pt>
    <dgm:pt modelId="{3ABDEF25-D544-4E5C-BDC9-E8CA1F591A08}">
      <dgm:prSet phldrT="[Text]" custT="1"/>
      <dgm:spPr/>
      <dgm:t>
        <a:bodyPr/>
        <a:lstStyle/>
        <a:p>
          <a:r>
            <a:rPr lang="en-US" sz="2400"/>
            <a:t>Return or destruction at the end of the case</a:t>
          </a:r>
          <a:endParaRPr lang="en-US" sz="2400" dirty="0"/>
        </a:p>
      </dgm:t>
    </dgm:pt>
    <dgm:pt modelId="{D2FBCA97-D480-4578-9D60-DA3740EEE339}" type="parTrans" cxnId="{96D191BE-B6FF-45AD-B3E6-39F32A3B3BBE}">
      <dgm:prSet/>
      <dgm:spPr/>
      <dgm:t>
        <a:bodyPr/>
        <a:lstStyle/>
        <a:p>
          <a:endParaRPr lang="en-US"/>
        </a:p>
      </dgm:t>
    </dgm:pt>
    <dgm:pt modelId="{BFB0FBEE-71FE-4475-9CC5-22177E28FF79}" type="sibTrans" cxnId="{96D191BE-B6FF-45AD-B3E6-39F32A3B3BBE}">
      <dgm:prSet/>
      <dgm:spPr/>
      <dgm:t>
        <a:bodyPr/>
        <a:lstStyle/>
        <a:p>
          <a:endParaRPr lang="en-US"/>
        </a:p>
      </dgm:t>
    </dgm:pt>
    <dgm:pt modelId="{DDA4CCD6-8838-6248-B2BB-E1E4FD0AC9EB}" type="pres">
      <dgm:prSet presAssocID="{EEB1FEBD-57CA-49C3-819F-F40D1D3004A4}" presName="diagram" presStyleCnt="0">
        <dgm:presLayoutVars>
          <dgm:dir/>
          <dgm:resizeHandles val="exact"/>
        </dgm:presLayoutVars>
      </dgm:prSet>
      <dgm:spPr/>
    </dgm:pt>
    <dgm:pt modelId="{41FDE5E6-F7AB-1F4D-9087-8E2739B06E03}" type="pres">
      <dgm:prSet presAssocID="{19933E33-4E34-4943-9FA6-5F6C9E1A5BD9}" presName="node" presStyleLbl="node1" presStyleIdx="0" presStyleCnt="6">
        <dgm:presLayoutVars>
          <dgm:bulletEnabled val="1"/>
        </dgm:presLayoutVars>
      </dgm:prSet>
      <dgm:spPr/>
    </dgm:pt>
    <dgm:pt modelId="{5939378B-3084-A440-ABF2-6C39F7CDC13E}" type="pres">
      <dgm:prSet presAssocID="{82EAD5F5-0C8F-483E-8373-03FD4AA7961A}" presName="sibTrans" presStyleCnt="0"/>
      <dgm:spPr/>
    </dgm:pt>
    <dgm:pt modelId="{A4E1039C-C4EC-7741-919E-8D594D3344B1}" type="pres">
      <dgm:prSet presAssocID="{E735A79C-4C91-4131-B41B-9BAF15EC96AE}" presName="node" presStyleLbl="node1" presStyleIdx="1" presStyleCnt="6">
        <dgm:presLayoutVars>
          <dgm:bulletEnabled val="1"/>
        </dgm:presLayoutVars>
      </dgm:prSet>
      <dgm:spPr/>
    </dgm:pt>
    <dgm:pt modelId="{E423BA03-32E8-3C40-B031-6D43EED72DAF}" type="pres">
      <dgm:prSet presAssocID="{5794FC44-AC82-44F6-97A4-36A770E00666}" presName="sibTrans" presStyleCnt="0"/>
      <dgm:spPr/>
    </dgm:pt>
    <dgm:pt modelId="{B8CD0FDB-2831-8144-A38E-CEE5961E6A26}" type="pres">
      <dgm:prSet presAssocID="{D8426553-013C-4372-BB26-8F4ABD890AB2}" presName="node" presStyleLbl="node1" presStyleIdx="2" presStyleCnt="6">
        <dgm:presLayoutVars>
          <dgm:bulletEnabled val="1"/>
        </dgm:presLayoutVars>
      </dgm:prSet>
      <dgm:spPr/>
    </dgm:pt>
    <dgm:pt modelId="{35C8D518-17F8-1E49-936A-8554A7404951}" type="pres">
      <dgm:prSet presAssocID="{201F7C16-FBFF-4A6C-AD92-523C93BE7D92}" presName="sibTrans" presStyleCnt="0"/>
      <dgm:spPr/>
    </dgm:pt>
    <dgm:pt modelId="{E20F8139-B4E9-3242-8BAF-22222B267255}" type="pres">
      <dgm:prSet presAssocID="{5B619CAC-98F3-4047-88E5-1B2A71B34B86}" presName="node" presStyleLbl="node1" presStyleIdx="3" presStyleCnt="6">
        <dgm:presLayoutVars>
          <dgm:bulletEnabled val="1"/>
        </dgm:presLayoutVars>
      </dgm:prSet>
      <dgm:spPr/>
    </dgm:pt>
    <dgm:pt modelId="{B9526FB2-53C0-3A4D-96F9-30276458477A}" type="pres">
      <dgm:prSet presAssocID="{3E05E384-4909-4820-ACC7-5C8FB72B95B5}" presName="sibTrans" presStyleCnt="0"/>
      <dgm:spPr/>
    </dgm:pt>
    <dgm:pt modelId="{5B4F6581-0661-274A-9C6C-F92B1BA6F7B4}" type="pres">
      <dgm:prSet presAssocID="{18835704-8B64-4634-AFB6-19E02C6ED275}" presName="node" presStyleLbl="node1" presStyleIdx="4" presStyleCnt="6">
        <dgm:presLayoutVars>
          <dgm:bulletEnabled val="1"/>
        </dgm:presLayoutVars>
      </dgm:prSet>
      <dgm:spPr/>
    </dgm:pt>
    <dgm:pt modelId="{64C15B65-0C51-3348-9BCA-B393648580DE}" type="pres">
      <dgm:prSet presAssocID="{E0E0D8C1-1E13-4FBB-9D84-DF2A6AC6FC0D}" presName="sibTrans" presStyleCnt="0"/>
      <dgm:spPr/>
    </dgm:pt>
    <dgm:pt modelId="{117530BD-C990-434F-8A71-6D10D735E0A0}" type="pres">
      <dgm:prSet presAssocID="{3ABDEF25-D544-4E5C-BDC9-E8CA1F591A08}" presName="node" presStyleLbl="node1" presStyleIdx="5" presStyleCnt="6">
        <dgm:presLayoutVars>
          <dgm:bulletEnabled val="1"/>
        </dgm:presLayoutVars>
      </dgm:prSet>
      <dgm:spPr/>
    </dgm:pt>
  </dgm:ptLst>
  <dgm:cxnLst>
    <dgm:cxn modelId="{E233C600-A856-0E40-847B-115F2264D929}" type="presOf" srcId="{5B619CAC-98F3-4047-88E5-1B2A71B34B86}" destId="{E20F8139-B4E9-3242-8BAF-22222B267255}" srcOrd="0" destOrd="0" presId="urn:microsoft.com/office/officeart/2005/8/layout/default"/>
    <dgm:cxn modelId="{801D770B-903C-488D-8555-B4B6695814D2}" srcId="{EEB1FEBD-57CA-49C3-819F-F40D1D3004A4}" destId="{D8426553-013C-4372-BB26-8F4ABD890AB2}" srcOrd="2" destOrd="0" parTransId="{6B131969-1BC9-4A53-8468-C3969C8A02AC}" sibTransId="{201F7C16-FBFF-4A6C-AD92-523C93BE7D92}"/>
    <dgm:cxn modelId="{C49BC714-57CD-234A-9BCC-F18DCFA1D60B}" type="presOf" srcId="{D8426553-013C-4372-BB26-8F4ABD890AB2}" destId="{B8CD0FDB-2831-8144-A38E-CEE5961E6A26}" srcOrd="0" destOrd="0" presId="urn:microsoft.com/office/officeart/2005/8/layout/default"/>
    <dgm:cxn modelId="{C3ADA315-756D-9547-B325-E3CA5FD5A654}" type="presOf" srcId="{EEB1FEBD-57CA-49C3-819F-F40D1D3004A4}" destId="{DDA4CCD6-8838-6248-B2BB-E1E4FD0AC9EB}" srcOrd="0" destOrd="0" presId="urn:microsoft.com/office/officeart/2005/8/layout/default"/>
    <dgm:cxn modelId="{AF32015B-DA8D-4615-8F1E-436F205877FE}" srcId="{EEB1FEBD-57CA-49C3-819F-F40D1D3004A4}" destId="{19933E33-4E34-4943-9FA6-5F6C9E1A5BD9}" srcOrd="0" destOrd="0" parTransId="{AEFCCF4F-4F71-4404-AF2F-127923BA3B8A}" sibTransId="{82EAD5F5-0C8F-483E-8373-03FD4AA7961A}"/>
    <dgm:cxn modelId="{F1921146-D8E3-4D91-B4FC-95F96A20630F}" srcId="{EEB1FEBD-57CA-49C3-819F-F40D1D3004A4}" destId="{E735A79C-4C91-4131-B41B-9BAF15EC96AE}" srcOrd="1" destOrd="0" parTransId="{3F7F0F7F-71F3-4AEC-9830-38014A5A52C8}" sibTransId="{5794FC44-AC82-44F6-97A4-36A770E00666}"/>
    <dgm:cxn modelId="{8E813150-A846-6A48-9563-8F4828277080}" type="presOf" srcId="{3ABDEF25-D544-4E5C-BDC9-E8CA1F591A08}" destId="{117530BD-C990-434F-8A71-6D10D735E0A0}" srcOrd="0" destOrd="0" presId="urn:microsoft.com/office/officeart/2005/8/layout/default"/>
    <dgm:cxn modelId="{A0951F78-F054-C74D-9AA3-40D8CE5E4A23}" type="presOf" srcId="{19933E33-4E34-4943-9FA6-5F6C9E1A5BD9}" destId="{41FDE5E6-F7AB-1F4D-9087-8E2739B06E03}" srcOrd="0" destOrd="0" presId="urn:microsoft.com/office/officeart/2005/8/layout/default"/>
    <dgm:cxn modelId="{4F9E247E-DC26-4730-B0BF-BCEE5DE0A05D}" srcId="{EEB1FEBD-57CA-49C3-819F-F40D1D3004A4}" destId="{18835704-8B64-4634-AFB6-19E02C6ED275}" srcOrd="4" destOrd="0" parTransId="{F9219D06-8E3C-4F45-8E73-132147179F96}" sibTransId="{E0E0D8C1-1E13-4FBB-9D84-DF2A6AC6FC0D}"/>
    <dgm:cxn modelId="{CF835B94-2008-D143-8804-C832ED936578}" type="presOf" srcId="{E735A79C-4C91-4131-B41B-9BAF15EC96AE}" destId="{A4E1039C-C4EC-7741-919E-8D594D3344B1}" srcOrd="0" destOrd="0" presId="urn:microsoft.com/office/officeart/2005/8/layout/default"/>
    <dgm:cxn modelId="{96D191BE-B6FF-45AD-B3E6-39F32A3B3BBE}" srcId="{EEB1FEBD-57CA-49C3-819F-F40D1D3004A4}" destId="{3ABDEF25-D544-4E5C-BDC9-E8CA1F591A08}" srcOrd="5" destOrd="0" parTransId="{D2FBCA97-D480-4578-9D60-DA3740EEE339}" sibTransId="{BFB0FBEE-71FE-4475-9CC5-22177E28FF79}"/>
    <dgm:cxn modelId="{DAF18FC9-D06D-4A3F-81FD-789AC5DCB2ED}" srcId="{EEB1FEBD-57CA-49C3-819F-F40D1D3004A4}" destId="{5B619CAC-98F3-4047-88E5-1B2A71B34B86}" srcOrd="3" destOrd="0" parTransId="{49BAE9B0-5D9D-4065-BCB1-7D867677AA2B}" sibTransId="{3E05E384-4909-4820-ACC7-5C8FB72B95B5}"/>
    <dgm:cxn modelId="{D2D5EAFF-F8E3-E64E-8688-3B63034487AD}" type="presOf" srcId="{18835704-8B64-4634-AFB6-19E02C6ED275}" destId="{5B4F6581-0661-274A-9C6C-F92B1BA6F7B4}" srcOrd="0" destOrd="0" presId="urn:microsoft.com/office/officeart/2005/8/layout/default"/>
    <dgm:cxn modelId="{F6F892AF-D4B6-2947-8DD5-E93F9E053659}" type="presParOf" srcId="{DDA4CCD6-8838-6248-B2BB-E1E4FD0AC9EB}" destId="{41FDE5E6-F7AB-1F4D-9087-8E2739B06E03}" srcOrd="0" destOrd="0" presId="urn:microsoft.com/office/officeart/2005/8/layout/default"/>
    <dgm:cxn modelId="{BEB7300D-BFC8-B24A-A1B1-DA8C79300B60}" type="presParOf" srcId="{DDA4CCD6-8838-6248-B2BB-E1E4FD0AC9EB}" destId="{5939378B-3084-A440-ABF2-6C39F7CDC13E}" srcOrd="1" destOrd="0" presId="urn:microsoft.com/office/officeart/2005/8/layout/default"/>
    <dgm:cxn modelId="{8E4E7F1A-2939-5F43-90A3-7CD1E37EC8FF}" type="presParOf" srcId="{DDA4CCD6-8838-6248-B2BB-E1E4FD0AC9EB}" destId="{A4E1039C-C4EC-7741-919E-8D594D3344B1}" srcOrd="2" destOrd="0" presId="urn:microsoft.com/office/officeart/2005/8/layout/default"/>
    <dgm:cxn modelId="{B6CCE589-2321-0F4E-9F38-620DD59E91D3}" type="presParOf" srcId="{DDA4CCD6-8838-6248-B2BB-E1E4FD0AC9EB}" destId="{E423BA03-32E8-3C40-B031-6D43EED72DAF}" srcOrd="3" destOrd="0" presId="urn:microsoft.com/office/officeart/2005/8/layout/default"/>
    <dgm:cxn modelId="{50DB7B78-1E0D-D64A-A457-3D1F598C646E}" type="presParOf" srcId="{DDA4CCD6-8838-6248-B2BB-E1E4FD0AC9EB}" destId="{B8CD0FDB-2831-8144-A38E-CEE5961E6A26}" srcOrd="4" destOrd="0" presId="urn:microsoft.com/office/officeart/2005/8/layout/default"/>
    <dgm:cxn modelId="{5F683D2D-B8DE-8143-A35A-111755C5D561}" type="presParOf" srcId="{DDA4CCD6-8838-6248-B2BB-E1E4FD0AC9EB}" destId="{35C8D518-17F8-1E49-936A-8554A7404951}" srcOrd="5" destOrd="0" presId="urn:microsoft.com/office/officeart/2005/8/layout/default"/>
    <dgm:cxn modelId="{AA78C057-DAAF-3848-876D-EBDEF2CD97A7}" type="presParOf" srcId="{DDA4CCD6-8838-6248-B2BB-E1E4FD0AC9EB}" destId="{E20F8139-B4E9-3242-8BAF-22222B267255}" srcOrd="6" destOrd="0" presId="urn:microsoft.com/office/officeart/2005/8/layout/default"/>
    <dgm:cxn modelId="{A3CE2FD4-8147-5246-8290-4CB233CD3A32}" type="presParOf" srcId="{DDA4CCD6-8838-6248-B2BB-E1E4FD0AC9EB}" destId="{B9526FB2-53C0-3A4D-96F9-30276458477A}" srcOrd="7" destOrd="0" presId="urn:microsoft.com/office/officeart/2005/8/layout/default"/>
    <dgm:cxn modelId="{865A9D5E-9902-5E45-928C-85EAC5F6567F}" type="presParOf" srcId="{DDA4CCD6-8838-6248-B2BB-E1E4FD0AC9EB}" destId="{5B4F6581-0661-274A-9C6C-F92B1BA6F7B4}" srcOrd="8" destOrd="0" presId="urn:microsoft.com/office/officeart/2005/8/layout/default"/>
    <dgm:cxn modelId="{8D5CA3B0-97FB-1E42-9D5D-C2B2856B3038}" type="presParOf" srcId="{DDA4CCD6-8838-6248-B2BB-E1E4FD0AC9EB}" destId="{64C15B65-0C51-3348-9BCA-B393648580DE}" srcOrd="9" destOrd="0" presId="urn:microsoft.com/office/officeart/2005/8/layout/default"/>
    <dgm:cxn modelId="{082F1B5B-354F-5A49-BD61-1549B6AEB2B2}" type="presParOf" srcId="{DDA4CCD6-8838-6248-B2BB-E1E4FD0AC9EB}" destId="{117530BD-C990-434F-8A71-6D10D735E0A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024EB0B-A296-4264-BB95-270AE71EA7A2}"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E45784FB-6DF7-4BB7-9413-8BFBA5D989B8}">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Crime Scene Investigators</a:t>
          </a:r>
        </a:p>
      </dgm:t>
    </dgm:pt>
    <dgm:pt modelId="{59792D8E-335B-4D47-B314-2E77B09F6237}" type="parTrans" cxnId="{20234885-CE0C-4973-B5E2-43DE81AC562A}">
      <dgm:prSet/>
      <dgm:spPr/>
      <dgm:t>
        <a:bodyPr/>
        <a:lstStyle/>
        <a:p>
          <a:endParaRPr lang="en-US"/>
        </a:p>
      </dgm:t>
    </dgm:pt>
    <dgm:pt modelId="{13829FAB-23C0-46F9-AEC1-35D3D1291729}" type="sibTrans" cxnId="{20234885-CE0C-4973-B5E2-43DE81AC562A}">
      <dgm:prSet/>
      <dgm:spPr>
        <a:solidFill>
          <a:schemeClr val="accent2">
            <a:lumMod val="75000"/>
          </a:schemeClr>
        </a:solidFill>
        <a:ln>
          <a:solidFill>
            <a:schemeClr val="tx1"/>
          </a:solidFill>
        </a:ln>
      </dgm:spPr>
      <dgm:t>
        <a:bodyPr/>
        <a:lstStyle/>
        <a:p>
          <a:endParaRPr lang="en-US"/>
        </a:p>
      </dgm:t>
    </dgm:pt>
    <dgm:pt modelId="{CF7CD9EE-C4D6-47BE-B9FE-18F6642C3421}">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Collision Investigation Unit</a:t>
          </a:r>
        </a:p>
      </dgm:t>
    </dgm:pt>
    <dgm:pt modelId="{7ED5B591-6C6D-4CBC-9376-9BD7E06F606B}" type="parTrans" cxnId="{33CD70D4-CDDE-43F6-9363-DACDE791C939}">
      <dgm:prSet/>
      <dgm:spPr/>
      <dgm:t>
        <a:bodyPr/>
        <a:lstStyle/>
        <a:p>
          <a:endParaRPr lang="en-US"/>
        </a:p>
      </dgm:t>
    </dgm:pt>
    <dgm:pt modelId="{81B2F6D8-4B7A-4F02-AC4C-D77C6AC0D38A}" type="sibTrans" cxnId="{33CD70D4-CDDE-43F6-9363-DACDE791C939}">
      <dgm:prSet/>
      <dgm:spPr>
        <a:solidFill>
          <a:schemeClr val="accent2">
            <a:lumMod val="75000"/>
          </a:schemeClr>
        </a:solidFill>
        <a:ln>
          <a:solidFill>
            <a:schemeClr val="tx1"/>
          </a:solidFill>
        </a:ln>
      </dgm:spPr>
      <dgm:t>
        <a:bodyPr/>
        <a:lstStyle/>
        <a:p>
          <a:endParaRPr lang="en-US"/>
        </a:p>
      </dgm:t>
    </dgm:pt>
    <dgm:pt modelId="{0572E5C3-2BBA-4643-B9DD-52227FACE0A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Crown Prosecution Service</a:t>
          </a:r>
        </a:p>
      </dgm:t>
    </dgm:pt>
    <dgm:pt modelId="{A9F1837A-1563-4BF9-9687-38AE1FF09443}" type="parTrans" cxnId="{47DEAEA5-CAAD-4F7F-8A4B-0ECA61AAD680}">
      <dgm:prSet/>
      <dgm:spPr/>
      <dgm:t>
        <a:bodyPr/>
        <a:lstStyle/>
        <a:p>
          <a:endParaRPr lang="en-US"/>
        </a:p>
      </dgm:t>
    </dgm:pt>
    <dgm:pt modelId="{BB96EFB4-5D84-4D6D-B074-6682BA1FC523}" type="sibTrans" cxnId="{47DEAEA5-CAAD-4F7F-8A4B-0ECA61AAD680}">
      <dgm:prSet/>
      <dgm:spPr>
        <a:solidFill>
          <a:schemeClr val="accent2">
            <a:lumMod val="75000"/>
          </a:schemeClr>
        </a:solidFill>
        <a:ln>
          <a:solidFill>
            <a:schemeClr val="tx1"/>
          </a:solidFill>
        </a:ln>
      </dgm:spPr>
      <dgm:t>
        <a:bodyPr/>
        <a:lstStyle/>
        <a:p>
          <a:endParaRPr lang="en-US"/>
        </a:p>
      </dgm:t>
    </dgm:pt>
    <dgm:pt modelId="{46780116-6CF6-48D8-9D57-FAE6215C4AF8}">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Social services</a:t>
          </a:r>
        </a:p>
      </dgm:t>
    </dgm:pt>
    <dgm:pt modelId="{C5CCBE99-925B-4FE9-B480-3F6352B836FE}" type="parTrans" cxnId="{87776764-F22B-401B-B73B-C4CE89818600}">
      <dgm:prSet/>
      <dgm:spPr/>
      <dgm:t>
        <a:bodyPr/>
        <a:lstStyle/>
        <a:p>
          <a:endParaRPr lang="en-US"/>
        </a:p>
      </dgm:t>
    </dgm:pt>
    <dgm:pt modelId="{7D67D924-0DAD-42A6-A0D2-E1A967E8E17B}" type="sibTrans" cxnId="{87776764-F22B-401B-B73B-C4CE89818600}">
      <dgm:prSet/>
      <dgm:spPr>
        <a:solidFill>
          <a:schemeClr val="accent2">
            <a:lumMod val="75000"/>
          </a:schemeClr>
        </a:solidFill>
        <a:ln>
          <a:solidFill>
            <a:schemeClr val="tx1"/>
          </a:solidFill>
        </a:ln>
      </dgm:spPr>
      <dgm:t>
        <a:bodyPr/>
        <a:lstStyle/>
        <a:p>
          <a:endParaRPr lang="en-US"/>
        </a:p>
      </dgm:t>
    </dgm:pt>
    <dgm:pt modelId="{E07C0236-FFB7-4B06-95CA-8DCB2B8247E9}">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Detectives</a:t>
          </a:r>
        </a:p>
      </dgm:t>
    </dgm:pt>
    <dgm:pt modelId="{09FEFA2B-6713-4562-BF04-A8E1EF37CE58}" type="parTrans" cxnId="{1308C6C3-32A9-4324-81A4-CA342DEEFDAE}">
      <dgm:prSet/>
      <dgm:spPr/>
      <dgm:t>
        <a:bodyPr/>
        <a:lstStyle/>
        <a:p>
          <a:endParaRPr lang="en-US"/>
        </a:p>
      </dgm:t>
    </dgm:pt>
    <dgm:pt modelId="{E11931C5-5751-41E3-8F1E-37A93B6D954A}" type="sibTrans" cxnId="{1308C6C3-32A9-4324-81A4-CA342DEEFDAE}">
      <dgm:prSet/>
      <dgm:spPr>
        <a:solidFill>
          <a:schemeClr val="accent2">
            <a:lumMod val="75000"/>
          </a:schemeClr>
        </a:solidFill>
        <a:ln>
          <a:solidFill>
            <a:schemeClr val="tx1"/>
          </a:solidFill>
        </a:ln>
      </dgm:spPr>
      <dgm:t>
        <a:bodyPr/>
        <a:lstStyle/>
        <a:p>
          <a:endParaRPr lang="en-US"/>
        </a:p>
      </dgm:t>
    </dgm:pt>
    <dgm:pt modelId="{5279B09B-9E27-4997-AF88-C3655A0B1A22}">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Phone providers</a:t>
          </a:r>
        </a:p>
      </dgm:t>
    </dgm:pt>
    <dgm:pt modelId="{B62320CA-96BF-468C-9F08-06583A241965}" type="parTrans" cxnId="{AC07C998-9633-4970-BD7C-6E25E5FDF538}">
      <dgm:prSet/>
      <dgm:spPr/>
      <dgm:t>
        <a:bodyPr/>
        <a:lstStyle/>
        <a:p>
          <a:endParaRPr lang="en-US"/>
        </a:p>
      </dgm:t>
    </dgm:pt>
    <dgm:pt modelId="{895C31C3-EFEA-4FDB-9006-4DEB617BAE75}" type="sibTrans" cxnId="{AC07C998-9633-4970-BD7C-6E25E5FDF538}">
      <dgm:prSet/>
      <dgm:spPr>
        <a:solidFill>
          <a:schemeClr val="accent2">
            <a:lumMod val="75000"/>
          </a:schemeClr>
        </a:solidFill>
        <a:ln>
          <a:solidFill>
            <a:schemeClr val="tx1"/>
          </a:solidFill>
        </a:ln>
      </dgm:spPr>
      <dgm:t>
        <a:bodyPr/>
        <a:lstStyle/>
        <a:p>
          <a:endParaRPr lang="en-US"/>
        </a:p>
      </dgm:t>
    </dgm:pt>
    <dgm:pt modelId="{7AAFBD84-221C-4155-B7E9-48DFA2CD3E6B}">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Dog Handlers</a:t>
          </a:r>
        </a:p>
      </dgm:t>
    </dgm:pt>
    <dgm:pt modelId="{A223D953-AB5D-4BDC-A74B-1CE0A32F6222}" type="parTrans" cxnId="{041DEC5D-C377-4079-AD47-708D2AC35FCE}">
      <dgm:prSet/>
      <dgm:spPr/>
      <dgm:t>
        <a:bodyPr/>
        <a:lstStyle/>
        <a:p>
          <a:endParaRPr lang="en-US"/>
        </a:p>
      </dgm:t>
    </dgm:pt>
    <dgm:pt modelId="{D44B868E-09EB-4DF8-AF8C-B4062C00296C}" type="sibTrans" cxnId="{041DEC5D-C377-4079-AD47-708D2AC35FCE}">
      <dgm:prSet/>
      <dgm:spPr/>
      <dgm:t>
        <a:bodyPr/>
        <a:lstStyle/>
        <a:p>
          <a:endParaRPr lang="en-US"/>
        </a:p>
      </dgm:t>
    </dgm:pt>
    <dgm:pt modelId="{168F07D1-5A2F-4B4C-809E-05E63057F590}" type="pres">
      <dgm:prSet presAssocID="{E024EB0B-A296-4264-BB95-270AE71EA7A2}" presName="diagram" presStyleCnt="0">
        <dgm:presLayoutVars>
          <dgm:dir/>
          <dgm:resizeHandles val="exact"/>
        </dgm:presLayoutVars>
      </dgm:prSet>
      <dgm:spPr/>
    </dgm:pt>
    <dgm:pt modelId="{B1085534-0FE1-4DE2-BBFF-2C7A613881F7}" type="pres">
      <dgm:prSet presAssocID="{E45784FB-6DF7-4BB7-9413-8BFBA5D989B8}" presName="node" presStyleLbl="node1" presStyleIdx="0" presStyleCnt="7">
        <dgm:presLayoutVars>
          <dgm:bulletEnabled val="1"/>
        </dgm:presLayoutVars>
      </dgm:prSet>
      <dgm:spPr/>
    </dgm:pt>
    <dgm:pt modelId="{7AA7B3AF-D7CB-40BC-A593-85B0934E2D01}" type="pres">
      <dgm:prSet presAssocID="{13829FAB-23C0-46F9-AEC1-35D3D1291729}" presName="sibTrans" presStyleLbl="sibTrans2D1" presStyleIdx="0" presStyleCnt="6"/>
      <dgm:spPr/>
    </dgm:pt>
    <dgm:pt modelId="{B8044E9C-796C-4F5A-986A-DD866ABB3B9E}" type="pres">
      <dgm:prSet presAssocID="{13829FAB-23C0-46F9-AEC1-35D3D1291729}" presName="connectorText" presStyleLbl="sibTrans2D1" presStyleIdx="0" presStyleCnt="6"/>
      <dgm:spPr/>
    </dgm:pt>
    <dgm:pt modelId="{1B69FE72-1B4F-4AF8-9100-1BF35A039AC7}" type="pres">
      <dgm:prSet presAssocID="{CF7CD9EE-C4D6-47BE-B9FE-18F6642C3421}" presName="node" presStyleLbl="node1" presStyleIdx="1" presStyleCnt="7">
        <dgm:presLayoutVars>
          <dgm:bulletEnabled val="1"/>
        </dgm:presLayoutVars>
      </dgm:prSet>
      <dgm:spPr/>
    </dgm:pt>
    <dgm:pt modelId="{C92A5F6B-ED43-4135-A4EB-049217574885}" type="pres">
      <dgm:prSet presAssocID="{81B2F6D8-4B7A-4F02-AC4C-D77C6AC0D38A}" presName="sibTrans" presStyleLbl="sibTrans2D1" presStyleIdx="1" presStyleCnt="6"/>
      <dgm:spPr/>
    </dgm:pt>
    <dgm:pt modelId="{8C7C005C-4C16-4585-85D4-CCBD9C5CDE33}" type="pres">
      <dgm:prSet presAssocID="{81B2F6D8-4B7A-4F02-AC4C-D77C6AC0D38A}" presName="connectorText" presStyleLbl="sibTrans2D1" presStyleIdx="1" presStyleCnt="6"/>
      <dgm:spPr/>
    </dgm:pt>
    <dgm:pt modelId="{F6793995-355F-49C4-A797-CA043AEC8883}" type="pres">
      <dgm:prSet presAssocID="{0572E5C3-2BBA-4643-B9DD-52227FACE0A3}" presName="node" presStyleLbl="node1" presStyleIdx="2" presStyleCnt="7">
        <dgm:presLayoutVars>
          <dgm:bulletEnabled val="1"/>
        </dgm:presLayoutVars>
      </dgm:prSet>
      <dgm:spPr/>
    </dgm:pt>
    <dgm:pt modelId="{76AD7C85-553D-4466-887F-7B19018F6635}" type="pres">
      <dgm:prSet presAssocID="{BB96EFB4-5D84-4D6D-B074-6682BA1FC523}" presName="sibTrans" presStyleLbl="sibTrans2D1" presStyleIdx="2" presStyleCnt="6"/>
      <dgm:spPr/>
    </dgm:pt>
    <dgm:pt modelId="{8F5C172A-96E4-4F7E-8B01-FAF5F8C05DFE}" type="pres">
      <dgm:prSet presAssocID="{BB96EFB4-5D84-4D6D-B074-6682BA1FC523}" presName="connectorText" presStyleLbl="sibTrans2D1" presStyleIdx="2" presStyleCnt="6"/>
      <dgm:spPr/>
    </dgm:pt>
    <dgm:pt modelId="{C0297278-F40C-4E2B-B1CA-B295A728C5A4}" type="pres">
      <dgm:prSet presAssocID="{46780116-6CF6-48D8-9D57-FAE6215C4AF8}" presName="node" presStyleLbl="node1" presStyleIdx="3" presStyleCnt="7">
        <dgm:presLayoutVars>
          <dgm:bulletEnabled val="1"/>
        </dgm:presLayoutVars>
      </dgm:prSet>
      <dgm:spPr/>
    </dgm:pt>
    <dgm:pt modelId="{C8D956DD-DF2A-4795-B834-8C00C0B222AE}" type="pres">
      <dgm:prSet presAssocID="{7D67D924-0DAD-42A6-A0D2-E1A967E8E17B}" presName="sibTrans" presStyleLbl="sibTrans2D1" presStyleIdx="3" presStyleCnt="6"/>
      <dgm:spPr/>
    </dgm:pt>
    <dgm:pt modelId="{67430E33-7BED-4E59-834E-83E3FFC87D68}" type="pres">
      <dgm:prSet presAssocID="{7D67D924-0DAD-42A6-A0D2-E1A967E8E17B}" presName="connectorText" presStyleLbl="sibTrans2D1" presStyleIdx="3" presStyleCnt="6"/>
      <dgm:spPr/>
    </dgm:pt>
    <dgm:pt modelId="{FC073A07-CC35-40C4-A03C-34DB095020EE}" type="pres">
      <dgm:prSet presAssocID="{E07C0236-FFB7-4B06-95CA-8DCB2B8247E9}" presName="node" presStyleLbl="node1" presStyleIdx="4" presStyleCnt="7">
        <dgm:presLayoutVars>
          <dgm:bulletEnabled val="1"/>
        </dgm:presLayoutVars>
      </dgm:prSet>
      <dgm:spPr/>
    </dgm:pt>
    <dgm:pt modelId="{669B6DC1-5472-4BF6-BE4A-87CDFF5C9BA4}" type="pres">
      <dgm:prSet presAssocID="{E11931C5-5751-41E3-8F1E-37A93B6D954A}" presName="sibTrans" presStyleLbl="sibTrans2D1" presStyleIdx="4" presStyleCnt="6"/>
      <dgm:spPr/>
    </dgm:pt>
    <dgm:pt modelId="{73BAAE27-EF60-4D47-8FD5-7BBBF7CB5047}" type="pres">
      <dgm:prSet presAssocID="{E11931C5-5751-41E3-8F1E-37A93B6D954A}" presName="connectorText" presStyleLbl="sibTrans2D1" presStyleIdx="4" presStyleCnt="6"/>
      <dgm:spPr/>
    </dgm:pt>
    <dgm:pt modelId="{66B3A591-23DD-4E16-A229-E283706234CE}" type="pres">
      <dgm:prSet presAssocID="{5279B09B-9E27-4997-AF88-C3655A0B1A22}" presName="node" presStyleLbl="node1" presStyleIdx="5" presStyleCnt="7">
        <dgm:presLayoutVars>
          <dgm:bulletEnabled val="1"/>
        </dgm:presLayoutVars>
      </dgm:prSet>
      <dgm:spPr/>
    </dgm:pt>
    <dgm:pt modelId="{4D7E1860-4AE5-4F2C-8381-6A6F19905B80}" type="pres">
      <dgm:prSet presAssocID="{895C31C3-EFEA-4FDB-9006-4DEB617BAE75}" presName="sibTrans" presStyleLbl="sibTrans2D1" presStyleIdx="5" presStyleCnt="6"/>
      <dgm:spPr/>
    </dgm:pt>
    <dgm:pt modelId="{26E83BB5-C17E-498E-9AA1-BD6DDFF8FFDE}" type="pres">
      <dgm:prSet presAssocID="{895C31C3-EFEA-4FDB-9006-4DEB617BAE75}" presName="connectorText" presStyleLbl="sibTrans2D1" presStyleIdx="5" presStyleCnt="6"/>
      <dgm:spPr/>
    </dgm:pt>
    <dgm:pt modelId="{D4DC3D11-FF78-429D-BF21-3D9565449D60}" type="pres">
      <dgm:prSet presAssocID="{7AAFBD84-221C-4155-B7E9-48DFA2CD3E6B}" presName="node" presStyleLbl="node1" presStyleIdx="6" presStyleCnt="7">
        <dgm:presLayoutVars>
          <dgm:bulletEnabled val="1"/>
        </dgm:presLayoutVars>
      </dgm:prSet>
      <dgm:spPr/>
    </dgm:pt>
  </dgm:ptLst>
  <dgm:cxnLst>
    <dgm:cxn modelId="{80A74C31-F081-4F77-A033-A262F01A0694}" type="presOf" srcId="{7D67D924-0DAD-42A6-A0D2-E1A967E8E17B}" destId="{67430E33-7BED-4E59-834E-83E3FFC87D68}" srcOrd="1" destOrd="0" presId="urn:microsoft.com/office/officeart/2005/8/layout/process5"/>
    <dgm:cxn modelId="{041DEC5D-C377-4079-AD47-708D2AC35FCE}" srcId="{E024EB0B-A296-4264-BB95-270AE71EA7A2}" destId="{7AAFBD84-221C-4155-B7E9-48DFA2CD3E6B}" srcOrd="6" destOrd="0" parTransId="{A223D953-AB5D-4BDC-A74B-1CE0A32F6222}" sibTransId="{D44B868E-09EB-4DF8-AF8C-B4062C00296C}"/>
    <dgm:cxn modelId="{87776764-F22B-401B-B73B-C4CE89818600}" srcId="{E024EB0B-A296-4264-BB95-270AE71EA7A2}" destId="{46780116-6CF6-48D8-9D57-FAE6215C4AF8}" srcOrd="3" destOrd="0" parTransId="{C5CCBE99-925B-4FE9-B480-3F6352B836FE}" sibTransId="{7D67D924-0DAD-42A6-A0D2-E1A967E8E17B}"/>
    <dgm:cxn modelId="{06CAC846-088B-4B04-8857-51517EA33C3C}" type="presOf" srcId="{E45784FB-6DF7-4BB7-9413-8BFBA5D989B8}" destId="{B1085534-0FE1-4DE2-BBFF-2C7A613881F7}" srcOrd="0" destOrd="0" presId="urn:microsoft.com/office/officeart/2005/8/layout/process5"/>
    <dgm:cxn modelId="{FF0EA467-62E6-4877-9AC8-3F6172FFB7C0}" type="presOf" srcId="{CF7CD9EE-C4D6-47BE-B9FE-18F6642C3421}" destId="{1B69FE72-1B4F-4AF8-9100-1BF35A039AC7}" srcOrd="0" destOrd="0" presId="urn:microsoft.com/office/officeart/2005/8/layout/process5"/>
    <dgm:cxn modelId="{0CD74D4C-5D5B-4D76-9B03-DA5FCCCC78B0}" type="presOf" srcId="{E024EB0B-A296-4264-BB95-270AE71EA7A2}" destId="{168F07D1-5A2F-4B4C-809E-05E63057F590}" srcOrd="0" destOrd="0" presId="urn:microsoft.com/office/officeart/2005/8/layout/process5"/>
    <dgm:cxn modelId="{3419E84C-7CCD-4618-BD4F-17594173C79B}" type="presOf" srcId="{13829FAB-23C0-46F9-AEC1-35D3D1291729}" destId="{7AA7B3AF-D7CB-40BC-A593-85B0934E2D01}" srcOrd="0" destOrd="0" presId="urn:microsoft.com/office/officeart/2005/8/layout/process5"/>
    <dgm:cxn modelId="{5BC81B4E-B67C-4C89-8B0F-48E5EA1C8973}" type="presOf" srcId="{E07C0236-FFB7-4B06-95CA-8DCB2B8247E9}" destId="{FC073A07-CC35-40C4-A03C-34DB095020EE}" srcOrd="0" destOrd="0" presId="urn:microsoft.com/office/officeart/2005/8/layout/process5"/>
    <dgm:cxn modelId="{B0E7007C-9358-4B0D-8577-E50120B921E2}" type="presOf" srcId="{E11931C5-5751-41E3-8F1E-37A93B6D954A}" destId="{73BAAE27-EF60-4D47-8FD5-7BBBF7CB5047}" srcOrd="1" destOrd="0" presId="urn:microsoft.com/office/officeart/2005/8/layout/process5"/>
    <dgm:cxn modelId="{CE004F84-D8E8-493B-B5D1-7D44D4D47179}" type="presOf" srcId="{895C31C3-EFEA-4FDB-9006-4DEB617BAE75}" destId="{4D7E1860-4AE5-4F2C-8381-6A6F19905B80}" srcOrd="0" destOrd="0" presId="urn:microsoft.com/office/officeart/2005/8/layout/process5"/>
    <dgm:cxn modelId="{FCE51085-66FF-4DF3-8D23-8BBD49627DDA}" type="presOf" srcId="{81B2F6D8-4B7A-4F02-AC4C-D77C6AC0D38A}" destId="{C92A5F6B-ED43-4135-A4EB-049217574885}" srcOrd="0" destOrd="0" presId="urn:microsoft.com/office/officeart/2005/8/layout/process5"/>
    <dgm:cxn modelId="{20234885-CE0C-4973-B5E2-43DE81AC562A}" srcId="{E024EB0B-A296-4264-BB95-270AE71EA7A2}" destId="{E45784FB-6DF7-4BB7-9413-8BFBA5D989B8}" srcOrd="0" destOrd="0" parTransId="{59792D8E-335B-4D47-B314-2E77B09F6237}" sibTransId="{13829FAB-23C0-46F9-AEC1-35D3D1291729}"/>
    <dgm:cxn modelId="{D1CFDA90-2383-49E6-A62D-D626CF02341D}" type="presOf" srcId="{E11931C5-5751-41E3-8F1E-37A93B6D954A}" destId="{669B6DC1-5472-4BF6-BE4A-87CDFF5C9BA4}" srcOrd="0" destOrd="0" presId="urn:microsoft.com/office/officeart/2005/8/layout/process5"/>
    <dgm:cxn modelId="{AC07C998-9633-4970-BD7C-6E25E5FDF538}" srcId="{E024EB0B-A296-4264-BB95-270AE71EA7A2}" destId="{5279B09B-9E27-4997-AF88-C3655A0B1A22}" srcOrd="5" destOrd="0" parTransId="{B62320CA-96BF-468C-9F08-06583A241965}" sibTransId="{895C31C3-EFEA-4FDB-9006-4DEB617BAE75}"/>
    <dgm:cxn modelId="{964D7C9F-E50E-4582-A88A-CEA49C435778}" type="presOf" srcId="{BB96EFB4-5D84-4D6D-B074-6682BA1FC523}" destId="{8F5C172A-96E4-4F7E-8B01-FAF5F8C05DFE}" srcOrd="1" destOrd="0" presId="urn:microsoft.com/office/officeart/2005/8/layout/process5"/>
    <dgm:cxn modelId="{47DEAEA5-CAAD-4F7F-8A4B-0ECA61AAD680}" srcId="{E024EB0B-A296-4264-BB95-270AE71EA7A2}" destId="{0572E5C3-2BBA-4643-B9DD-52227FACE0A3}" srcOrd="2" destOrd="0" parTransId="{A9F1837A-1563-4BF9-9687-38AE1FF09443}" sibTransId="{BB96EFB4-5D84-4D6D-B074-6682BA1FC523}"/>
    <dgm:cxn modelId="{0D7073A9-6AC9-4F2D-9B8A-708FC31B8E09}" type="presOf" srcId="{0572E5C3-2BBA-4643-B9DD-52227FACE0A3}" destId="{F6793995-355F-49C4-A797-CA043AEC8883}" srcOrd="0" destOrd="0" presId="urn:microsoft.com/office/officeart/2005/8/layout/process5"/>
    <dgm:cxn modelId="{9C5999AA-A452-4C66-AA3B-5C501466F6D2}" type="presOf" srcId="{5279B09B-9E27-4997-AF88-C3655A0B1A22}" destId="{66B3A591-23DD-4E16-A229-E283706234CE}" srcOrd="0" destOrd="0" presId="urn:microsoft.com/office/officeart/2005/8/layout/process5"/>
    <dgm:cxn modelId="{36B57FBE-56C2-4A4E-8CD0-35F2E8D8AD35}" type="presOf" srcId="{13829FAB-23C0-46F9-AEC1-35D3D1291729}" destId="{B8044E9C-796C-4F5A-986A-DD866ABB3B9E}" srcOrd="1" destOrd="0" presId="urn:microsoft.com/office/officeart/2005/8/layout/process5"/>
    <dgm:cxn modelId="{1308C6C3-32A9-4324-81A4-CA342DEEFDAE}" srcId="{E024EB0B-A296-4264-BB95-270AE71EA7A2}" destId="{E07C0236-FFB7-4B06-95CA-8DCB2B8247E9}" srcOrd="4" destOrd="0" parTransId="{09FEFA2B-6713-4562-BF04-A8E1EF37CE58}" sibTransId="{E11931C5-5751-41E3-8F1E-37A93B6D954A}"/>
    <dgm:cxn modelId="{831486CD-C78F-41C6-9613-12436030CDD3}" type="presOf" srcId="{46780116-6CF6-48D8-9D57-FAE6215C4AF8}" destId="{C0297278-F40C-4E2B-B1CA-B295A728C5A4}" srcOrd="0" destOrd="0" presId="urn:microsoft.com/office/officeart/2005/8/layout/process5"/>
    <dgm:cxn modelId="{A419CFCF-F45E-4770-96E1-6E841757E1C4}" type="presOf" srcId="{7AAFBD84-221C-4155-B7E9-48DFA2CD3E6B}" destId="{D4DC3D11-FF78-429D-BF21-3D9565449D60}" srcOrd="0" destOrd="0" presId="urn:microsoft.com/office/officeart/2005/8/layout/process5"/>
    <dgm:cxn modelId="{33CD70D4-CDDE-43F6-9363-DACDE791C939}" srcId="{E024EB0B-A296-4264-BB95-270AE71EA7A2}" destId="{CF7CD9EE-C4D6-47BE-B9FE-18F6642C3421}" srcOrd="1" destOrd="0" parTransId="{7ED5B591-6C6D-4CBC-9376-9BD7E06F606B}" sibTransId="{81B2F6D8-4B7A-4F02-AC4C-D77C6AC0D38A}"/>
    <dgm:cxn modelId="{1D535EDC-8AE2-4CFF-B532-20CDFD4E1474}" type="presOf" srcId="{81B2F6D8-4B7A-4F02-AC4C-D77C6AC0D38A}" destId="{8C7C005C-4C16-4585-85D4-CCBD9C5CDE33}" srcOrd="1" destOrd="0" presId="urn:microsoft.com/office/officeart/2005/8/layout/process5"/>
    <dgm:cxn modelId="{1B8FACDE-F56F-4890-88A5-120A1E856D51}" type="presOf" srcId="{BB96EFB4-5D84-4D6D-B074-6682BA1FC523}" destId="{76AD7C85-553D-4466-887F-7B19018F6635}" srcOrd="0" destOrd="0" presId="urn:microsoft.com/office/officeart/2005/8/layout/process5"/>
    <dgm:cxn modelId="{2886ADE6-6B62-41A2-BE03-4E6A969CF914}" type="presOf" srcId="{7D67D924-0DAD-42A6-A0D2-E1A967E8E17B}" destId="{C8D956DD-DF2A-4795-B834-8C00C0B222AE}" srcOrd="0" destOrd="0" presId="urn:microsoft.com/office/officeart/2005/8/layout/process5"/>
    <dgm:cxn modelId="{262D38E8-E016-4B84-8D86-86C78911119C}" type="presOf" srcId="{895C31C3-EFEA-4FDB-9006-4DEB617BAE75}" destId="{26E83BB5-C17E-498E-9AA1-BD6DDFF8FFDE}" srcOrd="1" destOrd="0" presId="urn:microsoft.com/office/officeart/2005/8/layout/process5"/>
    <dgm:cxn modelId="{518533DB-DE3E-4C5F-A7E9-0405525BE364}" type="presParOf" srcId="{168F07D1-5A2F-4B4C-809E-05E63057F590}" destId="{B1085534-0FE1-4DE2-BBFF-2C7A613881F7}" srcOrd="0" destOrd="0" presId="urn:microsoft.com/office/officeart/2005/8/layout/process5"/>
    <dgm:cxn modelId="{3CDB8C64-73D1-4869-A4C3-81441F2179C3}" type="presParOf" srcId="{168F07D1-5A2F-4B4C-809E-05E63057F590}" destId="{7AA7B3AF-D7CB-40BC-A593-85B0934E2D01}" srcOrd="1" destOrd="0" presId="urn:microsoft.com/office/officeart/2005/8/layout/process5"/>
    <dgm:cxn modelId="{861F4DA5-D067-4512-81ED-EECF94CA7824}" type="presParOf" srcId="{7AA7B3AF-D7CB-40BC-A593-85B0934E2D01}" destId="{B8044E9C-796C-4F5A-986A-DD866ABB3B9E}" srcOrd="0" destOrd="0" presId="urn:microsoft.com/office/officeart/2005/8/layout/process5"/>
    <dgm:cxn modelId="{2BD9749C-1E17-4A36-AEDF-2E462E9865AE}" type="presParOf" srcId="{168F07D1-5A2F-4B4C-809E-05E63057F590}" destId="{1B69FE72-1B4F-4AF8-9100-1BF35A039AC7}" srcOrd="2" destOrd="0" presId="urn:microsoft.com/office/officeart/2005/8/layout/process5"/>
    <dgm:cxn modelId="{72A326C9-313D-4926-8D54-F2AE0553583D}" type="presParOf" srcId="{168F07D1-5A2F-4B4C-809E-05E63057F590}" destId="{C92A5F6B-ED43-4135-A4EB-049217574885}" srcOrd="3" destOrd="0" presId="urn:microsoft.com/office/officeart/2005/8/layout/process5"/>
    <dgm:cxn modelId="{1DEAFF27-C142-4A7A-A2EA-83BE8AFF067F}" type="presParOf" srcId="{C92A5F6B-ED43-4135-A4EB-049217574885}" destId="{8C7C005C-4C16-4585-85D4-CCBD9C5CDE33}" srcOrd="0" destOrd="0" presId="urn:microsoft.com/office/officeart/2005/8/layout/process5"/>
    <dgm:cxn modelId="{A6AD5DF5-9070-4EDA-9413-F61608E9AEB3}" type="presParOf" srcId="{168F07D1-5A2F-4B4C-809E-05E63057F590}" destId="{F6793995-355F-49C4-A797-CA043AEC8883}" srcOrd="4" destOrd="0" presId="urn:microsoft.com/office/officeart/2005/8/layout/process5"/>
    <dgm:cxn modelId="{EE500D78-B6FF-4B9F-A8CE-59DD4D5A4104}" type="presParOf" srcId="{168F07D1-5A2F-4B4C-809E-05E63057F590}" destId="{76AD7C85-553D-4466-887F-7B19018F6635}" srcOrd="5" destOrd="0" presId="urn:microsoft.com/office/officeart/2005/8/layout/process5"/>
    <dgm:cxn modelId="{53A6C807-512D-43D7-BD2F-4A82C3C34C63}" type="presParOf" srcId="{76AD7C85-553D-4466-887F-7B19018F6635}" destId="{8F5C172A-96E4-4F7E-8B01-FAF5F8C05DFE}" srcOrd="0" destOrd="0" presId="urn:microsoft.com/office/officeart/2005/8/layout/process5"/>
    <dgm:cxn modelId="{B367D881-727F-4382-8CF0-02699E3D5E8C}" type="presParOf" srcId="{168F07D1-5A2F-4B4C-809E-05E63057F590}" destId="{C0297278-F40C-4E2B-B1CA-B295A728C5A4}" srcOrd="6" destOrd="0" presId="urn:microsoft.com/office/officeart/2005/8/layout/process5"/>
    <dgm:cxn modelId="{58906227-E7CE-4B8D-BC44-E065B1DFAE5D}" type="presParOf" srcId="{168F07D1-5A2F-4B4C-809E-05E63057F590}" destId="{C8D956DD-DF2A-4795-B834-8C00C0B222AE}" srcOrd="7" destOrd="0" presId="urn:microsoft.com/office/officeart/2005/8/layout/process5"/>
    <dgm:cxn modelId="{6A4F33C2-A17B-4EC6-9ECB-A03368A78E46}" type="presParOf" srcId="{C8D956DD-DF2A-4795-B834-8C00C0B222AE}" destId="{67430E33-7BED-4E59-834E-83E3FFC87D68}" srcOrd="0" destOrd="0" presId="urn:microsoft.com/office/officeart/2005/8/layout/process5"/>
    <dgm:cxn modelId="{756A56EB-6D65-40C9-BEE5-2038CE494CEC}" type="presParOf" srcId="{168F07D1-5A2F-4B4C-809E-05E63057F590}" destId="{FC073A07-CC35-40C4-A03C-34DB095020EE}" srcOrd="8" destOrd="0" presId="urn:microsoft.com/office/officeart/2005/8/layout/process5"/>
    <dgm:cxn modelId="{935BD9B1-BC10-47B8-9DD3-50986D0227C7}" type="presParOf" srcId="{168F07D1-5A2F-4B4C-809E-05E63057F590}" destId="{669B6DC1-5472-4BF6-BE4A-87CDFF5C9BA4}" srcOrd="9" destOrd="0" presId="urn:microsoft.com/office/officeart/2005/8/layout/process5"/>
    <dgm:cxn modelId="{55F08FDA-49A2-484E-B1FC-5F32948ACAC9}" type="presParOf" srcId="{669B6DC1-5472-4BF6-BE4A-87CDFF5C9BA4}" destId="{73BAAE27-EF60-4D47-8FD5-7BBBF7CB5047}" srcOrd="0" destOrd="0" presId="urn:microsoft.com/office/officeart/2005/8/layout/process5"/>
    <dgm:cxn modelId="{025CB0C2-40A3-4CEE-8F51-C6D42F236CE2}" type="presParOf" srcId="{168F07D1-5A2F-4B4C-809E-05E63057F590}" destId="{66B3A591-23DD-4E16-A229-E283706234CE}" srcOrd="10" destOrd="0" presId="urn:microsoft.com/office/officeart/2005/8/layout/process5"/>
    <dgm:cxn modelId="{9A839CAA-AE4C-4E54-910C-3EEE93B4342F}" type="presParOf" srcId="{168F07D1-5A2F-4B4C-809E-05E63057F590}" destId="{4D7E1860-4AE5-4F2C-8381-6A6F19905B80}" srcOrd="11" destOrd="0" presId="urn:microsoft.com/office/officeart/2005/8/layout/process5"/>
    <dgm:cxn modelId="{42EA56D0-47D7-4D56-A68A-AD8C6CC3FF8F}" type="presParOf" srcId="{4D7E1860-4AE5-4F2C-8381-6A6F19905B80}" destId="{26E83BB5-C17E-498E-9AA1-BD6DDFF8FFDE}" srcOrd="0" destOrd="0" presId="urn:microsoft.com/office/officeart/2005/8/layout/process5"/>
    <dgm:cxn modelId="{8FFCD05D-54B8-4276-B44F-7DADFC47234B}" type="presParOf" srcId="{168F07D1-5A2F-4B4C-809E-05E63057F590}" destId="{D4DC3D11-FF78-429D-BF21-3D9565449D60}" srcOrd="12"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03129C5-F70B-411A-8786-8631584D7EE8}" type="doc">
      <dgm:prSet loTypeId="urn:microsoft.com/office/officeart/2005/8/layout/process5" loCatId="process" qsTypeId="urn:microsoft.com/office/officeart/2005/8/quickstyle/simple1" qsCatId="simple" csTypeId="urn:microsoft.com/office/officeart/2005/8/colors/accent4_3" csCatId="accent4" phldr="1"/>
      <dgm:spPr/>
      <dgm:t>
        <a:bodyPr/>
        <a:lstStyle/>
        <a:p>
          <a:endParaRPr lang="en-US"/>
        </a:p>
      </dgm:t>
    </dgm:pt>
    <dgm:pt modelId="{7A9ACA36-36D0-4CEF-A278-12A7E8B900F1}">
      <dgm:prSet phldrT="[Text]" custT="1"/>
      <dgm:spPr/>
      <dgm:t>
        <a:bodyPr/>
        <a:lstStyle/>
        <a:p>
          <a:r>
            <a:rPr lang="en-US" sz="2400"/>
            <a:t>Managing scenes</a:t>
          </a:r>
          <a:endParaRPr lang="en-US" sz="2400" dirty="0"/>
        </a:p>
      </dgm:t>
    </dgm:pt>
    <dgm:pt modelId="{CE6BD69D-98CD-47B2-8E2C-BC5FB578EEE6}" type="parTrans" cxnId="{5C11FFE8-D39A-4734-BEB9-9327181A5BF4}">
      <dgm:prSet/>
      <dgm:spPr/>
      <dgm:t>
        <a:bodyPr/>
        <a:lstStyle/>
        <a:p>
          <a:endParaRPr lang="en-US"/>
        </a:p>
      </dgm:t>
    </dgm:pt>
    <dgm:pt modelId="{AAB1E665-F32A-41C4-8BFD-9276E68BF149}" type="sibTrans" cxnId="{5C11FFE8-D39A-4734-BEB9-9327181A5BF4}">
      <dgm:prSet/>
      <dgm:spPr/>
      <dgm:t>
        <a:bodyPr/>
        <a:lstStyle/>
        <a:p>
          <a:endParaRPr lang="en-US"/>
        </a:p>
      </dgm:t>
    </dgm:pt>
    <dgm:pt modelId="{0C2B9860-603D-442F-BD1B-44CAAE76E091}">
      <dgm:prSet phldrT="[Text]" custT="1"/>
      <dgm:spPr/>
      <dgm:t>
        <a:bodyPr/>
        <a:lstStyle/>
        <a:p>
          <a:r>
            <a:rPr lang="en-US" sz="2400"/>
            <a:t>Identifying scenes</a:t>
          </a:r>
          <a:endParaRPr lang="en-US" sz="2400" dirty="0"/>
        </a:p>
      </dgm:t>
    </dgm:pt>
    <dgm:pt modelId="{5A1595A3-7A91-4D91-87CB-69E2711C3E8E}" type="parTrans" cxnId="{67D69F46-B216-478B-930B-1CD6D0ED36D6}">
      <dgm:prSet/>
      <dgm:spPr/>
      <dgm:t>
        <a:bodyPr/>
        <a:lstStyle/>
        <a:p>
          <a:endParaRPr lang="en-US"/>
        </a:p>
      </dgm:t>
    </dgm:pt>
    <dgm:pt modelId="{E8E2F2E9-B30A-48A5-B51B-09359DD08FE8}" type="sibTrans" cxnId="{67D69F46-B216-478B-930B-1CD6D0ED36D6}">
      <dgm:prSet/>
      <dgm:spPr/>
      <dgm:t>
        <a:bodyPr/>
        <a:lstStyle/>
        <a:p>
          <a:endParaRPr lang="en-US"/>
        </a:p>
      </dgm:t>
    </dgm:pt>
    <dgm:pt modelId="{BA69BCF8-CB48-4FD6-A2AA-9DF05CA9F35B}">
      <dgm:prSet phldrT="[Text]" custT="1"/>
      <dgm:spPr/>
      <dgm:t>
        <a:bodyPr/>
        <a:lstStyle/>
        <a:p>
          <a:r>
            <a:rPr lang="en-US" sz="2400"/>
            <a:t>Securing the scene</a:t>
          </a:r>
          <a:endParaRPr lang="en-US" sz="2400" dirty="0"/>
        </a:p>
      </dgm:t>
    </dgm:pt>
    <dgm:pt modelId="{1F086E52-0116-468E-8D0F-627E5ADE3123}" type="parTrans" cxnId="{B3800F76-12BE-4AC6-A367-441E6A93D2E3}">
      <dgm:prSet/>
      <dgm:spPr/>
      <dgm:t>
        <a:bodyPr/>
        <a:lstStyle/>
        <a:p>
          <a:endParaRPr lang="en-US"/>
        </a:p>
      </dgm:t>
    </dgm:pt>
    <dgm:pt modelId="{30D902C7-9243-48CF-BF44-395D59BFDE0D}" type="sibTrans" cxnId="{B3800F76-12BE-4AC6-A367-441E6A93D2E3}">
      <dgm:prSet/>
      <dgm:spPr/>
      <dgm:t>
        <a:bodyPr/>
        <a:lstStyle/>
        <a:p>
          <a:endParaRPr lang="en-US"/>
        </a:p>
      </dgm:t>
    </dgm:pt>
    <dgm:pt modelId="{847C8199-E421-462E-8EAE-317F443DF6FD}">
      <dgm:prSet phldrT="[Text]" custT="1"/>
      <dgm:spPr/>
      <dgm:t>
        <a:bodyPr/>
        <a:lstStyle/>
        <a:p>
          <a:r>
            <a:rPr lang="en-US" sz="2400"/>
            <a:t>Cross-contamination</a:t>
          </a:r>
          <a:endParaRPr lang="en-US" sz="2400" dirty="0"/>
        </a:p>
      </dgm:t>
    </dgm:pt>
    <dgm:pt modelId="{64E19E37-A36A-433D-8CB9-EE1653A9CEB9}" type="parTrans" cxnId="{37E20255-32C6-4868-9DF4-A8EEF0E10ACB}">
      <dgm:prSet/>
      <dgm:spPr/>
      <dgm:t>
        <a:bodyPr/>
        <a:lstStyle/>
        <a:p>
          <a:endParaRPr lang="en-US"/>
        </a:p>
      </dgm:t>
    </dgm:pt>
    <dgm:pt modelId="{C24262C3-2D9B-41ED-A992-2AD44B8CFB5A}" type="sibTrans" cxnId="{37E20255-32C6-4868-9DF4-A8EEF0E10ACB}">
      <dgm:prSet/>
      <dgm:spPr/>
      <dgm:t>
        <a:bodyPr/>
        <a:lstStyle/>
        <a:p>
          <a:endParaRPr lang="en-US"/>
        </a:p>
      </dgm:t>
    </dgm:pt>
    <dgm:pt modelId="{5A1B8113-881A-4C0A-BC74-8ED8849AE122}">
      <dgm:prSet phldrT="[Text]" custT="1"/>
      <dgm:spPr/>
      <dgm:t>
        <a:bodyPr/>
        <a:lstStyle/>
        <a:p>
          <a:r>
            <a:rPr lang="en-US" sz="2400"/>
            <a:t>Preserving the scene</a:t>
          </a:r>
          <a:endParaRPr lang="en-US" sz="2400" dirty="0"/>
        </a:p>
      </dgm:t>
    </dgm:pt>
    <dgm:pt modelId="{C1E6AF6A-1145-4610-B6C8-1F17A7D71B86}" type="parTrans" cxnId="{E7E8F388-8630-45B7-ACB8-DBD474BC3F60}">
      <dgm:prSet/>
      <dgm:spPr/>
      <dgm:t>
        <a:bodyPr/>
        <a:lstStyle/>
        <a:p>
          <a:endParaRPr lang="en-US"/>
        </a:p>
      </dgm:t>
    </dgm:pt>
    <dgm:pt modelId="{265A88CD-1650-4BCD-B3BD-06C56251DFA8}" type="sibTrans" cxnId="{E7E8F388-8630-45B7-ACB8-DBD474BC3F60}">
      <dgm:prSet/>
      <dgm:spPr/>
      <dgm:t>
        <a:bodyPr/>
        <a:lstStyle/>
        <a:p>
          <a:endParaRPr lang="en-US"/>
        </a:p>
      </dgm:t>
    </dgm:pt>
    <dgm:pt modelId="{55A7B400-08FE-47AC-8685-8583B9C43B05}">
      <dgm:prSet phldrT="[Text]" custT="1"/>
      <dgm:spPr/>
      <dgm:t>
        <a:bodyPr/>
        <a:lstStyle/>
        <a:p>
          <a:r>
            <a:rPr lang="en-US" sz="2400"/>
            <a:t>Searching &amp; examining the scene</a:t>
          </a:r>
          <a:endParaRPr lang="en-US" sz="2400" dirty="0"/>
        </a:p>
      </dgm:t>
    </dgm:pt>
    <dgm:pt modelId="{496B6A98-78FC-4FA1-9DA0-E1941AF9B692}" type="parTrans" cxnId="{32824E24-5355-4FD5-9085-9FC57236AA34}">
      <dgm:prSet/>
      <dgm:spPr/>
      <dgm:t>
        <a:bodyPr/>
        <a:lstStyle/>
        <a:p>
          <a:endParaRPr lang="en-US"/>
        </a:p>
      </dgm:t>
    </dgm:pt>
    <dgm:pt modelId="{A49CB2AC-2451-4BEB-AB64-34E99B44EC8B}" type="sibTrans" cxnId="{32824E24-5355-4FD5-9085-9FC57236AA34}">
      <dgm:prSet/>
      <dgm:spPr/>
      <dgm:t>
        <a:bodyPr/>
        <a:lstStyle/>
        <a:p>
          <a:endParaRPr lang="en-US"/>
        </a:p>
      </dgm:t>
    </dgm:pt>
    <dgm:pt modelId="{EC9CDD61-D80D-40B0-A12A-619DDF8967C7}">
      <dgm:prSet phldrT="[Text]" custT="1"/>
      <dgm:spPr/>
      <dgm:t>
        <a:bodyPr/>
        <a:lstStyle/>
        <a:p>
          <a:r>
            <a:rPr lang="en-US" sz="2400" dirty="0"/>
            <a:t>Releasing the scene</a:t>
          </a:r>
        </a:p>
      </dgm:t>
    </dgm:pt>
    <dgm:pt modelId="{7B07AF71-050C-46AF-A175-0B8DF2B284F5}" type="parTrans" cxnId="{52092C60-A87B-445C-A02C-BDE80CA11717}">
      <dgm:prSet/>
      <dgm:spPr/>
      <dgm:t>
        <a:bodyPr/>
        <a:lstStyle/>
        <a:p>
          <a:endParaRPr lang="en-US"/>
        </a:p>
      </dgm:t>
    </dgm:pt>
    <dgm:pt modelId="{6AC40B8E-F048-4B5B-9B95-14B9C0E5A974}" type="sibTrans" cxnId="{52092C60-A87B-445C-A02C-BDE80CA11717}">
      <dgm:prSet/>
      <dgm:spPr/>
      <dgm:t>
        <a:bodyPr/>
        <a:lstStyle/>
        <a:p>
          <a:endParaRPr lang="en-US"/>
        </a:p>
      </dgm:t>
    </dgm:pt>
    <dgm:pt modelId="{283A5242-BA7C-45C0-96F8-263497354133}" type="pres">
      <dgm:prSet presAssocID="{003129C5-F70B-411A-8786-8631584D7EE8}" presName="diagram" presStyleCnt="0">
        <dgm:presLayoutVars>
          <dgm:dir/>
          <dgm:resizeHandles val="exact"/>
        </dgm:presLayoutVars>
      </dgm:prSet>
      <dgm:spPr/>
    </dgm:pt>
    <dgm:pt modelId="{87EB233A-2F59-4D86-83E5-17B5F1A495CE}" type="pres">
      <dgm:prSet presAssocID="{7A9ACA36-36D0-4CEF-A278-12A7E8B900F1}" presName="node" presStyleLbl="node1" presStyleIdx="0" presStyleCnt="7">
        <dgm:presLayoutVars>
          <dgm:bulletEnabled val="1"/>
        </dgm:presLayoutVars>
      </dgm:prSet>
      <dgm:spPr/>
    </dgm:pt>
    <dgm:pt modelId="{0CF7FA28-4467-4B9B-B738-AC33E8D88EF9}" type="pres">
      <dgm:prSet presAssocID="{AAB1E665-F32A-41C4-8BFD-9276E68BF149}" presName="sibTrans" presStyleLbl="sibTrans2D1" presStyleIdx="0" presStyleCnt="6"/>
      <dgm:spPr/>
    </dgm:pt>
    <dgm:pt modelId="{A5135F2A-44A9-4BCB-B694-FFF2F2046901}" type="pres">
      <dgm:prSet presAssocID="{AAB1E665-F32A-41C4-8BFD-9276E68BF149}" presName="connectorText" presStyleLbl="sibTrans2D1" presStyleIdx="0" presStyleCnt="6"/>
      <dgm:spPr/>
    </dgm:pt>
    <dgm:pt modelId="{3473D717-27C9-4E0C-9D84-3DDC9F38BEB7}" type="pres">
      <dgm:prSet presAssocID="{0C2B9860-603D-442F-BD1B-44CAAE76E091}" presName="node" presStyleLbl="node1" presStyleIdx="1" presStyleCnt="7">
        <dgm:presLayoutVars>
          <dgm:bulletEnabled val="1"/>
        </dgm:presLayoutVars>
      </dgm:prSet>
      <dgm:spPr/>
    </dgm:pt>
    <dgm:pt modelId="{61C679A1-7FA3-49E8-BD85-146D26903E99}" type="pres">
      <dgm:prSet presAssocID="{E8E2F2E9-B30A-48A5-B51B-09359DD08FE8}" presName="sibTrans" presStyleLbl="sibTrans2D1" presStyleIdx="1" presStyleCnt="6"/>
      <dgm:spPr/>
    </dgm:pt>
    <dgm:pt modelId="{42B6ED68-D43C-4529-9882-BB067AEBA14B}" type="pres">
      <dgm:prSet presAssocID="{E8E2F2E9-B30A-48A5-B51B-09359DD08FE8}" presName="connectorText" presStyleLbl="sibTrans2D1" presStyleIdx="1" presStyleCnt="6"/>
      <dgm:spPr/>
    </dgm:pt>
    <dgm:pt modelId="{A9B541DD-8892-4F93-946E-EB0300D54095}" type="pres">
      <dgm:prSet presAssocID="{BA69BCF8-CB48-4FD6-A2AA-9DF05CA9F35B}" presName="node" presStyleLbl="node1" presStyleIdx="2" presStyleCnt="7">
        <dgm:presLayoutVars>
          <dgm:bulletEnabled val="1"/>
        </dgm:presLayoutVars>
      </dgm:prSet>
      <dgm:spPr/>
    </dgm:pt>
    <dgm:pt modelId="{0D0E8ABE-D01B-49B7-9BAA-F64C535F9633}" type="pres">
      <dgm:prSet presAssocID="{30D902C7-9243-48CF-BF44-395D59BFDE0D}" presName="sibTrans" presStyleLbl="sibTrans2D1" presStyleIdx="2" presStyleCnt="6"/>
      <dgm:spPr/>
    </dgm:pt>
    <dgm:pt modelId="{179E1E07-8D95-49F1-82E7-316CAFD1D3A2}" type="pres">
      <dgm:prSet presAssocID="{30D902C7-9243-48CF-BF44-395D59BFDE0D}" presName="connectorText" presStyleLbl="sibTrans2D1" presStyleIdx="2" presStyleCnt="6"/>
      <dgm:spPr/>
    </dgm:pt>
    <dgm:pt modelId="{B27EA9DE-D266-4A1D-8E98-F21162ADBD54}" type="pres">
      <dgm:prSet presAssocID="{847C8199-E421-462E-8EAE-317F443DF6FD}" presName="node" presStyleLbl="node1" presStyleIdx="3" presStyleCnt="7">
        <dgm:presLayoutVars>
          <dgm:bulletEnabled val="1"/>
        </dgm:presLayoutVars>
      </dgm:prSet>
      <dgm:spPr/>
    </dgm:pt>
    <dgm:pt modelId="{D6BF2B0D-98F9-4414-86E9-71A94CB52B35}" type="pres">
      <dgm:prSet presAssocID="{C24262C3-2D9B-41ED-A992-2AD44B8CFB5A}" presName="sibTrans" presStyleLbl="sibTrans2D1" presStyleIdx="3" presStyleCnt="6"/>
      <dgm:spPr/>
    </dgm:pt>
    <dgm:pt modelId="{01327DD9-4F01-4663-9F80-BF4810EBAF70}" type="pres">
      <dgm:prSet presAssocID="{C24262C3-2D9B-41ED-A992-2AD44B8CFB5A}" presName="connectorText" presStyleLbl="sibTrans2D1" presStyleIdx="3" presStyleCnt="6"/>
      <dgm:spPr/>
    </dgm:pt>
    <dgm:pt modelId="{EE08893C-9347-4B22-80A3-69D9D026F2BB}" type="pres">
      <dgm:prSet presAssocID="{5A1B8113-881A-4C0A-BC74-8ED8849AE122}" presName="node" presStyleLbl="node1" presStyleIdx="4" presStyleCnt="7">
        <dgm:presLayoutVars>
          <dgm:bulletEnabled val="1"/>
        </dgm:presLayoutVars>
      </dgm:prSet>
      <dgm:spPr/>
    </dgm:pt>
    <dgm:pt modelId="{AE51C0E5-A6F9-41FD-A109-D416D2FC4ABB}" type="pres">
      <dgm:prSet presAssocID="{265A88CD-1650-4BCD-B3BD-06C56251DFA8}" presName="sibTrans" presStyleLbl="sibTrans2D1" presStyleIdx="4" presStyleCnt="6"/>
      <dgm:spPr/>
    </dgm:pt>
    <dgm:pt modelId="{36A5B82F-5784-4159-8B98-47E549100E5B}" type="pres">
      <dgm:prSet presAssocID="{265A88CD-1650-4BCD-B3BD-06C56251DFA8}" presName="connectorText" presStyleLbl="sibTrans2D1" presStyleIdx="4" presStyleCnt="6"/>
      <dgm:spPr/>
    </dgm:pt>
    <dgm:pt modelId="{30EA1019-65F0-4E89-BE5D-4A93FDF495B1}" type="pres">
      <dgm:prSet presAssocID="{55A7B400-08FE-47AC-8685-8583B9C43B05}" presName="node" presStyleLbl="node1" presStyleIdx="5" presStyleCnt="7">
        <dgm:presLayoutVars>
          <dgm:bulletEnabled val="1"/>
        </dgm:presLayoutVars>
      </dgm:prSet>
      <dgm:spPr/>
    </dgm:pt>
    <dgm:pt modelId="{EF334878-9423-418D-B51C-3014861677F0}" type="pres">
      <dgm:prSet presAssocID="{A49CB2AC-2451-4BEB-AB64-34E99B44EC8B}" presName="sibTrans" presStyleLbl="sibTrans2D1" presStyleIdx="5" presStyleCnt="6"/>
      <dgm:spPr/>
    </dgm:pt>
    <dgm:pt modelId="{A6372FC7-A9AE-4EEB-8E10-75ADCAEE5FF0}" type="pres">
      <dgm:prSet presAssocID="{A49CB2AC-2451-4BEB-AB64-34E99B44EC8B}" presName="connectorText" presStyleLbl="sibTrans2D1" presStyleIdx="5" presStyleCnt="6"/>
      <dgm:spPr/>
    </dgm:pt>
    <dgm:pt modelId="{FFF2687B-9263-4AB9-87F3-34971C0AD21B}" type="pres">
      <dgm:prSet presAssocID="{EC9CDD61-D80D-40B0-A12A-619DDF8967C7}" presName="node" presStyleLbl="node1" presStyleIdx="6" presStyleCnt="7">
        <dgm:presLayoutVars>
          <dgm:bulletEnabled val="1"/>
        </dgm:presLayoutVars>
      </dgm:prSet>
      <dgm:spPr/>
    </dgm:pt>
  </dgm:ptLst>
  <dgm:cxnLst>
    <dgm:cxn modelId="{D8515713-03C4-4C45-808A-8CD54F22E4D4}" type="presOf" srcId="{AAB1E665-F32A-41C4-8BFD-9276E68BF149}" destId="{0CF7FA28-4467-4B9B-B738-AC33E8D88EF9}" srcOrd="0" destOrd="0" presId="urn:microsoft.com/office/officeart/2005/8/layout/process5"/>
    <dgm:cxn modelId="{32824E24-5355-4FD5-9085-9FC57236AA34}" srcId="{003129C5-F70B-411A-8786-8631584D7EE8}" destId="{55A7B400-08FE-47AC-8685-8583B9C43B05}" srcOrd="5" destOrd="0" parTransId="{496B6A98-78FC-4FA1-9DA0-E1941AF9B692}" sibTransId="{A49CB2AC-2451-4BEB-AB64-34E99B44EC8B}"/>
    <dgm:cxn modelId="{5826FB24-65C2-460A-A1D1-8E15193C584E}" type="presOf" srcId="{EC9CDD61-D80D-40B0-A12A-619DDF8967C7}" destId="{FFF2687B-9263-4AB9-87F3-34971C0AD21B}" srcOrd="0" destOrd="0" presId="urn:microsoft.com/office/officeart/2005/8/layout/process5"/>
    <dgm:cxn modelId="{4E7E162F-7896-4886-88F4-92E666EAD0F2}" type="presOf" srcId="{A49CB2AC-2451-4BEB-AB64-34E99B44EC8B}" destId="{EF334878-9423-418D-B51C-3014861677F0}" srcOrd="0" destOrd="0" presId="urn:microsoft.com/office/officeart/2005/8/layout/process5"/>
    <dgm:cxn modelId="{E877055E-D5A5-4743-BAD4-8269166B1805}" type="presOf" srcId="{265A88CD-1650-4BCD-B3BD-06C56251DFA8}" destId="{36A5B82F-5784-4159-8B98-47E549100E5B}" srcOrd="1" destOrd="0" presId="urn:microsoft.com/office/officeart/2005/8/layout/process5"/>
    <dgm:cxn modelId="{52092C60-A87B-445C-A02C-BDE80CA11717}" srcId="{003129C5-F70B-411A-8786-8631584D7EE8}" destId="{EC9CDD61-D80D-40B0-A12A-619DDF8967C7}" srcOrd="6" destOrd="0" parTransId="{7B07AF71-050C-46AF-A175-0B8DF2B284F5}" sibTransId="{6AC40B8E-F048-4B5B-9B95-14B9C0E5A974}"/>
    <dgm:cxn modelId="{22059846-5E13-45C2-99F3-B2CAE6F33479}" type="presOf" srcId="{30D902C7-9243-48CF-BF44-395D59BFDE0D}" destId="{179E1E07-8D95-49F1-82E7-316CAFD1D3A2}" srcOrd="1" destOrd="0" presId="urn:microsoft.com/office/officeart/2005/8/layout/process5"/>
    <dgm:cxn modelId="{67D69F46-B216-478B-930B-1CD6D0ED36D6}" srcId="{003129C5-F70B-411A-8786-8631584D7EE8}" destId="{0C2B9860-603D-442F-BD1B-44CAAE76E091}" srcOrd="1" destOrd="0" parTransId="{5A1595A3-7A91-4D91-87CB-69E2711C3E8E}" sibTransId="{E8E2F2E9-B30A-48A5-B51B-09359DD08FE8}"/>
    <dgm:cxn modelId="{37E20255-32C6-4868-9DF4-A8EEF0E10ACB}" srcId="{003129C5-F70B-411A-8786-8631584D7EE8}" destId="{847C8199-E421-462E-8EAE-317F443DF6FD}" srcOrd="3" destOrd="0" parTransId="{64E19E37-A36A-433D-8CB9-EE1653A9CEB9}" sibTransId="{C24262C3-2D9B-41ED-A992-2AD44B8CFB5A}"/>
    <dgm:cxn modelId="{B3800F76-12BE-4AC6-A367-441E6A93D2E3}" srcId="{003129C5-F70B-411A-8786-8631584D7EE8}" destId="{BA69BCF8-CB48-4FD6-A2AA-9DF05CA9F35B}" srcOrd="2" destOrd="0" parTransId="{1F086E52-0116-468E-8D0F-627E5ADE3123}" sibTransId="{30D902C7-9243-48CF-BF44-395D59BFDE0D}"/>
    <dgm:cxn modelId="{F5895E56-0F04-4497-A133-41A7DCDF6EFE}" type="presOf" srcId="{C24262C3-2D9B-41ED-A992-2AD44B8CFB5A}" destId="{D6BF2B0D-98F9-4414-86E9-71A94CB52B35}" srcOrd="0" destOrd="0" presId="urn:microsoft.com/office/officeart/2005/8/layout/process5"/>
    <dgm:cxn modelId="{78BA1F7B-AAE6-4F9F-801A-8511D0E8E70B}" type="presOf" srcId="{E8E2F2E9-B30A-48A5-B51B-09359DD08FE8}" destId="{42B6ED68-D43C-4529-9882-BB067AEBA14B}" srcOrd="1" destOrd="0" presId="urn:microsoft.com/office/officeart/2005/8/layout/process5"/>
    <dgm:cxn modelId="{A87D3F7D-C2CA-4CC1-A05E-F1AD8B532E29}" type="presOf" srcId="{265A88CD-1650-4BCD-B3BD-06C56251DFA8}" destId="{AE51C0E5-A6F9-41FD-A109-D416D2FC4ABB}" srcOrd="0" destOrd="0" presId="urn:microsoft.com/office/officeart/2005/8/layout/process5"/>
    <dgm:cxn modelId="{30F1C883-8D1F-4190-AE5B-DAA5C3719A69}" type="presOf" srcId="{30D902C7-9243-48CF-BF44-395D59BFDE0D}" destId="{0D0E8ABE-D01B-49B7-9BAA-F64C535F9633}" srcOrd="0" destOrd="0" presId="urn:microsoft.com/office/officeart/2005/8/layout/process5"/>
    <dgm:cxn modelId="{14220184-0EBA-4101-BD96-A6E436B23870}" type="presOf" srcId="{AAB1E665-F32A-41C4-8BFD-9276E68BF149}" destId="{A5135F2A-44A9-4BCB-B694-FFF2F2046901}" srcOrd="1" destOrd="0" presId="urn:microsoft.com/office/officeart/2005/8/layout/process5"/>
    <dgm:cxn modelId="{E7E8F388-8630-45B7-ACB8-DBD474BC3F60}" srcId="{003129C5-F70B-411A-8786-8631584D7EE8}" destId="{5A1B8113-881A-4C0A-BC74-8ED8849AE122}" srcOrd="4" destOrd="0" parTransId="{C1E6AF6A-1145-4610-B6C8-1F17A7D71B86}" sibTransId="{265A88CD-1650-4BCD-B3BD-06C56251DFA8}"/>
    <dgm:cxn modelId="{616D048A-5C19-4923-8464-7354B0BBA0F0}" type="presOf" srcId="{C24262C3-2D9B-41ED-A992-2AD44B8CFB5A}" destId="{01327DD9-4F01-4663-9F80-BF4810EBAF70}" srcOrd="1" destOrd="0" presId="urn:microsoft.com/office/officeart/2005/8/layout/process5"/>
    <dgm:cxn modelId="{A827C999-1B8A-438F-BA14-8F82D9F6E71A}" type="presOf" srcId="{003129C5-F70B-411A-8786-8631584D7EE8}" destId="{283A5242-BA7C-45C0-96F8-263497354133}" srcOrd="0" destOrd="0" presId="urn:microsoft.com/office/officeart/2005/8/layout/process5"/>
    <dgm:cxn modelId="{6C2395A8-F282-4400-AB9D-54E3545B91B4}" type="presOf" srcId="{5A1B8113-881A-4C0A-BC74-8ED8849AE122}" destId="{EE08893C-9347-4B22-80A3-69D9D026F2BB}" srcOrd="0" destOrd="0" presId="urn:microsoft.com/office/officeart/2005/8/layout/process5"/>
    <dgm:cxn modelId="{00E21DAE-6132-4D9A-B0D2-9AF2DB9972C7}" type="presOf" srcId="{7A9ACA36-36D0-4CEF-A278-12A7E8B900F1}" destId="{87EB233A-2F59-4D86-83E5-17B5F1A495CE}" srcOrd="0" destOrd="0" presId="urn:microsoft.com/office/officeart/2005/8/layout/process5"/>
    <dgm:cxn modelId="{5609D4AF-B1A3-4829-829D-FF60C554A5D5}" type="presOf" srcId="{0C2B9860-603D-442F-BD1B-44CAAE76E091}" destId="{3473D717-27C9-4E0C-9D84-3DDC9F38BEB7}" srcOrd="0" destOrd="0" presId="urn:microsoft.com/office/officeart/2005/8/layout/process5"/>
    <dgm:cxn modelId="{37728BBD-192B-424D-BD89-50FBFBF5B9E4}" type="presOf" srcId="{55A7B400-08FE-47AC-8685-8583B9C43B05}" destId="{30EA1019-65F0-4E89-BE5D-4A93FDF495B1}" srcOrd="0" destOrd="0" presId="urn:microsoft.com/office/officeart/2005/8/layout/process5"/>
    <dgm:cxn modelId="{4FB505CD-8705-428E-9BF8-3599569684BD}" type="presOf" srcId="{BA69BCF8-CB48-4FD6-A2AA-9DF05CA9F35B}" destId="{A9B541DD-8892-4F93-946E-EB0300D54095}" srcOrd="0" destOrd="0" presId="urn:microsoft.com/office/officeart/2005/8/layout/process5"/>
    <dgm:cxn modelId="{5C11FFE8-D39A-4734-BEB9-9327181A5BF4}" srcId="{003129C5-F70B-411A-8786-8631584D7EE8}" destId="{7A9ACA36-36D0-4CEF-A278-12A7E8B900F1}" srcOrd="0" destOrd="0" parTransId="{CE6BD69D-98CD-47B2-8E2C-BC5FB578EEE6}" sibTransId="{AAB1E665-F32A-41C4-8BFD-9276E68BF149}"/>
    <dgm:cxn modelId="{5B611EEA-DA33-488E-BE89-E4E563D148C5}" type="presOf" srcId="{E8E2F2E9-B30A-48A5-B51B-09359DD08FE8}" destId="{61C679A1-7FA3-49E8-BD85-146D26903E99}" srcOrd="0" destOrd="0" presId="urn:microsoft.com/office/officeart/2005/8/layout/process5"/>
    <dgm:cxn modelId="{48C8C7EC-2261-4081-A615-C5CADF1D0202}" type="presOf" srcId="{A49CB2AC-2451-4BEB-AB64-34E99B44EC8B}" destId="{A6372FC7-A9AE-4EEB-8E10-75ADCAEE5FF0}" srcOrd="1" destOrd="0" presId="urn:microsoft.com/office/officeart/2005/8/layout/process5"/>
    <dgm:cxn modelId="{4DF3E8FD-5A25-485A-8CFE-576749EE83B8}" type="presOf" srcId="{847C8199-E421-462E-8EAE-317F443DF6FD}" destId="{B27EA9DE-D266-4A1D-8E98-F21162ADBD54}" srcOrd="0" destOrd="0" presId="urn:microsoft.com/office/officeart/2005/8/layout/process5"/>
    <dgm:cxn modelId="{7D33F3AA-231D-4552-BBDF-68ED9FDE66B9}" type="presParOf" srcId="{283A5242-BA7C-45C0-96F8-263497354133}" destId="{87EB233A-2F59-4D86-83E5-17B5F1A495CE}" srcOrd="0" destOrd="0" presId="urn:microsoft.com/office/officeart/2005/8/layout/process5"/>
    <dgm:cxn modelId="{F9AC7538-01A6-4083-B506-D0B11808D2F7}" type="presParOf" srcId="{283A5242-BA7C-45C0-96F8-263497354133}" destId="{0CF7FA28-4467-4B9B-B738-AC33E8D88EF9}" srcOrd="1" destOrd="0" presId="urn:microsoft.com/office/officeart/2005/8/layout/process5"/>
    <dgm:cxn modelId="{F82AC1F2-25C0-429C-AAA3-25F4714DB10D}" type="presParOf" srcId="{0CF7FA28-4467-4B9B-B738-AC33E8D88EF9}" destId="{A5135F2A-44A9-4BCB-B694-FFF2F2046901}" srcOrd="0" destOrd="0" presId="urn:microsoft.com/office/officeart/2005/8/layout/process5"/>
    <dgm:cxn modelId="{EF48648C-7301-4DDF-844E-D356C33F12A7}" type="presParOf" srcId="{283A5242-BA7C-45C0-96F8-263497354133}" destId="{3473D717-27C9-4E0C-9D84-3DDC9F38BEB7}" srcOrd="2" destOrd="0" presId="urn:microsoft.com/office/officeart/2005/8/layout/process5"/>
    <dgm:cxn modelId="{7C6DFE97-2F36-4328-813B-9548EC923A25}" type="presParOf" srcId="{283A5242-BA7C-45C0-96F8-263497354133}" destId="{61C679A1-7FA3-49E8-BD85-146D26903E99}" srcOrd="3" destOrd="0" presId="urn:microsoft.com/office/officeart/2005/8/layout/process5"/>
    <dgm:cxn modelId="{9434ED61-A5EB-45AB-9BEE-A2598813E7C8}" type="presParOf" srcId="{61C679A1-7FA3-49E8-BD85-146D26903E99}" destId="{42B6ED68-D43C-4529-9882-BB067AEBA14B}" srcOrd="0" destOrd="0" presId="urn:microsoft.com/office/officeart/2005/8/layout/process5"/>
    <dgm:cxn modelId="{240E1755-40BE-4364-81B3-2CC08A1CA9D2}" type="presParOf" srcId="{283A5242-BA7C-45C0-96F8-263497354133}" destId="{A9B541DD-8892-4F93-946E-EB0300D54095}" srcOrd="4" destOrd="0" presId="urn:microsoft.com/office/officeart/2005/8/layout/process5"/>
    <dgm:cxn modelId="{0A186FFF-40E4-4E3B-8A04-039A5C7FA90B}" type="presParOf" srcId="{283A5242-BA7C-45C0-96F8-263497354133}" destId="{0D0E8ABE-D01B-49B7-9BAA-F64C535F9633}" srcOrd="5" destOrd="0" presId="urn:microsoft.com/office/officeart/2005/8/layout/process5"/>
    <dgm:cxn modelId="{3052560C-389C-4175-BE09-A5E86BADA4CD}" type="presParOf" srcId="{0D0E8ABE-D01B-49B7-9BAA-F64C535F9633}" destId="{179E1E07-8D95-49F1-82E7-316CAFD1D3A2}" srcOrd="0" destOrd="0" presId="urn:microsoft.com/office/officeart/2005/8/layout/process5"/>
    <dgm:cxn modelId="{F268D920-FF35-424F-8FCD-241FCD27C560}" type="presParOf" srcId="{283A5242-BA7C-45C0-96F8-263497354133}" destId="{B27EA9DE-D266-4A1D-8E98-F21162ADBD54}" srcOrd="6" destOrd="0" presId="urn:microsoft.com/office/officeart/2005/8/layout/process5"/>
    <dgm:cxn modelId="{47DE2F78-DC69-49A5-AD00-593578E074EC}" type="presParOf" srcId="{283A5242-BA7C-45C0-96F8-263497354133}" destId="{D6BF2B0D-98F9-4414-86E9-71A94CB52B35}" srcOrd="7" destOrd="0" presId="urn:microsoft.com/office/officeart/2005/8/layout/process5"/>
    <dgm:cxn modelId="{B5C51AD5-3F92-43E1-8E01-2AA48132C402}" type="presParOf" srcId="{D6BF2B0D-98F9-4414-86E9-71A94CB52B35}" destId="{01327DD9-4F01-4663-9F80-BF4810EBAF70}" srcOrd="0" destOrd="0" presId="urn:microsoft.com/office/officeart/2005/8/layout/process5"/>
    <dgm:cxn modelId="{AFFD5C5F-70E1-4244-BC71-7AF63E22193D}" type="presParOf" srcId="{283A5242-BA7C-45C0-96F8-263497354133}" destId="{EE08893C-9347-4B22-80A3-69D9D026F2BB}" srcOrd="8" destOrd="0" presId="urn:microsoft.com/office/officeart/2005/8/layout/process5"/>
    <dgm:cxn modelId="{BC4ADFD8-4499-4A07-AE03-07956F97DBD3}" type="presParOf" srcId="{283A5242-BA7C-45C0-96F8-263497354133}" destId="{AE51C0E5-A6F9-41FD-A109-D416D2FC4ABB}" srcOrd="9" destOrd="0" presId="urn:microsoft.com/office/officeart/2005/8/layout/process5"/>
    <dgm:cxn modelId="{076EE452-12C0-4979-8EA1-96D2471B4CF6}" type="presParOf" srcId="{AE51C0E5-A6F9-41FD-A109-D416D2FC4ABB}" destId="{36A5B82F-5784-4159-8B98-47E549100E5B}" srcOrd="0" destOrd="0" presId="urn:microsoft.com/office/officeart/2005/8/layout/process5"/>
    <dgm:cxn modelId="{FE0B5209-4A02-48F2-BDD7-0E0925135D6F}" type="presParOf" srcId="{283A5242-BA7C-45C0-96F8-263497354133}" destId="{30EA1019-65F0-4E89-BE5D-4A93FDF495B1}" srcOrd="10" destOrd="0" presId="urn:microsoft.com/office/officeart/2005/8/layout/process5"/>
    <dgm:cxn modelId="{48D89AFB-8B68-4513-891C-1205DF6B689E}" type="presParOf" srcId="{283A5242-BA7C-45C0-96F8-263497354133}" destId="{EF334878-9423-418D-B51C-3014861677F0}" srcOrd="11" destOrd="0" presId="urn:microsoft.com/office/officeart/2005/8/layout/process5"/>
    <dgm:cxn modelId="{8C7D3144-1B61-4876-B538-850C52984C34}" type="presParOf" srcId="{EF334878-9423-418D-B51C-3014861677F0}" destId="{A6372FC7-A9AE-4EEB-8E10-75ADCAEE5FF0}" srcOrd="0" destOrd="0" presId="urn:microsoft.com/office/officeart/2005/8/layout/process5"/>
    <dgm:cxn modelId="{B427611D-CF10-422D-BC8A-AF95DC2A282A}" type="presParOf" srcId="{283A5242-BA7C-45C0-96F8-263497354133}" destId="{FFF2687B-9263-4AB9-87F3-34971C0AD21B}" srcOrd="12" destOrd="0" presId="urn:microsoft.com/office/officeart/2005/8/layout/process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25DC87C-8563-4B51-A713-6D63C6D74CDE}" type="doc">
      <dgm:prSet loTypeId="urn:microsoft.com/office/officeart/2005/8/layout/radial4" loCatId="relationship" qsTypeId="urn:microsoft.com/office/officeart/2005/8/quickstyle/simple1" qsCatId="simple" csTypeId="urn:microsoft.com/office/officeart/2005/8/colors/accent2_1" csCatId="accent2" phldr="1"/>
      <dgm:spPr/>
      <dgm:t>
        <a:bodyPr/>
        <a:lstStyle/>
        <a:p>
          <a:endParaRPr lang="en-US"/>
        </a:p>
      </dgm:t>
    </dgm:pt>
    <dgm:pt modelId="{9E4F5C24-BD2F-43BF-AF14-016FA08423D3}">
      <dgm:prSet phldrT="[Text]"/>
      <dgm:spPr/>
      <dgm:t>
        <a:bodyPr/>
        <a:lstStyle/>
        <a:p>
          <a:r>
            <a:rPr lang="en-US" b="1"/>
            <a:t>CAP</a:t>
          </a:r>
          <a:endParaRPr lang="en-US" b="1" dirty="0"/>
        </a:p>
      </dgm:t>
    </dgm:pt>
    <dgm:pt modelId="{ED942AD8-6F90-4D61-8F90-7B714A6C8F7E}" type="parTrans" cxnId="{842EE638-38F8-491B-BF88-D691BA353413}">
      <dgm:prSet/>
      <dgm:spPr/>
      <dgm:t>
        <a:bodyPr/>
        <a:lstStyle/>
        <a:p>
          <a:endParaRPr lang="en-US"/>
        </a:p>
      </dgm:t>
    </dgm:pt>
    <dgm:pt modelId="{94254E46-CD96-496C-A6E5-259E8037328B}" type="sibTrans" cxnId="{842EE638-38F8-491B-BF88-D691BA353413}">
      <dgm:prSet/>
      <dgm:spPr/>
      <dgm:t>
        <a:bodyPr/>
        <a:lstStyle/>
        <a:p>
          <a:endParaRPr lang="en-US"/>
        </a:p>
      </dgm:t>
    </dgm:pt>
    <dgm:pt modelId="{53D069BE-BD7F-417F-B8FC-3530B1371A36}">
      <dgm:prSet phldrT="[Text]" custT="1"/>
      <dgm:spPr/>
      <dgm:t>
        <a:bodyPr/>
        <a:lstStyle/>
        <a:p>
          <a:r>
            <a:rPr lang="en-US" sz="3600" b="1" i="1" u="sng"/>
            <a:t>C</a:t>
          </a:r>
          <a:r>
            <a:rPr lang="en-US" sz="2400"/>
            <a:t>ommon</a:t>
          </a:r>
          <a:endParaRPr lang="en-US" sz="2400" dirty="0"/>
        </a:p>
      </dgm:t>
    </dgm:pt>
    <dgm:pt modelId="{C092546D-31D9-4905-AFA1-164B2F8CC641}" type="parTrans" cxnId="{F5078289-3332-455F-9C3B-37F1A65B9FCA}">
      <dgm:prSet/>
      <dgm:spPr/>
      <dgm:t>
        <a:bodyPr/>
        <a:lstStyle/>
        <a:p>
          <a:endParaRPr lang="en-US"/>
        </a:p>
      </dgm:t>
    </dgm:pt>
    <dgm:pt modelId="{969655CA-90CC-46AE-9D47-642CCA7767B5}" type="sibTrans" cxnId="{F5078289-3332-455F-9C3B-37F1A65B9FCA}">
      <dgm:prSet/>
      <dgm:spPr/>
      <dgm:t>
        <a:bodyPr/>
        <a:lstStyle/>
        <a:p>
          <a:endParaRPr lang="en-US"/>
        </a:p>
      </dgm:t>
    </dgm:pt>
    <dgm:pt modelId="{1FEAA2C7-86F4-41B1-801A-B2B1E3ED6A32}">
      <dgm:prSet phldrT="[Text]" custT="1"/>
      <dgm:spPr/>
      <dgm:t>
        <a:bodyPr/>
        <a:lstStyle/>
        <a:p>
          <a:r>
            <a:rPr lang="en-US" sz="3600" b="1" i="1" u="sng"/>
            <a:t>A</a:t>
          </a:r>
          <a:r>
            <a:rPr lang="en-US" sz="2400"/>
            <a:t>pproach</a:t>
          </a:r>
          <a:endParaRPr lang="en-US" sz="2400" dirty="0"/>
        </a:p>
      </dgm:t>
    </dgm:pt>
    <dgm:pt modelId="{8B575A7B-86CE-4322-A31C-C6B0B2528668}" type="parTrans" cxnId="{141D61D6-F98F-426D-9834-E4A8656CDE36}">
      <dgm:prSet/>
      <dgm:spPr/>
      <dgm:t>
        <a:bodyPr/>
        <a:lstStyle/>
        <a:p>
          <a:endParaRPr lang="en-US"/>
        </a:p>
      </dgm:t>
    </dgm:pt>
    <dgm:pt modelId="{7660B731-6A70-4161-87F1-8BD171C0495C}" type="sibTrans" cxnId="{141D61D6-F98F-426D-9834-E4A8656CDE36}">
      <dgm:prSet/>
      <dgm:spPr/>
      <dgm:t>
        <a:bodyPr/>
        <a:lstStyle/>
        <a:p>
          <a:endParaRPr lang="en-US"/>
        </a:p>
      </dgm:t>
    </dgm:pt>
    <dgm:pt modelId="{0D01EFCF-94A2-4BA8-A417-0B5F9B6D725A}">
      <dgm:prSet phldrT="[Text]" custT="1"/>
      <dgm:spPr/>
      <dgm:t>
        <a:bodyPr/>
        <a:lstStyle/>
        <a:p>
          <a:r>
            <a:rPr lang="en-US" sz="3600" b="1" i="1" u="sng"/>
            <a:t>P</a:t>
          </a:r>
          <a:r>
            <a:rPr lang="en-US" sz="2400"/>
            <a:t>ath</a:t>
          </a:r>
          <a:endParaRPr lang="en-US" sz="2400" dirty="0"/>
        </a:p>
      </dgm:t>
    </dgm:pt>
    <dgm:pt modelId="{CF3504D8-FE6C-4862-B719-1260FBB410A6}" type="parTrans" cxnId="{695F2F2A-95F1-4986-9538-7A0F6551E1F0}">
      <dgm:prSet/>
      <dgm:spPr/>
      <dgm:t>
        <a:bodyPr/>
        <a:lstStyle/>
        <a:p>
          <a:endParaRPr lang="en-US"/>
        </a:p>
      </dgm:t>
    </dgm:pt>
    <dgm:pt modelId="{FDE46270-A377-4708-A30A-6DACC52D67AB}" type="sibTrans" cxnId="{695F2F2A-95F1-4986-9538-7A0F6551E1F0}">
      <dgm:prSet/>
      <dgm:spPr/>
      <dgm:t>
        <a:bodyPr/>
        <a:lstStyle/>
        <a:p>
          <a:endParaRPr lang="en-US"/>
        </a:p>
      </dgm:t>
    </dgm:pt>
    <dgm:pt modelId="{6AFDFF20-3D23-4D07-8CE2-7775168EE498}" type="pres">
      <dgm:prSet presAssocID="{825DC87C-8563-4B51-A713-6D63C6D74CDE}" presName="cycle" presStyleCnt="0">
        <dgm:presLayoutVars>
          <dgm:chMax val="1"/>
          <dgm:dir/>
          <dgm:animLvl val="ctr"/>
          <dgm:resizeHandles val="exact"/>
        </dgm:presLayoutVars>
      </dgm:prSet>
      <dgm:spPr/>
    </dgm:pt>
    <dgm:pt modelId="{6A1E79E7-FF01-4382-8A94-86D61ADF55F7}" type="pres">
      <dgm:prSet presAssocID="{9E4F5C24-BD2F-43BF-AF14-016FA08423D3}" presName="centerShape" presStyleLbl="node0" presStyleIdx="0" presStyleCnt="1"/>
      <dgm:spPr/>
    </dgm:pt>
    <dgm:pt modelId="{C4AB4441-2D3D-4CBC-A5B0-0565C7CBBC90}" type="pres">
      <dgm:prSet presAssocID="{C092546D-31D9-4905-AFA1-164B2F8CC641}" presName="parTrans" presStyleLbl="bgSibTrans2D1" presStyleIdx="0" presStyleCnt="3"/>
      <dgm:spPr/>
    </dgm:pt>
    <dgm:pt modelId="{2F56AAB0-3382-4570-A059-297DA7A6BF63}" type="pres">
      <dgm:prSet presAssocID="{53D069BE-BD7F-417F-B8FC-3530B1371A36}" presName="node" presStyleLbl="node1" presStyleIdx="0" presStyleCnt="3">
        <dgm:presLayoutVars>
          <dgm:bulletEnabled val="1"/>
        </dgm:presLayoutVars>
      </dgm:prSet>
      <dgm:spPr/>
    </dgm:pt>
    <dgm:pt modelId="{1C2B80E1-24B7-42C1-BB59-21A60CEA8980}" type="pres">
      <dgm:prSet presAssocID="{8B575A7B-86CE-4322-A31C-C6B0B2528668}" presName="parTrans" presStyleLbl="bgSibTrans2D1" presStyleIdx="1" presStyleCnt="3"/>
      <dgm:spPr/>
    </dgm:pt>
    <dgm:pt modelId="{CBA8B23C-F23B-45EB-A8F1-24ED05DCE51B}" type="pres">
      <dgm:prSet presAssocID="{1FEAA2C7-86F4-41B1-801A-B2B1E3ED6A32}" presName="node" presStyleLbl="node1" presStyleIdx="1" presStyleCnt="3" custRadScaleRad="99828" custRadScaleInc="5920">
        <dgm:presLayoutVars>
          <dgm:bulletEnabled val="1"/>
        </dgm:presLayoutVars>
      </dgm:prSet>
      <dgm:spPr/>
    </dgm:pt>
    <dgm:pt modelId="{93A2443F-9616-4AE7-99A3-50BE90986B84}" type="pres">
      <dgm:prSet presAssocID="{CF3504D8-FE6C-4862-B719-1260FBB410A6}" presName="parTrans" presStyleLbl="bgSibTrans2D1" presStyleIdx="2" presStyleCnt="3"/>
      <dgm:spPr/>
    </dgm:pt>
    <dgm:pt modelId="{56CA7B3C-BA8D-4FC2-AD96-F48121C2A61C}" type="pres">
      <dgm:prSet presAssocID="{0D01EFCF-94A2-4BA8-A417-0B5F9B6D725A}" presName="node" presStyleLbl="node1" presStyleIdx="2" presStyleCnt="3">
        <dgm:presLayoutVars>
          <dgm:bulletEnabled val="1"/>
        </dgm:presLayoutVars>
      </dgm:prSet>
      <dgm:spPr/>
    </dgm:pt>
  </dgm:ptLst>
  <dgm:cxnLst>
    <dgm:cxn modelId="{695F2F2A-95F1-4986-9538-7A0F6551E1F0}" srcId="{9E4F5C24-BD2F-43BF-AF14-016FA08423D3}" destId="{0D01EFCF-94A2-4BA8-A417-0B5F9B6D725A}" srcOrd="2" destOrd="0" parTransId="{CF3504D8-FE6C-4862-B719-1260FBB410A6}" sibTransId="{FDE46270-A377-4708-A30A-6DACC52D67AB}"/>
    <dgm:cxn modelId="{842EE638-38F8-491B-BF88-D691BA353413}" srcId="{825DC87C-8563-4B51-A713-6D63C6D74CDE}" destId="{9E4F5C24-BD2F-43BF-AF14-016FA08423D3}" srcOrd="0" destOrd="0" parTransId="{ED942AD8-6F90-4D61-8F90-7B714A6C8F7E}" sibTransId="{94254E46-CD96-496C-A6E5-259E8037328B}"/>
    <dgm:cxn modelId="{FDA8CD40-9E0A-4C3E-B0C7-5BC29BAEB115}" type="presOf" srcId="{9E4F5C24-BD2F-43BF-AF14-016FA08423D3}" destId="{6A1E79E7-FF01-4382-8A94-86D61ADF55F7}" srcOrd="0" destOrd="0" presId="urn:microsoft.com/office/officeart/2005/8/layout/radial4"/>
    <dgm:cxn modelId="{8E329E4B-0B50-4390-9B54-21B5B6339983}" type="presOf" srcId="{CF3504D8-FE6C-4862-B719-1260FBB410A6}" destId="{93A2443F-9616-4AE7-99A3-50BE90986B84}" srcOrd="0" destOrd="0" presId="urn:microsoft.com/office/officeart/2005/8/layout/radial4"/>
    <dgm:cxn modelId="{7EA7764F-C8ED-4EBC-9BFE-BA8971AD4E69}" type="presOf" srcId="{0D01EFCF-94A2-4BA8-A417-0B5F9B6D725A}" destId="{56CA7B3C-BA8D-4FC2-AD96-F48121C2A61C}" srcOrd="0" destOrd="0" presId="urn:microsoft.com/office/officeart/2005/8/layout/radial4"/>
    <dgm:cxn modelId="{F5078289-3332-455F-9C3B-37F1A65B9FCA}" srcId="{9E4F5C24-BD2F-43BF-AF14-016FA08423D3}" destId="{53D069BE-BD7F-417F-B8FC-3530B1371A36}" srcOrd="0" destOrd="0" parTransId="{C092546D-31D9-4905-AFA1-164B2F8CC641}" sibTransId="{969655CA-90CC-46AE-9D47-642CCA7767B5}"/>
    <dgm:cxn modelId="{FCBB678E-6E8A-4944-8469-214F79F7BAD1}" type="presOf" srcId="{825DC87C-8563-4B51-A713-6D63C6D74CDE}" destId="{6AFDFF20-3D23-4D07-8CE2-7775168EE498}" srcOrd="0" destOrd="0" presId="urn:microsoft.com/office/officeart/2005/8/layout/radial4"/>
    <dgm:cxn modelId="{D7CDC7BA-9FAE-40F2-BA35-4883C72D24B8}" type="presOf" srcId="{8B575A7B-86CE-4322-A31C-C6B0B2528668}" destId="{1C2B80E1-24B7-42C1-BB59-21A60CEA8980}" srcOrd="0" destOrd="0" presId="urn:microsoft.com/office/officeart/2005/8/layout/radial4"/>
    <dgm:cxn modelId="{141D61D6-F98F-426D-9834-E4A8656CDE36}" srcId="{9E4F5C24-BD2F-43BF-AF14-016FA08423D3}" destId="{1FEAA2C7-86F4-41B1-801A-B2B1E3ED6A32}" srcOrd="1" destOrd="0" parTransId="{8B575A7B-86CE-4322-A31C-C6B0B2528668}" sibTransId="{7660B731-6A70-4161-87F1-8BD171C0495C}"/>
    <dgm:cxn modelId="{F56089E5-CB15-455A-BE86-311D149E3F6A}" type="presOf" srcId="{1FEAA2C7-86F4-41B1-801A-B2B1E3ED6A32}" destId="{CBA8B23C-F23B-45EB-A8F1-24ED05DCE51B}" srcOrd="0" destOrd="0" presId="urn:microsoft.com/office/officeart/2005/8/layout/radial4"/>
    <dgm:cxn modelId="{8EC0ECEC-C158-4A20-A493-EB94F9B2F1ED}" type="presOf" srcId="{C092546D-31D9-4905-AFA1-164B2F8CC641}" destId="{C4AB4441-2D3D-4CBC-A5B0-0565C7CBBC90}" srcOrd="0" destOrd="0" presId="urn:microsoft.com/office/officeart/2005/8/layout/radial4"/>
    <dgm:cxn modelId="{3F987DF3-031A-4D0D-AAA3-912B81446878}" type="presOf" srcId="{53D069BE-BD7F-417F-B8FC-3530B1371A36}" destId="{2F56AAB0-3382-4570-A059-297DA7A6BF63}" srcOrd="0" destOrd="0" presId="urn:microsoft.com/office/officeart/2005/8/layout/radial4"/>
    <dgm:cxn modelId="{10C9FA6D-5983-491E-952F-A159AC852188}" type="presParOf" srcId="{6AFDFF20-3D23-4D07-8CE2-7775168EE498}" destId="{6A1E79E7-FF01-4382-8A94-86D61ADF55F7}" srcOrd="0" destOrd="0" presId="urn:microsoft.com/office/officeart/2005/8/layout/radial4"/>
    <dgm:cxn modelId="{0FB28E5A-5A32-43DF-B6D2-2C4332744815}" type="presParOf" srcId="{6AFDFF20-3D23-4D07-8CE2-7775168EE498}" destId="{C4AB4441-2D3D-4CBC-A5B0-0565C7CBBC90}" srcOrd="1" destOrd="0" presId="urn:microsoft.com/office/officeart/2005/8/layout/radial4"/>
    <dgm:cxn modelId="{82AE0F1C-C267-4B58-80D1-25B3AEF22FC4}" type="presParOf" srcId="{6AFDFF20-3D23-4D07-8CE2-7775168EE498}" destId="{2F56AAB0-3382-4570-A059-297DA7A6BF63}" srcOrd="2" destOrd="0" presId="urn:microsoft.com/office/officeart/2005/8/layout/radial4"/>
    <dgm:cxn modelId="{15BCF471-7720-469E-B5C8-03491761F40D}" type="presParOf" srcId="{6AFDFF20-3D23-4D07-8CE2-7775168EE498}" destId="{1C2B80E1-24B7-42C1-BB59-21A60CEA8980}" srcOrd="3" destOrd="0" presId="urn:microsoft.com/office/officeart/2005/8/layout/radial4"/>
    <dgm:cxn modelId="{92049F7B-08D8-4B3F-81A3-C567B602097D}" type="presParOf" srcId="{6AFDFF20-3D23-4D07-8CE2-7775168EE498}" destId="{CBA8B23C-F23B-45EB-A8F1-24ED05DCE51B}" srcOrd="4" destOrd="0" presId="urn:microsoft.com/office/officeart/2005/8/layout/radial4"/>
    <dgm:cxn modelId="{5D486BBC-FE93-489A-BE8F-164427F08EC4}" type="presParOf" srcId="{6AFDFF20-3D23-4D07-8CE2-7775168EE498}" destId="{93A2443F-9616-4AE7-99A3-50BE90986B84}" srcOrd="5" destOrd="0" presId="urn:microsoft.com/office/officeart/2005/8/layout/radial4"/>
    <dgm:cxn modelId="{449A3566-DCD1-455C-89C6-5F857DD46D50}" type="presParOf" srcId="{6AFDFF20-3D23-4D07-8CE2-7775168EE498}" destId="{56CA7B3C-BA8D-4FC2-AD96-F48121C2A61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D76CB68-70AC-4B27-AE63-DE3189516C0A}"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245CE51B-E468-414F-BD7A-2C38886612A8}">
      <dgm:prSet/>
      <dgm:spPr/>
      <dgm:t>
        <a:bodyPr/>
        <a:lstStyle/>
        <a:p>
          <a:r>
            <a:rPr lang="en-US"/>
            <a:t>To understand which samples are required to be taken in different situations</a:t>
          </a:r>
        </a:p>
      </dgm:t>
    </dgm:pt>
    <dgm:pt modelId="{2AA13BFB-C35E-4688-9C75-BDAF773A348A}" type="parTrans" cxnId="{DED61FF0-7195-4F89-B003-DF8E1F54D7CC}">
      <dgm:prSet/>
      <dgm:spPr/>
      <dgm:t>
        <a:bodyPr/>
        <a:lstStyle/>
        <a:p>
          <a:endParaRPr lang="en-US"/>
        </a:p>
      </dgm:t>
    </dgm:pt>
    <dgm:pt modelId="{C02AFD1C-5DBF-40E5-A886-F0235D91EB19}" type="sibTrans" cxnId="{DED61FF0-7195-4F89-B003-DF8E1F54D7CC}">
      <dgm:prSet/>
      <dgm:spPr/>
      <dgm:t>
        <a:bodyPr/>
        <a:lstStyle/>
        <a:p>
          <a:endParaRPr lang="en-US"/>
        </a:p>
      </dgm:t>
    </dgm:pt>
    <dgm:pt modelId="{47D9F0DA-BFD4-4AA6-AF78-16338D8A2A69}">
      <dgm:prSet/>
      <dgm:spPr/>
      <dgm:t>
        <a:bodyPr/>
        <a:lstStyle/>
        <a:p>
          <a:r>
            <a:rPr lang="en-US"/>
            <a:t>To understand how difference types of evidence need to be seized and packaged in specific ways and the reasoning behind those ways</a:t>
          </a:r>
        </a:p>
      </dgm:t>
    </dgm:pt>
    <dgm:pt modelId="{4ED59D2B-FD40-4A72-8777-A57BA699FFC0}" type="parTrans" cxnId="{BD93D081-8DEA-424D-955A-459573248EBA}">
      <dgm:prSet/>
      <dgm:spPr/>
      <dgm:t>
        <a:bodyPr/>
        <a:lstStyle/>
        <a:p>
          <a:endParaRPr lang="en-US"/>
        </a:p>
      </dgm:t>
    </dgm:pt>
    <dgm:pt modelId="{A2FCAC20-D9B1-4A80-91E7-AF1EDF31E39E}" type="sibTrans" cxnId="{BD93D081-8DEA-424D-955A-459573248EBA}">
      <dgm:prSet/>
      <dgm:spPr/>
      <dgm:t>
        <a:bodyPr/>
        <a:lstStyle/>
        <a:p>
          <a:endParaRPr lang="en-US"/>
        </a:p>
      </dgm:t>
    </dgm:pt>
    <dgm:pt modelId="{5E7A6E85-3313-45D7-B7B4-7893960EBBFC}">
      <dgm:prSet/>
      <dgm:spPr/>
      <dgm:t>
        <a:bodyPr/>
        <a:lstStyle/>
        <a:p>
          <a:r>
            <a:rPr lang="en-US"/>
            <a:t>To understand the importance/relevance of toxicology in a policing world</a:t>
          </a:r>
        </a:p>
      </dgm:t>
    </dgm:pt>
    <dgm:pt modelId="{C5DC9DB2-C3CF-4B8B-BE77-3D28E894690C}" type="parTrans" cxnId="{9CC5BD18-E82B-4CAC-BF74-0A29A18C0105}">
      <dgm:prSet/>
      <dgm:spPr/>
      <dgm:t>
        <a:bodyPr/>
        <a:lstStyle/>
        <a:p>
          <a:endParaRPr lang="en-US"/>
        </a:p>
      </dgm:t>
    </dgm:pt>
    <dgm:pt modelId="{8075DDCB-175E-4FF8-A95A-030BBE206751}" type="sibTrans" cxnId="{9CC5BD18-E82B-4CAC-BF74-0A29A18C0105}">
      <dgm:prSet/>
      <dgm:spPr/>
      <dgm:t>
        <a:bodyPr/>
        <a:lstStyle/>
        <a:p>
          <a:endParaRPr lang="en-US"/>
        </a:p>
      </dgm:t>
    </dgm:pt>
    <dgm:pt modelId="{C8B08D71-937A-495E-A0A7-38F1DC4C9BCE}">
      <dgm:prSet/>
      <dgm:spPr/>
      <dgm:t>
        <a:bodyPr/>
        <a:lstStyle/>
        <a:p>
          <a:endParaRPr lang="en-US" dirty="0"/>
        </a:p>
      </dgm:t>
    </dgm:pt>
    <dgm:pt modelId="{2E799C8F-403C-4698-9A25-048CB63B51AD}" type="parTrans" cxnId="{B36952B3-7D1C-4A89-B0B6-035A1824A715}">
      <dgm:prSet/>
      <dgm:spPr/>
      <dgm:t>
        <a:bodyPr/>
        <a:lstStyle/>
        <a:p>
          <a:endParaRPr lang="en-US"/>
        </a:p>
      </dgm:t>
    </dgm:pt>
    <dgm:pt modelId="{C45CFF75-002F-4AFA-A819-61DBA6877448}" type="sibTrans" cxnId="{B36952B3-7D1C-4A89-B0B6-035A1824A715}">
      <dgm:prSet/>
      <dgm:spPr/>
      <dgm:t>
        <a:bodyPr/>
        <a:lstStyle/>
        <a:p>
          <a:endParaRPr lang="en-US"/>
        </a:p>
      </dgm:t>
    </dgm:pt>
    <dgm:pt modelId="{B311EBAF-0B22-8D4C-B4A4-14F5B62D97F6}" type="pres">
      <dgm:prSet presAssocID="{7D76CB68-70AC-4B27-AE63-DE3189516C0A}" presName="vert0" presStyleCnt="0">
        <dgm:presLayoutVars>
          <dgm:dir/>
          <dgm:animOne val="branch"/>
          <dgm:animLvl val="lvl"/>
        </dgm:presLayoutVars>
      </dgm:prSet>
      <dgm:spPr/>
    </dgm:pt>
    <dgm:pt modelId="{0072F0CF-25B8-3A43-B08A-37BBED2C46D9}" type="pres">
      <dgm:prSet presAssocID="{245CE51B-E468-414F-BD7A-2C38886612A8}" presName="thickLine" presStyleLbl="alignNode1" presStyleIdx="0" presStyleCnt="4"/>
      <dgm:spPr/>
    </dgm:pt>
    <dgm:pt modelId="{5E23CF10-0697-C14F-BA83-ED45CE0B91BE}" type="pres">
      <dgm:prSet presAssocID="{245CE51B-E468-414F-BD7A-2C38886612A8}" presName="horz1" presStyleCnt="0"/>
      <dgm:spPr/>
    </dgm:pt>
    <dgm:pt modelId="{D30967A0-B840-D342-9786-BB76FABB7556}" type="pres">
      <dgm:prSet presAssocID="{245CE51B-E468-414F-BD7A-2C38886612A8}" presName="tx1" presStyleLbl="revTx" presStyleIdx="0" presStyleCnt="4"/>
      <dgm:spPr/>
    </dgm:pt>
    <dgm:pt modelId="{98EAD3AF-E7F5-834A-9822-4ECED09CFBA4}" type="pres">
      <dgm:prSet presAssocID="{245CE51B-E468-414F-BD7A-2C38886612A8}" presName="vert1" presStyleCnt="0"/>
      <dgm:spPr/>
    </dgm:pt>
    <dgm:pt modelId="{1832704B-86DE-5049-9C6F-28941A48905B}" type="pres">
      <dgm:prSet presAssocID="{47D9F0DA-BFD4-4AA6-AF78-16338D8A2A69}" presName="thickLine" presStyleLbl="alignNode1" presStyleIdx="1" presStyleCnt="4"/>
      <dgm:spPr/>
    </dgm:pt>
    <dgm:pt modelId="{228D08C2-5FB4-9C42-97FF-8351DEFCA4CA}" type="pres">
      <dgm:prSet presAssocID="{47D9F0DA-BFD4-4AA6-AF78-16338D8A2A69}" presName="horz1" presStyleCnt="0"/>
      <dgm:spPr/>
    </dgm:pt>
    <dgm:pt modelId="{F5D21388-2789-DE42-95EE-95EF2CFC9FEF}" type="pres">
      <dgm:prSet presAssocID="{47D9F0DA-BFD4-4AA6-AF78-16338D8A2A69}" presName="tx1" presStyleLbl="revTx" presStyleIdx="1" presStyleCnt="4"/>
      <dgm:spPr/>
    </dgm:pt>
    <dgm:pt modelId="{0DF28F04-70EF-5346-B441-5F520A326FE4}" type="pres">
      <dgm:prSet presAssocID="{47D9F0DA-BFD4-4AA6-AF78-16338D8A2A69}" presName="vert1" presStyleCnt="0"/>
      <dgm:spPr/>
    </dgm:pt>
    <dgm:pt modelId="{F08E21F4-66A8-9E4C-8B23-549E588EC1EA}" type="pres">
      <dgm:prSet presAssocID="{5E7A6E85-3313-45D7-B7B4-7893960EBBFC}" presName="thickLine" presStyleLbl="alignNode1" presStyleIdx="2" presStyleCnt="4"/>
      <dgm:spPr/>
    </dgm:pt>
    <dgm:pt modelId="{3B0023A3-0CD9-8240-949C-019182D0D2F3}" type="pres">
      <dgm:prSet presAssocID="{5E7A6E85-3313-45D7-B7B4-7893960EBBFC}" presName="horz1" presStyleCnt="0"/>
      <dgm:spPr/>
    </dgm:pt>
    <dgm:pt modelId="{AC0B95DA-C8E9-0E4F-A46F-123A0268EB57}" type="pres">
      <dgm:prSet presAssocID="{5E7A6E85-3313-45D7-B7B4-7893960EBBFC}" presName="tx1" presStyleLbl="revTx" presStyleIdx="2" presStyleCnt="4"/>
      <dgm:spPr/>
    </dgm:pt>
    <dgm:pt modelId="{273C09AC-A12A-5244-8485-5E0CD4126C53}" type="pres">
      <dgm:prSet presAssocID="{5E7A6E85-3313-45D7-B7B4-7893960EBBFC}" presName="vert1" presStyleCnt="0"/>
      <dgm:spPr/>
    </dgm:pt>
    <dgm:pt modelId="{9C860567-6A0C-C444-9A7F-176BCD1B2AEC}" type="pres">
      <dgm:prSet presAssocID="{C8B08D71-937A-495E-A0A7-38F1DC4C9BCE}" presName="thickLine" presStyleLbl="alignNode1" presStyleIdx="3" presStyleCnt="4"/>
      <dgm:spPr/>
    </dgm:pt>
    <dgm:pt modelId="{019849F8-E4BC-234E-977A-1D9E41114514}" type="pres">
      <dgm:prSet presAssocID="{C8B08D71-937A-495E-A0A7-38F1DC4C9BCE}" presName="horz1" presStyleCnt="0"/>
      <dgm:spPr/>
    </dgm:pt>
    <dgm:pt modelId="{2E68AA79-BD31-1248-88F5-7D66E6B41D58}" type="pres">
      <dgm:prSet presAssocID="{C8B08D71-937A-495E-A0A7-38F1DC4C9BCE}" presName="tx1" presStyleLbl="revTx" presStyleIdx="3" presStyleCnt="4"/>
      <dgm:spPr/>
    </dgm:pt>
    <dgm:pt modelId="{716D70E8-E7BF-944E-B60C-2FF744B7D0CF}" type="pres">
      <dgm:prSet presAssocID="{C8B08D71-937A-495E-A0A7-38F1DC4C9BCE}" presName="vert1" presStyleCnt="0"/>
      <dgm:spPr/>
    </dgm:pt>
  </dgm:ptLst>
  <dgm:cxnLst>
    <dgm:cxn modelId="{2C8FB606-8592-DC4B-AA42-BBC8CF8CC5C9}" type="presOf" srcId="{7D76CB68-70AC-4B27-AE63-DE3189516C0A}" destId="{B311EBAF-0B22-8D4C-B4A4-14F5B62D97F6}" srcOrd="0" destOrd="0" presId="urn:microsoft.com/office/officeart/2008/layout/LinedList"/>
    <dgm:cxn modelId="{9CC5BD18-E82B-4CAC-BF74-0A29A18C0105}" srcId="{7D76CB68-70AC-4B27-AE63-DE3189516C0A}" destId="{5E7A6E85-3313-45D7-B7B4-7893960EBBFC}" srcOrd="2" destOrd="0" parTransId="{C5DC9DB2-C3CF-4B8B-BE77-3D28E894690C}" sibTransId="{8075DDCB-175E-4FF8-A95A-030BBE206751}"/>
    <dgm:cxn modelId="{90320F39-048C-2E49-B4BD-F3D2BAFB9134}" type="presOf" srcId="{245CE51B-E468-414F-BD7A-2C38886612A8}" destId="{D30967A0-B840-D342-9786-BB76FABB7556}" srcOrd="0" destOrd="0" presId="urn:microsoft.com/office/officeart/2008/layout/LinedList"/>
    <dgm:cxn modelId="{E485B060-1176-664F-AA8F-9E2BF4A708E0}" type="presOf" srcId="{47D9F0DA-BFD4-4AA6-AF78-16338D8A2A69}" destId="{F5D21388-2789-DE42-95EE-95EF2CFC9FEF}" srcOrd="0" destOrd="0" presId="urn:microsoft.com/office/officeart/2008/layout/LinedList"/>
    <dgm:cxn modelId="{BD93D081-8DEA-424D-955A-459573248EBA}" srcId="{7D76CB68-70AC-4B27-AE63-DE3189516C0A}" destId="{47D9F0DA-BFD4-4AA6-AF78-16338D8A2A69}" srcOrd="1" destOrd="0" parTransId="{4ED59D2B-FD40-4A72-8777-A57BA699FFC0}" sibTransId="{A2FCAC20-D9B1-4A80-91E7-AF1EDF31E39E}"/>
    <dgm:cxn modelId="{09C6EF9A-D979-C34E-B650-51062A871BAB}" type="presOf" srcId="{5E7A6E85-3313-45D7-B7B4-7893960EBBFC}" destId="{AC0B95DA-C8E9-0E4F-A46F-123A0268EB57}" srcOrd="0" destOrd="0" presId="urn:microsoft.com/office/officeart/2008/layout/LinedList"/>
    <dgm:cxn modelId="{CE05A1AF-B509-4740-A774-AAC34E1AB3FA}" type="presOf" srcId="{C8B08D71-937A-495E-A0A7-38F1DC4C9BCE}" destId="{2E68AA79-BD31-1248-88F5-7D66E6B41D58}" srcOrd="0" destOrd="0" presId="urn:microsoft.com/office/officeart/2008/layout/LinedList"/>
    <dgm:cxn modelId="{B36952B3-7D1C-4A89-B0B6-035A1824A715}" srcId="{7D76CB68-70AC-4B27-AE63-DE3189516C0A}" destId="{C8B08D71-937A-495E-A0A7-38F1DC4C9BCE}" srcOrd="3" destOrd="0" parTransId="{2E799C8F-403C-4698-9A25-048CB63B51AD}" sibTransId="{C45CFF75-002F-4AFA-A819-61DBA6877448}"/>
    <dgm:cxn modelId="{DED61FF0-7195-4F89-B003-DF8E1F54D7CC}" srcId="{7D76CB68-70AC-4B27-AE63-DE3189516C0A}" destId="{245CE51B-E468-414F-BD7A-2C38886612A8}" srcOrd="0" destOrd="0" parTransId="{2AA13BFB-C35E-4688-9C75-BDAF773A348A}" sibTransId="{C02AFD1C-5DBF-40E5-A886-F0235D91EB19}"/>
    <dgm:cxn modelId="{97D49D92-AA37-6A4D-9C2C-2E145B54A7D9}" type="presParOf" srcId="{B311EBAF-0B22-8D4C-B4A4-14F5B62D97F6}" destId="{0072F0CF-25B8-3A43-B08A-37BBED2C46D9}" srcOrd="0" destOrd="0" presId="urn:microsoft.com/office/officeart/2008/layout/LinedList"/>
    <dgm:cxn modelId="{4BC2CED3-FC98-4142-A93A-11FAE405CA91}" type="presParOf" srcId="{B311EBAF-0B22-8D4C-B4A4-14F5B62D97F6}" destId="{5E23CF10-0697-C14F-BA83-ED45CE0B91BE}" srcOrd="1" destOrd="0" presId="urn:microsoft.com/office/officeart/2008/layout/LinedList"/>
    <dgm:cxn modelId="{AA02C868-A98C-7E46-A032-1383637E3CE1}" type="presParOf" srcId="{5E23CF10-0697-C14F-BA83-ED45CE0B91BE}" destId="{D30967A0-B840-D342-9786-BB76FABB7556}" srcOrd="0" destOrd="0" presId="urn:microsoft.com/office/officeart/2008/layout/LinedList"/>
    <dgm:cxn modelId="{CC53E236-A8B8-1949-96E1-81FD6D2F0087}" type="presParOf" srcId="{5E23CF10-0697-C14F-BA83-ED45CE0B91BE}" destId="{98EAD3AF-E7F5-834A-9822-4ECED09CFBA4}" srcOrd="1" destOrd="0" presId="urn:microsoft.com/office/officeart/2008/layout/LinedList"/>
    <dgm:cxn modelId="{A4F9B0AF-C9B0-5C4A-BD17-A1E28C2103EE}" type="presParOf" srcId="{B311EBAF-0B22-8D4C-B4A4-14F5B62D97F6}" destId="{1832704B-86DE-5049-9C6F-28941A48905B}" srcOrd="2" destOrd="0" presId="urn:microsoft.com/office/officeart/2008/layout/LinedList"/>
    <dgm:cxn modelId="{F7E42FEC-4311-6042-AA25-FC77E40FA06C}" type="presParOf" srcId="{B311EBAF-0B22-8D4C-B4A4-14F5B62D97F6}" destId="{228D08C2-5FB4-9C42-97FF-8351DEFCA4CA}" srcOrd="3" destOrd="0" presId="urn:microsoft.com/office/officeart/2008/layout/LinedList"/>
    <dgm:cxn modelId="{255E0745-36E1-8D4E-BAB4-AAE7A2AE2968}" type="presParOf" srcId="{228D08C2-5FB4-9C42-97FF-8351DEFCA4CA}" destId="{F5D21388-2789-DE42-95EE-95EF2CFC9FEF}" srcOrd="0" destOrd="0" presId="urn:microsoft.com/office/officeart/2008/layout/LinedList"/>
    <dgm:cxn modelId="{C95B5F9B-B54A-9C44-AE6C-E3537FE8B0EC}" type="presParOf" srcId="{228D08C2-5FB4-9C42-97FF-8351DEFCA4CA}" destId="{0DF28F04-70EF-5346-B441-5F520A326FE4}" srcOrd="1" destOrd="0" presId="urn:microsoft.com/office/officeart/2008/layout/LinedList"/>
    <dgm:cxn modelId="{660CA7F1-BCBA-0B45-9FAA-3BB9876BC951}" type="presParOf" srcId="{B311EBAF-0B22-8D4C-B4A4-14F5B62D97F6}" destId="{F08E21F4-66A8-9E4C-8B23-549E588EC1EA}" srcOrd="4" destOrd="0" presId="urn:microsoft.com/office/officeart/2008/layout/LinedList"/>
    <dgm:cxn modelId="{2D31D0D5-A7AD-5D4A-B404-0119A783A22D}" type="presParOf" srcId="{B311EBAF-0B22-8D4C-B4A4-14F5B62D97F6}" destId="{3B0023A3-0CD9-8240-949C-019182D0D2F3}" srcOrd="5" destOrd="0" presId="urn:microsoft.com/office/officeart/2008/layout/LinedList"/>
    <dgm:cxn modelId="{6598581D-0280-6647-975E-F5390A87198B}" type="presParOf" srcId="{3B0023A3-0CD9-8240-949C-019182D0D2F3}" destId="{AC0B95DA-C8E9-0E4F-A46F-123A0268EB57}" srcOrd="0" destOrd="0" presId="urn:microsoft.com/office/officeart/2008/layout/LinedList"/>
    <dgm:cxn modelId="{241749F0-36E8-5A44-9EDE-48B778BBE94D}" type="presParOf" srcId="{3B0023A3-0CD9-8240-949C-019182D0D2F3}" destId="{273C09AC-A12A-5244-8485-5E0CD4126C53}" srcOrd="1" destOrd="0" presId="urn:microsoft.com/office/officeart/2008/layout/LinedList"/>
    <dgm:cxn modelId="{FDA7ADAF-DB7C-D041-9A84-8C23BF2CF711}" type="presParOf" srcId="{B311EBAF-0B22-8D4C-B4A4-14F5B62D97F6}" destId="{9C860567-6A0C-C444-9A7F-176BCD1B2AEC}" srcOrd="6" destOrd="0" presId="urn:microsoft.com/office/officeart/2008/layout/LinedList"/>
    <dgm:cxn modelId="{85296D4A-E9D3-0146-AB24-E6570525B5BC}" type="presParOf" srcId="{B311EBAF-0B22-8D4C-B4A4-14F5B62D97F6}" destId="{019849F8-E4BC-234E-977A-1D9E41114514}" srcOrd="7" destOrd="0" presId="urn:microsoft.com/office/officeart/2008/layout/LinedList"/>
    <dgm:cxn modelId="{9C9CD9F0-1FB1-4340-97FA-95D45E09F1D3}" type="presParOf" srcId="{019849F8-E4BC-234E-977A-1D9E41114514}" destId="{2E68AA79-BD31-1248-88F5-7D66E6B41D58}" srcOrd="0" destOrd="0" presId="urn:microsoft.com/office/officeart/2008/layout/LinedList"/>
    <dgm:cxn modelId="{0E4382E0-E395-0B4B-A2A6-B3C1DF6E84CB}" type="presParOf" srcId="{019849F8-E4BC-234E-977A-1D9E41114514}" destId="{716D70E8-E7BF-944E-B60C-2FF744B7D0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FAD1A4A-34FE-48D4-A190-BB20F2037643}"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9E1F1F64-C511-4F42-8034-355F9C47BFF4}">
      <dgm:prSet/>
      <dgm:spPr/>
      <dgm:t>
        <a:bodyPr/>
        <a:lstStyle/>
        <a:p>
          <a:r>
            <a:rPr lang="en-GB" dirty="0"/>
            <a:t>‘’The objective of taking samples from suspects, victims and crime scenes is to demonstrate a link between them…’’</a:t>
          </a:r>
          <a:endParaRPr lang="en-US" dirty="0"/>
        </a:p>
      </dgm:t>
    </dgm:pt>
    <dgm:pt modelId="{8AFED5BF-F2E1-403B-8BFE-033B06B53F39}" type="parTrans" cxnId="{4977C42C-6E29-4B75-89A8-B14E3122C7E1}">
      <dgm:prSet/>
      <dgm:spPr/>
      <dgm:t>
        <a:bodyPr/>
        <a:lstStyle/>
        <a:p>
          <a:endParaRPr lang="en-US"/>
        </a:p>
      </dgm:t>
    </dgm:pt>
    <dgm:pt modelId="{219E162C-808B-4939-9FD5-B103F58EBB79}" type="sibTrans" cxnId="{4977C42C-6E29-4B75-89A8-B14E3122C7E1}">
      <dgm:prSet/>
      <dgm:spPr/>
      <dgm:t>
        <a:bodyPr/>
        <a:lstStyle/>
        <a:p>
          <a:endParaRPr lang="en-US"/>
        </a:p>
      </dgm:t>
    </dgm:pt>
    <dgm:pt modelId="{81CDC9F4-D654-40AF-AA58-1D2D54E45237}">
      <dgm:prSet/>
      <dgm:spPr/>
      <dgm:t>
        <a:bodyPr/>
        <a:lstStyle/>
        <a:p>
          <a:r>
            <a:rPr lang="en-GB" dirty="0"/>
            <a:t>‘’Forensic evidence has the potential to produce powerful forms of evidence…’’</a:t>
          </a:r>
          <a:endParaRPr lang="en-US" dirty="0"/>
        </a:p>
      </dgm:t>
    </dgm:pt>
    <dgm:pt modelId="{3DE96F64-FBC0-4870-9EF1-BB7707AFD33E}" type="parTrans" cxnId="{5E748396-5474-45E7-80A3-876AE37F9F11}">
      <dgm:prSet/>
      <dgm:spPr/>
      <dgm:t>
        <a:bodyPr/>
        <a:lstStyle/>
        <a:p>
          <a:endParaRPr lang="en-US"/>
        </a:p>
      </dgm:t>
    </dgm:pt>
    <dgm:pt modelId="{E05E6C60-0D98-4C9D-8B73-9E93401353C0}" type="sibTrans" cxnId="{5E748396-5474-45E7-80A3-876AE37F9F11}">
      <dgm:prSet/>
      <dgm:spPr/>
      <dgm:t>
        <a:bodyPr/>
        <a:lstStyle/>
        <a:p>
          <a:endParaRPr lang="en-US"/>
        </a:p>
      </dgm:t>
    </dgm:pt>
    <dgm:pt modelId="{A7EC45FD-2E25-44DC-AD05-C7F66D8203CC}">
      <dgm:prSet/>
      <dgm:spPr/>
      <dgm:t>
        <a:bodyPr/>
        <a:lstStyle/>
        <a:p>
          <a:r>
            <a:rPr lang="en-GB" dirty="0"/>
            <a:t>‘’Typically the sample is taken from one person or place then a corresponding sample should be recovered from elsewhere for comparison’’.</a:t>
          </a:r>
          <a:br>
            <a:rPr lang="en-GB" dirty="0"/>
          </a:br>
          <a:r>
            <a:rPr lang="en-GB" dirty="0"/>
            <a:t>				(Bryant and Bryant, 2021, p. 620)</a:t>
          </a:r>
          <a:endParaRPr lang="en-US" dirty="0"/>
        </a:p>
      </dgm:t>
    </dgm:pt>
    <dgm:pt modelId="{A92A4849-6B5E-449B-8B9A-7B17C8B298FA}" type="sibTrans" cxnId="{F2CAF4CF-24E4-4F41-8FFD-4602CDC3C8C1}">
      <dgm:prSet/>
      <dgm:spPr/>
      <dgm:t>
        <a:bodyPr/>
        <a:lstStyle/>
        <a:p>
          <a:endParaRPr lang="en-US"/>
        </a:p>
      </dgm:t>
    </dgm:pt>
    <dgm:pt modelId="{78D6479A-77F1-449F-9FE2-1D462B9FB816}" type="parTrans" cxnId="{F2CAF4CF-24E4-4F41-8FFD-4602CDC3C8C1}">
      <dgm:prSet/>
      <dgm:spPr/>
      <dgm:t>
        <a:bodyPr/>
        <a:lstStyle/>
        <a:p>
          <a:endParaRPr lang="en-US"/>
        </a:p>
      </dgm:t>
    </dgm:pt>
    <dgm:pt modelId="{00CCD4A6-0618-B646-9D8E-C52E1A7C95D9}" type="pres">
      <dgm:prSet presAssocID="{CFAD1A4A-34FE-48D4-A190-BB20F2037643}" presName="linear" presStyleCnt="0">
        <dgm:presLayoutVars>
          <dgm:animLvl val="lvl"/>
          <dgm:resizeHandles val="exact"/>
        </dgm:presLayoutVars>
      </dgm:prSet>
      <dgm:spPr/>
    </dgm:pt>
    <dgm:pt modelId="{BA42E50C-6379-A44C-B22D-65AEE1538964}" type="pres">
      <dgm:prSet presAssocID="{9E1F1F64-C511-4F42-8034-355F9C47BFF4}" presName="parentText" presStyleLbl="node1" presStyleIdx="0" presStyleCnt="3">
        <dgm:presLayoutVars>
          <dgm:chMax val="0"/>
          <dgm:bulletEnabled val="1"/>
        </dgm:presLayoutVars>
      </dgm:prSet>
      <dgm:spPr/>
    </dgm:pt>
    <dgm:pt modelId="{C986D0AB-8402-C24E-8EF9-643237706663}" type="pres">
      <dgm:prSet presAssocID="{219E162C-808B-4939-9FD5-B103F58EBB79}" presName="spacer" presStyleCnt="0"/>
      <dgm:spPr/>
    </dgm:pt>
    <dgm:pt modelId="{2563B2D7-D1FE-6C4B-B46E-C973786A6128}" type="pres">
      <dgm:prSet presAssocID="{81CDC9F4-D654-40AF-AA58-1D2D54E45237}" presName="parentText" presStyleLbl="node1" presStyleIdx="1" presStyleCnt="3">
        <dgm:presLayoutVars>
          <dgm:chMax val="0"/>
          <dgm:bulletEnabled val="1"/>
        </dgm:presLayoutVars>
      </dgm:prSet>
      <dgm:spPr/>
    </dgm:pt>
    <dgm:pt modelId="{E83B535F-F16F-E94A-8ACF-D20A4E217A00}" type="pres">
      <dgm:prSet presAssocID="{E05E6C60-0D98-4C9D-8B73-9E93401353C0}" presName="spacer" presStyleCnt="0"/>
      <dgm:spPr/>
    </dgm:pt>
    <dgm:pt modelId="{E0442FE5-280C-A248-9542-A2EA99539BBD}" type="pres">
      <dgm:prSet presAssocID="{A7EC45FD-2E25-44DC-AD05-C7F66D8203CC}" presName="parentText" presStyleLbl="node1" presStyleIdx="2" presStyleCnt="3">
        <dgm:presLayoutVars>
          <dgm:chMax val="0"/>
          <dgm:bulletEnabled val="1"/>
        </dgm:presLayoutVars>
      </dgm:prSet>
      <dgm:spPr/>
    </dgm:pt>
  </dgm:ptLst>
  <dgm:cxnLst>
    <dgm:cxn modelId="{4977C42C-6E29-4B75-89A8-B14E3122C7E1}" srcId="{CFAD1A4A-34FE-48D4-A190-BB20F2037643}" destId="{9E1F1F64-C511-4F42-8034-355F9C47BFF4}" srcOrd="0" destOrd="0" parTransId="{8AFED5BF-F2E1-403B-8BFE-033B06B53F39}" sibTransId="{219E162C-808B-4939-9FD5-B103F58EBB79}"/>
    <dgm:cxn modelId="{94FFEC75-0FBB-C949-9EE8-EB11A3BA5B38}" type="presOf" srcId="{A7EC45FD-2E25-44DC-AD05-C7F66D8203CC}" destId="{E0442FE5-280C-A248-9542-A2EA99539BBD}" srcOrd="0" destOrd="0" presId="urn:microsoft.com/office/officeart/2005/8/layout/vList2"/>
    <dgm:cxn modelId="{169AEA8A-A381-784D-BDB6-94FD95EA8330}" type="presOf" srcId="{9E1F1F64-C511-4F42-8034-355F9C47BFF4}" destId="{BA42E50C-6379-A44C-B22D-65AEE1538964}" srcOrd="0" destOrd="0" presId="urn:microsoft.com/office/officeart/2005/8/layout/vList2"/>
    <dgm:cxn modelId="{5E748396-5474-45E7-80A3-876AE37F9F11}" srcId="{CFAD1A4A-34FE-48D4-A190-BB20F2037643}" destId="{81CDC9F4-D654-40AF-AA58-1D2D54E45237}" srcOrd="1" destOrd="0" parTransId="{3DE96F64-FBC0-4870-9EF1-BB7707AFD33E}" sibTransId="{E05E6C60-0D98-4C9D-8B73-9E93401353C0}"/>
    <dgm:cxn modelId="{F2CAF4CF-24E4-4F41-8FFD-4602CDC3C8C1}" srcId="{CFAD1A4A-34FE-48D4-A190-BB20F2037643}" destId="{A7EC45FD-2E25-44DC-AD05-C7F66D8203CC}" srcOrd="2" destOrd="0" parTransId="{78D6479A-77F1-449F-9FE2-1D462B9FB816}" sibTransId="{A92A4849-6B5E-449B-8B9A-7B17C8B298FA}"/>
    <dgm:cxn modelId="{4D93D4ED-7B05-384B-B160-ED25AEA2A83E}" type="presOf" srcId="{81CDC9F4-D654-40AF-AA58-1D2D54E45237}" destId="{2563B2D7-D1FE-6C4B-B46E-C973786A6128}" srcOrd="0" destOrd="0" presId="urn:microsoft.com/office/officeart/2005/8/layout/vList2"/>
    <dgm:cxn modelId="{2CEE72F6-9398-FF42-A0BC-21197213116B}" type="presOf" srcId="{CFAD1A4A-34FE-48D4-A190-BB20F2037643}" destId="{00CCD4A6-0618-B646-9D8E-C52E1A7C95D9}" srcOrd="0" destOrd="0" presId="urn:microsoft.com/office/officeart/2005/8/layout/vList2"/>
    <dgm:cxn modelId="{562ADDB6-E89B-4441-B1E7-F934C1F558A1}" type="presParOf" srcId="{00CCD4A6-0618-B646-9D8E-C52E1A7C95D9}" destId="{BA42E50C-6379-A44C-B22D-65AEE1538964}" srcOrd="0" destOrd="0" presId="urn:microsoft.com/office/officeart/2005/8/layout/vList2"/>
    <dgm:cxn modelId="{D0220301-46B4-9E48-9938-646DD76B14E0}" type="presParOf" srcId="{00CCD4A6-0618-B646-9D8E-C52E1A7C95D9}" destId="{C986D0AB-8402-C24E-8EF9-643237706663}" srcOrd="1" destOrd="0" presId="urn:microsoft.com/office/officeart/2005/8/layout/vList2"/>
    <dgm:cxn modelId="{002F7A7A-C7A6-8845-A31A-C63C85AE7518}" type="presParOf" srcId="{00CCD4A6-0618-B646-9D8E-C52E1A7C95D9}" destId="{2563B2D7-D1FE-6C4B-B46E-C973786A6128}" srcOrd="2" destOrd="0" presId="urn:microsoft.com/office/officeart/2005/8/layout/vList2"/>
    <dgm:cxn modelId="{AEBAE77C-B015-824D-A808-1A79E7255DA3}" type="presParOf" srcId="{00CCD4A6-0618-B646-9D8E-C52E1A7C95D9}" destId="{E83B535F-F16F-E94A-8ACF-D20A4E217A00}" srcOrd="3" destOrd="0" presId="urn:microsoft.com/office/officeart/2005/8/layout/vList2"/>
    <dgm:cxn modelId="{771CA4E4-2CE8-B845-8B31-4EFC34B952B8}" type="presParOf" srcId="{00CCD4A6-0618-B646-9D8E-C52E1A7C95D9}" destId="{E0442FE5-280C-A248-9542-A2EA99539BBD}"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B8CB2CB-3D84-45D9-A7BA-A02B85EEBB2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7605E19-5115-42EF-928E-D6705378A4A6}">
      <dgm:prSet custT="1"/>
      <dgm:spPr/>
      <dgm:t>
        <a:bodyPr/>
        <a:lstStyle/>
        <a:p>
          <a:r>
            <a:rPr lang="en-GB" sz="3200" u="sng" dirty="0"/>
            <a:t>Samples from a person can be used to:</a:t>
          </a:r>
          <a:br>
            <a:rPr lang="en-GB" sz="3200" u="sng" dirty="0"/>
          </a:br>
          <a:endParaRPr lang="en-US" sz="3200" dirty="0"/>
        </a:p>
      </dgm:t>
    </dgm:pt>
    <dgm:pt modelId="{327DA4BB-F540-4A71-B2A3-699162903EDB}" type="parTrans" cxnId="{D4357814-945D-459D-BB1B-BCCBA623A82F}">
      <dgm:prSet/>
      <dgm:spPr/>
      <dgm:t>
        <a:bodyPr/>
        <a:lstStyle/>
        <a:p>
          <a:endParaRPr lang="en-US"/>
        </a:p>
      </dgm:t>
    </dgm:pt>
    <dgm:pt modelId="{BCD49A8F-3446-460C-B1C4-4624B66EB1B2}" type="sibTrans" cxnId="{D4357814-945D-459D-BB1B-BCCBA623A82F}">
      <dgm:prSet/>
      <dgm:spPr/>
      <dgm:t>
        <a:bodyPr/>
        <a:lstStyle/>
        <a:p>
          <a:endParaRPr lang="en-US"/>
        </a:p>
      </dgm:t>
    </dgm:pt>
    <dgm:pt modelId="{C0ACE733-F2FF-4CCE-BBAA-00DB8C41FE93}">
      <dgm:prSet custT="1"/>
      <dgm:spPr/>
      <dgm:t>
        <a:bodyPr/>
        <a:lstStyle/>
        <a:p>
          <a:r>
            <a:rPr lang="en-GB" sz="2000" dirty="0"/>
            <a:t>Prove or disprove his/her involvement</a:t>
          </a:r>
          <a:endParaRPr lang="en-US" sz="2000" dirty="0"/>
        </a:p>
      </dgm:t>
    </dgm:pt>
    <dgm:pt modelId="{7360E9E9-5E8A-49D5-AC9B-12274451F7B2}" type="parTrans" cxnId="{FC45B7C7-CE78-497F-BBEE-0CDCFFE0D24B}">
      <dgm:prSet/>
      <dgm:spPr/>
      <dgm:t>
        <a:bodyPr/>
        <a:lstStyle/>
        <a:p>
          <a:endParaRPr lang="en-US"/>
        </a:p>
      </dgm:t>
    </dgm:pt>
    <dgm:pt modelId="{FCC66981-304F-444A-BF23-2E6A3A86A312}" type="sibTrans" cxnId="{FC45B7C7-CE78-497F-BBEE-0CDCFFE0D24B}">
      <dgm:prSet/>
      <dgm:spPr/>
      <dgm:t>
        <a:bodyPr/>
        <a:lstStyle/>
        <a:p>
          <a:endParaRPr lang="en-US"/>
        </a:p>
      </dgm:t>
    </dgm:pt>
    <dgm:pt modelId="{5FBB789B-F3D0-41B9-9D1C-40A1DDF3FD73}">
      <dgm:prSet custT="1"/>
      <dgm:spPr/>
      <dgm:t>
        <a:bodyPr/>
        <a:lstStyle/>
        <a:p>
          <a:r>
            <a:rPr lang="en-GB" sz="2000" dirty="0"/>
            <a:t>Corroborate or refute statements</a:t>
          </a:r>
          <a:endParaRPr lang="en-US" sz="2000" dirty="0"/>
        </a:p>
      </dgm:t>
    </dgm:pt>
    <dgm:pt modelId="{2C3DDB0D-8392-4B2C-A706-1269412C6DDA}" type="parTrans" cxnId="{B142146A-939A-4D04-A37B-F804EF491385}">
      <dgm:prSet/>
      <dgm:spPr/>
      <dgm:t>
        <a:bodyPr/>
        <a:lstStyle/>
        <a:p>
          <a:endParaRPr lang="en-US"/>
        </a:p>
      </dgm:t>
    </dgm:pt>
    <dgm:pt modelId="{A50FA295-2FD3-4352-92F7-394C73198171}" type="sibTrans" cxnId="{B142146A-939A-4D04-A37B-F804EF491385}">
      <dgm:prSet/>
      <dgm:spPr/>
      <dgm:t>
        <a:bodyPr/>
        <a:lstStyle/>
        <a:p>
          <a:endParaRPr lang="en-US"/>
        </a:p>
      </dgm:t>
    </dgm:pt>
    <dgm:pt modelId="{5EFC62CA-17E2-4C7F-9B69-789BF96D77C4}">
      <dgm:prSet custT="1"/>
      <dgm:spPr/>
      <dgm:t>
        <a:bodyPr/>
        <a:lstStyle/>
        <a:p>
          <a:r>
            <a:rPr lang="en-GB" sz="2000" dirty="0"/>
            <a:t>Show link between the offender, victim and the scene/location</a:t>
          </a:r>
          <a:endParaRPr lang="en-US" sz="2000" dirty="0"/>
        </a:p>
      </dgm:t>
    </dgm:pt>
    <dgm:pt modelId="{F0F4089C-BFBD-40EE-A4A8-1427EE98E368}" type="parTrans" cxnId="{AB36C9FD-458C-43B7-94A3-3B4241BB2173}">
      <dgm:prSet/>
      <dgm:spPr/>
      <dgm:t>
        <a:bodyPr/>
        <a:lstStyle/>
        <a:p>
          <a:endParaRPr lang="en-US"/>
        </a:p>
      </dgm:t>
    </dgm:pt>
    <dgm:pt modelId="{5187345A-D0F1-4C02-9B48-B2441893FDCD}" type="sibTrans" cxnId="{AB36C9FD-458C-43B7-94A3-3B4241BB2173}">
      <dgm:prSet/>
      <dgm:spPr/>
      <dgm:t>
        <a:bodyPr/>
        <a:lstStyle/>
        <a:p>
          <a:endParaRPr lang="en-US"/>
        </a:p>
      </dgm:t>
    </dgm:pt>
    <dgm:pt modelId="{FCE9D030-1756-4059-923A-DF885E1722D5}">
      <dgm:prSet custT="1"/>
      <dgm:spPr/>
      <dgm:t>
        <a:bodyPr/>
        <a:lstStyle/>
        <a:p>
          <a:r>
            <a:rPr lang="en-GB" sz="2000" dirty="0"/>
            <a:t>Establish drug, toxin, or alcohol levels</a:t>
          </a:r>
          <a:endParaRPr lang="en-US" sz="2000" dirty="0"/>
        </a:p>
      </dgm:t>
    </dgm:pt>
    <dgm:pt modelId="{2B17C797-F17D-4FE1-A209-3D74EE43784E}" type="parTrans" cxnId="{EDBB3AC3-354A-4151-BE75-EFDD77EA3291}">
      <dgm:prSet/>
      <dgm:spPr/>
      <dgm:t>
        <a:bodyPr/>
        <a:lstStyle/>
        <a:p>
          <a:endParaRPr lang="en-US"/>
        </a:p>
      </dgm:t>
    </dgm:pt>
    <dgm:pt modelId="{BA82A064-C047-4F89-9AA2-31E6FC09E2AE}" type="sibTrans" cxnId="{EDBB3AC3-354A-4151-BE75-EFDD77EA3291}">
      <dgm:prSet/>
      <dgm:spPr/>
      <dgm:t>
        <a:bodyPr/>
        <a:lstStyle/>
        <a:p>
          <a:endParaRPr lang="en-US"/>
        </a:p>
      </dgm:t>
    </dgm:pt>
    <dgm:pt modelId="{8493187C-B4AD-4845-A871-DE1D40AF3060}">
      <dgm:prSet custT="1"/>
      <dgm:spPr/>
      <dgm:t>
        <a:bodyPr/>
        <a:lstStyle/>
        <a:p>
          <a:r>
            <a:rPr lang="en-GB" sz="2000" dirty="0"/>
            <a:t>Provide a reference sample for direct comparison or elimination or database</a:t>
          </a:r>
          <a:endParaRPr lang="en-US" sz="2000" dirty="0"/>
        </a:p>
      </dgm:t>
    </dgm:pt>
    <dgm:pt modelId="{DDA1C4EF-DEC8-4CEA-947F-8ADAC3B6FBFF}" type="parTrans" cxnId="{4CB044A3-98F2-4192-8D97-8535BFB38ABC}">
      <dgm:prSet/>
      <dgm:spPr/>
      <dgm:t>
        <a:bodyPr/>
        <a:lstStyle/>
        <a:p>
          <a:endParaRPr lang="en-US"/>
        </a:p>
      </dgm:t>
    </dgm:pt>
    <dgm:pt modelId="{ABD39E72-155D-4445-B5A8-74E5AB627F94}" type="sibTrans" cxnId="{4CB044A3-98F2-4192-8D97-8535BFB38ABC}">
      <dgm:prSet/>
      <dgm:spPr/>
      <dgm:t>
        <a:bodyPr/>
        <a:lstStyle/>
        <a:p>
          <a:endParaRPr lang="en-US"/>
        </a:p>
      </dgm:t>
    </dgm:pt>
    <dgm:pt modelId="{E005CEE5-587F-E642-8047-AC9DD3188422}">
      <dgm:prSet custT="1"/>
      <dgm:spPr/>
      <dgm:t>
        <a:bodyPr/>
        <a:lstStyle/>
        <a:p>
          <a:endParaRPr lang="en-US" sz="2000" dirty="0"/>
        </a:p>
      </dgm:t>
    </dgm:pt>
    <dgm:pt modelId="{C08025C6-258A-0D41-ACC7-DF2C1A2A56A9}" type="parTrans" cxnId="{7F6686C3-D4F6-8F4C-8131-F540D465AEE7}">
      <dgm:prSet/>
      <dgm:spPr/>
      <dgm:t>
        <a:bodyPr/>
        <a:lstStyle/>
        <a:p>
          <a:endParaRPr lang="en-GB"/>
        </a:p>
      </dgm:t>
    </dgm:pt>
    <dgm:pt modelId="{A01FACAE-0BDB-CC4A-A68C-52AC189D178C}" type="sibTrans" cxnId="{7F6686C3-D4F6-8F4C-8131-F540D465AEE7}">
      <dgm:prSet/>
      <dgm:spPr/>
      <dgm:t>
        <a:bodyPr/>
        <a:lstStyle/>
        <a:p>
          <a:endParaRPr lang="en-GB"/>
        </a:p>
      </dgm:t>
    </dgm:pt>
    <dgm:pt modelId="{0B149143-A668-3240-B7EB-B98FAB00F0FF}">
      <dgm:prSet custT="1"/>
      <dgm:spPr/>
      <dgm:t>
        <a:bodyPr/>
        <a:lstStyle/>
        <a:p>
          <a:endParaRPr lang="en-US" sz="2000" dirty="0"/>
        </a:p>
      </dgm:t>
    </dgm:pt>
    <dgm:pt modelId="{186680E5-55A2-8742-B593-4AF36051A5B2}" type="parTrans" cxnId="{BD90CC61-FBA9-6349-BAFC-54CF39EC3648}">
      <dgm:prSet/>
      <dgm:spPr/>
      <dgm:t>
        <a:bodyPr/>
        <a:lstStyle/>
        <a:p>
          <a:endParaRPr lang="en-GB"/>
        </a:p>
      </dgm:t>
    </dgm:pt>
    <dgm:pt modelId="{6482BC0E-2F86-864F-9970-6DC40C5F670C}" type="sibTrans" cxnId="{BD90CC61-FBA9-6349-BAFC-54CF39EC3648}">
      <dgm:prSet/>
      <dgm:spPr/>
      <dgm:t>
        <a:bodyPr/>
        <a:lstStyle/>
        <a:p>
          <a:endParaRPr lang="en-GB"/>
        </a:p>
      </dgm:t>
    </dgm:pt>
    <dgm:pt modelId="{7518451C-30B1-794E-A8A0-282F04BE5BA7}" type="pres">
      <dgm:prSet presAssocID="{7B8CB2CB-3D84-45D9-A7BA-A02B85EEBB26}" presName="linear" presStyleCnt="0">
        <dgm:presLayoutVars>
          <dgm:animLvl val="lvl"/>
          <dgm:resizeHandles val="exact"/>
        </dgm:presLayoutVars>
      </dgm:prSet>
      <dgm:spPr/>
    </dgm:pt>
    <dgm:pt modelId="{A7F7AD73-5EE2-1D49-9A43-C579433608B0}" type="pres">
      <dgm:prSet presAssocID="{47605E19-5115-42EF-928E-D6705378A4A6}" presName="parentText" presStyleLbl="node1" presStyleIdx="0" presStyleCnt="1" custScaleY="76034">
        <dgm:presLayoutVars>
          <dgm:chMax val="0"/>
          <dgm:bulletEnabled val="1"/>
        </dgm:presLayoutVars>
      </dgm:prSet>
      <dgm:spPr/>
    </dgm:pt>
    <dgm:pt modelId="{79D7AA8C-1A1D-6646-8949-B8FD50217E2B}" type="pres">
      <dgm:prSet presAssocID="{47605E19-5115-42EF-928E-D6705378A4A6}" presName="childText" presStyleLbl="revTx" presStyleIdx="0" presStyleCnt="1">
        <dgm:presLayoutVars>
          <dgm:bulletEnabled val="1"/>
        </dgm:presLayoutVars>
      </dgm:prSet>
      <dgm:spPr/>
    </dgm:pt>
  </dgm:ptLst>
  <dgm:cxnLst>
    <dgm:cxn modelId="{9CEF2807-9476-DF41-8C4E-CA83FA3ED9EF}" type="presOf" srcId="{47605E19-5115-42EF-928E-D6705378A4A6}" destId="{A7F7AD73-5EE2-1D49-9A43-C579433608B0}" srcOrd="0" destOrd="0" presId="urn:microsoft.com/office/officeart/2005/8/layout/vList2"/>
    <dgm:cxn modelId="{D4357814-945D-459D-BB1B-BCCBA623A82F}" srcId="{7B8CB2CB-3D84-45D9-A7BA-A02B85EEBB26}" destId="{47605E19-5115-42EF-928E-D6705378A4A6}" srcOrd="0" destOrd="0" parTransId="{327DA4BB-F540-4A71-B2A3-699162903EDB}" sibTransId="{BCD49A8F-3446-460C-B1C4-4624B66EB1B2}"/>
    <dgm:cxn modelId="{830BD53D-4A76-1F49-BD7C-C334E84E3B76}" type="presOf" srcId="{7B8CB2CB-3D84-45D9-A7BA-A02B85EEBB26}" destId="{7518451C-30B1-794E-A8A0-282F04BE5BA7}" srcOrd="0" destOrd="0" presId="urn:microsoft.com/office/officeart/2005/8/layout/vList2"/>
    <dgm:cxn modelId="{BD90CC61-FBA9-6349-BAFC-54CF39EC3648}" srcId="{47605E19-5115-42EF-928E-D6705378A4A6}" destId="{0B149143-A668-3240-B7EB-B98FAB00F0FF}" srcOrd="1" destOrd="0" parTransId="{186680E5-55A2-8742-B593-4AF36051A5B2}" sibTransId="{6482BC0E-2F86-864F-9970-6DC40C5F670C}"/>
    <dgm:cxn modelId="{F853C448-BAD1-D34E-A269-FB58EB3A982A}" type="presOf" srcId="{0B149143-A668-3240-B7EB-B98FAB00F0FF}" destId="{79D7AA8C-1A1D-6646-8949-B8FD50217E2B}" srcOrd="0" destOrd="1" presId="urn:microsoft.com/office/officeart/2005/8/layout/vList2"/>
    <dgm:cxn modelId="{B142146A-939A-4D04-A37B-F804EF491385}" srcId="{47605E19-5115-42EF-928E-D6705378A4A6}" destId="{5FBB789B-F3D0-41B9-9D1C-40A1DDF3FD73}" srcOrd="3" destOrd="0" parTransId="{2C3DDB0D-8392-4B2C-A706-1269412C6DDA}" sibTransId="{A50FA295-2FD3-4352-92F7-394C73198171}"/>
    <dgm:cxn modelId="{DE68D377-171C-2C40-87A8-264BFD5B2107}" type="presOf" srcId="{C0ACE733-F2FF-4CCE-BBAA-00DB8C41FE93}" destId="{79D7AA8C-1A1D-6646-8949-B8FD50217E2B}" srcOrd="0" destOrd="2" presId="urn:microsoft.com/office/officeart/2005/8/layout/vList2"/>
    <dgm:cxn modelId="{3A154358-51E0-F045-8996-AB50A111CDD6}" type="presOf" srcId="{5FBB789B-F3D0-41B9-9D1C-40A1DDF3FD73}" destId="{79D7AA8C-1A1D-6646-8949-B8FD50217E2B}" srcOrd="0" destOrd="3" presId="urn:microsoft.com/office/officeart/2005/8/layout/vList2"/>
    <dgm:cxn modelId="{EF33C58D-00D1-5449-91A9-9925BB49E9C0}" type="presOf" srcId="{E005CEE5-587F-E642-8047-AC9DD3188422}" destId="{79D7AA8C-1A1D-6646-8949-B8FD50217E2B}" srcOrd="0" destOrd="0" presId="urn:microsoft.com/office/officeart/2005/8/layout/vList2"/>
    <dgm:cxn modelId="{57156EA1-4E1C-8148-A238-C6A1C6EC8ABE}" type="presOf" srcId="{5EFC62CA-17E2-4C7F-9B69-789BF96D77C4}" destId="{79D7AA8C-1A1D-6646-8949-B8FD50217E2B}" srcOrd="0" destOrd="4" presId="urn:microsoft.com/office/officeart/2005/8/layout/vList2"/>
    <dgm:cxn modelId="{4CB044A3-98F2-4192-8D97-8535BFB38ABC}" srcId="{47605E19-5115-42EF-928E-D6705378A4A6}" destId="{8493187C-B4AD-4845-A871-DE1D40AF3060}" srcOrd="6" destOrd="0" parTransId="{DDA1C4EF-DEC8-4CEA-947F-8ADAC3B6FBFF}" sibTransId="{ABD39E72-155D-4445-B5A8-74E5AB627F94}"/>
    <dgm:cxn modelId="{EDBB3AC3-354A-4151-BE75-EFDD77EA3291}" srcId="{47605E19-5115-42EF-928E-D6705378A4A6}" destId="{FCE9D030-1756-4059-923A-DF885E1722D5}" srcOrd="5" destOrd="0" parTransId="{2B17C797-F17D-4FE1-A209-3D74EE43784E}" sibTransId="{BA82A064-C047-4F89-9AA2-31E6FC09E2AE}"/>
    <dgm:cxn modelId="{7F6686C3-D4F6-8F4C-8131-F540D465AEE7}" srcId="{47605E19-5115-42EF-928E-D6705378A4A6}" destId="{E005CEE5-587F-E642-8047-AC9DD3188422}" srcOrd="0" destOrd="0" parTransId="{C08025C6-258A-0D41-ACC7-DF2C1A2A56A9}" sibTransId="{A01FACAE-0BDB-CC4A-A68C-52AC189D178C}"/>
    <dgm:cxn modelId="{FC45B7C7-CE78-497F-BBEE-0CDCFFE0D24B}" srcId="{47605E19-5115-42EF-928E-D6705378A4A6}" destId="{C0ACE733-F2FF-4CCE-BBAA-00DB8C41FE93}" srcOrd="2" destOrd="0" parTransId="{7360E9E9-5E8A-49D5-AC9B-12274451F7B2}" sibTransId="{FCC66981-304F-444A-BF23-2E6A3A86A312}"/>
    <dgm:cxn modelId="{02C1CDCD-CB84-6743-ADCE-8BF8317EF393}" type="presOf" srcId="{8493187C-B4AD-4845-A871-DE1D40AF3060}" destId="{79D7AA8C-1A1D-6646-8949-B8FD50217E2B}" srcOrd="0" destOrd="6" presId="urn:microsoft.com/office/officeart/2005/8/layout/vList2"/>
    <dgm:cxn modelId="{0A6B30E6-A375-9049-A2B4-3C1EA495BDFA}" type="presOf" srcId="{FCE9D030-1756-4059-923A-DF885E1722D5}" destId="{79D7AA8C-1A1D-6646-8949-B8FD50217E2B}" srcOrd="0" destOrd="5" presId="urn:microsoft.com/office/officeart/2005/8/layout/vList2"/>
    <dgm:cxn modelId="{AB36C9FD-458C-43B7-94A3-3B4241BB2173}" srcId="{47605E19-5115-42EF-928E-D6705378A4A6}" destId="{5EFC62CA-17E2-4C7F-9B69-789BF96D77C4}" srcOrd="4" destOrd="0" parTransId="{F0F4089C-BFBD-40EE-A4A8-1427EE98E368}" sibTransId="{5187345A-D0F1-4C02-9B48-B2441893FDCD}"/>
    <dgm:cxn modelId="{86E42EEF-59D1-6741-9505-5513BBBAF768}" type="presParOf" srcId="{7518451C-30B1-794E-A8A0-282F04BE5BA7}" destId="{A7F7AD73-5EE2-1D49-9A43-C579433608B0}" srcOrd="0" destOrd="0" presId="urn:microsoft.com/office/officeart/2005/8/layout/vList2"/>
    <dgm:cxn modelId="{49E4B046-BBB0-9D4D-B4E1-C01CD1CCC1F7}" type="presParOf" srcId="{7518451C-30B1-794E-A8A0-282F04BE5BA7}" destId="{79D7AA8C-1A1D-6646-8949-B8FD50217E2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E7F54AE-A43C-491A-9151-CA0FC92096D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7D1BDF-E70A-44C9-9B52-B8686DB61D4B}">
      <dgm:prSet/>
      <dgm:spPr/>
      <dgm:t>
        <a:bodyPr/>
        <a:lstStyle/>
        <a:p>
          <a:r>
            <a:rPr lang="en-GB" b="1" dirty="0"/>
            <a:t>Paper bags </a:t>
          </a:r>
          <a:r>
            <a:rPr lang="en-GB" dirty="0"/>
            <a:t>should be folded over twice, and the joint should be sealed with two signature seals with officer's signature name and number.</a:t>
          </a:r>
          <a:endParaRPr lang="en-US" dirty="0"/>
        </a:p>
      </dgm:t>
    </dgm:pt>
    <dgm:pt modelId="{2F354ABE-C747-4F00-94B9-05BB7B93D30D}" type="parTrans" cxnId="{AD529E98-E279-4187-9DE7-85832097D51C}">
      <dgm:prSet/>
      <dgm:spPr/>
      <dgm:t>
        <a:bodyPr/>
        <a:lstStyle/>
        <a:p>
          <a:endParaRPr lang="en-US" sz="1500"/>
        </a:p>
      </dgm:t>
    </dgm:pt>
    <dgm:pt modelId="{FB25ABF7-CD05-46C3-A96E-A144D5E61F14}" type="sibTrans" cxnId="{AD529E98-E279-4187-9DE7-85832097D51C}">
      <dgm:prSet/>
      <dgm:spPr/>
      <dgm:t>
        <a:bodyPr/>
        <a:lstStyle/>
        <a:p>
          <a:endParaRPr lang="en-US"/>
        </a:p>
      </dgm:t>
    </dgm:pt>
    <dgm:pt modelId="{0E9DAA24-20BD-4586-8CA3-F96D95917E73}">
      <dgm:prSet/>
      <dgm:spPr/>
      <dgm:t>
        <a:bodyPr/>
        <a:lstStyle/>
        <a:p>
          <a:r>
            <a:rPr lang="en-GB" b="1"/>
            <a:t>Polythene bags </a:t>
          </a:r>
          <a:r>
            <a:rPr lang="en-GB"/>
            <a:t>a tamper bag should be used if available – methods for sealing plain polythene bags are more complex.</a:t>
          </a:r>
          <a:endParaRPr lang="en-US"/>
        </a:p>
      </dgm:t>
    </dgm:pt>
    <dgm:pt modelId="{D96EEEE7-1203-4765-B221-6F06E899AF90}" type="parTrans" cxnId="{6E7EA291-A513-4199-9017-5FE5737F69F3}">
      <dgm:prSet/>
      <dgm:spPr/>
      <dgm:t>
        <a:bodyPr/>
        <a:lstStyle/>
        <a:p>
          <a:endParaRPr lang="en-US" sz="1500"/>
        </a:p>
      </dgm:t>
    </dgm:pt>
    <dgm:pt modelId="{913B2D2B-889D-4A56-A3E3-1F69B6DA05CF}" type="sibTrans" cxnId="{6E7EA291-A513-4199-9017-5FE5737F69F3}">
      <dgm:prSet/>
      <dgm:spPr/>
      <dgm:t>
        <a:bodyPr/>
        <a:lstStyle/>
        <a:p>
          <a:endParaRPr lang="en-US"/>
        </a:p>
      </dgm:t>
    </dgm:pt>
    <dgm:pt modelId="{96E6DCC5-02C5-41A8-8FD8-1992321F653A}">
      <dgm:prSet/>
      <dgm:spPr/>
      <dgm:t>
        <a:bodyPr/>
        <a:lstStyle/>
        <a:p>
          <a:r>
            <a:rPr lang="en-GB" b="1"/>
            <a:t>Nylon bags </a:t>
          </a:r>
          <a:r>
            <a:rPr lang="en-GB"/>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a:p>
      </dgm:t>
    </dgm:pt>
    <dgm:pt modelId="{00B9F7B8-5B37-4F03-8239-B5863AC1F6F0}" type="parTrans" cxnId="{6349BD28-BE89-4DCD-A8DC-4E4186AE85E8}">
      <dgm:prSet/>
      <dgm:spPr/>
      <dgm:t>
        <a:bodyPr/>
        <a:lstStyle/>
        <a:p>
          <a:endParaRPr lang="en-US" sz="1500"/>
        </a:p>
      </dgm:t>
    </dgm:pt>
    <dgm:pt modelId="{5AB53450-38D9-45BF-A9A7-A8B1B65EE341}" type="sibTrans" cxnId="{6349BD28-BE89-4DCD-A8DC-4E4186AE85E8}">
      <dgm:prSet/>
      <dgm:spPr/>
      <dgm:t>
        <a:bodyPr/>
        <a:lstStyle/>
        <a:p>
          <a:endParaRPr lang="en-US"/>
        </a:p>
      </dgm:t>
    </dgm:pt>
    <dgm:pt modelId="{DD3568CC-F8A1-49E8-97D6-4FFD446DDA5A}">
      <dgm:prSet/>
      <dgm:spPr/>
      <dgm:t>
        <a:bodyPr/>
        <a:lstStyle/>
        <a:p>
          <a:r>
            <a:rPr lang="en-GB" b="1"/>
            <a:t>Boxes </a:t>
          </a:r>
          <a:r>
            <a:rPr lang="en-GB"/>
            <a:t>can be used for larger items but need to be made stable within the box using string or cable ties. All open edges must be sealed with tape and signature sealed. Smaller boxes can be sealed and then placed in polythene bags.</a:t>
          </a:r>
          <a:endParaRPr lang="en-US"/>
        </a:p>
      </dgm:t>
    </dgm:pt>
    <dgm:pt modelId="{F2BA6D66-2168-4CCD-9A40-253F2821D314}" type="parTrans" cxnId="{0925C484-BCF1-4482-B846-052862AE39DA}">
      <dgm:prSet/>
      <dgm:spPr/>
      <dgm:t>
        <a:bodyPr/>
        <a:lstStyle/>
        <a:p>
          <a:endParaRPr lang="en-US" sz="1500"/>
        </a:p>
      </dgm:t>
    </dgm:pt>
    <dgm:pt modelId="{F1BCE058-BDD3-451F-9EED-2B8AFEE24F5C}" type="sibTrans" cxnId="{0925C484-BCF1-4482-B846-052862AE39DA}">
      <dgm:prSet/>
      <dgm:spPr/>
      <dgm:t>
        <a:bodyPr/>
        <a:lstStyle/>
        <a:p>
          <a:endParaRPr lang="en-US"/>
        </a:p>
      </dgm:t>
    </dgm:pt>
    <dgm:pt modelId="{7F49AA74-DADB-4349-A4B3-BEE0CAE37131}">
      <dgm:prSet/>
      <dgm:spPr/>
      <dgm:t>
        <a:bodyPr/>
        <a:lstStyle/>
        <a:p>
          <a:r>
            <a:rPr lang="en-GB" b="1" dirty="0"/>
            <a:t>Paper folds </a:t>
          </a:r>
          <a:r>
            <a:rPr lang="en-GB" dirty="0"/>
            <a:t>required for safe collection and storage of dry materials such as powder, paint fragments and hair combings. </a:t>
          </a:r>
          <a:endParaRPr lang="en-US" dirty="0"/>
        </a:p>
      </dgm:t>
    </dgm:pt>
    <dgm:pt modelId="{6D4EF865-2C87-4ED4-B95E-AC13DAE81AB9}" type="parTrans" cxnId="{CA0639D8-A586-41ED-BC4C-09818DFD8992}">
      <dgm:prSet/>
      <dgm:spPr/>
      <dgm:t>
        <a:bodyPr/>
        <a:lstStyle/>
        <a:p>
          <a:endParaRPr lang="en-US" sz="1500"/>
        </a:p>
      </dgm:t>
    </dgm:pt>
    <dgm:pt modelId="{5C2E3465-F7E9-4435-A8A5-2E06862E3BA7}" type="sibTrans" cxnId="{CA0639D8-A586-41ED-BC4C-09818DFD8992}">
      <dgm:prSet/>
      <dgm:spPr/>
      <dgm:t>
        <a:bodyPr/>
        <a:lstStyle/>
        <a:p>
          <a:endParaRPr lang="en-US"/>
        </a:p>
      </dgm:t>
    </dgm:pt>
    <dgm:pt modelId="{E7EBE3EA-D070-4249-9E31-3EAE45E7C158}" type="pres">
      <dgm:prSet presAssocID="{BE7F54AE-A43C-491A-9151-CA0FC92096DE}" presName="linear" presStyleCnt="0">
        <dgm:presLayoutVars>
          <dgm:animLvl val="lvl"/>
          <dgm:resizeHandles val="exact"/>
        </dgm:presLayoutVars>
      </dgm:prSet>
      <dgm:spPr/>
    </dgm:pt>
    <dgm:pt modelId="{0314C16D-81B1-9744-987A-C4ACF4C91C69}" type="pres">
      <dgm:prSet presAssocID="{597D1BDF-E70A-44C9-9B52-B8686DB61D4B}" presName="parentText" presStyleLbl="node1" presStyleIdx="0" presStyleCnt="5">
        <dgm:presLayoutVars>
          <dgm:chMax val="0"/>
          <dgm:bulletEnabled val="1"/>
        </dgm:presLayoutVars>
      </dgm:prSet>
      <dgm:spPr/>
    </dgm:pt>
    <dgm:pt modelId="{25519B41-E478-7E43-B0DC-6AC31826DFAA}" type="pres">
      <dgm:prSet presAssocID="{FB25ABF7-CD05-46C3-A96E-A144D5E61F14}" presName="spacer" presStyleCnt="0"/>
      <dgm:spPr/>
    </dgm:pt>
    <dgm:pt modelId="{11B25722-CF23-B24A-9618-ECDD091832E7}" type="pres">
      <dgm:prSet presAssocID="{0E9DAA24-20BD-4586-8CA3-F96D95917E73}" presName="parentText" presStyleLbl="node1" presStyleIdx="1" presStyleCnt="5">
        <dgm:presLayoutVars>
          <dgm:chMax val="0"/>
          <dgm:bulletEnabled val="1"/>
        </dgm:presLayoutVars>
      </dgm:prSet>
      <dgm:spPr/>
    </dgm:pt>
    <dgm:pt modelId="{610508D3-84A9-5D44-9366-DD116067A2AE}" type="pres">
      <dgm:prSet presAssocID="{913B2D2B-889D-4A56-A3E3-1F69B6DA05CF}" presName="spacer" presStyleCnt="0"/>
      <dgm:spPr/>
    </dgm:pt>
    <dgm:pt modelId="{258C7008-710C-804D-9191-6FBC0C62AE03}" type="pres">
      <dgm:prSet presAssocID="{96E6DCC5-02C5-41A8-8FD8-1992321F653A}" presName="parentText" presStyleLbl="node1" presStyleIdx="2" presStyleCnt="5">
        <dgm:presLayoutVars>
          <dgm:chMax val="0"/>
          <dgm:bulletEnabled val="1"/>
        </dgm:presLayoutVars>
      </dgm:prSet>
      <dgm:spPr/>
    </dgm:pt>
    <dgm:pt modelId="{3BC2CF9D-7979-9245-8935-3003D785701B}" type="pres">
      <dgm:prSet presAssocID="{5AB53450-38D9-45BF-A9A7-A8B1B65EE341}" presName="spacer" presStyleCnt="0"/>
      <dgm:spPr/>
    </dgm:pt>
    <dgm:pt modelId="{3FF2ECC0-51F9-8A4C-BCD2-8D255872F133}" type="pres">
      <dgm:prSet presAssocID="{DD3568CC-F8A1-49E8-97D6-4FFD446DDA5A}" presName="parentText" presStyleLbl="node1" presStyleIdx="3" presStyleCnt="5">
        <dgm:presLayoutVars>
          <dgm:chMax val="0"/>
          <dgm:bulletEnabled val="1"/>
        </dgm:presLayoutVars>
      </dgm:prSet>
      <dgm:spPr/>
    </dgm:pt>
    <dgm:pt modelId="{97BB40C1-BDC0-554E-B315-D8C72B22D997}" type="pres">
      <dgm:prSet presAssocID="{F1BCE058-BDD3-451F-9EED-2B8AFEE24F5C}" presName="spacer" presStyleCnt="0"/>
      <dgm:spPr/>
    </dgm:pt>
    <dgm:pt modelId="{A83696D1-5268-9641-8427-BE1261322174}" type="pres">
      <dgm:prSet presAssocID="{7F49AA74-DADB-4349-A4B3-BEE0CAE37131}" presName="parentText" presStyleLbl="node1" presStyleIdx="4" presStyleCnt="5">
        <dgm:presLayoutVars>
          <dgm:chMax val="0"/>
          <dgm:bulletEnabled val="1"/>
        </dgm:presLayoutVars>
      </dgm:prSet>
      <dgm:spPr/>
    </dgm:pt>
  </dgm:ptLst>
  <dgm:cxnLst>
    <dgm:cxn modelId="{A6FFD500-6525-334F-9C4B-1189F0F80076}" type="presOf" srcId="{7F49AA74-DADB-4349-A4B3-BEE0CAE37131}" destId="{A83696D1-5268-9641-8427-BE1261322174}" srcOrd="0" destOrd="0" presId="urn:microsoft.com/office/officeart/2005/8/layout/vList2"/>
    <dgm:cxn modelId="{4EF8FB14-B9B1-4E4E-A448-F8115379E082}" type="presOf" srcId="{BE7F54AE-A43C-491A-9151-CA0FC92096DE}" destId="{E7EBE3EA-D070-4249-9E31-3EAE45E7C158}" srcOrd="0" destOrd="0" presId="urn:microsoft.com/office/officeart/2005/8/layout/vList2"/>
    <dgm:cxn modelId="{6349BD28-BE89-4DCD-A8DC-4E4186AE85E8}" srcId="{BE7F54AE-A43C-491A-9151-CA0FC92096DE}" destId="{96E6DCC5-02C5-41A8-8FD8-1992321F653A}" srcOrd="2" destOrd="0" parTransId="{00B9F7B8-5B37-4F03-8239-B5863AC1F6F0}" sibTransId="{5AB53450-38D9-45BF-A9A7-A8B1B65EE341}"/>
    <dgm:cxn modelId="{A7665E34-88D8-D04C-AAC5-D1CC66118A76}" type="presOf" srcId="{0E9DAA24-20BD-4586-8CA3-F96D95917E73}" destId="{11B25722-CF23-B24A-9618-ECDD091832E7}" srcOrd="0" destOrd="0" presId="urn:microsoft.com/office/officeart/2005/8/layout/vList2"/>
    <dgm:cxn modelId="{6DEAED6A-866B-244B-ADBC-A3F2D091304C}" type="presOf" srcId="{597D1BDF-E70A-44C9-9B52-B8686DB61D4B}" destId="{0314C16D-81B1-9744-987A-C4ACF4C91C69}" srcOrd="0" destOrd="0" presId="urn:microsoft.com/office/officeart/2005/8/layout/vList2"/>
    <dgm:cxn modelId="{1150027F-C797-2F4D-A21B-198A729BA777}" type="presOf" srcId="{96E6DCC5-02C5-41A8-8FD8-1992321F653A}" destId="{258C7008-710C-804D-9191-6FBC0C62AE03}" srcOrd="0" destOrd="0" presId="urn:microsoft.com/office/officeart/2005/8/layout/vList2"/>
    <dgm:cxn modelId="{0925C484-BCF1-4482-B846-052862AE39DA}" srcId="{BE7F54AE-A43C-491A-9151-CA0FC92096DE}" destId="{DD3568CC-F8A1-49E8-97D6-4FFD446DDA5A}" srcOrd="3" destOrd="0" parTransId="{F2BA6D66-2168-4CCD-9A40-253F2821D314}" sibTransId="{F1BCE058-BDD3-451F-9EED-2B8AFEE24F5C}"/>
    <dgm:cxn modelId="{6E7EA291-A513-4199-9017-5FE5737F69F3}" srcId="{BE7F54AE-A43C-491A-9151-CA0FC92096DE}" destId="{0E9DAA24-20BD-4586-8CA3-F96D95917E73}" srcOrd="1" destOrd="0" parTransId="{D96EEEE7-1203-4765-B221-6F06E899AF90}" sibTransId="{913B2D2B-889D-4A56-A3E3-1F69B6DA05CF}"/>
    <dgm:cxn modelId="{AD529E98-E279-4187-9DE7-85832097D51C}" srcId="{BE7F54AE-A43C-491A-9151-CA0FC92096DE}" destId="{597D1BDF-E70A-44C9-9B52-B8686DB61D4B}" srcOrd="0" destOrd="0" parTransId="{2F354ABE-C747-4F00-94B9-05BB7B93D30D}" sibTransId="{FB25ABF7-CD05-46C3-A96E-A144D5E61F14}"/>
    <dgm:cxn modelId="{A43228B3-EFF4-6B47-A4F0-00AA57F1DB8C}" type="presOf" srcId="{DD3568CC-F8A1-49E8-97D6-4FFD446DDA5A}" destId="{3FF2ECC0-51F9-8A4C-BCD2-8D255872F133}" srcOrd="0" destOrd="0" presId="urn:microsoft.com/office/officeart/2005/8/layout/vList2"/>
    <dgm:cxn modelId="{CA0639D8-A586-41ED-BC4C-09818DFD8992}" srcId="{BE7F54AE-A43C-491A-9151-CA0FC92096DE}" destId="{7F49AA74-DADB-4349-A4B3-BEE0CAE37131}" srcOrd="4" destOrd="0" parTransId="{6D4EF865-2C87-4ED4-B95E-AC13DAE81AB9}" sibTransId="{5C2E3465-F7E9-4435-A8A5-2E06862E3BA7}"/>
    <dgm:cxn modelId="{D03EDA77-BD5B-924B-80DF-84912C2C8F37}" type="presParOf" srcId="{E7EBE3EA-D070-4249-9E31-3EAE45E7C158}" destId="{0314C16D-81B1-9744-987A-C4ACF4C91C69}" srcOrd="0" destOrd="0" presId="urn:microsoft.com/office/officeart/2005/8/layout/vList2"/>
    <dgm:cxn modelId="{FD5FEBD3-E53A-7343-9A67-7B5AD8C6E4EC}" type="presParOf" srcId="{E7EBE3EA-D070-4249-9E31-3EAE45E7C158}" destId="{25519B41-E478-7E43-B0DC-6AC31826DFAA}" srcOrd="1" destOrd="0" presId="urn:microsoft.com/office/officeart/2005/8/layout/vList2"/>
    <dgm:cxn modelId="{60A57D1C-75CC-894E-833A-790F51DFC4FE}" type="presParOf" srcId="{E7EBE3EA-D070-4249-9E31-3EAE45E7C158}" destId="{11B25722-CF23-B24A-9618-ECDD091832E7}" srcOrd="2" destOrd="0" presId="urn:microsoft.com/office/officeart/2005/8/layout/vList2"/>
    <dgm:cxn modelId="{87986AF9-FA16-5A4D-94E8-42A3F0A41BC8}" type="presParOf" srcId="{E7EBE3EA-D070-4249-9E31-3EAE45E7C158}" destId="{610508D3-84A9-5D44-9366-DD116067A2AE}" srcOrd="3" destOrd="0" presId="urn:microsoft.com/office/officeart/2005/8/layout/vList2"/>
    <dgm:cxn modelId="{BEE4C387-806C-1A4F-A0D1-4E05E59A22DB}" type="presParOf" srcId="{E7EBE3EA-D070-4249-9E31-3EAE45E7C158}" destId="{258C7008-710C-804D-9191-6FBC0C62AE03}" srcOrd="4" destOrd="0" presId="urn:microsoft.com/office/officeart/2005/8/layout/vList2"/>
    <dgm:cxn modelId="{502209B3-9E90-3141-BAFF-ACC028BAD1A9}" type="presParOf" srcId="{E7EBE3EA-D070-4249-9E31-3EAE45E7C158}" destId="{3BC2CF9D-7979-9245-8935-3003D785701B}" srcOrd="5" destOrd="0" presId="urn:microsoft.com/office/officeart/2005/8/layout/vList2"/>
    <dgm:cxn modelId="{C18F2631-BB99-8D44-B29E-2B8849FFB1CE}" type="presParOf" srcId="{E7EBE3EA-D070-4249-9E31-3EAE45E7C158}" destId="{3FF2ECC0-51F9-8A4C-BCD2-8D255872F133}" srcOrd="6" destOrd="0" presId="urn:microsoft.com/office/officeart/2005/8/layout/vList2"/>
    <dgm:cxn modelId="{C187261C-0748-4B42-8B34-5CCBE01AB94C}" type="presParOf" srcId="{E7EBE3EA-D070-4249-9E31-3EAE45E7C158}" destId="{97BB40C1-BDC0-554E-B315-D8C72B22D997}" srcOrd="7" destOrd="0" presId="urn:microsoft.com/office/officeart/2005/8/layout/vList2"/>
    <dgm:cxn modelId="{448636A8-6821-074C-A9B6-C0C3C49EE3CF}" type="presParOf" srcId="{E7EBE3EA-D070-4249-9E31-3EAE45E7C158}" destId="{A83696D1-5268-9641-8427-BE1261322174}"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FA987F3-BC0B-4FB8-A473-7160F02F5D2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2EE6633-7243-46C6-B24B-75213C41A899}">
      <dgm:prSet/>
      <dgm:spPr/>
      <dgm:t>
        <a:bodyPr/>
        <a:lstStyle/>
        <a:p>
          <a:r>
            <a:rPr lang="en-US"/>
            <a:t>Initial Investigation Continued</a:t>
          </a:r>
        </a:p>
      </dgm:t>
    </dgm:pt>
    <dgm:pt modelId="{CDF38ECD-11E9-4E23-A488-15DE6AA2DA05}" type="parTrans" cxnId="{5160F20E-11DF-4B45-AE7A-EC8253393176}">
      <dgm:prSet/>
      <dgm:spPr/>
      <dgm:t>
        <a:bodyPr/>
        <a:lstStyle/>
        <a:p>
          <a:endParaRPr lang="en-US"/>
        </a:p>
      </dgm:t>
    </dgm:pt>
    <dgm:pt modelId="{7E1579A6-6286-4E40-A519-21AEB0E6E706}" type="sibTrans" cxnId="{5160F20E-11DF-4B45-AE7A-EC8253393176}">
      <dgm:prSet/>
      <dgm:spPr/>
      <dgm:t>
        <a:bodyPr/>
        <a:lstStyle/>
        <a:p>
          <a:endParaRPr lang="en-US"/>
        </a:p>
      </dgm:t>
    </dgm:pt>
    <dgm:pt modelId="{F78D8ED7-012C-45A5-9AE6-D5F7F622B3E2}">
      <dgm:prSet/>
      <dgm:spPr/>
      <dgm:t>
        <a:bodyPr/>
        <a:lstStyle/>
        <a:p>
          <a:r>
            <a:rPr lang="en-US"/>
            <a:t>Investigative Actions / Strategies </a:t>
          </a:r>
        </a:p>
      </dgm:t>
    </dgm:pt>
    <dgm:pt modelId="{EB92D178-451F-4217-9CF8-780A6DAF6826}" type="parTrans" cxnId="{2386CC2B-BFBA-47A6-9E89-6277992515A9}">
      <dgm:prSet/>
      <dgm:spPr/>
      <dgm:t>
        <a:bodyPr/>
        <a:lstStyle/>
        <a:p>
          <a:endParaRPr lang="en-US"/>
        </a:p>
      </dgm:t>
    </dgm:pt>
    <dgm:pt modelId="{EB7CD35E-F6FA-485E-80E9-A7F36963DBB5}" type="sibTrans" cxnId="{2386CC2B-BFBA-47A6-9E89-6277992515A9}">
      <dgm:prSet/>
      <dgm:spPr/>
      <dgm:t>
        <a:bodyPr/>
        <a:lstStyle/>
        <a:p>
          <a:endParaRPr lang="en-US"/>
        </a:p>
      </dgm:t>
    </dgm:pt>
    <dgm:pt modelId="{76D61DC4-549D-42F2-8BEB-41EA5AAECD9D}">
      <dgm:prSet/>
      <dgm:spPr/>
      <dgm:t>
        <a:bodyPr/>
        <a:lstStyle/>
        <a:p>
          <a:r>
            <a:rPr lang="en-US"/>
            <a:t>Search / Entry / Seize Powers</a:t>
          </a:r>
        </a:p>
      </dgm:t>
    </dgm:pt>
    <dgm:pt modelId="{1173EC8B-62F8-4CA1-B4F8-5BF361D84527}" type="parTrans" cxnId="{5E2265C5-3DB0-43CD-8EB1-09AF24DAD66F}">
      <dgm:prSet/>
      <dgm:spPr/>
      <dgm:t>
        <a:bodyPr/>
        <a:lstStyle/>
        <a:p>
          <a:endParaRPr lang="en-US"/>
        </a:p>
      </dgm:t>
    </dgm:pt>
    <dgm:pt modelId="{805AC393-DE19-42C5-83B6-756496E759EA}" type="sibTrans" cxnId="{5E2265C5-3DB0-43CD-8EB1-09AF24DAD66F}">
      <dgm:prSet/>
      <dgm:spPr/>
      <dgm:t>
        <a:bodyPr/>
        <a:lstStyle/>
        <a:p>
          <a:endParaRPr lang="en-US"/>
        </a:p>
      </dgm:t>
    </dgm:pt>
    <dgm:pt modelId="{C98455B7-C21B-4401-B88B-DA171A0BB089}">
      <dgm:prSet/>
      <dgm:spPr/>
      <dgm:t>
        <a:bodyPr/>
        <a:lstStyle/>
        <a:p>
          <a:r>
            <a:rPr lang="en-US"/>
            <a:t>Intelligence </a:t>
          </a:r>
        </a:p>
      </dgm:t>
    </dgm:pt>
    <dgm:pt modelId="{B03BBD03-9A49-4E46-A003-97D79D956C73}" type="parTrans" cxnId="{D69FCAC8-1F53-4FBB-8984-EC139FF447FC}">
      <dgm:prSet/>
      <dgm:spPr/>
      <dgm:t>
        <a:bodyPr/>
        <a:lstStyle/>
        <a:p>
          <a:endParaRPr lang="en-US"/>
        </a:p>
      </dgm:t>
    </dgm:pt>
    <dgm:pt modelId="{16CED484-6A94-4835-820D-0BE0B9440872}" type="sibTrans" cxnId="{D69FCAC8-1F53-4FBB-8984-EC139FF447FC}">
      <dgm:prSet/>
      <dgm:spPr/>
      <dgm:t>
        <a:bodyPr/>
        <a:lstStyle/>
        <a:p>
          <a:endParaRPr lang="en-US"/>
        </a:p>
      </dgm:t>
    </dgm:pt>
    <dgm:pt modelId="{217D5356-D1BF-4858-9F9E-36D0B0FDDBDB}" type="pres">
      <dgm:prSet presAssocID="{0FA987F3-BC0B-4FB8-A473-7160F02F5D2D}" presName="root" presStyleCnt="0">
        <dgm:presLayoutVars>
          <dgm:dir/>
          <dgm:resizeHandles val="exact"/>
        </dgm:presLayoutVars>
      </dgm:prSet>
      <dgm:spPr/>
    </dgm:pt>
    <dgm:pt modelId="{CA21E4F2-AAA5-4FA5-A829-D633DCCCC2B9}" type="pres">
      <dgm:prSet presAssocID="{72EE6633-7243-46C6-B24B-75213C41A899}" presName="compNode" presStyleCnt="0"/>
      <dgm:spPr/>
    </dgm:pt>
    <dgm:pt modelId="{8669E8C9-9245-47EB-AD17-E2212548A17B}" type="pres">
      <dgm:prSet presAssocID="{72EE6633-7243-46C6-B24B-75213C41A899}" presName="bgRect" presStyleLbl="bgShp" presStyleIdx="0" presStyleCnt="4"/>
      <dgm:spPr/>
    </dgm:pt>
    <dgm:pt modelId="{6E773A23-F0B1-4027-938F-317753E3F5E0}" type="pres">
      <dgm:prSet presAssocID="{72EE6633-7243-46C6-B24B-75213C41A89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597A02A0-654A-45FC-8A27-E07C2237ADFE}" type="pres">
      <dgm:prSet presAssocID="{72EE6633-7243-46C6-B24B-75213C41A899}" presName="spaceRect" presStyleCnt="0"/>
      <dgm:spPr/>
    </dgm:pt>
    <dgm:pt modelId="{7D651C9D-245E-4B13-A8AF-8B34DC528F7E}" type="pres">
      <dgm:prSet presAssocID="{72EE6633-7243-46C6-B24B-75213C41A899}" presName="parTx" presStyleLbl="revTx" presStyleIdx="0" presStyleCnt="4">
        <dgm:presLayoutVars>
          <dgm:chMax val="0"/>
          <dgm:chPref val="0"/>
        </dgm:presLayoutVars>
      </dgm:prSet>
      <dgm:spPr/>
    </dgm:pt>
    <dgm:pt modelId="{CEC1FCB7-2741-4B09-B1A5-9F65E466B803}" type="pres">
      <dgm:prSet presAssocID="{7E1579A6-6286-4E40-A519-21AEB0E6E706}" presName="sibTrans" presStyleCnt="0"/>
      <dgm:spPr/>
    </dgm:pt>
    <dgm:pt modelId="{0AAAA886-9363-419A-8258-E4F418C989FF}" type="pres">
      <dgm:prSet presAssocID="{F78D8ED7-012C-45A5-9AE6-D5F7F622B3E2}" presName="compNode" presStyleCnt="0"/>
      <dgm:spPr/>
    </dgm:pt>
    <dgm:pt modelId="{847B22EB-D9D4-496D-8FF0-111FDBC2BD62}" type="pres">
      <dgm:prSet presAssocID="{F78D8ED7-012C-45A5-9AE6-D5F7F622B3E2}" presName="bgRect" presStyleLbl="bgShp" presStyleIdx="1" presStyleCnt="4"/>
      <dgm:spPr/>
    </dgm:pt>
    <dgm:pt modelId="{771A070F-D110-43F4-B52F-A20496874D69}" type="pres">
      <dgm:prSet presAssocID="{F78D8ED7-012C-45A5-9AE6-D5F7F622B3E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tective"/>
        </a:ext>
      </dgm:extLst>
    </dgm:pt>
    <dgm:pt modelId="{4A53E613-52B1-4EFF-945E-5512C4C535C8}" type="pres">
      <dgm:prSet presAssocID="{F78D8ED7-012C-45A5-9AE6-D5F7F622B3E2}" presName="spaceRect" presStyleCnt="0"/>
      <dgm:spPr/>
    </dgm:pt>
    <dgm:pt modelId="{36792754-B0A1-4862-83C5-92549760DAEA}" type="pres">
      <dgm:prSet presAssocID="{F78D8ED7-012C-45A5-9AE6-D5F7F622B3E2}" presName="parTx" presStyleLbl="revTx" presStyleIdx="1" presStyleCnt="4">
        <dgm:presLayoutVars>
          <dgm:chMax val="0"/>
          <dgm:chPref val="0"/>
        </dgm:presLayoutVars>
      </dgm:prSet>
      <dgm:spPr/>
    </dgm:pt>
    <dgm:pt modelId="{552584A3-AA82-4168-93E4-8469713A5738}" type="pres">
      <dgm:prSet presAssocID="{EB7CD35E-F6FA-485E-80E9-A7F36963DBB5}" presName="sibTrans" presStyleCnt="0"/>
      <dgm:spPr/>
    </dgm:pt>
    <dgm:pt modelId="{9B4E7B71-66D6-420A-BEDF-5CCEFDB62723}" type="pres">
      <dgm:prSet presAssocID="{76D61DC4-549D-42F2-8BEB-41EA5AAECD9D}" presName="compNode" presStyleCnt="0"/>
      <dgm:spPr/>
    </dgm:pt>
    <dgm:pt modelId="{33407F50-8EB7-4374-AD15-E86083DE6A68}" type="pres">
      <dgm:prSet presAssocID="{76D61DC4-549D-42F2-8BEB-41EA5AAECD9D}" presName="bgRect" presStyleLbl="bgShp" presStyleIdx="2" presStyleCnt="4"/>
      <dgm:spPr/>
    </dgm:pt>
    <dgm:pt modelId="{DEBB99CF-A557-490F-A377-A210AE00674B}" type="pres">
      <dgm:prSet presAssocID="{76D61DC4-549D-42F2-8BEB-41EA5AAECD9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arget Audience"/>
        </a:ext>
      </dgm:extLst>
    </dgm:pt>
    <dgm:pt modelId="{33AA73BC-C87E-4942-8C64-3A7125D632C7}" type="pres">
      <dgm:prSet presAssocID="{76D61DC4-549D-42F2-8BEB-41EA5AAECD9D}" presName="spaceRect" presStyleCnt="0"/>
      <dgm:spPr/>
    </dgm:pt>
    <dgm:pt modelId="{CAE7DE87-7F73-4EEE-BD7F-8A155BF05CB7}" type="pres">
      <dgm:prSet presAssocID="{76D61DC4-549D-42F2-8BEB-41EA5AAECD9D}" presName="parTx" presStyleLbl="revTx" presStyleIdx="2" presStyleCnt="4">
        <dgm:presLayoutVars>
          <dgm:chMax val="0"/>
          <dgm:chPref val="0"/>
        </dgm:presLayoutVars>
      </dgm:prSet>
      <dgm:spPr/>
    </dgm:pt>
    <dgm:pt modelId="{CAA11CCB-6F18-46ED-9953-EFB9FC5190C8}" type="pres">
      <dgm:prSet presAssocID="{805AC393-DE19-42C5-83B6-756496E759EA}" presName="sibTrans" presStyleCnt="0"/>
      <dgm:spPr/>
    </dgm:pt>
    <dgm:pt modelId="{666AAA58-22FD-4880-98A5-B78F7BBCD980}" type="pres">
      <dgm:prSet presAssocID="{C98455B7-C21B-4401-B88B-DA171A0BB089}" presName="compNode" presStyleCnt="0"/>
      <dgm:spPr/>
    </dgm:pt>
    <dgm:pt modelId="{35E8B491-58A2-49E2-9765-86CC9B87F6A0}" type="pres">
      <dgm:prSet presAssocID="{C98455B7-C21B-4401-B88B-DA171A0BB089}" presName="bgRect" presStyleLbl="bgShp" presStyleIdx="3" presStyleCnt="4"/>
      <dgm:spPr/>
    </dgm:pt>
    <dgm:pt modelId="{2E7EE01D-1829-4445-8887-CFDA9A5BFD96}" type="pres">
      <dgm:prSet presAssocID="{C98455B7-C21B-4401-B88B-DA171A0BB0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in"/>
        </a:ext>
      </dgm:extLst>
    </dgm:pt>
    <dgm:pt modelId="{CBCE6B92-DE74-44DF-958E-416ACE7E8F51}" type="pres">
      <dgm:prSet presAssocID="{C98455B7-C21B-4401-B88B-DA171A0BB089}" presName="spaceRect" presStyleCnt="0"/>
      <dgm:spPr/>
    </dgm:pt>
    <dgm:pt modelId="{16D54B53-4761-40E9-B845-AE2392B323FA}" type="pres">
      <dgm:prSet presAssocID="{C98455B7-C21B-4401-B88B-DA171A0BB089}" presName="parTx" presStyleLbl="revTx" presStyleIdx="3" presStyleCnt="4">
        <dgm:presLayoutVars>
          <dgm:chMax val="0"/>
          <dgm:chPref val="0"/>
        </dgm:presLayoutVars>
      </dgm:prSet>
      <dgm:spPr/>
    </dgm:pt>
  </dgm:ptLst>
  <dgm:cxnLst>
    <dgm:cxn modelId="{5160F20E-11DF-4B45-AE7A-EC8253393176}" srcId="{0FA987F3-BC0B-4FB8-A473-7160F02F5D2D}" destId="{72EE6633-7243-46C6-B24B-75213C41A899}" srcOrd="0" destOrd="0" parTransId="{CDF38ECD-11E9-4E23-A488-15DE6AA2DA05}" sibTransId="{7E1579A6-6286-4E40-A519-21AEB0E6E706}"/>
    <dgm:cxn modelId="{5A366514-ACDE-441B-A9A7-7FC55ECCC95C}" type="presOf" srcId="{C98455B7-C21B-4401-B88B-DA171A0BB089}" destId="{16D54B53-4761-40E9-B845-AE2392B323FA}" srcOrd="0" destOrd="0" presId="urn:microsoft.com/office/officeart/2018/2/layout/IconVerticalSolidList"/>
    <dgm:cxn modelId="{2386CC2B-BFBA-47A6-9E89-6277992515A9}" srcId="{0FA987F3-BC0B-4FB8-A473-7160F02F5D2D}" destId="{F78D8ED7-012C-45A5-9AE6-D5F7F622B3E2}" srcOrd="1" destOrd="0" parTransId="{EB92D178-451F-4217-9CF8-780A6DAF6826}" sibTransId="{EB7CD35E-F6FA-485E-80E9-A7F36963DBB5}"/>
    <dgm:cxn modelId="{329AC853-63AA-4D86-B3BB-13A5C73BCBA9}" type="presOf" srcId="{0FA987F3-BC0B-4FB8-A473-7160F02F5D2D}" destId="{217D5356-D1BF-4858-9F9E-36D0B0FDDBDB}" srcOrd="0" destOrd="0" presId="urn:microsoft.com/office/officeart/2018/2/layout/IconVerticalSolidList"/>
    <dgm:cxn modelId="{CADCD4B6-BE5B-4FC7-B5F0-9C075F35E2DC}" type="presOf" srcId="{72EE6633-7243-46C6-B24B-75213C41A899}" destId="{7D651C9D-245E-4B13-A8AF-8B34DC528F7E}" srcOrd="0" destOrd="0" presId="urn:microsoft.com/office/officeart/2018/2/layout/IconVerticalSolidList"/>
    <dgm:cxn modelId="{64F9E0C3-3E57-4832-A66D-4D00918D250B}" type="presOf" srcId="{F78D8ED7-012C-45A5-9AE6-D5F7F622B3E2}" destId="{36792754-B0A1-4862-83C5-92549760DAEA}" srcOrd="0" destOrd="0" presId="urn:microsoft.com/office/officeart/2018/2/layout/IconVerticalSolidList"/>
    <dgm:cxn modelId="{5E2265C5-3DB0-43CD-8EB1-09AF24DAD66F}" srcId="{0FA987F3-BC0B-4FB8-A473-7160F02F5D2D}" destId="{76D61DC4-549D-42F2-8BEB-41EA5AAECD9D}" srcOrd="2" destOrd="0" parTransId="{1173EC8B-62F8-4CA1-B4F8-5BF361D84527}" sibTransId="{805AC393-DE19-42C5-83B6-756496E759EA}"/>
    <dgm:cxn modelId="{D69FCAC8-1F53-4FBB-8984-EC139FF447FC}" srcId="{0FA987F3-BC0B-4FB8-A473-7160F02F5D2D}" destId="{C98455B7-C21B-4401-B88B-DA171A0BB089}" srcOrd="3" destOrd="0" parTransId="{B03BBD03-9A49-4E46-A003-97D79D956C73}" sibTransId="{16CED484-6A94-4835-820D-0BE0B9440872}"/>
    <dgm:cxn modelId="{708B5DCD-2509-4C39-8BFD-CC2F1F33CEA9}" type="presOf" srcId="{76D61DC4-549D-42F2-8BEB-41EA5AAECD9D}" destId="{CAE7DE87-7F73-4EEE-BD7F-8A155BF05CB7}" srcOrd="0" destOrd="0" presId="urn:microsoft.com/office/officeart/2018/2/layout/IconVerticalSolidList"/>
    <dgm:cxn modelId="{1DFC9095-2CCC-4354-AF56-C33138768D6F}" type="presParOf" srcId="{217D5356-D1BF-4858-9F9E-36D0B0FDDBDB}" destId="{CA21E4F2-AAA5-4FA5-A829-D633DCCCC2B9}" srcOrd="0" destOrd="0" presId="urn:microsoft.com/office/officeart/2018/2/layout/IconVerticalSolidList"/>
    <dgm:cxn modelId="{DFE46F55-FC04-455B-8522-9EC8DBEF3353}" type="presParOf" srcId="{CA21E4F2-AAA5-4FA5-A829-D633DCCCC2B9}" destId="{8669E8C9-9245-47EB-AD17-E2212548A17B}" srcOrd="0" destOrd="0" presId="urn:microsoft.com/office/officeart/2018/2/layout/IconVerticalSolidList"/>
    <dgm:cxn modelId="{2C7BE24E-EC96-419A-88EC-F63D52DA989E}" type="presParOf" srcId="{CA21E4F2-AAA5-4FA5-A829-D633DCCCC2B9}" destId="{6E773A23-F0B1-4027-938F-317753E3F5E0}" srcOrd="1" destOrd="0" presId="urn:microsoft.com/office/officeart/2018/2/layout/IconVerticalSolidList"/>
    <dgm:cxn modelId="{CD0EE695-0245-4835-B559-733427DC7C6C}" type="presParOf" srcId="{CA21E4F2-AAA5-4FA5-A829-D633DCCCC2B9}" destId="{597A02A0-654A-45FC-8A27-E07C2237ADFE}" srcOrd="2" destOrd="0" presId="urn:microsoft.com/office/officeart/2018/2/layout/IconVerticalSolidList"/>
    <dgm:cxn modelId="{B04541B4-317F-435A-BF7E-063FE088A54C}" type="presParOf" srcId="{CA21E4F2-AAA5-4FA5-A829-D633DCCCC2B9}" destId="{7D651C9D-245E-4B13-A8AF-8B34DC528F7E}" srcOrd="3" destOrd="0" presId="urn:microsoft.com/office/officeart/2018/2/layout/IconVerticalSolidList"/>
    <dgm:cxn modelId="{503DD0EC-9DB1-4BB4-866D-0453DC4F83B2}" type="presParOf" srcId="{217D5356-D1BF-4858-9F9E-36D0B0FDDBDB}" destId="{CEC1FCB7-2741-4B09-B1A5-9F65E466B803}" srcOrd="1" destOrd="0" presId="urn:microsoft.com/office/officeart/2018/2/layout/IconVerticalSolidList"/>
    <dgm:cxn modelId="{13258A39-68C6-4CED-BFD7-5F2EC6B5F055}" type="presParOf" srcId="{217D5356-D1BF-4858-9F9E-36D0B0FDDBDB}" destId="{0AAAA886-9363-419A-8258-E4F418C989FF}" srcOrd="2" destOrd="0" presId="urn:microsoft.com/office/officeart/2018/2/layout/IconVerticalSolidList"/>
    <dgm:cxn modelId="{686EE864-9501-4F0E-A8A7-DB5B5A8EC1DB}" type="presParOf" srcId="{0AAAA886-9363-419A-8258-E4F418C989FF}" destId="{847B22EB-D9D4-496D-8FF0-111FDBC2BD62}" srcOrd="0" destOrd="0" presId="urn:microsoft.com/office/officeart/2018/2/layout/IconVerticalSolidList"/>
    <dgm:cxn modelId="{3E8ADCD5-4A81-4822-AA16-E78FC0C02F17}" type="presParOf" srcId="{0AAAA886-9363-419A-8258-E4F418C989FF}" destId="{771A070F-D110-43F4-B52F-A20496874D69}" srcOrd="1" destOrd="0" presId="urn:microsoft.com/office/officeart/2018/2/layout/IconVerticalSolidList"/>
    <dgm:cxn modelId="{6AD2AED1-369D-4642-9A33-6CE8176FB810}" type="presParOf" srcId="{0AAAA886-9363-419A-8258-E4F418C989FF}" destId="{4A53E613-52B1-4EFF-945E-5512C4C535C8}" srcOrd="2" destOrd="0" presId="urn:microsoft.com/office/officeart/2018/2/layout/IconVerticalSolidList"/>
    <dgm:cxn modelId="{0BDE7B54-46F8-48B1-8146-7A7DFC452B03}" type="presParOf" srcId="{0AAAA886-9363-419A-8258-E4F418C989FF}" destId="{36792754-B0A1-4862-83C5-92549760DAEA}" srcOrd="3" destOrd="0" presId="urn:microsoft.com/office/officeart/2018/2/layout/IconVerticalSolidList"/>
    <dgm:cxn modelId="{BEB1D224-A145-4ED6-8B59-4AB182A1D703}" type="presParOf" srcId="{217D5356-D1BF-4858-9F9E-36D0B0FDDBDB}" destId="{552584A3-AA82-4168-93E4-8469713A5738}" srcOrd="3" destOrd="0" presId="urn:microsoft.com/office/officeart/2018/2/layout/IconVerticalSolidList"/>
    <dgm:cxn modelId="{89F850F3-5C62-45B3-B1AC-B50F537A31A1}" type="presParOf" srcId="{217D5356-D1BF-4858-9F9E-36D0B0FDDBDB}" destId="{9B4E7B71-66D6-420A-BEDF-5CCEFDB62723}" srcOrd="4" destOrd="0" presId="urn:microsoft.com/office/officeart/2018/2/layout/IconVerticalSolidList"/>
    <dgm:cxn modelId="{BA22DE91-5CD6-4B19-A1BB-49031F8F1169}" type="presParOf" srcId="{9B4E7B71-66D6-420A-BEDF-5CCEFDB62723}" destId="{33407F50-8EB7-4374-AD15-E86083DE6A68}" srcOrd="0" destOrd="0" presId="urn:microsoft.com/office/officeart/2018/2/layout/IconVerticalSolidList"/>
    <dgm:cxn modelId="{32B227E9-7B8B-4C7C-BEC4-F8A91BCCA311}" type="presParOf" srcId="{9B4E7B71-66D6-420A-BEDF-5CCEFDB62723}" destId="{DEBB99CF-A557-490F-A377-A210AE00674B}" srcOrd="1" destOrd="0" presId="urn:microsoft.com/office/officeart/2018/2/layout/IconVerticalSolidList"/>
    <dgm:cxn modelId="{EF0CCCD8-C2DD-4C37-A419-D5D6091F8F76}" type="presParOf" srcId="{9B4E7B71-66D6-420A-BEDF-5CCEFDB62723}" destId="{33AA73BC-C87E-4942-8C64-3A7125D632C7}" srcOrd="2" destOrd="0" presId="urn:microsoft.com/office/officeart/2018/2/layout/IconVerticalSolidList"/>
    <dgm:cxn modelId="{B4020DD1-8A0F-48FE-8F39-E43F56C86191}" type="presParOf" srcId="{9B4E7B71-66D6-420A-BEDF-5CCEFDB62723}" destId="{CAE7DE87-7F73-4EEE-BD7F-8A155BF05CB7}" srcOrd="3" destOrd="0" presId="urn:microsoft.com/office/officeart/2018/2/layout/IconVerticalSolidList"/>
    <dgm:cxn modelId="{9677A0B8-D17D-4A9B-8281-F656709DBB7E}" type="presParOf" srcId="{217D5356-D1BF-4858-9F9E-36D0B0FDDBDB}" destId="{CAA11CCB-6F18-46ED-9953-EFB9FC5190C8}" srcOrd="5" destOrd="0" presId="urn:microsoft.com/office/officeart/2018/2/layout/IconVerticalSolidList"/>
    <dgm:cxn modelId="{72029170-6BF0-493E-A3FF-1DE558970D24}" type="presParOf" srcId="{217D5356-D1BF-4858-9F9E-36D0B0FDDBDB}" destId="{666AAA58-22FD-4880-98A5-B78F7BBCD980}" srcOrd="6" destOrd="0" presId="urn:microsoft.com/office/officeart/2018/2/layout/IconVerticalSolidList"/>
    <dgm:cxn modelId="{5570D516-EF28-49C1-98B3-C2D755A988A3}" type="presParOf" srcId="{666AAA58-22FD-4880-98A5-B78F7BBCD980}" destId="{35E8B491-58A2-49E2-9765-86CC9B87F6A0}" srcOrd="0" destOrd="0" presId="urn:microsoft.com/office/officeart/2018/2/layout/IconVerticalSolidList"/>
    <dgm:cxn modelId="{AC5F3E5D-60F2-472C-978C-FBAB305D3572}" type="presParOf" srcId="{666AAA58-22FD-4880-98A5-B78F7BBCD980}" destId="{2E7EE01D-1829-4445-8887-CFDA9A5BFD96}" srcOrd="1" destOrd="0" presId="urn:microsoft.com/office/officeart/2018/2/layout/IconVerticalSolidList"/>
    <dgm:cxn modelId="{5CB81379-CFDB-403D-970B-49D2247DD1B4}" type="presParOf" srcId="{666AAA58-22FD-4880-98A5-B78F7BBCD980}" destId="{CBCE6B92-DE74-44DF-958E-416ACE7E8F51}" srcOrd="2" destOrd="0" presId="urn:microsoft.com/office/officeart/2018/2/layout/IconVerticalSolidList"/>
    <dgm:cxn modelId="{7CA4C244-C300-483B-B0F7-B1375AF3045B}" type="presParOf" srcId="{666AAA58-22FD-4880-98A5-B78F7BBCD980}" destId="{16D54B53-4761-40E9-B845-AE2392B323F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719ECA-6787-46C0-886D-A0DBA73DBAE2}">
      <dsp:nvSpPr>
        <dsp:cNvPr id="0" name=""/>
        <dsp:cNvSpPr/>
      </dsp:nvSpPr>
      <dsp:spPr>
        <a:xfrm>
          <a:off x="0" y="958220"/>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6ABE5-4E82-4FD0-9571-1FCFAA5B36F8}">
      <dsp:nvSpPr>
        <dsp:cNvPr id="0" name=""/>
        <dsp:cNvSpPr/>
      </dsp:nvSpPr>
      <dsp:spPr>
        <a:xfrm>
          <a:off x="535129" y="1356250"/>
          <a:ext cx="972962" cy="9729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C2269D-3477-4F77-A042-0A49569F7EA5}">
      <dsp:nvSpPr>
        <dsp:cNvPr id="0" name=""/>
        <dsp:cNvSpPr/>
      </dsp:nvSpPr>
      <dsp:spPr>
        <a:xfrm>
          <a:off x="2043221" y="958220"/>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1" i="0" kern="1200"/>
            <a:t>Module Aim</a:t>
          </a:r>
          <a:endParaRPr lang="en-US" sz="2400" kern="1200"/>
        </a:p>
      </dsp:txBody>
      <dsp:txXfrm>
        <a:off x="2043221" y="958220"/>
        <a:ext cx="4545469" cy="1769022"/>
      </dsp:txXfrm>
    </dsp:sp>
    <dsp:sp modelId="{E87E746F-AA49-40F9-9AEF-3D12380B5453}">
      <dsp:nvSpPr>
        <dsp:cNvPr id="0" name=""/>
        <dsp:cNvSpPr/>
      </dsp:nvSpPr>
      <dsp:spPr>
        <a:xfrm>
          <a:off x="0" y="3169499"/>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0BD290-945D-4AB2-9385-7C65F0278409}">
      <dsp:nvSpPr>
        <dsp:cNvPr id="0" name=""/>
        <dsp:cNvSpPr/>
      </dsp:nvSpPr>
      <dsp:spPr>
        <a:xfrm>
          <a:off x="535129" y="3567529"/>
          <a:ext cx="972962" cy="9729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5EC508-7CD1-4CE7-A72F-FCA6EFC8444E}">
      <dsp:nvSpPr>
        <dsp:cNvPr id="0" name=""/>
        <dsp:cNvSpPr/>
      </dsp:nvSpPr>
      <dsp:spPr>
        <a:xfrm>
          <a:off x="2043221" y="3169499"/>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0" i="0" kern="1200"/>
            <a:t>To critically examine the fundamental principles of conducting investigations from initial contact to post trail.</a:t>
          </a:r>
          <a:endParaRPr lang="en-US" sz="2400" kern="1200"/>
        </a:p>
      </dsp:txBody>
      <dsp:txXfrm>
        <a:off x="2043221" y="3169499"/>
        <a:ext cx="4545469" cy="17690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54E5B-672A-F94A-9547-334A1579A5BA}">
      <dsp:nvSpPr>
        <dsp:cNvPr id="0" name=""/>
        <dsp:cNvSpPr/>
      </dsp:nvSpPr>
      <dsp:spPr>
        <a:xfrm>
          <a:off x="0" y="0"/>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Upon the successful completion of this module, the student should be able to:</a:t>
          </a:r>
          <a:endParaRPr lang="en-US" sz="1400" kern="1200"/>
        </a:p>
      </dsp:txBody>
      <dsp:txXfrm>
        <a:off x="48426" y="48426"/>
        <a:ext cx="3332148" cy="895161"/>
      </dsp:txXfrm>
    </dsp:sp>
    <dsp:sp modelId="{8E5C165E-4116-474C-BDA3-0D81F5E7E87E}">
      <dsp:nvSpPr>
        <dsp:cNvPr id="0" name=""/>
        <dsp:cNvSpPr/>
      </dsp:nvSpPr>
      <dsp:spPr>
        <a:xfrm>
          <a:off x="0" y="1209349"/>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To demonstrate a systemic understanding of the role of a response police constable, as well as the structure and processes in relation to a wide range of investigations. </a:t>
          </a:r>
          <a:endParaRPr lang="en-US" sz="1400" kern="1200"/>
        </a:p>
      </dsp:txBody>
      <dsp:txXfrm>
        <a:off x="48426" y="1257775"/>
        <a:ext cx="3332148" cy="895161"/>
      </dsp:txXfrm>
    </dsp:sp>
    <dsp:sp modelId="{45B06280-59ED-244D-9FD4-39AA4E45B047}">
      <dsp:nvSpPr>
        <dsp:cNvPr id="0" name=""/>
        <dsp:cNvSpPr/>
      </dsp:nvSpPr>
      <dsp:spPr>
        <a:xfrm>
          <a:off x="0" y="2241682"/>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To understand the importance associated with working efficiently and effectively with victims and witnesses.</a:t>
          </a:r>
          <a:endParaRPr lang="en-US" sz="1400" kern="1200"/>
        </a:p>
      </dsp:txBody>
      <dsp:txXfrm>
        <a:off x="48426" y="2290108"/>
        <a:ext cx="3332148" cy="8951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499EF-5794-194E-95AC-8B3118416A28}">
      <dsp:nvSpPr>
        <dsp:cNvPr id="0" name=""/>
        <dsp:cNvSpPr/>
      </dsp:nvSpPr>
      <dsp:spPr>
        <a:xfrm>
          <a:off x="657841" y="1200"/>
          <a:ext cx="2682121" cy="160927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Component 1: 50% </a:t>
          </a:r>
          <a:br>
            <a:rPr lang="en-GB" sz="2900" kern="1200"/>
          </a:br>
          <a:r>
            <a:rPr lang="en-GB" sz="2900" kern="1200"/>
            <a:t>Role Play </a:t>
          </a:r>
          <a:endParaRPr lang="en-US" sz="2900" kern="1200"/>
        </a:p>
      </dsp:txBody>
      <dsp:txXfrm>
        <a:off x="657841" y="1200"/>
        <a:ext cx="2682121" cy="1609272"/>
      </dsp:txXfrm>
    </dsp:sp>
    <dsp:sp modelId="{8F32FBCF-CB94-1B46-A5C7-02384AB4E303}">
      <dsp:nvSpPr>
        <dsp:cNvPr id="0" name=""/>
        <dsp:cNvSpPr/>
      </dsp:nvSpPr>
      <dsp:spPr>
        <a:xfrm>
          <a:off x="657841" y="1878685"/>
          <a:ext cx="2682121" cy="1609272"/>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Component 2: 50% </a:t>
          </a:r>
        </a:p>
        <a:p>
          <a:pPr marL="0" lvl="0" indent="0" algn="ctr" defTabSz="1289050">
            <a:lnSpc>
              <a:spcPct val="90000"/>
            </a:lnSpc>
            <a:spcBef>
              <a:spcPct val="0"/>
            </a:spcBef>
            <a:spcAft>
              <a:spcPct val="35000"/>
            </a:spcAft>
            <a:buNone/>
          </a:pPr>
          <a:r>
            <a:rPr lang="en-GB" sz="2900" kern="1200"/>
            <a:t>Exam (2 hours) </a:t>
          </a:r>
          <a:endParaRPr lang="en-US" sz="2900" kern="1200"/>
        </a:p>
      </dsp:txBody>
      <dsp:txXfrm>
        <a:off x="657841" y="1878685"/>
        <a:ext cx="2682121" cy="16092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19CBB-ED3F-3D45-A2B9-24FFE988E9D5}">
      <dsp:nvSpPr>
        <dsp:cNvPr id="0" name=""/>
        <dsp:cNvSpPr/>
      </dsp:nvSpPr>
      <dsp:spPr>
        <a:xfrm>
          <a:off x="0" y="0"/>
          <a:ext cx="531454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941CB8-4191-884D-BA76-54D1D2B617AC}">
      <dsp:nvSpPr>
        <dsp:cNvPr id="0" name=""/>
        <dsp:cNvSpPr/>
      </dsp:nvSpPr>
      <dsp:spPr>
        <a:xfrm>
          <a:off x="0" y="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Conducting Investigations</a:t>
          </a:r>
        </a:p>
      </dsp:txBody>
      <dsp:txXfrm>
        <a:off x="0" y="0"/>
        <a:ext cx="5314543" cy="421990"/>
      </dsp:txXfrm>
    </dsp:sp>
    <dsp:sp modelId="{61C827F0-5C2D-4847-875B-AA50C5826FB6}">
      <dsp:nvSpPr>
        <dsp:cNvPr id="0" name=""/>
        <dsp:cNvSpPr/>
      </dsp:nvSpPr>
      <dsp:spPr>
        <a:xfrm>
          <a:off x="0" y="421990"/>
          <a:ext cx="5314543" cy="0"/>
        </a:xfrm>
        <a:prstGeom prst="line">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w="6350" cap="flat" cmpd="sng" algn="ctr">
          <a:solidFill>
            <a:schemeClr val="accent5">
              <a:hueOff val="-965506"/>
              <a:satOff val="-2488"/>
              <a:lumOff val="-168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327C3AF-A463-2540-9A7A-A5313B55B308}">
      <dsp:nvSpPr>
        <dsp:cNvPr id="0" name=""/>
        <dsp:cNvSpPr/>
      </dsp:nvSpPr>
      <dsp:spPr>
        <a:xfrm>
          <a:off x="0" y="42199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Investigation processes</a:t>
          </a:r>
        </a:p>
      </dsp:txBody>
      <dsp:txXfrm>
        <a:off x="0" y="421990"/>
        <a:ext cx="5314543" cy="421990"/>
      </dsp:txXfrm>
    </dsp:sp>
    <dsp:sp modelId="{AF8289B4-F1EC-8B42-B393-3C29E472B325}">
      <dsp:nvSpPr>
        <dsp:cNvPr id="0" name=""/>
        <dsp:cNvSpPr/>
      </dsp:nvSpPr>
      <dsp:spPr>
        <a:xfrm>
          <a:off x="0" y="843980"/>
          <a:ext cx="5314543" cy="0"/>
        </a:xfrm>
        <a:prstGeom prst="line">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w="6350" cap="flat" cmpd="sng" algn="ctr">
          <a:solidFill>
            <a:schemeClr val="accent5">
              <a:hueOff val="-1931012"/>
              <a:satOff val="-4977"/>
              <a:lumOff val="-336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52F3919-2447-EE4C-AF92-68EECF627D8C}">
      <dsp:nvSpPr>
        <dsp:cNvPr id="0" name=""/>
        <dsp:cNvSpPr/>
      </dsp:nvSpPr>
      <dsp:spPr>
        <a:xfrm>
          <a:off x="0" y="84398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Managing investigations </a:t>
          </a:r>
        </a:p>
      </dsp:txBody>
      <dsp:txXfrm>
        <a:off x="0" y="843980"/>
        <a:ext cx="5314543" cy="421990"/>
      </dsp:txXfrm>
    </dsp:sp>
    <dsp:sp modelId="{1E525F17-BD5A-804F-9A93-FF01C47C253E}">
      <dsp:nvSpPr>
        <dsp:cNvPr id="0" name=""/>
        <dsp:cNvSpPr/>
      </dsp:nvSpPr>
      <dsp:spPr>
        <a:xfrm>
          <a:off x="0" y="1265969"/>
          <a:ext cx="5314543" cy="0"/>
        </a:xfrm>
        <a:prstGeom prst="line">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w="6350" cap="flat" cmpd="sng" algn="ctr">
          <a:solidFill>
            <a:schemeClr val="accent5">
              <a:hueOff val="-2896518"/>
              <a:satOff val="-7465"/>
              <a:lumOff val="-504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7ABA08-8A59-FE4A-BF7F-74FAF6A613BA}">
      <dsp:nvSpPr>
        <dsp:cNvPr id="0" name=""/>
        <dsp:cNvSpPr/>
      </dsp:nvSpPr>
      <dsp:spPr>
        <a:xfrm>
          <a:off x="0" y="126597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Forensics </a:t>
          </a:r>
        </a:p>
      </dsp:txBody>
      <dsp:txXfrm>
        <a:off x="0" y="1265970"/>
        <a:ext cx="5314543" cy="421990"/>
      </dsp:txXfrm>
    </dsp:sp>
    <dsp:sp modelId="{87EB6330-8D48-D141-8266-9B212C2EC013}">
      <dsp:nvSpPr>
        <dsp:cNvPr id="0" name=""/>
        <dsp:cNvSpPr/>
      </dsp:nvSpPr>
      <dsp:spPr>
        <a:xfrm>
          <a:off x="0" y="1687960"/>
          <a:ext cx="5314543" cy="0"/>
        </a:xfrm>
        <a:prstGeom prst="line">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w="6350" cap="flat" cmpd="sng" algn="ctr">
          <a:solidFill>
            <a:schemeClr val="accent5">
              <a:hueOff val="-3862025"/>
              <a:satOff val="-9954"/>
              <a:lumOff val="-672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53E0292-7D9A-294B-8F78-EA04C19167C3}">
      <dsp:nvSpPr>
        <dsp:cNvPr id="0" name=""/>
        <dsp:cNvSpPr/>
      </dsp:nvSpPr>
      <dsp:spPr>
        <a:xfrm>
          <a:off x="0" y="168796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Working with suspects, victims and witnesses </a:t>
          </a:r>
        </a:p>
      </dsp:txBody>
      <dsp:txXfrm>
        <a:off x="0" y="1687960"/>
        <a:ext cx="5314543" cy="421990"/>
      </dsp:txXfrm>
    </dsp:sp>
    <dsp:sp modelId="{86430EC2-D0C5-6848-91D6-621F7A9B8E8D}">
      <dsp:nvSpPr>
        <dsp:cNvPr id="0" name=""/>
        <dsp:cNvSpPr/>
      </dsp:nvSpPr>
      <dsp:spPr>
        <a:xfrm>
          <a:off x="0" y="2109950"/>
          <a:ext cx="5314543" cy="0"/>
        </a:xfrm>
        <a:prstGeom prst="line">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w="6350" cap="flat" cmpd="sng" algn="ctr">
          <a:solidFill>
            <a:schemeClr val="accent5">
              <a:hueOff val="-4827531"/>
              <a:satOff val="-12442"/>
              <a:lumOff val="-840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0B7891D-8C65-8848-8FCF-44BFBC236BB0}">
      <dsp:nvSpPr>
        <dsp:cNvPr id="0" name=""/>
        <dsp:cNvSpPr/>
      </dsp:nvSpPr>
      <dsp:spPr>
        <a:xfrm>
          <a:off x="0" y="210995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Interviewing </a:t>
          </a:r>
        </a:p>
      </dsp:txBody>
      <dsp:txXfrm>
        <a:off x="0" y="2109950"/>
        <a:ext cx="5314543" cy="421990"/>
      </dsp:txXfrm>
    </dsp:sp>
    <dsp:sp modelId="{6F50B2C3-5F69-894A-90E6-A8C18E754119}">
      <dsp:nvSpPr>
        <dsp:cNvPr id="0" name=""/>
        <dsp:cNvSpPr/>
      </dsp:nvSpPr>
      <dsp:spPr>
        <a:xfrm>
          <a:off x="0" y="2531939"/>
          <a:ext cx="5314543" cy="0"/>
        </a:xfrm>
        <a:prstGeom prst="line">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w="6350" cap="flat" cmpd="sng" algn="ctr">
          <a:solidFill>
            <a:schemeClr val="accent5">
              <a:hueOff val="-5793037"/>
              <a:satOff val="-14931"/>
              <a:lumOff val="-1008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31F99E-1BC0-7648-BFD8-0EBB0DE1A4C0}">
      <dsp:nvSpPr>
        <dsp:cNvPr id="0" name=""/>
        <dsp:cNvSpPr/>
      </dsp:nvSpPr>
      <dsp:spPr>
        <a:xfrm>
          <a:off x="0" y="253194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Investigative strategies </a:t>
          </a:r>
        </a:p>
      </dsp:txBody>
      <dsp:txXfrm>
        <a:off x="0" y="2531940"/>
        <a:ext cx="5314543" cy="421990"/>
      </dsp:txXfrm>
    </dsp:sp>
    <dsp:sp modelId="{9003FA5E-0B2A-E34B-A5A6-09D21A4F6B7E}">
      <dsp:nvSpPr>
        <dsp:cNvPr id="0" name=""/>
        <dsp:cNvSpPr/>
      </dsp:nvSpPr>
      <dsp:spPr>
        <a:xfrm>
          <a:off x="0" y="2953929"/>
          <a:ext cx="5314543"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BB9DB46-6825-7B46-A0B6-78F73AF3061D}">
      <dsp:nvSpPr>
        <dsp:cNvPr id="0" name=""/>
        <dsp:cNvSpPr/>
      </dsp:nvSpPr>
      <dsp:spPr>
        <a:xfrm>
          <a:off x="0" y="295393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...and much more!</a:t>
          </a:r>
        </a:p>
      </dsp:txBody>
      <dsp:txXfrm>
        <a:off x="0" y="2953930"/>
        <a:ext cx="5314543" cy="4219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EC892-9FEE-B641-9D7D-434B7486873A}">
      <dsp:nvSpPr>
        <dsp:cNvPr id="0" name=""/>
        <dsp:cNvSpPr/>
      </dsp:nvSpPr>
      <dsp:spPr>
        <a:xfrm>
          <a:off x="0" y="623"/>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1B3CCE-7088-D442-8F01-8AAE60A8453A}">
      <dsp:nvSpPr>
        <dsp:cNvPr id="0" name=""/>
        <dsp:cNvSpPr/>
      </dsp:nvSpPr>
      <dsp:spPr>
        <a:xfrm>
          <a:off x="0" y="62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explore what the term ‘Conducting Investigations’ mean (overview)</a:t>
          </a:r>
        </a:p>
      </dsp:txBody>
      <dsp:txXfrm>
        <a:off x="0" y="623"/>
        <a:ext cx="6492875" cy="1020830"/>
      </dsp:txXfrm>
    </dsp:sp>
    <dsp:sp modelId="{B5028ED7-B92B-5B46-8272-EEB3AAD6B468}">
      <dsp:nvSpPr>
        <dsp:cNvPr id="0" name=""/>
        <dsp:cNvSpPr/>
      </dsp:nvSpPr>
      <dsp:spPr>
        <a:xfrm>
          <a:off x="0" y="1021453"/>
          <a:ext cx="6492875"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3C3BE5-54A8-AF42-BB20-DA8A7A088322}">
      <dsp:nvSpPr>
        <dsp:cNvPr id="0" name=""/>
        <dsp:cNvSpPr/>
      </dsp:nvSpPr>
      <dsp:spPr>
        <a:xfrm>
          <a:off x="0" y="102145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examine fundamental principles, legislation and powers related to conducting investigations</a:t>
          </a:r>
        </a:p>
      </dsp:txBody>
      <dsp:txXfrm>
        <a:off x="0" y="1021453"/>
        <a:ext cx="6492875" cy="1020830"/>
      </dsp:txXfrm>
    </dsp:sp>
    <dsp:sp modelId="{47274F36-6106-2E46-8244-88C2CBDCD20D}">
      <dsp:nvSpPr>
        <dsp:cNvPr id="0" name=""/>
        <dsp:cNvSpPr/>
      </dsp:nvSpPr>
      <dsp:spPr>
        <a:xfrm>
          <a:off x="0" y="2042284"/>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4483F2-E1D7-CB48-8C77-487F4C332D3A}">
      <dsp:nvSpPr>
        <dsp:cNvPr id="0" name=""/>
        <dsp:cNvSpPr/>
      </dsp:nvSpPr>
      <dsp:spPr>
        <a:xfrm>
          <a:off x="0" y="2042284"/>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understand definitions such as 'criminal investigations' and 'investigator'</a:t>
          </a:r>
        </a:p>
      </dsp:txBody>
      <dsp:txXfrm>
        <a:off x="0" y="2042284"/>
        <a:ext cx="6492875" cy="1020830"/>
      </dsp:txXfrm>
    </dsp:sp>
    <dsp:sp modelId="{95DC8294-0EDF-664A-A27C-372602527A58}">
      <dsp:nvSpPr>
        <dsp:cNvPr id="0" name=""/>
        <dsp:cNvSpPr/>
      </dsp:nvSpPr>
      <dsp:spPr>
        <a:xfrm>
          <a:off x="0" y="3063115"/>
          <a:ext cx="6492875"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D67D48-603C-7A4D-BB06-FF59F0CF82FF}">
      <dsp:nvSpPr>
        <dsp:cNvPr id="0" name=""/>
        <dsp:cNvSpPr/>
      </dsp:nvSpPr>
      <dsp:spPr>
        <a:xfrm>
          <a:off x="0" y="3063115"/>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explore some of the key stages in the initial stages of an investigation</a:t>
          </a:r>
        </a:p>
      </dsp:txBody>
      <dsp:txXfrm>
        <a:off x="0" y="3063115"/>
        <a:ext cx="6492875" cy="1020830"/>
      </dsp:txXfrm>
    </dsp:sp>
    <dsp:sp modelId="{BB72D375-8249-D345-8C6C-F8F298B1E284}">
      <dsp:nvSpPr>
        <dsp:cNvPr id="0" name=""/>
        <dsp:cNvSpPr/>
      </dsp:nvSpPr>
      <dsp:spPr>
        <a:xfrm>
          <a:off x="0" y="4083946"/>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8751E5-D868-E245-A5E5-C1215D2BCC2C}">
      <dsp:nvSpPr>
        <dsp:cNvPr id="0" name=""/>
        <dsp:cNvSpPr/>
      </dsp:nvSpPr>
      <dsp:spPr>
        <a:xfrm>
          <a:off x="0" y="4083946"/>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examine the importance of crime scene management within an investigation. </a:t>
          </a:r>
        </a:p>
      </dsp:txBody>
      <dsp:txXfrm>
        <a:off x="0" y="4083946"/>
        <a:ext cx="6492875" cy="10208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75DCB-23AB-7D41-8AA3-94855295C7EF}">
      <dsp:nvSpPr>
        <dsp:cNvPr id="0" name=""/>
        <dsp:cNvSpPr/>
      </dsp:nvSpPr>
      <dsp:spPr>
        <a:xfrm>
          <a:off x="0" y="3100718"/>
          <a:ext cx="6713552" cy="10177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t>
          </a:r>
          <a:r>
            <a:rPr lang="en-GB" sz="1800" b="0" i="0" kern="1200"/>
            <a:t>rimes that the police believe may be committed, for example, when premises or individuals are kept under observation for a period of time, with a view to the possible institution of criminal proceedings</a:t>
          </a:r>
          <a:endParaRPr lang="en-US" sz="1800" kern="1200"/>
        </a:p>
      </dsp:txBody>
      <dsp:txXfrm>
        <a:off x="0" y="3100718"/>
        <a:ext cx="6713552" cy="1017725"/>
      </dsp:txXfrm>
    </dsp:sp>
    <dsp:sp modelId="{257D0BF1-4588-6341-B4AF-AC1BD4C22AE2}">
      <dsp:nvSpPr>
        <dsp:cNvPr id="0" name=""/>
        <dsp:cNvSpPr/>
      </dsp:nvSpPr>
      <dsp:spPr>
        <a:xfrm rot="10800000">
          <a:off x="0" y="1550723"/>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I</a:t>
          </a:r>
          <a:r>
            <a:rPr lang="en-GB" sz="1800" b="0" i="0" kern="1200"/>
            <a:t>dentifying whether a crime has </a:t>
          </a:r>
          <a:r>
            <a:rPr lang="en-GB" sz="1800" b="0" i="1" kern="1200"/>
            <a:t>actually</a:t>
          </a:r>
          <a:r>
            <a:rPr lang="en-GB" sz="1800" b="0" i="0" kern="1200"/>
            <a:t> been committed, with a view to commencing criminal proceedings</a:t>
          </a:r>
          <a:endParaRPr lang="en-US" sz="1800" kern="1200"/>
        </a:p>
      </dsp:txBody>
      <dsp:txXfrm rot="10800000">
        <a:off x="0" y="1550723"/>
        <a:ext cx="6713552" cy="1017060"/>
      </dsp:txXfrm>
    </dsp:sp>
    <dsp:sp modelId="{D070FF4D-1232-0249-8C68-C8A3C9E1477A}">
      <dsp:nvSpPr>
        <dsp:cNvPr id="0" name=""/>
        <dsp:cNvSpPr/>
      </dsp:nvSpPr>
      <dsp:spPr>
        <a:xfrm rot="10800000">
          <a:off x="0" y="728"/>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a:t>
          </a:r>
          <a:r>
            <a:rPr lang="en-GB" sz="1800" b="0" i="0" kern="1200" dirty="0"/>
            <a:t>rimes that have been committed</a:t>
          </a:r>
          <a:endParaRPr lang="en-US" sz="1800" kern="1200" dirty="0"/>
        </a:p>
      </dsp:txBody>
      <dsp:txXfrm rot="10800000">
        <a:off x="0" y="728"/>
        <a:ext cx="6713552" cy="10170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F1F63-2763-4135-A1DA-ECB7B98BD17C}">
      <dsp:nvSpPr>
        <dsp:cNvPr id="0" name=""/>
        <dsp:cNvSpPr/>
      </dsp:nvSpPr>
      <dsp:spPr>
        <a:xfrm>
          <a:off x="1494"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Reactive</a:t>
          </a:r>
          <a:endParaRPr lang="en-US" sz="2600" kern="1200" dirty="0"/>
        </a:p>
      </dsp:txBody>
      <dsp:txXfrm rot="16200000">
        <a:off x="-1054522" y="1056016"/>
        <a:ext cx="2873298" cy="761264"/>
      </dsp:txXfrm>
    </dsp:sp>
    <dsp:sp modelId="{7E8336F9-CC29-4DC2-9527-D2D0F4A0AB5F}">
      <dsp:nvSpPr>
        <dsp:cNvPr id="0" name=""/>
        <dsp:cNvSpPr/>
      </dsp:nvSpPr>
      <dsp:spPr>
        <a:xfrm>
          <a:off x="762759"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762759" y="0"/>
        <a:ext cx="2835711" cy="3504022"/>
      </dsp:txXfrm>
    </dsp:sp>
    <dsp:sp modelId="{DA0AF2C6-6BB1-4772-88CE-8D1B7A36BDBB}">
      <dsp:nvSpPr>
        <dsp:cNvPr id="0" name=""/>
        <dsp:cNvSpPr/>
      </dsp:nvSpPr>
      <dsp:spPr>
        <a:xfrm>
          <a:off x="3941040"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Proactive</a:t>
          </a:r>
          <a:endParaRPr lang="en-US" sz="2600" kern="1200" dirty="0"/>
        </a:p>
      </dsp:txBody>
      <dsp:txXfrm rot="16200000">
        <a:off x="2885023" y="1056016"/>
        <a:ext cx="2873298" cy="761264"/>
      </dsp:txXfrm>
    </dsp:sp>
    <dsp:sp modelId="{AEFFE743-B824-4830-A4C5-EA90239FB717}">
      <dsp:nvSpPr>
        <dsp:cNvPr id="0" name=""/>
        <dsp:cNvSpPr/>
      </dsp:nvSpPr>
      <dsp:spPr>
        <a:xfrm rot="5400000">
          <a:off x="3702690" y="2717303"/>
          <a:ext cx="514761" cy="570948"/>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16E3B2-35B5-40DF-8750-054BD60AEB43}">
      <dsp:nvSpPr>
        <dsp:cNvPr id="0" name=""/>
        <dsp:cNvSpPr/>
      </dsp:nvSpPr>
      <dsp:spPr>
        <a:xfrm>
          <a:off x="4702305"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4702305" y="0"/>
        <a:ext cx="2835711" cy="35040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3F612-6227-5149-8AA5-546C4DC2896A}">
      <dsp:nvSpPr>
        <dsp:cNvPr id="0" name=""/>
        <dsp:cNvSpPr/>
      </dsp:nvSpPr>
      <dsp:spPr>
        <a:xfrm>
          <a:off x="1288856" y="125941"/>
          <a:ext cx="5083375" cy="103285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1" u="sng" kern="1200" dirty="0"/>
            <a:t>Investigative skills</a:t>
          </a:r>
          <a:endParaRPr lang="en-US" sz="2600" kern="1200" dirty="0"/>
        </a:p>
      </dsp:txBody>
      <dsp:txXfrm>
        <a:off x="1339276" y="176361"/>
        <a:ext cx="4982535" cy="932014"/>
      </dsp:txXfrm>
    </dsp:sp>
    <dsp:sp modelId="{EA5063E1-086A-294E-8363-B296531B4208}">
      <dsp:nvSpPr>
        <dsp:cNvPr id="0" name=""/>
        <dsp:cNvSpPr/>
      </dsp:nvSpPr>
      <dsp:spPr>
        <a:xfrm>
          <a:off x="0" y="1217820"/>
          <a:ext cx="7307270" cy="103285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Investigators need to be skilled in the following areas:</a:t>
          </a:r>
        </a:p>
      </dsp:txBody>
      <dsp:txXfrm>
        <a:off x="50420" y="1268240"/>
        <a:ext cx="7206430" cy="932014"/>
      </dsp:txXfrm>
    </dsp:sp>
    <dsp:sp modelId="{62F03D9D-A6FE-9644-BB11-8DA7B8CDC8AC}">
      <dsp:nvSpPr>
        <dsp:cNvPr id="0" name=""/>
        <dsp:cNvSpPr/>
      </dsp:nvSpPr>
      <dsp:spPr>
        <a:xfrm>
          <a:off x="0" y="2250674"/>
          <a:ext cx="7307270" cy="3175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2006"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US" sz="2000" kern="1200" dirty="0"/>
            <a:t>The planning required to conduct an investigation and the investigative process</a:t>
          </a:r>
        </a:p>
        <a:p>
          <a:pPr marL="228600" lvl="1" indent="-228600" algn="l" defTabSz="889000">
            <a:lnSpc>
              <a:spcPct val="90000"/>
            </a:lnSpc>
            <a:spcBef>
              <a:spcPct val="0"/>
            </a:spcBef>
            <a:spcAft>
              <a:spcPct val="20000"/>
            </a:spcAft>
            <a:buChar char="•"/>
          </a:pPr>
          <a:r>
            <a:rPr lang="en-US" sz="2000" kern="1200"/>
            <a:t>Decision making and how it can be improved by applying the investigative mindset</a:t>
          </a:r>
        </a:p>
        <a:p>
          <a:pPr marL="228600" lvl="1" indent="-228600" algn="l" defTabSz="889000">
            <a:lnSpc>
              <a:spcPct val="90000"/>
            </a:lnSpc>
            <a:spcBef>
              <a:spcPct val="0"/>
            </a:spcBef>
            <a:spcAft>
              <a:spcPct val="20000"/>
            </a:spcAft>
            <a:buChar char="•"/>
          </a:pPr>
          <a:r>
            <a:rPr lang="en-US" sz="2000" kern="1200"/>
            <a:t>Investigative and evidential evaluation (which can assist the investigator to determine the value of material gathered during the investigation)</a:t>
          </a:r>
        </a:p>
        <a:p>
          <a:pPr marL="228600" lvl="1" indent="-228600" algn="l" defTabSz="889000">
            <a:lnSpc>
              <a:spcPct val="90000"/>
            </a:lnSpc>
            <a:spcBef>
              <a:spcPct val="0"/>
            </a:spcBef>
            <a:spcAft>
              <a:spcPct val="20000"/>
            </a:spcAft>
            <a:buChar char="•"/>
          </a:pPr>
          <a:r>
            <a:rPr lang="en-US" sz="2000" kern="1200"/>
            <a:t>Creative thinking</a:t>
          </a:r>
        </a:p>
        <a:p>
          <a:pPr marL="228600" lvl="1" indent="-228600" algn="l" defTabSz="889000">
            <a:lnSpc>
              <a:spcPct val="90000"/>
            </a:lnSpc>
            <a:spcBef>
              <a:spcPct val="0"/>
            </a:spcBef>
            <a:spcAft>
              <a:spcPct val="20000"/>
            </a:spcAft>
            <a:buChar char="•"/>
          </a:pPr>
          <a:r>
            <a:rPr lang="en-US" sz="2000" kern="1200"/>
            <a:t>Challenging experts</a:t>
          </a:r>
        </a:p>
        <a:p>
          <a:pPr marL="228600" lvl="1" indent="-228600" algn="l" defTabSz="889000">
            <a:lnSpc>
              <a:spcPct val="90000"/>
            </a:lnSpc>
            <a:spcBef>
              <a:spcPct val="0"/>
            </a:spcBef>
            <a:spcAft>
              <a:spcPct val="20000"/>
            </a:spcAft>
            <a:buChar char="•"/>
          </a:pPr>
          <a:r>
            <a:rPr lang="en-US" sz="2000" kern="1200"/>
            <a:t>Victim and witness care</a:t>
          </a:r>
        </a:p>
      </dsp:txBody>
      <dsp:txXfrm>
        <a:off x="0" y="2250674"/>
        <a:ext cx="7307270" cy="317538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A974A-89A3-444E-A13F-0940B4529408}">
      <dsp:nvSpPr>
        <dsp:cNvPr id="0" name=""/>
        <dsp:cNvSpPr/>
      </dsp:nvSpPr>
      <dsp:spPr>
        <a:xfrm>
          <a:off x="750256" y="1500"/>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“Term used to describe a systematic approach to gathering and assessing material, underpinning an effective investigation’’ </a:t>
          </a:r>
          <a:br>
            <a:rPr lang="en-GB" sz="1700" kern="1200" dirty="0"/>
          </a:br>
          <a:r>
            <a:rPr lang="en-GB" sz="1700" kern="1200" dirty="0"/>
            <a:t>(ACPO Core Investigative Doctrine, 2005, p. 61).</a:t>
          </a:r>
          <a:endParaRPr lang="en-US" sz="1700" kern="1200" dirty="0"/>
        </a:p>
      </dsp:txBody>
      <dsp:txXfrm>
        <a:off x="750256" y="1500"/>
        <a:ext cx="3058911" cy="1835346"/>
      </dsp:txXfrm>
    </dsp:sp>
    <dsp:sp modelId="{8BF64E7F-8C0B-934F-A060-A2C4FFF8EAE7}">
      <dsp:nvSpPr>
        <dsp:cNvPr id="0" name=""/>
        <dsp:cNvSpPr/>
      </dsp:nvSpPr>
      <dsp:spPr>
        <a:xfrm>
          <a:off x="750256" y="2142738"/>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“The application of an investigative mindset will bring some order to the way in which investigators examine material and make decisions’’ </a:t>
          </a:r>
          <a:br>
            <a:rPr lang="en-GB" sz="1700" kern="1200" dirty="0"/>
          </a:br>
          <a:r>
            <a:rPr lang="en-GB" sz="1700" kern="1200" dirty="0"/>
            <a:t>(ACPO Core Investigative Doctrine, 2021, p, 84). </a:t>
          </a:r>
          <a:endParaRPr lang="en-US" sz="1700" kern="1200" dirty="0"/>
        </a:p>
      </dsp:txBody>
      <dsp:txXfrm>
        <a:off x="750256" y="2142738"/>
        <a:ext cx="3058911" cy="18353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0B64D-068E-3B44-9DD5-AEE4BD10B1D0}">
      <dsp:nvSpPr>
        <dsp:cNvPr id="0" name=""/>
        <dsp:cNvSpPr/>
      </dsp:nvSpPr>
      <dsp:spPr>
        <a:xfrm>
          <a:off x="930572" y="3032"/>
          <a:ext cx="2833338" cy="1700003"/>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a:t>
          </a:r>
          <a:r>
            <a:rPr lang="en-GB" sz="1400" b="0" i="0" kern="1200"/>
            <a:t>he exercise of legal powers should not be oppressive and should be proportionate to the crime under investigation</a:t>
          </a:r>
          <a:endParaRPr lang="en-US" sz="1400" kern="1200"/>
        </a:p>
      </dsp:txBody>
      <dsp:txXfrm>
        <a:off x="930572" y="3032"/>
        <a:ext cx="2833338" cy="1700003"/>
      </dsp:txXfrm>
    </dsp:sp>
    <dsp:sp modelId="{EFE7E131-855A-8744-96A6-2F1F66503891}">
      <dsp:nvSpPr>
        <dsp:cNvPr id="0" name=""/>
        <dsp:cNvSpPr/>
      </dsp:nvSpPr>
      <dsp:spPr>
        <a:xfrm>
          <a:off x="4047245" y="3032"/>
          <a:ext cx="2833338" cy="1700003"/>
        </a:xfrm>
        <a:prstGeom prst="rect">
          <a:avLst/>
        </a:prstGeom>
        <a:gradFill rotWithShape="0">
          <a:gsLst>
            <a:gs pos="0">
              <a:schemeClr val="accent2">
                <a:hueOff val="-291073"/>
                <a:satOff val="-16786"/>
                <a:lumOff val="1726"/>
                <a:alphaOff val="0"/>
                <a:lumMod val="110000"/>
                <a:satMod val="105000"/>
                <a:tint val="67000"/>
              </a:schemeClr>
            </a:gs>
            <a:gs pos="50000">
              <a:schemeClr val="accent2">
                <a:hueOff val="-291073"/>
                <a:satOff val="-16786"/>
                <a:lumOff val="1726"/>
                <a:alphaOff val="0"/>
                <a:lumMod val="105000"/>
                <a:satMod val="103000"/>
                <a:tint val="73000"/>
              </a:schemeClr>
            </a:gs>
            <a:gs pos="100000">
              <a:schemeClr val="accent2">
                <a:hueOff val="-291073"/>
                <a:satOff val="-16786"/>
                <a:lumOff val="172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a:t>
          </a:r>
          <a:r>
            <a:rPr lang="en-GB" sz="1400" b="0" i="0" kern="120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sz="1400" kern="1200"/>
        </a:p>
      </dsp:txBody>
      <dsp:txXfrm>
        <a:off x="4047245" y="3032"/>
        <a:ext cx="2833338" cy="1700003"/>
      </dsp:txXfrm>
    </dsp:sp>
    <dsp:sp modelId="{8E897FC3-44F8-D14E-9993-8228F730C5EB}">
      <dsp:nvSpPr>
        <dsp:cNvPr id="0" name=""/>
        <dsp:cNvSpPr/>
      </dsp:nvSpPr>
      <dsp:spPr>
        <a:xfrm>
          <a:off x="7163917" y="3032"/>
          <a:ext cx="2833338" cy="1700003"/>
        </a:xfrm>
        <a:prstGeom prst="rect">
          <a:avLst/>
        </a:prstGeom>
        <a:gradFill rotWithShape="0">
          <a:gsLst>
            <a:gs pos="0">
              <a:schemeClr val="accent2">
                <a:hueOff val="-582145"/>
                <a:satOff val="-33571"/>
                <a:lumOff val="3451"/>
                <a:alphaOff val="0"/>
                <a:lumMod val="110000"/>
                <a:satMod val="105000"/>
                <a:tint val="67000"/>
              </a:schemeClr>
            </a:gs>
            <a:gs pos="50000">
              <a:schemeClr val="accent2">
                <a:hueOff val="-582145"/>
                <a:satOff val="-33571"/>
                <a:lumOff val="3451"/>
                <a:alphaOff val="0"/>
                <a:lumMod val="105000"/>
                <a:satMod val="103000"/>
                <a:tint val="73000"/>
              </a:schemeClr>
            </a:gs>
            <a:gs pos="100000">
              <a:schemeClr val="accent2">
                <a:hueOff val="-582145"/>
                <a:satOff val="-33571"/>
                <a:lumOff val="345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a:t>
          </a:r>
          <a:r>
            <a:rPr lang="en-GB" sz="1400" b="0" i="0" kern="1200"/>
            <a:t>nvestigators should take all reasonable steps to understand the particular needs of individuals, including, but not limited to, any protected characteristics they may have, in order to comply with the provisions of the Equality Act 2010</a:t>
          </a:r>
          <a:endParaRPr lang="en-US" sz="1400" kern="1200"/>
        </a:p>
      </dsp:txBody>
      <dsp:txXfrm>
        <a:off x="7163917" y="3032"/>
        <a:ext cx="2833338" cy="1700003"/>
      </dsp:txXfrm>
    </dsp:sp>
    <dsp:sp modelId="{F58FBB97-D935-D54E-9046-010FC235C9A0}">
      <dsp:nvSpPr>
        <dsp:cNvPr id="0" name=""/>
        <dsp:cNvSpPr/>
      </dsp:nvSpPr>
      <dsp:spPr>
        <a:xfrm>
          <a:off x="930572" y="1986369"/>
          <a:ext cx="2833338" cy="1700003"/>
        </a:xfrm>
        <a:prstGeom prst="rect">
          <a:avLst/>
        </a:prstGeom>
        <a:gradFill rotWithShape="0">
          <a:gsLst>
            <a:gs pos="0">
              <a:schemeClr val="accent2">
                <a:hueOff val="-873218"/>
                <a:satOff val="-50357"/>
                <a:lumOff val="5177"/>
                <a:alphaOff val="0"/>
                <a:lumMod val="110000"/>
                <a:satMod val="105000"/>
                <a:tint val="67000"/>
              </a:schemeClr>
            </a:gs>
            <a:gs pos="50000">
              <a:schemeClr val="accent2">
                <a:hueOff val="-873218"/>
                <a:satOff val="-50357"/>
                <a:lumOff val="5177"/>
                <a:alphaOff val="0"/>
                <a:lumMod val="105000"/>
                <a:satMod val="103000"/>
                <a:tint val="73000"/>
              </a:schemeClr>
            </a:gs>
            <a:gs pos="100000">
              <a:schemeClr val="accent2">
                <a:hueOff val="-873218"/>
                <a:satOff val="-50357"/>
                <a:lumOff val="517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I</a:t>
          </a:r>
          <a:r>
            <a:rPr lang="en-GB" sz="1400" b="0" i="0" kern="1200" dirty="0"/>
            <a:t>nvestigators should have particular regard for vulnerable people and children</a:t>
          </a:r>
          <a:endParaRPr lang="en-US" sz="1400" kern="1200" dirty="0"/>
        </a:p>
      </dsp:txBody>
      <dsp:txXfrm>
        <a:off x="930572" y="1986369"/>
        <a:ext cx="2833338" cy="1700003"/>
      </dsp:txXfrm>
    </dsp:sp>
    <dsp:sp modelId="{F16DF868-E27C-4F48-88AE-1041378D54E9}">
      <dsp:nvSpPr>
        <dsp:cNvPr id="0" name=""/>
        <dsp:cNvSpPr/>
      </dsp:nvSpPr>
      <dsp:spPr>
        <a:xfrm>
          <a:off x="4047245" y="1986369"/>
          <a:ext cx="2833338" cy="1700003"/>
        </a:xfrm>
        <a:prstGeom prst="rect">
          <a:avLst/>
        </a:prstGeom>
        <a:gradFill rotWithShape="0">
          <a:gsLst>
            <a:gs pos="0">
              <a:schemeClr val="accent2">
                <a:hueOff val="-1164290"/>
                <a:satOff val="-67142"/>
                <a:lumOff val="6902"/>
                <a:alphaOff val="0"/>
                <a:lumMod val="110000"/>
                <a:satMod val="105000"/>
                <a:tint val="67000"/>
              </a:schemeClr>
            </a:gs>
            <a:gs pos="50000">
              <a:schemeClr val="accent2">
                <a:hueOff val="-1164290"/>
                <a:satOff val="-67142"/>
                <a:lumOff val="6902"/>
                <a:alphaOff val="0"/>
                <a:lumMod val="105000"/>
                <a:satMod val="103000"/>
                <a:tint val="73000"/>
              </a:schemeClr>
            </a:gs>
            <a:gs pos="100000">
              <a:schemeClr val="accent2">
                <a:hueOff val="-1164290"/>
                <a:satOff val="-67142"/>
                <a:lumOff val="690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a:t>
          </a:r>
          <a:r>
            <a:rPr lang="en-GB" sz="1400" b="0" i="0" kern="1200"/>
            <a:t>nvestigators should respect the professional ethics of others. This is particularly important when working with those whose role it is to support suspects</a:t>
          </a:r>
          <a:endParaRPr lang="en-US" sz="1400" kern="1200"/>
        </a:p>
      </dsp:txBody>
      <dsp:txXfrm>
        <a:off x="4047245" y="1986369"/>
        <a:ext cx="2833338" cy="1700003"/>
      </dsp:txXfrm>
    </dsp:sp>
    <dsp:sp modelId="{E0771FF2-E5BB-FB4F-B3F5-6DA1A8457950}">
      <dsp:nvSpPr>
        <dsp:cNvPr id="0" name=""/>
        <dsp:cNvSpPr/>
      </dsp:nvSpPr>
      <dsp:spPr>
        <a:xfrm>
          <a:off x="7163917" y="1986369"/>
          <a:ext cx="2833338" cy="1700003"/>
        </a:xfrm>
        <a:prstGeom prst="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These principles, the investigation process, and an investigative mindset provide a structure to support quality investigations.</a:t>
          </a:r>
          <a:endParaRPr lang="en-US" sz="1400" kern="1200"/>
        </a:p>
      </dsp:txBody>
      <dsp:txXfrm>
        <a:off x="7163917" y="1986369"/>
        <a:ext cx="2833338" cy="17000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B9611-3AE6-954C-AFFE-380F9A13AAF1}">
      <dsp:nvSpPr>
        <dsp:cNvPr id="0" name=""/>
        <dsp:cNvSpPr/>
      </dsp:nvSpPr>
      <dsp:spPr>
        <a:xfrm>
          <a:off x="0" y="0"/>
          <a:ext cx="6900512" cy="18556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t>The success of an investigation relies on the goodwill and cooperation of victims, witnesses and the community. Investigators should be aware that:</a:t>
          </a:r>
          <a:endParaRPr lang="en-US" sz="2600" kern="1200"/>
        </a:p>
      </dsp:txBody>
      <dsp:txXfrm>
        <a:off x="90584" y="90584"/>
        <a:ext cx="6719344" cy="1674452"/>
      </dsp:txXfrm>
    </dsp:sp>
    <dsp:sp modelId="{68590124-E0F5-DE49-B31A-1579F09C63FA}">
      <dsp:nvSpPr>
        <dsp:cNvPr id="0" name=""/>
        <dsp:cNvSpPr/>
      </dsp:nvSpPr>
      <dsp:spPr>
        <a:xfrm>
          <a:off x="0" y="2000550"/>
          <a:ext cx="6900512" cy="3390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0" i="0" kern="1200"/>
            <a:t>investigations should be conducted with integrity, common sense and sound judgement</a:t>
          </a:r>
          <a:endParaRPr lang="en-US" sz="2000" kern="1200"/>
        </a:p>
        <a:p>
          <a:pPr marL="228600" lvl="1" indent="-228600" algn="l" defTabSz="889000">
            <a:lnSpc>
              <a:spcPct val="90000"/>
            </a:lnSpc>
            <a:spcBef>
              <a:spcPct val="0"/>
            </a:spcBef>
            <a:spcAft>
              <a:spcPct val="20000"/>
            </a:spcAft>
            <a:buChar char="•"/>
          </a:pPr>
          <a:r>
            <a:rPr lang="en-GB" sz="2000" b="0" i="0" kern="1200"/>
            <a:t>heavy-handed, discriminatory or disproportionate actions risk losing cooperation and any future criminal proceedings</a:t>
          </a:r>
          <a:endParaRPr lang="en-US" sz="2000" kern="1200"/>
        </a:p>
        <a:p>
          <a:pPr marL="228600" lvl="1" indent="-228600" algn="l" defTabSz="889000">
            <a:lnSpc>
              <a:spcPct val="90000"/>
            </a:lnSpc>
            <a:spcBef>
              <a:spcPct val="0"/>
            </a:spcBef>
            <a:spcAft>
              <a:spcPct val="20000"/>
            </a:spcAft>
            <a:buChar char="•"/>
          </a:pPr>
          <a:r>
            <a:rPr lang="en-GB" sz="2000" b="0" i="0" kern="1200"/>
            <a:t>effective investigators maintain a balance that recognises the concerns of all the parties involved</a:t>
          </a:r>
          <a:endParaRPr lang="en-US" sz="2000" kern="1200"/>
        </a:p>
        <a:p>
          <a:pPr marL="228600" lvl="1" indent="-228600" algn="l" defTabSz="889000">
            <a:lnSpc>
              <a:spcPct val="90000"/>
            </a:lnSpc>
            <a:spcBef>
              <a:spcPct val="0"/>
            </a:spcBef>
            <a:spcAft>
              <a:spcPct val="20000"/>
            </a:spcAft>
            <a:buChar char="•"/>
          </a:pPr>
          <a:r>
            <a:rPr lang="en-GB" sz="2000" b="0" i="0" kern="1200"/>
            <a:t>understanding the response to crime assists investigators to build this relationship</a:t>
          </a:r>
          <a:endParaRPr lang="en-US" sz="2000" kern="1200"/>
        </a:p>
        <a:p>
          <a:pPr marL="228600" lvl="1" indent="-228600" algn="l" defTabSz="889000">
            <a:lnSpc>
              <a:spcPct val="90000"/>
            </a:lnSpc>
            <a:spcBef>
              <a:spcPct val="0"/>
            </a:spcBef>
            <a:spcAft>
              <a:spcPct val="20000"/>
            </a:spcAft>
            <a:buChar char="•"/>
          </a:pPr>
          <a:r>
            <a:rPr lang="en-GB" sz="2000" b="0" i="0" kern="1200"/>
            <a:t>a professional approach to investigations benefits the victim, the public and</a:t>
          </a:r>
          <a:br>
            <a:rPr lang="en-GB" sz="2000" b="0" i="0" kern="1200"/>
          </a:br>
          <a:r>
            <a:rPr lang="en-GB" sz="2000" b="0" i="0" kern="1200"/>
            <a:t>the police</a:t>
          </a:r>
          <a:endParaRPr lang="en-US" sz="2000" kern="1200"/>
        </a:p>
      </dsp:txBody>
      <dsp:txXfrm>
        <a:off x="0" y="2000550"/>
        <a:ext cx="6900512" cy="33906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316E1-A0CD-4E08-AC86-C5CECD5B513A}">
      <dsp:nvSpPr>
        <dsp:cNvPr id="0" name=""/>
        <dsp:cNvSpPr/>
      </dsp:nvSpPr>
      <dsp:spPr>
        <a:xfrm rot="5400000">
          <a:off x="1257716" y="831957"/>
          <a:ext cx="1302913" cy="15703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3DF38-1E7D-4A79-A54D-808AB0934908}">
      <dsp:nvSpPr>
        <dsp:cNvPr id="0" name=""/>
        <dsp:cNvSpPr/>
      </dsp:nvSpPr>
      <dsp:spPr>
        <a:xfrm>
          <a:off x="1315839" y="264"/>
          <a:ext cx="2227848" cy="104692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obtained from initial call</a:t>
          </a:r>
          <a:endParaRPr lang="en-US" sz="2000" kern="1200" dirty="0">
            <a:latin typeface="Calibri" panose="020F0502020204030204"/>
            <a:ea typeface="+mn-ea"/>
            <a:cs typeface="+mn-cs"/>
          </a:endParaRPr>
        </a:p>
      </dsp:txBody>
      <dsp:txXfrm>
        <a:off x="1346503" y="30928"/>
        <a:ext cx="2166520" cy="985601"/>
      </dsp:txXfrm>
    </dsp:sp>
    <dsp:sp modelId="{024EFAC4-4D99-4A1E-BF15-C25D5F8FED6E}">
      <dsp:nvSpPr>
        <dsp:cNvPr id="0" name=""/>
        <dsp:cNvSpPr/>
      </dsp:nvSpPr>
      <dsp:spPr>
        <a:xfrm rot="5400000">
          <a:off x="1257716" y="2140619"/>
          <a:ext cx="1302913" cy="157039"/>
        </a:xfrm>
        <a:prstGeom prst="rect">
          <a:avLst/>
        </a:prstGeom>
        <a:solidFill>
          <a:schemeClr val="accent5">
            <a:hueOff val="-675854"/>
            <a:satOff val="-1742"/>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3A3AAB-C933-439D-BCD4-4718F59C0CFC}">
      <dsp:nvSpPr>
        <dsp:cNvPr id="0" name=""/>
        <dsp:cNvSpPr/>
      </dsp:nvSpPr>
      <dsp:spPr>
        <a:xfrm>
          <a:off x="1339988" y="1308926"/>
          <a:ext cx="2179550" cy="1046929"/>
        </a:xfrm>
        <a:prstGeom prst="roundRect">
          <a:avLst>
            <a:gd name="adj" fmla="val 10000"/>
          </a:avLst>
        </a:prstGeom>
        <a:solidFill>
          <a:schemeClr val="accent5">
            <a:hueOff val="-614413"/>
            <a:satOff val="-1584"/>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police systems</a:t>
          </a:r>
          <a:endParaRPr lang="en-US" sz="2000" kern="1200" dirty="0">
            <a:latin typeface="Calibri" panose="020F0502020204030204"/>
            <a:ea typeface="+mn-ea"/>
            <a:cs typeface="+mn-cs"/>
          </a:endParaRPr>
        </a:p>
      </dsp:txBody>
      <dsp:txXfrm>
        <a:off x="1370652" y="1339590"/>
        <a:ext cx="2118222" cy="985601"/>
      </dsp:txXfrm>
    </dsp:sp>
    <dsp:sp modelId="{14914E43-5338-477F-B9C3-27B223D427D6}">
      <dsp:nvSpPr>
        <dsp:cNvPr id="0" name=""/>
        <dsp:cNvSpPr/>
      </dsp:nvSpPr>
      <dsp:spPr>
        <a:xfrm rot="5400000">
          <a:off x="1257716" y="3449281"/>
          <a:ext cx="1302913" cy="157039"/>
        </a:xfrm>
        <a:prstGeom prst="rect">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9BF8F1-91AC-4A56-B096-A821E5EACEE2}">
      <dsp:nvSpPr>
        <dsp:cNvPr id="0" name=""/>
        <dsp:cNvSpPr/>
      </dsp:nvSpPr>
      <dsp:spPr>
        <a:xfrm>
          <a:off x="1339988" y="2617588"/>
          <a:ext cx="2179550" cy="1046929"/>
        </a:xfrm>
        <a:prstGeom prst="roundRect">
          <a:avLst>
            <a:gd name="adj" fmla="val 10000"/>
          </a:avLst>
        </a:prstGeom>
        <a:solidFill>
          <a:schemeClr val="accent5">
            <a:hueOff val="-1228826"/>
            <a:satOff val="-3167"/>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officer attending</a:t>
          </a:r>
          <a:endParaRPr lang="en-US" sz="2000" kern="1200" dirty="0">
            <a:latin typeface="Calibri" panose="020F0502020204030204"/>
            <a:ea typeface="+mn-ea"/>
            <a:cs typeface="+mn-cs"/>
          </a:endParaRPr>
        </a:p>
      </dsp:txBody>
      <dsp:txXfrm>
        <a:off x="1370652" y="2648252"/>
        <a:ext cx="2118222" cy="985601"/>
      </dsp:txXfrm>
    </dsp:sp>
    <dsp:sp modelId="{1B9E751B-8298-4E74-A1A1-311C9EC298D2}">
      <dsp:nvSpPr>
        <dsp:cNvPr id="0" name=""/>
        <dsp:cNvSpPr/>
      </dsp:nvSpPr>
      <dsp:spPr>
        <a:xfrm>
          <a:off x="1912604" y="4103612"/>
          <a:ext cx="2860371" cy="157039"/>
        </a:xfrm>
        <a:prstGeom prst="rect">
          <a:avLst/>
        </a:prstGeom>
        <a:solidFill>
          <a:schemeClr val="accent5">
            <a:hueOff val="-2027563"/>
            <a:satOff val="-5226"/>
            <a:lumOff val="-353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AE3097-2618-48A5-A768-9AB705C7E323}">
      <dsp:nvSpPr>
        <dsp:cNvPr id="0" name=""/>
        <dsp:cNvSpPr/>
      </dsp:nvSpPr>
      <dsp:spPr>
        <a:xfrm>
          <a:off x="1388287" y="3926250"/>
          <a:ext cx="2082953" cy="1046929"/>
        </a:xfrm>
        <a:prstGeom prst="roundRect">
          <a:avLst>
            <a:gd name="adj" fmla="val 10000"/>
          </a:avLst>
        </a:prstGeom>
        <a:solidFill>
          <a:schemeClr val="accent5">
            <a:hueOff val="-1843239"/>
            <a:satOff val="-4751"/>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provided by 1</a:t>
          </a:r>
          <a:r>
            <a:rPr lang="en-US" sz="2000" kern="1200" baseline="30000">
              <a:latin typeface="Calibri" panose="020F0502020204030204"/>
              <a:ea typeface="+mn-ea"/>
              <a:cs typeface="+mn-cs"/>
            </a:rPr>
            <a:t>st</a:t>
          </a:r>
          <a:r>
            <a:rPr lang="en-US" sz="2000" kern="1200">
              <a:latin typeface="Calibri" panose="020F0502020204030204"/>
              <a:ea typeface="+mn-ea"/>
              <a:cs typeface="+mn-cs"/>
            </a:rPr>
            <a:t> witness</a:t>
          </a:r>
          <a:endParaRPr lang="en-US" sz="2000" kern="1200" dirty="0">
            <a:latin typeface="Calibri" panose="020F0502020204030204"/>
            <a:ea typeface="+mn-ea"/>
            <a:cs typeface="+mn-cs"/>
          </a:endParaRPr>
        </a:p>
      </dsp:txBody>
      <dsp:txXfrm>
        <a:off x="1418951" y="3956914"/>
        <a:ext cx="2021625" cy="985601"/>
      </dsp:txXfrm>
    </dsp:sp>
    <dsp:sp modelId="{02406E35-719E-4C36-8806-B11B1AC077B9}">
      <dsp:nvSpPr>
        <dsp:cNvPr id="0" name=""/>
        <dsp:cNvSpPr/>
      </dsp:nvSpPr>
      <dsp:spPr>
        <a:xfrm rot="16200000">
          <a:off x="4125238" y="3449281"/>
          <a:ext cx="1302913" cy="157039"/>
        </a:xfrm>
        <a:prstGeom prst="rect">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A30D8B-9AB0-481A-806C-D43E2C3A1512}">
      <dsp:nvSpPr>
        <dsp:cNvPr id="0" name=""/>
        <dsp:cNvSpPr/>
      </dsp:nvSpPr>
      <dsp:spPr>
        <a:xfrm>
          <a:off x="4167797" y="3926250"/>
          <a:ext cx="2258977" cy="1046929"/>
        </a:xfrm>
        <a:prstGeom prst="roundRect">
          <a:avLst>
            <a:gd name="adj" fmla="val 10000"/>
          </a:avLst>
        </a:prstGeom>
        <a:solidFill>
          <a:schemeClr val="accent5">
            <a:hueOff val="-2457652"/>
            <a:satOff val="-6334"/>
            <a:lumOff val="-42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 provided by victim (1</a:t>
          </a:r>
          <a:r>
            <a:rPr lang="en-US" sz="2000" kern="1200" baseline="30000">
              <a:latin typeface="Calibri" panose="020F0502020204030204"/>
              <a:ea typeface="+mn-ea"/>
              <a:cs typeface="+mn-cs"/>
            </a:rPr>
            <a:t>st</a:t>
          </a:r>
          <a:r>
            <a:rPr lang="en-US" sz="2000" kern="1200">
              <a:latin typeface="Calibri" panose="020F0502020204030204"/>
              <a:ea typeface="+mn-ea"/>
              <a:cs typeface="+mn-cs"/>
            </a:rPr>
            <a:t> account)</a:t>
          </a:r>
          <a:endParaRPr lang="en-US" sz="2000" kern="1200" dirty="0">
            <a:latin typeface="Calibri" panose="020F0502020204030204"/>
            <a:ea typeface="+mn-ea"/>
            <a:cs typeface="+mn-cs"/>
          </a:endParaRPr>
        </a:p>
      </dsp:txBody>
      <dsp:txXfrm>
        <a:off x="4198461" y="3956914"/>
        <a:ext cx="2197649" cy="985601"/>
      </dsp:txXfrm>
    </dsp:sp>
    <dsp:sp modelId="{C21A33FF-D11F-47E5-91A1-DED9E5D3A6F6}">
      <dsp:nvSpPr>
        <dsp:cNvPr id="0" name=""/>
        <dsp:cNvSpPr/>
      </dsp:nvSpPr>
      <dsp:spPr>
        <a:xfrm rot="16200000">
          <a:off x="4125238" y="2140619"/>
          <a:ext cx="1302913" cy="157039"/>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CDBFB8-5752-4DAC-9292-D8A7E56D5200}">
      <dsp:nvSpPr>
        <dsp:cNvPr id="0" name=""/>
        <dsp:cNvSpPr/>
      </dsp:nvSpPr>
      <dsp:spPr>
        <a:xfrm>
          <a:off x="4143648" y="2617588"/>
          <a:ext cx="2307275" cy="1046929"/>
        </a:xfrm>
        <a:prstGeom prst="roundRect">
          <a:avLst>
            <a:gd name="adj" fmla="val 10000"/>
          </a:avLst>
        </a:prstGeom>
        <a:solidFill>
          <a:schemeClr val="accent5">
            <a:hueOff val="-3072065"/>
            <a:satOff val="-7918"/>
            <a:lumOff val="-5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collected at scene (exhibits)</a:t>
          </a:r>
          <a:endParaRPr lang="en-US" sz="2000" kern="1200" dirty="0">
            <a:latin typeface="Calibri" panose="020F0502020204030204"/>
            <a:ea typeface="+mn-ea"/>
            <a:cs typeface="+mn-cs"/>
          </a:endParaRPr>
        </a:p>
      </dsp:txBody>
      <dsp:txXfrm>
        <a:off x="4174312" y="2648252"/>
        <a:ext cx="2245947" cy="985601"/>
      </dsp:txXfrm>
    </dsp:sp>
    <dsp:sp modelId="{0116E63E-5F3F-4A18-9F0F-EFE71CE30ABA}">
      <dsp:nvSpPr>
        <dsp:cNvPr id="0" name=""/>
        <dsp:cNvSpPr/>
      </dsp:nvSpPr>
      <dsp:spPr>
        <a:xfrm rot="16200000">
          <a:off x="4125238" y="831957"/>
          <a:ext cx="1302913" cy="157039"/>
        </a:xfrm>
        <a:prstGeom prst="rect">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F532BE-B3BF-49FE-B7AB-943778684D67}">
      <dsp:nvSpPr>
        <dsp:cNvPr id="0" name=""/>
        <dsp:cNvSpPr/>
      </dsp:nvSpPr>
      <dsp:spPr>
        <a:xfrm>
          <a:off x="4119499" y="1308926"/>
          <a:ext cx="2355574" cy="1046929"/>
        </a:xfrm>
        <a:prstGeom prst="roundRect">
          <a:avLst>
            <a:gd name="adj" fmla="val 10000"/>
          </a:avLst>
        </a:prstGeom>
        <a:solidFill>
          <a:schemeClr val="accent5">
            <a:hueOff val="-3686478"/>
            <a:satOff val="-9501"/>
            <a:lumOff val="-64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from CSI in attendance</a:t>
          </a:r>
          <a:endParaRPr lang="en-US" sz="2000" kern="1200" dirty="0">
            <a:latin typeface="Calibri" panose="020F0502020204030204"/>
            <a:ea typeface="+mn-ea"/>
            <a:cs typeface="+mn-cs"/>
          </a:endParaRPr>
        </a:p>
      </dsp:txBody>
      <dsp:txXfrm>
        <a:off x="4150163" y="1339590"/>
        <a:ext cx="2294246" cy="985601"/>
      </dsp:txXfrm>
    </dsp:sp>
    <dsp:sp modelId="{3DE66A17-7A49-4C2B-9DA6-F085BAFC0B3F}">
      <dsp:nvSpPr>
        <dsp:cNvPr id="0" name=""/>
        <dsp:cNvSpPr/>
      </dsp:nvSpPr>
      <dsp:spPr>
        <a:xfrm>
          <a:off x="4780496" y="177626"/>
          <a:ext cx="3026614" cy="157039"/>
        </a:xfrm>
        <a:prstGeom prst="rect">
          <a:avLst/>
        </a:prstGeom>
        <a:solidFill>
          <a:schemeClr val="accent5">
            <a:hueOff val="-4730980"/>
            <a:satOff val="-12193"/>
            <a:lumOff val="-823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3C7A6-D091-4020-865A-0B1338806610}">
      <dsp:nvSpPr>
        <dsp:cNvPr id="0" name=""/>
        <dsp:cNvSpPr/>
      </dsp:nvSpPr>
      <dsp:spPr>
        <a:xfrm>
          <a:off x="4143648" y="264"/>
          <a:ext cx="2307275" cy="1046929"/>
        </a:xfrm>
        <a:prstGeom prst="roundRect">
          <a:avLst>
            <a:gd name="adj" fmla="val 10000"/>
          </a:avLst>
        </a:prstGeom>
        <a:solidFill>
          <a:schemeClr val="accent5">
            <a:hueOff val="-4300891"/>
            <a:satOff val="-11085"/>
            <a:lumOff val="-74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Suspect information &amp; intelligence</a:t>
          </a:r>
          <a:endParaRPr lang="en-US" sz="2000" kern="1200" dirty="0">
            <a:latin typeface="Calibri" panose="020F0502020204030204"/>
            <a:ea typeface="+mn-ea"/>
            <a:cs typeface="+mn-cs"/>
          </a:endParaRPr>
        </a:p>
      </dsp:txBody>
      <dsp:txXfrm>
        <a:off x="4174312" y="30928"/>
        <a:ext cx="2245947" cy="985601"/>
      </dsp:txXfrm>
    </dsp:sp>
    <dsp:sp modelId="{84A051C4-FBD8-40A1-8A58-78B001EB0A8F}">
      <dsp:nvSpPr>
        <dsp:cNvPr id="0" name=""/>
        <dsp:cNvSpPr/>
      </dsp:nvSpPr>
      <dsp:spPr>
        <a:xfrm rot="5400000">
          <a:off x="7159572" y="831957"/>
          <a:ext cx="1302913" cy="157039"/>
        </a:xfrm>
        <a:prstGeom prst="rect">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86FD3E-B8E1-4C86-B740-19A8B7BACC13}">
      <dsp:nvSpPr>
        <dsp:cNvPr id="0" name=""/>
        <dsp:cNvSpPr/>
      </dsp:nvSpPr>
      <dsp:spPr>
        <a:xfrm>
          <a:off x="7142168" y="264"/>
          <a:ext cx="2378903" cy="1046929"/>
        </a:xfrm>
        <a:prstGeom prst="roundRect">
          <a:avLst>
            <a:gd name="adj" fmla="val 10000"/>
          </a:avLst>
        </a:prstGeom>
        <a:solidFill>
          <a:schemeClr val="accent5">
            <a:hueOff val="-4915304"/>
            <a:satOff val="-12668"/>
            <a:lumOff val="-85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Plan to locate &amp; manage suspect</a:t>
          </a:r>
          <a:endParaRPr lang="en-US" sz="2300" kern="1200" dirty="0">
            <a:latin typeface="Calibri" panose="020F0502020204030204"/>
            <a:ea typeface="+mn-ea"/>
            <a:cs typeface="+mn-cs"/>
          </a:endParaRPr>
        </a:p>
      </dsp:txBody>
      <dsp:txXfrm>
        <a:off x="7172832" y="30928"/>
        <a:ext cx="2317575" cy="985601"/>
      </dsp:txXfrm>
    </dsp:sp>
    <dsp:sp modelId="{1D2AD03E-9731-49FE-A8F9-037CE37D7AE5}">
      <dsp:nvSpPr>
        <dsp:cNvPr id="0" name=""/>
        <dsp:cNvSpPr/>
      </dsp:nvSpPr>
      <dsp:spPr>
        <a:xfrm rot="5400000">
          <a:off x="7159572" y="2140619"/>
          <a:ext cx="1302913" cy="157039"/>
        </a:xfrm>
        <a:prstGeom prst="rect">
          <a:avLst/>
        </a:prstGeom>
        <a:solidFill>
          <a:schemeClr val="accent5">
            <a:hueOff val="-6082688"/>
            <a:satOff val="-15677"/>
            <a:lumOff val="-10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AE5DF-437C-45FE-8DA4-6AAD04349F0D}">
      <dsp:nvSpPr>
        <dsp:cNvPr id="0" name=""/>
        <dsp:cNvSpPr/>
      </dsp:nvSpPr>
      <dsp:spPr>
        <a:xfrm>
          <a:off x="7166309" y="1308926"/>
          <a:ext cx="2330622" cy="1046929"/>
        </a:xfrm>
        <a:prstGeom prst="roundRect">
          <a:avLst>
            <a:gd name="adj" fmla="val 10000"/>
          </a:avLst>
        </a:prstGeom>
        <a:solidFill>
          <a:schemeClr val="accent5">
            <a:hueOff val="-5529717"/>
            <a:satOff val="-14252"/>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Complete crime report</a:t>
          </a:r>
        </a:p>
      </dsp:txBody>
      <dsp:txXfrm>
        <a:off x="7196973" y="1339590"/>
        <a:ext cx="2269294" cy="985601"/>
      </dsp:txXfrm>
    </dsp:sp>
    <dsp:sp modelId="{018C0345-39F4-405A-9F38-F128C9FAA427}">
      <dsp:nvSpPr>
        <dsp:cNvPr id="0" name=""/>
        <dsp:cNvSpPr/>
      </dsp:nvSpPr>
      <dsp:spPr>
        <a:xfrm rot="5400000">
          <a:off x="7166454" y="3442399"/>
          <a:ext cx="1289149" cy="157039"/>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5C35D5-4365-4B6F-B8E8-0EE620BB619C}">
      <dsp:nvSpPr>
        <dsp:cNvPr id="0" name=""/>
        <dsp:cNvSpPr/>
      </dsp:nvSpPr>
      <dsp:spPr>
        <a:xfrm>
          <a:off x="7190458" y="2617588"/>
          <a:ext cx="2282324" cy="1046929"/>
        </a:xfrm>
        <a:prstGeom prst="roundRect">
          <a:avLst>
            <a:gd name="adj" fmla="val 10000"/>
          </a:avLst>
        </a:prstGeom>
        <a:solidFill>
          <a:schemeClr val="accent5">
            <a:hueOff val="-6144130"/>
            <a:satOff val="-15835"/>
            <a:lumOff val="-106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Consider multi-agency approach</a:t>
          </a:r>
          <a:endParaRPr lang="en-US" sz="2300" kern="1200" dirty="0">
            <a:latin typeface="Calibri" panose="020F0502020204030204"/>
            <a:ea typeface="+mn-ea"/>
            <a:cs typeface="+mn-cs"/>
          </a:endParaRPr>
        </a:p>
      </dsp:txBody>
      <dsp:txXfrm>
        <a:off x="7221122" y="2648252"/>
        <a:ext cx="2220996" cy="985601"/>
      </dsp:txXfrm>
    </dsp:sp>
    <dsp:sp modelId="{0948C36A-DD2B-49FF-8AE4-567A9602D1B8}">
      <dsp:nvSpPr>
        <dsp:cNvPr id="0" name=""/>
        <dsp:cNvSpPr/>
      </dsp:nvSpPr>
      <dsp:spPr>
        <a:xfrm>
          <a:off x="7050885" y="3926250"/>
          <a:ext cx="2561470" cy="101924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Consider future action- ie searches, interview, file prep</a:t>
          </a:r>
          <a:endParaRPr lang="en-US" sz="2000" kern="1200" dirty="0">
            <a:latin typeface="Calibri" panose="020F0502020204030204"/>
            <a:ea typeface="+mn-ea"/>
            <a:cs typeface="+mn-cs"/>
          </a:endParaRPr>
        </a:p>
      </dsp:txBody>
      <dsp:txXfrm>
        <a:off x="7080738" y="3956103"/>
        <a:ext cx="2501764" cy="95954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EB00A-25BF-4A95-889D-23F02E90AE64}">
      <dsp:nvSpPr>
        <dsp:cNvPr id="0" name=""/>
        <dsp:cNvSpPr/>
      </dsp:nvSpPr>
      <dsp:spPr>
        <a:xfrm>
          <a:off x="0" y="1775"/>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31AB2DA7-AE89-46BC-8794-DF27F8BD18E5}">
      <dsp:nvSpPr>
        <dsp:cNvPr id="0" name=""/>
        <dsp:cNvSpPr/>
      </dsp:nvSpPr>
      <dsp:spPr>
        <a:xfrm>
          <a:off x="272174" y="204219"/>
          <a:ext cx="494863" cy="4948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17E1857-03CD-49EF-872E-523E2601F6F4}">
      <dsp:nvSpPr>
        <dsp:cNvPr id="0" name=""/>
        <dsp:cNvSpPr/>
      </dsp:nvSpPr>
      <dsp:spPr>
        <a:xfrm>
          <a:off x="1039212" y="1775"/>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Establish current position</a:t>
          </a:r>
        </a:p>
      </dsp:txBody>
      <dsp:txXfrm>
        <a:off x="1083134" y="45697"/>
        <a:ext cx="5843429" cy="811907"/>
      </dsp:txXfrm>
    </dsp:sp>
    <dsp:sp modelId="{26DEE241-20AC-4F94-A70B-7D09812D4BD2}">
      <dsp:nvSpPr>
        <dsp:cNvPr id="0" name=""/>
        <dsp:cNvSpPr/>
      </dsp:nvSpPr>
      <dsp:spPr>
        <a:xfrm>
          <a:off x="0" y="1126464"/>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53E9350C-1DFE-4309-9776-BAF9ECC6AA47}">
      <dsp:nvSpPr>
        <dsp:cNvPr id="0" name=""/>
        <dsp:cNvSpPr/>
      </dsp:nvSpPr>
      <dsp:spPr>
        <a:xfrm>
          <a:off x="272174" y="1328908"/>
          <a:ext cx="494863" cy="4948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3689384-9776-4F5E-B45A-75273FC94AD0}">
      <dsp:nvSpPr>
        <dsp:cNvPr id="0" name=""/>
        <dsp:cNvSpPr/>
      </dsp:nvSpPr>
      <dsp:spPr>
        <a:xfrm>
          <a:off x="1039212" y="1126464"/>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Analyse</a:t>
          </a:r>
        </a:p>
      </dsp:txBody>
      <dsp:txXfrm>
        <a:off x="1083134" y="1170386"/>
        <a:ext cx="5843429" cy="811907"/>
      </dsp:txXfrm>
    </dsp:sp>
    <dsp:sp modelId="{3CC7739F-1321-41D6-B651-D1CD389E9CC1}">
      <dsp:nvSpPr>
        <dsp:cNvPr id="0" name=""/>
        <dsp:cNvSpPr/>
      </dsp:nvSpPr>
      <dsp:spPr>
        <a:xfrm>
          <a:off x="0" y="2251153"/>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F6DB8BD0-5168-4D86-AC40-007C4C8D5258}">
      <dsp:nvSpPr>
        <dsp:cNvPr id="0" name=""/>
        <dsp:cNvSpPr/>
      </dsp:nvSpPr>
      <dsp:spPr>
        <a:xfrm>
          <a:off x="272174" y="2453597"/>
          <a:ext cx="494863" cy="4948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BEBA88F-2F31-40ED-A552-731649097EE1}">
      <dsp:nvSpPr>
        <dsp:cNvPr id="0" name=""/>
        <dsp:cNvSpPr/>
      </dsp:nvSpPr>
      <dsp:spPr>
        <a:xfrm>
          <a:off x="1039212" y="2251153"/>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Identify actions</a:t>
          </a:r>
        </a:p>
      </dsp:txBody>
      <dsp:txXfrm>
        <a:off x="1083134" y="2295075"/>
        <a:ext cx="5843429" cy="811907"/>
      </dsp:txXfrm>
    </dsp:sp>
    <dsp:sp modelId="{C16444EA-D8CE-4360-BDC5-43676100CBA1}">
      <dsp:nvSpPr>
        <dsp:cNvPr id="0" name=""/>
        <dsp:cNvSpPr/>
      </dsp:nvSpPr>
      <dsp:spPr>
        <a:xfrm>
          <a:off x="0" y="3375842"/>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D07C398F-F817-425F-AD17-55FE7A1512D4}">
      <dsp:nvSpPr>
        <dsp:cNvPr id="0" name=""/>
        <dsp:cNvSpPr/>
      </dsp:nvSpPr>
      <dsp:spPr>
        <a:xfrm>
          <a:off x="272174" y="3578286"/>
          <a:ext cx="494863" cy="4948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903BA10-EF6A-4BF1-9789-4E7E6B2EDA47}">
      <dsp:nvSpPr>
        <dsp:cNvPr id="0" name=""/>
        <dsp:cNvSpPr/>
      </dsp:nvSpPr>
      <dsp:spPr>
        <a:xfrm>
          <a:off x="1039212" y="3375842"/>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Take action</a:t>
          </a:r>
        </a:p>
      </dsp:txBody>
      <dsp:txXfrm>
        <a:off x="1083134" y="3419764"/>
        <a:ext cx="5843429" cy="8119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82CD-A2C1-4D56-939B-E13B400E91F1}">
      <dsp:nvSpPr>
        <dsp:cNvPr id="0" name=""/>
        <dsp:cNvSpPr/>
      </dsp:nvSpPr>
      <dsp:spPr>
        <a:xfrm rot="16200000">
          <a:off x="745394" y="-745394"/>
          <a:ext cx="2595512" cy="4086302"/>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Identifying</a:t>
          </a:r>
          <a:r>
            <a:rPr lang="en-US" sz="2400" kern="1200"/>
            <a:t> a line of enquiry to pursue</a:t>
          </a:r>
          <a:endParaRPr lang="en-US" sz="2400" kern="1200" dirty="0"/>
        </a:p>
      </dsp:txBody>
      <dsp:txXfrm rot="5400000">
        <a:off x="-1" y="1"/>
        <a:ext cx="4086302" cy="1946634"/>
      </dsp:txXfrm>
    </dsp:sp>
    <dsp:sp modelId="{B75CF95F-5500-490A-852E-E51C72AE2481}">
      <dsp:nvSpPr>
        <dsp:cNvPr id="0" name=""/>
        <dsp:cNvSpPr/>
      </dsp:nvSpPr>
      <dsp:spPr>
        <a:xfrm>
          <a:off x="4086302" y="0"/>
          <a:ext cx="4086302" cy="2595512"/>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Determining </a:t>
          </a:r>
          <a:r>
            <a:rPr lang="en-US" sz="2400" kern="1200"/>
            <a:t>the objective of pursuing a particular line of enquiry</a:t>
          </a:r>
          <a:endParaRPr lang="en-US" sz="2400" kern="1200" dirty="0"/>
        </a:p>
      </dsp:txBody>
      <dsp:txXfrm>
        <a:off x="4086302" y="0"/>
        <a:ext cx="4086302" cy="1946634"/>
      </dsp:txXfrm>
    </dsp:sp>
    <dsp:sp modelId="{0CA56AFE-2462-45F5-A215-19C7C5F9114A}">
      <dsp:nvSpPr>
        <dsp:cNvPr id="0" name=""/>
        <dsp:cNvSpPr/>
      </dsp:nvSpPr>
      <dsp:spPr>
        <a:xfrm rot="10800000">
          <a:off x="0" y="2595512"/>
          <a:ext cx="4086302" cy="2595512"/>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dirty="0"/>
            <a:t>Identifying</a:t>
          </a:r>
          <a:r>
            <a:rPr lang="en-US" sz="2400" kern="1200" dirty="0"/>
            <a:t> the investigative action(s) necessary to efficiently achieve that objective taking into account resources, priorities &amp; proportionality</a:t>
          </a:r>
        </a:p>
      </dsp:txBody>
      <dsp:txXfrm rot="10800000">
        <a:off x="0" y="3244390"/>
        <a:ext cx="4086302" cy="1946634"/>
      </dsp:txXfrm>
    </dsp:sp>
    <dsp:sp modelId="{44972B86-9451-44DF-A4F0-84233DA580CE}">
      <dsp:nvSpPr>
        <dsp:cNvPr id="0" name=""/>
        <dsp:cNvSpPr/>
      </dsp:nvSpPr>
      <dsp:spPr>
        <a:xfrm rot="5400000">
          <a:off x="4831696" y="1850117"/>
          <a:ext cx="2595512" cy="4086302"/>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Conducting</a:t>
          </a:r>
          <a:r>
            <a:rPr lang="en-US" sz="2400" kern="1200"/>
            <a:t> the investigative action &amp; gathering the maximum amount of material which may generate further lines of enquiry</a:t>
          </a:r>
          <a:endParaRPr lang="en-US" sz="2400" kern="1200" dirty="0"/>
        </a:p>
      </dsp:txBody>
      <dsp:txXfrm rot="-5400000">
        <a:off x="4086301" y="3244390"/>
        <a:ext cx="4086302" cy="1946634"/>
      </dsp:txXfrm>
    </dsp:sp>
    <dsp:sp modelId="{F28DE75D-4E06-43B3-8B8F-6114D95E3BB1}">
      <dsp:nvSpPr>
        <dsp:cNvPr id="0" name=""/>
        <dsp:cNvSpPr/>
      </dsp:nvSpPr>
      <dsp:spPr>
        <a:xfrm>
          <a:off x="2860411" y="1946634"/>
          <a:ext cx="2451781" cy="1297756"/>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Investigative Strategies</a:t>
          </a:r>
        </a:p>
      </dsp:txBody>
      <dsp:txXfrm>
        <a:off x="2923762" y="2009985"/>
        <a:ext cx="2325079" cy="117105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51F57-E43C-4E48-929F-13DDFB494871}">
      <dsp:nvSpPr>
        <dsp:cNvPr id="0" name=""/>
        <dsp:cNvSpPr/>
      </dsp:nvSpPr>
      <dsp:spPr>
        <a:xfrm>
          <a:off x="0" y="547450"/>
          <a:ext cx="6263640" cy="106140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National Decision Model is the basis of decision making </a:t>
          </a:r>
        </a:p>
      </dsp:txBody>
      <dsp:txXfrm>
        <a:off x="51814" y="599264"/>
        <a:ext cx="6160012" cy="957778"/>
      </dsp:txXfrm>
    </dsp:sp>
    <dsp:sp modelId="{9B586F7D-2288-974D-8A10-BBDE9D37FC5D}">
      <dsp:nvSpPr>
        <dsp:cNvPr id="0" name=""/>
        <dsp:cNvSpPr/>
      </dsp:nvSpPr>
      <dsp:spPr>
        <a:xfrm>
          <a:off x="0" y="1663577"/>
          <a:ext cx="6263640" cy="106140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THRIVE provides a framework to support our decision making, informing a holistic understanding of the situation. </a:t>
          </a:r>
        </a:p>
      </dsp:txBody>
      <dsp:txXfrm>
        <a:off x="51814" y="1715391"/>
        <a:ext cx="6160012" cy="957778"/>
      </dsp:txXfrm>
    </dsp:sp>
    <dsp:sp modelId="{92F72F98-7C57-E547-B1BC-48B099E63A2C}">
      <dsp:nvSpPr>
        <dsp:cNvPr id="0" name=""/>
        <dsp:cNvSpPr/>
      </dsp:nvSpPr>
      <dsp:spPr>
        <a:xfrm>
          <a:off x="0" y="2779704"/>
          <a:ext cx="6263640" cy="106140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is an integral part of our ethical decision making. </a:t>
          </a:r>
        </a:p>
      </dsp:txBody>
      <dsp:txXfrm>
        <a:off x="51814" y="2831518"/>
        <a:ext cx="6160012" cy="957778"/>
      </dsp:txXfrm>
    </dsp:sp>
    <dsp:sp modelId="{8350F9F8-6B7A-594A-8005-253704955D86}">
      <dsp:nvSpPr>
        <dsp:cNvPr id="0" name=""/>
        <dsp:cNvSpPr/>
      </dsp:nvSpPr>
      <dsp:spPr>
        <a:xfrm>
          <a:off x="0" y="3895830"/>
          <a:ext cx="6263640" cy="10614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will be used to assess situations where decision making, and management of risk has a range of considerations and responses related to the circumstances. </a:t>
          </a:r>
        </a:p>
      </dsp:txBody>
      <dsp:txXfrm>
        <a:off x="51814" y="3947644"/>
        <a:ext cx="6160012" cy="95777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11C2B-971E-D441-8749-FDD320DD52FC}">
      <dsp:nvSpPr>
        <dsp:cNvPr id="0" name=""/>
        <dsp:cNvSpPr/>
      </dsp:nvSpPr>
      <dsp:spPr>
        <a:xfrm>
          <a:off x="2103120" y="189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Identifying scenes </a:t>
          </a:r>
        </a:p>
      </dsp:txBody>
      <dsp:txXfrm>
        <a:off x="2103120" y="1890"/>
        <a:ext cx="8412480" cy="829686"/>
      </dsp:txXfrm>
    </dsp:sp>
    <dsp:sp modelId="{F50A81D8-E458-0146-ACDB-612F54A28DEB}">
      <dsp:nvSpPr>
        <dsp:cNvPr id="0" name=""/>
        <dsp:cNvSpPr/>
      </dsp:nvSpPr>
      <dsp:spPr>
        <a:xfrm>
          <a:off x="0" y="189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Identifying</a:t>
          </a:r>
        </a:p>
      </dsp:txBody>
      <dsp:txXfrm>
        <a:off x="0" y="1890"/>
        <a:ext cx="2103120" cy="829686"/>
      </dsp:txXfrm>
    </dsp:sp>
    <dsp:sp modelId="{A59CE1AB-25A3-8241-A85D-D4CDBB34CE34}">
      <dsp:nvSpPr>
        <dsp:cNvPr id="0" name=""/>
        <dsp:cNvSpPr/>
      </dsp:nvSpPr>
      <dsp:spPr>
        <a:xfrm>
          <a:off x="2103120" y="881358"/>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Securing scenes </a:t>
          </a:r>
        </a:p>
      </dsp:txBody>
      <dsp:txXfrm>
        <a:off x="2103120" y="881358"/>
        <a:ext cx="8412480" cy="829686"/>
      </dsp:txXfrm>
    </dsp:sp>
    <dsp:sp modelId="{7DD7062D-73BB-2042-9DC4-E005BC2DEAAC}">
      <dsp:nvSpPr>
        <dsp:cNvPr id="0" name=""/>
        <dsp:cNvSpPr/>
      </dsp:nvSpPr>
      <dsp:spPr>
        <a:xfrm>
          <a:off x="0" y="881358"/>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Securing</a:t>
          </a:r>
        </a:p>
      </dsp:txBody>
      <dsp:txXfrm>
        <a:off x="0" y="881358"/>
        <a:ext cx="2103120" cy="829686"/>
      </dsp:txXfrm>
    </dsp:sp>
    <dsp:sp modelId="{E6B01515-4F37-034B-B826-F9695D04F602}">
      <dsp:nvSpPr>
        <dsp:cNvPr id="0" name=""/>
        <dsp:cNvSpPr/>
      </dsp:nvSpPr>
      <dsp:spPr>
        <a:xfrm>
          <a:off x="2103120" y="1760825"/>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Preserving scenes</a:t>
          </a:r>
        </a:p>
      </dsp:txBody>
      <dsp:txXfrm>
        <a:off x="2103120" y="1760825"/>
        <a:ext cx="8412480" cy="829686"/>
      </dsp:txXfrm>
    </dsp:sp>
    <dsp:sp modelId="{8CCB496D-24A9-8E40-9538-B488ADB76638}">
      <dsp:nvSpPr>
        <dsp:cNvPr id="0" name=""/>
        <dsp:cNvSpPr/>
      </dsp:nvSpPr>
      <dsp:spPr>
        <a:xfrm>
          <a:off x="0" y="1760825"/>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Preserving</a:t>
          </a:r>
        </a:p>
      </dsp:txBody>
      <dsp:txXfrm>
        <a:off x="0" y="1760825"/>
        <a:ext cx="2103120" cy="829686"/>
      </dsp:txXfrm>
    </dsp:sp>
    <dsp:sp modelId="{EA192824-C327-8A49-A598-CDD32A05C17F}">
      <dsp:nvSpPr>
        <dsp:cNvPr id="0" name=""/>
        <dsp:cNvSpPr/>
      </dsp:nvSpPr>
      <dsp:spPr>
        <a:xfrm>
          <a:off x="2103120" y="2640293"/>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Searching and examining scenes</a:t>
          </a:r>
        </a:p>
      </dsp:txBody>
      <dsp:txXfrm>
        <a:off x="2103120" y="2640293"/>
        <a:ext cx="8412480" cy="829686"/>
      </dsp:txXfrm>
    </dsp:sp>
    <dsp:sp modelId="{00A5395E-9423-A549-B19C-C0213A25D946}">
      <dsp:nvSpPr>
        <dsp:cNvPr id="0" name=""/>
        <dsp:cNvSpPr/>
      </dsp:nvSpPr>
      <dsp:spPr>
        <a:xfrm>
          <a:off x="0" y="2640293"/>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Searching and examining</a:t>
          </a:r>
        </a:p>
      </dsp:txBody>
      <dsp:txXfrm>
        <a:off x="0" y="2640293"/>
        <a:ext cx="2103120" cy="829686"/>
      </dsp:txXfrm>
    </dsp:sp>
    <dsp:sp modelId="{8A7DA1B9-4CAC-6B45-B031-B40A34211566}">
      <dsp:nvSpPr>
        <dsp:cNvPr id="0" name=""/>
        <dsp:cNvSpPr/>
      </dsp:nvSpPr>
      <dsp:spPr>
        <a:xfrm>
          <a:off x="2103120" y="351976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Releasing scenes </a:t>
          </a:r>
        </a:p>
      </dsp:txBody>
      <dsp:txXfrm>
        <a:off x="2103120" y="3519760"/>
        <a:ext cx="8412480" cy="829686"/>
      </dsp:txXfrm>
    </dsp:sp>
    <dsp:sp modelId="{55C764A0-1C2C-4341-AE75-DB3E9FD8E914}">
      <dsp:nvSpPr>
        <dsp:cNvPr id="0" name=""/>
        <dsp:cNvSpPr/>
      </dsp:nvSpPr>
      <dsp:spPr>
        <a:xfrm>
          <a:off x="0" y="351976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Releasing</a:t>
          </a:r>
        </a:p>
      </dsp:txBody>
      <dsp:txXfrm>
        <a:off x="0" y="3519760"/>
        <a:ext cx="2103120" cy="82968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6FA58-7848-F24E-817C-C5A06D87CF32}">
      <dsp:nvSpPr>
        <dsp:cNvPr id="0" name=""/>
        <dsp:cNvSpPr/>
      </dsp:nvSpPr>
      <dsp:spPr>
        <a:xfrm>
          <a:off x="0" y="3565087"/>
          <a:ext cx="4004300" cy="117014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Control peoples movements -Cordons. </a:t>
          </a:r>
          <a:endParaRPr lang="en-US" sz="2000" kern="1200" dirty="0"/>
        </a:p>
      </dsp:txBody>
      <dsp:txXfrm>
        <a:off x="0" y="3565087"/>
        <a:ext cx="4004300" cy="1170141"/>
      </dsp:txXfrm>
    </dsp:sp>
    <dsp:sp modelId="{B4BD3887-3DCC-4F46-89DC-9AE906912E88}">
      <dsp:nvSpPr>
        <dsp:cNvPr id="0" name=""/>
        <dsp:cNvSpPr/>
      </dsp:nvSpPr>
      <dsp:spPr>
        <a:xfrm rot="10800000">
          <a:off x="0" y="1782962"/>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Onlookers can be a help or a hindrance. Use them or get rid of them!</a:t>
          </a:r>
          <a:endParaRPr lang="en-US" sz="2000" kern="1200"/>
        </a:p>
      </dsp:txBody>
      <dsp:txXfrm rot="10800000">
        <a:off x="0" y="1782962"/>
        <a:ext cx="4004300" cy="1169376"/>
      </dsp:txXfrm>
    </dsp:sp>
    <dsp:sp modelId="{CDD699FE-8731-924B-B7EF-F0627E776C24}">
      <dsp:nvSpPr>
        <dsp:cNvPr id="0" name=""/>
        <dsp:cNvSpPr/>
      </dsp:nvSpPr>
      <dsp:spPr>
        <a:xfrm rot="10800000">
          <a:off x="0" y="837"/>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Identify and obtain details of witnesses.</a:t>
          </a:r>
          <a:endParaRPr lang="en-US" sz="2000" kern="1200"/>
        </a:p>
      </dsp:txBody>
      <dsp:txXfrm rot="10800000">
        <a:off x="0" y="837"/>
        <a:ext cx="4004300" cy="116937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AB8AA-60C0-0C45-8413-B16FF2F42CDC}">
      <dsp:nvSpPr>
        <dsp:cNvPr id="0" name=""/>
        <dsp:cNvSpPr/>
      </dsp:nvSpPr>
      <dsp:spPr>
        <a:xfrm>
          <a:off x="1378915" y="1088"/>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Scene (forensically)- Preserve evidence.</a:t>
          </a:r>
        </a:p>
      </dsp:txBody>
      <dsp:txXfrm>
        <a:off x="1378915" y="1088"/>
        <a:ext cx="5515660" cy="1115925"/>
      </dsp:txXfrm>
    </dsp:sp>
    <dsp:sp modelId="{BF318019-D927-714D-A94D-F725849890B7}">
      <dsp:nvSpPr>
        <dsp:cNvPr id="0" name=""/>
        <dsp:cNvSpPr/>
      </dsp:nvSpPr>
      <dsp:spPr>
        <a:xfrm>
          <a:off x="0" y="1088"/>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Protect</a:t>
          </a:r>
        </a:p>
      </dsp:txBody>
      <dsp:txXfrm>
        <a:off x="0" y="1088"/>
        <a:ext cx="1378915" cy="1115925"/>
      </dsp:txXfrm>
    </dsp:sp>
    <dsp:sp modelId="{21865773-2293-6046-B09E-2325801D3262}">
      <dsp:nvSpPr>
        <dsp:cNvPr id="0" name=""/>
        <dsp:cNvSpPr/>
      </dsp:nvSpPr>
      <dsp:spPr>
        <a:xfrm>
          <a:off x="1378915" y="1183969"/>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 Cross contamination.</a:t>
          </a:r>
        </a:p>
      </dsp:txBody>
      <dsp:txXfrm>
        <a:off x="1378915" y="1183969"/>
        <a:ext cx="5515660" cy="1115925"/>
      </dsp:txXfrm>
    </dsp:sp>
    <dsp:sp modelId="{A539BBF4-00A2-E04E-80D6-2747F8D6709C}">
      <dsp:nvSpPr>
        <dsp:cNvPr id="0" name=""/>
        <dsp:cNvSpPr/>
      </dsp:nvSpPr>
      <dsp:spPr>
        <a:xfrm>
          <a:off x="0" y="1183969"/>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Prevent</a:t>
          </a:r>
        </a:p>
      </dsp:txBody>
      <dsp:txXfrm>
        <a:off x="0" y="1183969"/>
        <a:ext cx="1378915" cy="1115925"/>
      </dsp:txXfrm>
    </dsp:sp>
    <dsp:sp modelId="{85C124B9-5ADA-C944-84D8-779C4118F452}">
      <dsp:nvSpPr>
        <dsp:cNvPr id="0" name=""/>
        <dsp:cNvSpPr/>
      </dsp:nvSpPr>
      <dsp:spPr>
        <a:xfrm>
          <a:off x="1378915" y="2366850"/>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Info/evidence. </a:t>
          </a:r>
        </a:p>
      </dsp:txBody>
      <dsp:txXfrm>
        <a:off x="1378915" y="2366850"/>
        <a:ext cx="5515660" cy="1115925"/>
      </dsp:txXfrm>
    </dsp:sp>
    <dsp:sp modelId="{47E1EDB3-5465-8449-BC06-B8602238A82C}">
      <dsp:nvSpPr>
        <dsp:cNvPr id="0" name=""/>
        <dsp:cNvSpPr/>
      </dsp:nvSpPr>
      <dsp:spPr>
        <a:xfrm>
          <a:off x="0" y="2366850"/>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Collect</a:t>
          </a:r>
        </a:p>
      </dsp:txBody>
      <dsp:txXfrm>
        <a:off x="0" y="2366850"/>
        <a:ext cx="1378915" cy="111592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575E6-37FF-954A-87DA-6C18C3AFBFA3}">
      <dsp:nvSpPr>
        <dsp:cNvPr id="0" name=""/>
        <dsp:cNvSpPr/>
      </dsp:nvSpPr>
      <dsp:spPr>
        <a:xfrm>
          <a:off x="841" y="648095"/>
          <a:ext cx="2954096" cy="187585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A96518B6-8B67-4E41-8EC6-CFBB5B306B8B}">
      <dsp:nvSpPr>
        <dsp:cNvPr id="0" name=""/>
        <dsp:cNvSpPr/>
      </dsp:nvSpPr>
      <dsp:spPr>
        <a:xfrm>
          <a:off x="329074" y="959916"/>
          <a:ext cx="2954096" cy="1875851"/>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Secure/Arrest suspect if still at scene. </a:t>
          </a:r>
          <a:endParaRPr lang="en-US" sz="3500" kern="1200"/>
        </a:p>
      </dsp:txBody>
      <dsp:txXfrm>
        <a:off x="384016" y="1014858"/>
        <a:ext cx="2844212" cy="1765967"/>
      </dsp:txXfrm>
    </dsp:sp>
    <dsp:sp modelId="{5D33E276-4E5F-DA4E-854E-370208923D60}">
      <dsp:nvSpPr>
        <dsp:cNvPr id="0" name=""/>
        <dsp:cNvSpPr/>
      </dsp:nvSpPr>
      <dsp:spPr>
        <a:xfrm>
          <a:off x="3611404" y="648095"/>
          <a:ext cx="2954096" cy="187585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1341715-30EE-5F45-8DC3-D5ACC2FFF289}">
      <dsp:nvSpPr>
        <dsp:cNvPr id="0" name=""/>
        <dsp:cNvSpPr/>
      </dsp:nvSpPr>
      <dsp:spPr>
        <a:xfrm>
          <a:off x="3939637" y="959916"/>
          <a:ext cx="2954096" cy="1875851"/>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This may take place earlier or later. </a:t>
          </a:r>
          <a:endParaRPr lang="en-US" sz="3500" kern="1200"/>
        </a:p>
      </dsp:txBody>
      <dsp:txXfrm>
        <a:off x="3994579" y="1014858"/>
        <a:ext cx="2844212" cy="176596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2BC42-57B6-4314-A5DD-73B440D23552}">
      <dsp:nvSpPr>
        <dsp:cNvPr id="0" name=""/>
        <dsp:cNvSpPr/>
      </dsp:nvSpPr>
      <dsp:spPr>
        <a:xfrm>
          <a:off x="1393769" y="2395"/>
          <a:ext cx="2266545" cy="1561650"/>
        </a:xfrm>
        <a:prstGeom prst="round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D41D5-2956-41EA-8187-B6C7FF0EC84F}">
      <dsp:nvSpPr>
        <dsp:cNvPr id="0" name=""/>
        <dsp:cNvSpPr/>
      </dsp:nvSpPr>
      <dsp:spPr>
        <a:xfrm>
          <a:off x="1420650" y="1653095"/>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found</a:t>
          </a:r>
        </a:p>
      </dsp:txBody>
      <dsp:txXfrm>
        <a:off x="1420650" y="1653095"/>
        <a:ext cx="2266545" cy="840888"/>
      </dsp:txXfrm>
    </dsp:sp>
    <dsp:sp modelId="{22845CD0-3CE0-4463-9880-0CA4AFD78B15}">
      <dsp:nvSpPr>
        <dsp:cNvPr id="0" name=""/>
        <dsp:cNvSpPr/>
      </dsp:nvSpPr>
      <dsp:spPr>
        <a:xfrm>
          <a:off x="3887064" y="2395"/>
          <a:ext cx="2266545" cy="1561650"/>
        </a:xfrm>
        <a:prstGeom prst="round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9DA4C-C8BF-4424-8BE1-2D6333AA1D4F}">
      <dsp:nvSpPr>
        <dsp:cNvPr id="0" name=""/>
        <dsp:cNvSpPr/>
      </dsp:nvSpPr>
      <dsp:spPr>
        <a:xfrm>
          <a:off x="4052499"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seized</a:t>
          </a:r>
        </a:p>
      </dsp:txBody>
      <dsp:txXfrm>
        <a:off x="4052499" y="1759981"/>
        <a:ext cx="2266545" cy="840888"/>
      </dsp:txXfrm>
    </dsp:sp>
    <dsp:sp modelId="{8DA6170D-44BF-4E92-BEA8-13D1133E79EC}">
      <dsp:nvSpPr>
        <dsp:cNvPr id="0" name=""/>
        <dsp:cNvSpPr/>
      </dsp:nvSpPr>
      <dsp:spPr>
        <a:xfrm>
          <a:off x="6380360" y="2395"/>
          <a:ext cx="2266545" cy="1561650"/>
        </a:xfrm>
        <a:prstGeom prst="roundRect">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E78CB9-4027-48CB-B4A9-4578DEA652D1}">
      <dsp:nvSpPr>
        <dsp:cNvPr id="0" name=""/>
        <dsp:cNvSpPr/>
      </dsp:nvSpPr>
      <dsp:spPr>
        <a:xfrm>
          <a:off x="6332037"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time</a:t>
          </a:r>
          <a:r>
            <a:rPr lang="en-US" sz="2200" kern="1200" dirty="0">
              <a:solidFill>
                <a:schemeClr val="accent6"/>
              </a:solidFill>
            </a:rPr>
            <a:t> of seizure</a:t>
          </a:r>
        </a:p>
      </dsp:txBody>
      <dsp:txXfrm>
        <a:off x="6332037" y="1759981"/>
        <a:ext cx="2266545" cy="840888"/>
      </dsp:txXfrm>
    </dsp:sp>
    <dsp:sp modelId="{758E484B-F31B-4272-9DEC-4AFD472E4569}">
      <dsp:nvSpPr>
        <dsp:cNvPr id="0" name=""/>
        <dsp:cNvSpPr/>
      </dsp:nvSpPr>
      <dsp:spPr>
        <a:xfrm>
          <a:off x="8873656" y="2395"/>
          <a:ext cx="2266545" cy="1561650"/>
        </a:xfrm>
        <a:prstGeom prst="roundRect">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FCC8B-6215-4939-BC87-A0F94AB00C16}">
      <dsp:nvSpPr>
        <dsp:cNvPr id="0" name=""/>
        <dsp:cNvSpPr/>
      </dsp:nvSpPr>
      <dsp:spPr>
        <a:xfrm>
          <a:off x="8899675"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date</a:t>
          </a:r>
          <a:r>
            <a:rPr lang="en-US" sz="2200" kern="1200" dirty="0">
              <a:solidFill>
                <a:schemeClr val="accent6"/>
              </a:solidFill>
            </a:rPr>
            <a:t> of  seizure</a:t>
          </a:r>
        </a:p>
      </dsp:txBody>
      <dsp:txXfrm>
        <a:off x="8899675" y="1759981"/>
        <a:ext cx="2266545" cy="840888"/>
      </dsp:txXfrm>
    </dsp:sp>
    <dsp:sp modelId="{BE38A284-E252-42BA-A399-E419617F6845}">
      <dsp:nvSpPr>
        <dsp:cNvPr id="0" name=""/>
        <dsp:cNvSpPr/>
      </dsp:nvSpPr>
      <dsp:spPr>
        <a:xfrm>
          <a:off x="5133712" y="2631588"/>
          <a:ext cx="2266545" cy="1561650"/>
        </a:xfrm>
        <a:prstGeom prst="roundRect">
          <a:avLst/>
        </a:prstGeom>
        <a:blipFill rotWithShape="1">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659CC6-0D2B-4FE8-91C7-7A81D001575F}">
      <dsp:nvSpPr>
        <dsp:cNvPr id="0" name=""/>
        <dsp:cNvSpPr/>
      </dsp:nvSpPr>
      <dsp:spPr>
        <a:xfrm>
          <a:off x="1061976" y="4283853"/>
          <a:ext cx="10410018" cy="659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US" sz="2300" b="1" i="1" kern="1200" dirty="0">
              <a:solidFill>
                <a:schemeClr val="accent6"/>
              </a:solidFill>
            </a:rPr>
            <a:t>Whom</a:t>
          </a:r>
          <a:r>
            <a:rPr lang="en-US" sz="2300" kern="1200" dirty="0">
              <a:solidFill>
                <a:schemeClr val="accent6"/>
              </a:solidFill>
            </a:rPr>
            <a:t> it was seized by &amp; what was done with it after seizure</a:t>
          </a:r>
        </a:p>
      </dsp:txBody>
      <dsp:txXfrm>
        <a:off x="1061976" y="4283853"/>
        <a:ext cx="10410018" cy="65966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5B066-631F-9C4A-BF1E-3F5998101AED}">
      <dsp:nvSpPr>
        <dsp:cNvPr id="0" name=""/>
        <dsp:cNvSpPr/>
      </dsp:nvSpPr>
      <dsp:spPr>
        <a:xfrm>
          <a:off x="0" y="0"/>
          <a:ext cx="9799782" cy="0"/>
        </a:xfrm>
        <a:prstGeom prst="line">
          <a:avLst/>
        </a:prstGeom>
        <a:solidFill>
          <a:schemeClr val="accent2">
            <a:shade val="8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6F269-7043-164A-8A8A-F1F8B8EBC32C}">
      <dsp:nvSpPr>
        <dsp:cNvPr id="0" name=""/>
        <dsp:cNvSpPr/>
      </dsp:nvSpPr>
      <dsp:spPr>
        <a:xfrm>
          <a:off x="0" y="0"/>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Commence upon arrival</a:t>
          </a:r>
          <a:endParaRPr lang="en-US" sz="2400" kern="1200" dirty="0"/>
        </a:p>
      </dsp:txBody>
      <dsp:txXfrm>
        <a:off x="0" y="0"/>
        <a:ext cx="9799782" cy="638094"/>
      </dsp:txXfrm>
    </dsp:sp>
    <dsp:sp modelId="{889B0F4F-21FB-BD43-88F1-A37BEFE0FEB0}">
      <dsp:nvSpPr>
        <dsp:cNvPr id="0" name=""/>
        <dsp:cNvSpPr/>
      </dsp:nvSpPr>
      <dsp:spPr>
        <a:xfrm>
          <a:off x="0" y="638094"/>
          <a:ext cx="9799782" cy="0"/>
        </a:xfrm>
        <a:prstGeom prst="line">
          <a:avLst/>
        </a:prstGeom>
        <a:solidFill>
          <a:schemeClr val="accent2">
            <a:shade val="80000"/>
            <a:hueOff val="-68774"/>
            <a:satOff val="1452"/>
            <a:lumOff val="3869"/>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61905-510A-6242-AA2F-3ACA417F1575}">
      <dsp:nvSpPr>
        <dsp:cNvPr id="0" name=""/>
        <dsp:cNvSpPr/>
      </dsp:nvSpPr>
      <dsp:spPr>
        <a:xfrm>
          <a:off x="0" y="638094"/>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Date</a:t>
          </a:r>
          <a:endParaRPr lang="en-US" sz="2400" kern="1200" dirty="0"/>
        </a:p>
      </dsp:txBody>
      <dsp:txXfrm>
        <a:off x="0" y="638094"/>
        <a:ext cx="9799782" cy="638094"/>
      </dsp:txXfrm>
    </dsp:sp>
    <dsp:sp modelId="{953007B5-119E-DC4B-9929-6C1C22D9377D}">
      <dsp:nvSpPr>
        <dsp:cNvPr id="0" name=""/>
        <dsp:cNvSpPr/>
      </dsp:nvSpPr>
      <dsp:spPr>
        <a:xfrm>
          <a:off x="0" y="1276189"/>
          <a:ext cx="9799782" cy="0"/>
        </a:xfrm>
        <a:prstGeom prst="line">
          <a:avLst/>
        </a:prstGeom>
        <a:solidFill>
          <a:schemeClr val="accent2">
            <a:shade val="80000"/>
            <a:hueOff val="-137547"/>
            <a:satOff val="2905"/>
            <a:lumOff val="7737"/>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55132-5117-964F-8B1B-CBD9DD65DD85}">
      <dsp:nvSpPr>
        <dsp:cNvPr id="0" name=""/>
        <dsp:cNvSpPr/>
      </dsp:nvSpPr>
      <dsp:spPr>
        <a:xfrm>
          <a:off x="0" y="1276188"/>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When? Where? What?</a:t>
          </a:r>
          <a:endParaRPr lang="en-US" sz="2400" kern="1200" dirty="0"/>
        </a:p>
      </dsp:txBody>
      <dsp:txXfrm>
        <a:off x="0" y="1276188"/>
        <a:ext cx="9799782" cy="638094"/>
      </dsp:txXfrm>
    </dsp:sp>
    <dsp:sp modelId="{F1B1FA56-1EDC-DB48-A30A-414FD6BD06B6}">
      <dsp:nvSpPr>
        <dsp:cNvPr id="0" name=""/>
        <dsp:cNvSpPr/>
      </dsp:nvSpPr>
      <dsp:spPr>
        <a:xfrm>
          <a:off x="0" y="1914283"/>
          <a:ext cx="9799782" cy="0"/>
        </a:xfrm>
        <a:prstGeom prst="line">
          <a:avLst/>
        </a:prstGeom>
        <a:solidFill>
          <a:schemeClr val="accent2">
            <a:shade val="80000"/>
            <a:hueOff val="-206321"/>
            <a:satOff val="4357"/>
            <a:lumOff val="11606"/>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93682F-7522-F446-A51E-33A56642F022}">
      <dsp:nvSpPr>
        <dsp:cNvPr id="0" name=""/>
        <dsp:cNvSpPr/>
      </dsp:nvSpPr>
      <dsp:spPr>
        <a:xfrm>
          <a:off x="0" y="1914283"/>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Name</a:t>
          </a:r>
          <a:endParaRPr lang="en-US" sz="2400" kern="1200" dirty="0"/>
        </a:p>
      </dsp:txBody>
      <dsp:txXfrm>
        <a:off x="0" y="1914283"/>
        <a:ext cx="9799782" cy="638094"/>
      </dsp:txXfrm>
    </dsp:sp>
    <dsp:sp modelId="{B1294AE8-75BD-F94E-9F4F-21C9E292C64A}">
      <dsp:nvSpPr>
        <dsp:cNvPr id="0" name=""/>
        <dsp:cNvSpPr/>
      </dsp:nvSpPr>
      <dsp:spPr>
        <a:xfrm>
          <a:off x="0" y="2552378"/>
          <a:ext cx="9799782" cy="0"/>
        </a:xfrm>
        <a:prstGeom prst="line">
          <a:avLst/>
        </a:prstGeom>
        <a:solidFill>
          <a:schemeClr val="accent2">
            <a:shade val="80000"/>
            <a:hueOff val="-275094"/>
            <a:satOff val="5809"/>
            <a:lumOff val="15475"/>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42497-336A-F447-A3B9-27FD20687706}">
      <dsp:nvSpPr>
        <dsp:cNvPr id="0" name=""/>
        <dsp:cNvSpPr/>
      </dsp:nvSpPr>
      <dsp:spPr>
        <a:xfrm>
          <a:off x="0" y="255237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entered scene</a:t>
          </a:r>
          <a:endParaRPr lang="en-US" sz="2400" kern="1200" dirty="0"/>
        </a:p>
      </dsp:txBody>
      <dsp:txXfrm>
        <a:off x="0" y="2552377"/>
        <a:ext cx="9799782" cy="638094"/>
      </dsp:txXfrm>
    </dsp:sp>
    <dsp:sp modelId="{671AB5B5-1A79-E34B-9F69-7FB693815ADE}">
      <dsp:nvSpPr>
        <dsp:cNvPr id="0" name=""/>
        <dsp:cNvSpPr/>
      </dsp:nvSpPr>
      <dsp:spPr>
        <a:xfrm>
          <a:off x="0" y="3190472"/>
          <a:ext cx="9799782" cy="0"/>
        </a:xfrm>
        <a:prstGeom prst="line">
          <a:avLst/>
        </a:prstGeom>
        <a:solidFill>
          <a:schemeClr val="accent2">
            <a:shade val="80000"/>
            <a:hueOff val="-343868"/>
            <a:satOff val="7261"/>
            <a:lumOff val="19344"/>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591053-97BB-3A4C-B9CC-83770F676D24}">
      <dsp:nvSpPr>
        <dsp:cNvPr id="0" name=""/>
        <dsp:cNvSpPr/>
      </dsp:nvSpPr>
      <dsp:spPr>
        <a:xfrm>
          <a:off x="0" y="3190472"/>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left</a:t>
          </a:r>
          <a:endParaRPr lang="en-US" sz="2400" kern="1200" dirty="0"/>
        </a:p>
      </dsp:txBody>
      <dsp:txXfrm>
        <a:off x="0" y="3190472"/>
        <a:ext cx="9799782" cy="638094"/>
      </dsp:txXfrm>
    </dsp:sp>
    <dsp:sp modelId="{17ED15ED-55B1-2848-AD11-9A4D6EC47C26}">
      <dsp:nvSpPr>
        <dsp:cNvPr id="0" name=""/>
        <dsp:cNvSpPr/>
      </dsp:nvSpPr>
      <dsp:spPr>
        <a:xfrm>
          <a:off x="0" y="3828566"/>
          <a:ext cx="9799782" cy="0"/>
        </a:xfrm>
        <a:prstGeom prst="line">
          <a:avLst/>
        </a:prstGeom>
        <a:solidFill>
          <a:schemeClr val="accent2">
            <a:shade val="80000"/>
            <a:hueOff val="-412641"/>
            <a:satOff val="8714"/>
            <a:lumOff val="23212"/>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C24BD6-48E4-1148-959E-5461716FA569}">
      <dsp:nvSpPr>
        <dsp:cNvPr id="0" name=""/>
        <dsp:cNvSpPr/>
      </dsp:nvSpPr>
      <dsp:spPr>
        <a:xfrm>
          <a:off x="0" y="382856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the log is handed to</a:t>
          </a:r>
          <a:endParaRPr lang="en-US" sz="2400" kern="1200" dirty="0"/>
        </a:p>
      </dsp:txBody>
      <dsp:txXfrm>
        <a:off x="0" y="3828567"/>
        <a:ext cx="9799782" cy="638094"/>
      </dsp:txXfrm>
    </dsp:sp>
    <dsp:sp modelId="{BA407074-57C3-3047-9075-A476C97FA840}">
      <dsp:nvSpPr>
        <dsp:cNvPr id="0" name=""/>
        <dsp:cNvSpPr/>
      </dsp:nvSpPr>
      <dsp:spPr>
        <a:xfrm>
          <a:off x="0" y="4466661"/>
          <a:ext cx="9799782" cy="0"/>
        </a:xfrm>
        <a:prstGeom prst="line">
          <a:avLst/>
        </a:prstGeom>
        <a:solidFill>
          <a:schemeClr val="accent2">
            <a:shade val="80000"/>
            <a:hueOff val="-481415"/>
            <a:satOff val="10166"/>
            <a:lumOff val="27081"/>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46515-A29C-D142-A4D8-4B5D2103F5C3}">
      <dsp:nvSpPr>
        <dsp:cNvPr id="0" name=""/>
        <dsp:cNvSpPr/>
      </dsp:nvSpPr>
      <dsp:spPr>
        <a:xfrm>
          <a:off x="0" y="4466661"/>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Signature</a:t>
          </a:r>
          <a:endParaRPr lang="en-US" sz="2400" kern="1200" dirty="0"/>
        </a:p>
      </dsp:txBody>
      <dsp:txXfrm>
        <a:off x="0" y="4466661"/>
        <a:ext cx="9799782" cy="63809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DE5E6-F7AB-1F4D-9087-8E2739B06E03}">
      <dsp:nvSpPr>
        <dsp:cNvPr id="0" name=""/>
        <dsp:cNvSpPr/>
      </dsp:nvSpPr>
      <dsp:spPr>
        <a:xfrm>
          <a:off x="0" y="586438"/>
          <a:ext cx="3245768" cy="194746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MG12 Exhibit list</a:t>
          </a:r>
        </a:p>
      </dsp:txBody>
      <dsp:txXfrm>
        <a:off x="0" y="586438"/>
        <a:ext cx="3245768" cy="1947461"/>
      </dsp:txXfrm>
    </dsp:sp>
    <dsp:sp modelId="{A4E1039C-C4EC-7741-919E-8D594D3344B1}">
      <dsp:nvSpPr>
        <dsp:cNvPr id="0" name=""/>
        <dsp:cNvSpPr/>
      </dsp:nvSpPr>
      <dsp:spPr>
        <a:xfrm>
          <a:off x="3570345" y="586438"/>
          <a:ext cx="3245768" cy="1947461"/>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Exhibit Labels</a:t>
          </a:r>
          <a:endParaRPr lang="en-US" sz="2400" kern="1200" dirty="0"/>
        </a:p>
      </dsp:txBody>
      <dsp:txXfrm>
        <a:off x="3570345" y="586438"/>
        <a:ext cx="3245768" cy="1947461"/>
      </dsp:txXfrm>
    </dsp:sp>
    <dsp:sp modelId="{B8CD0FDB-2831-8144-A38E-CEE5961E6A26}">
      <dsp:nvSpPr>
        <dsp:cNvPr id="0" name=""/>
        <dsp:cNvSpPr/>
      </dsp:nvSpPr>
      <dsp:spPr>
        <a:xfrm>
          <a:off x="7140690" y="586438"/>
          <a:ext cx="3245768" cy="1947461"/>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u="sng" kern="1200"/>
            <a:t>Remember continuity</a:t>
          </a:r>
          <a:endParaRPr lang="en-US" sz="2800" b="1" i="1" u="sng" kern="1200" dirty="0"/>
        </a:p>
      </dsp:txBody>
      <dsp:txXfrm>
        <a:off x="7140690" y="586438"/>
        <a:ext cx="3245768" cy="1947461"/>
      </dsp:txXfrm>
    </dsp:sp>
    <dsp:sp modelId="{E20F8139-B4E9-3242-8BAF-22222B267255}">
      <dsp:nvSpPr>
        <dsp:cNvPr id="0" name=""/>
        <dsp:cNvSpPr/>
      </dsp:nvSpPr>
      <dsp:spPr>
        <a:xfrm>
          <a:off x="0" y="2858475"/>
          <a:ext cx="3245768" cy="1947461"/>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Remember unused material</a:t>
          </a:r>
        </a:p>
      </dsp:txBody>
      <dsp:txXfrm>
        <a:off x="0" y="2858475"/>
        <a:ext cx="3245768" cy="1947461"/>
      </dsp:txXfrm>
    </dsp:sp>
    <dsp:sp modelId="{5B4F6581-0661-274A-9C6C-F92B1BA6F7B4}">
      <dsp:nvSpPr>
        <dsp:cNvPr id="0" name=""/>
        <dsp:cNvSpPr/>
      </dsp:nvSpPr>
      <dsp:spPr>
        <a:xfrm>
          <a:off x="3570345" y="2858475"/>
          <a:ext cx="3245768" cy="1947461"/>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Storage (it may need to be produced in court or for forensic exam later)</a:t>
          </a:r>
          <a:endParaRPr lang="en-US" sz="2400" kern="1200" dirty="0"/>
        </a:p>
      </dsp:txBody>
      <dsp:txXfrm>
        <a:off x="3570345" y="2858475"/>
        <a:ext cx="3245768" cy="1947461"/>
      </dsp:txXfrm>
    </dsp:sp>
    <dsp:sp modelId="{117530BD-C990-434F-8A71-6D10D735E0A0}">
      <dsp:nvSpPr>
        <dsp:cNvPr id="0" name=""/>
        <dsp:cNvSpPr/>
      </dsp:nvSpPr>
      <dsp:spPr>
        <a:xfrm>
          <a:off x="7140690" y="2858475"/>
          <a:ext cx="3245768" cy="194746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Return or destruction at the end of the case</a:t>
          </a:r>
          <a:endParaRPr lang="en-US" sz="2400" kern="1200" dirty="0"/>
        </a:p>
      </dsp:txBody>
      <dsp:txXfrm>
        <a:off x="7140690" y="2858475"/>
        <a:ext cx="3245768" cy="19474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085534-0FE1-4DE2-BBFF-2C7A613881F7}">
      <dsp:nvSpPr>
        <dsp:cNvPr id="0" name=""/>
        <dsp:cNvSpPr/>
      </dsp:nvSpPr>
      <dsp:spPr>
        <a:xfrm>
          <a:off x="4781" y="1026227"/>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Crime Scene Investigators</a:t>
          </a:r>
        </a:p>
      </dsp:txBody>
      <dsp:txXfrm>
        <a:off x="41517" y="1062963"/>
        <a:ext cx="2016987" cy="1180803"/>
      </dsp:txXfrm>
    </dsp:sp>
    <dsp:sp modelId="{7AA7B3AF-D7CB-40BC-A593-85B0934E2D01}">
      <dsp:nvSpPr>
        <dsp:cNvPr id="0" name=""/>
        <dsp:cNvSpPr/>
      </dsp:nvSpPr>
      <dsp:spPr>
        <a:xfrm>
          <a:off x="2279201"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279201" y="1497835"/>
        <a:ext cx="310224" cy="311059"/>
      </dsp:txXfrm>
    </dsp:sp>
    <dsp:sp modelId="{1B69FE72-1B4F-4AF8-9100-1BF35A039AC7}">
      <dsp:nvSpPr>
        <dsp:cNvPr id="0" name=""/>
        <dsp:cNvSpPr/>
      </dsp:nvSpPr>
      <dsp:spPr>
        <a:xfrm>
          <a:off x="2931424" y="1026227"/>
          <a:ext cx="2090459" cy="125427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Collision Investigation Unit</a:t>
          </a:r>
        </a:p>
      </dsp:txBody>
      <dsp:txXfrm>
        <a:off x="2968160" y="1062963"/>
        <a:ext cx="2016987" cy="1180803"/>
      </dsp:txXfrm>
    </dsp:sp>
    <dsp:sp modelId="{C92A5F6B-ED43-4135-A4EB-049217574885}">
      <dsp:nvSpPr>
        <dsp:cNvPr id="0" name=""/>
        <dsp:cNvSpPr/>
      </dsp:nvSpPr>
      <dsp:spPr>
        <a:xfrm>
          <a:off x="5205844"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205844" y="1497835"/>
        <a:ext cx="310224" cy="311059"/>
      </dsp:txXfrm>
    </dsp:sp>
    <dsp:sp modelId="{F6793995-355F-49C4-A797-CA043AEC8883}">
      <dsp:nvSpPr>
        <dsp:cNvPr id="0" name=""/>
        <dsp:cNvSpPr/>
      </dsp:nvSpPr>
      <dsp:spPr>
        <a:xfrm>
          <a:off x="5858067" y="1026227"/>
          <a:ext cx="2090459" cy="125427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Crown Prosecution Service</a:t>
          </a:r>
        </a:p>
      </dsp:txBody>
      <dsp:txXfrm>
        <a:off x="5894803" y="1062963"/>
        <a:ext cx="2016987" cy="1180803"/>
      </dsp:txXfrm>
    </dsp:sp>
    <dsp:sp modelId="{76AD7C85-553D-4466-887F-7B19018F6635}">
      <dsp:nvSpPr>
        <dsp:cNvPr id="0" name=""/>
        <dsp:cNvSpPr/>
      </dsp:nvSpPr>
      <dsp:spPr>
        <a:xfrm>
          <a:off x="8132487"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132487" y="1497835"/>
        <a:ext cx="310224" cy="311059"/>
      </dsp:txXfrm>
    </dsp:sp>
    <dsp:sp modelId="{C0297278-F40C-4E2B-B1CA-B295A728C5A4}">
      <dsp:nvSpPr>
        <dsp:cNvPr id="0" name=""/>
        <dsp:cNvSpPr/>
      </dsp:nvSpPr>
      <dsp:spPr>
        <a:xfrm>
          <a:off x="8784711" y="1026227"/>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Social services</a:t>
          </a:r>
        </a:p>
      </dsp:txBody>
      <dsp:txXfrm>
        <a:off x="8821447" y="1062963"/>
        <a:ext cx="2016987" cy="1180803"/>
      </dsp:txXfrm>
    </dsp:sp>
    <dsp:sp modelId="{C8D956DD-DF2A-4795-B834-8C00C0B222AE}">
      <dsp:nvSpPr>
        <dsp:cNvPr id="0" name=""/>
        <dsp:cNvSpPr/>
      </dsp:nvSpPr>
      <dsp:spPr>
        <a:xfrm rot="5400000">
          <a:off x="9608352" y="2426835"/>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9674412" y="2464463"/>
        <a:ext cx="311059" cy="310224"/>
      </dsp:txXfrm>
    </dsp:sp>
    <dsp:sp modelId="{FC073A07-CC35-40C4-A03C-34DB095020EE}">
      <dsp:nvSpPr>
        <dsp:cNvPr id="0" name=""/>
        <dsp:cNvSpPr/>
      </dsp:nvSpPr>
      <dsp:spPr>
        <a:xfrm>
          <a:off x="8784711" y="3116686"/>
          <a:ext cx="2090459" cy="125427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Detectives</a:t>
          </a:r>
        </a:p>
      </dsp:txBody>
      <dsp:txXfrm>
        <a:off x="8821447" y="3153422"/>
        <a:ext cx="2016987" cy="1180803"/>
      </dsp:txXfrm>
    </dsp:sp>
    <dsp:sp modelId="{669B6DC1-5472-4BF6-BE4A-87CDFF5C9BA4}">
      <dsp:nvSpPr>
        <dsp:cNvPr id="0" name=""/>
        <dsp:cNvSpPr/>
      </dsp:nvSpPr>
      <dsp:spPr>
        <a:xfrm rot="10800000">
          <a:off x="8157573" y="3484607"/>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290526" y="3588294"/>
        <a:ext cx="310224" cy="311059"/>
      </dsp:txXfrm>
    </dsp:sp>
    <dsp:sp modelId="{66B3A591-23DD-4E16-A229-E283706234CE}">
      <dsp:nvSpPr>
        <dsp:cNvPr id="0" name=""/>
        <dsp:cNvSpPr/>
      </dsp:nvSpPr>
      <dsp:spPr>
        <a:xfrm>
          <a:off x="5858067" y="3116686"/>
          <a:ext cx="2090459" cy="125427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Phone providers</a:t>
          </a:r>
        </a:p>
      </dsp:txBody>
      <dsp:txXfrm>
        <a:off x="5894803" y="3153422"/>
        <a:ext cx="2016987" cy="1180803"/>
      </dsp:txXfrm>
    </dsp:sp>
    <dsp:sp modelId="{4D7E1860-4AE5-4F2C-8381-6A6F19905B80}">
      <dsp:nvSpPr>
        <dsp:cNvPr id="0" name=""/>
        <dsp:cNvSpPr/>
      </dsp:nvSpPr>
      <dsp:spPr>
        <a:xfrm rot="10800000">
          <a:off x="5230930" y="3484607"/>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5363883" y="3588294"/>
        <a:ext cx="310224" cy="311059"/>
      </dsp:txXfrm>
    </dsp:sp>
    <dsp:sp modelId="{D4DC3D11-FF78-429D-BF21-3D9565449D60}">
      <dsp:nvSpPr>
        <dsp:cNvPr id="0" name=""/>
        <dsp:cNvSpPr/>
      </dsp:nvSpPr>
      <dsp:spPr>
        <a:xfrm>
          <a:off x="2931424" y="3116686"/>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Dog Handlers</a:t>
          </a:r>
        </a:p>
      </dsp:txBody>
      <dsp:txXfrm>
        <a:off x="2968160" y="3153422"/>
        <a:ext cx="2016987" cy="118080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B233A-2F59-4D86-83E5-17B5F1A495CE}">
      <dsp:nvSpPr>
        <dsp:cNvPr id="0" name=""/>
        <dsp:cNvSpPr/>
      </dsp:nvSpPr>
      <dsp:spPr>
        <a:xfrm>
          <a:off x="4092" y="464178"/>
          <a:ext cx="1789361" cy="1073617"/>
        </a:xfrm>
        <a:prstGeom prst="roundRect">
          <a:avLst>
            <a:gd name="adj" fmla="val 10000"/>
          </a:avLst>
        </a:prstGeom>
        <a:solidFill>
          <a:schemeClr val="accent4">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Managing scenes</a:t>
          </a:r>
          <a:endParaRPr lang="en-US" sz="2400" kern="1200" dirty="0"/>
        </a:p>
      </dsp:txBody>
      <dsp:txXfrm>
        <a:off x="35537" y="495623"/>
        <a:ext cx="1726471" cy="1010727"/>
      </dsp:txXfrm>
    </dsp:sp>
    <dsp:sp modelId="{0CF7FA28-4467-4B9B-B738-AC33E8D88EF9}">
      <dsp:nvSpPr>
        <dsp:cNvPr id="0" name=""/>
        <dsp:cNvSpPr/>
      </dsp:nvSpPr>
      <dsp:spPr>
        <a:xfrm>
          <a:off x="1950918" y="779106"/>
          <a:ext cx="379344" cy="443761"/>
        </a:xfrm>
        <a:prstGeom prst="rightArrow">
          <a:avLst>
            <a:gd name="adj1" fmla="val 60000"/>
            <a:gd name="adj2" fmla="val 50000"/>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1950918" y="867858"/>
        <a:ext cx="265541" cy="266257"/>
      </dsp:txXfrm>
    </dsp:sp>
    <dsp:sp modelId="{3473D717-27C9-4E0C-9D84-3DDC9F38BEB7}">
      <dsp:nvSpPr>
        <dsp:cNvPr id="0" name=""/>
        <dsp:cNvSpPr/>
      </dsp:nvSpPr>
      <dsp:spPr>
        <a:xfrm>
          <a:off x="2509199" y="464178"/>
          <a:ext cx="1789361" cy="1073617"/>
        </a:xfrm>
        <a:prstGeom prst="roundRect">
          <a:avLst>
            <a:gd name="adj" fmla="val 10000"/>
          </a:avLst>
        </a:prstGeom>
        <a:solidFill>
          <a:schemeClr val="accent4">
            <a:shade val="80000"/>
            <a:hueOff val="-85547"/>
            <a:satOff val="0"/>
            <a:lumOff val="5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Identifying scenes</a:t>
          </a:r>
          <a:endParaRPr lang="en-US" sz="2400" kern="1200" dirty="0"/>
        </a:p>
      </dsp:txBody>
      <dsp:txXfrm>
        <a:off x="2540644" y="495623"/>
        <a:ext cx="1726471" cy="1010727"/>
      </dsp:txXfrm>
    </dsp:sp>
    <dsp:sp modelId="{61C679A1-7FA3-49E8-BD85-146D26903E99}">
      <dsp:nvSpPr>
        <dsp:cNvPr id="0" name=""/>
        <dsp:cNvSpPr/>
      </dsp:nvSpPr>
      <dsp:spPr>
        <a:xfrm>
          <a:off x="4456024" y="779106"/>
          <a:ext cx="379344" cy="443761"/>
        </a:xfrm>
        <a:prstGeom prst="rightArrow">
          <a:avLst>
            <a:gd name="adj1" fmla="val 60000"/>
            <a:gd name="adj2" fmla="val 50000"/>
          </a:avLst>
        </a:prstGeom>
        <a:solidFill>
          <a:schemeClr val="accent4">
            <a:shade val="90000"/>
            <a:hueOff val="-103174"/>
            <a:satOff val="0"/>
            <a:lumOff val="62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456024" y="867858"/>
        <a:ext cx="265541" cy="266257"/>
      </dsp:txXfrm>
    </dsp:sp>
    <dsp:sp modelId="{A9B541DD-8892-4F93-946E-EB0300D54095}">
      <dsp:nvSpPr>
        <dsp:cNvPr id="0" name=""/>
        <dsp:cNvSpPr/>
      </dsp:nvSpPr>
      <dsp:spPr>
        <a:xfrm>
          <a:off x="5014305" y="464178"/>
          <a:ext cx="1789361" cy="1073617"/>
        </a:xfrm>
        <a:prstGeom prst="roundRect">
          <a:avLst>
            <a:gd name="adj" fmla="val 10000"/>
          </a:avLst>
        </a:prstGeom>
        <a:solidFill>
          <a:schemeClr val="accent4">
            <a:shade val="80000"/>
            <a:hueOff val="-171094"/>
            <a:satOff val="0"/>
            <a:lumOff val="112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Securing the scene</a:t>
          </a:r>
          <a:endParaRPr lang="en-US" sz="2400" kern="1200" dirty="0"/>
        </a:p>
      </dsp:txBody>
      <dsp:txXfrm>
        <a:off x="5045750" y="495623"/>
        <a:ext cx="1726471" cy="1010727"/>
      </dsp:txXfrm>
    </dsp:sp>
    <dsp:sp modelId="{0D0E8ABE-D01B-49B7-9BAA-F64C535F9633}">
      <dsp:nvSpPr>
        <dsp:cNvPr id="0" name=""/>
        <dsp:cNvSpPr/>
      </dsp:nvSpPr>
      <dsp:spPr>
        <a:xfrm>
          <a:off x="6961131" y="779106"/>
          <a:ext cx="379344" cy="443761"/>
        </a:xfrm>
        <a:prstGeom prst="rightArrow">
          <a:avLst>
            <a:gd name="adj1" fmla="val 60000"/>
            <a:gd name="adj2" fmla="val 50000"/>
          </a:avLst>
        </a:prstGeom>
        <a:solidFill>
          <a:schemeClr val="accent4">
            <a:shade val="90000"/>
            <a:hueOff val="-206347"/>
            <a:satOff val="0"/>
            <a:lumOff val="125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6961131" y="867858"/>
        <a:ext cx="265541" cy="266257"/>
      </dsp:txXfrm>
    </dsp:sp>
    <dsp:sp modelId="{B27EA9DE-D266-4A1D-8E98-F21162ADBD54}">
      <dsp:nvSpPr>
        <dsp:cNvPr id="0" name=""/>
        <dsp:cNvSpPr/>
      </dsp:nvSpPr>
      <dsp:spPr>
        <a:xfrm>
          <a:off x="7519412" y="464178"/>
          <a:ext cx="1789361" cy="1073617"/>
        </a:xfrm>
        <a:prstGeom prst="roundRect">
          <a:avLst>
            <a:gd name="adj" fmla="val 10000"/>
          </a:avLst>
        </a:prstGeom>
        <a:solidFill>
          <a:schemeClr val="accent4">
            <a:shade val="80000"/>
            <a:hueOff val="-256642"/>
            <a:satOff val="0"/>
            <a:lumOff val="169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Cross-contamination</a:t>
          </a:r>
          <a:endParaRPr lang="en-US" sz="2400" kern="1200" dirty="0"/>
        </a:p>
      </dsp:txBody>
      <dsp:txXfrm>
        <a:off x="7550857" y="495623"/>
        <a:ext cx="1726471" cy="1010727"/>
      </dsp:txXfrm>
    </dsp:sp>
    <dsp:sp modelId="{D6BF2B0D-98F9-4414-86E9-71A94CB52B35}">
      <dsp:nvSpPr>
        <dsp:cNvPr id="0" name=""/>
        <dsp:cNvSpPr/>
      </dsp:nvSpPr>
      <dsp:spPr>
        <a:xfrm rot="5400000">
          <a:off x="8224421" y="1663050"/>
          <a:ext cx="379344" cy="443761"/>
        </a:xfrm>
        <a:prstGeom prst="rightArrow">
          <a:avLst>
            <a:gd name="adj1" fmla="val 60000"/>
            <a:gd name="adj2" fmla="val 50000"/>
          </a:avLst>
        </a:prstGeom>
        <a:solidFill>
          <a:schemeClr val="accent4">
            <a:shade val="90000"/>
            <a:hueOff val="-309521"/>
            <a:satOff val="0"/>
            <a:lumOff val="188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8280965" y="1695259"/>
        <a:ext cx="266257" cy="265541"/>
      </dsp:txXfrm>
    </dsp:sp>
    <dsp:sp modelId="{EE08893C-9347-4B22-80A3-69D9D026F2BB}">
      <dsp:nvSpPr>
        <dsp:cNvPr id="0" name=""/>
        <dsp:cNvSpPr/>
      </dsp:nvSpPr>
      <dsp:spPr>
        <a:xfrm>
          <a:off x="7519412" y="2253540"/>
          <a:ext cx="1789361" cy="1073617"/>
        </a:xfrm>
        <a:prstGeom prst="roundRect">
          <a:avLst>
            <a:gd name="adj" fmla="val 10000"/>
          </a:avLst>
        </a:prstGeom>
        <a:solidFill>
          <a:schemeClr val="accent4">
            <a:shade val="80000"/>
            <a:hueOff val="-342189"/>
            <a:satOff val="0"/>
            <a:lumOff val="225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Preserving the scene</a:t>
          </a:r>
          <a:endParaRPr lang="en-US" sz="2400" kern="1200" dirty="0"/>
        </a:p>
      </dsp:txBody>
      <dsp:txXfrm>
        <a:off x="7550857" y="2284985"/>
        <a:ext cx="1726471" cy="1010727"/>
      </dsp:txXfrm>
    </dsp:sp>
    <dsp:sp modelId="{AE51C0E5-A6F9-41FD-A109-D416D2FC4ABB}">
      <dsp:nvSpPr>
        <dsp:cNvPr id="0" name=""/>
        <dsp:cNvSpPr/>
      </dsp:nvSpPr>
      <dsp:spPr>
        <a:xfrm rot="10800000">
          <a:off x="6982603" y="2568468"/>
          <a:ext cx="379344" cy="443761"/>
        </a:xfrm>
        <a:prstGeom prst="rightArrow">
          <a:avLst>
            <a:gd name="adj1" fmla="val 60000"/>
            <a:gd name="adj2" fmla="val 50000"/>
          </a:avLst>
        </a:prstGeom>
        <a:solidFill>
          <a:schemeClr val="accent4">
            <a:shade val="90000"/>
            <a:hueOff val="-412694"/>
            <a:satOff val="0"/>
            <a:lumOff val="2516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7096406" y="2657220"/>
        <a:ext cx="265541" cy="266257"/>
      </dsp:txXfrm>
    </dsp:sp>
    <dsp:sp modelId="{30EA1019-65F0-4E89-BE5D-4A93FDF495B1}">
      <dsp:nvSpPr>
        <dsp:cNvPr id="0" name=""/>
        <dsp:cNvSpPr/>
      </dsp:nvSpPr>
      <dsp:spPr>
        <a:xfrm>
          <a:off x="5014305" y="2253540"/>
          <a:ext cx="1789361" cy="1073617"/>
        </a:xfrm>
        <a:prstGeom prst="roundRect">
          <a:avLst>
            <a:gd name="adj" fmla="val 10000"/>
          </a:avLst>
        </a:prstGeom>
        <a:solidFill>
          <a:schemeClr val="accent4">
            <a:shade val="80000"/>
            <a:hueOff val="-427736"/>
            <a:satOff val="0"/>
            <a:lumOff val="28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Searching &amp; examining the scene</a:t>
          </a:r>
          <a:endParaRPr lang="en-US" sz="2400" kern="1200" dirty="0"/>
        </a:p>
      </dsp:txBody>
      <dsp:txXfrm>
        <a:off x="5045750" y="2284985"/>
        <a:ext cx="1726471" cy="1010727"/>
      </dsp:txXfrm>
    </dsp:sp>
    <dsp:sp modelId="{EF334878-9423-418D-B51C-3014861677F0}">
      <dsp:nvSpPr>
        <dsp:cNvPr id="0" name=""/>
        <dsp:cNvSpPr/>
      </dsp:nvSpPr>
      <dsp:spPr>
        <a:xfrm rot="10800000">
          <a:off x="4477497" y="2568468"/>
          <a:ext cx="379344" cy="443761"/>
        </a:xfrm>
        <a:prstGeom prst="rightArrow">
          <a:avLst>
            <a:gd name="adj1" fmla="val 60000"/>
            <a:gd name="adj2" fmla="val 50000"/>
          </a:avLst>
        </a:prstGeom>
        <a:solidFill>
          <a:schemeClr val="accent4">
            <a:shade val="90000"/>
            <a:hueOff val="-515868"/>
            <a:satOff val="0"/>
            <a:lumOff val="314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4591300" y="2657220"/>
        <a:ext cx="265541" cy="266257"/>
      </dsp:txXfrm>
    </dsp:sp>
    <dsp:sp modelId="{FFF2687B-9263-4AB9-87F3-34971C0AD21B}">
      <dsp:nvSpPr>
        <dsp:cNvPr id="0" name=""/>
        <dsp:cNvSpPr/>
      </dsp:nvSpPr>
      <dsp:spPr>
        <a:xfrm>
          <a:off x="2509199" y="2253540"/>
          <a:ext cx="1789361" cy="1073617"/>
        </a:xfrm>
        <a:prstGeom prst="roundRect">
          <a:avLst>
            <a:gd name="adj" fmla="val 10000"/>
          </a:avLst>
        </a:prstGeom>
        <a:solidFill>
          <a:schemeClr val="accent4">
            <a:shade val="80000"/>
            <a:hueOff val="-513283"/>
            <a:satOff val="0"/>
            <a:lumOff val="338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Releasing the scene</a:t>
          </a:r>
        </a:p>
      </dsp:txBody>
      <dsp:txXfrm>
        <a:off x="2540644" y="2284985"/>
        <a:ext cx="1726471" cy="101072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E79E7-FF01-4382-8A94-86D61ADF55F7}">
      <dsp:nvSpPr>
        <dsp:cNvPr id="0" name=""/>
        <dsp:cNvSpPr/>
      </dsp:nvSpPr>
      <dsp:spPr>
        <a:xfrm>
          <a:off x="3660551" y="2819499"/>
          <a:ext cx="2368328" cy="2368328"/>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a:t>CAP</a:t>
          </a:r>
          <a:endParaRPr lang="en-US" sz="6500" b="1" kern="1200" dirty="0"/>
        </a:p>
      </dsp:txBody>
      <dsp:txXfrm>
        <a:off x="4007385" y="3166333"/>
        <a:ext cx="1674660" cy="1674660"/>
      </dsp:txXfrm>
    </dsp:sp>
    <dsp:sp modelId="{C4AB4441-2D3D-4CBC-A5B0-0565C7CBBC90}">
      <dsp:nvSpPr>
        <dsp:cNvPr id="0" name=""/>
        <dsp:cNvSpPr/>
      </dsp:nvSpPr>
      <dsp:spPr>
        <a:xfrm rot="12900000">
          <a:off x="2139003"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56AAB0-3382-4570-A059-297DA7A6BF63}">
      <dsp:nvSpPr>
        <dsp:cNvPr id="0" name=""/>
        <dsp:cNvSpPr/>
      </dsp:nvSpPr>
      <dsp:spPr>
        <a:xfrm>
          <a:off x="1178005"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C</a:t>
          </a:r>
          <a:r>
            <a:rPr lang="en-US" sz="2400" kern="1200"/>
            <a:t>ommon</a:t>
          </a:r>
          <a:endParaRPr lang="en-US" sz="2400" kern="1200" dirty="0"/>
        </a:p>
      </dsp:txBody>
      <dsp:txXfrm>
        <a:off x="1230723" y="1376661"/>
        <a:ext cx="2144475" cy="1694493"/>
      </dsp:txXfrm>
    </dsp:sp>
    <dsp:sp modelId="{1C2B80E1-24B7-42C1-BB59-21A60CEA8980}">
      <dsp:nvSpPr>
        <dsp:cNvPr id="0" name=""/>
        <dsp:cNvSpPr/>
      </dsp:nvSpPr>
      <dsp:spPr>
        <a:xfrm rot="16413120">
          <a:off x="4076526" y="1476903"/>
          <a:ext cx="1808170"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A8B23C-F23B-45EB-A8F1-24ED05DCE51B}">
      <dsp:nvSpPr>
        <dsp:cNvPr id="0" name=""/>
        <dsp:cNvSpPr/>
      </dsp:nvSpPr>
      <dsp:spPr>
        <a:xfrm>
          <a:off x="3911668" y="12076"/>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A</a:t>
          </a:r>
          <a:r>
            <a:rPr lang="en-US" sz="2400" kern="1200"/>
            <a:t>pproach</a:t>
          </a:r>
          <a:endParaRPr lang="en-US" sz="2400" kern="1200" dirty="0"/>
        </a:p>
      </dsp:txBody>
      <dsp:txXfrm>
        <a:off x="3964386" y="64794"/>
        <a:ext cx="2144475" cy="1694493"/>
      </dsp:txXfrm>
    </dsp:sp>
    <dsp:sp modelId="{93A2443F-9616-4AE7-99A3-50BE90986B84}">
      <dsp:nvSpPr>
        <dsp:cNvPr id="0" name=""/>
        <dsp:cNvSpPr/>
      </dsp:nvSpPr>
      <dsp:spPr>
        <a:xfrm rot="19500000">
          <a:off x="5737214"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CA7B3C-BA8D-4FC2-AD96-F48121C2A61C}">
      <dsp:nvSpPr>
        <dsp:cNvPr id="0" name=""/>
        <dsp:cNvSpPr/>
      </dsp:nvSpPr>
      <dsp:spPr>
        <a:xfrm>
          <a:off x="6261514"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P</a:t>
          </a:r>
          <a:r>
            <a:rPr lang="en-US" sz="2400" kern="1200"/>
            <a:t>ath</a:t>
          </a:r>
          <a:endParaRPr lang="en-US" sz="2400" kern="1200" dirty="0"/>
        </a:p>
      </dsp:txBody>
      <dsp:txXfrm>
        <a:off x="6314232" y="1376661"/>
        <a:ext cx="2144475" cy="169449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72F0CF-25B8-3A43-B08A-37BBED2C46D9}">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0967A0-B840-D342-9786-BB76FABB7556}">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which samples are required to be taken in different situations</a:t>
          </a:r>
        </a:p>
      </dsp:txBody>
      <dsp:txXfrm>
        <a:off x="0" y="0"/>
        <a:ext cx="6900512" cy="1384035"/>
      </dsp:txXfrm>
    </dsp:sp>
    <dsp:sp modelId="{1832704B-86DE-5049-9C6F-28941A48905B}">
      <dsp:nvSpPr>
        <dsp:cNvPr id="0" name=""/>
        <dsp:cNvSpPr/>
      </dsp:nvSpPr>
      <dsp:spPr>
        <a:xfrm>
          <a:off x="0" y="1384035"/>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D21388-2789-DE42-95EE-95EF2CFC9FEF}">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how difference types of evidence need to be seized and packaged in specific ways and the reasoning behind those ways</a:t>
          </a:r>
        </a:p>
      </dsp:txBody>
      <dsp:txXfrm>
        <a:off x="0" y="1384035"/>
        <a:ext cx="6900512" cy="1384035"/>
      </dsp:txXfrm>
    </dsp:sp>
    <dsp:sp modelId="{F08E21F4-66A8-9E4C-8B23-549E588EC1EA}">
      <dsp:nvSpPr>
        <dsp:cNvPr id="0" name=""/>
        <dsp:cNvSpPr/>
      </dsp:nvSpPr>
      <dsp:spPr>
        <a:xfrm>
          <a:off x="0" y="2768070"/>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B95DA-C8E9-0E4F-A46F-123A0268EB57}">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the importance/relevance of toxicology in a policing world</a:t>
          </a:r>
        </a:p>
      </dsp:txBody>
      <dsp:txXfrm>
        <a:off x="0" y="2768070"/>
        <a:ext cx="6900512" cy="1384035"/>
      </dsp:txXfrm>
    </dsp:sp>
    <dsp:sp modelId="{9C860567-6A0C-C444-9A7F-176BCD1B2AEC}">
      <dsp:nvSpPr>
        <dsp:cNvPr id="0" name=""/>
        <dsp:cNvSpPr/>
      </dsp:nvSpPr>
      <dsp:spPr>
        <a:xfrm>
          <a:off x="0" y="4152105"/>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68AA79-BD31-1248-88F5-7D66E6B41D58}">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endParaRPr lang="en-US" sz="2700" kern="1200" dirty="0"/>
        </a:p>
      </dsp:txBody>
      <dsp:txXfrm>
        <a:off x="0" y="4152105"/>
        <a:ext cx="6900512" cy="138403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2E50C-6379-A44C-B22D-65AEE1538964}">
      <dsp:nvSpPr>
        <dsp:cNvPr id="0" name=""/>
        <dsp:cNvSpPr/>
      </dsp:nvSpPr>
      <dsp:spPr>
        <a:xfrm>
          <a:off x="0" y="390002"/>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‘’The objective of taking samples from suspects, victims and crime scenes is to demonstrate a link between them…’’</a:t>
          </a:r>
          <a:endParaRPr lang="en-US" sz="1100" kern="1200" dirty="0"/>
        </a:p>
      </dsp:txBody>
      <dsp:txXfrm>
        <a:off x="38049" y="428051"/>
        <a:ext cx="4169330" cy="703341"/>
      </dsp:txXfrm>
    </dsp:sp>
    <dsp:sp modelId="{2563B2D7-D1FE-6C4B-B46E-C973786A6128}">
      <dsp:nvSpPr>
        <dsp:cNvPr id="0" name=""/>
        <dsp:cNvSpPr/>
      </dsp:nvSpPr>
      <dsp:spPr>
        <a:xfrm>
          <a:off x="0" y="1201122"/>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‘’Forensic evidence has the potential to produce powerful forms of evidence…’’</a:t>
          </a:r>
          <a:endParaRPr lang="en-US" sz="1100" kern="1200" dirty="0"/>
        </a:p>
      </dsp:txBody>
      <dsp:txXfrm>
        <a:off x="38049" y="1239171"/>
        <a:ext cx="4169330" cy="703341"/>
      </dsp:txXfrm>
    </dsp:sp>
    <dsp:sp modelId="{E0442FE5-280C-A248-9542-A2EA99539BBD}">
      <dsp:nvSpPr>
        <dsp:cNvPr id="0" name=""/>
        <dsp:cNvSpPr/>
      </dsp:nvSpPr>
      <dsp:spPr>
        <a:xfrm>
          <a:off x="0" y="2012241"/>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‘’Typically the sample is taken from one person or place then a corresponding sample should be recovered from elsewhere for comparison’’.</a:t>
          </a:r>
          <a:br>
            <a:rPr lang="en-GB" sz="1100" kern="1200" dirty="0"/>
          </a:br>
          <a:r>
            <a:rPr lang="en-GB" sz="1100" kern="1200" dirty="0"/>
            <a:t>				(Bryant and Bryant, 2021, p. 620)</a:t>
          </a:r>
          <a:endParaRPr lang="en-US" sz="1100" kern="1200" dirty="0"/>
        </a:p>
      </dsp:txBody>
      <dsp:txXfrm>
        <a:off x="38049" y="2050290"/>
        <a:ext cx="4169330" cy="70334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7AD73-5EE2-1D49-9A43-C579433608B0}">
      <dsp:nvSpPr>
        <dsp:cNvPr id="0" name=""/>
        <dsp:cNvSpPr/>
      </dsp:nvSpPr>
      <dsp:spPr>
        <a:xfrm>
          <a:off x="0" y="793729"/>
          <a:ext cx="6900512" cy="96788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u="sng" kern="1200" dirty="0"/>
            <a:t>Samples from a person can be used to:</a:t>
          </a:r>
          <a:br>
            <a:rPr lang="en-GB" sz="3200" u="sng" kern="1200" dirty="0"/>
          </a:br>
          <a:endParaRPr lang="en-US" sz="3200" kern="1200" dirty="0"/>
        </a:p>
      </dsp:txBody>
      <dsp:txXfrm>
        <a:off x="47248" y="840977"/>
        <a:ext cx="6806016" cy="873386"/>
      </dsp:txXfrm>
    </dsp:sp>
    <dsp:sp modelId="{79D7AA8C-1A1D-6646-8949-B8FD50217E2B}">
      <dsp:nvSpPr>
        <dsp:cNvPr id="0" name=""/>
        <dsp:cNvSpPr/>
      </dsp:nvSpPr>
      <dsp:spPr>
        <a:xfrm>
          <a:off x="0" y="1761611"/>
          <a:ext cx="6900512"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25400" rIns="142240" bIns="25400" numCol="1" spcCol="1270" anchor="t" anchorCtr="0">
          <a:noAutofit/>
        </a:bodyPr>
        <a:lstStyle/>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r>
            <a:rPr lang="en-GB" sz="2000" kern="1200" dirty="0"/>
            <a:t>Prove or disprove his/her involvement</a:t>
          </a:r>
          <a:endParaRPr lang="en-US" sz="2000" kern="1200" dirty="0"/>
        </a:p>
        <a:p>
          <a:pPr marL="228600" lvl="1" indent="-228600" algn="l" defTabSz="889000">
            <a:lnSpc>
              <a:spcPct val="90000"/>
            </a:lnSpc>
            <a:spcBef>
              <a:spcPct val="0"/>
            </a:spcBef>
            <a:spcAft>
              <a:spcPct val="20000"/>
            </a:spcAft>
            <a:buChar char="•"/>
          </a:pPr>
          <a:r>
            <a:rPr lang="en-GB" sz="2000" kern="1200" dirty="0"/>
            <a:t>Corroborate or refute statements</a:t>
          </a:r>
          <a:endParaRPr lang="en-US" sz="2000" kern="1200" dirty="0"/>
        </a:p>
        <a:p>
          <a:pPr marL="228600" lvl="1" indent="-228600" algn="l" defTabSz="889000">
            <a:lnSpc>
              <a:spcPct val="90000"/>
            </a:lnSpc>
            <a:spcBef>
              <a:spcPct val="0"/>
            </a:spcBef>
            <a:spcAft>
              <a:spcPct val="20000"/>
            </a:spcAft>
            <a:buChar char="•"/>
          </a:pPr>
          <a:r>
            <a:rPr lang="en-GB" sz="2000" kern="1200" dirty="0"/>
            <a:t>Show link between the offender, victim and the scene/location</a:t>
          </a:r>
          <a:endParaRPr lang="en-US" sz="2000" kern="1200" dirty="0"/>
        </a:p>
        <a:p>
          <a:pPr marL="228600" lvl="1" indent="-228600" algn="l" defTabSz="889000">
            <a:lnSpc>
              <a:spcPct val="90000"/>
            </a:lnSpc>
            <a:spcBef>
              <a:spcPct val="0"/>
            </a:spcBef>
            <a:spcAft>
              <a:spcPct val="20000"/>
            </a:spcAft>
            <a:buChar char="•"/>
          </a:pPr>
          <a:r>
            <a:rPr lang="en-GB" sz="2000" kern="1200" dirty="0"/>
            <a:t>Establish drug, toxin, or alcohol levels</a:t>
          </a:r>
          <a:endParaRPr lang="en-US" sz="2000" kern="1200" dirty="0"/>
        </a:p>
        <a:p>
          <a:pPr marL="228600" lvl="1" indent="-228600" algn="l" defTabSz="889000">
            <a:lnSpc>
              <a:spcPct val="90000"/>
            </a:lnSpc>
            <a:spcBef>
              <a:spcPct val="0"/>
            </a:spcBef>
            <a:spcAft>
              <a:spcPct val="20000"/>
            </a:spcAft>
            <a:buChar char="•"/>
          </a:pPr>
          <a:r>
            <a:rPr lang="en-GB" sz="2000" kern="1200" dirty="0"/>
            <a:t>Provide a reference sample for direct comparison or elimination or database</a:t>
          </a:r>
          <a:endParaRPr lang="en-US" sz="2000" kern="1200" dirty="0"/>
        </a:p>
      </dsp:txBody>
      <dsp:txXfrm>
        <a:off x="0" y="1761611"/>
        <a:ext cx="6900512" cy="298080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14C16D-81B1-9744-987A-C4ACF4C91C69}">
      <dsp:nvSpPr>
        <dsp:cNvPr id="0" name=""/>
        <dsp:cNvSpPr/>
      </dsp:nvSpPr>
      <dsp:spPr>
        <a:xfrm>
          <a:off x="0" y="597408"/>
          <a:ext cx="4953932" cy="9211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bags </a:t>
          </a:r>
          <a:r>
            <a:rPr lang="en-GB" sz="1300" kern="1200" dirty="0"/>
            <a:t>should be folded over twice, and the joint should be sealed with two signature seals with officer's signature name and number.</a:t>
          </a:r>
          <a:endParaRPr lang="en-US" sz="1300" kern="1200" dirty="0"/>
        </a:p>
      </dsp:txBody>
      <dsp:txXfrm>
        <a:off x="44967" y="642375"/>
        <a:ext cx="4863998" cy="831221"/>
      </dsp:txXfrm>
    </dsp:sp>
    <dsp:sp modelId="{11B25722-CF23-B24A-9618-ECDD091832E7}">
      <dsp:nvSpPr>
        <dsp:cNvPr id="0" name=""/>
        <dsp:cNvSpPr/>
      </dsp:nvSpPr>
      <dsp:spPr>
        <a:xfrm>
          <a:off x="0" y="1556004"/>
          <a:ext cx="4953932" cy="921155"/>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Polythene bags </a:t>
          </a:r>
          <a:r>
            <a:rPr lang="en-GB" sz="1300" kern="1200"/>
            <a:t>a tamper bag should be used if available – methods for sealing plain polythene bags are more complex.</a:t>
          </a:r>
          <a:endParaRPr lang="en-US" sz="1300" kern="1200"/>
        </a:p>
      </dsp:txBody>
      <dsp:txXfrm>
        <a:off x="44967" y="1600971"/>
        <a:ext cx="4863998" cy="831221"/>
      </dsp:txXfrm>
    </dsp:sp>
    <dsp:sp modelId="{258C7008-710C-804D-9191-6FBC0C62AE03}">
      <dsp:nvSpPr>
        <dsp:cNvPr id="0" name=""/>
        <dsp:cNvSpPr/>
      </dsp:nvSpPr>
      <dsp:spPr>
        <a:xfrm>
          <a:off x="0" y="2514600"/>
          <a:ext cx="4953932" cy="921155"/>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Nylon bags </a:t>
          </a:r>
          <a:r>
            <a:rPr lang="en-GB" sz="1300" kern="1200"/>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sz="1300" kern="1200"/>
        </a:p>
      </dsp:txBody>
      <dsp:txXfrm>
        <a:off x="44967" y="2559567"/>
        <a:ext cx="4863998" cy="831221"/>
      </dsp:txXfrm>
    </dsp:sp>
    <dsp:sp modelId="{3FF2ECC0-51F9-8A4C-BCD2-8D255872F133}">
      <dsp:nvSpPr>
        <dsp:cNvPr id="0" name=""/>
        <dsp:cNvSpPr/>
      </dsp:nvSpPr>
      <dsp:spPr>
        <a:xfrm>
          <a:off x="0" y="3473195"/>
          <a:ext cx="4953932" cy="921155"/>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Boxes </a:t>
          </a:r>
          <a:r>
            <a:rPr lang="en-GB" sz="1300" kern="1200"/>
            <a:t>can be used for larger items but need to be made stable within the box using string or cable ties. All open edges must be sealed with tape and signature sealed. Smaller boxes can be sealed and then placed in polythene bags.</a:t>
          </a:r>
          <a:endParaRPr lang="en-US" sz="1300" kern="1200"/>
        </a:p>
      </dsp:txBody>
      <dsp:txXfrm>
        <a:off x="44967" y="3518162"/>
        <a:ext cx="4863998" cy="831221"/>
      </dsp:txXfrm>
    </dsp:sp>
    <dsp:sp modelId="{A83696D1-5268-9641-8427-BE1261322174}">
      <dsp:nvSpPr>
        <dsp:cNvPr id="0" name=""/>
        <dsp:cNvSpPr/>
      </dsp:nvSpPr>
      <dsp:spPr>
        <a:xfrm>
          <a:off x="0" y="4431791"/>
          <a:ext cx="4953932" cy="92115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folds </a:t>
          </a:r>
          <a:r>
            <a:rPr lang="en-GB" sz="1300" kern="1200" dirty="0"/>
            <a:t>required for safe collection and storage of dry materials such as powder, paint fragments and hair combings. </a:t>
          </a:r>
          <a:endParaRPr lang="en-US" sz="1300" kern="1200" dirty="0"/>
        </a:p>
      </dsp:txBody>
      <dsp:txXfrm>
        <a:off x="44967" y="4476758"/>
        <a:ext cx="4863998" cy="831221"/>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69E8C9-9245-47EB-AD17-E2212548A17B}">
      <dsp:nvSpPr>
        <dsp:cNvPr id="0" name=""/>
        <dsp:cNvSpPr/>
      </dsp:nvSpPr>
      <dsp:spPr>
        <a:xfrm>
          <a:off x="0" y="22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773A23-F0B1-4027-938F-317753E3F5E0}">
      <dsp:nvSpPr>
        <dsp:cNvPr id="0" name=""/>
        <dsp:cNvSpPr/>
      </dsp:nvSpPr>
      <dsp:spPr>
        <a:xfrm>
          <a:off x="350270" y="262816"/>
          <a:ext cx="636855" cy="636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651C9D-245E-4B13-A8AF-8B34DC528F7E}">
      <dsp:nvSpPr>
        <dsp:cNvPr id="0" name=""/>
        <dsp:cNvSpPr/>
      </dsp:nvSpPr>
      <dsp:spPr>
        <a:xfrm>
          <a:off x="1337397" y="22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Initial Investigation Continued</a:t>
          </a:r>
        </a:p>
      </dsp:txBody>
      <dsp:txXfrm>
        <a:off x="1337397" y="2284"/>
        <a:ext cx="4926242" cy="1157919"/>
      </dsp:txXfrm>
    </dsp:sp>
    <dsp:sp modelId="{847B22EB-D9D4-496D-8FF0-111FDBC2BD62}">
      <dsp:nvSpPr>
        <dsp:cNvPr id="0" name=""/>
        <dsp:cNvSpPr/>
      </dsp:nvSpPr>
      <dsp:spPr>
        <a:xfrm>
          <a:off x="0" y="14496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1A070F-D110-43F4-B52F-A20496874D69}">
      <dsp:nvSpPr>
        <dsp:cNvPr id="0" name=""/>
        <dsp:cNvSpPr/>
      </dsp:nvSpPr>
      <dsp:spPr>
        <a:xfrm>
          <a:off x="350270" y="1710216"/>
          <a:ext cx="636855" cy="636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792754-B0A1-4862-83C5-92549760DAEA}">
      <dsp:nvSpPr>
        <dsp:cNvPr id="0" name=""/>
        <dsp:cNvSpPr/>
      </dsp:nvSpPr>
      <dsp:spPr>
        <a:xfrm>
          <a:off x="1337397" y="14496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Investigative Actions / Strategies </a:t>
          </a:r>
        </a:p>
      </dsp:txBody>
      <dsp:txXfrm>
        <a:off x="1337397" y="1449684"/>
        <a:ext cx="4926242" cy="1157919"/>
      </dsp:txXfrm>
    </dsp:sp>
    <dsp:sp modelId="{33407F50-8EB7-4374-AD15-E86083DE6A68}">
      <dsp:nvSpPr>
        <dsp:cNvPr id="0" name=""/>
        <dsp:cNvSpPr/>
      </dsp:nvSpPr>
      <dsp:spPr>
        <a:xfrm>
          <a:off x="0" y="28970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BB99CF-A557-490F-A377-A210AE00674B}">
      <dsp:nvSpPr>
        <dsp:cNvPr id="0" name=""/>
        <dsp:cNvSpPr/>
      </dsp:nvSpPr>
      <dsp:spPr>
        <a:xfrm>
          <a:off x="350270" y="3157615"/>
          <a:ext cx="636855" cy="636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E7DE87-7F73-4EEE-BD7F-8A155BF05CB7}">
      <dsp:nvSpPr>
        <dsp:cNvPr id="0" name=""/>
        <dsp:cNvSpPr/>
      </dsp:nvSpPr>
      <dsp:spPr>
        <a:xfrm>
          <a:off x="1337397" y="28970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Search / Entry / Seize Powers</a:t>
          </a:r>
        </a:p>
      </dsp:txBody>
      <dsp:txXfrm>
        <a:off x="1337397" y="2897083"/>
        <a:ext cx="4926242" cy="1157919"/>
      </dsp:txXfrm>
    </dsp:sp>
    <dsp:sp modelId="{35E8B491-58A2-49E2-9765-86CC9B87F6A0}">
      <dsp:nvSpPr>
        <dsp:cNvPr id="0" name=""/>
        <dsp:cNvSpPr/>
      </dsp:nvSpPr>
      <dsp:spPr>
        <a:xfrm>
          <a:off x="0" y="43444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7EE01D-1829-4445-8887-CFDA9A5BFD96}">
      <dsp:nvSpPr>
        <dsp:cNvPr id="0" name=""/>
        <dsp:cNvSpPr/>
      </dsp:nvSpPr>
      <dsp:spPr>
        <a:xfrm>
          <a:off x="350270" y="4605015"/>
          <a:ext cx="636855" cy="636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D54B53-4761-40E9-B845-AE2392B323FA}">
      <dsp:nvSpPr>
        <dsp:cNvPr id="0" name=""/>
        <dsp:cNvSpPr/>
      </dsp:nvSpPr>
      <dsp:spPr>
        <a:xfrm>
          <a:off x="1337397" y="43444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Intelligence </a:t>
          </a:r>
        </a:p>
      </dsp:txBody>
      <dsp:txXfrm>
        <a:off x="1337397" y="4344483"/>
        <a:ext cx="4926242" cy="115791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E87E4A-13D8-B248-A494-5616EC3BF069}" type="datetimeFigureOut">
              <a:rPr lang="en-US" smtClean="0"/>
              <a:t>9/12/2023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A3B81-1FFD-284C-AEB9-9147FA945C58}" type="slidenum">
              <a:rPr lang="en-US" smtClean="0"/>
              <a:t>‹#›</a:t>
            </a:fld>
            <a:endParaRPr lang="en-US"/>
          </a:p>
        </p:txBody>
      </p:sp>
    </p:spTree>
    <p:extLst>
      <p:ext uri="{BB962C8B-B14F-4D97-AF65-F5344CB8AC3E}">
        <p14:creationId xmlns:p14="http://schemas.microsoft.com/office/powerpoint/2010/main" val="269947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F3397E-5ED9-DC4D-B041-AFF18D7CADFD}" type="slidenum">
              <a:rPr lang="en-GB" smtClean="0"/>
              <a:t>11</a:t>
            </a:fld>
            <a:endParaRPr lang="en-GB"/>
          </a:p>
        </p:txBody>
      </p:sp>
    </p:spTree>
    <p:extLst>
      <p:ext uri="{BB962C8B-B14F-4D97-AF65-F5344CB8AC3E}">
        <p14:creationId xmlns:p14="http://schemas.microsoft.com/office/powerpoint/2010/main" val="4104880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752">
              <a:defRPr/>
            </a:pPr>
            <a:r>
              <a:rPr lang="en-GB" b="1" dirty="0">
                <a:solidFill>
                  <a:prstClr val="black"/>
                </a:solidFill>
                <a:cs typeface="Arial" panose="020B0604020202020204" pitchFamily="34" charset="0"/>
              </a:rPr>
              <a:t>Reactive: </a:t>
            </a:r>
            <a:r>
              <a:rPr lang="en-GB" dirty="0">
                <a:solidFill>
                  <a:prstClr val="black"/>
                </a:solidFill>
                <a:cs typeface="Arial" panose="020B0604020202020204" pitchFamily="34" charset="0"/>
              </a:rPr>
              <a:t>This starts with the discovery of a crime and seeks to bring offenders to justice by uncovering material that identifies suspects and provides sufficient evidence to enable a court to determine their guilt. The technique of reactive investigations focuses on interviewing victims, witnesses and suspects, the examination of scenes and the development of forensic links between suspects and the offence. </a:t>
            </a:r>
          </a:p>
          <a:p>
            <a:pPr defTabSz="990752">
              <a:defRPr/>
            </a:pPr>
            <a:endParaRPr lang="en-GB" b="1" dirty="0">
              <a:solidFill>
                <a:prstClr val="black"/>
              </a:solidFill>
              <a:cs typeface="Arial" panose="020B0604020202020204" pitchFamily="34" charset="0"/>
            </a:endParaRPr>
          </a:p>
          <a:p>
            <a:pPr defTabSz="990752">
              <a:defRPr/>
            </a:pPr>
            <a:r>
              <a:rPr lang="en-GB" b="1" dirty="0">
                <a:solidFill>
                  <a:prstClr val="black"/>
                </a:solidFill>
                <a:cs typeface="Arial" panose="020B0604020202020204" pitchFamily="34" charset="0"/>
              </a:rPr>
              <a:t>Proactive : </a:t>
            </a:r>
            <a:r>
              <a:rPr lang="en-GB" dirty="0">
                <a:solidFill>
                  <a:prstClr val="black"/>
                </a:solidFill>
                <a:cs typeface="Arial" panose="020B0604020202020204" pitchFamily="34" charset="0"/>
              </a:rPr>
              <a:t>The proactive method usually starts with an intelligence analysis that a particular individual or group is involved in criminal enterprise. This is often organised crime such as drug dealing, fraud or people trafficking. Individual instances of such offending are rarely reported to the police and so generally the techniques of reactive investigation cannot be used. As a result investigators generally use a range of covert surveillance techniques, which are designed to link offenders to the criminal enterprise. These techniques are often complemented by financial investigations and forensic science techniques.  </a:t>
            </a:r>
          </a:p>
          <a:p>
            <a:pPr defTabSz="990752">
              <a:defRPr/>
            </a:pPr>
            <a:r>
              <a:rPr lang="en-GB" dirty="0">
                <a:solidFill>
                  <a:prstClr val="black"/>
                </a:solidFill>
                <a:cs typeface="Arial" panose="020B0604020202020204" pitchFamily="34" charset="0"/>
              </a:rPr>
              <a:t>At PIP level 1 It is expected that you will be involved mainly in reactive investigations. </a:t>
            </a: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18</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Reference: Core Investigative Doctrine 2005 https://</a:t>
            </a:r>
            <a:r>
              <a:rPr lang="en-GB" sz="1200" kern="1200" dirty="0" err="1">
                <a:solidFill>
                  <a:schemeClr val="tx1"/>
                </a:solidFill>
                <a:effectLst/>
                <a:latin typeface="+mn-lt"/>
                <a:ea typeface="+mn-ea"/>
                <a:cs typeface="+mn-cs"/>
              </a:rPr>
              <a:t>polka.pnn.police.uk</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GPDocuments</a:t>
            </a:r>
            <a:r>
              <a:rPr lang="en-GB" sz="1200" kern="1200" dirty="0">
                <a:solidFill>
                  <a:schemeClr val="tx1"/>
                </a:solidFill>
                <a:effectLst/>
                <a:latin typeface="+mn-lt"/>
                <a:ea typeface="+mn-ea"/>
                <a:cs typeface="+mn-cs"/>
              </a:rPr>
              <a:t>/38/Shared%20Knowledge%20Documents/ 213/ACPO%20Guidance%20and%20Procedures/</a:t>
            </a:r>
            <a:r>
              <a:rPr lang="en-GB" sz="1200" kern="1200" dirty="0" err="1">
                <a:solidFill>
                  <a:schemeClr val="tx1"/>
                </a:solidFill>
                <a:effectLst/>
                <a:latin typeface="+mn-lt"/>
                <a:ea typeface="+mn-ea"/>
                <a:cs typeface="+mn-cs"/>
              </a:rPr>
              <a:t>Core_Investigative_Doctrine.pdf</a:t>
            </a:r>
            <a:r>
              <a:rPr lang="en-GB" sz="1200" kern="1200" dirty="0">
                <a:solidFill>
                  <a:schemeClr val="tx1"/>
                </a:solidFill>
                <a:effectLst/>
                <a:latin typeface="+mn-lt"/>
                <a:ea typeface="+mn-ea"/>
                <a:cs typeface="+mn-cs"/>
              </a:rPr>
              <a:t>/c7 176a74-879b-46a1-96ab-440ab8c6dad7/Core_Investigative_Doctrine_V1.pdf </a:t>
            </a:r>
            <a:endParaRPr lang="en-GB" dirty="0">
              <a:effectLst/>
            </a:endParaRPr>
          </a:p>
          <a:p>
            <a:r>
              <a:rPr lang="en-GB" sz="1200" kern="1200" dirty="0">
                <a:solidFill>
                  <a:schemeClr val="tx1"/>
                </a:solidFill>
                <a:effectLst/>
                <a:latin typeface="+mn-lt"/>
                <a:ea typeface="+mn-ea"/>
                <a:cs typeface="+mn-cs"/>
              </a:rPr>
              <a:t>There is no formal decision of an Investigative mind-set, so.....</a:t>
            </a:r>
            <a:br>
              <a:rPr lang="en-GB" sz="120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QTs - What does the term ‘investigative mind – set’ it mean to you? </a:t>
            </a:r>
            <a:r>
              <a:rPr lang="en-GB" sz="1200" kern="1200" dirty="0">
                <a:solidFill>
                  <a:schemeClr val="tx1"/>
                </a:solidFill>
                <a:effectLst/>
                <a:latin typeface="+mn-lt"/>
                <a:ea typeface="+mn-ea"/>
                <a:cs typeface="+mn-cs"/>
              </a:rPr>
              <a:t>Record the student observations </a:t>
            </a:r>
            <a:endParaRPr lang="en-GB" dirty="0">
              <a:effectLst/>
            </a:endParaRPr>
          </a:p>
          <a:p>
            <a:r>
              <a:rPr lang="en-GB" sz="1200" kern="1200" dirty="0">
                <a:solidFill>
                  <a:schemeClr val="tx1"/>
                </a:solidFill>
                <a:effectLst/>
                <a:latin typeface="+mn-lt"/>
                <a:ea typeface="+mn-ea"/>
                <a:cs typeface="+mn-cs"/>
              </a:rPr>
              <a:t>According to the College of Policing the application of an investigative mind-set will bring some order to the way in which investigators examine material and make decisions. </a:t>
            </a:r>
            <a:endParaRPr lang="en-GB" dirty="0">
              <a:effectLst/>
            </a:endParaRPr>
          </a:p>
          <a:p>
            <a:r>
              <a:rPr lang="en-GB" sz="1200" kern="1200" dirty="0">
                <a:solidFill>
                  <a:schemeClr val="tx1"/>
                </a:solidFill>
                <a:effectLst/>
                <a:latin typeface="+mn-lt"/>
                <a:ea typeface="+mn-ea"/>
                <a:cs typeface="+mn-cs"/>
              </a:rPr>
              <a:t>There is no process map that will assist the investigator to develop the mind-set, it involves applying a set of principles to the investigation process. </a:t>
            </a:r>
            <a:endParaRPr lang="en-GB" dirty="0">
              <a:effectLst/>
            </a:endParaRPr>
          </a:p>
          <a:p>
            <a:r>
              <a:rPr lang="en-GB" sz="1200" kern="1200" dirty="0">
                <a:solidFill>
                  <a:schemeClr val="tx1"/>
                </a:solidFill>
                <a:effectLst/>
                <a:latin typeface="+mn-lt"/>
                <a:ea typeface="+mn-ea"/>
                <a:cs typeface="+mn-cs"/>
              </a:rPr>
              <a:t>It is a state of mind or attitude which investigators adopt and which can be developed over time through continued use.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will enable investigators to develop a disciplined approach which ensures that the decisions they make are appropriate to the case, are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reasonable and can be explained to others. </a:t>
            </a: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21</a:t>
            </a:fld>
            <a:endParaRPr lang="en-GB"/>
          </a:p>
        </p:txBody>
      </p:sp>
    </p:spTree>
    <p:extLst>
      <p:ext uri="{BB962C8B-B14F-4D97-AF65-F5344CB8AC3E}">
        <p14:creationId xmlns:p14="http://schemas.microsoft.com/office/powerpoint/2010/main" val="3960194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22</a:t>
            </a:fld>
            <a:endParaRPr lang="en-GB"/>
          </a:p>
        </p:txBody>
      </p:sp>
    </p:spTree>
    <p:extLst>
      <p:ext uri="{BB962C8B-B14F-4D97-AF65-F5344CB8AC3E}">
        <p14:creationId xmlns:p14="http://schemas.microsoft.com/office/powerpoint/2010/main" val="639319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23</a:t>
            </a:fld>
            <a:endParaRPr lang="en-GB"/>
          </a:p>
        </p:txBody>
      </p:sp>
    </p:spTree>
    <p:extLst>
      <p:ext uri="{BB962C8B-B14F-4D97-AF65-F5344CB8AC3E}">
        <p14:creationId xmlns:p14="http://schemas.microsoft.com/office/powerpoint/2010/main" val="482106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800" dirty="0"/>
          </a:p>
        </p:txBody>
      </p:sp>
      <p:sp>
        <p:nvSpPr>
          <p:cNvPr id="4" name="Slide Number Placeholder 3"/>
          <p:cNvSpPr>
            <a:spLocks noGrp="1"/>
          </p:cNvSpPr>
          <p:nvPr>
            <p:ph type="sldNum" sz="quarter" idx="5"/>
          </p:nvPr>
        </p:nvSpPr>
        <p:spPr/>
        <p:txBody>
          <a:bodyPr/>
          <a:lstStyle/>
          <a:p>
            <a:fld id="{5C7059A3-74E6-104D-9360-E0BD558F742E}" type="slidenum">
              <a:rPr lang="en-GB" smtClean="0"/>
              <a:t>24</a:t>
            </a:fld>
            <a:endParaRPr lang="en-GB"/>
          </a:p>
        </p:txBody>
      </p:sp>
    </p:spTree>
    <p:extLst>
      <p:ext uri="{BB962C8B-B14F-4D97-AF65-F5344CB8AC3E}">
        <p14:creationId xmlns:p14="http://schemas.microsoft.com/office/powerpoint/2010/main" val="1450925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25</a:t>
            </a:fld>
            <a:endParaRPr lang="en-GB"/>
          </a:p>
        </p:txBody>
      </p:sp>
    </p:spTree>
    <p:extLst>
      <p:ext uri="{BB962C8B-B14F-4D97-AF65-F5344CB8AC3E}">
        <p14:creationId xmlns:p14="http://schemas.microsoft.com/office/powerpoint/2010/main" val="2227718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10"/>
          </p:nvPr>
        </p:nvSpPr>
        <p:spPr/>
        <p:txBody>
          <a:bodyPr/>
          <a:lstStyle/>
          <a:p>
            <a:pPr>
              <a:defRPr/>
            </a:pPr>
            <a:fld id="{F7FD6DAB-FBBF-4719-9487-86F692B25BAE}" type="slidenum">
              <a:rPr lang="en-GB" altLang="en-US" smtClean="0"/>
              <a:pPr>
                <a:defRPr/>
              </a:pPr>
              <a:t>30</a:t>
            </a:fld>
            <a:endParaRPr lang="en-GB" altLang="en-US"/>
          </a:p>
        </p:txBody>
      </p:sp>
    </p:spTree>
    <p:extLst>
      <p:ext uri="{BB962C8B-B14F-4D97-AF65-F5344CB8AC3E}">
        <p14:creationId xmlns:p14="http://schemas.microsoft.com/office/powerpoint/2010/main" val="925762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31</a:t>
            </a:fld>
            <a:endParaRPr lang="en-US"/>
          </a:p>
        </p:txBody>
      </p:sp>
    </p:spTree>
    <p:extLst>
      <p:ext uri="{BB962C8B-B14F-4D97-AF65-F5344CB8AC3E}">
        <p14:creationId xmlns:p14="http://schemas.microsoft.com/office/powerpoint/2010/main" val="381208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eaLnBrk="1" hangingPunct="1">
              <a:defRPr/>
            </a:pP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AFAC82F0-F6B8-41C9-BD7E-25D348391529}" type="slidenum">
              <a:rPr lang="en-GB" altLang="en-US" sz="1200" smtClean="0"/>
              <a:pPr/>
              <a:t>32</a:t>
            </a:fld>
            <a:endParaRPr lang="en-GB"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33</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36</a:t>
            </a:fld>
            <a:endParaRPr lang="en-GB"/>
          </a:p>
        </p:txBody>
      </p:sp>
    </p:spTree>
    <p:extLst>
      <p:ext uri="{BB962C8B-B14F-4D97-AF65-F5344CB8AC3E}">
        <p14:creationId xmlns:p14="http://schemas.microsoft.com/office/powerpoint/2010/main" val="618778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37</a:t>
            </a:fld>
            <a:endParaRPr lang="en-GB"/>
          </a:p>
        </p:txBody>
      </p:sp>
    </p:spTree>
    <p:extLst>
      <p:ext uri="{BB962C8B-B14F-4D97-AF65-F5344CB8AC3E}">
        <p14:creationId xmlns:p14="http://schemas.microsoft.com/office/powerpoint/2010/main" val="3026646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38</a:t>
            </a:fld>
            <a:endParaRPr lang="en-GB"/>
          </a:p>
        </p:txBody>
      </p:sp>
    </p:spTree>
    <p:extLst>
      <p:ext uri="{BB962C8B-B14F-4D97-AF65-F5344CB8AC3E}">
        <p14:creationId xmlns:p14="http://schemas.microsoft.com/office/powerpoint/2010/main" val="542200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39</a:t>
            </a:fld>
            <a:endParaRPr lang="en-GB"/>
          </a:p>
        </p:txBody>
      </p:sp>
    </p:spTree>
    <p:extLst>
      <p:ext uri="{BB962C8B-B14F-4D97-AF65-F5344CB8AC3E}">
        <p14:creationId xmlns:p14="http://schemas.microsoft.com/office/powerpoint/2010/main" val="3619309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46</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47</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55</a:t>
            </a:fld>
            <a:endParaRPr lang="en-GB"/>
          </a:p>
        </p:txBody>
      </p:sp>
    </p:spTree>
    <p:extLst>
      <p:ext uri="{BB962C8B-B14F-4D97-AF65-F5344CB8AC3E}">
        <p14:creationId xmlns:p14="http://schemas.microsoft.com/office/powerpoint/2010/main" val="17020459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60</a:t>
            </a:fld>
            <a:endParaRPr lang="en-GB"/>
          </a:p>
        </p:txBody>
      </p:sp>
    </p:spTree>
    <p:extLst>
      <p:ext uri="{BB962C8B-B14F-4D97-AF65-F5344CB8AC3E}">
        <p14:creationId xmlns:p14="http://schemas.microsoft.com/office/powerpoint/2010/main" val="25981717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61</a:t>
            </a:fld>
            <a:endParaRPr lang="en-US"/>
          </a:p>
        </p:txBody>
      </p:sp>
    </p:spTree>
    <p:extLst>
      <p:ext uri="{BB962C8B-B14F-4D97-AF65-F5344CB8AC3E}">
        <p14:creationId xmlns:p14="http://schemas.microsoft.com/office/powerpoint/2010/main" val="1641655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62</a:t>
            </a:fld>
            <a:endParaRPr lang="en-US"/>
          </a:p>
        </p:txBody>
      </p:sp>
    </p:spTree>
    <p:extLst>
      <p:ext uri="{BB962C8B-B14F-4D97-AF65-F5344CB8AC3E}">
        <p14:creationId xmlns:p14="http://schemas.microsoft.com/office/powerpoint/2010/main" val="596236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63</a:t>
            </a:fld>
            <a:endParaRPr lang="en-US"/>
          </a:p>
        </p:txBody>
      </p:sp>
    </p:spTree>
    <p:extLst>
      <p:ext uri="{BB962C8B-B14F-4D97-AF65-F5344CB8AC3E}">
        <p14:creationId xmlns:p14="http://schemas.microsoft.com/office/powerpoint/2010/main" val="3594359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64</a:t>
            </a:fld>
            <a:endParaRPr lang="en-US"/>
          </a:p>
        </p:txBody>
      </p:sp>
    </p:spTree>
    <p:extLst>
      <p:ext uri="{BB962C8B-B14F-4D97-AF65-F5344CB8AC3E}">
        <p14:creationId xmlns:p14="http://schemas.microsoft.com/office/powerpoint/2010/main" val="37457781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65</a:t>
            </a:fld>
            <a:endParaRPr lang="en-GB"/>
          </a:p>
        </p:txBody>
      </p:sp>
    </p:spTree>
    <p:extLst>
      <p:ext uri="{BB962C8B-B14F-4D97-AF65-F5344CB8AC3E}">
        <p14:creationId xmlns:p14="http://schemas.microsoft.com/office/powerpoint/2010/main" val="616661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66</a:t>
            </a:fld>
            <a:endParaRPr lang="en-GB"/>
          </a:p>
        </p:txBody>
      </p:sp>
    </p:spTree>
    <p:extLst>
      <p:ext uri="{BB962C8B-B14F-4D97-AF65-F5344CB8AC3E}">
        <p14:creationId xmlns:p14="http://schemas.microsoft.com/office/powerpoint/2010/main" val="34204897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67</a:t>
            </a:fld>
            <a:endParaRPr lang="en-US"/>
          </a:p>
        </p:txBody>
      </p:sp>
    </p:spTree>
    <p:extLst>
      <p:ext uri="{BB962C8B-B14F-4D97-AF65-F5344CB8AC3E}">
        <p14:creationId xmlns:p14="http://schemas.microsoft.com/office/powerpoint/2010/main" val="35427755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85</a:t>
            </a:fld>
            <a:endParaRPr lang="en-GB"/>
          </a:p>
        </p:txBody>
      </p:sp>
    </p:spTree>
    <p:extLst>
      <p:ext uri="{BB962C8B-B14F-4D97-AF65-F5344CB8AC3E}">
        <p14:creationId xmlns:p14="http://schemas.microsoft.com/office/powerpoint/2010/main" val="420859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86</a:t>
            </a:fld>
            <a:endParaRPr lang="en-GB"/>
          </a:p>
        </p:txBody>
      </p:sp>
    </p:spTree>
    <p:extLst>
      <p:ext uri="{BB962C8B-B14F-4D97-AF65-F5344CB8AC3E}">
        <p14:creationId xmlns:p14="http://schemas.microsoft.com/office/powerpoint/2010/main" val="18128925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Arial" panose="020B0604020202020204" pitchFamily="34" charset="0"/>
              <a:ea typeface="+mn-ea"/>
              <a:cs typeface="Arial" panose="020B0604020202020204" pitchFamily="34" charset="0"/>
            </a:endParaRPr>
          </a:p>
          <a:p>
            <a:endParaRPr lang="en-GB" sz="1200" b="0" baseline="0" dirty="0"/>
          </a:p>
          <a:p>
            <a:endParaRPr lang="en-GB" sz="1200" b="0"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87</a:t>
            </a:fld>
            <a:endParaRPr lang="en-GB"/>
          </a:p>
        </p:txBody>
      </p:sp>
    </p:spTree>
    <p:extLst>
      <p:ext uri="{BB962C8B-B14F-4D97-AF65-F5344CB8AC3E}">
        <p14:creationId xmlns:p14="http://schemas.microsoft.com/office/powerpoint/2010/main" val="2430348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88</a:t>
            </a:fld>
            <a:endParaRPr lang="en-GB"/>
          </a:p>
        </p:txBody>
      </p:sp>
    </p:spTree>
    <p:extLst>
      <p:ext uri="{BB962C8B-B14F-4D97-AF65-F5344CB8AC3E}">
        <p14:creationId xmlns:p14="http://schemas.microsoft.com/office/powerpoint/2010/main" val="39498658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89</a:t>
            </a:fld>
            <a:endParaRPr lang="en-GB"/>
          </a:p>
        </p:txBody>
      </p:sp>
    </p:spTree>
    <p:extLst>
      <p:ext uri="{BB962C8B-B14F-4D97-AF65-F5344CB8AC3E}">
        <p14:creationId xmlns:p14="http://schemas.microsoft.com/office/powerpoint/2010/main" val="2355161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90</a:t>
            </a:fld>
            <a:endParaRPr lang="en-GB"/>
          </a:p>
        </p:txBody>
      </p:sp>
    </p:spTree>
    <p:extLst>
      <p:ext uri="{BB962C8B-B14F-4D97-AF65-F5344CB8AC3E}">
        <p14:creationId xmlns:p14="http://schemas.microsoft.com/office/powerpoint/2010/main" val="19018519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A6A7BE-449F-274B-87F1-976233DC0BCE}" type="slidenum">
              <a:rPr lang="en-GB" smtClean="0"/>
              <a:t>93</a:t>
            </a:fld>
            <a:endParaRPr lang="en-GB"/>
          </a:p>
        </p:txBody>
      </p:sp>
    </p:spTree>
    <p:extLst>
      <p:ext uri="{BB962C8B-B14F-4D97-AF65-F5344CB8AC3E}">
        <p14:creationId xmlns:p14="http://schemas.microsoft.com/office/powerpoint/2010/main" val="2501213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07888-D4E8-72FD-D78F-D40E7B05EFC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9159A63-940E-2781-7BAF-FFAD69F302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E0F2CB9-17E1-FD30-10FD-52715A331BC4}"/>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93DA0986-68E6-B9C1-C61C-AA86B046FE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13785E-D2F6-B874-08E0-B866452F1E3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44898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FDCE7-EF87-8FA0-75B3-B508A8F2F08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49F2B39-7C74-582A-8F8B-EAA7AA838E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3917E1-F635-DA3A-B205-B882A316D6A6}"/>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A6E5F851-B158-4B23-AA32-8A72AC56D8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7540D5-678C-61D0-B03E-35B4E760CEA7}"/>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940561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81BDA-9AFD-F316-D30D-F8ADC3E9B8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5945A01-D1D9-0853-5FA9-C4670027D2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AFE161-1FAD-8615-38AA-5E22E15D94B1}"/>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62051F9C-AA35-E8D1-5FF0-3AF74D1E61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9086B1-99E7-950C-D07F-45BA95F7F610}"/>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353308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18463-50A7-85C6-DDA6-875DDACADF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D745DFD-2278-07E3-A7AB-04F9C6B9E9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0E3A59B-CE35-BFFF-732A-95075DA970A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E5B9825-4D1C-C179-EE7E-0206F0EF1F77}"/>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6" name="Footer Placeholder 5">
            <a:extLst>
              <a:ext uri="{FF2B5EF4-FFF2-40B4-BE49-F238E27FC236}">
                <a16:creationId xmlns:a16="http://schemas.microsoft.com/office/drawing/2014/main" id="{C8184653-42B5-2FC6-EF77-407EF4B14C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8631AB-BEB8-F1F2-26F7-7EBF982DD0C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791274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F0CB6-19FE-780C-7DDE-BCBF7391CE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DAF0F76-4B56-88E7-43DA-DD8493CDD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DFA187A-34D5-AF6B-6EFD-7C6D3092EAF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A829A17-5A82-D8A2-7219-884412C3A1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101BB6F-D990-85C9-0185-86E2250068E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C4066F-7C79-ACA5-E535-03E1FE4B143B}"/>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8" name="Footer Placeholder 7">
            <a:extLst>
              <a:ext uri="{FF2B5EF4-FFF2-40B4-BE49-F238E27FC236}">
                <a16:creationId xmlns:a16="http://schemas.microsoft.com/office/drawing/2014/main" id="{F430DB65-B8E9-98A0-44BD-9D10DBDBF0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9AD0AF-EC1B-A9A5-EFC0-CC8243F08625}"/>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147125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4296E-954F-536B-09E1-79D678CC946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EFDEFE5-1E90-6C12-8057-A786688F4642}"/>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4" name="Footer Placeholder 3">
            <a:extLst>
              <a:ext uri="{FF2B5EF4-FFF2-40B4-BE49-F238E27FC236}">
                <a16:creationId xmlns:a16="http://schemas.microsoft.com/office/drawing/2014/main" id="{A26E1CA5-8320-1CF4-721B-5E2FE9F0EAC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9E4B99-5407-0DB3-C23F-3CCB511FAB7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3979013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F53E1B-5621-DD3E-8212-74770CFAC354}"/>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3" name="Footer Placeholder 2">
            <a:extLst>
              <a:ext uri="{FF2B5EF4-FFF2-40B4-BE49-F238E27FC236}">
                <a16:creationId xmlns:a16="http://schemas.microsoft.com/office/drawing/2014/main" id="{FE56364E-DB72-D979-57F8-7D17BB01F8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33332C-796C-C57E-F4D7-04649BE48586}"/>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4233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C0337-3A74-3C61-8A3C-48C37894601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59E13CE-363D-CAE8-DB4D-B09D9645C9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41DCBEC-1869-4080-A70C-FDAAD64E68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0A531D0-293E-8909-E261-851D2524340B}"/>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6" name="Footer Placeholder 5">
            <a:extLst>
              <a:ext uri="{FF2B5EF4-FFF2-40B4-BE49-F238E27FC236}">
                <a16:creationId xmlns:a16="http://schemas.microsoft.com/office/drawing/2014/main" id="{F280F660-8852-9982-7B71-A351249470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20EE1-82D8-886C-E012-17AA6E32C539}"/>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7751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69F51-DB46-5C86-CB1D-4ED0777C65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35FECD8-99DC-C4CC-9069-EB0759FCF4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51201FF-0624-5F20-E590-85BD3908D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4BE316-B46D-2945-E14B-1AD18D03E052}"/>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6" name="Footer Placeholder 5">
            <a:extLst>
              <a:ext uri="{FF2B5EF4-FFF2-40B4-BE49-F238E27FC236}">
                <a16:creationId xmlns:a16="http://schemas.microsoft.com/office/drawing/2014/main" id="{0E49F901-5798-E325-E480-071450192C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BB3F69-AF29-14A3-D010-6E13A7362E58}"/>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70472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67683-1DA2-9A73-1C3B-9D8AB6CB81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A0659-EB98-88A5-CA64-77F7293576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C8DB01-B887-674D-A86C-A83C47819AF2}"/>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6D406C88-B7E1-65A3-4ABF-D0D5802953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3C2D11-4276-1A53-3095-857957000293}"/>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88098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E5642-1944-D9A6-D084-B8767C59BA9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AA45453-F855-AC3F-21AC-0C7EFEBBF03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B82C67-2DDD-CA0D-20FC-EBFC89BC95F1}"/>
              </a:ext>
            </a:extLst>
          </p:cNvPr>
          <p:cNvSpPr>
            <a:spLocks noGrp="1"/>
          </p:cNvSpPr>
          <p:nvPr>
            <p:ph type="dt" sz="half" idx="10"/>
          </p:nvPr>
        </p:nvSpPr>
        <p:spPr/>
        <p:txBody>
          <a:body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1DAEDFB7-4F86-10FC-F9A7-217B7625DE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9975B-2807-9E31-2991-1E982E90F12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210843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FC1805-8A9F-2335-4867-D8CF1381B8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83867C-3884-FC7C-6EEE-903DE184BC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FBB4F8A-DAE4-A421-2DA9-3BC2F5CCCA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944CB-65A6-9047-96E0-513D255FB6DF}" type="datetimeFigureOut">
              <a:rPr lang="en-US" smtClean="0"/>
              <a:t>9/12/2023</a:t>
            </a:fld>
            <a:endParaRPr lang="en-US"/>
          </a:p>
        </p:txBody>
      </p:sp>
      <p:sp>
        <p:nvSpPr>
          <p:cNvPr id="5" name="Footer Placeholder 4">
            <a:extLst>
              <a:ext uri="{FF2B5EF4-FFF2-40B4-BE49-F238E27FC236}">
                <a16:creationId xmlns:a16="http://schemas.microsoft.com/office/drawing/2014/main" id="{A0F3C2DA-F58F-9558-ABC3-6C73672554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374676-FCF2-0F6A-0F79-D78864F84B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36459D-1C33-B04A-A0B1-51E173BF07DD}" type="slidenum">
              <a:rPr lang="en-US" smtClean="0"/>
              <a:t>‹#›</a:t>
            </a:fld>
            <a:endParaRPr lang="en-US"/>
          </a:p>
        </p:txBody>
      </p:sp>
    </p:spTree>
    <p:extLst>
      <p:ext uri="{BB962C8B-B14F-4D97-AF65-F5344CB8AC3E}">
        <p14:creationId xmlns:p14="http://schemas.microsoft.com/office/powerpoint/2010/main" val="1585565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1.xml"/><Relationship Id="rId7" Type="http://schemas.openxmlformats.org/officeDocument/2006/relationships/image" Target="../media/image9.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3.jpeg"/><Relationship Id="rId7" Type="http://schemas.openxmlformats.org/officeDocument/2006/relationships/diagramLayout" Target="../diagrams/layout3.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15.jpeg"/><Relationship Id="rId10" Type="http://schemas.microsoft.com/office/2007/relationships/diagramDrawing" Target="../diagrams/drawing3.xml"/><Relationship Id="rId4" Type="http://schemas.openxmlformats.org/officeDocument/2006/relationships/image" Target="../media/image14.jpeg"/><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7.jpeg"/><Relationship Id="rId7"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hyperlink" Target="mailto:hwb@uwtsd.ac.uk" TargetMode="External"/><Relationship Id="rId10" Type="http://schemas.openxmlformats.org/officeDocument/2006/relationships/image" Target="../media/image32.jpeg"/><Relationship Id="rId4" Type="http://schemas.openxmlformats.org/officeDocument/2006/relationships/hyperlink" Target="mailto:r.lloyd@uwtsd.ac.uk" TargetMode="External"/><Relationship Id="rId9"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gov.uk/guidance/police-and-criminal-evidence-act-1984-pace-codes-of-practic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7.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8.png"/><Relationship Id="rId7" Type="http://schemas.openxmlformats.org/officeDocument/2006/relationships/diagramColors" Target="../diagrams/colors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40.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42.jpeg"/><Relationship Id="rId7" Type="http://schemas.openxmlformats.org/officeDocument/2006/relationships/diagramColors" Target="../diagrams/colors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sv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Layout" Target="../diagrams/layout11.xml"/><Relationship Id="rId7" Type="http://schemas.openxmlformats.org/officeDocument/2006/relationships/image" Target="../media/image48.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4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4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4.xml"/><Relationship Id="rId5" Type="http://schemas.openxmlformats.org/officeDocument/2006/relationships/image" Target="../media/image81.jpeg"/><Relationship Id="rId4" Type="http://schemas.openxmlformats.org/officeDocument/2006/relationships/image" Target="../media/image80.png"/></Relationships>
</file>

<file path=ppt/slides/_rels/slide4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5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5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5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4" Type="http://schemas.openxmlformats.org/officeDocument/2006/relationships/image" Target="../media/image99.jpeg"/></Relationships>
</file>

<file path=ppt/slides/_rels/slide5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 Id="rId4" Type="http://schemas.openxmlformats.org/officeDocument/2006/relationships/image" Target="../media/image102.jpeg"/></Relationships>
</file>

<file path=ppt/slides/_rels/slide5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kVqr-taIS14?feature=oembed" TargetMode="External"/><Relationship Id="rId4" Type="http://schemas.openxmlformats.org/officeDocument/2006/relationships/image" Target="../media/image106.jpeg"/></Relationships>
</file>

<file path=ppt/slides/_rels/slide61.xml.rels><?xml version="1.0" encoding="UTF-8" standalone="yes"?>
<Relationships xmlns="http://schemas.openxmlformats.org/package/2006/relationships"><Relationship Id="rId8" Type="http://schemas.openxmlformats.org/officeDocument/2006/relationships/image" Target="../media/image107.jpe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6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6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114.png"/><Relationship Id="rId4" Type="http://schemas.openxmlformats.org/officeDocument/2006/relationships/image" Target="../media/image113.jpeg"/></Relationships>
</file>

<file path=ppt/slides/_rels/slide6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68.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png"/><Relationship Id="rId1" Type="http://schemas.openxmlformats.org/officeDocument/2006/relationships/slideLayout" Target="../slideLayouts/slideLayout2.xml"/><Relationship Id="rId4" Type="http://schemas.openxmlformats.org/officeDocument/2006/relationships/image" Target="../media/image122.jpeg"/></Relationships>
</file>

<file path=ppt/slides/_rels/slide70.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8.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8" Type="http://schemas.openxmlformats.org/officeDocument/2006/relationships/image" Target="../media/image133.jpeg"/><Relationship Id="rId3" Type="http://schemas.openxmlformats.org/officeDocument/2006/relationships/diagramLayout" Target="../diagrams/layout17.xml"/><Relationship Id="rId7" Type="http://schemas.openxmlformats.org/officeDocument/2006/relationships/image" Target="../media/image132.jpe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79.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140.jpeg"/><Relationship Id="rId7" Type="http://schemas.openxmlformats.org/officeDocument/2006/relationships/diagramColors" Target="../diagrams/colors18.xml"/><Relationship Id="rId2" Type="http://schemas.openxmlformats.org/officeDocument/2006/relationships/image" Target="../media/image77.jpeg"/><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84.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142.jpeg"/><Relationship Id="rId7" Type="http://schemas.openxmlformats.org/officeDocument/2006/relationships/diagramColors" Target="../diagrams/colors19.xml"/><Relationship Id="rId2" Type="http://schemas.openxmlformats.org/officeDocument/2006/relationships/image" Target="../media/image141.jpeg"/><Relationship Id="rId1" Type="http://schemas.openxmlformats.org/officeDocument/2006/relationships/slideLayout" Target="../slideLayouts/slideLayout2.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8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86.xml.rels><?xml version="1.0" encoding="UTF-8" standalone="yes"?>
<Relationships xmlns="http://schemas.openxmlformats.org/package/2006/relationships"><Relationship Id="rId8" Type="http://schemas.openxmlformats.org/officeDocument/2006/relationships/image" Target="../media/image148.jpe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87.xml.rels><?xml version="1.0" encoding="UTF-8" standalone="yes"?>
<Relationships xmlns="http://schemas.openxmlformats.org/package/2006/relationships"><Relationship Id="rId8" Type="http://schemas.openxmlformats.org/officeDocument/2006/relationships/image" Target="../media/image149.jpe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 Id="rId9" Type="http://schemas.openxmlformats.org/officeDocument/2006/relationships/image" Target="../media/image150.jpeg"/></Relationships>
</file>

<file path=ppt/slides/_rels/slide88.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152.pn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90.xml.rels><?xml version="1.0" encoding="UTF-8" standalone="yes"?>
<Relationships xmlns="http://schemas.openxmlformats.org/package/2006/relationships"><Relationship Id="rId8" Type="http://schemas.openxmlformats.org/officeDocument/2006/relationships/image" Target="../media/image153.jpeg"/><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 Id="rId9" Type="http://schemas.openxmlformats.org/officeDocument/2006/relationships/image" Target="../media/image154.jpeg"/></Relationships>
</file>

<file path=ppt/slides/_rels/slide91.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26.xml"/><Relationship Id="rId7" Type="http://schemas.openxmlformats.org/officeDocument/2006/relationships/image" Target="../media/image157.jpeg"/><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93.xml.rels><?xml version="1.0" encoding="UTF-8" standalone="yes"?>
<Relationships xmlns="http://schemas.openxmlformats.org/package/2006/relationships"><Relationship Id="rId8" Type="http://schemas.openxmlformats.org/officeDocument/2006/relationships/diagramColors" Target="../diagrams/colors27.xml"/><Relationship Id="rId3" Type="http://schemas.openxmlformats.org/officeDocument/2006/relationships/image" Target="../media/image158.jpeg"/><Relationship Id="rId7" Type="http://schemas.openxmlformats.org/officeDocument/2006/relationships/diagramQuickStyle" Target="../diagrams/quickStyle27.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Layout" Target="../diagrams/layout27.xml"/><Relationship Id="rId5" Type="http://schemas.openxmlformats.org/officeDocument/2006/relationships/diagramData" Target="../diagrams/data27.xml"/><Relationship Id="rId4" Type="http://schemas.openxmlformats.org/officeDocument/2006/relationships/image" Target="../media/image159.jpeg"/><Relationship Id="rId9" Type="http://schemas.microsoft.com/office/2007/relationships/diagramDrawing" Target="../diagrams/drawing27.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160.jpe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95.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2.xml"/><Relationship Id="rId5" Type="http://schemas.openxmlformats.org/officeDocument/2006/relationships/image" Target="../media/image164.jpeg"/><Relationship Id="rId4" Type="http://schemas.openxmlformats.org/officeDocument/2006/relationships/image" Target="../media/image163.jpe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8" Type="http://schemas.openxmlformats.org/officeDocument/2006/relationships/image" Target="../media/image168.jpe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167.jpeg"/><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10" Type="http://schemas.openxmlformats.org/officeDocument/2006/relationships/image" Target="../media/image170.jpeg"/><Relationship Id="rId4" Type="http://schemas.openxmlformats.org/officeDocument/2006/relationships/diagramLayout" Target="../diagrams/layout29.xml"/><Relationship Id="rId9" Type="http://schemas.openxmlformats.org/officeDocument/2006/relationships/image" Target="../media/image169.jpeg"/></Relationships>
</file>

<file path=ppt/slides/_rels/slide99.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034">
            <a:extLst>
              <a:ext uri="{FF2B5EF4-FFF2-40B4-BE49-F238E27FC236}">
                <a16:creationId xmlns:a16="http://schemas.microsoft.com/office/drawing/2014/main" id="{E6659C6F-A29D-4D83-86DA-5B0289733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t's time to stop defending the police and acknowledge the truth: our  policing system is broken">
            <a:extLst>
              <a:ext uri="{FF2B5EF4-FFF2-40B4-BE49-F238E27FC236}">
                <a16:creationId xmlns:a16="http://schemas.microsoft.com/office/drawing/2014/main" id="{D85594FF-2664-C264-6649-D07718E177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62" r="22639" b="1"/>
          <a:stretch/>
        </p:blipFill>
        <p:spPr bwMode="auto">
          <a:xfrm>
            <a:off x="4472902" y="18"/>
            <a:ext cx="4049486" cy="36813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olice evidence bags for ensuring that evidential items remain  uncontaminated - License, download or print for £37.20 | Photos | Picfair">
            <a:extLst>
              <a:ext uri="{FF2B5EF4-FFF2-40B4-BE49-F238E27FC236}">
                <a16:creationId xmlns:a16="http://schemas.microsoft.com/office/drawing/2014/main" id="{A576A249-A428-B5F5-3035-E7843FA4829A}"/>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320" r="1" b="1"/>
          <a:stretch/>
        </p:blipFill>
        <p:spPr bwMode="auto">
          <a:xfrm>
            <a:off x="8522390" y="-7"/>
            <a:ext cx="3669610"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Conduct A Quality Internal Investigation">
            <a:extLst>
              <a:ext uri="{FF2B5EF4-FFF2-40B4-BE49-F238E27FC236}">
                <a16:creationId xmlns:a16="http://schemas.microsoft.com/office/drawing/2014/main" id="{5F2FF93B-BF30-EAA1-A60A-2112434AADE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38158"/>
          <a:stretch/>
        </p:blipFill>
        <p:spPr bwMode="auto">
          <a:xfrm>
            <a:off x="4472902" y="3681405"/>
            <a:ext cx="7719098" cy="3176595"/>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3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D96340-A384-437C-8AC8-BAC06CE8E223}"/>
              </a:ext>
            </a:extLst>
          </p:cNvPr>
          <p:cNvSpPr>
            <a:spLocks noGrp="1"/>
          </p:cNvSpPr>
          <p:nvPr>
            <p:ph type="ctrTitle"/>
          </p:nvPr>
        </p:nvSpPr>
        <p:spPr>
          <a:xfrm>
            <a:off x="838199" y="1115219"/>
            <a:ext cx="6884773" cy="2387600"/>
          </a:xfrm>
        </p:spPr>
        <p:txBody>
          <a:bodyPr>
            <a:normAutofit/>
          </a:bodyPr>
          <a:lstStyle/>
          <a:p>
            <a:pPr algn="l"/>
            <a:r>
              <a:rPr lang="en-US" sz="5000" dirty="0">
                <a:solidFill>
                  <a:schemeClr val="bg1"/>
                </a:solidFill>
              </a:rPr>
              <a:t>BMPL6 </a:t>
            </a:r>
            <a:br>
              <a:rPr lang="en-US" sz="5000" dirty="0">
                <a:solidFill>
                  <a:schemeClr val="bg1"/>
                </a:solidFill>
              </a:rPr>
            </a:br>
            <a:r>
              <a:rPr lang="en-US" sz="5000" dirty="0">
                <a:solidFill>
                  <a:schemeClr val="bg1"/>
                </a:solidFill>
              </a:rPr>
              <a:t>Conducting Investigations </a:t>
            </a:r>
          </a:p>
        </p:txBody>
      </p:sp>
      <p:sp>
        <p:nvSpPr>
          <p:cNvPr id="3" name="Subtitle 2">
            <a:extLst>
              <a:ext uri="{FF2B5EF4-FFF2-40B4-BE49-F238E27FC236}">
                <a16:creationId xmlns:a16="http://schemas.microsoft.com/office/drawing/2014/main" id="{9112404C-3D32-2206-D69E-CF3D3E770A48}"/>
              </a:ext>
            </a:extLst>
          </p:cNvPr>
          <p:cNvSpPr>
            <a:spLocks noGrp="1"/>
          </p:cNvSpPr>
          <p:nvPr>
            <p:ph type="subTitle" idx="1"/>
          </p:nvPr>
        </p:nvSpPr>
        <p:spPr>
          <a:xfrm>
            <a:off x="838200" y="3902075"/>
            <a:ext cx="5395912" cy="1655762"/>
          </a:xfrm>
        </p:spPr>
        <p:txBody>
          <a:bodyPr>
            <a:normAutofit/>
          </a:bodyPr>
          <a:lstStyle/>
          <a:p>
            <a:pPr algn="l"/>
            <a:r>
              <a:rPr lang="en-US" sz="2000" dirty="0">
                <a:solidFill>
                  <a:schemeClr val="bg1"/>
                </a:solidFill>
              </a:rPr>
              <a:t>An introduction to conducting investigations….</a:t>
            </a:r>
          </a:p>
          <a:p>
            <a:pPr algn="l"/>
            <a:endParaRPr lang="en-US" sz="2000" dirty="0">
              <a:solidFill>
                <a:schemeClr val="bg1"/>
              </a:solidFill>
            </a:endParaRPr>
          </a:p>
          <a:p>
            <a:pPr algn="l"/>
            <a:endParaRPr lang="en-US" sz="2000" dirty="0">
              <a:solidFill>
                <a:schemeClr val="bg1"/>
              </a:solidFill>
            </a:endParaRPr>
          </a:p>
          <a:p>
            <a:pPr algn="l"/>
            <a:endParaRPr lang="en-US" sz="2000" dirty="0">
              <a:solidFill>
                <a:schemeClr val="bg1"/>
              </a:solidFill>
            </a:endParaRPr>
          </a:p>
        </p:txBody>
      </p:sp>
      <p:cxnSp>
        <p:nvCxnSpPr>
          <p:cNvPr id="1039" name="Straight Connector 1038">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940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22810"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99434-ED67-1640-8867-FDBA2AD2C024}"/>
              </a:ext>
            </a:extLst>
          </p:cNvPr>
          <p:cNvSpPr>
            <a:spLocks noGrp="1"/>
          </p:cNvSpPr>
          <p:nvPr>
            <p:ph type="title"/>
          </p:nvPr>
        </p:nvSpPr>
        <p:spPr>
          <a:xfrm>
            <a:off x="7742831" y="681037"/>
            <a:ext cx="3738779" cy="1788811"/>
          </a:xfrm>
        </p:spPr>
        <p:txBody>
          <a:bodyPr vert="horz" lIns="91440" tIns="45720" rIns="91440" bIns="45720" rtlCol="0" anchor="ctr">
            <a:normAutofit/>
          </a:bodyPr>
          <a:lstStyle/>
          <a:p>
            <a:pPr algn="ctr"/>
            <a:r>
              <a:rPr lang="en-US" sz="4000" b="1" u="sng" dirty="0"/>
              <a:t>Contact Time </a:t>
            </a:r>
          </a:p>
        </p:txBody>
      </p:sp>
      <p:sp>
        <p:nvSpPr>
          <p:cNvPr id="4" name="TextBox 3">
            <a:extLst>
              <a:ext uri="{FF2B5EF4-FFF2-40B4-BE49-F238E27FC236}">
                <a16:creationId xmlns:a16="http://schemas.microsoft.com/office/drawing/2014/main" id="{2AC77B0F-1285-2AE7-C0D6-4D06C30D5A87}"/>
              </a:ext>
            </a:extLst>
          </p:cNvPr>
          <p:cNvSpPr txBox="1"/>
          <p:nvPr/>
        </p:nvSpPr>
        <p:spPr>
          <a:xfrm>
            <a:off x="7742831" y="2630161"/>
            <a:ext cx="3738780" cy="3546801"/>
          </a:xfrm>
          <a:prstGeom prst="rect">
            <a:avLst/>
          </a:prstGeom>
        </p:spPr>
        <p:txBody>
          <a:bodyPr vert="horz" lIns="91440" tIns="45720" rIns="91440" bIns="45720" rtlCol="0">
            <a:normAutofit/>
          </a:bodyPr>
          <a:lstStyle/>
          <a:p>
            <a:pPr algn="ctr">
              <a:lnSpc>
                <a:spcPct val="90000"/>
              </a:lnSpc>
              <a:spcAft>
                <a:spcPts val="600"/>
              </a:spcAft>
            </a:pPr>
            <a:r>
              <a:rPr lang="en-US" sz="3200" dirty="0"/>
              <a:t>Tuesday</a:t>
            </a:r>
            <a:br>
              <a:rPr lang="en-US" sz="3200" dirty="0"/>
            </a:br>
            <a:br>
              <a:rPr lang="en-US" sz="3200" dirty="0"/>
            </a:br>
            <a:r>
              <a:rPr lang="en-US" sz="3200" dirty="0"/>
              <a:t>13:00hrs to 17:00 </a:t>
            </a:r>
          </a:p>
          <a:p>
            <a:pPr indent="-228600" algn="ctr">
              <a:lnSpc>
                <a:spcPct val="90000"/>
              </a:lnSpc>
              <a:spcAft>
                <a:spcPts val="600"/>
              </a:spcAft>
              <a:buFont typeface="Arial" panose="020B0604020202020204" pitchFamily="34" charset="0"/>
              <a:buChar char="•"/>
            </a:pPr>
            <a:endParaRPr lang="en-US" sz="3200" dirty="0"/>
          </a:p>
        </p:txBody>
      </p:sp>
      <p:pic>
        <p:nvPicPr>
          <p:cNvPr id="4098" name="Picture 2" descr="University of Wales Trinity Saint David - IDNS">
            <a:extLst>
              <a:ext uri="{FF2B5EF4-FFF2-40B4-BE49-F238E27FC236}">
                <a16:creationId xmlns:a16="http://schemas.microsoft.com/office/drawing/2014/main" id="{7BE7D0F4-27DD-6B47-84D7-E08340D7AE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900" r="13687" b="2"/>
          <a:stretch/>
        </p:blipFill>
        <p:spPr bwMode="auto">
          <a:xfrm>
            <a:off x="479278"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972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extBox 7">
            <a:extLst>
              <a:ext uri="{FF2B5EF4-FFF2-40B4-BE49-F238E27FC236}">
                <a16:creationId xmlns:a16="http://schemas.microsoft.com/office/drawing/2014/main" id="{3DE4E545-E6D5-EE46-43B8-67951887C488}"/>
              </a:ext>
            </a:extLst>
          </p:cNvPr>
          <p:cNvGraphicFramePr/>
          <p:nvPr>
            <p:extLst>
              <p:ext uri="{D42A27DB-BD31-4B8C-83A1-F6EECF244321}">
                <p14:modId xmlns:p14="http://schemas.microsoft.com/office/powerpoint/2010/main" val="2298081594"/>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Why is it taking the police longer to investigate crime? | Crest Advisory">
            <a:extLst>
              <a:ext uri="{FF2B5EF4-FFF2-40B4-BE49-F238E27FC236}">
                <a16:creationId xmlns:a16="http://schemas.microsoft.com/office/drawing/2014/main" id="{3F641AD4-5A35-537F-2844-5601BAE096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2143" y="3429000"/>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inal Defence Solicitors in London – Sterling Law">
            <a:extLst>
              <a:ext uri="{FF2B5EF4-FFF2-40B4-BE49-F238E27FC236}">
                <a16:creationId xmlns:a16="http://schemas.microsoft.com/office/drawing/2014/main" id="{3FC86BAA-87D5-094D-C3AB-74923C8F24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7543" y="850296"/>
            <a:ext cx="3987800" cy="203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888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1E7D6E-B86F-9180-90BB-C34F532BB434}"/>
              </a:ext>
            </a:extLst>
          </p:cNvPr>
          <p:cNvSpPr>
            <a:spLocks noGrp="1"/>
          </p:cNvSpPr>
          <p:nvPr>
            <p:ph type="title"/>
          </p:nvPr>
        </p:nvSpPr>
        <p:spPr>
          <a:xfrm>
            <a:off x="630936" y="639520"/>
            <a:ext cx="3429000" cy="1719072"/>
          </a:xfrm>
        </p:spPr>
        <p:txBody>
          <a:bodyPr anchor="b">
            <a:normAutofit fontScale="90000"/>
          </a:bodyPr>
          <a:lstStyle/>
          <a:p>
            <a:pPr algn="ctr"/>
            <a:r>
              <a:rPr lang="en-GB" sz="3400" b="1" dirty="0">
                <a:latin typeface="-apple-system"/>
              </a:rPr>
              <a:t>M</a:t>
            </a:r>
            <a:r>
              <a:rPr lang="en-GB" sz="3400" b="1" i="0" dirty="0">
                <a:effectLst/>
                <a:latin typeface="-apple-system"/>
              </a:rPr>
              <a:t>odule </a:t>
            </a:r>
            <a:br>
              <a:rPr lang="en-GB" sz="3400" b="1" i="0" dirty="0">
                <a:effectLst/>
                <a:latin typeface="-apple-system"/>
              </a:rPr>
            </a:br>
            <a:r>
              <a:rPr lang="en-GB" sz="3400" b="1" i="0" dirty="0">
                <a:effectLst/>
                <a:latin typeface="-apple-system"/>
              </a:rPr>
              <a:t>Learning </a:t>
            </a:r>
            <a:r>
              <a:rPr lang="en-GB" sz="3400" b="1" dirty="0">
                <a:latin typeface="-apple-system"/>
              </a:rPr>
              <a:t>O</a:t>
            </a:r>
            <a:r>
              <a:rPr lang="en-GB" sz="3400" b="1" i="0" dirty="0">
                <a:effectLst/>
                <a:latin typeface="-apple-system"/>
              </a:rPr>
              <a:t>utcomes</a:t>
            </a:r>
            <a:br>
              <a:rPr lang="en-GB" sz="3400" b="0" i="0" dirty="0">
                <a:effectLst/>
                <a:latin typeface="-apple-system"/>
              </a:rPr>
            </a:br>
            <a:endParaRPr lang="en-US" sz="3400" dirty="0"/>
          </a:p>
        </p:txBody>
      </p:sp>
      <p:sp>
        <p:nvSpPr>
          <p:cNvPr id="205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abitha Cave: How to run effective investigations into concerns at charities">
            <a:extLst>
              <a:ext uri="{FF2B5EF4-FFF2-40B4-BE49-F238E27FC236}">
                <a16:creationId xmlns:a16="http://schemas.microsoft.com/office/drawing/2014/main" id="{A2F0AB4B-A23B-C3DF-BD59-843BFE72721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189621"/>
            <a:ext cx="6903720" cy="447875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Content Placeholder 3">
            <a:extLst>
              <a:ext uri="{FF2B5EF4-FFF2-40B4-BE49-F238E27FC236}">
                <a16:creationId xmlns:a16="http://schemas.microsoft.com/office/drawing/2014/main" id="{CC95E4B8-FF04-E8C1-7AF3-DD813DD80B6A}"/>
              </a:ext>
            </a:extLst>
          </p:cNvPr>
          <p:cNvGraphicFramePr>
            <a:graphicFrameLocks noGrp="1"/>
          </p:cNvGraphicFramePr>
          <p:nvPr>
            <p:ph idx="1"/>
            <p:extLst>
              <p:ext uri="{D42A27DB-BD31-4B8C-83A1-F6EECF244321}">
                <p14:modId xmlns:p14="http://schemas.microsoft.com/office/powerpoint/2010/main" val="969267672"/>
              </p:ext>
            </p:extLst>
          </p:nvPr>
        </p:nvGraphicFramePr>
        <p:xfrm>
          <a:off x="630936" y="2807208"/>
          <a:ext cx="3429000" cy="3410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9966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9716D72B-0D25-43A5-8554-C535E5118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9BD193-E777-C44A-8A24-FBA98B2EBFB6}"/>
              </a:ext>
            </a:extLst>
          </p:cNvPr>
          <p:cNvSpPr>
            <a:spLocks noGrp="1"/>
          </p:cNvSpPr>
          <p:nvPr>
            <p:ph type="title"/>
          </p:nvPr>
        </p:nvSpPr>
        <p:spPr>
          <a:xfrm>
            <a:off x="7543801" y="432877"/>
            <a:ext cx="3988536" cy="1642533"/>
          </a:xfrm>
        </p:spPr>
        <p:txBody>
          <a:bodyPr anchor="b">
            <a:normAutofit/>
          </a:bodyPr>
          <a:lstStyle/>
          <a:p>
            <a:pPr algn="ctr"/>
            <a:r>
              <a:rPr lang="en-GB" sz="3800" b="1" u="sng" dirty="0"/>
              <a:t>How is this module assessed? </a:t>
            </a:r>
          </a:p>
        </p:txBody>
      </p:sp>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79" r="1430" b="2"/>
          <a:stretch/>
        </p:blipFill>
        <p:spPr bwMode="auto">
          <a:xfrm>
            <a:off x="-7" y="10"/>
            <a:ext cx="3919476" cy="4143497"/>
          </a:xfrm>
          <a:custGeom>
            <a:avLst/>
            <a:gdLst/>
            <a:ahLst/>
            <a:cxnLst/>
            <a:rect l="l" t="t" r="r" b="b"/>
            <a:pathLst>
              <a:path w="3919476" h="4143507">
                <a:moveTo>
                  <a:pt x="0" y="0"/>
                </a:moveTo>
                <a:lnTo>
                  <a:pt x="3903116" y="0"/>
                </a:lnTo>
                <a:lnTo>
                  <a:pt x="3899307" y="150213"/>
                </a:lnTo>
                <a:cubicBezTo>
                  <a:pt x="3899870" y="322276"/>
                  <a:pt x="3912280" y="494071"/>
                  <a:pt x="3910163" y="665222"/>
                </a:cubicBezTo>
                <a:cubicBezTo>
                  <a:pt x="3909034" y="760465"/>
                  <a:pt x="3887866" y="855454"/>
                  <a:pt x="3891817" y="950951"/>
                </a:cubicBezTo>
                <a:cubicBezTo>
                  <a:pt x="3903389" y="1240363"/>
                  <a:pt x="3899579" y="1529902"/>
                  <a:pt x="3914679" y="1819187"/>
                </a:cubicBezTo>
                <a:cubicBezTo>
                  <a:pt x="3924446" y="1960184"/>
                  <a:pt x="3919293" y="2101691"/>
                  <a:pt x="3899297" y="2241812"/>
                </a:cubicBezTo>
                <a:cubicBezTo>
                  <a:pt x="3882644" y="2346833"/>
                  <a:pt x="3892946" y="2452744"/>
                  <a:pt x="3900002" y="2558273"/>
                </a:cubicBezTo>
                <a:cubicBezTo>
                  <a:pt x="3908611" y="2686026"/>
                  <a:pt x="3913268" y="2813652"/>
                  <a:pt x="3899155" y="2941659"/>
                </a:cubicBezTo>
                <a:cubicBezTo>
                  <a:pt x="3888995" y="3032710"/>
                  <a:pt x="3898449" y="3124270"/>
                  <a:pt x="3904095" y="3215577"/>
                </a:cubicBezTo>
                <a:cubicBezTo>
                  <a:pt x="3911433" y="3310871"/>
                  <a:pt x="3911433" y="3406520"/>
                  <a:pt x="3904095" y="3501814"/>
                </a:cubicBezTo>
                <a:cubicBezTo>
                  <a:pt x="3896728" y="3588930"/>
                  <a:pt x="3898478" y="3676464"/>
                  <a:pt x="3909317" y="3763288"/>
                </a:cubicBezTo>
                <a:cubicBezTo>
                  <a:pt x="3921171" y="3864881"/>
                  <a:pt x="3911998" y="3966473"/>
                  <a:pt x="3903389" y="4068066"/>
                </a:cubicBezTo>
                <a:lnTo>
                  <a:pt x="3899890" y="4129496"/>
                </a:lnTo>
                <a:lnTo>
                  <a:pt x="3856837" y="4131079"/>
                </a:lnTo>
                <a:cubicBezTo>
                  <a:pt x="3690565" y="4131562"/>
                  <a:pt x="3524292" y="4118803"/>
                  <a:pt x="3358020" y="4125635"/>
                </a:cubicBezTo>
                <a:cubicBezTo>
                  <a:pt x="3138339" y="4134610"/>
                  <a:pt x="2918661" y="4144924"/>
                  <a:pt x="2699106" y="4130457"/>
                </a:cubicBezTo>
                <a:cubicBezTo>
                  <a:pt x="2548620" y="4120546"/>
                  <a:pt x="2397378" y="4107552"/>
                  <a:pt x="2246135" y="4111571"/>
                </a:cubicBezTo>
                <a:cubicBezTo>
                  <a:pt x="2090859" y="4115857"/>
                  <a:pt x="1936213" y="4129921"/>
                  <a:pt x="1781316" y="4140235"/>
                </a:cubicBezTo>
                <a:cubicBezTo>
                  <a:pt x="1667682" y="4147695"/>
                  <a:pt x="1553608" y="4142392"/>
                  <a:pt x="1441020" y="4124430"/>
                </a:cubicBezTo>
                <a:cubicBezTo>
                  <a:pt x="1360735" y="4111704"/>
                  <a:pt x="1279946" y="4117196"/>
                  <a:pt x="1199535" y="4121751"/>
                </a:cubicBezTo>
                <a:cubicBezTo>
                  <a:pt x="1054343" y="4130324"/>
                  <a:pt x="909653" y="4143718"/>
                  <a:pt x="764462" y="4130324"/>
                </a:cubicBezTo>
                <a:cubicBezTo>
                  <a:pt x="634770" y="4118267"/>
                  <a:pt x="503820" y="4108490"/>
                  <a:pt x="375137" y="4118267"/>
                </a:cubicBezTo>
                <a:cubicBezTo>
                  <a:pt x="278626" y="4125601"/>
                  <a:pt x="182043" y="4132935"/>
                  <a:pt x="85336" y="4130493"/>
                </a:cubicBezTo>
                <a:lnTo>
                  <a:pt x="0" y="4125145"/>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Home - Essay writing - LibGuides at University of Reading">
            <a:extLst>
              <a:ext uri="{FF2B5EF4-FFF2-40B4-BE49-F238E27FC236}">
                <a16:creationId xmlns:a16="http://schemas.microsoft.com/office/drawing/2014/main" id="{35F548FC-F688-1EAE-7ACC-77C32E12D3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923" r="2" b="9317"/>
          <a:stretch/>
        </p:blipFill>
        <p:spPr bwMode="auto">
          <a:xfrm>
            <a:off x="4115400" y="10"/>
            <a:ext cx="3058323" cy="3597029"/>
          </a:xfrm>
          <a:custGeom>
            <a:avLst/>
            <a:gdLst/>
            <a:ahLst/>
            <a:cxnLst/>
            <a:rect l="l" t="t" r="r" b="b"/>
            <a:pathLst>
              <a:path w="3058323" h="3597039">
                <a:moveTo>
                  <a:pt x="15411" y="0"/>
                </a:moveTo>
                <a:lnTo>
                  <a:pt x="3031762" y="0"/>
                </a:lnTo>
                <a:lnTo>
                  <a:pt x="3046461" y="132146"/>
                </a:lnTo>
                <a:cubicBezTo>
                  <a:pt x="3048338" y="180004"/>
                  <a:pt x="3046791" y="227996"/>
                  <a:pt x="3041802" y="275754"/>
                </a:cubicBezTo>
                <a:cubicBezTo>
                  <a:pt x="3027897" y="401800"/>
                  <a:pt x="3049074" y="530780"/>
                  <a:pt x="3008505" y="654529"/>
                </a:cubicBezTo>
                <a:cubicBezTo>
                  <a:pt x="3005571" y="667491"/>
                  <a:pt x="3004614" y="680823"/>
                  <a:pt x="3005698" y="694078"/>
                </a:cubicBezTo>
                <a:cubicBezTo>
                  <a:pt x="3005188" y="761821"/>
                  <a:pt x="3019349" y="827651"/>
                  <a:pt x="3033127" y="893608"/>
                </a:cubicBezTo>
                <a:cubicBezTo>
                  <a:pt x="3048309" y="966327"/>
                  <a:pt x="3067190" y="1038663"/>
                  <a:pt x="3044226" y="1113933"/>
                </a:cubicBezTo>
                <a:cubicBezTo>
                  <a:pt x="3037911" y="1137802"/>
                  <a:pt x="3037911" y="1162909"/>
                  <a:pt x="3044226" y="1186779"/>
                </a:cubicBezTo>
                <a:cubicBezTo>
                  <a:pt x="3050414" y="1219872"/>
                  <a:pt x="3050414" y="1253833"/>
                  <a:pt x="3044226" y="1286927"/>
                </a:cubicBezTo>
                <a:cubicBezTo>
                  <a:pt x="3034913" y="1357732"/>
                  <a:pt x="3025345" y="1428920"/>
                  <a:pt x="3030448" y="1500363"/>
                </a:cubicBezTo>
                <a:cubicBezTo>
                  <a:pt x="3038001" y="1625694"/>
                  <a:pt x="3036164" y="1751408"/>
                  <a:pt x="3024962" y="1876459"/>
                </a:cubicBezTo>
                <a:cubicBezTo>
                  <a:pt x="3020242" y="1937185"/>
                  <a:pt x="3013991" y="1998805"/>
                  <a:pt x="3036572" y="2058128"/>
                </a:cubicBezTo>
                <a:cubicBezTo>
                  <a:pt x="3039761" y="2065719"/>
                  <a:pt x="3039761" y="2074267"/>
                  <a:pt x="3036572" y="2081857"/>
                </a:cubicBezTo>
                <a:cubicBezTo>
                  <a:pt x="2993834" y="2180984"/>
                  <a:pt x="3005826" y="2282153"/>
                  <a:pt x="3027897" y="2382556"/>
                </a:cubicBezTo>
                <a:cubicBezTo>
                  <a:pt x="3059523" y="2516907"/>
                  <a:pt x="3066565" y="2655863"/>
                  <a:pt x="3048691" y="2792715"/>
                </a:cubicBezTo>
                <a:cubicBezTo>
                  <a:pt x="3037337" y="2873471"/>
                  <a:pt x="3023687" y="2954354"/>
                  <a:pt x="3031596" y="3036386"/>
                </a:cubicBezTo>
                <a:cubicBezTo>
                  <a:pt x="3037490" y="3100417"/>
                  <a:pt x="3039736" y="3164741"/>
                  <a:pt x="3038358" y="3229027"/>
                </a:cubicBezTo>
                <a:cubicBezTo>
                  <a:pt x="3036891" y="3311633"/>
                  <a:pt x="3031788" y="3394080"/>
                  <a:pt x="3028535" y="3476606"/>
                </a:cubicBezTo>
                <a:lnTo>
                  <a:pt x="3026145" y="3582089"/>
                </a:lnTo>
                <a:lnTo>
                  <a:pt x="2837742" y="3576169"/>
                </a:lnTo>
                <a:cubicBezTo>
                  <a:pt x="2749601" y="3575123"/>
                  <a:pt x="2661428" y="3575842"/>
                  <a:pt x="2573255" y="3578457"/>
                </a:cubicBezTo>
                <a:cubicBezTo>
                  <a:pt x="2415279" y="3583558"/>
                  <a:pt x="2257302" y="3585390"/>
                  <a:pt x="2099327" y="3578457"/>
                </a:cubicBezTo>
                <a:cubicBezTo>
                  <a:pt x="1926907" y="3570479"/>
                  <a:pt x="1754870" y="3579504"/>
                  <a:pt x="1582958" y="3591536"/>
                </a:cubicBezTo>
                <a:cubicBezTo>
                  <a:pt x="1416747" y="3603177"/>
                  <a:pt x="1250917" y="3594544"/>
                  <a:pt x="1084959" y="3582381"/>
                </a:cubicBezTo>
                <a:cubicBezTo>
                  <a:pt x="910095" y="3569328"/>
                  <a:pt x="734510" y="3570585"/>
                  <a:pt x="559849" y="3586174"/>
                </a:cubicBezTo>
                <a:cubicBezTo>
                  <a:pt x="445325" y="3596376"/>
                  <a:pt x="330549" y="3581074"/>
                  <a:pt x="216532" y="3582119"/>
                </a:cubicBezTo>
                <a:lnTo>
                  <a:pt x="3784" y="3583799"/>
                </a:lnTo>
                <a:lnTo>
                  <a:pt x="23102" y="3304343"/>
                </a:lnTo>
                <a:cubicBezTo>
                  <a:pt x="27378" y="3232352"/>
                  <a:pt x="25445" y="3160183"/>
                  <a:pt x="17316" y="3088458"/>
                </a:cubicBezTo>
                <a:cubicBezTo>
                  <a:pt x="9187" y="3007476"/>
                  <a:pt x="12024" y="2925898"/>
                  <a:pt x="25783" y="2845525"/>
                </a:cubicBezTo>
                <a:cubicBezTo>
                  <a:pt x="43141" y="2750282"/>
                  <a:pt x="35379" y="2655039"/>
                  <a:pt x="29029" y="2559796"/>
                </a:cubicBezTo>
                <a:cubicBezTo>
                  <a:pt x="11671" y="2298322"/>
                  <a:pt x="-9498" y="2036848"/>
                  <a:pt x="4615" y="1774485"/>
                </a:cubicBezTo>
                <a:cubicBezTo>
                  <a:pt x="7578" y="1718482"/>
                  <a:pt x="20561" y="1663876"/>
                  <a:pt x="25925" y="1608255"/>
                </a:cubicBezTo>
                <a:cubicBezTo>
                  <a:pt x="41590" y="1446595"/>
                  <a:pt x="23242" y="1285571"/>
                  <a:pt x="15763" y="1124293"/>
                </a:cubicBezTo>
                <a:cubicBezTo>
                  <a:pt x="5010" y="945807"/>
                  <a:pt x="7183" y="766877"/>
                  <a:pt x="22255" y="588646"/>
                </a:cubicBezTo>
                <a:cubicBezTo>
                  <a:pt x="41165" y="395112"/>
                  <a:pt x="35097" y="201070"/>
                  <a:pt x="19010" y="7282"/>
                </a:cubicBezTo>
                <a:close/>
              </a:path>
            </a:pathLst>
          </a:custGeom>
          <a:noFill/>
          <a:extLst>
            <a:ext uri="{909E8E84-426E-40DD-AFC4-6F175D3DCCD1}">
              <a14:hiddenFill xmlns:a14="http://schemas.microsoft.com/office/drawing/2010/main">
                <a:solidFill>
                  <a:srgbClr val="FFFFFF"/>
                </a:solidFill>
              </a14:hiddenFill>
            </a:ext>
          </a:extLst>
        </p:spPr>
      </p:pic>
      <p:sp>
        <p:nvSpPr>
          <p:cNvPr id="615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484" y="2424319"/>
            <a:ext cx="3851563" cy="18288"/>
          </a:xfrm>
          <a:custGeom>
            <a:avLst/>
            <a:gdLst>
              <a:gd name="connsiteX0" fmla="*/ 0 w 3851563"/>
              <a:gd name="connsiteY0" fmla="*/ 0 h 18288"/>
              <a:gd name="connsiteX1" fmla="*/ 718958 w 3851563"/>
              <a:gd name="connsiteY1" fmla="*/ 0 h 18288"/>
              <a:gd name="connsiteX2" fmla="*/ 1437917 w 3851563"/>
              <a:gd name="connsiteY2" fmla="*/ 0 h 18288"/>
              <a:gd name="connsiteX3" fmla="*/ 1964297 w 3851563"/>
              <a:gd name="connsiteY3" fmla="*/ 0 h 18288"/>
              <a:gd name="connsiteX4" fmla="*/ 2606224 w 3851563"/>
              <a:gd name="connsiteY4" fmla="*/ 0 h 18288"/>
              <a:gd name="connsiteX5" fmla="*/ 3171120 w 3851563"/>
              <a:gd name="connsiteY5" fmla="*/ 0 h 18288"/>
              <a:gd name="connsiteX6" fmla="*/ 3851563 w 3851563"/>
              <a:gd name="connsiteY6" fmla="*/ 0 h 18288"/>
              <a:gd name="connsiteX7" fmla="*/ 3851563 w 3851563"/>
              <a:gd name="connsiteY7" fmla="*/ 18288 h 18288"/>
              <a:gd name="connsiteX8" fmla="*/ 3209636 w 3851563"/>
              <a:gd name="connsiteY8" fmla="*/ 18288 h 18288"/>
              <a:gd name="connsiteX9" fmla="*/ 2644740 w 3851563"/>
              <a:gd name="connsiteY9" fmla="*/ 18288 h 18288"/>
              <a:gd name="connsiteX10" fmla="*/ 2002813 w 3851563"/>
              <a:gd name="connsiteY10" fmla="*/ 18288 h 18288"/>
              <a:gd name="connsiteX11" fmla="*/ 1399401 w 3851563"/>
              <a:gd name="connsiteY11" fmla="*/ 18288 h 18288"/>
              <a:gd name="connsiteX12" fmla="*/ 834505 w 3851563"/>
              <a:gd name="connsiteY12" fmla="*/ 18288 h 18288"/>
              <a:gd name="connsiteX13" fmla="*/ 0 w 3851563"/>
              <a:gd name="connsiteY13" fmla="*/ 18288 h 18288"/>
              <a:gd name="connsiteX14" fmla="*/ 0 w 3851563"/>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563" h="18288" fill="none" extrusionOk="0">
                <a:moveTo>
                  <a:pt x="0" y="0"/>
                </a:moveTo>
                <a:cubicBezTo>
                  <a:pt x="195934" y="10403"/>
                  <a:pt x="550513" y="-3379"/>
                  <a:pt x="718958" y="0"/>
                </a:cubicBezTo>
                <a:cubicBezTo>
                  <a:pt x="887403" y="3379"/>
                  <a:pt x="1238155" y="34184"/>
                  <a:pt x="1437917" y="0"/>
                </a:cubicBezTo>
                <a:cubicBezTo>
                  <a:pt x="1637679" y="-34184"/>
                  <a:pt x="1735575" y="21633"/>
                  <a:pt x="1964297" y="0"/>
                </a:cubicBezTo>
                <a:cubicBezTo>
                  <a:pt x="2193019" y="-21633"/>
                  <a:pt x="2398398" y="-18127"/>
                  <a:pt x="2606224" y="0"/>
                </a:cubicBezTo>
                <a:cubicBezTo>
                  <a:pt x="2814050" y="18127"/>
                  <a:pt x="3010763" y="-3923"/>
                  <a:pt x="3171120" y="0"/>
                </a:cubicBezTo>
                <a:cubicBezTo>
                  <a:pt x="3331477" y="3923"/>
                  <a:pt x="3662318" y="22618"/>
                  <a:pt x="3851563" y="0"/>
                </a:cubicBezTo>
                <a:cubicBezTo>
                  <a:pt x="3851602" y="7328"/>
                  <a:pt x="3852182" y="9982"/>
                  <a:pt x="3851563" y="18288"/>
                </a:cubicBezTo>
                <a:cubicBezTo>
                  <a:pt x="3539697" y="8623"/>
                  <a:pt x="3360357" y="-7186"/>
                  <a:pt x="3209636" y="18288"/>
                </a:cubicBezTo>
                <a:cubicBezTo>
                  <a:pt x="3058915" y="43762"/>
                  <a:pt x="2810322" y="8087"/>
                  <a:pt x="2644740" y="18288"/>
                </a:cubicBezTo>
                <a:cubicBezTo>
                  <a:pt x="2479158" y="28489"/>
                  <a:pt x="2131941" y="44882"/>
                  <a:pt x="2002813" y="18288"/>
                </a:cubicBezTo>
                <a:cubicBezTo>
                  <a:pt x="1873685" y="-8306"/>
                  <a:pt x="1675560" y="30966"/>
                  <a:pt x="1399401" y="18288"/>
                </a:cubicBezTo>
                <a:cubicBezTo>
                  <a:pt x="1123242" y="5610"/>
                  <a:pt x="1065368" y="33824"/>
                  <a:pt x="834505" y="18288"/>
                </a:cubicBezTo>
                <a:cubicBezTo>
                  <a:pt x="603642" y="2752"/>
                  <a:pt x="191505" y="58863"/>
                  <a:pt x="0" y="18288"/>
                </a:cubicBezTo>
                <a:cubicBezTo>
                  <a:pt x="-593" y="9736"/>
                  <a:pt x="244" y="6610"/>
                  <a:pt x="0" y="0"/>
                </a:cubicBezTo>
                <a:close/>
              </a:path>
              <a:path w="3851563" h="18288" stroke="0" extrusionOk="0">
                <a:moveTo>
                  <a:pt x="0" y="0"/>
                </a:moveTo>
                <a:cubicBezTo>
                  <a:pt x="289752" y="13020"/>
                  <a:pt x="480313" y="17689"/>
                  <a:pt x="641927" y="0"/>
                </a:cubicBezTo>
                <a:cubicBezTo>
                  <a:pt x="803541" y="-17689"/>
                  <a:pt x="1025789" y="14289"/>
                  <a:pt x="1322370" y="0"/>
                </a:cubicBezTo>
                <a:cubicBezTo>
                  <a:pt x="1618951" y="-14289"/>
                  <a:pt x="1675364" y="4422"/>
                  <a:pt x="1925782" y="0"/>
                </a:cubicBezTo>
                <a:cubicBezTo>
                  <a:pt x="2176200" y="-4422"/>
                  <a:pt x="2354648" y="21578"/>
                  <a:pt x="2644740" y="0"/>
                </a:cubicBezTo>
                <a:cubicBezTo>
                  <a:pt x="2934832" y="-21578"/>
                  <a:pt x="2992732" y="-4264"/>
                  <a:pt x="3286667" y="0"/>
                </a:cubicBezTo>
                <a:cubicBezTo>
                  <a:pt x="3580602" y="4264"/>
                  <a:pt x="3638704" y="20914"/>
                  <a:pt x="3851563" y="0"/>
                </a:cubicBezTo>
                <a:cubicBezTo>
                  <a:pt x="3851890" y="8595"/>
                  <a:pt x="3851491" y="13110"/>
                  <a:pt x="3851563" y="18288"/>
                </a:cubicBezTo>
                <a:cubicBezTo>
                  <a:pt x="3681588" y="-9641"/>
                  <a:pt x="3414286" y="12858"/>
                  <a:pt x="3209636" y="18288"/>
                </a:cubicBezTo>
                <a:cubicBezTo>
                  <a:pt x="3004986" y="23718"/>
                  <a:pt x="2777102" y="31540"/>
                  <a:pt x="2490677" y="18288"/>
                </a:cubicBezTo>
                <a:cubicBezTo>
                  <a:pt x="2204252" y="5036"/>
                  <a:pt x="2142029" y="45834"/>
                  <a:pt x="1810235" y="18288"/>
                </a:cubicBezTo>
                <a:cubicBezTo>
                  <a:pt x="1478441" y="-9258"/>
                  <a:pt x="1432135" y="21272"/>
                  <a:pt x="1245339" y="18288"/>
                </a:cubicBezTo>
                <a:cubicBezTo>
                  <a:pt x="1058543" y="15304"/>
                  <a:pt x="886298" y="9998"/>
                  <a:pt x="718958" y="18288"/>
                </a:cubicBezTo>
                <a:cubicBezTo>
                  <a:pt x="551618" y="26578"/>
                  <a:pt x="308263" y="-12886"/>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2022 exams: Adaptions and grading plan finally confirmed">
            <a:extLst>
              <a:ext uri="{FF2B5EF4-FFF2-40B4-BE49-F238E27FC236}">
                <a16:creationId xmlns:a16="http://schemas.microsoft.com/office/drawing/2014/main" id="{41DD4180-964E-8644-232A-AB33D00E799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511" r="11154" b="-2"/>
          <a:stretch/>
        </p:blipFill>
        <p:spPr bwMode="auto">
          <a:xfrm>
            <a:off x="4" y="4328340"/>
            <a:ext cx="3912953" cy="2529660"/>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7" r="141" b="-3"/>
          <a:stretch/>
        </p:blipFill>
        <p:spPr bwMode="auto">
          <a:xfrm>
            <a:off x="4110923" y="3791169"/>
            <a:ext cx="3058821" cy="3066831"/>
          </a:xfrm>
          <a:custGeom>
            <a:avLst/>
            <a:gdLst/>
            <a:ahLst/>
            <a:cxnLst/>
            <a:rect l="l" t="t" r="r" b="b"/>
            <a:pathLst>
              <a:path w="3058821" h="3066831">
                <a:moveTo>
                  <a:pt x="2787020" y="1261"/>
                </a:moveTo>
                <a:cubicBezTo>
                  <a:pt x="2839709" y="-518"/>
                  <a:pt x="2892422" y="-414"/>
                  <a:pt x="2945069" y="1571"/>
                </a:cubicBezTo>
                <a:lnTo>
                  <a:pt x="3038769" y="8460"/>
                </a:lnTo>
                <a:lnTo>
                  <a:pt x="3040494" y="37341"/>
                </a:lnTo>
                <a:cubicBezTo>
                  <a:pt x="3041244" y="71882"/>
                  <a:pt x="3039776" y="106360"/>
                  <a:pt x="3033397" y="140806"/>
                </a:cubicBezTo>
                <a:cubicBezTo>
                  <a:pt x="3014006" y="247842"/>
                  <a:pt x="3013240" y="353093"/>
                  <a:pt x="3049089" y="457834"/>
                </a:cubicBezTo>
                <a:cubicBezTo>
                  <a:pt x="3061974" y="495214"/>
                  <a:pt x="3059933" y="536166"/>
                  <a:pt x="3055085" y="576225"/>
                </a:cubicBezTo>
                <a:cubicBezTo>
                  <a:pt x="3043731" y="670377"/>
                  <a:pt x="3028167" y="764784"/>
                  <a:pt x="3035311" y="859828"/>
                </a:cubicBezTo>
                <a:cubicBezTo>
                  <a:pt x="3053554" y="1099545"/>
                  <a:pt x="3026891" y="1339261"/>
                  <a:pt x="3038883" y="1578850"/>
                </a:cubicBezTo>
                <a:cubicBezTo>
                  <a:pt x="3039113" y="1594185"/>
                  <a:pt x="3038526" y="1609507"/>
                  <a:pt x="3037097" y="1624778"/>
                </a:cubicBezTo>
                <a:cubicBezTo>
                  <a:pt x="3032504" y="1713061"/>
                  <a:pt x="3017960" y="1801599"/>
                  <a:pt x="3043476" y="1889499"/>
                </a:cubicBezTo>
                <a:cubicBezTo>
                  <a:pt x="3046015" y="1904618"/>
                  <a:pt x="3045632" y="1920080"/>
                  <a:pt x="3042328" y="1935044"/>
                </a:cubicBezTo>
                <a:cubicBezTo>
                  <a:pt x="3031394" y="2011884"/>
                  <a:pt x="3028524" y="2089667"/>
                  <a:pt x="3033780" y="2167106"/>
                </a:cubicBezTo>
                <a:cubicBezTo>
                  <a:pt x="3048962" y="2335903"/>
                  <a:pt x="3051130" y="2505606"/>
                  <a:pt x="3040286" y="2674734"/>
                </a:cubicBezTo>
                <a:cubicBezTo>
                  <a:pt x="3036459" y="2750260"/>
                  <a:pt x="3031611" y="2825530"/>
                  <a:pt x="3028294" y="2900035"/>
                </a:cubicBezTo>
                <a:cubicBezTo>
                  <a:pt x="3027210" y="2934608"/>
                  <a:pt x="3025392" y="2969245"/>
                  <a:pt x="3026078" y="3003803"/>
                </a:cubicBezTo>
                <a:lnTo>
                  <a:pt x="3033892" y="3066831"/>
                </a:lnTo>
                <a:lnTo>
                  <a:pt x="23851" y="3066831"/>
                </a:lnTo>
                <a:lnTo>
                  <a:pt x="42401" y="2704831"/>
                </a:lnTo>
                <a:cubicBezTo>
                  <a:pt x="45364" y="2461136"/>
                  <a:pt x="53409" y="2216933"/>
                  <a:pt x="28288" y="1974000"/>
                </a:cubicBezTo>
                <a:cubicBezTo>
                  <a:pt x="11213" y="1809420"/>
                  <a:pt x="17986" y="1645602"/>
                  <a:pt x="21091" y="1481150"/>
                </a:cubicBezTo>
                <a:cubicBezTo>
                  <a:pt x="24619" y="1296377"/>
                  <a:pt x="22926" y="1111480"/>
                  <a:pt x="22926" y="926707"/>
                </a:cubicBezTo>
                <a:cubicBezTo>
                  <a:pt x="22643" y="846322"/>
                  <a:pt x="27442" y="766445"/>
                  <a:pt x="35627" y="686441"/>
                </a:cubicBezTo>
                <a:cubicBezTo>
                  <a:pt x="47340" y="570372"/>
                  <a:pt x="33228" y="454937"/>
                  <a:pt x="14458" y="340646"/>
                </a:cubicBezTo>
                <a:cubicBezTo>
                  <a:pt x="3337" y="261010"/>
                  <a:pt x="-1375" y="180751"/>
                  <a:pt x="346" y="100506"/>
                </a:cubicBezTo>
                <a:lnTo>
                  <a:pt x="2424" y="12627"/>
                </a:lnTo>
                <a:lnTo>
                  <a:pt x="3495" y="12901"/>
                </a:lnTo>
                <a:cubicBezTo>
                  <a:pt x="343898" y="-3971"/>
                  <a:pt x="684174" y="17086"/>
                  <a:pt x="1024451" y="18263"/>
                </a:cubicBezTo>
                <a:cubicBezTo>
                  <a:pt x="1134033" y="18655"/>
                  <a:pt x="1243235" y="13685"/>
                  <a:pt x="1352564" y="9238"/>
                </a:cubicBezTo>
                <a:cubicBezTo>
                  <a:pt x="1493565" y="3614"/>
                  <a:pt x="1634312" y="14731"/>
                  <a:pt x="1775060" y="12508"/>
                </a:cubicBezTo>
                <a:cubicBezTo>
                  <a:pt x="2008160" y="8846"/>
                  <a:pt x="2241134" y="19571"/>
                  <a:pt x="2474235" y="12508"/>
                </a:cubicBezTo>
                <a:cubicBezTo>
                  <a:pt x="2578497" y="9238"/>
                  <a:pt x="2682758" y="4268"/>
                  <a:pt x="2787020" y="1261"/>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D2097F91-50ED-4A26-B6CD-2C29782396E2}"/>
              </a:ext>
            </a:extLst>
          </p:cNvPr>
          <p:cNvGraphicFramePr>
            <a:graphicFrameLocks noGrp="1"/>
          </p:cNvGraphicFramePr>
          <p:nvPr>
            <p:ph idx="1"/>
            <p:extLst>
              <p:ext uri="{D42A27DB-BD31-4B8C-83A1-F6EECF244321}">
                <p14:modId xmlns:p14="http://schemas.microsoft.com/office/powerpoint/2010/main" val="1993734542"/>
              </p:ext>
            </p:extLst>
          </p:nvPr>
        </p:nvGraphicFramePr>
        <p:xfrm>
          <a:off x="7543618" y="2704407"/>
          <a:ext cx="3997805" cy="34891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45008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D0B8C466-1FE6-D147-B591-91CF96A7E4BB}"/>
              </a:ext>
            </a:extLst>
          </p:cNvPr>
          <p:cNvSpPr/>
          <p:nvPr/>
        </p:nvSpPr>
        <p:spPr>
          <a:xfrm>
            <a:off x="131147" y="327031"/>
            <a:ext cx="4428865" cy="628810"/>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Cover">
            <a:extLst>
              <a:ext uri="{FF2B5EF4-FFF2-40B4-BE49-F238E27FC236}">
                <a16:creationId xmlns:a16="http://schemas.microsoft.com/office/drawing/2014/main" id="{8D199140-E796-C944-8004-D8444D9827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9229">
            <a:off x="7835072" y="713314"/>
            <a:ext cx="3038418" cy="547771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llege of Policing">
            <a:extLst>
              <a:ext uri="{FF2B5EF4-FFF2-40B4-BE49-F238E27FC236}">
                <a16:creationId xmlns:a16="http://schemas.microsoft.com/office/drawing/2014/main" id="{B336C786-924C-994F-B666-4AB18ED16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3173" y="223241"/>
            <a:ext cx="3505200" cy="1016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heap Book - Blackstone's Handbook for Policing Students 2021 - Compare  prices for cheap Book prices!">
            <a:extLst>
              <a:ext uri="{FF2B5EF4-FFF2-40B4-BE49-F238E27FC236}">
                <a16:creationId xmlns:a16="http://schemas.microsoft.com/office/drawing/2014/main" id="{6C7959A8-1D4E-734B-93AD-915BBDED41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7318" y="345216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75324FF-E44B-8348-B0D6-DAAD1985FE47}"/>
              </a:ext>
            </a:extLst>
          </p:cNvPr>
          <p:cNvSpPr txBox="1"/>
          <p:nvPr/>
        </p:nvSpPr>
        <p:spPr>
          <a:xfrm>
            <a:off x="283518" y="410603"/>
            <a:ext cx="3717561" cy="461665"/>
          </a:xfrm>
          <a:prstGeom prst="rect">
            <a:avLst/>
          </a:prstGeom>
          <a:noFill/>
        </p:spPr>
        <p:txBody>
          <a:bodyPr wrap="square" rtlCol="0">
            <a:spAutoFit/>
          </a:bodyPr>
          <a:lstStyle/>
          <a:p>
            <a:r>
              <a:rPr lang="en-GB" sz="2400" dirty="0">
                <a:solidFill>
                  <a:schemeClr val="bg1"/>
                </a:solidFill>
              </a:rPr>
              <a:t>Recommended Resources </a:t>
            </a:r>
          </a:p>
        </p:txBody>
      </p:sp>
      <p:pic>
        <p:nvPicPr>
          <p:cNvPr id="2052" name="Picture 4" descr="Library and Learning Resources | University of Wales Trinity Saint David">
            <a:extLst>
              <a:ext uri="{FF2B5EF4-FFF2-40B4-BE49-F238E27FC236}">
                <a16:creationId xmlns:a16="http://schemas.microsoft.com/office/drawing/2014/main" id="{96ABD77A-4A75-AC4A-9BE8-2AA9B0940A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5313" y="3858569"/>
            <a:ext cx="3314700" cy="24511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76B45E-727F-F040-B8DC-8DF26FD842F2}"/>
              </a:ext>
            </a:extLst>
          </p:cNvPr>
          <p:cNvSpPr txBox="1"/>
          <p:nvPr/>
        </p:nvSpPr>
        <p:spPr>
          <a:xfrm>
            <a:off x="284205" y="1334530"/>
            <a:ext cx="4703760" cy="2308324"/>
          </a:xfrm>
          <a:prstGeom prst="rect">
            <a:avLst/>
          </a:prstGeom>
          <a:noFill/>
        </p:spPr>
        <p:txBody>
          <a:bodyPr wrap="square" rtlCol="0">
            <a:spAutoFit/>
          </a:bodyPr>
          <a:lstStyle/>
          <a:p>
            <a:pPr marL="285750" indent="-285750">
              <a:buFontTx/>
              <a:buChar char="-"/>
            </a:pPr>
            <a:r>
              <a:rPr lang="en-GB" dirty="0"/>
              <a:t>Go to the library – reading list available</a:t>
            </a:r>
          </a:p>
          <a:p>
            <a:endParaRPr lang="en-GB" dirty="0"/>
          </a:p>
          <a:p>
            <a:pPr marL="285750" indent="-285750">
              <a:buFontTx/>
              <a:buChar char="-"/>
            </a:pPr>
            <a:r>
              <a:rPr lang="en-GB" dirty="0"/>
              <a:t>A number of resources available electronically</a:t>
            </a:r>
          </a:p>
          <a:p>
            <a:pPr marL="285750" indent="-285750">
              <a:buFontTx/>
              <a:buChar char="-"/>
            </a:pPr>
            <a:endParaRPr lang="en-GB" dirty="0"/>
          </a:p>
          <a:p>
            <a:pPr marL="285750" indent="-285750">
              <a:buFontTx/>
              <a:buChar char="-"/>
            </a:pPr>
            <a:r>
              <a:rPr lang="en-GB" dirty="0"/>
              <a:t>The COP website is one of the best!</a:t>
            </a:r>
          </a:p>
          <a:p>
            <a:pPr marL="285750" indent="-285750">
              <a:buFontTx/>
              <a:buChar char="-"/>
            </a:pPr>
            <a:endParaRPr lang="en-GB" dirty="0"/>
          </a:p>
          <a:p>
            <a:pPr marL="285750" indent="-285750">
              <a:buFontTx/>
              <a:buChar char="-"/>
            </a:pPr>
            <a:r>
              <a:rPr lang="en-GB" dirty="0"/>
              <a:t>Free!!</a:t>
            </a:r>
          </a:p>
        </p:txBody>
      </p:sp>
      <p:pic>
        <p:nvPicPr>
          <p:cNvPr id="5" name="Picture 4" descr="A picture containing text, sign, outdoor, street&#10;&#10;Description automatically generated">
            <a:extLst>
              <a:ext uri="{FF2B5EF4-FFF2-40B4-BE49-F238E27FC236}">
                <a16:creationId xmlns:a16="http://schemas.microsoft.com/office/drawing/2014/main" id="{73F48705-9314-43C9-3BBC-93E0A4D07904}"/>
              </a:ext>
            </a:extLst>
          </p:cNvPr>
          <p:cNvPicPr>
            <a:picLocks noChangeAspect="1"/>
          </p:cNvPicPr>
          <p:nvPr/>
        </p:nvPicPr>
        <p:blipFill>
          <a:blip r:embed="rId6"/>
          <a:stretch>
            <a:fillRect/>
          </a:stretch>
        </p:blipFill>
        <p:spPr>
          <a:xfrm rot="21149904">
            <a:off x="9458371" y="3574684"/>
            <a:ext cx="2067150" cy="2902807"/>
          </a:xfrm>
          <a:prstGeom prst="rect">
            <a:avLst/>
          </a:prstGeom>
        </p:spPr>
      </p:pic>
    </p:spTree>
    <p:extLst>
      <p:ext uri="{BB962C8B-B14F-4D97-AF65-F5344CB8AC3E}">
        <p14:creationId xmlns:p14="http://schemas.microsoft.com/office/powerpoint/2010/main" val="2159366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7" name="Pentagon 6">
            <a:extLst>
              <a:ext uri="{FF2B5EF4-FFF2-40B4-BE49-F238E27FC236}">
                <a16:creationId xmlns:a16="http://schemas.microsoft.com/office/drawing/2014/main" id="{9E5EC619-7886-5A42-9205-BC9DC4E98391}"/>
              </a:ext>
            </a:extLst>
          </p:cNvPr>
          <p:cNvSpPr/>
          <p:nvPr/>
        </p:nvSpPr>
        <p:spPr>
          <a:xfrm>
            <a:off x="0"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227810" y="289633"/>
            <a:ext cx="5940686" cy="6155531"/>
          </a:xfrm>
          <a:prstGeom prst="rect">
            <a:avLst/>
          </a:prstGeom>
          <a:noFill/>
        </p:spPr>
        <p:txBody>
          <a:bodyPr wrap="square">
            <a:spAutoFit/>
          </a:bodyPr>
          <a:lstStyle/>
          <a:p>
            <a:pPr lvl="0"/>
            <a:r>
              <a:rPr lang="en-GB" sz="4000" b="1" u="sng" dirty="0"/>
              <a:t>Component 1: Role Play</a:t>
            </a:r>
          </a:p>
          <a:p>
            <a:pPr lvl="0"/>
            <a:endParaRPr lang="en-GB" sz="2400" b="1" u="sng" dirty="0"/>
          </a:p>
          <a:p>
            <a:pPr lvl="0"/>
            <a:endParaRPr lang="en-GB" sz="2400" b="1" u="sng" dirty="0"/>
          </a:p>
          <a:p>
            <a:pPr lvl="0"/>
            <a:endParaRPr lang="en-GB" sz="3600" dirty="0"/>
          </a:p>
          <a:p>
            <a:pPr marL="285750" lvl="0" indent="-285750">
              <a:buFont typeface="Arial" panose="020B0604020202020204" pitchFamily="34" charset="0"/>
              <a:buChar char="•"/>
            </a:pPr>
            <a:r>
              <a:rPr lang="en-GB" sz="3600" dirty="0"/>
              <a:t>Weighting: 50%</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Length: 15-20mins</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Tuesday 5</a:t>
            </a:r>
            <a:r>
              <a:rPr lang="en-GB" sz="3600" baseline="30000" dirty="0"/>
              <a:t>th</a:t>
            </a:r>
            <a:r>
              <a:rPr lang="en-GB" sz="3600" dirty="0"/>
              <a:t> December</a:t>
            </a: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8" name="TextBox 7">
            <a:extLst>
              <a:ext uri="{FF2B5EF4-FFF2-40B4-BE49-F238E27FC236}">
                <a16:creationId xmlns:a16="http://schemas.microsoft.com/office/drawing/2014/main" id="{C8C397BC-403F-5F4F-9788-FA84578CA017}"/>
              </a:ext>
            </a:extLst>
          </p:cNvPr>
          <p:cNvSpPr txBox="1"/>
          <p:nvPr/>
        </p:nvSpPr>
        <p:spPr>
          <a:xfrm>
            <a:off x="272497" y="6120532"/>
            <a:ext cx="5706319" cy="369332"/>
          </a:xfrm>
          <a:prstGeom prst="rect">
            <a:avLst/>
          </a:prstGeom>
          <a:noFill/>
        </p:spPr>
        <p:txBody>
          <a:bodyPr wrap="square" rtlCol="0">
            <a:spAutoFit/>
          </a:bodyPr>
          <a:lstStyle/>
          <a:p>
            <a:r>
              <a:rPr lang="en-GB" dirty="0"/>
              <a:t>(More information on assessment briefs on Moodle) </a:t>
            </a:r>
          </a:p>
        </p:txBody>
      </p:sp>
    </p:spTree>
    <p:extLst>
      <p:ext uri="{BB962C8B-B14F-4D97-AF65-F5344CB8AC3E}">
        <p14:creationId xmlns:p14="http://schemas.microsoft.com/office/powerpoint/2010/main" val="2647828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8" name="Pentagon 7">
            <a:extLst>
              <a:ext uri="{FF2B5EF4-FFF2-40B4-BE49-F238E27FC236}">
                <a16:creationId xmlns:a16="http://schemas.microsoft.com/office/drawing/2014/main" id="{199A5476-7634-0448-8535-0E2B34D707E0}"/>
              </a:ext>
            </a:extLst>
          </p:cNvPr>
          <p:cNvSpPr/>
          <p:nvPr/>
        </p:nvSpPr>
        <p:spPr>
          <a:xfrm>
            <a:off x="155314"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155314" y="271352"/>
            <a:ext cx="5940686" cy="5878532"/>
          </a:xfrm>
          <a:prstGeom prst="rect">
            <a:avLst/>
          </a:prstGeom>
          <a:noFill/>
        </p:spPr>
        <p:txBody>
          <a:bodyPr wrap="square">
            <a:spAutoFit/>
          </a:bodyPr>
          <a:lstStyle/>
          <a:p>
            <a:pPr lvl="0"/>
            <a:r>
              <a:rPr lang="en-GB" sz="4000" b="1" u="sng" dirty="0"/>
              <a:t>Component 2: Exam</a:t>
            </a:r>
          </a:p>
          <a:p>
            <a:pPr lvl="0"/>
            <a:endParaRPr lang="en-GB" sz="2400" b="1" u="sng" dirty="0"/>
          </a:p>
          <a:p>
            <a:pPr lvl="0"/>
            <a:endParaRPr lang="en-GB" sz="2400" b="1" u="sng" dirty="0"/>
          </a:p>
          <a:p>
            <a:pPr marL="571500" lvl="0" indent="-571500">
              <a:buFont typeface="Arial" panose="020B0604020202020204" pitchFamily="34" charset="0"/>
              <a:buChar char="•"/>
            </a:pPr>
            <a:r>
              <a:rPr lang="en-GB" sz="3600" dirty="0"/>
              <a:t>Length: 2 hours</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Weighting: 50%</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Date:  TBC </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10" name="TextBox 9">
            <a:extLst>
              <a:ext uri="{FF2B5EF4-FFF2-40B4-BE49-F238E27FC236}">
                <a16:creationId xmlns:a16="http://schemas.microsoft.com/office/drawing/2014/main" id="{7E0560AA-8959-F747-A2F7-EEFA437DF8E6}"/>
              </a:ext>
            </a:extLst>
          </p:cNvPr>
          <p:cNvSpPr txBox="1"/>
          <p:nvPr/>
        </p:nvSpPr>
        <p:spPr>
          <a:xfrm>
            <a:off x="155314" y="4608198"/>
            <a:ext cx="6134582" cy="369332"/>
          </a:xfrm>
          <a:prstGeom prst="rect">
            <a:avLst/>
          </a:prstGeom>
          <a:noFill/>
        </p:spPr>
        <p:txBody>
          <a:bodyPr wrap="square">
            <a:spAutoFit/>
          </a:bodyPr>
          <a:lstStyle/>
          <a:p>
            <a:r>
              <a:rPr lang="en-GB" dirty="0"/>
              <a:t>(More information on assessment briefs on Moodle) </a:t>
            </a:r>
          </a:p>
        </p:txBody>
      </p:sp>
      <p:sp>
        <p:nvSpPr>
          <p:cNvPr id="3" name="TextBox 2">
            <a:extLst>
              <a:ext uri="{FF2B5EF4-FFF2-40B4-BE49-F238E27FC236}">
                <a16:creationId xmlns:a16="http://schemas.microsoft.com/office/drawing/2014/main" id="{5009063C-0270-5847-9BEA-A0BDB2E1A2B9}"/>
              </a:ext>
            </a:extLst>
          </p:cNvPr>
          <p:cNvSpPr txBox="1"/>
          <p:nvPr/>
        </p:nvSpPr>
        <p:spPr>
          <a:xfrm>
            <a:off x="281259" y="5536621"/>
            <a:ext cx="6235583" cy="923330"/>
          </a:xfrm>
          <a:prstGeom prst="rect">
            <a:avLst/>
          </a:prstGeom>
          <a:noFill/>
        </p:spPr>
        <p:txBody>
          <a:bodyPr wrap="square" rtlCol="0">
            <a:spAutoFit/>
          </a:bodyPr>
          <a:lstStyle/>
          <a:p>
            <a:r>
              <a:rPr lang="en-GB" u="sng" dirty="0">
                <a:solidFill>
                  <a:srgbClr val="FF0000"/>
                </a:solidFill>
              </a:rPr>
              <a:t>Don’t Panic!</a:t>
            </a:r>
            <a:br>
              <a:rPr lang="en-GB" dirty="0">
                <a:solidFill>
                  <a:srgbClr val="FF0000"/>
                </a:solidFill>
              </a:rPr>
            </a:br>
            <a:r>
              <a:rPr lang="en-GB" dirty="0">
                <a:solidFill>
                  <a:srgbClr val="FF0000"/>
                </a:solidFill>
              </a:rPr>
              <a:t>- There will be plenty of opportunities to practice/reflect/recap within the workshops = attendance is key! </a:t>
            </a:r>
          </a:p>
        </p:txBody>
      </p:sp>
    </p:spTree>
    <p:extLst>
      <p:ext uri="{BB962C8B-B14F-4D97-AF65-F5344CB8AC3E}">
        <p14:creationId xmlns:p14="http://schemas.microsoft.com/office/powerpoint/2010/main" val="351016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and question mark">
            <a:extLst>
              <a:ext uri="{FF2B5EF4-FFF2-40B4-BE49-F238E27FC236}">
                <a16:creationId xmlns:a16="http://schemas.microsoft.com/office/drawing/2014/main" id="{C1508377-CA7D-1741-A08C-DBBC66A5AC30}"/>
              </a:ext>
            </a:extLst>
          </p:cNvPr>
          <p:cNvPicPr>
            <a:picLocks noChangeAspect="1"/>
          </p:cNvPicPr>
          <p:nvPr/>
        </p:nvPicPr>
        <p:blipFill rotWithShape="1">
          <a:blip r:embed="rId2"/>
          <a:srcRect l="5687" t="9091" r="22513"/>
          <a:stretch/>
        </p:blipFill>
        <p:spPr>
          <a:xfrm>
            <a:off x="2562726" y="0"/>
            <a:ext cx="9629274" cy="6857999"/>
          </a:xfrm>
          <a:prstGeom prst="rect">
            <a:avLst/>
          </a:prstGeom>
        </p:spPr>
      </p:pic>
      <p:sp>
        <p:nvSpPr>
          <p:cNvPr id="2" name="Title 1">
            <a:extLst>
              <a:ext uri="{FF2B5EF4-FFF2-40B4-BE49-F238E27FC236}">
                <a16:creationId xmlns:a16="http://schemas.microsoft.com/office/drawing/2014/main" id="{88A7C3B2-E682-1E02-99CB-53F3D1D52D59}"/>
              </a:ext>
            </a:extLst>
          </p:cNvPr>
          <p:cNvSpPr>
            <a:spLocks noGrp="1"/>
          </p:cNvSpPr>
          <p:nvPr>
            <p:ph type="title"/>
          </p:nvPr>
        </p:nvSpPr>
        <p:spPr>
          <a:xfrm>
            <a:off x="804672" y="342006"/>
            <a:ext cx="3879232" cy="2248122"/>
          </a:xfrm>
          <a:solidFill>
            <a:schemeClr val="bg1"/>
          </a:solidFill>
        </p:spPr>
        <p:txBody>
          <a:bodyPr vert="horz" lIns="91440" tIns="45720" rIns="91440" bIns="45720" rtlCol="0" anchor="b">
            <a:normAutofit/>
          </a:bodyPr>
          <a:lstStyle/>
          <a:p>
            <a:r>
              <a:rPr lang="en-US" sz="4600" dirty="0"/>
              <a:t>Needs…</a:t>
            </a:r>
            <a:br>
              <a:rPr lang="en-US" sz="4600" dirty="0"/>
            </a:br>
            <a:r>
              <a:rPr lang="en-US" sz="4600" dirty="0"/>
              <a:t>Concerns…</a:t>
            </a:r>
            <a:br>
              <a:rPr lang="en-US" sz="4600" dirty="0"/>
            </a:br>
            <a:r>
              <a:rPr lang="en-US" sz="4600" dirty="0"/>
              <a:t>Expectations….</a:t>
            </a:r>
          </a:p>
        </p:txBody>
      </p:sp>
    </p:spTree>
    <p:extLst>
      <p:ext uri="{BB962C8B-B14F-4D97-AF65-F5344CB8AC3E}">
        <p14:creationId xmlns:p14="http://schemas.microsoft.com/office/powerpoint/2010/main" val="97981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descr="Icon Note Taking Stock Illustrations – 253 Icon Note Taking Stock  Illustrations, Vectors &amp; Clipart - Dreamstime">
            <a:extLst>
              <a:ext uri="{FF2B5EF4-FFF2-40B4-BE49-F238E27FC236}">
                <a16:creationId xmlns:a16="http://schemas.microsoft.com/office/drawing/2014/main" id="{C6DF371F-33EB-604A-BCE5-B42752007A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368720" y="1586021"/>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7" name="Picture 3" descr="Silent Mode PNG Images, Silent Mode Clipart Free Download">
            <a:extLst>
              <a:ext uri="{FF2B5EF4-FFF2-40B4-BE49-F238E27FC236}">
                <a16:creationId xmlns:a16="http://schemas.microsoft.com/office/drawing/2014/main" id="{BD80A7C3-9D74-2946-BB49-327E71DD50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4" r="2" b="2"/>
          <a:stretch/>
        </p:blipFill>
        <p:spPr bwMode="auto">
          <a:xfrm>
            <a:off x="368720"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9" name="Picture 5" descr="Advice That Every Student Entrepreneur Needs to Hear">
            <a:extLst>
              <a:ext uri="{FF2B5EF4-FFF2-40B4-BE49-F238E27FC236}">
                <a16:creationId xmlns:a16="http://schemas.microsoft.com/office/drawing/2014/main" id="{50C88EE0-A420-0042-8429-2ABA72FB31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62" r="27576" b="-3"/>
          <a:stretch/>
        </p:blipFill>
        <p:spPr bwMode="auto">
          <a:xfrm>
            <a:off x="3257883" y="1697679"/>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7" descr="Blue Laptop Icon Clip Art at Clker.com - vector clip art online, royalty  free &amp; public domain">
            <a:extLst>
              <a:ext uri="{FF2B5EF4-FFF2-40B4-BE49-F238E27FC236}">
                <a16:creationId xmlns:a16="http://schemas.microsoft.com/office/drawing/2014/main" id="{70D1904C-2DAB-B74E-8B74-98F5C6A17CE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3344647"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sp>
        <p:nvSpPr>
          <p:cNvPr id="24" name="Pentagon 23">
            <a:extLst>
              <a:ext uri="{FF2B5EF4-FFF2-40B4-BE49-F238E27FC236}">
                <a16:creationId xmlns:a16="http://schemas.microsoft.com/office/drawing/2014/main" id="{0389BE4B-74BD-9C40-A846-DFE50F58A776}"/>
              </a:ext>
            </a:extLst>
          </p:cNvPr>
          <p:cNvSpPr/>
          <p:nvPr/>
        </p:nvSpPr>
        <p:spPr>
          <a:xfrm>
            <a:off x="158496" y="312417"/>
            <a:ext cx="7961376"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290" name="Picture 2" descr="Attendance Tracking Icon Clipart , Png Download - Attendance Tracking Icon,  Transparent Png , Transparent Png Image - PNGitem">
            <a:extLst>
              <a:ext uri="{FF2B5EF4-FFF2-40B4-BE49-F238E27FC236}">
                <a16:creationId xmlns:a16="http://schemas.microsoft.com/office/drawing/2014/main" id="{D2A64307-8DE4-F541-8B36-5C33C0B42B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1237" y="2431143"/>
            <a:ext cx="2984500" cy="2717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BA1DB4-4EDE-4341-B14F-0C22FEB5C08F}"/>
              </a:ext>
            </a:extLst>
          </p:cNvPr>
          <p:cNvSpPr txBox="1"/>
          <p:nvPr/>
        </p:nvSpPr>
        <p:spPr>
          <a:xfrm>
            <a:off x="497711" y="497711"/>
            <a:ext cx="6285054" cy="646331"/>
          </a:xfrm>
          <a:prstGeom prst="rect">
            <a:avLst/>
          </a:prstGeom>
          <a:noFill/>
        </p:spPr>
        <p:txBody>
          <a:bodyPr wrap="square" rtlCol="0">
            <a:spAutoFit/>
          </a:bodyPr>
          <a:lstStyle/>
          <a:p>
            <a:r>
              <a:rPr lang="en-GB" sz="3600" dirty="0">
                <a:solidFill>
                  <a:schemeClr val="bg1"/>
                </a:solidFill>
              </a:rPr>
              <a:t>Remember ....</a:t>
            </a:r>
          </a:p>
        </p:txBody>
      </p:sp>
    </p:spTree>
    <p:extLst>
      <p:ext uri="{BB962C8B-B14F-4D97-AF65-F5344CB8AC3E}">
        <p14:creationId xmlns:p14="http://schemas.microsoft.com/office/powerpoint/2010/main" val="3829155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5BA2192-8162-ED40-A2AC-152ADDA11D28}"/>
              </a:ext>
            </a:extLst>
          </p:cNvPr>
          <p:cNvSpPr/>
          <p:nvPr/>
        </p:nvSpPr>
        <p:spPr>
          <a:xfrm>
            <a:off x="3350811" y="2919520"/>
            <a:ext cx="755904" cy="383438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Pentagon 5">
            <a:extLst>
              <a:ext uri="{FF2B5EF4-FFF2-40B4-BE49-F238E27FC236}">
                <a16:creationId xmlns:a16="http://schemas.microsoft.com/office/drawing/2014/main" id="{04D6DCC6-C99D-814C-8925-DCDEE4AF2576}"/>
              </a:ext>
            </a:extLst>
          </p:cNvPr>
          <p:cNvSpPr/>
          <p:nvPr/>
        </p:nvSpPr>
        <p:spPr>
          <a:xfrm>
            <a:off x="3350811" y="2371344"/>
            <a:ext cx="3121152" cy="743712"/>
          </a:xfrm>
          <a:prstGeom prst="homePlate">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Pentagon 6">
            <a:extLst>
              <a:ext uri="{FF2B5EF4-FFF2-40B4-BE49-F238E27FC236}">
                <a16:creationId xmlns:a16="http://schemas.microsoft.com/office/drawing/2014/main" id="{5FE74F00-4B97-1449-9FF5-1880CCE60D7F}"/>
              </a:ext>
            </a:extLst>
          </p:cNvPr>
          <p:cNvSpPr/>
          <p:nvPr/>
        </p:nvSpPr>
        <p:spPr>
          <a:xfrm rot="10800000">
            <a:off x="369160" y="2853975"/>
            <a:ext cx="2981651" cy="743712"/>
          </a:xfrm>
          <a:prstGeom prst="homePlate">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0ACD850-AF5F-C244-85A1-D4C2D7AFBA91}"/>
              </a:ext>
            </a:extLst>
          </p:cNvPr>
          <p:cNvSpPr txBox="1"/>
          <p:nvPr/>
        </p:nvSpPr>
        <p:spPr>
          <a:xfrm>
            <a:off x="4257833" y="2512367"/>
            <a:ext cx="2840736"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Help</a:t>
            </a:r>
            <a:r>
              <a:rPr lang="en-GB" sz="2400" dirty="0">
                <a:latin typeface="Arial Rounded MT Bold" panose="020F0704030504030204" pitchFamily="34" charset="77"/>
              </a:rPr>
              <a:t> </a:t>
            </a:r>
          </a:p>
        </p:txBody>
      </p:sp>
      <p:sp>
        <p:nvSpPr>
          <p:cNvPr id="9" name="TextBox 8">
            <a:extLst>
              <a:ext uri="{FF2B5EF4-FFF2-40B4-BE49-F238E27FC236}">
                <a16:creationId xmlns:a16="http://schemas.microsoft.com/office/drawing/2014/main" id="{ABAD3AE9-CA51-764A-BD18-4152A34AAEFF}"/>
              </a:ext>
            </a:extLst>
          </p:cNvPr>
          <p:cNvSpPr txBox="1"/>
          <p:nvPr/>
        </p:nvSpPr>
        <p:spPr>
          <a:xfrm>
            <a:off x="1423322" y="2994998"/>
            <a:ext cx="1578158"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Support</a:t>
            </a:r>
          </a:p>
        </p:txBody>
      </p:sp>
      <p:sp>
        <p:nvSpPr>
          <p:cNvPr id="11" name="Pentagon 10">
            <a:extLst>
              <a:ext uri="{FF2B5EF4-FFF2-40B4-BE49-F238E27FC236}">
                <a16:creationId xmlns:a16="http://schemas.microsoft.com/office/drawing/2014/main" id="{2E046B45-27EA-194D-B723-524B8C8D4D77}"/>
              </a:ext>
            </a:extLst>
          </p:cNvPr>
          <p:cNvSpPr/>
          <p:nvPr/>
        </p:nvSpPr>
        <p:spPr>
          <a:xfrm>
            <a:off x="3350811" y="3317854"/>
            <a:ext cx="3121152" cy="743712"/>
          </a:xfrm>
          <a:prstGeom prst="homePlate">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8A34C96-C5EB-044E-B955-01062ED1673F}"/>
              </a:ext>
            </a:extLst>
          </p:cNvPr>
          <p:cNvSpPr txBox="1"/>
          <p:nvPr/>
        </p:nvSpPr>
        <p:spPr>
          <a:xfrm>
            <a:off x="4246923" y="3429000"/>
            <a:ext cx="2084832"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Guidance</a:t>
            </a:r>
            <a:r>
              <a:rPr lang="en-GB" dirty="0"/>
              <a:t> </a:t>
            </a:r>
          </a:p>
        </p:txBody>
      </p:sp>
      <p:sp>
        <p:nvSpPr>
          <p:cNvPr id="12" name="Pentagon 11">
            <a:extLst>
              <a:ext uri="{FF2B5EF4-FFF2-40B4-BE49-F238E27FC236}">
                <a16:creationId xmlns:a16="http://schemas.microsoft.com/office/drawing/2014/main" id="{F2457A3C-BDA3-2F48-9EAB-420675C191B0}"/>
              </a:ext>
            </a:extLst>
          </p:cNvPr>
          <p:cNvSpPr/>
          <p:nvPr/>
        </p:nvSpPr>
        <p:spPr>
          <a:xfrm>
            <a:off x="266235" y="357461"/>
            <a:ext cx="6513930"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2E856689-B636-9D41-AFD1-0EC2578298A0}"/>
              </a:ext>
            </a:extLst>
          </p:cNvPr>
          <p:cNvSpPr txBox="1"/>
          <p:nvPr/>
        </p:nvSpPr>
        <p:spPr>
          <a:xfrm>
            <a:off x="428761" y="538284"/>
            <a:ext cx="5949696" cy="707886"/>
          </a:xfrm>
          <a:prstGeom prst="rect">
            <a:avLst/>
          </a:prstGeom>
          <a:noFill/>
        </p:spPr>
        <p:txBody>
          <a:bodyPr wrap="square" rtlCol="0">
            <a:spAutoFit/>
          </a:bodyPr>
          <a:lstStyle/>
          <a:p>
            <a:r>
              <a:rPr lang="en-GB" sz="4000" dirty="0">
                <a:solidFill>
                  <a:schemeClr val="bg1"/>
                </a:solidFill>
              </a:rPr>
              <a:t>Speak to me!</a:t>
            </a:r>
          </a:p>
        </p:txBody>
      </p:sp>
      <p:pic>
        <p:nvPicPr>
          <p:cNvPr id="1026" name="Picture 2" descr="Microsoft Outlook New Vector Logo - Logowik.com">
            <a:extLst>
              <a:ext uri="{FF2B5EF4-FFF2-40B4-BE49-F238E27FC236}">
                <a16:creationId xmlns:a16="http://schemas.microsoft.com/office/drawing/2014/main" id="{9BC56B40-FE29-8946-A569-5AEF0AAB5B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4618" y="4465781"/>
            <a:ext cx="1573606" cy="118476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822845A-2824-5F49-8945-AEC6770ED397}"/>
              </a:ext>
            </a:extLst>
          </p:cNvPr>
          <p:cNvSpPr txBox="1"/>
          <p:nvPr/>
        </p:nvSpPr>
        <p:spPr>
          <a:xfrm>
            <a:off x="6331755" y="4798541"/>
            <a:ext cx="7727450" cy="1815882"/>
          </a:xfrm>
          <a:prstGeom prst="rect">
            <a:avLst/>
          </a:prstGeom>
          <a:noFill/>
        </p:spPr>
        <p:txBody>
          <a:bodyPr wrap="square" rtlCol="0">
            <a:spAutoFit/>
          </a:bodyPr>
          <a:lstStyle/>
          <a:p>
            <a:r>
              <a:rPr lang="en-GB" sz="2800" dirty="0"/>
              <a:t>Email: k.andrews</a:t>
            </a:r>
            <a:r>
              <a:rPr lang="en-GB" sz="2800" dirty="0">
                <a:hlinkClick r:id="rId4"/>
              </a:rPr>
              <a:t>@uwtsd.ac.uk</a:t>
            </a:r>
            <a:endParaRPr lang="en-GB" sz="2800" dirty="0"/>
          </a:p>
          <a:p>
            <a:r>
              <a:rPr lang="en-GB" sz="2800" dirty="0"/>
              <a:t>Room:   AS204</a:t>
            </a:r>
          </a:p>
          <a:p>
            <a:endParaRPr lang="en-GB" sz="2800" dirty="0"/>
          </a:p>
          <a:p>
            <a:r>
              <a:rPr lang="en-GB" sz="2800" dirty="0"/>
              <a:t>Hwb: </a:t>
            </a:r>
            <a:r>
              <a:rPr lang="en-GB" sz="2800" dirty="0">
                <a:hlinkClick r:id="rId5"/>
              </a:rPr>
              <a:t>hwb@uwtsd.ac.uk</a:t>
            </a:r>
            <a:r>
              <a:rPr lang="en-GB" sz="2800" dirty="0"/>
              <a:t> </a:t>
            </a:r>
          </a:p>
        </p:txBody>
      </p:sp>
      <p:pic>
        <p:nvPicPr>
          <p:cNvPr id="13" name="Picture 12" descr="A sign on a window&#10;&#10;Description automatically generated with low confidence">
            <a:extLst>
              <a:ext uri="{FF2B5EF4-FFF2-40B4-BE49-F238E27FC236}">
                <a16:creationId xmlns:a16="http://schemas.microsoft.com/office/drawing/2014/main" id="{CCD658CF-BB0B-9F49-A1C6-FE429BC3827D}"/>
              </a:ext>
            </a:extLst>
          </p:cNvPr>
          <p:cNvPicPr>
            <a:picLocks noChangeAspect="1"/>
          </p:cNvPicPr>
          <p:nvPr/>
        </p:nvPicPr>
        <p:blipFill>
          <a:blip r:embed="rId6"/>
          <a:stretch>
            <a:fillRect/>
          </a:stretch>
        </p:blipFill>
        <p:spPr>
          <a:xfrm>
            <a:off x="221793" y="3741065"/>
            <a:ext cx="1291108" cy="1449431"/>
          </a:xfrm>
          <a:prstGeom prst="rect">
            <a:avLst/>
          </a:prstGeom>
        </p:spPr>
      </p:pic>
      <p:pic>
        <p:nvPicPr>
          <p:cNvPr id="14" name="Picture 2" descr="Student Hwb | University of Wales Trinity Saint David">
            <a:extLst>
              <a:ext uri="{FF2B5EF4-FFF2-40B4-BE49-F238E27FC236}">
                <a16:creationId xmlns:a16="http://schemas.microsoft.com/office/drawing/2014/main" id="{DC707F48-2104-7A48-B301-C65A7344EB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17622" y="2551615"/>
            <a:ext cx="1685433" cy="1685433"/>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Cite Them Right: The Essential Referencing Guide: 83 (Macmillan Study  Skills): Amazon.co.uk: Richard Pears, Graham Shields: 9781352005134: Books">
            <a:extLst>
              <a:ext uri="{FF2B5EF4-FFF2-40B4-BE49-F238E27FC236}">
                <a16:creationId xmlns:a16="http://schemas.microsoft.com/office/drawing/2014/main" id="{A07E15D8-54CB-D04D-A57F-9FF2607080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3005" y="4514176"/>
            <a:ext cx="1627598" cy="220105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tudent Essentials | University of Wales Trinity Saint David">
            <a:extLst>
              <a:ext uri="{FF2B5EF4-FFF2-40B4-BE49-F238E27FC236}">
                <a16:creationId xmlns:a16="http://schemas.microsoft.com/office/drawing/2014/main" id="{D1E83685-3236-B745-B950-489B95B339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57989" y="2567357"/>
            <a:ext cx="2625630" cy="1918066"/>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Web Services | UWTSD">
            <a:extLst>
              <a:ext uri="{FF2B5EF4-FFF2-40B4-BE49-F238E27FC236}">
                <a16:creationId xmlns:a16="http://schemas.microsoft.com/office/drawing/2014/main" id="{7C968DEA-E0DA-A943-B20D-C4B98F7BB1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69704" y="214237"/>
            <a:ext cx="4330700" cy="187960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Additional Learning Needs – Llanharan Primary School">
            <a:extLst>
              <a:ext uri="{FF2B5EF4-FFF2-40B4-BE49-F238E27FC236}">
                <a16:creationId xmlns:a16="http://schemas.microsoft.com/office/drawing/2014/main" id="{76FD9DB0-2B5D-064B-ABBE-92631BDCD8B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26770" y="158476"/>
            <a:ext cx="1622953" cy="1622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905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AE747-67B3-EABA-DBC7-A9DAB6DF1573}"/>
              </a:ext>
            </a:extLst>
          </p:cNvPr>
          <p:cNvSpPr>
            <a:spLocks noGrp="1"/>
          </p:cNvSpPr>
          <p:nvPr>
            <p:ph type="title"/>
          </p:nvPr>
        </p:nvSpPr>
        <p:spPr>
          <a:xfrm>
            <a:off x="762001" y="803325"/>
            <a:ext cx="5314536" cy="1325563"/>
          </a:xfrm>
        </p:spPr>
        <p:txBody>
          <a:bodyPr>
            <a:normAutofit/>
          </a:bodyPr>
          <a:lstStyle/>
          <a:p>
            <a:r>
              <a:rPr lang="en-US" dirty="0"/>
              <a:t>Areas of Study…</a:t>
            </a:r>
          </a:p>
        </p:txBody>
      </p:sp>
      <p:sp>
        <p:nvSpPr>
          <p:cNvPr id="4103" name="Freeform: Shape 410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8" name="Picture 2" descr="How To Conduct A Quality Internal Investigation">
            <a:extLst>
              <a:ext uri="{FF2B5EF4-FFF2-40B4-BE49-F238E27FC236}">
                <a16:creationId xmlns:a16="http://schemas.microsoft.com/office/drawing/2014/main" id="{7BFE699D-131E-1502-B8EC-2836167135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34" r="21327"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04E64FBE-C092-5471-F8CC-C6E2994387FF}"/>
              </a:ext>
            </a:extLst>
          </p:cNvPr>
          <p:cNvGraphicFramePr>
            <a:graphicFrameLocks noGrp="1"/>
          </p:cNvGraphicFramePr>
          <p:nvPr>
            <p:ph idx="1"/>
            <p:extLst>
              <p:ext uri="{D42A27DB-BD31-4B8C-83A1-F6EECF244321}">
                <p14:modId xmlns:p14="http://schemas.microsoft.com/office/powerpoint/2010/main" val="493216986"/>
              </p:ext>
            </p:extLst>
          </p:nvPr>
        </p:nvGraphicFramePr>
        <p:xfrm>
          <a:off x="762000" y="2279018"/>
          <a:ext cx="5314543" cy="3375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8811999"/>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7"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8"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n-GB"/>
            </a:p>
          </p:txBody>
        </p:sp>
        <p:sp>
          <p:nvSpPr>
            <p:cNvPr id="19"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n-GB"/>
            </a:p>
          </p:txBody>
        </p:sp>
        <p:sp>
          <p:nvSpPr>
            <p:cNvPr id="20"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1"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2"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n-GB"/>
            </a:p>
          </p:txBody>
        </p:sp>
      </p:grpSp>
      <p:sp>
        <p:nvSpPr>
          <p:cNvPr id="2" name="Title 1">
            <a:extLst>
              <a:ext uri="{FF2B5EF4-FFF2-40B4-BE49-F238E27FC236}">
                <a16:creationId xmlns:a16="http://schemas.microsoft.com/office/drawing/2014/main" id="{A9F27138-1E10-1972-24B7-3D6A5E838D17}"/>
              </a:ext>
            </a:extLst>
          </p:cNvPr>
          <p:cNvSpPr>
            <a:spLocks noGrp="1"/>
          </p:cNvSpPr>
          <p:nvPr>
            <p:ph type="title"/>
          </p:nvPr>
        </p:nvSpPr>
        <p:spPr>
          <a:xfrm>
            <a:off x="535020" y="685800"/>
            <a:ext cx="2780271" cy="5105400"/>
          </a:xfrm>
        </p:spPr>
        <p:txBody>
          <a:bodyPr>
            <a:normAutofit/>
          </a:bodyPr>
          <a:lstStyle/>
          <a:p>
            <a:r>
              <a:rPr lang="en-US" sz="4000">
                <a:solidFill>
                  <a:srgbClr val="FFFFFF"/>
                </a:solidFill>
              </a:rPr>
              <a:t>Today’s aim and learning outcomes: </a:t>
            </a:r>
          </a:p>
        </p:txBody>
      </p:sp>
      <p:graphicFrame>
        <p:nvGraphicFramePr>
          <p:cNvPr id="5" name="Content Placeholder 2">
            <a:extLst>
              <a:ext uri="{FF2B5EF4-FFF2-40B4-BE49-F238E27FC236}">
                <a16:creationId xmlns:a16="http://schemas.microsoft.com/office/drawing/2014/main" id="{745C2530-D3FE-DCC6-C928-9A2FCEDC4211}"/>
              </a:ext>
            </a:extLst>
          </p:cNvPr>
          <p:cNvGraphicFramePr>
            <a:graphicFrameLocks noGrp="1"/>
          </p:cNvGraphicFramePr>
          <p:nvPr>
            <p:ph idx="1"/>
            <p:extLst>
              <p:ext uri="{D42A27DB-BD31-4B8C-83A1-F6EECF244321}">
                <p14:modId xmlns:p14="http://schemas.microsoft.com/office/powerpoint/2010/main" val="712983395"/>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32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Magnifying glass on clear background">
            <a:extLst>
              <a:ext uri="{FF2B5EF4-FFF2-40B4-BE49-F238E27FC236}">
                <a16:creationId xmlns:a16="http://schemas.microsoft.com/office/drawing/2014/main" id="{48C41D9D-258F-B4FD-8597-B9A0E358535D}"/>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27" name="Freeform: Shape 26">
            <a:extLst>
              <a:ext uri="{FF2B5EF4-FFF2-40B4-BE49-F238E27FC236}">
                <a16:creationId xmlns:a16="http://schemas.microsoft.com/office/drawing/2014/main" id="{6B3BAD04-E614-4C16-8360-019FCF004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tx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B077B0F-CEDB-C81C-3D3C-075064D80CBA}"/>
              </a:ext>
            </a:extLst>
          </p:cNvPr>
          <p:cNvSpPr>
            <a:spLocks noGrp="1"/>
          </p:cNvSpPr>
          <p:nvPr>
            <p:ph idx="1"/>
          </p:nvPr>
        </p:nvSpPr>
        <p:spPr>
          <a:xfrm>
            <a:off x="975473" y="5360635"/>
            <a:ext cx="8856058" cy="479701"/>
          </a:xfrm>
        </p:spPr>
        <p:txBody>
          <a:bodyPr vert="horz" lIns="91440" tIns="45720" rIns="91440" bIns="45720" rtlCol="0">
            <a:normAutofit fontScale="92500" lnSpcReduction="10000"/>
          </a:bodyPr>
          <a:lstStyle/>
          <a:p>
            <a:pPr marL="0" indent="0">
              <a:buNone/>
            </a:pPr>
            <a:r>
              <a:rPr lang="en-US" sz="3200" i="1" dirty="0">
                <a:solidFill>
                  <a:srgbClr val="FFFFFF"/>
                </a:solidFill>
              </a:rPr>
              <a:t>“…Conducting Investigations…”</a:t>
            </a:r>
          </a:p>
        </p:txBody>
      </p:sp>
      <p:sp>
        <p:nvSpPr>
          <p:cNvPr id="2" name="Title 1">
            <a:extLst>
              <a:ext uri="{FF2B5EF4-FFF2-40B4-BE49-F238E27FC236}">
                <a16:creationId xmlns:a16="http://schemas.microsoft.com/office/drawing/2014/main" id="{B0C15679-F9EC-A724-99DD-9B8B1C06A6F6}"/>
              </a:ext>
            </a:extLst>
          </p:cNvPr>
          <p:cNvSpPr>
            <a:spLocks noGrp="1"/>
          </p:cNvSpPr>
          <p:nvPr>
            <p:ph type="title"/>
          </p:nvPr>
        </p:nvSpPr>
        <p:spPr>
          <a:xfrm>
            <a:off x="841248" y="3818170"/>
            <a:ext cx="8856059" cy="1336826"/>
          </a:xfrm>
        </p:spPr>
        <p:txBody>
          <a:bodyPr vert="horz" lIns="91440" tIns="45720" rIns="91440" bIns="45720" rtlCol="0" anchor="b">
            <a:normAutofit/>
          </a:bodyPr>
          <a:lstStyle/>
          <a:p>
            <a:r>
              <a:rPr lang="en-US" sz="5400" dirty="0">
                <a:solidFill>
                  <a:srgbClr val="FFFFFF"/>
                </a:solidFill>
              </a:rPr>
              <a:t>What do you think of?....</a:t>
            </a:r>
          </a:p>
        </p:txBody>
      </p:sp>
    </p:spTree>
    <p:extLst>
      <p:ext uri="{BB962C8B-B14F-4D97-AF65-F5344CB8AC3E}">
        <p14:creationId xmlns:p14="http://schemas.microsoft.com/office/powerpoint/2010/main" val="502200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227231E0-E241-5441-BCF2-2D6ECF24D50E}"/>
              </a:ext>
            </a:extLst>
          </p:cNvPr>
          <p:cNvSpPr/>
          <p:nvPr/>
        </p:nvSpPr>
        <p:spPr>
          <a:xfrm>
            <a:off x="225911" y="259051"/>
            <a:ext cx="6745045" cy="95743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C6B88E9-B8C4-2447-9DE1-946C66C2BE69}"/>
              </a:ext>
            </a:extLst>
          </p:cNvPr>
          <p:cNvSpPr>
            <a:spLocks noGrp="1"/>
          </p:cNvSpPr>
          <p:nvPr>
            <p:ph type="title"/>
          </p:nvPr>
        </p:nvSpPr>
        <p:spPr>
          <a:xfrm>
            <a:off x="375622" y="96183"/>
            <a:ext cx="10515600" cy="1325563"/>
          </a:xfrm>
        </p:spPr>
        <p:txBody>
          <a:bodyPr/>
          <a:lstStyle/>
          <a:p>
            <a:r>
              <a:rPr lang="en-GB" dirty="0"/>
              <a:t>PACE Codes of Practice </a:t>
            </a:r>
          </a:p>
        </p:txBody>
      </p:sp>
      <p:graphicFrame>
        <p:nvGraphicFramePr>
          <p:cNvPr id="4" name="Table 4">
            <a:extLst>
              <a:ext uri="{FF2B5EF4-FFF2-40B4-BE49-F238E27FC236}">
                <a16:creationId xmlns:a16="http://schemas.microsoft.com/office/drawing/2014/main" id="{62DBD519-397F-8648-BC65-026674AA3F44}"/>
              </a:ext>
            </a:extLst>
          </p:cNvPr>
          <p:cNvGraphicFramePr>
            <a:graphicFrameLocks noGrp="1"/>
          </p:cNvGraphicFramePr>
          <p:nvPr>
            <p:ph idx="1"/>
          </p:nvPr>
        </p:nvGraphicFramePr>
        <p:xfrm>
          <a:off x="225911" y="2195935"/>
          <a:ext cx="6875033" cy="3329305"/>
        </p:xfrm>
        <a:graphic>
          <a:graphicData uri="http://schemas.openxmlformats.org/drawingml/2006/table">
            <a:tbl>
              <a:tblPr firstRow="1" bandRow="1">
                <a:tableStyleId>{5C22544A-7EE6-4342-B048-85BDC9FD1C3A}</a:tableStyleId>
              </a:tblPr>
              <a:tblGrid>
                <a:gridCol w="696881">
                  <a:extLst>
                    <a:ext uri="{9D8B030D-6E8A-4147-A177-3AD203B41FA5}">
                      <a16:colId xmlns:a16="http://schemas.microsoft.com/office/drawing/2014/main" val="2413635234"/>
                    </a:ext>
                  </a:extLst>
                </a:gridCol>
                <a:gridCol w="6178152">
                  <a:extLst>
                    <a:ext uri="{9D8B030D-6E8A-4147-A177-3AD203B41FA5}">
                      <a16:colId xmlns:a16="http://schemas.microsoft.com/office/drawing/2014/main" val="3006729942"/>
                    </a:ext>
                  </a:extLst>
                </a:gridCol>
              </a:tblGrid>
              <a:tr h="367665">
                <a:tc>
                  <a:txBody>
                    <a:bodyPr/>
                    <a:lstStyle/>
                    <a:p>
                      <a:pPr algn="ctr"/>
                      <a:r>
                        <a:rPr lang="en-GB" dirty="0"/>
                        <a:t>Code </a:t>
                      </a:r>
                    </a:p>
                  </a:txBody>
                  <a:tcPr/>
                </a:tc>
                <a:tc>
                  <a:txBody>
                    <a:bodyPr/>
                    <a:lstStyle/>
                    <a:p>
                      <a:pPr algn="ctr"/>
                      <a:r>
                        <a:rPr lang="en-GB" dirty="0"/>
                        <a:t>General areas covered</a:t>
                      </a:r>
                    </a:p>
                  </a:txBody>
                  <a:tcPr/>
                </a:tc>
                <a:extLst>
                  <a:ext uri="{0D108BD9-81ED-4DB2-BD59-A6C34878D82A}">
                    <a16:rowId xmlns:a16="http://schemas.microsoft.com/office/drawing/2014/main" val="2430303094"/>
                  </a:ext>
                </a:extLst>
              </a:tr>
              <a:tr h="370840">
                <a:tc>
                  <a:txBody>
                    <a:bodyPr/>
                    <a:lstStyle/>
                    <a:p>
                      <a:pPr algn="ctr"/>
                      <a:r>
                        <a:rPr lang="en-GB" dirty="0"/>
                        <a:t>A</a:t>
                      </a:r>
                    </a:p>
                  </a:txBody>
                  <a:tcPr/>
                </a:tc>
                <a:tc>
                  <a:txBody>
                    <a:bodyPr/>
                    <a:lstStyle/>
                    <a:p>
                      <a:pPr algn="ctr"/>
                      <a:r>
                        <a:rPr lang="en-GB" dirty="0"/>
                        <a:t>Stop and Search</a:t>
                      </a:r>
                    </a:p>
                  </a:txBody>
                  <a:tcPr/>
                </a:tc>
                <a:extLst>
                  <a:ext uri="{0D108BD9-81ED-4DB2-BD59-A6C34878D82A}">
                    <a16:rowId xmlns:a16="http://schemas.microsoft.com/office/drawing/2014/main" val="1308439908"/>
                  </a:ext>
                </a:extLst>
              </a:tr>
              <a:tr h="370840">
                <a:tc>
                  <a:txBody>
                    <a:bodyPr/>
                    <a:lstStyle/>
                    <a:p>
                      <a:pPr algn="ctr"/>
                      <a:r>
                        <a:rPr lang="en-GB" dirty="0"/>
                        <a:t>B</a:t>
                      </a:r>
                    </a:p>
                  </a:txBody>
                  <a:tcPr/>
                </a:tc>
                <a:tc>
                  <a:txBody>
                    <a:bodyPr/>
                    <a:lstStyle/>
                    <a:p>
                      <a:pPr algn="ctr"/>
                      <a:r>
                        <a:rPr lang="en-GB" dirty="0"/>
                        <a:t>Search of premises </a:t>
                      </a:r>
                    </a:p>
                  </a:txBody>
                  <a:tcPr/>
                </a:tc>
                <a:extLst>
                  <a:ext uri="{0D108BD9-81ED-4DB2-BD59-A6C34878D82A}">
                    <a16:rowId xmlns:a16="http://schemas.microsoft.com/office/drawing/2014/main" val="227531235"/>
                  </a:ext>
                </a:extLst>
              </a:tr>
              <a:tr h="370840">
                <a:tc>
                  <a:txBody>
                    <a:bodyPr/>
                    <a:lstStyle/>
                    <a:p>
                      <a:pPr algn="ctr"/>
                      <a:r>
                        <a:rPr lang="en-GB" dirty="0"/>
                        <a:t>C</a:t>
                      </a:r>
                    </a:p>
                  </a:txBody>
                  <a:tcPr/>
                </a:tc>
                <a:tc>
                  <a:txBody>
                    <a:bodyPr/>
                    <a:lstStyle/>
                    <a:p>
                      <a:pPr algn="ctr"/>
                      <a:r>
                        <a:rPr lang="en-GB" dirty="0"/>
                        <a:t>Detention, treatment, and questioning of suspects </a:t>
                      </a:r>
                    </a:p>
                  </a:txBody>
                  <a:tcPr/>
                </a:tc>
                <a:extLst>
                  <a:ext uri="{0D108BD9-81ED-4DB2-BD59-A6C34878D82A}">
                    <a16:rowId xmlns:a16="http://schemas.microsoft.com/office/drawing/2014/main" val="1678732183"/>
                  </a:ext>
                </a:extLst>
              </a:tr>
              <a:tr h="370840">
                <a:tc>
                  <a:txBody>
                    <a:bodyPr/>
                    <a:lstStyle/>
                    <a:p>
                      <a:pPr algn="ctr"/>
                      <a:r>
                        <a:rPr lang="en-GB" dirty="0"/>
                        <a:t>D</a:t>
                      </a:r>
                    </a:p>
                  </a:txBody>
                  <a:tcPr/>
                </a:tc>
                <a:tc>
                  <a:txBody>
                    <a:bodyPr/>
                    <a:lstStyle/>
                    <a:p>
                      <a:pPr algn="ctr"/>
                      <a:r>
                        <a:rPr lang="en-GB" dirty="0"/>
                        <a:t>ID of suspects </a:t>
                      </a:r>
                    </a:p>
                  </a:txBody>
                  <a:tcPr/>
                </a:tc>
                <a:extLst>
                  <a:ext uri="{0D108BD9-81ED-4DB2-BD59-A6C34878D82A}">
                    <a16:rowId xmlns:a16="http://schemas.microsoft.com/office/drawing/2014/main" val="549946904"/>
                  </a:ext>
                </a:extLst>
              </a:tr>
              <a:tr h="370840">
                <a:tc>
                  <a:txBody>
                    <a:bodyPr/>
                    <a:lstStyle/>
                    <a:p>
                      <a:pPr algn="ctr"/>
                      <a:r>
                        <a:rPr lang="en-GB" dirty="0"/>
                        <a:t>E</a:t>
                      </a:r>
                    </a:p>
                  </a:txBody>
                  <a:tcPr/>
                </a:tc>
                <a:tc>
                  <a:txBody>
                    <a:bodyPr/>
                    <a:lstStyle/>
                    <a:p>
                      <a:pPr algn="ctr"/>
                      <a:r>
                        <a:rPr lang="en-GB" dirty="0"/>
                        <a:t>Audio-only recording of interviews</a:t>
                      </a:r>
                    </a:p>
                  </a:txBody>
                  <a:tcPr/>
                </a:tc>
                <a:extLst>
                  <a:ext uri="{0D108BD9-81ED-4DB2-BD59-A6C34878D82A}">
                    <a16:rowId xmlns:a16="http://schemas.microsoft.com/office/drawing/2014/main" val="2802871484"/>
                  </a:ext>
                </a:extLst>
              </a:tr>
              <a:tr h="370840">
                <a:tc>
                  <a:txBody>
                    <a:bodyPr/>
                    <a:lstStyle/>
                    <a:p>
                      <a:pPr algn="ctr"/>
                      <a:r>
                        <a:rPr lang="en-GB" dirty="0"/>
                        <a:t>F</a:t>
                      </a:r>
                    </a:p>
                  </a:txBody>
                  <a:tcPr/>
                </a:tc>
                <a:tc>
                  <a:txBody>
                    <a:bodyPr/>
                    <a:lstStyle/>
                    <a:p>
                      <a:pPr algn="ctr"/>
                      <a:r>
                        <a:rPr lang="en-GB" dirty="0"/>
                        <a:t>Audio-visual recording of interviews </a:t>
                      </a:r>
                    </a:p>
                  </a:txBody>
                  <a:tcPr/>
                </a:tc>
                <a:extLst>
                  <a:ext uri="{0D108BD9-81ED-4DB2-BD59-A6C34878D82A}">
                    <a16:rowId xmlns:a16="http://schemas.microsoft.com/office/drawing/2014/main" val="4125991511"/>
                  </a:ext>
                </a:extLst>
              </a:tr>
              <a:tr h="370840">
                <a:tc>
                  <a:txBody>
                    <a:bodyPr/>
                    <a:lstStyle/>
                    <a:p>
                      <a:pPr algn="ctr"/>
                      <a:r>
                        <a:rPr lang="en-GB" dirty="0"/>
                        <a:t>G</a:t>
                      </a:r>
                    </a:p>
                  </a:txBody>
                  <a:tcPr/>
                </a:tc>
                <a:tc>
                  <a:txBody>
                    <a:bodyPr/>
                    <a:lstStyle/>
                    <a:p>
                      <a:pPr algn="ctr"/>
                      <a:r>
                        <a:rPr lang="en-GB" dirty="0"/>
                        <a:t>Power of arrest </a:t>
                      </a:r>
                    </a:p>
                  </a:txBody>
                  <a:tcPr/>
                </a:tc>
                <a:extLst>
                  <a:ext uri="{0D108BD9-81ED-4DB2-BD59-A6C34878D82A}">
                    <a16:rowId xmlns:a16="http://schemas.microsoft.com/office/drawing/2014/main" val="3714131708"/>
                  </a:ext>
                </a:extLst>
              </a:tr>
              <a:tr h="0">
                <a:tc>
                  <a:txBody>
                    <a:bodyPr/>
                    <a:lstStyle/>
                    <a:p>
                      <a:pPr algn="ctr"/>
                      <a:r>
                        <a:rPr lang="en-GB" dirty="0"/>
                        <a:t>H</a:t>
                      </a:r>
                    </a:p>
                  </a:txBody>
                  <a:tcPr/>
                </a:tc>
                <a:tc>
                  <a:txBody>
                    <a:bodyPr/>
                    <a:lstStyle/>
                    <a:p>
                      <a:pPr algn="ctr"/>
                      <a:r>
                        <a:rPr lang="en-GB" dirty="0"/>
                        <a:t>Detention, treatment, and questioning of terrorist suspects </a:t>
                      </a:r>
                    </a:p>
                  </a:txBody>
                  <a:tcPr/>
                </a:tc>
                <a:extLst>
                  <a:ext uri="{0D108BD9-81ED-4DB2-BD59-A6C34878D82A}">
                    <a16:rowId xmlns:a16="http://schemas.microsoft.com/office/drawing/2014/main" val="2564986601"/>
                  </a:ext>
                </a:extLst>
              </a:tr>
            </a:tbl>
          </a:graphicData>
        </a:graphic>
      </p:graphicFrame>
      <p:sp>
        <p:nvSpPr>
          <p:cNvPr id="5" name="TextBox 4">
            <a:extLst>
              <a:ext uri="{FF2B5EF4-FFF2-40B4-BE49-F238E27FC236}">
                <a16:creationId xmlns:a16="http://schemas.microsoft.com/office/drawing/2014/main" id="{96745D2B-9A83-2D4D-B72A-48F7AFAAC12E}"/>
              </a:ext>
            </a:extLst>
          </p:cNvPr>
          <p:cNvSpPr txBox="1"/>
          <p:nvPr/>
        </p:nvSpPr>
        <p:spPr>
          <a:xfrm>
            <a:off x="225911" y="1523305"/>
            <a:ext cx="7625378" cy="369332"/>
          </a:xfrm>
          <a:prstGeom prst="rect">
            <a:avLst/>
          </a:prstGeom>
          <a:noFill/>
        </p:spPr>
        <p:txBody>
          <a:bodyPr wrap="square" rtlCol="0">
            <a:spAutoFit/>
          </a:bodyPr>
          <a:lstStyle/>
          <a:p>
            <a:r>
              <a:rPr lang="en-GB" dirty="0"/>
              <a:t>Provide guidelines on how investigative processes should be conducted</a:t>
            </a:r>
          </a:p>
        </p:txBody>
      </p:sp>
      <p:pic>
        <p:nvPicPr>
          <p:cNvPr id="5122" name="Picture 2" descr="Reading Glyph Colour Vector Icon Stock Vector - Illustration of page,  education: 152961554">
            <a:hlinkClick r:id="rId2"/>
            <a:extLst>
              <a:ext uri="{FF2B5EF4-FFF2-40B4-BE49-F238E27FC236}">
                <a16:creationId xmlns:a16="http://schemas.microsoft.com/office/drawing/2014/main" id="{2A5622E5-A489-0149-877F-6DFF4D3A2F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8418" y="2491971"/>
            <a:ext cx="2442804" cy="244280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782ED29-2ADB-9543-A6ED-BE7429A393EB}"/>
              </a:ext>
            </a:extLst>
          </p:cNvPr>
          <p:cNvSpPr txBox="1"/>
          <p:nvPr/>
        </p:nvSpPr>
        <p:spPr>
          <a:xfrm>
            <a:off x="8216152" y="1707971"/>
            <a:ext cx="2895600" cy="646331"/>
          </a:xfrm>
          <a:prstGeom prst="rect">
            <a:avLst/>
          </a:prstGeom>
          <a:noFill/>
        </p:spPr>
        <p:txBody>
          <a:bodyPr wrap="square" rtlCol="0">
            <a:spAutoFit/>
          </a:bodyPr>
          <a:lstStyle/>
          <a:p>
            <a:r>
              <a:rPr lang="en-GB" dirty="0"/>
              <a:t>Further reading on PACE codes of Practice click </a:t>
            </a:r>
            <a:r>
              <a:rPr lang="en-GB" dirty="0">
                <a:hlinkClick r:id="rId2"/>
              </a:rPr>
              <a:t>here</a:t>
            </a:r>
            <a:endParaRPr lang="en-GB" dirty="0"/>
          </a:p>
        </p:txBody>
      </p:sp>
    </p:spTree>
    <p:extLst>
      <p:ext uri="{BB962C8B-B14F-4D97-AF65-F5344CB8AC3E}">
        <p14:creationId xmlns:p14="http://schemas.microsoft.com/office/powerpoint/2010/main" val="637364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34" name="Rectangle 5133">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5135">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38C639-B574-5117-13F4-6E220D892A48}"/>
              </a:ext>
            </a:extLst>
          </p:cNvPr>
          <p:cNvSpPr>
            <a:spLocks noGrp="1"/>
          </p:cNvSpPr>
          <p:nvPr>
            <p:ph type="title"/>
          </p:nvPr>
        </p:nvSpPr>
        <p:spPr>
          <a:xfrm>
            <a:off x="838200" y="585216"/>
            <a:ext cx="10515600" cy="1325563"/>
          </a:xfrm>
        </p:spPr>
        <p:txBody>
          <a:bodyPr>
            <a:normAutofit/>
          </a:bodyPr>
          <a:lstStyle/>
          <a:p>
            <a:r>
              <a:rPr lang="en-US" sz="2800" dirty="0">
                <a:solidFill>
                  <a:schemeClr val="bg1"/>
                </a:solidFill>
              </a:rPr>
              <a:t>The Code of Practice to the Criminal Procedure and Investigations Act 1996 (CPIA) defines a </a:t>
            </a:r>
            <a:r>
              <a:rPr lang="en-US" sz="2800" b="1" u="sng" dirty="0">
                <a:solidFill>
                  <a:schemeClr val="bg1"/>
                </a:solidFill>
              </a:rPr>
              <a:t>criminal investigation </a:t>
            </a:r>
            <a:r>
              <a:rPr lang="en-US" sz="2800" dirty="0">
                <a:solidFill>
                  <a:schemeClr val="bg1"/>
                </a:solidFill>
              </a:rPr>
              <a:t>as:</a:t>
            </a:r>
            <a:br>
              <a:rPr lang="en-US" sz="2800" dirty="0">
                <a:solidFill>
                  <a:schemeClr val="bg1"/>
                </a:solidFill>
              </a:rPr>
            </a:br>
            <a:endParaRPr lang="en-US" sz="2800" dirty="0">
              <a:solidFill>
                <a:schemeClr val="bg1"/>
              </a:solidFill>
            </a:endParaRPr>
          </a:p>
        </p:txBody>
      </p:sp>
      <p:pic>
        <p:nvPicPr>
          <p:cNvPr id="5122" name="Picture 2" descr="Pictures show police and forensics in Basingstoke as murder investigation  launched - HampshireLive">
            <a:extLst>
              <a:ext uri="{FF2B5EF4-FFF2-40B4-BE49-F238E27FC236}">
                <a16:creationId xmlns:a16="http://schemas.microsoft.com/office/drawing/2014/main" id="{ACAAAD2B-3B58-0208-0A0A-B278F4D3EF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13" r="-1"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4AA9BA2-7CF5-4D51-ADA1-FBCDDB1F5A2A}"/>
              </a:ext>
            </a:extLst>
          </p:cNvPr>
          <p:cNvSpPr>
            <a:spLocks noGrp="1"/>
          </p:cNvSpPr>
          <p:nvPr>
            <p:ph idx="1"/>
          </p:nvPr>
        </p:nvSpPr>
        <p:spPr>
          <a:xfrm>
            <a:off x="7546848" y="2516777"/>
            <a:ext cx="3803904" cy="3660185"/>
          </a:xfrm>
        </p:spPr>
        <p:txBody>
          <a:bodyPr anchor="ctr">
            <a:normAutofit/>
          </a:bodyPr>
          <a:lstStyle/>
          <a:p>
            <a:pPr marL="0" indent="0" algn="ctr">
              <a:buNone/>
            </a:pPr>
            <a:r>
              <a:rPr lang="en-GB" sz="2200" b="0" i="1" dirty="0">
                <a:effectLst/>
                <a:latin typeface="Gotham"/>
              </a:rPr>
              <a:t>‘An investigation conducted by police officers with a view to it being ascertained whether a person should be charged with an offence, or whether a person charged with an offence is guilty of it.’</a:t>
            </a:r>
            <a:endParaRPr lang="en-US" sz="2200" i="1" dirty="0"/>
          </a:p>
        </p:txBody>
      </p:sp>
    </p:spTree>
    <p:extLst>
      <p:ext uri="{BB962C8B-B14F-4D97-AF65-F5344CB8AC3E}">
        <p14:creationId xmlns:p14="http://schemas.microsoft.com/office/powerpoint/2010/main" val="490313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8" name="Rectangle 615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C74E28-502E-A6F9-3361-E79690BCB2C5}"/>
              </a:ext>
            </a:extLst>
          </p:cNvPr>
          <p:cNvSpPr>
            <a:spLocks noGrp="1"/>
          </p:cNvSpPr>
          <p:nvPr>
            <p:ph type="title"/>
          </p:nvPr>
        </p:nvSpPr>
        <p:spPr>
          <a:xfrm>
            <a:off x="572493" y="238539"/>
            <a:ext cx="11018520" cy="1434415"/>
          </a:xfrm>
        </p:spPr>
        <p:txBody>
          <a:bodyPr anchor="b">
            <a:normAutofit/>
          </a:bodyPr>
          <a:lstStyle/>
          <a:p>
            <a:r>
              <a:rPr lang="en-GB" sz="4200" b="0" i="0">
                <a:effectLst/>
                <a:latin typeface="Gotham"/>
              </a:rPr>
              <a:t>Investigations may be carried out in relation to:</a:t>
            </a:r>
            <a:br>
              <a:rPr lang="en-GB" sz="4200" b="0" i="0">
                <a:effectLst/>
                <a:latin typeface="Gotham"/>
              </a:rPr>
            </a:br>
            <a:endParaRPr lang="en-US" sz="4200"/>
          </a:p>
        </p:txBody>
      </p:sp>
      <p:sp>
        <p:nvSpPr>
          <p:cNvPr id="616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164" name="Content Placeholder 2">
            <a:extLst>
              <a:ext uri="{FF2B5EF4-FFF2-40B4-BE49-F238E27FC236}">
                <a16:creationId xmlns:a16="http://schemas.microsoft.com/office/drawing/2014/main" id="{4A65C095-30C9-BB72-684E-209E272B3B54}"/>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riminal Investigation">
            <a:extLst>
              <a:ext uri="{FF2B5EF4-FFF2-40B4-BE49-F238E27FC236}">
                <a16:creationId xmlns:a16="http://schemas.microsoft.com/office/drawing/2014/main" id="{FB52ECC2-821D-54E2-A192-4FAF8B6CECE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105" r="1602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55A3C2-D44F-C569-3FA4-42BDACFD576D}"/>
              </a:ext>
            </a:extLst>
          </p:cNvPr>
          <p:cNvSpPr txBox="1"/>
          <p:nvPr/>
        </p:nvSpPr>
        <p:spPr>
          <a:xfrm>
            <a:off x="9116726" y="6339578"/>
            <a:ext cx="2812026"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2534362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7981" y="164268"/>
            <a:ext cx="10638264" cy="584775"/>
          </a:xfrm>
          <a:prstGeom prst="rect">
            <a:avLst/>
          </a:prstGeom>
          <a:solidFill>
            <a:schemeClr val="accent2"/>
          </a:solidFill>
          <a:ln>
            <a:noFill/>
          </a:ln>
        </p:spPr>
        <p:txBody>
          <a:bodyPr wrap="square" rtlCol="0">
            <a:spAutoFit/>
          </a:bodyPr>
          <a:lstStyle/>
          <a:p>
            <a:pPr algn="ctr"/>
            <a:r>
              <a:rPr lang="en-GB" sz="3200" b="1" dirty="0">
                <a:solidFill>
                  <a:schemeClr val="bg1"/>
                </a:solidFill>
              </a:rPr>
              <a:t>Methods of Investigation</a:t>
            </a:r>
          </a:p>
        </p:txBody>
      </p:sp>
      <p:pic>
        <p:nvPicPr>
          <p:cNvPr id="6" name="Picture 5"/>
          <p:cNvPicPr>
            <a:picLocks noChangeAspect="1"/>
          </p:cNvPicPr>
          <p:nvPr/>
        </p:nvPicPr>
        <p:blipFill>
          <a:blip r:embed="rId3"/>
          <a:stretch>
            <a:fillRect/>
          </a:stretch>
        </p:blipFill>
        <p:spPr>
          <a:xfrm>
            <a:off x="9043690" y="2997013"/>
            <a:ext cx="2857836" cy="1965237"/>
          </a:xfrm>
          <a:prstGeom prst="rect">
            <a:avLst/>
          </a:prstGeom>
          <a:ln>
            <a:solidFill>
              <a:schemeClr val="tx1"/>
            </a:solidFill>
          </a:ln>
        </p:spPr>
      </p:pic>
      <p:sp>
        <p:nvSpPr>
          <p:cNvPr id="7" name="Down Arrow Callout 6"/>
          <p:cNvSpPr/>
          <p:nvPr/>
        </p:nvSpPr>
        <p:spPr>
          <a:xfrm>
            <a:off x="2860479" y="820722"/>
            <a:ext cx="6471041" cy="1348010"/>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a:t>
            </a:r>
            <a:r>
              <a:rPr lang="en-GB" sz="2400" b="1" i="1" dirty="0">
                <a:solidFill>
                  <a:schemeClr val="tx1"/>
                </a:solidFill>
              </a:rPr>
              <a:t>two methods </a:t>
            </a:r>
            <a:r>
              <a:rPr lang="en-GB" sz="2400" dirty="0">
                <a:solidFill>
                  <a:schemeClr val="tx1"/>
                </a:solidFill>
              </a:rPr>
              <a:t>of criminal investigation</a:t>
            </a:r>
          </a:p>
        </p:txBody>
      </p:sp>
      <p:graphicFrame>
        <p:nvGraphicFramePr>
          <p:cNvPr id="8" name="Diagram 7"/>
          <p:cNvGraphicFramePr/>
          <p:nvPr>
            <p:extLst>
              <p:ext uri="{D42A27DB-BD31-4B8C-83A1-F6EECF244321}">
                <p14:modId xmlns:p14="http://schemas.microsoft.com/office/powerpoint/2010/main" val="1507146199"/>
              </p:ext>
            </p:extLst>
          </p:nvPr>
        </p:nvGraphicFramePr>
        <p:xfrm>
          <a:off x="971395" y="2227621"/>
          <a:ext cx="7748859" cy="3504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A1DF1F63-2763-4135-A1DA-ECB7B98BD17C}"/>
                                            </p:graphicEl>
                                          </p:spTgt>
                                        </p:tgtEl>
                                        <p:attrNameLst>
                                          <p:attrName>style.visibility</p:attrName>
                                        </p:attrNameLst>
                                      </p:cBhvr>
                                      <p:to>
                                        <p:strVal val="visible"/>
                                      </p:to>
                                    </p:set>
                                    <p:animEffect transition="in" filter="fade">
                                      <p:cBhvr>
                                        <p:cTn id="12" dur="500"/>
                                        <p:tgtEl>
                                          <p:spTgt spid="8">
                                            <p:graphicEl>
                                              <a:dgm id="{A1DF1F63-2763-4135-A1DA-ECB7B98BD1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7E8336F9-CC29-4DC2-9527-D2D0F4A0AB5F}"/>
                                            </p:graphicEl>
                                          </p:spTgt>
                                        </p:tgtEl>
                                        <p:attrNameLst>
                                          <p:attrName>style.visibility</p:attrName>
                                        </p:attrNameLst>
                                      </p:cBhvr>
                                      <p:to>
                                        <p:strVal val="visible"/>
                                      </p:to>
                                    </p:set>
                                    <p:animEffect transition="in" filter="fade">
                                      <p:cBhvr>
                                        <p:cTn id="17" dur="500"/>
                                        <p:tgtEl>
                                          <p:spTgt spid="8">
                                            <p:graphicEl>
                                              <a:dgm id="{7E8336F9-CC29-4DC2-9527-D2D0F4A0AB5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EFFE743-B824-4830-A4C5-EA90239FB717}"/>
                                            </p:graphicEl>
                                          </p:spTgt>
                                        </p:tgtEl>
                                        <p:attrNameLst>
                                          <p:attrName>style.visibility</p:attrName>
                                        </p:attrNameLst>
                                      </p:cBhvr>
                                      <p:to>
                                        <p:strVal val="visible"/>
                                      </p:to>
                                    </p:set>
                                    <p:animEffect transition="in" filter="fade">
                                      <p:cBhvr>
                                        <p:cTn id="22" dur="500"/>
                                        <p:tgtEl>
                                          <p:spTgt spid="8">
                                            <p:graphicEl>
                                              <a:dgm id="{AEFFE743-B824-4830-A4C5-EA90239FB717}"/>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graphicEl>
                                              <a:dgm id="{DA0AF2C6-6BB1-4772-88CE-8D1B7A36BDBB}"/>
                                            </p:graphicEl>
                                          </p:spTgt>
                                        </p:tgtEl>
                                        <p:attrNameLst>
                                          <p:attrName>style.visibility</p:attrName>
                                        </p:attrNameLst>
                                      </p:cBhvr>
                                      <p:to>
                                        <p:strVal val="visible"/>
                                      </p:to>
                                    </p:set>
                                    <p:animEffect transition="in" filter="fade">
                                      <p:cBhvr>
                                        <p:cTn id="25" dur="500"/>
                                        <p:tgtEl>
                                          <p:spTgt spid="8">
                                            <p:graphicEl>
                                              <a:dgm id="{DA0AF2C6-6BB1-4772-88CE-8D1B7A36BDBB}"/>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graphicEl>
                                              <a:dgm id="{BE16E3B2-35B5-40DF-8750-054BD60AEB43}"/>
                                            </p:graphicEl>
                                          </p:spTgt>
                                        </p:tgtEl>
                                        <p:attrNameLst>
                                          <p:attrName>style.visibility</p:attrName>
                                        </p:attrNameLst>
                                      </p:cBhvr>
                                      <p:to>
                                        <p:strVal val="visible"/>
                                      </p:to>
                                    </p:set>
                                    <p:animEffect transition="in" filter="fade">
                                      <p:cBhvr>
                                        <p:cTn id="30" dur="500"/>
                                        <p:tgtEl>
                                          <p:spTgt spid="8">
                                            <p:graphicEl>
                                              <a:dgm id="{BE16E3B2-35B5-40DF-8750-054BD60AEB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15CDB2-5F81-B977-53BB-666F6A13286E}"/>
              </a:ext>
            </a:extLst>
          </p:cNvPr>
          <p:cNvSpPr>
            <a:spLocks noGrp="1"/>
          </p:cNvSpPr>
          <p:nvPr>
            <p:ph type="title"/>
          </p:nvPr>
        </p:nvSpPr>
        <p:spPr>
          <a:xfrm>
            <a:off x="589560" y="856180"/>
            <a:ext cx="4560584" cy="1128068"/>
          </a:xfrm>
        </p:spPr>
        <p:txBody>
          <a:bodyPr anchor="ctr">
            <a:normAutofit/>
          </a:bodyPr>
          <a:lstStyle/>
          <a:p>
            <a:r>
              <a:rPr lang="en-US" sz="1900" b="1" dirty="0">
                <a:latin typeface="+mn-lt"/>
              </a:rPr>
              <a:t>The Code of Practice to the Criminal Procedure and Investigations Act 1996 (CPIA)defines a </a:t>
            </a:r>
            <a:r>
              <a:rPr lang="en-US" sz="1900" b="1" u="sng" dirty="0">
                <a:latin typeface="+mn-lt"/>
              </a:rPr>
              <a:t>criminal investigator </a:t>
            </a:r>
            <a:r>
              <a:rPr lang="en-US" sz="1900" b="1" dirty="0">
                <a:latin typeface="+mn-lt"/>
              </a:rPr>
              <a:t>as:</a:t>
            </a:r>
          </a:p>
        </p:txBody>
      </p:sp>
      <p:grpSp>
        <p:nvGrpSpPr>
          <p:cNvPr id="7177" name="Group 717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178" name="Rectangle 717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81" name="Rectangle 718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13AB6B-4D7D-F7BC-3BF4-69F4B7D9DE20}"/>
              </a:ext>
            </a:extLst>
          </p:cNvPr>
          <p:cNvSpPr>
            <a:spLocks noGrp="1"/>
          </p:cNvSpPr>
          <p:nvPr>
            <p:ph idx="1"/>
          </p:nvPr>
        </p:nvSpPr>
        <p:spPr>
          <a:xfrm>
            <a:off x="590719" y="2330505"/>
            <a:ext cx="4559425" cy="3979585"/>
          </a:xfrm>
        </p:spPr>
        <p:txBody>
          <a:bodyPr anchor="ctr">
            <a:normAutofit/>
          </a:bodyPr>
          <a:lstStyle/>
          <a:p>
            <a:pPr marL="0" indent="0">
              <a:buNone/>
            </a:pPr>
            <a:r>
              <a:rPr lang="en-GB" sz="2000" b="0" i="0" dirty="0">
                <a:effectLst/>
              </a:rPr>
              <a:t>‘...any police officer involved in the conduct of a criminal investigation. All investigators have a responsibility for carrying out the duties imposed on them under this code including, in particular recording information and retaining records of information and material.’</a:t>
            </a:r>
            <a:endParaRPr lang="en-US" sz="2000" dirty="0"/>
          </a:p>
        </p:txBody>
      </p:sp>
      <p:sp>
        <p:nvSpPr>
          <p:cNvPr id="7183" name="Rectangle 718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5" name="Rectangle 718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A guide to 'Released Under Investigation' time limits in the UK">
            <a:extLst>
              <a:ext uri="{FF2B5EF4-FFF2-40B4-BE49-F238E27FC236}">
                <a16:creationId xmlns:a16="http://schemas.microsoft.com/office/drawing/2014/main" id="{2F8CF15F-AF84-6DFB-605A-6D51FFAED9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74" r="27078"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545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extBox 4">
            <a:extLst>
              <a:ext uri="{FF2B5EF4-FFF2-40B4-BE49-F238E27FC236}">
                <a16:creationId xmlns:a16="http://schemas.microsoft.com/office/drawing/2014/main" id="{5221189F-916A-9D1C-7F4E-833329A133D0}"/>
              </a:ext>
            </a:extLst>
          </p:cNvPr>
          <p:cNvGraphicFramePr/>
          <p:nvPr>
            <p:extLst>
              <p:ext uri="{D42A27DB-BD31-4B8C-83A1-F6EECF244321}">
                <p14:modId xmlns:p14="http://schemas.microsoft.com/office/powerpoint/2010/main" val="2190479931"/>
              </p:ext>
            </p:extLst>
          </p:nvPr>
        </p:nvGraphicFramePr>
        <p:xfrm>
          <a:off x="4241260" y="640822"/>
          <a:ext cx="7307270"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2" name="Picture 4" descr="How to Become a Detective – Take These 6 Steps">
            <a:extLst>
              <a:ext uri="{FF2B5EF4-FFF2-40B4-BE49-F238E27FC236}">
                <a16:creationId xmlns:a16="http://schemas.microsoft.com/office/drawing/2014/main" id="{6FF75F58-D353-54A7-6180-A415ACC1D1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803" y="2303463"/>
            <a:ext cx="34798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210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1407623" y="163629"/>
            <a:ext cx="9376752" cy="4747548"/>
          </a:xfrm>
          <a:prstGeom prst="rect">
            <a:avLst/>
          </a:prstGeom>
        </p:spPr>
      </p:pic>
      <p:sp>
        <p:nvSpPr>
          <p:cNvPr id="22" name="TextBox 21">
            <a:extLst>
              <a:ext uri="{FF2B5EF4-FFF2-40B4-BE49-F238E27FC236}">
                <a16:creationId xmlns:a16="http://schemas.microsoft.com/office/drawing/2014/main" id="{52964F50-F89F-E04D-B4D4-E1F413DF3AF7}"/>
              </a:ext>
            </a:extLst>
          </p:cNvPr>
          <p:cNvSpPr txBox="1"/>
          <p:nvPr/>
        </p:nvSpPr>
        <p:spPr>
          <a:xfrm>
            <a:off x="859809" y="5299813"/>
            <a:ext cx="11068333" cy="584775"/>
          </a:xfrm>
          <a:prstGeom prst="rect">
            <a:avLst/>
          </a:prstGeom>
          <a:noFill/>
        </p:spPr>
        <p:txBody>
          <a:bodyPr wrap="square">
            <a:spAutoFit/>
          </a:bodyPr>
          <a:lstStyle/>
          <a:p>
            <a:r>
              <a:rPr lang="en-GB" sz="3200" b="1" kern="1200" dirty="0">
                <a:solidFill>
                  <a:schemeClr val="tx1"/>
                </a:solidFill>
                <a:effectLst/>
                <a:latin typeface="+mn-lt"/>
                <a:ea typeface="+mn-ea"/>
                <a:cs typeface="+mn-cs"/>
              </a:rPr>
              <a:t>What does the term ‘investigative mind-set’ mean to you? </a:t>
            </a:r>
            <a:endParaRPr lang="en-GB" sz="3200" dirty="0"/>
          </a:p>
        </p:txBody>
      </p:sp>
    </p:spTree>
    <p:extLst>
      <p:ext uri="{BB962C8B-B14F-4D97-AF65-F5344CB8AC3E}">
        <p14:creationId xmlns:p14="http://schemas.microsoft.com/office/powerpoint/2010/main" val="1314978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02E76C-E9F2-FD4F-8F0D-0362D2D23565}"/>
              </a:ext>
            </a:extLst>
          </p:cNvPr>
          <p:cNvSpPr>
            <a:spLocks noGrp="1"/>
          </p:cNvSpPr>
          <p:nvPr>
            <p:ph type="title"/>
          </p:nvPr>
        </p:nvSpPr>
        <p:spPr>
          <a:xfrm>
            <a:off x="589560" y="856180"/>
            <a:ext cx="4560584" cy="1128068"/>
          </a:xfrm>
        </p:spPr>
        <p:txBody>
          <a:bodyPr anchor="ctr">
            <a:normAutofit/>
          </a:bodyPr>
          <a:lstStyle/>
          <a:p>
            <a:r>
              <a:rPr lang="en-GB" sz="3700"/>
              <a:t>Investigative mind-set</a:t>
            </a:r>
          </a:p>
        </p:txBody>
      </p:sp>
      <p:grpSp>
        <p:nvGrpSpPr>
          <p:cNvPr id="2059" name="Group 205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60" name="Rectangle 205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63" name="Rectangle 206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6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Rectangle 206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No Two Brains Are Alike, Investigation Reveals">
            <a:extLst>
              <a:ext uri="{FF2B5EF4-FFF2-40B4-BE49-F238E27FC236}">
                <a16:creationId xmlns:a16="http://schemas.microsoft.com/office/drawing/2014/main" id="{85F3AAFE-971F-6742-AE60-A061D5CA08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81" r="21920"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Content Placeholder 2">
            <a:extLst>
              <a:ext uri="{FF2B5EF4-FFF2-40B4-BE49-F238E27FC236}">
                <a16:creationId xmlns:a16="http://schemas.microsoft.com/office/drawing/2014/main" id="{92FF3A83-E502-452B-9A37-C428A4E747AA}"/>
              </a:ext>
            </a:extLst>
          </p:cNvPr>
          <p:cNvGraphicFramePr>
            <a:graphicFrameLocks noGrp="1"/>
          </p:cNvGraphicFramePr>
          <p:nvPr>
            <p:ph idx="1"/>
            <p:extLst>
              <p:ext uri="{D42A27DB-BD31-4B8C-83A1-F6EECF244321}">
                <p14:modId xmlns:p14="http://schemas.microsoft.com/office/powerpoint/2010/main" val="917571291"/>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74341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52964F50-F89F-E04D-B4D4-E1F413DF3AF7}"/>
              </a:ext>
            </a:extLst>
          </p:cNvPr>
          <p:cNvSpPr txBox="1"/>
          <p:nvPr/>
        </p:nvSpPr>
        <p:spPr>
          <a:xfrm>
            <a:off x="202683" y="195872"/>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b="1" kern="1200" dirty="0">
                <a:solidFill>
                  <a:schemeClr val="accent1">
                    <a:lumMod val="75000"/>
                  </a:schemeClr>
                </a:solidFill>
                <a:effectLst/>
                <a:latin typeface="+mj-lt"/>
                <a:ea typeface="+mj-ea"/>
                <a:cs typeface="+mj-cs"/>
              </a:rPr>
              <a:t>What does the term ‘investigative mind-set’ mean to you? </a:t>
            </a:r>
            <a:endParaRPr lang="en-US" sz="3200" kern="1200" dirty="0">
              <a:solidFill>
                <a:schemeClr val="accent1">
                  <a:lumMod val="75000"/>
                </a:schemeClr>
              </a:solidFill>
              <a:latin typeface="+mj-lt"/>
              <a:ea typeface="+mj-ea"/>
              <a:cs typeface="+mj-cs"/>
            </a:endParaRPr>
          </a:p>
        </p:txBody>
      </p:sp>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202683" y="1359640"/>
            <a:ext cx="6846458" cy="4461057"/>
          </a:xfrm>
          <a:prstGeom prst="rect">
            <a:avLst/>
          </a:prstGeom>
        </p:spPr>
      </p:pic>
      <p:sp>
        <p:nvSpPr>
          <p:cNvPr id="9" name="TextBox 8">
            <a:extLst>
              <a:ext uri="{FF2B5EF4-FFF2-40B4-BE49-F238E27FC236}">
                <a16:creationId xmlns:a16="http://schemas.microsoft.com/office/drawing/2014/main" id="{66D469B5-3138-D54E-B6BB-57E25182C8F6}"/>
              </a:ext>
            </a:extLst>
          </p:cNvPr>
          <p:cNvSpPr txBox="1"/>
          <p:nvPr/>
        </p:nvSpPr>
        <p:spPr>
          <a:xfrm>
            <a:off x="7473984" y="1211397"/>
            <a:ext cx="4333163" cy="5078313"/>
          </a:xfrm>
          <a:prstGeom prst="rect">
            <a:avLst/>
          </a:prstGeom>
          <a:noFill/>
        </p:spPr>
        <p:txBody>
          <a:bodyPr wrap="square">
            <a:spAutoFit/>
          </a:bodyPr>
          <a:lstStyle/>
          <a:p>
            <a:r>
              <a:rPr lang="en-GB" sz="1800" kern="1200" dirty="0">
                <a:solidFill>
                  <a:schemeClr val="tx1"/>
                </a:solidFill>
                <a:effectLst/>
                <a:latin typeface="+mn-lt"/>
                <a:ea typeface="+mn-ea"/>
                <a:cs typeface="+mn-cs"/>
              </a:rPr>
              <a:t>An investigative mind-set will bring some order to the way in which investigators examine material and make decisions. </a:t>
            </a:r>
          </a:p>
          <a:p>
            <a:endParaRPr lang="en-GB" dirty="0">
              <a:effectLst/>
            </a:endParaRPr>
          </a:p>
          <a:p>
            <a:r>
              <a:rPr lang="en-GB" sz="1800" kern="1200" dirty="0">
                <a:solidFill>
                  <a:schemeClr val="tx1"/>
                </a:solidFill>
                <a:effectLst/>
                <a:latin typeface="+mn-lt"/>
                <a:ea typeface="+mn-ea"/>
                <a:cs typeface="+mn-cs"/>
              </a:rPr>
              <a:t>There is no process map that will assist the investigator to develop the mind-set, it involves applying a set of principles to the investigation process. </a:t>
            </a:r>
          </a:p>
          <a:p>
            <a:endParaRPr lang="en-GB" dirty="0">
              <a:effectLst/>
            </a:endParaRPr>
          </a:p>
          <a:p>
            <a:r>
              <a:rPr lang="en-GB" sz="1800" kern="1200" dirty="0">
                <a:solidFill>
                  <a:schemeClr val="tx1"/>
                </a:solidFill>
                <a:effectLst/>
                <a:latin typeface="+mn-lt"/>
                <a:ea typeface="+mn-ea"/>
                <a:cs typeface="+mn-cs"/>
              </a:rPr>
              <a:t>It is a state of mind or attitude which investigators adopt and which can be developed over time through continued use.</a:t>
            </a:r>
          </a:p>
          <a:p>
            <a:r>
              <a:rPr lang="en-GB" sz="1800" kern="1200" dirty="0">
                <a:solidFill>
                  <a:schemeClr val="tx1"/>
                </a:solidFill>
                <a:effectLst/>
                <a:latin typeface="+mn-lt"/>
                <a:ea typeface="+mn-ea"/>
                <a:cs typeface="+mn-cs"/>
              </a:rPr>
              <a:t>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This will enable investigators to develop a disciplined approach which ensures that the decisions they make are appropriate to the case, are reasonable and can be explained to others           (College of Policing, 2020)  </a:t>
            </a:r>
            <a:endParaRPr lang="en-GB" dirty="0">
              <a:effectLst/>
            </a:endParaRPr>
          </a:p>
        </p:txBody>
      </p:sp>
    </p:spTree>
    <p:extLst>
      <p:ext uri="{BB962C8B-B14F-4D97-AF65-F5344CB8AC3E}">
        <p14:creationId xmlns:p14="http://schemas.microsoft.com/office/powerpoint/2010/main" val="26453640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47132B88-8625-3D40-9830-8E0DB6CC612E}"/>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101BA-7D0D-5049-B249-D26C1B25CBFC}"/>
              </a:ext>
            </a:extLst>
          </p:cNvPr>
          <p:cNvSpPr>
            <a:spLocks noGrp="1"/>
          </p:cNvSpPr>
          <p:nvPr>
            <p:ph type="title"/>
          </p:nvPr>
        </p:nvSpPr>
        <p:spPr>
          <a:xfrm>
            <a:off x="318590" y="276732"/>
            <a:ext cx="9810604" cy="1216024"/>
          </a:xfrm>
        </p:spPr>
        <p:txBody>
          <a:bodyPr>
            <a:normAutofit/>
          </a:bodyPr>
          <a:lstStyle/>
          <a:p>
            <a:r>
              <a:rPr lang="en-GB" dirty="0">
                <a:solidFill>
                  <a:schemeClr val="bg1"/>
                </a:solidFill>
              </a:rPr>
              <a:t>Investigative Mindset</a:t>
            </a:r>
          </a:p>
        </p:txBody>
      </p:sp>
      <p:sp>
        <p:nvSpPr>
          <p:cNvPr id="3" name="Content Placeholder 2">
            <a:extLst>
              <a:ext uri="{FF2B5EF4-FFF2-40B4-BE49-F238E27FC236}">
                <a16:creationId xmlns:a16="http://schemas.microsoft.com/office/drawing/2014/main" id="{52AB95A6-8AB9-1744-BD68-E4C5A00CCBA9}"/>
              </a:ext>
            </a:extLst>
          </p:cNvPr>
          <p:cNvSpPr>
            <a:spLocks noGrp="1"/>
          </p:cNvSpPr>
          <p:nvPr>
            <p:ph idx="1"/>
          </p:nvPr>
        </p:nvSpPr>
        <p:spPr>
          <a:xfrm>
            <a:off x="318590" y="2060893"/>
            <a:ext cx="4788505" cy="3846012"/>
          </a:xfrm>
        </p:spPr>
        <p:txBody>
          <a:bodyPr>
            <a:normAutofit/>
          </a:bodyPr>
          <a:lstStyle/>
          <a:p>
            <a:pPr marL="0" indent="0">
              <a:buNone/>
            </a:pPr>
            <a:r>
              <a:rPr lang="en-GB" u="sng" dirty="0"/>
              <a:t>Five Principles:</a:t>
            </a:r>
          </a:p>
          <a:p>
            <a:r>
              <a:rPr lang="en-GB" dirty="0"/>
              <a:t>Understanding the source of the material</a:t>
            </a:r>
          </a:p>
          <a:p>
            <a:r>
              <a:rPr lang="en-GB" dirty="0"/>
              <a:t>Planning and Preparation</a:t>
            </a:r>
          </a:p>
          <a:p>
            <a:r>
              <a:rPr lang="en-GB" dirty="0"/>
              <a:t>Examination</a:t>
            </a:r>
          </a:p>
          <a:p>
            <a:r>
              <a:rPr lang="en-GB" dirty="0"/>
              <a:t>Recording and collation </a:t>
            </a:r>
          </a:p>
          <a:p>
            <a:r>
              <a:rPr lang="en-GB" dirty="0"/>
              <a:t>Evaluation</a:t>
            </a:r>
          </a:p>
        </p:txBody>
      </p:sp>
      <p:pic>
        <p:nvPicPr>
          <p:cNvPr id="16" name="Graphic 15" descr="Magnifying glass">
            <a:extLst>
              <a:ext uri="{FF2B5EF4-FFF2-40B4-BE49-F238E27FC236}">
                <a16:creationId xmlns:a16="http://schemas.microsoft.com/office/drawing/2014/main" id="{375C419D-E332-4578-BA72-E9E74A9004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5989" y="214686"/>
            <a:ext cx="3846011" cy="3846011"/>
          </a:xfrm>
          <a:prstGeom prst="rect">
            <a:avLst/>
          </a:prstGeom>
        </p:spPr>
      </p:pic>
      <p:sp>
        <p:nvSpPr>
          <p:cNvPr id="4" name="TextBox 3">
            <a:extLst>
              <a:ext uri="{FF2B5EF4-FFF2-40B4-BE49-F238E27FC236}">
                <a16:creationId xmlns:a16="http://schemas.microsoft.com/office/drawing/2014/main" id="{CED6A950-B302-E944-9172-7913595F2FE5}"/>
              </a:ext>
            </a:extLst>
          </p:cNvPr>
          <p:cNvSpPr txBox="1"/>
          <p:nvPr/>
        </p:nvSpPr>
        <p:spPr>
          <a:xfrm>
            <a:off x="9144000" y="1353007"/>
            <a:ext cx="1436914" cy="707886"/>
          </a:xfrm>
          <a:prstGeom prst="rect">
            <a:avLst/>
          </a:prstGeom>
          <a:noFill/>
        </p:spPr>
        <p:txBody>
          <a:bodyPr wrap="square" rtlCol="0">
            <a:spAutoFit/>
          </a:bodyPr>
          <a:lstStyle/>
          <a:p>
            <a:pPr algn="ctr"/>
            <a:r>
              <a:rPr lang="en-US" sz="2000" dirty="0"/>
              <a:t>A B C</a:t>
            </a:r>
            <a:br>
              <a:rPr lang="en-US" sz="2000" dirty="0"/>
            </a:br>
            <a:r>
              <a:rPr lang="en-US" sz="2000" dirty="0"/>
              <a:t>APPROACH</a:t>
            </a:r>
          </a:p>
        </p:txBody>
      </p:sp>
      <p:pic>
        <p:nvPicPr>
          <p:cNvPr id="3074" name="Picture 2" descr="The Investigative Mindset - Keeping an Open Mind and Avoiding Cognitive  Bias.">
            <a:extLst>
              <a:ext uri="{FF2B5EF4-FFF2-40B4-BE49-F238E27FC236}">
                <a16:creationId xmlns:a16="http://schemas.microsoft.com/office/drawing/2014/main" id="{25B72D92-5AC8-4E45-AFE3-583311BDE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257" y="3749358"/>
            <a:ext cx="3886200" cy="2095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F3C97E-5611-59F2-CAB7-AD324771331C}"/>
              </a:ext>
            </a:extLst>
          </p:cNvPr>
          <p:cNvSpPr txBox="1"/>
          <p:nvPr/>
        </p:nvSpPr>
        <p:spPr>
          <a:xfrm>
            <a:off x="5976257" y="6211936"/>
            <a:ext cx="7358437" cy="369332"/>
          </a:xfrm>
          <a:prstGeom prst="rect">
            <a:avLst/>
          </a:prstGeom>
          <a:noFill/>
        </p:spPr>
        <p:txBody>
          <a:bodyPr wrap="square" rtlCol="0">
            <a:spAutoFit/>
          </a:bodyPr>
          <a:lstStyle/>
          <a:p>
            <a:r>
              <a:rPr lang="en-US" dirty="0"/>
              <a:t>We will look at this in more detail  over the next few weeks…</a:t>
            </a:r>
          </a:p>
        </p:txBody>
      </p:sp>
    </p:spTree>
    <p:extLst>
      <p:ext uri="{BB962C8B-B14F-4D97-AF65-F5344CB8AC3E}">
        <p14:creationId xmlns:p14="http://schemas.microsoft.com/office/powerpoint/2010/main" val="31568176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hart&#10;&#10;Description automatically generated">
            <a:extLst>
              <a:ext uri="{FF2B5EF4-FFF2-40B4-BE49-F238E27FC236}">
                <a16:creationId xmlns:a16="http://schemas.microsoft.com/office/drawing/2014/main" id="{447F809E-34DB-864F-9125-0844FC949C6D}"/>
              </a:ext>
            </a:extLst>
          </p:cNvPr>
          <p:cNvPicPr>
            <a:picLocks noChangeAspect="1"/>
          </p:cNvPicPr>
          <p:nvPr/>
        </p:nvPicPr>
        <p:blipFill>
          <a:blip r:embed="rId3"/>
          <a:stretch>
            <a:fillRect/>
          </a:stretch>
        </p:blipFill>
        <p:spPr>
          <a:xfrm>
            <a:off x="1695081" y="388919"/>
            <a:ext cx="8653682" cy="5942510"/>
          </a:xfrm>
          <a:prstGeom prst="rect">
            <a:avLst/>
          </a:prstGeom>
        </p:spPr>
      </p:pic>
    </p:spTree>
    <p:extLst>
      <p:ext uri="{BB962C8B-B14F-4D97-AF65-F5344CB8AC3E}">
        <p14:creationId xmlns:p14="http://schemas.microsoft.com/office/powerpoint/2010/main" val="819446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FFB37E-C531-474C-76C9-30457179920D}"/>
              </a:ext>
            </a:extLst>
          </p:cNvPr>
          <p:cNvSpPr>
            <a:spLocks noGrp="1"/>
          </p:cNvSpPr>
          <p:nvPr>
            <p:ph type="title"/>
          </p:nvPr>
        </p:nvSpPr>
        <p:spPr>
          <a:xfrm>
            <a:off x="3387462" y="27696"/>
            <a:ext cx="9718111" cy="1576446"/>
          </a:xfrm>
        </p:spPr>
        <p:txBody>
          <a:bodyPr anchor="ctr">
            <a:normAutofit/>
          </a:bodyPr>
          <a:lstStyle/>
          <a:p>
            <a:r>
              <a:rPr lang="en-US" sz="4000" dirty="0">
                <a:solidFill>
                  <a:srgbClr val="FFFFFF"/>
                </a:solidFill>
              </a:rPr>
              <a:t>Principles of Investigation</a:t>
            </a:r>
            <a:br>
              <a:rPr lang="en-US" sz="4000" dirty="0">
                <a:solidFill>
                  <a:srgbClr val="FFFFFF"/>
                </a:solidFill>
              </a:rPr>
            </a:br>
            <a:endParaRPr lang="en-US" sz="4000" dirty="0">
              <a:solidFill>
                <a:srgbClr val="FFFFFF"/>
              </a:solidFill>
            </a:endParaRPr>
          </a:p>
        </p:txBody>
      </p:sp>
      <p:graphicFrame>
        <p:nvGraphicFramePr>
          <p:cNvPr id="14" name="Content Placeholder 2">
            <a:extLst>
              <a:ext uri="{FF2B5EF4-FFF2-40B4-BE49-F238E27FC236}">
                <a16:creationId xmlns:a16="http://schemas.microsoft.com/office/drawing/2014/main" id="{4AF17FE7-709E-7F1C-C048-EAD06FF40801}"/>
              </a:ext>
            </a:extLst>
          </p:cNvPr>
          <p:cNvGraphicFramePr>
            <a:graphicFrameLocks noGrp="1"/>
          </p:cNvGraphicFramePr>
          <p:nvPr>
            <p:ph idx="1"/>
            <p:extLst>
              <p:ext uri="{D42A27DB-BD31-4B8C-83A1-F6EECF244321}">
                <p14:modId xmlns:p14="http://schemas.microsoft.com/office/powerpoint/2010/main" val="3541792022"/>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TextBox 18">
            <a:extLst>
              <a:ext uri="{FF2B5EF4-FFF2-40B4-BE49-F238E27FC236}">
                <a16:creationId xmlns:a16="http://schemas.microsoft.com/office/drawing/2014/main" id="{1D131618-5AC9-980C-403A-0C1346042465}"/>
              </a:ext>
            </a:extLst>
          </p:cNvPr>
          <p:cNvSpPr txBox="1"/>
          <p:nvPr/>
        </p:nvSpPr>
        <p:spPr>
          <a:xfrm>
            <a:off x="1694939" y="969702"/>
            <a:ext cx="9718110" cy="923330"/>
          </a:xfrm>
          <a:prstGeom prst="rect">
            <a:avLst/>
          </a:prstGeom>
          <a:noFill/>
        </p:spPr>
        <p:txBody>
          <a:bodyPr wrap="square">
            <a:spAutoFit/>
          </a:bodyPr>
          <a:lstStyle/>
          <a:p>
            <a:pPr lvl="0" algn="ctr"/>
            <a:r>
              <a:rPr lang="en-GB" b="0" i="0" dirty="0">
                <a:solidFill>
                  <a:schemeClr val="bg1"/>
                </a:solidFill>
              </a:rPr>
              <a:t>There are several investigative principles which are widely accepted within the police service. </a:t>
            </a:r>
            <a:br>
              <a:rPr lang="en-GB" b="0" i="0" dirty="0">
                <a:solidFill>
                  <a:schemeClr val="bg1"/>
                </a:solidFill>
              </a:rPr>
            </a:br>
            <a:r>
              <a:rPr lang="en-GB" b="0" i="0" dirty="0">
                <a:solidFill>
                  <a:schemeClr val="bg1"/>
                </a:solidFill>
              </a:rPr>
              <a:t>The principles are underpinned by the recognition that policing works best where it has the support and cooperation of the community.</a:t>
            </a:r>
            <a:endParaRPr lang="en-US" dirty="0">
              <a:solidFill>
                <a:schemeClr val="bg1"/>
              </a:solidFill>
            </a:endParaRPr>
          </a:p>
        </p:txBody>
      </p:sp>
      <p:sp>
        <p:nvSpPr>
          <p:cNvPr id="21" name="TextBox 20">
            <a:extLst>
              <a:ext uri="{FF2B5EF4-FFF2-40B4-BE49-F238E27FC236}">
                <a16:creationId xmlns:a16="http://schemas.microsoft.com/office/drawing/2014/main" id="{B4437003-E058-D6F7-1A7D-F5E33D2B581D}"/>
              </a:ext>
            </a:extLst>
          </p:cNvPr>
          <p:cNvSpPr txBox="1"/>
          <p:nvPr/>
        </p:nvSpPr>
        <p:spPr>
          <a:xfrm>
            <a:off x="4491746" y="2176816"/>
            <a:ext cx="6551578" cy="369332"/>
          </a:xfrm>
          <a:prstGeom prst="rect">
            <a:avLst/>
          </a:prstGeom>
          <a:noFill/>
        </p:spPr>
        <p:txBody>
          <a:bodyPr wrap="square">
            <a:spAutoFit/>
          </a:bodyPr>
          <a:lstStyle/>
          <a:p>
            <a:pPr lvl="0"/>
            <a:r>
              <a:rPr lang="en-GB" b="0" i="0" dirty="0"/>
              <a:t>These principles propose that:</a:t>
            </a:r>
            <a:endParaRPr lang="en-US" dirty="0"/>
          </a:p>
        </p:txBody>
      </p:sp>
      <p:sp>
        <p:nvSpPr>
          <p:cNvPr id="22" name="TextBox 21">
            <a:extLst>
              <a:ext uri="{FF2B5EF4-FFF2-40B4-BE49-F238E27FC236}">
                <a16:creationId xmlns:a16="http://schemas.microsoft.com/office/drawing/2014/main" id="{588AFA68-7AD3-1070-D6D1-C2FE2D1BA18F}"/>
              </a:ext>
            </a:extLst>
          </p:cNvPr>
          <p:cNvSpPr txBox="1"/>
          <p:nvPr/>
        </p:nvSpPr>
        <p:spPr>
          <a:xfrm>
            <a:off x="9416375" y="6409545"/>
            <a:ext cx="2675106" cy="369332"/>
          </a:xfrm>
          <a:prstGeom prst="rect">
            <a:avLst/>
          </a:prstGeom>
          <a:noFill/>
        </p:spPr>
        <p:txBody>
          <a:bodyPr wrap="square" rtlCol="0">
            <a:spAutoFit/>
          </a:bodyPr>
          <a:lstStyle/>
          <a:p>
            <a:r>
              <a:rPr lang="en-US" dirty="0"/>
              <a:t>(College of Policing, 2021) </a:t>
            </a:r>
          </a:p>
        </p:txBody>
      </p:sp>
    </p:spTree>
    <p:extLst>
      <p:ext uri="{BB962C8B-B14F-4D97-AF65-F5344CB8AC3E}">
        <p14:creationId xmlns:p14="http://schemas.microsoft.com/office/powerpoint/2010/main" val="1532517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54EDD2-DC52-7648-680D-4042297C8922}"/>
              </a:ext>
            </a:extLst>
          </p:cNvPr>
          <p:cNvSpPr>
            <a:spLocks noGrp="1"/>
          </p:cNvSpPr>
          <p:nvPr>
            <p:ph type="title"/>
          </p:nvPr>
        </p:nvSpPr>
        <p:spPr>
          <a:xfrm>
            <a:off x="808638" y="926040"/>
            <a:ext cx="10066122" cy="1298448"/>
          </a:xfrm>
        </p:spPr>
        <p:txBody>
          <a:bodyPr anchor="b">
            <a:normAutofit/>
          </a:bodyPr>
          <a:lstStyle/>
          <a:p>
            <a:r>
              <a:rPr lang="en-US" b="1" dirty="0"/>
              <a:t>Ethics</a:t>
            </a:r>
            <a:br>
              <a:rPr lang="en-US" dirty="0"/>
            </a:br>
            <a:endParaRPr lang="en-US" dirty="0"/>
          </a:p>
        </p:txBody>
      </p:sp>
      <p:sp>
        <p:nvSpPr>
          <p:cNvPr id="10249" name="Rectangle 1024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1" name="Rectangle 1025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9110E7-EC59-E850-17D4-7A49A25A7FF5}"/>
              </a:ext>
            </a:extLst>
          </p:cNvPr>
          <p:cNvSpPr>
            <a:spLocks noGrp="1"/>
          </p:cNvSpPr>
          <p:nvPr>
            <p:ph idx="1"/>
          </p:nvPr>
        </p:nvSpPr>
        <p:spPr>
          <a:xfrm>
            <a:off x="793661" y="2599509"/>
            <a:ext cx="4530898" cy="3639450"/>
          </a:xfrm>
        </p:spPr>
        <p:txBody>
          <a:bodyPr anchor="ctr">
            <a:normAutofit/>
          </a:bodyPr>
          <a:lstStyle/>
          <a:p>
            <a:pPr marL="0" indent="0">
              <a:buNone/>
            </a:pPr>
            <a:r>
              <a:rPr lang="en-GB" sz="2000" b="0" i="0">
                <a:effectLst/>
                <a:latin typeface="Gotham"/>
              </a:rPr>
              <a:t>The activities and processes of criminal investigation can attract considerable attention, partly due to media coverage of crime and criminal behaviour, but also because of the impact crime has on individuals and communities.</a:t>
            </a:r>
          </a:p>
          <a:p>
            <a:pPr marL="0" indent="0">
              <a:buNone/>
            </a:pPr>
            <a:endParaRPr lang="en-US" sz="2000"/>
          </a:p>
        </p:txBody>
      </p:sp>
      <p:pic>
        <p:nvPicPr>
          <p:cNvPr id="10242" name="Picture 2" descr="What is collective impact? | Sustaining Community">
            <a:extLst>
              <a:ext uri="{FF2B5EF4-FFF2-40B4-BE49-F238E27FC236}">
                <a16:creationId xmlns:a16="http://schemas.microsoft.com/office/drawing/2014/main" id="{AC02F9DB-B9FD-60D6-DA13-91FD2FEB4A6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11532" y="3162398"/>
            <a:ext cx="5150277" cy="2357958"/>
          </a:xfrm>
          <a:prstGeom prst="rect">
            <a:avLst/>
          </a:prstGeom>
          <a:noFill/>
          <a:extLst>
            <a:ext uri="{909E8E84-426E-40DD-AFC4-6F175D3DCCD1}">
              <a14:hiddenFill xmlns:a14="http://schemas.microsoft.com/office/drawing/2010/main">
                <a:solidFill>
                  <a:srgbClr val="FFFFFF"/>
                </a:solidFill>
              </a14:hiddenFill>
            </a:ext>
          </a:extLst>
        </p:spPr>
      </p:pic>
      <p:sp>
        <p:nvSpPr>
          <p:cNvPr id="10253" name="Rectangle 1025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637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3">
            <a:extLst>
              <a:ext uri="{FF2B5EF4-FFF2-40B4-BE49-F238E27FC236}">
                <a16:creationId xmlns:a16="http://schemas.microsoft.com/office/drawing/2014/main" id="{BD59A6ED-74CE-C96A-C9D0-31AB6B148D49}"/>
              </a:ext>
            </a:extLst>
          </p:cNvPr>
          <p:cNvGraphicFramePr>
            <a:graphicFrameLocks noGrp="1"/>
          </p:cNvGraphicFramePr>
          <p:nvPr>
            <p:ph idx="1"/>
            <p:extLst>
              <p:ext uri="{D42A27DB-BD31-4B8C-83A1-F6EECF244321}">
                <p14:modId xmlns:p14="http://schemas.microsoft.com/office/powerpoint/2010/main" val="123337758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A strengths-based approach to collective impact | Sustaining Community">
            <a:extLst>
              <a:ext uri="{FF2B5EF4-FFF2-40B4-BE49-F238E27FC236}">
                <a16:creationId xmlns:a16="http://schemas.microsoft.com/office/drawing/2014/main" id="{647F30EC-A93B-F86A-B201-6235EB6C8A2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132" y="3958363"/>
            <a:ext cx="3594464" cy="213287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ollege of Policing - Wikipedia">
            <a:extLst>
              <a:ext uri="{FF2B5EF4-FFF2-40B4-BE49-F238E27FC236}">
                <a16:creationId xmlns:a16="http://schemas.microsoft.com/office/drawing/2014/main" id="{6AE21AE3-D307-FFCA-3018-7708C00DC54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615" y="1153682"/>
            <a:ext cx="3576176" cy="1651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3618FC0-4EF3-E3F4-BF8F-A60916CE88CD}"/>
              </a:ext>
            </a:extLst>
          </p:cNvPr>
          <p:cNvSpPr txBox="1"/>
          <p:nvPr/>
        </p:nvSpPr>
        <p:spPr>
          <a:xfrm>
            <a:off x="9144000" y="6091237"/>
            <a:ext cx="2404530" cy="369332"/>
          </a:xfrm>
          <a:prstGeom prst="rect">
            <a:avLst/>
          </a:prstGeom>
          <a:noFill/>
        </p:spPr>
        <p:txBody>
          <a:bodyPr wrap="square" rtlCol="0">
            <a:spAutoFit/>
          </a:bodyPr>
          <a:lstStyle/>
          <a:p>
            <a:r>
              <a:rPr lang="en-US" dirty="0"/>
              <a:t>(COP, 2021)</a:t>
            </a:r>
          </a:p>
        </p:txBody>
      </p:sp>
    </p:spTree>
    <p:extLst>
      <p:ext uri="{BB962C8B-B14F-4D97-AF65-F5344CB8AC3E}">
        <p14:creationId xmlns:p14="http://schemas.microsoft.com/office/powerpoint/2010/main" val="1906548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76B915-6347-7D9B-ED34-236E57F8C404}"/>
              </a:ext>
            </a:extLst>
          </p:cNvPr>
          <p:cNvSpPr>
            <a:spLocks noGrp="1"/>
          </p:cNvSpPr>
          <p:nvPr>
            <p:ph type="title"/>
          </p:nvPr>
        </p:nvSpPr>
        <p:spPr>
          <a:xfrm>
            <a:off x="589560" y="856180"/>
            <a:ext cx="4560584" cy="1128068"/>
          </a:xfrm>
        </p:spPr>
        <p:txBody>
          <a:bodyPr anchor="ctr">
            <a:normAutofit/>
          </a:bodyPr>
          <a:lstStyle/>
          <a:p>
            <a:r>
              <a:rPr lang="en-GB" sz="3700" b="1" i="0" dirty="0">
                <a:effectLst/>
                <a:latin typeface="Gotham"/>
              </a:rPr>
              <a:t>Legal Powers</a:t>
            </a:r>
            <a:br>
              <a:rPr lang="en-GB" sz="3700" b="1" i="0" dirty="0">
                <a:effectLst/>
                <a:latin typeface="Gotham"/>
              </a:rPr>
            </a:br>
            <a:endParaRPr lang="en-US" sz="3700" dirty="0"/>
          </a:p>
        </p:txBody>
      </p:sp>
      <p:grpSp>
        <p:nvGrpSpPr>
          <p:cNvPr id="8201" name="Group 820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8202" name="Rectangle 820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3" name="Rectangle 820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05" name="Rectangle 820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FC50C5-057A-95F3-579C-D488CBA2D615}"/>
              </a:ext>
            </a:extLst>
          </p:cNvPr>
          <p:cNvSpPr>
            <a:spLocks noGrp="1"/>
          </p:cNvSpPr>
          <p:nvPr>
            <p:ph idx="1"/>
          </p:nvPr>
        </p:nvSpPr>
        <p:spPr>
          <a:xfrm>
            <a:off x="590719" y="2330505"/>
            <a:ext cx="4559425" cy="3979585"/>
          </a:xfrm>
        </p:spPr>
        <p:txBody>
          <a:bodyPr anchor="ctr">
            <a:normAutofit/>
          </a:bodyPr>
          <a:lstStyle/>
          <a:p>
            <a:pPr marL="0" indent="0">
              <a:buNone/>
            </a:pPr>
            <a:r>
              <a:rPr lang="en-GB" sz="1700" b="0" i="0" dirty="0">
                <a:effectLst/>
                <a:latin typeface="Gotham"/>
              </a:rPr>
              <a:t>Investigators have access to a range of legal powers that enable them to conduct effective investigations: </a:t>
            </a:r>
          </a:p>
          <a:p>
            <a:pPr>
              <a:buFont typeface="Arial" panose="020B0604020202020204" pitchFamily="34" charset="0"/>
              <a:buChar char="•"/>
            </a:pPr>
            <a:r>
              <a:rPr lang="en-GB" sz="1700" b="0" i="0" dirty="0">
                <a:effectLst/>
                <a:latin typeface="Gotham"/>
              </a:rPr>
              <a:t>Criminal Procedure and Investigations Act 1996 (CPIA)</a:t>
            </a:r>
          </a:p>
          <a:p>
            <a:pPr>
              <a:buFont typeface="Arial" panose="020B0604020202020204" pitchFamily="34" charset="0"/>
              <a:buChar char="•"/>
            </a:pPr>
            <a:r>
              <a:rPr lang="en-GB" sz="1700" b="0" i="0" dirty="0">
                <a:effectLst/>
                <a:latin typeface="Gotham"/>
              </a:rPr>
              <a:t>Regulation of Investigatory Powers 2000 (RIPA)</a:t>
            </a:r>
          </a:p>
          <a:p>
            <a:pPr>
              <a:buFont typeface="Arial" panose="020B0604020202020204" pitchFamily="34" charset="0"/>
              <a:buChar char="•"/>
            </a:pPr>
            <a:r>
              <a:rPr lang="en-GB" sz="1700" b="0" i="0" dirty="0">
                <a:effectLst/>
                <a:latin typeface="Gotham"/>
              </a:rPr>
              <a:t>Police and Criminal Evidence Act 1984 (PACE)</a:t>
            </a:r>
          </a:p>
          <a:p>
            <a:pPr>
              <a:buFont typeface="Arial" panose="020B0604020202020204" pitchFamily="34" charset="0"/>
              <a:buChar char="•"/>
            </a:pPr>
            <a:r>
              <a:rPr lang="en-GB" sz="1700" b="0" i="0" dirty="0">
                <a:effectLst/>
                <a:latin typeface="Gotham"/>
              </a:rPr>
              <a:t>Human Rights Act 1998 (HRA)</a:t>
            </a:r>
          </a:p>
          <a:p>
            <a:pPr>
              <a:buFont typeface="Arial" panose="020B0604020202020204" pitchFamily="34" charset="0"/>
              <a:buChar char="•"/>
            </a:pPr>
            <a:r>
              <a:rPr lang="en-GB" sz="1700" b="0" i="0" dirty="0">
                <a:effectLst/>
                <a:latin typeface="Gotham"/>
              </a:rPr>
              <a:t>Equality Act 2010</a:t>
            </a:r>
          </a:p>
          <a:p>
            <a:pPr>
              <a:buFont typeface="Arial" panose="020B0604020202020204" pitchFamily="34" charset="0"/>
              <a:buChar char="•"/>
            </a:pPr>
            <a:r>
              <a:rPr lang="en-GB" sz="1700" b="0" i="0" dirty="0">
                <a:effectLst/>
                <a:latin typeface="Gotham"/>
              </a:rPr>
              <a:t>Youth Justice and Criminal Evidence Act 1999 (YJCEA)</a:t>
            </a:r>
          </a:p>
          <a:p>
            <a:endParaRPr lang="en-US" sz="1700" dirty="0"/>
          </a:p>
        </p:txBody>
      </p:sp>
      <p:sp>
        <p:nvSpPr>
          <p:cNvPr id="8207" name="Rectangle 820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9" name="Rectangle 820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Criminal Procedure and Investigations Act 1996 (s. 23 (1)): code of  practice: Amazon.co.uk: Great Britain: Home Office, Great Britain:  Department for Constitutional Affairs: 9780113413034: Books">
            <a:extLst>
              <a:ext uri="{FF2B5EF4-FFF2-40B4-BE49-F238E27FC236}">
                <a16:creationId xmlns:a16="http://schemas.microsoft.com/office/drawing/2014/main" id="{81A820F7-E132-3F22-90E3-0B1D946601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771" b="19615"/>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2690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rotWithShape="1">
          <a:blip r:embed="rId3">
            <a:extLst>
              <a:ext uri="{28A0092B-C50C-407E-A947-70E740481C1C}">
                <a14:useLocalDpi xmlns:a14="http://schemas.microsoft.com/office/drawing/2010/main" val="0"/>
              </a:ext>
            </a:extLst>
          </a:blip>
          <a:srcRect l="13270" t="9091" r="22094"/>
          <a:stretch/>
        </p:blipFill>
        <p:spPr>
          <a:xfrm>
            <a:off x="3523488" y="10"/>
            <a:ext cx="8668512" cy="6857990"/>
          </a:xfrm>
          <a:prstGeom prst="rect">
            <a:avLst/>
          </a:prstGeom>
        </p:spPr>
      </p:pic>
      <p:sp>
        <p:nvSpPr>
          <p:cNvPr id="17" name="Rectangle 1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D11BBBE3-89BD-4392-B5CB-F459ACD19BC8}"/>
              </a:ext>
            </a:extLst>
          </p:cNvPr>
          <p:cNvSpPr txBox="1"/>
          <p:nvPr/>
        </p:nvSpPr>
        <p:spPr>
          <a:xfrm>
            <a:off x="481029" y="648199"/>
            <a:ext cx="3547274" cy="3204134"/>
          </a:xfrm>
          <a:prstGeom prst="rect">
            <a:avLst/>
          </a:prstGeom>
        </p:spPr>
        <p:txBody>
          <a:bodyPr vert="horz" lIns="91440" tIns="45720" rIns="91440" bIns="45720" rtlCol="0" anchor="b">
            <a:normAutofit/>
          </a:bodyPr>
          <a:lstStyle/>
          <a:p>
            <a:pPr fontAlgn="auto">
              <a:lnSpc>
                <a:spcPct val="90000"/>
              </a:lnSpc>
              <a:spcBef>
                <a:spcPct val="0"/>
              </a:spcBef>
              <a:spcAft>
                <a:spcPts val="600"/>
              </a:spcAft>
            </a:pPr>
            <a:br>
              <a:rPr lang="en-US" sz="3400" b="1" dirty="0">
                <a:latin typeface="+mj-lt"/>
                <a:ea typeface="+mj-ea"/>
                <a:cs typeface="+mj-cs"/>
              </a:rPr>
            </a:br>
            <a:r>
              <a:rPr lang="en-US" sz="3400" b="1" dirty="0">
                <a:latin typeface="+mj-lt"/>
                <a:ea typeface="+mj-ea"/>
                <a:cs typeface="+mj-cs"/>
              </a:rPr>
              <a:t>The Use of the </a:t>
            </a:r>
          </a:p>
          <a:p>
            <a:pPr fontAlgn="auto">
              <a:lnSpc>
                <a:spcPct val="90000"/>
              </a:lnSpc>
              <a:spcBef>
                <a:spcPct val="0"/>
              </a:spcBef>
              <a:spcAft>
                <a:spcPts val="600"/>
              </a:spcAft>
            </a:pPr>
            <a:r>
              <a:rPr lang="en-US" sz="3400" b="1" dirty="0">
                <a:latin typeface="+mj-lt"/>
                <a:ea typeface="+mj-ea"/>
                <a:cs typeface="+mj-cs"/>
              </a:rPr>
              <a:t>National Decision Model </a:t>
            </a:r>
            <a:br>
              <a:rPr lang="en-US" sz="3400" b="1" dirty="0">
                <a:latin typeface="+mj-lt"/>
                <a:ea typeface="+mj-ea"/>
                <a:cs typeface="+mj-cs"/>
              </a:rPr>
            </a:br>
            <a:endParaRPr lang="en-US" sz="3400" dirty="0">
              <a:latin typeface="+mj-lt"/>
              <a:ea typeface="+mj-ea"/>
              <a:cs typeface="+mj-cs"/>
            </a:endParaRPr>
          </a:p>
        </p:txBody>
      </p:sp>
      <p:sp>
        <p:nvSpPr>
          <p:cNvPr id="19" name="Rectangle 1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010867"/>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yfed-Powys Police officers celebrate completing first programme of its  kind with University of South Wales | University of South Wales">
            <a:extLst>
              <a:ext uri="{FF2B5EF4-FFF2-40B4-BE49-F238E27FC236}">
                <a16:creationId xmlns:a16="http://schemas.microsoft.com/office/drawing/2014/main" id="{BD45EFAE-32D9-A78D-3728-325AD9BD09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853" r="-1" b="21701"/>
          <a:stretch/>
        </p:blipFill>
        <p:spPr bwMode="auto">
          <a:xfrm>
            <a:off x="20" y="1"/>
            <a:ext cx="6770047"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Business Success and The Art of Better Thinking - Simply Successful LLC">
            <a:extLst>
              <a:ext uri="{FF2B5EF4-FFF2-40B4-BE49-F238E27FC236}">
                <a16:creationId xmlns:a16="http://schemas.microsoft.com/office/drawing/2014/main" id="{61BA12B6-A443-DDE7-0ABA-6D5EC09C4FA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13662"/>
          <a:stretch/>
        </p:blipFill>
        <p:spPr bwMode="auto">
          <a:xfrm>
            <a:off x="20" y="2619612"/>
            <a:ext cx="7498453"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87FD303-1ED1-BD55-7D3F-86FEF57771FA}"/>
              </a:ext>
            </a:extLst>
          </p:cNvPr>
          <p:cNvSpPr txBox="1"/>
          <p:nvPr/>
        </p:nvSpPr>
        <p:spPr>
          <a:xfrm>
            <a:off x="7026874" y="2093602"/>
            <a:ext cx="4908319" cy="2195515"/>
          </a:xfrm>
          <a:prstGeom prst="rect">
            <a:avLst/>
          </a:prstGeom>
        </p:spPr>
        <p:txBody>
          <a:bodyPr vert="horz" lIns="91440" tIns="45720" rIns="91440" bIns="45720" rtlCol="0">
            <a:normAutofit/>
          </a:bodyPr>
          <a:lstStyle/>
          <a:p>
            <a:pPr algn="ctr">
              <a:lnSpc>
                <a:spcPct val="90000"/>
              </a:lnSpc>
              <a:spcAft>
                <a:spcPts val="600"/>
              </a:spcAft>
            </a:pPr>
            <a:r>
              <a:rPr lang="en-US" sz="4400" u="sng" dirty="0"/>
              <a:t>Mindset</a:t>
            </a:r>
            <a:br>
              <a:rPr lang="en-US" sz="4400" dirty="0"/>
            </a:br>
            <a:r>
              <a:rPr lang="en-US" sz="4400" dirty="0"/>
              <a:t>You are a Police Officer</a:t>
            </a:r>
          </a:p>
        </p:txBody>
      </p:sp>
    </p:spTree>
    <p:extLst>
      <p:ext uri="{BB962C8B-B14F-4D97-AF65-F5344CB8AC3E}">
        <p14:creationId xmlns:p14="http://schemas.microsoft.com/office/powerpoint/2010/main" val="8565163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90338" y="2843634"/>
            <a:ext cx="3734014" cy="3566160"/>
          </a:xfrm>
          <a:prstGeom prst="rect">
            <a:avLst/>
          </a:prstGeom>
        </p:spPr>
        <p:txBody>
          <a:bodyPr vert="horz" lIns="91440" tIns="45720" rIns="91440" bIns="45720" rtlCol="0" anchor="b">
            <a:normAutofit/>
          </a:bodyPr>
          <a:lstStyle/>
          <a:p>
            <a:pPr algn="ctr">
              <a:lnSpc>
                <a:spcPct val="90000"/>
              </a:lnSpc>
              <a:spcBef>
                <a:spcPct val="0"/>
              </a:spcBef>
              <a:spcAft>
                <a:spcPts val="600"/>
              </a:spcAft>
              <a:defRPr/>
            </a:pPr>
            <a:r>
              <a:rPr lang="en-US" sz="5400" b="1" dirty="0">
                <a:latin typeface="+mj-lt"/>
                <a:ea typeface="+mj-ea"/>
                <a:cs typeface="+mj-cs"/>
              </a:rPr>
              <a:t>What is Discretion?</a:t>
            </a:r>
          </a:p>
        </p:txBody>
      </p:sp>
      <p:pic>
        <p:nvPicPr>
          <p:cNvPr id="6147" name="Picture 1"/>
          <p:cNvPicPr>
            <a:picLocks noChangeAspect="1"/>
          </p:cNvPicPr>
          <p:nvPr/>
        </p:nvPicPr>
        <p:blipFill rotWithShape="1">
          <a:blip r:embed="rId3">
            <a:extLst>
              <a:ext uri="{28A0092B-C50C-407E-A947-70E740481C1C}">
                <a14:useLocalDpi xmlns:a14="http://schemas.microsoft.com/office/drawing/2010/main" val="0"/>
              </a:ext>
            </a:extLst>
          </a:blip>
          <a:srcRect b="303"/>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5 Minute Timer – 123Timer">
            <a:extLst>
              <a:ext uri="{FF2B5EF4-FFF2-40B4-BE49-F238E27FC236}">
                <a16:creationId xmlns:a16="http://schemas.microsoft.com/office/drawing/2014/main" id="{1EB0C34B-7C81-D50D-EDCE-4027785BA7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568" y="1348740"/>
            <a:ext cx="2080260" cy="20802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0936" y="-86497"/>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A0BDB8-40B3-A448-AFA8-D9788C448CBD}"/>
              </a:ext>
            </a:extLst>
          </p:cNvPr>
          <p:cNvSpPr txBox="1"/>
          <p:nvPr/>
        </p:nvSpPr>
        <p:spPr>
          <a:xfrm>
            <a:off x="7970108" y="1396314"/>
            <a:ext cx="3917092" cy="4801314"/>
          </a:xfrm>
          <a:prstGeom prst="rect">
            <a:avLst/>
          </a:prstGeom>
          <a:noFill/>
        </p:spPr>
        <p:txBody>
          <a:bodyPr wrap="square" rtlCol="0">
            <a:spAutoFit/>
          </a:bodyPr>
          <a:lstStyle/>
          <a:p>
            <a:pPr marL="285750" indent="-285750">
              <a:buFont typeface="Arial" panose="020B0604020202020204" pitchFamily="34" charset="0"/>
              <a:buChar char="•"/>
            </a:pPr>
            <a:r>
              <a:rPr lang="en-GB" dirty="0"/>
              <a:t>Helps everyone in policing make decisions </a:t>
            </a:r>
          </a:p>
          <a:p>
            <a:endParaRPr lang="en-GB" dirty="0"/>
          </a:p>
          <a:p>
            <a:pPr marL="285750" indent="-285750">
              <a:buFont typeface="Arial" panose="020B0604020202020204" pitchFamily="34" charset="0"/>
              <a:buChar char="•"/>
            </a:pPr>
            <a:r>
              <a:rPr lang="en-GB" dirty="0"/>
              <a:t>Provides a framework in which decisions can be examined and challenged </a:t>
            </a:r>
          </a:p>
          <a:p>
            <a:endParaRPr lang="en-GB" dirty="0"/>
          </a:p>
          <a:p>
            <a:pPr marL="285750" indent="-285750">
              <a:buFont typeface="Arial" panose="020B0604020202020204" pitchFamily="34" charset="0"/>
              <a:buChar char="•"/>
            </a:pPr>
            <a:r>
              <a:rPr lang="en-GB" dirty="0"/>
              <a:t>Encourages officers and staff to act in accordance with the Code of Ethics and use their discretion where appropriate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Reduces risk aversion and weighs the balance of resourcing against demand, threat and risk</a:t>
            </a:r>
          </a:p>
          <a:p>
            <a:endParaRPr lang="en-GB" dirty="0"/>
          </a:p>
          <a:p>
            <a:endParaRPr lang="en-GB" dirty="0"/>
          </a:p>
        </p:txBody>
      </p:sp>
    </p:spTree>
    <p:extLst>
      <p:ext uri="{BB962C8B-B14F-4D97-AF65-F5344CB8AC3E}">
        <p14:creationId xmlns:p14="http://schemas.microsoft.com/office/powerpoint/2010/main" val="119569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2"/>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838200" y="585216"/>
            <a:ext cx="10515600" cy="1325563"/>
          </a:xfrm>
        </p:spPr>
        <p:txBody>
          <a:bodyPr>
            <a:normAutofit/>
          </a:bodyPr>
          <a:lstStyle/>
          <a:p>
            <a:r>
              <a:rPr lang="en-GB" dirty="0"/>
              <a:t>What are Human Rights?</a:t>
            </a:r>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5"/>
          <a:stretch/>
        </p:blipFill>
        <p:spPr bwMode="auto">
          <a:xfrm>
            <a:off x="841248" y="2516777"/>
            <a:ext cx="3977721" cy="233462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4965700" y="2516777"/>
            <a:ext cx="6385052" cy="3660185"/>
          </a:xfrm>
        </p:spPr>
        <p:txBody>
          <a:bodyPr anchor="ctr">
            <a:normAutofit fontScale="85000" lnSpcReduction="20000"/>
          </a:bodyPr>
          <a:lstStyle/>
          <a:p>
            <a:pPr marL="0" indent="0">
              <a:buNone/>
            </a:pPr>
            <a:r>
              <a:rPr lang="en-GB" sz="1800" dirty="0"/>
              <a:t>There are 16 basic rights in the Human Rights Act 1998 – all taken from the European Convention on Human Rights </a:t>
            </a:r>
          </a:p>
          <a:p>
            <a:pPr marL="0" indent="0">
              <a:buNone/>
            </a:pPr>
            <a:endParaRPr lang="en-GB" sz="1800" dirty="0"/>
          </a:p>
          <a:p>
            <a:pPr marL="0" indent="0">
              <a:buNone/>
            </a:pPr>
            <a:r>
              <a:rPr lang="en-GB" sz="1800" dirty="0"/>
              <a:t>They can be grouped into three broad types: </a:t>
            </a:r>
          </a:p>
          <a:p>
            <a:pPr marL="0" indent="0">
              <a:buNone/>
            </a:pPr>
            <a:endParaRPr lang="en-GB" sz="1800" dirty="0"/>
          </a:p>
          <a:p>
            <a:pPr marL="0" indent="0">
              <a:buNone/>
            </a:pPr>
            <a:r>
              <a:rPr lang="en-GB" sz="1800" b="1" u="sng" dirty="0"/>
              <a:t>Absolute rights </a:t>
            </a:r>
            <a:r>
              <a:rPr lang="en-GB" sz="1800" dirty="0"/>
              <a:t>– such as the right to protection from torture and inhuman and degrading treatment (Article 3). The state can never withhold or take away these rights. </a:t>
            </a:r>
          </a:p>
          <a:p>
            <a:pPr marL="0" indent="0">
              <a:buNone/>
            </a:pPr>
            <a:endParaRPr lang="en-GB" sz="1800" dirty="0"/>
          </a:p>
          <a:p>
            <a:pPr marL="0" indent="0">
              <a:buNone/>
            </a:pPr>
            <a:r>
              <a:rPr lang="en-GB" sz="1800" b="1" u="sng" dirty="0"/>
              <a:t>Limited rights </a:t>
            </a:r>
            <a:r>
              <a:rPr lang="en-GB" sz="1800" dirty="0"/>
              <a:t>– such as the right to liberty (Article 5). These rights may be limited under explicit and finite circumstances. </a:t>
            </a:r>
          </a:p>
          <a:p>
            <a:pPr marL="0" indent="0">
              <a:buNone/>
            </a:pPr>
            <a:endParaRPr lang="en-GB" sz="1800" dirty="0"/>
          </a:p>
          <a:p>
            <a:pPr marL="0" indent="0">
              <a:buNone/>
            </a:pPr>
            <a:r>
              <a:rPr lang="en-GB" sz="1800" b="1" u="sng" dirty="0"/>
              <a:t>Qualified rights </a:t>
            </a:r>
            <a:r>
              <a:rPr lang="en-GB" sz="1800" dirty="0"/>
              <a:t>– rights which require a balance between the rights of the individual and the needs of the wider community or state interest. These include: the right to respect for private and family life (Article 8) </a:t>
            </a:r>
          </a:p>
          <a:p>
            <a:endParaRPr lang="en-GB" sz="1200" dirty="0"/>
          </a:p>
        </p:txBody>
      </p:sp>
      <p:sp>
        <p:nvSpPr>
          <p:cNvPr id="4" name="TextBox 3">
            <a:extLst>
              <a:ext uri="{FF2B5EF4-FFF2-40B4-BE49-F238E27FC236}">
                <a16:creationId xmlns:a16="http://schemas.microsoft.com/office/drawing/2014/main" id="{9AED9279-F112-A64A-BD5A-0B0F587BBE4F}"/>
              </a:ext>
            </a:extLst>
          </p:cNvPr>
          <p:cNvSpPr txBox="1"/>
          <p:nvPr/>
        </p:nvSpPr>
        <p:spPr>
          <a:xfrm>
            <a:off x="376518" y="5206701"/>
            <a:ext cx="4442451" cy="1477328"/>
          </a:xfrm>
          <a:prstGeom prst="rect">
            <a:avLst/>
          </a:prstGeom>
          <a:noFill/>
        </p:spPr>
        <p:txBody>
          <a:bodyPr wrap="square" rtlCol="0">
            <a:spAutoFit/>
          </a:bodyPr>
          <a:lstStyle/>
          <a:p>
            <a:r>
              <a:rPr lang="en-GB" dirty="0"/>
              <a:t>Task: Research the 16 basic Human Rights – note down at least one for each group (absolute, limited, and qualified). Bring this knowledge with you to the workshop next week.</a:t>
            </a:r>
          </a:p>
        </p:txBody>
      </p:sp>
    </p:spTree>
    <p:extLst>
      <p:ext uri="{BB962C8B-B14F-4D97-AF65-F5344CB8AC3E}">
        <p14:creationId xmlns:p14="http://schemas.microsoft.com/office/powerpoint/2010/main" val="2057228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1471" y="1479079"/>
          <a:ext cx="10928195" cy="4973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0" y="108647"/>
            <a:ext cx="10515600" cy="705392"/>
          </a:xfrm>
          <a:solidFill>
            <a:schemeClr val="accent6"/>
          </a:solidFill>
        </p:spPr>
        <p:txBody>
          <a:bodyPr>
            <a:normAutofit/>
          </a:bodyPr>
          <a:lstStyle/>
          <a:p>
            <a:r>
              <a:rPr lang="en-GB" sz="3600" b="1" dirty="0">
                <a:solidFill>
                  <a:schemeClr val="bg1"/>
                </a:solidFill>
                <a:latin typeface="+mn-lt"/>
              </a:rPr>
              <a:t>Policing Perspective: Conducting Investigations</a:t>
            </a:r>
          </a:p>
        </p:txBody>
      </p:sp>
    </p:spTree>
    <p:extLst>
      <p:ext uri="{BB962C8B-B14F-4D97-AF65-F5344CB8AC3E}">
        <p14:creationId xmlns:p14="http://schemas.microsoft.com/office/powerpoint/2010/main" val="258286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D83DF38-1E7D-4A79-A54D-808AB0934908}"/>
                                            </p:graphicEl>
                                          </p:spTgt>
                                        </p:tgtEl>
                                        <p:attrNameLst>
                                          <p:attrName>style.visibility</p:attrName>
                                        </p:attrNameLst>
                                      </p:cBhvr>
                                      <p:to>
                                        <p:strVal val="visible"/>
                                      </p:to>
                                    </p:set>
                                    <p:animEffect transition="in" filter="fade">
                                      <p:cBhvr>
                                        <p:cTn id="7" dur="500"/>
                                        <p:tgtEl>
                                          <p:spTgt spid="2">
                                            <p:graphicEl>
                                              <a:dgm id="{2D83DF38-1E7D-4A79-A54D-808AB09349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60316E1-A0CD-4E08-AC86-C5CECD5B513A}"/>
                                            </p:graphicEl>
                                          </p:spTgt>
                                        </p:tgtEl>
                                        <p:attrNameLst>
                                          <p:attrName>style.visibility</p:attrName>
                                        </p:attrNameLst>
                                      </p:cBhvr>
                                      <p:to>
                                        <p:strVal val="visible"/>
                                      </p:to>
                                    </p:set>
                                    <p:animEffect transition="in" filter="fade">
                                      <p:cBhvr>
                                        <p:cTn id="12" dur="500"/>
                                        <p:tgtEl>
                                          <p:spTgt spid="2">
                                            <p:graphicEl>
                                              <a:dgm id="{B60316E1-A0CD-4E08-AC86-C5CECD5B513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43A3AAB-C933-439D-BCD4-4718F59C0CFC}"/>
                                            </p:graphicEl>
                                          </p:spTgt>
                                        </p:tgtEl>
                                        <p:attrNameLst>
                                          <p:attrName>style.visibility</p:attrName>
                                        </p:attrNameLst>
                                      </p:cBhvr>
                                      <p:to>
                                        <p:strVal val="visible"/>
                                      </p:to>
                                    </p:set>
                                    <p:animEffect transition="in" filter="fade">
                                      <p:cBhvr>
                                        <p:cTn id="15" dur="500"/>
                                        <p:tgtEl>
                                          <p:spTgt spid="2">
                                            <p:graphicEl>
                                              <a:dgm id="{043A3AAB-C933-439D-BCD4-4718F59C0CF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24EFAC4-4D99-4A1E-BF15-C25D5F8FED6E}"/>
                                            </p:graphicEl>
                                          </p:spTgt>
                                        </p:tgtEl>
                                        <p:attrNameLst>
                                          <p:attrName>style.visibility</p:attrName>
                                        </p:attrNameLst>
                                      </p:cBhvr>
                                      <p:to>
                                        <p:strVal val="visible"/>
                                      </p:to>
                                    </p:set>
                                    <p:animEffect transition="in" filter="fade">
                                      <p:cBhvr>
                                        <p:cTn id="20" dur="500"/>
                                        <p:tgtEl>
                                          <p:spTgt spid="2">
                                            <p:graphicEl>
                                              <a:dgm id="{024EFAC4-4D99-4A1E-BF15-C25D5F8FED6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A9BF8F1-91AC-4A56-B096-A821E5EACEE2}"/>
                                            </p:graphicEl>
                                          </p:spTgt>
                                        </p:tgtEl>
                                        <p:attrNameLst>
                                          <p:attrName>style.visibility</p:attrName>
                                        </p:attrNameLst>
                                      </p:cBhvr>
                                      <p:to>
                                        <p:strVal val="visible"/>
                                      </p:to>
                                    </p:set>
                                    <p:animEffect transition="in" filter="fade">
                                      <p:cBhvr>
                                        <p:cTn id="23" dur="500"/>
                                        <p:tgtEl>
                                          <p:spTgt spid="2">
                                            <p:graphicEl>
                                              <a:dgm id="{9A9BF8F1-91AC-4A56-B096-A821E5EACE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4914E43-5338-477F-B9C3-27B223D427D6}"/>
                                            </p:graphicEl>
                                          </p:spTgt>
                                        </p:tgtEl>
                                        <p:attrNameLst>
                                          <p:attrName>style.visibility</p:attrName>
                                        </p:attrNameLst>
                                      </p:cBhvr>
                                      <p:to>
                                        <p:strVal val="visible"/>
                                      </p:to>
                                    </p:set>
                                    <p:animEffect transition="in" filter="fade">
                                      <p:cBhvr>
                                        <p:cTn id="28" dur="500"/>
                                        <p:tgtEl>
                                          <p:spTgt spid="2">
                                            <p:graphicEl>
                                              <a:dgm id="{14914E43-5338-477F-B9C3-27B223D427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4AE3097-2618-48A5-A768-9AB705C7E323}"/>
                                            </p:graphicEl>
                                          </p:spTgt>
                                        </p:tgtEl>
                                        <p:attrNameLst>
                                          <p:attrName>style.visibility</p:attrName>
                                        </p:attrNameLst>
                                      </p:cBhvr>
                                      <p:to>
                                        <p:strVal val="visible"/>
                                      </p:to>
                                    </p:set>
                                    <p:animEffect transition="in" filter="fade">
                                      <p:cBhvr>
                                        <p:cTn id="31" dur="500"/>
                                        <p:tgtEl>
                                          <p:spTgt spid="2">
                                            <p:graphicEl>
                                              <a:dgm id="{44AE3097-2618-48A5-A768-9AB705C7E32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9E751B-8298-4E74-A1A1-311C9EC298D2}"/>
                                            </p:graphicEl>
                                          </p:spTgt>
                                        </p:tgtEl>
                                        <p:attrNameLst>
                                          <p:attrName>style.visibility</p:attrName>
                                        </p:attrNameLst>
                                      </p:cBhvr>
                                      <p:to>
                                        <p:strVal val="visible"/>
                                      </p:to>
                                    </p:set>
                                    <p:animEffect transition="in" filter="fade">
                                      <p:cBhvr>
                                        <p:cTn id="36" dur="500"/>
                                        <p:tgtEl>
                                          <p:spTgt spid="2">
                                            <p:graphicEl>
                                              <a:dgm id="{1B9E751B-8298-4E74-A1A1-311C9EC298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FA30D8B-9AB0-481A-806C-D43E2C3A1512}"/>
                                            </p:graphicEl>
                                          </p:spTgt>
                                        </p:tgtEl>
                                        <p:attrNameLst>
                                          <p:attrName>style.visibility</p:attrName>
                                        </p:attrNameLst>
                                      </p:cBhvr>
                                      <p:to>
                                        <p:strVal val="visible"/>
                                      </p:to>
                                    </p:set>
                                    <p:animEffect transition="in" filter="fade">
                                      <p:cBhvr>
                                        <p:cTn id="39" dur="500"/>
                                        <p:tgtEl>
                                          <p:spTgt spid="2">
                                            <p:graphicEl>
                                              <a:dgm id="{DFA30D8B-9AB0-481A-806C-D43E2C3A15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2406E35-719E-4C36-8806-B11B1AC077B9}"/>
                                            </p:graphicEl>
                                          </p:spTgt>
                                        </p:tgtEl>
                                        <p:attrNameLst>
                                          <p:attrName>style.visibility</p:attrName>
                                        </p:attrNameLst>
                                      </p:cBhvr>
                                      <p:to>
                                        <p:strVal val="visible"/>
                                      </p:to>
                                    </p:set>
                                    <p:animEffect transition="in" filter="fade">
                                      <p:cBhvr>
                                        <p:cTn id="44" dur="500"/>
                                        <p:tgtEl>
                                          <p:spTgt spid="2">
                                            <p:graphicEl>
                                              <a:dgm id="{02406E35-719E-4C36-8806-B11B1AC077B9}"/>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BCDBFB8-5752-4DAC-9292-D8A7E56D5200}"/>
                                            </p:graphicEl>
                                          </p:spTgt>
                                        </p:tgtEl>
                                        <p:attrNameLst>
                                          <p:attrName>style.visibility</p:attrName>
                                        </p:attrNameLst>
                                      </p:cBhvr>
                                      <p:to>
                                        <p:strVal val="visible"/>
                                      </p:to>
                                    </p:set>
                                    <p:animEffect transition="in" filter="fade">
                                      <p:cBhvr>
                                        <p:cTn id="47" dur="500"/>
                                        <p:tgtEl>
                                          <p:spTgt spid="2">
                                            <p:graphicEl>
                                              <a:dgm id="{2BCDBFB8-5752-4DAC-9292-D8A7E56D52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21A33FF-D11F-47E5-91A1-DED9E5D3A6F6}"/>
                                            </p:graphicEl>
                                          </p:spTgt>
                                        </p:tgtEl>
                                        <p:attrNameLst>
                                          <p:attrName>style.visibility</p:attrName>
                                        </p:attrNameLst>
                                      </p:cBhvr>
                                      <p:to>
                                        <p:strVal val="visible"/>
                                      </p:to>
                                    </p:set>
                                    <p:animEffect transition="in" filter="fade">
                                      <p:cBhvr>
                                        <p:cTn id="52" dur="500"/>
                                        <p:tgtEl>
                                          <p:spTgt spid="2">
                                            <p:graphicEl>
                                              <a:dgm id="{C21A33FF-D11F-47E5-91A1-DED9E5D3A6F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03F532BE-B3BF-49FE-B7AB-943778684D67}"/>
                                            </p:graphicEl>
                                          </p:spTgt>
                                        </p:tgtEl>
                                        <p:attrNameLst>
                                          <p:attrName>style.visibility</p:attrName>
                                        </p:attrNameLst>
                                      </p:cBhvr>
                                      <p:to>
                                        <p:strVal val="visible"/>
                                      </p:to>
                                    </p:set>
                                    <p:animEffect transition="in" filter="fade">
                                      <p:cBhvr>
                                        <p:cTn id="55" dur="500"/>
                                        <p:tgtEl>
                                          <p:spTgt spid="2">
                                            <p:graphicEl>
                                              <a:dgm id="{03F532BE-B3BF-49FE-B7AB-943778684D67}"/>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0116E63E-5F3F-4A18-9F0F-EFE71CE30ABA}"/>
                                            </p:graphicEl>
                                          </p:spTgt>
                                        </p:tgtEl>
                                        <p:attrNameLst>
                                          <p:attrName>style.visibility</p:attrName>
                                        </p:attrNameLst>
                                      </p:cBhvr>
                                      <p:to>
                                        <p:strVal val="visible"/>
                                      </p:to>
                                    </p:set>
                                    <p:animEffect transition="in" filter="fade">
                                      <p:cBhvr>
                                        <p:cTn id="60" dur="500"/>
                                        <p:tgtEl>
                                          <p:spTgt spid="2">
                                            <p:graphicEl>
                                              <a:dgm id="{0116E63E-5F3F-4A18-9F0F-EFE71CE30ABA}"/>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3E23C7A6-D091-4020-865A-0B1338806610}"/>
                                            </p:graphicEl>
                                          </p:spTgt>
                                        </p:tgtEl>
                                        <p:attrNameLst>
                                          <p:attrName>style.visibility</p:attrName>
                                        </p:attrNameLst>
                                      </p:cBhvr>
                                      <p:to>
                                        <p:strVal val="visible"/>
                                      </p:to>
                                    </p:set>
                                    <p:animEffect transition="in" filter="fade">
                                      <p:cBhvr>
                                        <p:cTn id="63" dur="500"/>
                                        <p:tgtEl>
                                          <p:spTgt spid="2">
                                            <p:graphicEl>
                                              <a:dgm id="{3E23C7A6-D091-4020-865A-0B1338806610}"/>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3DE66A17-7A49-4C2B-9DA6-F085BAFC0B3F}"/>
                                            </p:graphicEl>
                                          </p:spTgt>
                                        </p:tgtEl>
                                        <p:attrNameLst>
                                          <p:attrName>style.visibility</p:attrName>
                                        </p:attrNameLst>
                                      </p:cBhvr>
                                      <p:to>
                                        <p:strVal val="visible"/>
                                      </p:to>
                                    </p:set>
                                    <p:animEffect transition="in" filter="fade">
                                      <p:cBhvr>
                                        <p:cTn id="68" dur="500"/>
                                        <p:tgtEl>
                                          <p:spTgt spid="2">
                                            <p:graphicEl>
                                              <a:dgm id="{3DE66A17-7A49-4C2B-9DA6-F085BAFC0B3F}"/>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E86FD3E-B8E1-4C86-B740-19A8B7BACC13}"/>
                                            </p:graphicEl>
                                          </p:spTgt>
                                        </p:tgtEl>
                                        <p:attrNameLst>
                                          <p:attrName>style.visibility</p:attrName>
                                        </p:attrNameLst>
                                      </p:cBhvr>
                                      <p:to>
                                        <p:strVal val="visible"/>
                                      </p:to>
                                    </p:set>
                                    <p:animEffect transition="in" filter="fade">
                                      <p:cBhvr>
                                        <p:cTn id="71" dur="500"/>
                                        <p:tgtEl>
                                          <p:spTgt spid="2">
                                            <p:graphicEl>
                                              <a:dgm id="{0E86FD3E-B8E1-4C86-B740-19A8B7BACC13}"/>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
                                            <p:graphicEl>
                                              <a:dgm id="{84A051C4-FBD8-40A1-8A58-78B001EB0A8F}"/>
                                            </p:graphicEl>
                                          </p:spTgt>
                                        </p:tgtEl>
                                        <p:attrNameLst>
                                          <p:attrName>style.visibility</p:attrName>
                                        </p:attrNameLst>
                                      </p:cBhvr>
                                      <p:to>
                                        <p:strVal val="visible"/>
                                      </p:to>
                                    </p:set>
                                    <p:animEffect transition="in" filter="fade">
                                      <p:cBhvr>
                                        <p:cTn id="76" dur="500"/>
                                        <p:tgtEl>
                                          <p:spTgt spid="2">
                                            <p:graphicEl>
                                              <a:dgm id="{84A051C4-FBD8-40A1-8A58-78B001EB0A8F}"/>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
                                            <p:graphicEl>
                                              <a:dgm id="{F23AE5DF-437C-45FE-8DA4-6AAD04349F0D}"/>
                                            </p:graphicEl>
                                          </p:spTgt>
                                        </p:tgtEl>
                                        <p:attrNameLst>
                                          <p:attrName>style.visibility</p:attrName>
                                        </p:attrNameLst>
                                      </p:cBhvr>
                                      <p:to>
                                        <p:strVal val="visible"/>
                                      </p:to>
                                    </p:set>
                                    <p:animEffect transition="in" filter="fade">
                                      <p:cBhvr>
                                        <p:cTn id="79" dur="500"/>
                                        <p:tgtEl>
                                          <p:spTgt spid="2">
                                            <p:graphicEl>
                                              <a:dgm id="{F23AE5DF-437C-45FE-8DA4-6AAD04349F0D}"/>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
                                            <p:graphicEl>
                                              <a:dgm id="{1D2AD03E-9731-49FE-A8F9-037CE37D7AE5}"/>
                                            </p:graphicEl>
                                          </p:spTgt>
                                        </p:tgtEl>
                                        <p:attrNameLst>
                                          <p:attrName>style.visibility</p:attrName>
                                        </p:attrNameLst>
                                      </p:cBhvr>
                                      <p:to>
                                        <p:strVal val="visible"/>
                                      </p:to>
                                    </p:set>
                                    <p:animEffect transition="in" filter="fade">
                                      <p:cBhvr>
                                        <p:cTn id="84" dur="500"/>
                                        <p:tgtEl>
                                          <p:spTgt spid="2">
                                            <p:graphicEl>
                                              <a:dgm id="{1D2AD03E-9731-49FE-A8F9-037CE37D7AE5}"/>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
                                            <p:graphicEl>
                                              <a:dgm id="{FC5C35D5-4365-4B6F-B8E8-0EE620BB619C}"/>
                                            </p:graphicEl>
                                          </p:spTgt>
                                        </p:tgtEl>
                                        <p:attrNameLst>
                                          <p:attrName>style.visibility</p:attrName>
                                        </p:attrNameLst>
                                      </p:cBhvr>
                                      <p:to>
                                        <p:strVal val="visible"/>
                                      </p:to>
                                    </p:set>
                                    <p:animEffect transition="in" filter="fade">
                                      <p:cBhvr>
                                        <p:cTn id="87" dur="500"/>
                                        <p:tgtEl>
                                          <p:spTgt spid="2">
                                            <p:graphicEl>
                                              <a:dgm id="{FC5C35D5-4365-4B6F-B8E8-0EE620BB619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
                                            <p:graphicEl>
                                              <a:dgm id="{018C0345-39F4-405A-9F38-F128C9FAA427}"/>
                                            </p:graphicEl>
                                          </p:spTgt>
                                        </p:tgtEl>
                                        <p:attrNameLst>
                                          <p:attrName>style.visibility</p:attrName>
                                        </p:attrNameLst>
                                      </p:cBhvr>
                                      <p:to>
                                        <p:strVal val="visible"/>
                                      </p:to>
                                    </p:set>
                                    <p:animEffect transition="in" filter="fade">
                                      <p:cBhvr>
                                        <p:cTn id="92" dur="500"/>
                                        <p:tgtEl>
                                          <p:spTgt spid="2">
                                            <p:graphicEl>
                                              <a:dgm id="{018C0345-39F4-405A-9F38-F128C9FAA427}"/>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
                                            <p:graphicEl>
                                              <a:dgm id="{0948C36A-DD2B-49FF-8AE4-567A9602D1B8}"/>
                                            </p:graphicEl>
                                          </p:spTgt>
                                        </p:tgtEl>
                                        <p:attrNameLst>
                                          <p:attrName>style.visibility</p:attrName>
                                        </p:attrNameLst>
                                      </p:cBhvr>
                                      <p:to>
                                        <p:strVal val="visible"/>
                                      </p:to>
                                    </p:set>
                                    <p:animEffect transition="in" filter="fade">
                                      <p:cBhvr>
                                        <p:cTn id="95" dur="500"/>
                                        <p:tgtEl>
                                          <p:spTgt spid="2">
                                            <p:graphicEl>
                                              <a:dgm id="{0948C36A-DD2B-49FF-8AE4-567A9602D1B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598906319"/>
              </p:ext>
            </p:extLst>
          </p:nvPr>
        </p:nvGraphicFramePr>
        <p:xfrm>
          <a:off x="4961943" y="1313295"/>
          <a:ext cx="6970486" cy="42773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0" y="189427"/>
            <a:ext cx="9397635" cy="646331"/>
          </a:xfrm>
          <a:prstGeom prst="rect">
            <a:avLst/>
          </a:prstGeom>
          <a:solidFill>
            <a:schemeClr val="accent6"/>
          </a:solidFill>
        </p:spPr>
        <p:txBody>
          <a:bodyPr wrap="square" rtlCol="0">
            <a:spAutoFit/>
          </a:bodyPr>
          <a:lstStyle/>
          <a:p>
            <a:r>
              <a:rPr lang="en-GB" sz="3600" b="1" dirty="0">
                <a:solidFill>
                  <a:schemeClr val="bg1"/>
                </a:solidFill>
              </a:rPr>
              <a:t>Investigative and Evidential Evaluation Cycle</a:t>
            </a:r>
          </a:p>
        </p:txBody>
      </p:sp>
      <p:sp>
        <p:nvSpPr>
          <p:cNvPr id="6" name="TextBox 5">
            <a:extLst>
              <a:ext uri="{FF2B5EF4-FFF2-40B4-BE49-F238E27FC236}">
                <a16:creationId xmlns:a16="http://schemas.microsoft.com/office/drawing/2014/main" id="{D961A864-A4F0-8D4C-A31E-0126B14C3681}"/>
              </a:ext>
            </a:extLst>
          </p:cNvPr>
          <p:cNvSpPr txBox="1"/>
          <p:nvPr/>
        </p:nvSpPr>
        <p:spPr>
          <a:xfrm>
            <a:off x="331191" y="1313295"/>
            <a:ext cx="4250642" cy="3046988"/>
          </a:xfrm>
          <a:prstGeom prst="rect">
            <a:avLst/>
          </a:prstGeom>
          <a:noFill/>
        </p:spPr>
        <p:txBody>
          <a:bodyPr wrap="square">
            <a:spAutoFit/>
          </a:bodyPr>
          <a:lstStyle/>
          <a:p>
            <a:pPr marL="457200" indent="-457200">
              <a:buFont typeface="Arial" panose="020B0604020202020204" pitchFamily="34" charset="0"/>
              <a:buChar char="•"/>
            </a:pPr>
            <a:r>
              <a:rPr lang="en-GB" sz="3200" dirty="0">
                <a:solidFill>
                  <a:schemeClr val="tx1"/>
                </a:solidFill>
              </a:rPr>
              <a:t>Examine existing material</a:t>
            </a:r>
          </a:p>
          <a:p>
            <a:pPr marL="457200" indent="-457200">
              <a:buFont typeface="Arial" panose="020B0604020202020204" pitchFamily="34" charset="0"/>
              <a:buChar char="•"/>
            </a:pPr>
            <a:r>
              <a:rPr lang="en-GB" sz="3200" dirty="0">
                <a:solidFill>
                  <a:schemeClr val="tx1"/>
                </a:solidFill>
              </a:rPr>
              <a:t>Analyse sufficiency</a:t>
            </a:r>
          </a:p>
          <a:p>
            <a:pPr marL="457200" indent="-457200">
              <a:buFont typeface="Arial" panose="020B0604020202020204" pitchFamily="34" charset="0"/>
              <a:buChar char="•"/>
            </a:pPr>
            <a:r>
              <a:rPr lang="en-GB" sz="3200" dirty="0">
                <a:solidFill>
                  <a:schemeClr val="tx1"/>
                </a:solidFill>
              </a:rPr>
              <a:t>Identify actions</a:t>
            </a:r>
          </a:p>
          <a:p>
            <a:pPr marL="457200" indent="-457200">
              <a:buFont typeface="Arial" panose="020B0604020202020204" pitchFamily="34" charset="0"/>
              <a:buChar char="•"/>
            </a:pPr>
            <a:r>
              <a:rPr lang="en-GB" sz="3200" dirty="0">
                <a:solidFill>
                  <a:schemeClr val="tx1"/>
                </a:solidFill>
              </a:rPr>
              <a:t>Take action</a:t>
            </a:r>
          </a:p>
          <a:p>
            <a:pPr marL="457200" indent="-457200">
              <a:buFont typeface="Arial" panose="020B0604020202020204" pitchFamily="34" charset="0"/>
              <a:buChar char="•"/>
            </a:pPr>
            <a:r>
              <a:rPr lang="en-GB" sz="3200" dirty="0">
                <a:solidFill>
                  <a:schemeClr val="tx1"/>
                </a:solidFill>
              </a:rPr>
              <a:t>Repeat the process</a:t>
            </a:r>
          </a:p>
        </p:txBody>
      </p:sp>
      <p:sp>
        <p:nvSpPr>
          <p:cNvPr id="3" name="TextBox 2">
            <a:extLst>
              <a:ext uri="{FF2B5EF4-FFF2-40B4-BE49-F238E27FC236}">
                <a16:creationId xmlns:a16="http://schemas.microsoft.com/office/drawing/2014/main" id="{8232D8A4-F8BD-7F7D-BEA3-0DA10615CDDE}"/>
              </a:ext>
            </a:extLst>
          </p:cNvPr>
          <p:cNvSpPr txBox="1"/>
          <p:nvPr/>
        </p:nvSpPr>
        <p:spPr>
          <a:xfrm>
            <a:off x="5040034" y="6068201"/>
            <a:ext cx="5470649" cy="369332"/>
          </a:xfrm>
          <a:prstGeom prst="rect">
            <a:avLst/>
          </a:prstGeom>
          <a:noFill/>
        </p:spPr>
        <p:txBody>
          <a:bodyPr wrap="square" rtlCol="0">
            <a:spAutoFit/>
          </a:bodyPr>
          <a:lstStyle/>
          <a:p>
            <a:r>
              <a:rPr lang="en-US" dirty="0"/>
              <a:t>We’ll revisit this in a few workshops time...</a:t>
            </a:r>
          </a:p>
        </p:txBody>
      </p:sp>
    </p:spTree>
    <p:extLst>
      <p:ext uri="{BB962C8B-B14F-4D97-AF65-F5344CB8AC3E}">
        <p14:creationId xmlns:p14="http://schemas.microsoft.com/office/powerpoint/2010/main" val="2402173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8234"/>
            <a:ext cx="10749776" cy="646331"/>
          </a:xfrm>
          <a:prstGeom prst="rect">
            <a:avLst/>
          </a:prstGeom>
          <a:solidFill>
            <a:schemeClr val="accent6"/>
          </a:solidFill>
        </p:spPr>
        <p:txBody>
          <a:bodyPr wrap="square" rtlCol="0">
            <a:spAutoFit/>
          </a:bodyPr>
          <a:lstStyle/>
          <a:p>
            <a:r>
              <a:rPr lang="en-GB" sz="3600" b="1" dirty="0">
                <a:solidFill>
                  <a:schemeClr val="bg1"/>
                </a:solidFill>
              </a:rPr>
              <a:t>Investigative Strategies</a:t>
            </a:r>
          </a:p>
        </p:txBody>
      </p:sp>
      <p:graphicFrame>
        <p:nvGraphicFramePr>
          <p:cNvPr id="2" name="Diagram 1"/>
          <p:cNvGraphicFramePr/>
          <p:nvPr/>
        </p:nvGraphicFramePr>
        <p:xfrm>
          <a:off x="722150" y="1169408"/>
          <a:ext cx="8172604" cy="5191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Criminal Investigation">
            <a:extLst>
              <a:ext uri="{FF2B5EF4-FFF2-40B4-BE49-F238E27FC236}">
                <a16:creationId xmlns:a16="http://schemas.microsoft.com/office/drawing/2014/main" id="{1041468A-FB27-A549-9AFD-56665D5BB8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6902" y="2557374"/>
            <a:ext cx="3112948" cy="17432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3E8A9A-6037-914A-A34F-9463698C6FEE}"/>
              </a:ext>
            </a:extLst>
          </p:cNvPr>
          <p:cNvSpPr txBox="1"/>
          <p:nvPr/>
        </p:nvSpPr>
        <p:spPr>
          <a:xfrm rot="21068639">
            <a:off x="9287661" y="5126637"/>
            <a:ext cx="2343384" cy="646331"/>
          </a:xfrm>
          <a:prstGeom prst="rect">
            <a:avLst/>
          </a:prstGeom>
          <a:noFill/>
        </p:spPr>
        <p:txBody>
          <a:bodyPr wrap="square" rtlCol="0">
            <a:spAutoFit/>
          </a:bodyPr>
          <a:lstStyle/>
          <a:p>
            <a:r>
              <a:rPr lang="en-US" dirty="0"/>
              <a:t>We’ll revisit this in a few workshops time...</a:t>
            </a:r>
          </a:p>
        </p:txBody>
      </p:sp>
    </p:spTree>
    <p:extLst>
      <p:ext uri="{BB962C8B-B14F-4D97-AF65-F5344CB8AC3E}">
        <p14:creationId xmlns:p14="http://schemas.microsoft.com/office/powerpoint/2010/main" val="2655276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28DE75D-4E06-43B3-8B8F-6114D95E3BB1}"/>
                                            </p:graphicEl>
                                          </p:spTgt>
                                        </p:tgtEl>
                                        <p:attrNameLst>
                                          <p:attrName>style.visibility</p:attrName>
                                        </p:attrNameLst>
                                      </p:cBhvr>
                                      <p:to>
                                        <p:strVal val="visible"/>
                                      </p:to>
                                    </p:set>
                                    <p:animEffect transition="in" filter="fade">
                                      <p:cBhvr>
                                        <p:cTn id="7" dur="500"/>
                                        <p:tgtEl>
                                          <p:spTgt spid="2">
                                            <p:graphicEl>
                                              <a:dgm id="{F28DE75D-4E06-43B3-8B8F-6114D95E3BB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61682CD-A2C1-4D56-939B-E13B400E91F1}"/>
                                            </p:graphicEl>
                                          </p:spTgt>
                                        </p:tgtEl>
                                        <p:attrNameLst>
                                          <p:attrName>style.visibility</p:attrName>
                                        </p:attrNameLst>
                                      </p:cBhvr>
                                      <p:to>
                                        <p:strVal val="visible"/>
                                      </p:to>
                                    </p:set>
                                    <p:animEffect transition="in" filter="fade">
                                      <p:cBhvr>
                                        <p:cTn id="12" dur="500"/>
                                        <p:tgtEl>
                                          <p:spTgt spid="2">
                                            <p:graphicEl>
                                              <a:dgm id="{F61682CD-A2C1-4D56-939B-E13B400E91F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75CF95F-5500-490A-852E-E51C72AE2481}"/>
                                            </p:graphicEl>
                                          </p:spTgt>
                                        </p:tgtEl>
                                        <p:attrNameLst>
                                          <p:attrName>style.visibility</p:attrName>
                                        </p:attrNameLst>
                                      </p:cBhvr>
                                      <p:to>
                                        <p:strVal val="visible"/>
                                      </p:to>
                                    </p:set>
                                    <p:animEffect transition="in" filter="fade">
                                      <p:cBhvr>
                                        <p:cTn id="17" dur="500"/>
                                        <p:tgtEl>
                                          <p:spTgt spid="2">
                                            <p:graphicEl>
                                              <a:dgm id="{B75CF95F-5500-490A-852E-E51C72AE24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CA56AFE-2462-45F5-A215-19C7C5F9114A}"/>
                                            </p:graphicEl>
                                          </p:spTgt>
                                        </p:tgtEl>
                                        <p:attrNameLst>
                                          <p:attrName>style.visibility</p:attrName>
                                        </p:attrNameLst>
                                      </p:cBhvr>
                                      <p:to>
                                        <p:strVal val="visible"/>
                                      </p:to>
                                    </p:set>
                                    <p:animEffect transition="in" filter="fade">
                                      <p:cBhvr>
                                        <p:cTn id="22" dur="500"/>
                                        <p:tgtEl>
                                          <p:spTgt spid="2">
                                            <p:graphicEl>
                                              <a:dgm id="{0CA56AFE-2462-45F5-A215-19C7C5F911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4972B86-9451-44DF-A4F0-84233DA580CE}"/>
                                            </p:graphicEl>
                                          </p:spTgt>
                                        </p:tgtEl>
                                        <p:attrNameLst>
                                          <p:attrName>style.visibility</p:attrName>
                                        </p:attrNameLst>
                                      </p:cBhvr>
                                      <p:to>
                                        <p:strVal val="visible"/>
                                      </p:to>
                                    </p:set>
                                    <p:animEffect transition="in" filter="fade">
                                      <p:cBhvr>
                                        <p:cTn id="27" dur="500"/>
                                        <p:tgtEl>
                                          <p:spTgt spid="2">
                                            <p:graphicEl>
                                              <a:dgm id="{44972B86-9451-44DF-A4F0-84233DA580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Magnifying glass">
            <a:extLst>
              <a:ext uri="{FF2B5EF4-FFF2-40B4-BE49-F238E27FC236}">
                <a16:creationId xmlns:a16="http://schemas.microsoft.com/office/drawing/2014/main" id="{F9C041C3-9BB7-E29A-4BC1-4EBF066079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49045" y="1472476"/>
            <a:ext cx="3789988" cy="3789988"/>
          </a:xfrm>
          <a:prstGeom prst="rect">
            <a:avLst/>
          </a:prstGeom>
        </p:spPr>
      </p:pic>
      <p:sp>
        <p:nvSpPr>
          <p:cNvPr id="22" name="Freeform: Shape 21">
            <a:extLst>
              <a:ext uri="{FF2B5EF4-FFF2-40B4-BE49-F238E27FC236}">
                <a16:creationId xmlns:a16="http://schemas.microsoft.com/office/drawing/2014/main" id="{AB8B8498-A488-40AF-99EB-F622ED9AD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2F033D07-FE42-4E5C-A00A-FFE1D42C0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B45C246-E63E-662B-99A7-9BECE0753242}"/>
              </a:ext>
            </a:extLst>
          </p:cNvPr>
          <p:cNvSpPr txBox="1"/>
          <p:nvPr/>
        </p:nvSpPr>
        <p:spPr>
          <a:xfrm>
            <a:off x="804672" y="877824"/>
            <a:ext cx="5294376" cy="307238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kern="1200">
                <a:solidFill>
                  <a:schemeClr val="tx1"/>
                </a:solidFill>
                <a:latin typeface="+mj-lt"/>
                <a:ea typeface="+mj-ea"/>
                <a:cs typeface="+mj-cs"/>
              </a:rPr>
              <a:t>Initial Investigation </a:t>
            </a:r>
          </a:p>
        </p:txBody>
      </p:sp>
    </p:spTree>
    <p:extLst>
      <p:ext uri="{BB962C8B-B14F-4D97-AF65-F5344CB8AC3E}">
        <p14:creationId xmlns:p14="http://schemas.microsoft.com/office/powerpoint/2010/main" val="1996088128"/>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0" name="Rectangle 1032">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National decision model | College of Policing">
            <a:extLst>
              <a:ext uri="{FF2B5EF4-FFF2-40B4-BE49-F238E27FC236}">
                <a16:creationId xmlns:a16="http://schemas.microsoft.com/office/drawing/2014/main" id="{58571D4F-E59A-273B-44F8-236D1C3C0685}"/>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4962" r="-1" b="23108"/>
          <a:stretch/>
        </p:blipFill>
        <p:spPr bwMode="auto">
          <a:xfrm>
            <a:off x="4547937" y="-5"/>
            <a:ext cx="7644062" cy="3681406"/>
          </a:xfrm>
          <a:prstGeom prst="rect">
            <a:avLst/>
          </a:prstGeom>
          <a:solidFill>
            <a:schemeClr val="bg1"/>
          </a:solidFill>
        </p:spPr>
      </p:pic>
      <p:pic>
        <p:nvPicPr>
          <p:cNvPr id="1026" name="Picture 2" descr="Force contact &amp; control | Gwent Police">
            <a:extLst>
              <a:ext uri="{FF2B5EF4-FFF2-40B4-BE49-F238E27FC236}">
                <a16:creationId xmlns:a16="http://schemas.microsoft.com/office/drawing/2014/main" id="{391005C1-D72B-04E0-D3BE-36CE11C924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65" r="-1" b="16978"/>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1061" name="Rectangle 1034">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04D60B-150B-9837-284B-B8E1EA99B9D4}"/>
              </a:ext>
            </a:extLst>
          </p:cNvPr>
          <p:cNvSpPr>
            <a:spLocks noGrp="1"/>
          </p:cNvSpPr>
          <p:nvPr>
            <p:ph type="title"/>
          </p:nvPr>
        </p:nvSpPr>
        <p:spPr>
          <a:xfrm>
            <a:off x="838200" y="1115219"/>
            <a:ext cx="5395912" cy="2387600"/>
          </a:xfrm>
        </p:spPr>
        <p:txBody>
          <a:bodyPr vert="horz" lIns="91440" tIns="45720" rIns="91440" bIns="45720" rtlCol="0" anchor="b">
            <a:normAutofit/>
          </a:bodyPr>
          <a:lstStyle/>
          <a:p>
            <a:r>
              <a:rPr lang="en-US" sz="5000" kern="1200">
                <a:solidFill>
                  <a:schemeClr val="bg1"/>
                </a:solidFill>
                <a:latin typeface="+mj-lt"/>
                <a:ea typeface="+mj-ea"/>
                <a:cs typeface="+mj-cs"/>
              </a:rPr>
              <a:t>What happens when you dial 999/101? </a:t>
            </a:r>
          </a:p>
        </p:txBody>
      </p:sp>
      <p:cxnSp>
        <p:nvCxnSpPr>
          <p:cNvPr id="1062" name="Straight Connector 1036">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95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F0E8-15FD-8146-FBB2-C5BDF3BFE952}"/>
              </a:ext>
            </a:extLst>
          </p:cNvPr>
          <p:cNvSpPr>
            <a:spLocks noGrp="1"/>
          </p:cNvSpPr>
          <p:nvPr>
            <p:ph type="title"/>
          </p:nvPr>
        </p:nvSpPr>
        <p:spPr>
          <a:xfrm>
            <a:off x="333669" y="-1712554"/>
            <a:ext cx="3808268" cy="5504688"/>
          </a:xfrm>
        </p:spPr>
        <p:txBody>
          <a:bodyPr>
            <a:normAutofit/>
          </a:bodyPr>
          <a:lstStyle/>
          <a:p>
            <a:r>
              <a:rPr lang="en-US" sz="8000" b="1" dirty="0">
                <a:solidFill>
                  <a:schemeClr val="accent1">
                    <a:lumMod val="75000"/>
                  </a:schemeClr>
                </a:solidFill>
              </a:rPr>
              <a:t>THRIVE</a:t>
            </a:r>
            <a:r>
              <a:rPr lang="en-US" sz="6000" dirty="0">
                <a:solidFill>
                  <a:srgbClr val="FF0000"/>
                </a:solidFill>
              </a:rPr>
              <a:t> </a:t>
            </a:r>
          </a:p>
        </p:txBody>
      </p:sp>
      <p:graphicFrame>
        <p:nvGraphicFramePr>
          <p:cNvPr id="5" name="Content Placeholder 2">
            <a:extLst>
              <a:ext uri="{FF2B5EF4-FFF2-40B4-BE49-F238E27FC236}">
                <a16:creationId xmlns:a16="http://schemas.microsoft.com/office/drawing/2014/main" id="{D7A2CE15-75FD-9E60-9CD7-3F3B6D44712F}"/>
              </a:ext>
            </a:extLst>
          </p:cNvPr>
          <p:cNvGraphicFramePr>
            <a:graphicFrameLocks noGrp="1"/>
          </p:cNvGraphicFramePr>
          <p:nvPr>
            <p:ph idx="1"/>
            <p:extLst>
              <p:ext uri="{D42A27DB-BD31-4B8C-83A1-F6EECF244321}">
                <p14:modId xmlns:p14="http://schemas.microsoft.com/office/powerpoint/2010/main" val="58283585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B237CB07-C8FB-8CEA-48E8-DD3D9890C369}"/>
              </a:ext>
            </a:extLst>
          </p:cNvPr>
          <p:cNvSpPr txBox="1"/>
          <p:nvPr/>
        </p:nvSpPr>
        <p:spPr>
          <a:xfrm>
            <a:off x="483681" y="1806975"/>
            <a:ext cx="4045017" cy="3970318"/>
          </a:xfrm>
          <a:prstGeom prst="rect">
            <a:avLst/>
          </a:prstGeom>
          <a:noFill/>
        </p:spPr>
        <p:txBody>
          <a:bodyPr wrap="square">
            <a:spAutoFit/>
          </a:bodyPr>
          <a:lstStyle/>
          <a:p>
            <a:pPr marL="285750" indent="-285750">
              <a:buFont typeface="Arial" panose="020B0604020202020204" pitchFamily="34" charset="0"/>
              <a:buChar char="•"/>
            </a:pPr>
            <a:r>
              <a:rPr lang="en-GB" dirty="0"/>
              <a:t>All Police Officers and Staff who deal with calls for service, reports or the management of investigations from the public.</a:t>
            </a:r>
          </a:p>
          <a:p>
            <a:endParaRPr lang="en-GB" dirty="0"/>
          </a:p>
          <a:p>
            <a:pPr marL="285750" indent="-285750">
              <a:buFont typeface="Arial" panose="020B0604020202020204" pitchFamily="34" charset="0"/>
              <a:buChar char="•"/>
            </a:pPr>
            <a:r>
              <a:rPr lang="en-GB" dirty="0"/>
              <a:t>THRIVE is designed to jointly assess risk and decision making in a consistent way using the National Decision Model. </a:t>
            </a:r>
            <a:br>
              <a:rPr lang="en-GB" dirty="0"/>
            </a:br>
            <a:endParaRPr lang="en-GB" dirty="0"/>
          </a:p>
          <a:p>
            <a:pPr marL="285750" indent="-285750">
              <a:buFont typeface="Arial" panose="020B0604020202020204" pitchFamily="34" charset="0"/>
              <a:buChar char="•"/>
            </a:pPr>
            <a:r>
              <a:rPr lang="en-GB" dirty="0"/>
              <a:t>THRIVE aligns to the Code of Ethics and National Decision-Making model and helps police respond at pace. </a:t>
            </a:r>
            <a:r>
              <a:rPr lang="en-GB"/>
              <a:t>THRIVE has the </a:t>
            </a:r>
            <a:r>
              <a:rPr lang="en-GB" dirty="0"/>
              <a:t>values at its heart. </a:t>
            </a:r>
            <a:endParaRPr lang="en-US" dirty="0"/>
          </a:p>
        </p:txBody>
      </p:sp>
    </p:spTree>
    <p:extLst>
      <p:ext uri="{BB962C8B-B14F-4D97-AF65-F5344CB8AC3E}">
        <p14:creationId xmlns:p14="http://schemas.microsoft.com/office/powerpoint/2010/main" val="40175448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with medium confidence">
            <a:extLst>
              <a:ext uri="{FF2B5EF4-FFF2-40B4-BE49-F238E27FC236}">
                <a16:creationId xmlns:a16="http://schemas.microsoft.com/office/drawing/2014/main" id="{E023D5DC-B8AD-27C6-FCD4-8D25226A8817}"/>
              </a:ext>
            </a:extLst>
          </p:cNvPr>
          <p:cNvPicPr>
            <a:picLocks noChangeAspect="1"/>
          </p:cNvPicPr>
          <p:nvPr/>
        </p:nvPicPr>
        <p:blipFill>
          <a:blip r:embed="rId2"/>
          <a:stretch>
            <a:fillRect/>
          </a:stretch>
        </p:blipFill>
        <p:spPr>
          <a:xfrm>
            <a:off x="643467" y="1316143"/>
            <a:ext cx="10905066" cy="4225714"/>
          </a:xfrm>
          <a:prstGeom prst="rect">
            <a:avLst/>
          </a:prstGeom>
        </p:spPr>
      </p:pic>
    </p:spTree>
    <p:extLst>
      <p:ext uri="{BB962C8B-B14F-4D97-AF65-F5344CB8AC3E}">
        <p14:creationId xmlns:p14="http://schemas.microsoft.com/office/powerpoint/2010/main" val="7707139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tional decision model relationships between components">
            <a:extLst>
              <a:ext uri="{FF2B5EF4-FFF2-40B4-BE49-F238E27FC236}">
                <a16:creationId xmlns:a16="http://schemas.microsoft.com/office/drawing/2014/main" id="{F8EBD86B-EE47-BE05-34A3-C4030FF40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4033" y="1308768"/>
            <a:ext cx="5176203"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e Scenes – The Forensics Library">
            <a:extLst>
              <a:ext uri="{FF2B5EF4-FFF2-40B4-BE49-F238E27FC236}">
                <a16:creationId xmlns:a16="http://schemas.microsoft.com/office/drawing/2014/main" id="{1610DF7A-9986-06B4-9D20-69E13F825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199" y="4233579"/>
            <a:ext cx="3543300" cy="22987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isposable Nitrile Glove - Bennett Safetywear">
            <a:extLst>
              <a:ext uri="{FF2B5EF4-FFF2-40B4-BE49-F238E27FC236}">
                <a16:creationId xmlns:a16="http://schemas.microsoft.com/office/drawing/2014/main" id="{E9F82DD1-E32B-ADF7-DE2E-BF2E5FBBC7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5950" y="3626518"/>
            <a:ext cx="2921000" cy="27813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rime stats: The truth is out there - BBC News">
            <a:extLst>
              <a:ext uri="{FF2B5EF4-FFF2-40B4-BE49-F238E27FC236}">
                <a16:creationId xmlns:a16="http://schemas.microsoft.com/office/drawing/2014/main" id="{238E543C-4409-49E4-EE98-6191A8DAF4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8800" y="206442"/>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lear Stepping Plates - Anti-Contamination | Forensic Pathways">
            <a:extLst>
              <a:ext uri="{FF2B5EF4-FFF2-40B4-BE49-F238E27FC236}">
                <a16:creationId xmlns:a16="http://schemas.microsoft.com/office/drawing/2014/main" id="{049AA007-7536-DC79-3563-0FCEC9A0248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2129" r="-2" b="8897"/>
          <a:stretch/>
        </p:blipFill>
        <p:spPr bwMode="auto">
          <a:xfrm>
            <a:off x="0" y="123891"/>
            <a:ext cx="4992924" cy="2298701"/>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2656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1" name="Rectangle 4102">
            <a:extLst>
              <a:ext uri="{FF2B5EF4-FFF2-40B4-BE49-F238E27FC236}">
                <a16:creationId xmlns:a16="http://schemas.microsoft.com/office/drawing/2014/main" id="{E45CA849-654C-4173-AD99-B3A252827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29768" y="411480"/>
            <a:ext cx="11201400" cy="11064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a:latin typeface="+mj-lt"/>
                <a:ea typeface="+mj-ea"/>
                <a:cs typeface="+mj-cs"/>
              </a:rPr>
              <a:t>‘Material’ </a:t>
            </a:r>
            <a:r>
              <a:rPr lang="en-US" sz="3600">
                <a:latin typeface="+mj-lt"/>
                <a:ea typeface="+mj-ea"/>
                <a:cs typeface="+mj-cs"/>
              </a:rPr>
              <a:t> </a:t>
            </a:r>
            <a:br>
              <a:rPr lang="en-US" sz="3600">
                <a:latin typeface="+mj-lt"/>
                <a:ea typeface="+mj-ea"/>
                <a:cs typeface="+mj-cs"/>
              </a:rPr>
            </a:br>
            <a:r>
              <a:rPr lang="en-US" sz="3600">
                <a:latin typeface="+mj-lt"/>
                <a:ea typeface="+mj-ea"/>
                <a:cs typeface="+mj-cs"/>
              </a:rPr>
              <a:t>(Criminal Procedure and Investigations Act 1996)</a:t>
            </a:r>
            <a:endParaRPr lang="en-US" sz="3600" b="1">
              <a:latin typeface="+mj-lt"/>
              <a:ea typeface="+mj-ea"/>
              <a:cs typeface="+mj-cs"/>
            </a:endParaRPr>
          </a:p>
        </p:txBody>
      </p:sp>
      <p:sp>
        <p:nvSpPr>
          <p:cNvPr id="4112" name="Rectangle 4104">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78" r="-2" b="-2"/>
          <a:stretch/>
        </p:blipFill>
        <p:spPr bwMode="auto">
          <a:xfrm>
            <a:off x="429768" y="1721922"/>
            <a:ext cx="6704891" cy="4520559"/>
          </a:xfrm>
          <a:prstGeom prst="rect">
            <a:avLst/>
          </a:prstGeom>
          <a:noFill/>
          <a:extLst>
            <a:ext uri="{909E8E84-426E-40DD-AFC4-6F175D3DCCD1}">
              <a14:hiddenFill xmlns:a14="http://schemas.microsoft.com/office/drawing/2010/main">
                <a:solidFill>
                  <a:srgbClr val="FFFFFF"/>
                </a:solidFill>
              </a14:hiddenFill>
            </a:ext>
          </a:extLst>
        </p:spPr>
      </p:pic>
      <p:sp useBgFill="1">
        <p:nvSpPr>
          <p:cNvPr id="4113" name="Rectangle 4106">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p:cNvSpPr txBox="1">
            <a:spLocks/>
          </p:cNvSpPr>
          <p:nvPr/>
        </p:nvSpPr>
        <p:spPr>
          <a:xfrm>
            <a:off x="7938752" y="2020824"/>
            <a:ext cx="3455097" cy="3959352"/>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500" b="1" i="0" u="none" strike="noStrike" cap="none" spc="0" normalizeH="0" baseline="0" noProof="0" dirty="0">
                <a:ln>
                  <a:noFill/>
                </a:ln>
                <a:solidFill>
                  <a:schemeClr val="tx1"/>
                </a:solidFill>
                <a:effectLst/>
                <a:uLnTx/>
                <a:uFillTx/>
              </a:rPr>
              <a:t>Material is defined as:</a:t>
            </a:r>
            <a:br>
              <a:rPr kumimoji="0" lang="en-US" sz="1500" b="1" i="0" u="none" strike="noStrike" cap="none" spc="0" normalizeH="0" baseline="0" noProof="0" dirty="0">
                <a:ln>
                  <a:noFill/>
                </a:ln>
                <a:solidFill>
                  <a:schemeClr val="tx1"/>
                </a:solidFill>
                <a:effectLst/>
                <a:uLnTx/>
                <a:uFillTx/>
              </a:rPr>
            </a:br>
            <a:r>
              <a:rPr kumimoji="0" lang="en-US" sz="1500" b="1" i="0" u="none" strike="noStrike" cap="none" spc="0" normalizeH="0" noProof="0" dirty="0">
                <a:ln>
                  <a:noFill/>
                </a:ln>
                <a:solidFill>
                  <a:schemeClr val="tx1"/>
                </a:solidFill>
                <a:effectLst/>
                <a:uLnTx/>
                <a:uFillTx/>
              </a:rPr>
              <a:t> ‘</a:t>
            </a:r>
            <a:r>
              <a:rPr lang="en-US" sz="1500" i="1" dirty="0">
                <a:solidFill>
                  <a:schemeClr val="tx1"/>
                </a:solidFill>
              </a:rPr>
              <a:t>m</a:t>
            </a:r>
            <a:r>
              <a:rPr kumimoji="0" lang="en-US" sz="1500" i="1" u="none" strike="noStrike" cap="none" spc="0" normalizeH="0" baseline="0" noProof="0" dirty="0" err="1">
                <a:ln>
                  <a:noFill/>
                </a:ln>
                <a:solidFill>
                  <a:schemeClr val="tx1"/>
                </a:solidFill>
                <a:effectLst/>
                <a:uLnTx/>
                <a:uFillTx/>
              </a:rPr>
              <a:t>aterial</a:t>
            </a:r>
            <a:r>
              <a:rPr kumimoji="0" lang="en-US" sz="1500" i="1" u="none" strike="noStrike" cap="none" spc="0" normalizeH="0" baseline="0" noProof="0" dirty="0">
                <a:ln>
                  <a:noFill/>
                </a:ln>
                <a:solidFill>
                  <a:schemeClr val="tx1"/>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500" i="1" dirty="0">
              <a:solidFill>
                <a:schemeClr val="tx1"/>
              </a:solidFill>
            </a:endParaRPr>
          </a:p>
          <a:p>
            <a:pPr marL="0" indent="-228600">
              <a:buClr>
                <a:srgbClr val="E48312"/>
              </a:buClr>
              <a:buFont typeface="Arial" panose="020B0604020202020204" pitchFamily="34" charset="0"/>
              <a:buChar char="•"/>
              <a:defRPr/>
            </a:pPr>
            <a:r>
              <a:rPr lang="en-US" sz="1500" dirty="0">
                <a:solidFill>
                  <a:schemeClr val="tx1"/>
                </a:solidFill>
              </a:rPr>
              <a:t>R</a:t>
            </a:r>
            <a:r>
              <a:rPr kumimoji="0" lang="en-US" sz="1500" i="0" u="none" strike="noStrike" cap="none" spc="0" normalizeH="0" baseline="0" noProof="0" dirty="0" err="1">
                <a:ln>
                  <a:noFill/>
                </a:ln>
                <a:solidFill>
                  <a:schemeClr val="tx1"/>
                </a:solidFill>
                <a:effectLst/>
                <a:uLnTx/>
                <a:uFillTx/>
              </a:rPr>
              <a:t>elevant</a:t>
            </a:r>
            <a:r>
              <a:rPr kumimoji="0" lang="en-US" sz="1500" i="0" u="none" strike="noStrike" cap="none" spc="0" normalizeH="0" baseline="0" noProof="0" dirty="0">
                <a:ln>
                  <a:noFill/>
                </a:ln>
                <a:solidFill>
                  <a:schemeClr val="tx1"/>
                </a:solidFill>
                <a:effectLst/>
                <a:uLnTx/>
                <a:uFillTx/>
              </a:rPr>
              <a:t> if: </a:t>
            </a:r>
          </a:p>
          <a:p>
            <a:pPr indent="-228600">
              <a:buClr>
                <a:srgbClr val="E48312"/>
              </a:buClr>
              <a:buFont typeface="Arial" panose="020B0604020202020204" pitchFamily="34" charset="0"/>
              <a:buChar char="•"/>
              <a:defRPr/>
            </a:pPr>
            <a:r>
              <a:rPr kumimoji="0" lang="en-US" sz="1500" i="0" u="none" strike="noStrike" cap="none" spc="0" normalizeH="0" baseline="0" noProof="0" dirty="0">
                <a:ln>
                  <a:noFill/>
                </a:ln>
                <a:solidFill>
                  <a:schemeClr val="tx1"/>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500" noProof="0" dirty="0">
                <a:solidFill>
                  <a:schemeClr val="tx1"/>
                </a:solidFill>
              </a:rPr>
              <a:t>o</a:t>
            </a:r>
            <a:r>
              <a:rPr kumimoji="0" lang="en-US" sz="1500" i="0" u="none" strike="noStrike" cap="none" spc="0" normalizeH="0" baseline="0" noProof="0" dirty="0">
                <a:ln>
                  <a:noFill/>
                </a:ln>
                <a:solidFill>
                  <a:schemeClr val="tx1"/>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entagon 14">
            <a:extLst>
              <a:ext uri="{FF2B5EF4-FFF2-40B4-BE49-F238E27FC236}">
                <a16:creationId xmlns:a16="http://schemas.microsoft.com/office/drawing/2014/main" id="{3EB727F9-F15C-9D4E-B8D9-734AE631A150}"/>
              </a:ext>
            </a:extLst>
          </p:cNvPr>
          <p:cNvSpPr/>
          <p:nvPr/>
        </p:nvSpPr>
        <p:spPr>
          <a:xfrm>
            <a:off x="0" y="259307"/>
            <a:ext cx="6878472" cy="914400"/>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13" name="Rectangle 12">
            <a:extLst>
              <a:ext uri="{FF2B5EF4-FFF2-40B4-BE49-F238E27FC236}">
                <a16:creationId xmlns:a16="http://schemas.microsoft.com/office/drawing/2014/main" id="{4DC75075-4AEA-E949-8FEE-B1D370034570}"/>
              </a:ext>
            </a:extLst>
          </p:cNvPr>
          <p:cNvSpPr/>
          <p:nvPr/>
        </p:nvSpPr>
        <p:spPr>
          <a:xfrm>
            <a:off x="696036" y="5609230"/>
            <a:ext cx="4342484" cy="964281"/>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0403" y="64540"/>
            <a:ext cx="10515600" cy="1325563"/>
          </a:xfrm>
        </p:spPr>
        <p:txBody>
          <a:bodyPr/>
          <a:lstStyle/>
          <a:p>
            <a:r>
              <a:rPr lang="en-GB" dirty="0"/>
              <a:t>Forensic Science</a:t>
            </a:r>
          </a:p>
        </p:txBody>
      </p:sp>
      <p:sp>
        <p:nvSpPr>
          <p:cNvPr id="3" name="Content Placeholder 2"/>
          <p:cNvSpPr>
            <a:spLocks noGrp="1"/>
          </p:cNvSpPr>
          <p:nvPr>
            <p:ph sz="half" idx="1"/>
          </p:nvPr>
        </p:nvSpPr>
        <p:spPr>
          <a:xfrm>
            <a:off x="688485" y="4354177"/>
            <a:ext cx="4401671" cy="3777622"/>
          </a:xfrm>
        </p:spPr>
        <p:txBody>
          <a:bodyPr>
            <a:normAutofit/>
          </a:bodyPr>
          <a:lstStyle/>
          <a:p>
            <a:pPr marL="0" lvl="0" indent="0">
              <a:buNone/>
            </a:pPr>
            <a:endParaRPr lang="en-GB" dirty="0">
              <a:solidFill>
                <a:prstClr val="black"/>
              </a:solidFill>
            </a:endParaRPr>
          </a:p>
          <a:p>
            <a:pPr marL="0" lvl="0" indent="0">
              <a:buNone/>
            </a:pPr>
            <a:endParaRPr lang="en-GB" sz="2400" dirty="0">
              <a:solidFill>
                <a:prstClr val="black"/>
              </a:solidFill>
              <a:latin typeface="+mj-lt"/>
              <a:cs typeface="Calibri" panose="020F0502020204030204" pitchFamily="34" charset="0"/>
            </a:endParaRPr>
          </a:p>
          <a:p>
            <a:pPr marL="0" lvl="0" indent="0" algn="ctr">
              <a:buNone/>
            </a:pPr>
            <a:endParaRPr lang="en-GB" sz="1800" dirty="0">
              <a:solidFill>
                <a:prstClr val="black"/>
              </a:solidFill>
              <a:latin typeface="+mj-lt"/>
              <a:cs typeface="Calibri" panose="020F0502020204030204" pitchFamily="34" charset="0"/>
            </a:endParaRPr>
          </a:p>
          <a:p>
            <a:pPr marL="0" lvl="0" indent="0" algn="ctr">
              <a:buNone/>
            </a:pPr>
            <a:r>
              <a:rPr lang="en-GB" sz="1800" dirty="0">
                <a:solidFill>
                  <a:schemeClr val="bg1"/>
                </a:solidFill>
                <a:latin typeface="+mj-lt"/>
                <a:cs typeface="Calibri" panose="020F0502020204030204" pitchFamily="34" charset="0"/>
              </a:rPr>
              <a:t>The Interpretation and evaluation of scientific evidence and the presentation of scientific results in court.</a:t>
            </a:r>
          </a:p>
          <a:p>
            <a:pPr lvl="0"/>
            <a:endParaRPr lang="en-GB" dirty="0">
              <a:solidFill>
                <a:prstClr val="black"/>
              </a:solidFill>
            </a:endParaRPr>
          </a:p>
          <a:p>
            <a:endParaRPr lang="en-GB" dirty="0"/>
          </a:p>
          <a:p>
            <a:endParaRPr lang="en-GB" dirty="0"/>
          </a:p>
        </p:txBody>
      </p:sp>
      <p:pic>
        <p:nvPicPr>
          <p:cNvPr id="5" name="Content Placeholder 4"/>
          <p:cNvPicPr>
            <a:picLocks noGrp="1" noChangeAspect="1"/>
          </p:cNvPicPr>
          <p:nvPr>
            <p:ph sz="half" idx="2"/>
          </p:nvPr>
        </p:nvPicPr>
        <p:blipFill>
          <a:blip r:embed="rId2"/>
          <a:stretch>
            <a:fillRect/>
          </a:stretch>
        </p:blipFill>
        <p:spPr>
          <a:xfrm>
            <a:off x="7810279" y="590877"/>
            <a:ext cx="3295013" cy="2038350"/>
          </a:xfrm>
          <a:prstGeom prst="rect">
            <a:avLst/>
          </a:prstGeom>
        </p:spPr>
      </p:pic>
      <p:pic>
        <p:nvPicPr>
          <p:cNvPr id="6" name="Picture 5"/>
          <p:cNvPicPr>
            <a:picLocks noChangeAspect="1"/>
          </p:cNvPicPr>
          <p:nvPr/>
        </p:nvPicPr>
        <p:blipFill>
          <a:blip r:embed="rId3"/>
          <a:stretch>
            <a:fillRect/>
          </a:stretch>
        </p:blipFill>
        <p:spPr>
          <a:xfrm>
            <a:off x="6515433" y="2089291"/>
            <a:ext cx="3374955" cy="1692648"/>
          </a:xfrm>
          <a:prstGeom prst="rect">
            <a:avLst/>
          </a:prstGeom>
        </p:spPr>
      </p:pic>
      <p:pic>
        <p:nvPicPr>
          <p:cNvPr id="7" name="Picture 6"/>
          <p:cNvPicPr>
            <a:picLocks noChangeAspect="1"/>
          </p:cNvPicPr>
          <p:nvPr/>
        </p:nvPicPr>
        <p:blipFill>
          <a:blip r:embed="rId4"/>
          <a:stretch>
            <a:fillRect/>
          </a:stretch>
        </p:blipFill>
        <p:spPr>
          <a:xfrm>
            <a:off x="7810278" y="3572734"/>
            <a:ext cx="3295013" cy="1822077"/>
          </a:xfrm>
          <a:prstGeom prst="rect">
            <a:avLst/>
          </a:prstGeom>
        </p:spPr>
      </p:pic>
      <p:sp>
        <p:nvSpPr>
          <p:cNvPr id="8" name="TextBox 7">
            <a:extLst>
              <a:ext uri="{FF2B5EF4-FFF2-40B4-BE49-F238E27FC236}">
                <a16:creationId xmlns:a16="http://schemas.microsoft.com/office/drawing/2014/main" id="{7CB6E644-E7EB-AB4F-B99D-B8CB1F166E10}"/>
              </a:ext>
            </a:extLst>
          </p:cNvPr>
          <p:cNvSpPr txBox="1"/>
          <p:nvPr/>
        </p:nvSpPr>
        <p:spPr>
          <a:xfrm>
            <a:off x="210403" y="1354848"/>
            <a:ext cx="6100548" cy="1200329"/>
          </a:xfrm>
          <a:prstGeom prst="rect">
            <a:avLst/>
          </a:prstGeom>
          <a:noFill/>
        </p:spPr>
        <p:txBody>
          <a:bodyPr wrap="square">
            <a:spAutoFit/>
          </a:bodyPr>
          <a:lstStyle/>
          <a:p>
            <a:pPr lvl="0"/>
            <a:r>
              <a:rPr lang="en-GB" sz="1800" dirty="0">
                <a:solidFill>
                  <a:prstClr val="black"/>
                </a:solidFill>
                <a:latin typeface="+mj-lt"/>
                <a:cs typeface="Calibri" panose="020F0502020204030204" pitchFamily="34" charset="0"/>
              </a:rPr>
              <a:t>Plays a crucial role in many criminal prosecutions, every piece of forensic evidence goes through three key stages between its recovery from the crime scene to the presentation of scientific findings at court. </a:t>
            </a:r>
          </a:p>
        </p:txBody>
      </p:sp>
      <p:pic>
        <p:nvPicPr>
          <p:cNvPr id="10242" name="Picture 2" descr="MSc Analytical and Forensic Science | University of South Wales">
            <a:extLst>
              <a:ext uri="{FF2B5EF4-FFF2-40B4-BE49-F238E27FC236}">
                <a16:creationId xmlns:a16="http://schemas.microsoft.com/office/drawing/2014/main" id="{7BCE945C-5996-2E4B-8444-EABD5E3FB1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433" y="4982434"/>
            <a:ext cx="3112945" cy="1596128"/>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Callout 8">
            <a:extLst>
              <a:ext uri="{FF2B5EF4-FFF2-40B4-BE49-F238E27FC236}">
                <a16:creationId xmlns:a16="http://schemas.microsoft.com/office/drawing/2014/main" id="{59EE954B-42A4-E947-A72F-344DE3FC414F}"/>
              </a:ext>
            </a:extLst>
          </p:cNvPr>
          <p:cNvSpPr/>
          <p:nvPr/>
        </p:nvSpPr>
        <p:spPr>
          <a:xfrm>
            <a:off x="1260885" y="2935615"/>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EF8EF12-2584-414B-ADF2-768F876E4F91}"/>
              </a:ext>
            </a:extLst>
          </p:cNvPr>
          <p:cNvSpPr txBox="1"/>
          <p:nvPr/>
        </p:nvSpPr>
        <p:spPr>
          <a:xfrm>
            <a:off x="1267042" y="2973077"/>
            <a:ext cx="3108277"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The Recovery and </a:t>
            </a:r>
            <a:br>
              <a:rPr lang="en-GB" sz="1800" dirty="0">
                <a:solidFill>
                  <a:schemeClr val="bg1"/>
                </a:solidFill>
                <a:latin typeface="+mj-lt"/>
                <a:cs typeface="Calibri" panose="020F0502020204030204" pitchFamily="34" charset="0"/>
              </a:rPr>
            </a:br>
            <a:r>
              <a:rPr lang="en-GB" sz="1800" dirty="0">
                <a:solidFill>
                  <a:schemeClr val="bg1"/>
                </a:solidFill>
                <a:latin typeface="+mj-lt"/>
                <a:cs typeface="Calibri" panose="020F0502020204030204" pitchFamily="34" charset="0"/>
              </a:rPr>
              <a:t>Continuity of Evidence</a:t>
            </a:r>
          </a:p>
        </p:txBody>
      </p:sp>
      <p:sp>
        <p:nvSpPr>
          <p:cNvPr id="14" name="Down Arrow Callout 13">
            <a:extLst>
              <a:ext uri="{FF2B5EF4-FFF2-40B4-BE49-F238E27FC236}">
                <a16:creationId xmlns:a16="http://schemas.microsoft.com/office/drawing/2014/main" id="{E0B10C01-67A9-8748-BEB2-9DCD71E20241}"/>
              </a:ext>
            </a:extLst>
          </p:cNvPr>
          <p:cNvSpPr/>
          <p:nvPr/>
        </p:nvSpPr>
        <p:spPr>
          <a:xfrm>
            <a:off x="1260885" y="4313132"/>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4087551-5AD4-AA4B-8219-CE0ED05189E5}"/>
              </a:ext>
            </a:extLst>
          </p:cNvPr>
          <p:cNvSpPr txBox="1"/>
          <p:nvPr/>
        </p:nvSpPr>
        <p:spPr>
          <a:xfrm>
            <a:off x="1260885" y="4354177"/>
            <a:ext cx="3060510"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Analysis of the evidence recovered from crime scenes</a:t>
            </a:r>
          </a:p>
        </p:txBody>
      </p:sp>
    </p:spTree>
    <p:extLst>
      <p:ext uri="{BB962C8B-B14F-4D97-AF65-F5344CB8AC3E}">
        <p14:creationId xmlns:p14="http://schemas.microsoft.com/office/powerpoint/2010/main" val="23274134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DC0CE-325F-FC44-8B3F-E0007BD8ACDE}"/>
              </a:ext>
            </a:extLst>
          </p:cNvPr>
          <p:cNvSpPr>
            <a:spLocks noGrp="1"/>
          </p:cNvSpPr>
          <p:nvPr>
            <p:ph type="title"/>
          </p:nvPr>
        </p:nvSpPr>
        <p:spPr>
          <a:xfrm>
            <a:off x="481955" y="670559"/>
            <a:ext cx="4683321" cy="2148841"/>
          </a:xfrm>
        </p:spPr>
        <p:txBody>
          <a:bodyPr anchor="t">
            <a:normAutofit fontScale="90000"/>
          </a:bodyPr>
          <a:lstStyle/>
          <a:p>
            <a:r>
              <a:rPr lang="en-GB" sz="8000" u="sng" dirty="0">
                <a:latin typeface="Arial Rounded MT Bold" panose="020F0704030504030204" pitchFamily="34" charset="77"/>
              </a:rPr>
              <a:t>Forensics</a:t>
            </a:r>
          </a:p>
        </p:txBody>
      </p:sp>
      <p:pic>
        <p:nvPicPr>
          <p:cNvPr id="9218" name="Picture 2" descr="Forensic Science | McDaniel">
            <a:extLst>
              <a:ext uri="{FF2B5EF4-FFF2-40B4-BE49-F238E27FC236}">
                <a16:creationId xmlns:a16="http://schemas.microsoft.com/office/drawing/2014/main" id="{601B3C9D-9B79-1B44-B1D4-38B9542A89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86" r="1" b="1"/>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28CD703-4F74-6F48-8ACC-A06E56C61FB3}"/>
              </a:ext>
            </a:extLst>
          </p:cNvPr>
          <p:cNvSpPr>
            <a:spLocks noGrp="1"/>
          </p:cNvSpPr>
          <p:nvPr>
            <p:ph idx="1"/>
          </p:nvPr>
        </p:nvSpPr>
        <p:spPr>
          <a:xfrm>
            <a:off x="6096000" y="670559"/>
            <a:ext cx="5256786" cy="5445076"/>
          </a:xfrm>
        </p:spPr>
        <p:txBody>
          <a:bodyPr anchor="t">
            <a:normAutofit/>
          </a:bodyPr>
          <a:lstStyle/>
          <a:p>
            <a:pPr marL="0" indent="0">
              <a:buNone/>
            </a:pPr>
            <a:r>
              <a:rPr lang="en-GB" sz="2000" dirty="0"/>
              <a:t>Investigating a crime scene and forensic analysis using specialist procedures and techniques can provide evidence to:</a:t>
            </a:r>
          </a:p>
          <a:p>
            <a:pPr marL="0" indent="0">
              <a:buNone/>
            </a:pPr>
            <a:endParaRPr lang="en-GB" sz="2000" dirty="0"/>
          </a:p>
          <a:p>
            <a:r>
              <a:rPr lang="en-GB" sz="2000" dirty="0"/>
              <a:t>Prove that a crime has been committed</a:t>
            </a:r>
          </a:p>
          <a:p>
            <a:r>
              <a:rPr lang="en-GB" sz="2000" dirty="0"/>
              <a:t>Exclude a suspect from a scene</a:t>
            </a:r>
          </a:p>
          <a:p>
            <a:r>
              <a:rPr lang="en-GB" sz="2000" dirty="0"/>
              <a:t>Link a suspect with a scene</a:t>
            </a:r>
          </a:p>
          <a:p>
            <a:r>
              <a:rPr lang="en-GB" sz="2000" dirty="0"/>
              <a:t>Establish the identity of a victim, suspect or witness</a:t>
            </a:r>
          </a:p>
          <a:p>
            <a:r>
              <a:rPr lang="en-GB" sz="2000" dirty="0"/>
              <a:t>Corroborate or disprove witness accounts</a:t>
            </a:r>
          </a:p>
          <a:p>
            <a:r>
              <a:rPr lang="en-GB" sz="2000" dirty="0"/>
              <a:t>Interpret the scene in relation to movements within the scene and sequences of events</a:t>
            </a:r>
          </a:p>
          <a:p>
            <a:r>
              <a:rPr lang="en-GB" sz="2000" dirty="0"/>
              <a:t>Link crime scene to crime scene and provide intelligence on crime patterns</a:t>
            </a:r>
          </a:p>
          <a:p>
            <a:endParaRPr lang="en-GB" sz="2000" dirty="0"/>
          </a:p>
        </p:txBody>
      </p:sp>
      <p:sp>
        <p:nvSpPr>
          <p:cNvPr id="4" name="TextBox 3">
            <a:extLst>
              <a:ext uri="{FF2B5EF4-FFF2-40B4-BE49-F238E27FC236}">
                <a16:creationId xmlns:a16="http://schemas.microsoft.com/office/drawing/2014/main" id="{EB77F6F0-DCA0-7743-8665-68D6B9D747F3}"/>
              </a:ext>
            </a:extLst>
          </p:cNvPr>
          <p:cNvSpPr txBox="1"/>
          <p:nvPr/>
        </p:nvSpPr>
        <p:spPr>
          <a:xfrm>
            <a:off x="8625385" y="6197973"/>
            <a:ext cx="331640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1236512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E7C4D149-C24E-3244-8536-EDC68659458D}"/>
              </a:ext>
            </a:extLst>
          </p:cNvPr>
          <p:cNvSpPr/>
          <p:nvPr/>
        </p:nvSpPr>
        <p:spPr>
          <a:xfrm>
            <a:off x="218364" y="177420"/>
            <a:ext cx="6619164" cy="856754"/>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818" name="Picture 2" descr="Locard's Exchange Principle - Forensic HandbookForensic Handbook">
            <a:extLst>
              <a:ext uri="{FF2B5EF4-FFF2-40B4-BE49-F238E27FC236}">
                <a16:creationId xmlns:a16="http://schemas.microsoft.com/office/drawing/2014/main" id="{989D780E-E2C8-BB48-BC9F-895069313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9648" y="1541611"/>
            <a:ext cx="28448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5EEF9A-85C2-5145-A168-C41C4A814684}"/>
              </a:ext>
            </a:extLst>
          </p:cNvPr>
          <p:cNvSpPr txBox="1"/>
          <p:nvPr/>
        </p:nvSpPr>
        <p:spPr>
          <a:xfrm>
            <a:off x="344227" y="269378"/>
            <a:ext cx="9526138" cy="646331"/>
          </a:xfrm>
          <a:prstGeom prst="rect">
            <a:avLst/>
          </a:prstGeom>
          <a:noFill/>
        </p:spPr>
        <p:txBody>
          <a:bodyPr wrap="square" rtlCol="0">
            <a:spAutoFit/>
          </a:bodyPr>
          <a:lstStyle/>
          <a:p>
            <a:r>
              <a:rPr lang="en-GB" sz="3600" b="1" u="sng" dirty="0"/>
              <a:t>The Principal of Exchange (1920) </a:t>
            </a:r>
          </a:p>
        </p:txBody>
      </p:sp>
      <p:sp>
        <p:nvSpPr>
          <p:cNvPr id="7" name="TextBox 6">
            <a:extLst>
              <a:ext uri="{FF2B5EF4-FFF2-40B4-BE49-F238E27FC236}">
                <a16:creationId xmlns:a16="http://schemas.microsoft.com/office/drawing/2014/main" id="{5C9F9792-C139-0648-B0CD-CC1675781D36}"/>
              </a:ext>
            </a:extLst>
          </p:cNvPr>
          <p:cNvSpPr txBox="1"/>
          <p:nvPr/>
        </p:nvSpPr>
        <p:spPr>
          <a:xfrm>
            <a:off x="344227" y="2341305"/>
            <a:ext cx="6100548" cy="4247317"/>
          </a:xfrm>
          <a:prstGeom prst="rect">
            <a:avLst/>
          </a:prstGeom>
          <a:noFill/>
        </p:spPr>
        <p:txBody>
          <a:bodyPr wrap="square">
            <a:spAutoFit/>
          </a:bodyPr>
          <a:lstStyle/>
          <a:p>
            <a:pPr algn="l"/>
            <a:r>
              <a:rPr lang="en-GB" dirty="0">
                <a:solidFill>
                  <a:srgbClr val="333333"/>
                </a:solidFill>
                <a:latin typeface="Arial" panose="020B0604020202020204" pitchFamily="34" charset="0"/>
              </a:rPr>
              <a:t>The theory that anyone</a:t>
            </a:r>
            <a:r>
              <a:rPr lang="en-GB" b="0" i="0" dirty="0">
                <a:solidFill>
                  <a:srgbClr val="333333"/>
                </a:solidFill>
                <a:effectLst/>
                <a:latin typeface="Arial" panose="020B0604020202020204" pitchFamily="34" charset="0"/>
              </a:rPr>
              <a:t> who enters a scene both takes something of the scene away with them and leaves something of themselves behind</a:t>
            </a:r>
            <a:r>
              <a:rPr lang="en-GB" dirty="0">
                <a:solidFill>
                  <a:srgbClr val="333333"/>
                </a:solidFill>
                <a:latin typeface="Arial" panose="020B0604020202020204" pitchFamily="34" charset="0"/>
              </a:rPr>
              <a:t> (including police!)</a:t>
            </a:r>
            <a:endParaRPr lang="en-GB" b="0" i="0" dirty="0">
              <a:solidFill>
                <a:srgbClr val="333333"/>
              </a:solidFill>
              <a:effectLst/>
              <a:latin typeface="Arial" panose="020B0604020202020204" pitchFamily="34" charset="0"/>
            </a:endParaRPr>
          </a:p>
          <a:p>
            <a:endParaRPr lang="en-GB" dirty="0">
              <a:solidFill>
                <a:srgbClr val="333333"/>
              </a:solidFill>
              <a:latin typeface="Arial" panose="020B0604020202020204" pitchFamily="34" charset="0"/>
            </a:endParaRPr>
          </a:p>
          <a:p>
            <a:r>
              <a:rPr lang="en-GB" b="0" i="0" dirty="0">
                <a:solidFill>
                  <a:srgbClr val="333333"/>
                </a:solidFill>
                <a:effectLst/>
                <a:latin typeface="Arial" panose="020B0604020202020204" pitchFamily="34" charset="0"/>
              </a:rPr>
              <a:t>N</a:t>
            </a:r>
            <a:r>
              <a:rPr lang="en-GB" dirty="0">
                <a:solidFill>
                  <a:srgbClr val="333333"/>
                </a:solidFill>
                <a:latin typeface="Arial" panose="020B0604020202020204" pitchFamily="34" charset="0"/>
              </a:rPr>
              <a:t>ormally caused by objects / substances coming into contact with one another, leaving a minute sample on  contact surfaces. </a:t>
            </a:r>
            <a:endParaRPr lang="en-GB" b="0" i="0" dirty="0">
              <a:solidFill>
                <a:srgbClr val="333333"/>
              </a:solidFill>
              <a:effectLst/>
              <a:latin typeface="Arial" panose="020B0604020202020204" pitchFamily="34" charset="0"/>
            </a:endParaRPr>
          </a:p>
          <a:p>
            <a:pPr algn="l"/>
            <a:endParaRPr lang="en-GB" dirty="0">
              <a:solidFill>
                <a:srgbClr val="333333"/>
              </a:solidFill>
              <a:latin typeface="Arial" panose="020B0604020202020204" pitchFamily="34" charset="0"/>
            </a:endParaRPr>
          </a:p>
          <a:p>
            <a:pPr algn="l"/>
            <a:r>
              <a:rPr lang="en-GB" dirty="0">
                <a:solidFill>
                  <a:srgbClr val="333333"/>
                </a:solidFill>
                <a:latin typeface="Arial" panose="020B0604020202020204" pitchFamily="34" charset="0"/>
              </a:rPr>
              <a:t>E</a:t>
            </a:r>
            <a:r>
              <a:rPr lang="en-GB" b="0" i="0" dirty="0">
                <a:solidFill>
                  <a:srgbClr val="333333"/>
                </a:solidFill>
                <a:effectLst/>
                <a:latin typeface="Arial" panose="020B0604020202020204" pitchFamily="34" charset="0"/>
              </a:rPr>
              <a:t>xamples:</a:t>
            </a:r>
          </a:p>
          <a:p>
            <a:pPr algn="l"/>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dirty="0" err="1">
                <a:solidFill>
                  <a:srgbClr val="333333"/>
                </a:solidFill>
                <a:latin typeface="Arial" panose="020B0604020202020204" pitchFamily="34" charset="0"/>
              </a:rPr>
              <a:t>Fi</a:t>
            </a:r>
            <a:r>
              <a:rPr lang="en-GB" b="0" i="0" dirty="0" err="1">
                <a:solidFill>
                  <a:srgbClr val="333333"/>
                </a:solidFill>
                <a:effectLst/>
                <a:latin typeface="Arial" panose="020B0604020202020204" pitchFamily="34" charset="0"/>
              </a:rPr>
              <a:t>ngermarks</a:t>
            </a:r>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b="0" i="0" dirty="0">
                <a:solidFill>
                  <a:srgbClr val="333333"/>
                </a:solidFill>
                <a:effectLst/>
                <a:latin typeface="Arial" panose="020B0604020202020204" pitchFamily="34" charset="0"/>
              </a:rPr>
              <a:t>DNA</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ibres</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ootwear marks</a:t>
            </a:r>
          </a:p>
          <a:p>
            <a:pPr algn="l"/>
            <a:endParaRPr lang="en-GB"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B98CFC4A-D741-6F42-B502-2C241DFCE9A5}"/>
              </a:ext>
            </a:extLst>
          </p:cNvPr>
          <p:cNvSpPr txBox="1"/>
          <p:nvPr/>
        </p:nvSpPr>
        <p:spPr>
          <a:xfrm>
            <a:off x="8253105" y="1050878"/>
            <a:ext cx="3429378" cy="369332"/>
          </a:xfrm>
          <a:prstGeom prst="rect">
            <a:avLst/>
          </a:prstGeom>
          <a:solidFill>
            <a:schemeClr val="accent4">
              <a:lumMod val="60000"/>
              <a:lumOff val="40000"/>
            </a:schemeClr>
          </a:solidFill>
          <a:ln>
            <a:solidFill>
              <a:schemeClr val="accent4">
                <a:lumMod val="60000"/>
                <a:lumOff val="40000"/>
              </a:schemeClr>
            </a:solidFill>
          </a:ln>
        </p:spPr>
        <p:txBody>
          <a:bodyPr wrap="square">
            <a:spAutoFit/>
          </a:bodyPr>
          <a:lstStyle/>
          <a:p>
            <a:r>
              <a:rPr lang="en-GB" b="0" i="0" dirty="0">
                <a:solidFill>
                  <a:srgbClr val="333333"/>
                </a:solidFill>
                <a:effectLst/>
                <a:latin typeface="Arial" panose="020B0604020202020204" pitchFamily="34" charset="0"/>
              </a:rPr>
              <a:t>Dr Edmond </a:t>
            </a:r>
            <a:r>
              <a:rPr lang="en-GB" b="0" i="0" dirty="0" err="1">
                <a:solidFill>
                  <a:srgbClr val="333333"/>
                </a:solidFill>
                <a:effectLst/>
                <a:latin typeface="Arial" panose="020B0604020202020204" pitchFamily="34" charset="0"/>
              </a:rPr>
              <a:t>Locard</a:t>
            </a:r>
            <a:r>
              <a:rPr lang="en-GB" b="0" i="0" dirty="0">
                <a:solidFill>
                  <a:srgbClr val="333333"/>
                </a:solidFill>
                <a:effectLst/>
                <a:latin typeface="Arial" panose="020B0604020202020204" pitchFamily="34" charset="0"/>
              </a:rPr>
              <a:t> (1877-1966) </a:t>
            </a:r>
            <a:endParaRPr lang="en-GB" dirty="0"/>
          </a:p>
        </p:txBody>
      </p:sp>
      <p:sp>
        <p:nvSpPr>
          <p:cNvPr id="8" name="TextBox 7">
            <a:extLst>
              <a:ext uri="{FF2B5EF4-FFF2-40B4-BE49-F238E27FC236}">
                <a16:creationId xmlns:a16="http://schemas.microsoft.com/office/drawing/2014/main" id="{BA3B245E-4DC8-0647-9418-188FF6203934}"/>
              </a:ext>
            </a:extLst>
          </p:cNvPr>
          <p:cNvSpPr txBox="1"/>
          <p:nvPr/>
        </p:nvSpPr>
        <p:spPr>
          <a:xfrm>
            <a:off x="218364" y="1541611"/>
            <a:ext cx="8130275" cy="584775"/>
          </a:xfrm>
          <a:prstGeom prst="rect">
            <a:avLst/>
          </a:prstGeom>
          <a:noFill/>
        </p:spPr>
        <p:txBody>
          <a:bodyPr wrap="square" rtlCol="0">
            <a:spAutoFit/>
          </a:bodyPr>
          <a:lstStyle/>
          <a:p>
            <a:r>
              <a:rPr lang="en-GB" sz="3200" u="sng" dirty="0">
                <a:solidFill>
                  <a:srgbClr val="FF0000"/>
                </a:solidFill>
                <a:latin typeface="Bradley Hand" pitchFamily="2" charset="77"/>
              </a:rPr>
              <a:t>“EVERY CONTACT LEAVES A TRACE!”</a:t>
            </a:r>
          </a:p>
        </p:txBody>
      </p:sp>
      <p:pic>
        <p:nvPicPr>
          <p:cNvPr id="34820" name="Picture 4" descr="Locard´s Exchange Principle – EVISCAN">
            <a:extLst>
              <a:ext uri="{FF2B5EF4-FFF2-40B4-BE49-F238E27FC236}">
                <a16:creationId xmlns:a16="http://schemas.microsoft.com/office/drawing/2014/main" id="{CB23073E-5DB8-0247-BC86-975554CAD7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775" y="4534280"/>
            <a:ext cx="5067679"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7410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orensic Science BSc (Hons) degree course - London undergraduate courses -  Kingston University London">
            <a:extLst>
              <a:ext uri="{FF2B5EF4-FFF2-40B4-BE49-F238E27FC236}">
                <a16:creationId xmlns:a16="http://schemas.microsoft.com/office/drawing/2014/main" id="{4B17F115-E163-D845-9A83-AF62F44549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42" r="2" b="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35844" name="Picture 4" descr="Clear Stepping Plates - Anti-Contamination | Forensic Pathways">
            <a:extLst>
              <a:ext uri="{FF2B5EF4-FFF2-40B4-BE49-F238E27FC236}">
                <a16:creationId xmlns:a16="http://schemas.microsoft.com/office/drawing/2014/main" id="{A8C73C33-7945-2444-8CA5-104D53D0BD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129" r="-2" b="8897"/>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9140" y="179303"/>
            <a:ext cx="4832802" cy="1243584"/>
          </a:xfrm>
        </p:spPr>
        <p:txBody>
          <a:bodyPr vert="horz" lIns="91440" tIns="45720" rIns="91440" bIns="45720" rtlCol="0" anchor="ctr">
            <a:normAutofit/>
          </a:bodyPr>
          <a:lstStyle/>
          <a:p>
            <a:pPr algn="ctr"/>
            <a:r>
              <a:rPr lang="en-US" sz="3400" kern="1200" dirty="0">
                <a:solidFill>
                  <a:srgbClr val="FF0000"/>
                </a:solidFill>
                <a:latin typeface="+mj-lt"/>
                <a:ea typeface="+mj-ea"/>
                <a:cs typeface="+mj-cs"/>
              </a:rPr>
              <a:t>IMPORTANT!</a:t>
            </a:r>
            <a:br>
              <a:rPr lang="en-US" sz="3400" kern="1200" dirty="0">
                <a:solidFill>
                  <a:srgbClr val="FF0000"/>
                </a:solidFill>
                <a:latin typeface="+mj-lt"/>
                <a:ea typeface="+mj-ea"/>
                <a:cs typeface="+mj-cs"/>
              </a:rPr>
            </a:br>
            <a:r>
              <a:rPr lang="en-US" sz="3400" kern="1200" dirty="0">
                <a:solidFill>
                  <a:srgbClr val="FF0000"/>
                </a:solidFill>
                <a:latin typeface="+mj-lt"/>
                <a:ea typeface="+mj-ea"/>
                <a:cs typeface="+mj-cs"/>
              </a:rPr>
              <a:t>Cross Contamination</a:t>
            </a:r>
          </a:p>
        </p:txBody>
      </p:sp>
      <p:sp>
        <p:nvSpPr>
          <p:cNvPr id="5" name="TextBox 4">
            <a:extLst>
              <a:ext uri="{FF2B5EF4-FFF2-40B4-BE49-F238E27FC236}">
                <a16:creationId xmlns:a16="http://schemas.microsoft.com/office/drawing/2014/main" id="{62A67EB6-8B27-AC4C-9E39-F808AD977704}"/>
              </a:ext>
            </a:extLst>
          </p:cNvPr>
          <p:cNvSpPr txBox="1"/>
          <p:nvPr/>
        </p:nvSpPr>
        <p:spPr>
          <a:xfrm>
            <a:off x="448056" y="2512611"/>
            <a:ext cx="4832803" cy="3664351"/>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2800" b="0" i="0" dirty="0">
                <a:effectLst/>
              </a:rPr>
              <a:t>If procedures and practices are not adopted to prevent it, cross contamination WILL happen! </a:t>
            </a:r>
          </a:p>
          <a:p>
            <a:pPr>
              <a:lnSpc>
                <a:spcPct val="90000"/>
              </a:lnSpc>
              <a:spcAft>
                <a:spcPts val="600"/>
              </a:spcAft>
            </a:pPr>
            <a:endParaRPr lang="en-US" sz="2800" dirty="0"/>
          </a:p>
          <a:p>
            <a:pPr>
              <a:lnSpc>
                <a:spcPct val="90000"/>
              </a:lnSpc>
              <a:spcAft>
                <a:spcPts val="600"/>
              </a:spcAft>
            </a:pPr>
            <a:r>
              <a:rPr lang="en-US" sz="2800" dirty="0"/>
              <a:t>1.Think of  scenarios where this could happen?</a:t>
            </a:r>
          </a:p>
          <a:p>
            <a:pPr>
              <a:lnSpc>
                <a:spcPct val="90000"/>
              </a:lnSpc>
              <a:spcAft>
                <a:spcPts val="600"/>
              </a:spcAft>
            </a:pPr>
            <a:endParaRPr lang="en-US" sz="2800" dirty="0"/>
          </a:p>
          <a:p>
            <a:pPr>
              <a:lnSpc>
                <a:spcPct val="90000"/>
              </a:lnSpc>
              <a:spcAft>
                <a:spcPts val="600"/>
              </a:spcAft>
            </a:pPr>
            <a:r>
              <a:rPr lang="en-US" sz="2800" dirty="0"/>
              <a:t>2.What procedures / practices?</a:t>
            </a:r>
          </a:p>
          <a:p>
            <a:pPr>
              <a:lnSpc>
                <a:spcPct val="90000"/>
              </a:lnSpc>
              <a:spcAft>
                <a:spcPts val="600"/>
              </a:spcAft>
            </a:pPr>
            <a:endParaRPr lang="en-US" sz="2800" dirty="0"/>
          </a:p>
          <a:p>
            <a:pPr>
              <a:lnSpc>
                <a:spcPct val="90000"/>
              </a:lnSpc>
              <a:spcAft>
                <a:spcPts val="600"/>
              </a:spcAft>
            </a:pPr>
            <a:r>
              <a:rPr lang="en-US" sz="2800" dirty="0"/>
              <a:t>(Some are common sense!)</a:t>
            </a:r>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p:txBody>
      </p:sp>
      <p:sp>
        <p:nvSpPr>
          <p:cNvPr id="14" name="TextBox 13">
            <a:extLst>
              <a:ext uri="{FF2B5EF4-FFF2-40B4-BE49-F238E27FC236}">
                <a16:creationId xmlns:a16="http://schemas.microsoft.com/office/drawing/2014/main" id="{98AFD903-5C4F-7445-8C2C-81EE670E5C98}"/>
              </a:ext>
            </a:extLst>
          </p:cNvPr>
          <p:cNvSpPr txBox="1"/>
          <p:nvPr/>
        </p:nvSpPr>
        <p:spPr>
          <a:xfrm>
            <a:off x="444357" y="1326533"/>
            <a:ext cx="4832802" cy="646331"/>
          </a:xfrm>
          <a:prstGeom prst="rect">
            <a:avLst/>
          </a:prstGeom>
          <a:noFill/>
        </p:spPr>
        <p:txBody>
          <a:bodyPr wrap="square">
            <a:spAutoFit/>
          </a:bodyPr>
          <a:lstStyle/>
          <a:p>
            <a:r>
              <a:rPr lang="en-GB" b="0" i="0" dirty="0">
                <a:solidFill>
                  <a:srgbClr val="333333"/>
                </a:solidFill>
                <a:effectLst/>
                <a:latin typeface="Arial" panose="020B0604020202020204" pitchFamily="34" charset="0"/>
              </a:rPr>
              <a:t>The techniques of crime scene management are based on </a:t>
            </a:r>
            <a:r>
              <a:rPr lang="en-GB" b="0" i="0" dirty="0" err="1">
                <a:solidFill>
                  <a:srgbClr val="333333"/>
                </a:solidFill>
                <a:effectLst/>
                <a:latin typeface="Arial" panose="020B0604020202020204" pitchFamily="34" charset="0"/>
              </a:rPr>
              <a:t>Locard’s</a:t>
            </a:r>
            <a:r>
              <a:rPr lang="en-GB" b="0" i="0" dirty="0">
                <a:solidFill>
                  <a:srgbClr val="333333"/>
                </a:solidFill>
                <a:effectLst/>
                <a:latin typeface="Arial" panose="020B0604020202020204" pitchFamily="34" charset="0"/>
              </a:rPr>
              <a:t> Principle of Exchange</a:t>
            </a:r>
            <a:endParaRPr lang="en-GB" dirty="0"/>
          </a:p>
        </p:txBody>
      </p:sp>
    </p:spTree>
    <p:extLst>
      <p:ext uri="{BB962C8B-B14F-4D97-AF65-F5344CB8AC3E}">
        <p14:creationId xmlns:p14="http://schemas.microsoft.com/office/powerpoint/2010/main" val="26603467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7943" y="634181"/>
            <a:ext cx="6586491" cy="1286160"/>
          </a:xfrm>
        </p:spPr>
        <p:txBody>
          <a:bodyPr anchor="b">
            <a:normAutofit fontScale="90000"/>
          </a:bodyPr>
          <a:lstStyle/>
          <a:p>
            <a:pPr marL="342900" lvl="0" indent="-342900">
              <a:spcBef>
                <a:spcPts val="1000"/>
              </a:spcBef>
            </a:pPr>
            <a:br>
              <a:rPr lang="en-GB" sz="2100" dirty="0">
                <a:latin typeface="Calibri" panose="020F0502020204030204" pitchFamily="34" charset="0"/>
                <a:ea typeface="+mn-ea"/>
                <a:cs typeface="Calibri" panose="020F0502020204030204" pitchFamily="34" charset="0"/>
              </a:rPr>
            </a:br>
            <a:br>
              <a:rPr lang="en-GB" sz="2100" dirty="0">
                <a:latin typeface="Calibri" panose="020F0502020204030204" pitchFamily="34" charset="0"/>
                <a:ea typeface="+mn-ea"/>
                <a:cs typeface="Calibri" panose="020F0502020204030204" pitchFamily="34" charset="0"/>
              </a:rPr>
            </a:br>
            <a:r>
              <a:rPr lang="en-GB" sz="3600" dirty="0">
                <a:latin typeface="Calibri" panose="020F0502020204030204" pitchFamily="34" charset="0"/>
                <a:cs typeface="Calibri" panose="020F0502020204030204" pitchFamily="34" charset="0"/>
              </a:rPr>
              <a:t>Paul L. Kirk. (1902-1970)</a:t>
            </a:r>
            <a:br>
              <a:rPr lang="en-GB" sz="2100" dirty="0">
                <a:latin typeface="Calibri" panose="020F0502020204030204" pitchFamily="34" charset="0"/>
                <a:ea typeface="+mn-ea"/>
                <a:cs typeface="Calibri" panose="020F0502020204030204" pitchFamily="34" charset="0"/>
              </a:rPr>
            </a:br>
            <a:endParaRPr lang="en-GB" sz="21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965431" y="2438400"/>
            <a:ext cx="6586489" cy="3785419"/>
          </a:xfrm>
        </p:spPr>
        <p:txBody>
          <a:bodyPr>
            <a:normAutofit/>
          </a:bodyPr>
          <a:lstStyle/>
          <a:p>
            <a:pPr marL="0" indent="0" algn="ctr">
              <a:buNone/>
            </a:pPr>
            <a:r>
              <a:rPr lang="en-GB" sz="1700" i="1" dirty="0">
                <a:latin typeface="Calibri" panose="020F0502020204030204" pitchFamily="34" charset="0"/>
                <a:cs typeface="Calibri" panose="020F0502020204030204" pitchFamily="34" charset="0"/>
              </a:rPr>
              <a:t>“Wherever he steps, whatever he touches, whatever he leaves, even unconsciously, will serve as a silent witness against him.</a:t>
            </a:r>
          </a:p>
          <a:p>
            <a:pPr marL="0" indent="0" algn="ctr">
              <a:buNone/>
            </a:pPr>
            <a:r>
              <a:rPr lang="en-GB" sz="1700" i="1" dirty="0">
                <a:latin typeface="Calibri" panose="020F0502020204030204" pitchFamily="34" charset="0"/>
                <a:cs typeface="Calibri" panose="020F0502020204030204" pitchFamily="34" charset="0"/>
              </a:rPr>
              <a:t>Not only his fingerprints or his footprints, but his hair, the fibres from his clothes, the glass he breaks, the tool mark he leaves, the paint he scratches, the blood or semen he deposits or collects. </a:t>
            </a:r>
          </a:p>
          <a:p>
            <a:pPr marL="0" indent="0" algn="ctr">
              <a:buNone/>
            </a:pPr>
            <a:r>
              <a:rPr lang="en-GB" sz="1700" i="1" dirty="0">
                <a:latin typeface="Calibri" panose="020F0502020204030204" pitchFamily="34" charset="0"/>
                <a:cs typeface="Calibri" panose="020F0502020204030204" pitchFamily="34" charset="0"/>
              </a:rPr>
              <a:t>All of these and more, bear mute witness against him. This is evidence that does not forget. It is not confused by the excitement of the moment. It is not absent because human witnesses are. It is factual evidence. Physical evidence cannot be wrong, it cannot perjure itself, it cannot be wholly absent. Only human failure to find it, study and understand it, can diminish its value.”</a:t>
            </a:r>
          </a:p>
        </p:txBody>
      </p:sp>
      <p:pic>
        <p:nvPicPr>
          <p:cNvPr id="36866" name="Picture 2" descr="Paul L. Kirk - Wikipedia">
            <a:extLst>
              <a:ext uri="{FF2B5EF4-FFF2-40B4-BE49-F238E27FC236}">
                <a16:creationId xmlns:a16="http://schemas.microsoft.com/office/drawing/2014/main" id="{A5890AD4-2F32-4C44-B98F-2E57A85814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9" r="-1"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8126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7239945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5545-8AFD-714E-AD73-195317A9FA2A}"/>
              </a:ext>
            </a:extLst>
          </p:cNvPr>
          <p:cNvSpPr>
            <a:spLocks noGrp="1"/>
          </p:cNvSpPr>
          <p:nvPr>
            <p:ph type="title"/>
          </p:nvPr>
        </p:nvSpPr>
        <p:spPr>
          <a:xfrm>
            <a:off x="6385805" y="-209459"/>
            <a:ext cx="4753535" cy="1672499"/>
          </a:xfrm>
        </p:spPr>
        <p:txBody>
          <a:bodyPr>
            <a:normAutofit/>
          </a:bodyPr>
          <a:lstStyle/>
          <a:p>
            <a:r>
              <a:rPr lang="en-GB" sz="4000" b="1" u="sng" dirty="0"/>
              <a:t>Trace Evidence </a:t>
            </a:r>
          </a:p>
        </p:txBody>
      </p:sp>
      <p:pic>
        <p:nvPicPr>
          <p:cNvPr id="12294" name="Picture 6" descr="Soil forensics | Delivering Sustainable Production Systems | The James  Hutton Institute">
            <a:extLst>
              <a:ext uri="{FF2B5EF4-FFF2-40B4-BE49-F238E27FC236}">
                <a16:creationId xmlns:a16="http://schemas.microsoft.com/office/drawing/2014/main" id="{D1222127-0C42-8942-8741-36F5A0832F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56" r="20520" b="3"/>
          <a:stretch/>
        </p:blipFill>
        <p:spPr bwMode="auto">
          <a:xfrm>
            <a:off x="-4642" y="10"/>
            <a:ext cx="3006061"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Learning Algorithms for Evaluating Forensic Glass Evidence - Center for  Statistics and Applications in Forensic Evidence">
            <a:extLst>
              <a:ext uri="{FF2B5EF4-FFF2-40B4-BE49-F238E27FC236}">
                <a16:creationId xmlns:a16="http://schemas.microsoft.com/office/drawing/2014/main" id="{12A04CBC-C543-984B-97E4-B52B29A93D8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78" r="15238" b="2"/>
          <a:stretch/>
        </p:blipFill>
        <p:spPr bwMode="auto">
          <a:xfrm>
            <a:off x="3198068" y="10"/>
            <a:ext cx="2991088"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race Evidence: Introduction">
            <a:extLst>
              <a:ext uri="{FF2B5EF4-FFF2-40B4-BE49-F238E27FC236}">
                <a16:creationId xmlns:a16="http://schemas.microsoft.com/office/drawing/2014/main" id="{4843F0F3-BBE7-8D4D-A633-96F463B8E05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3843" r="10289" b="1"/>
          <a:stretch/>
        </p:blipFill>
        <p:spPr bwMode="auto">
          <a:xfrm>
            <a:off x="-2" y="3518351"/>
            <a:ext cx="6189158" cy="333964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598966B-B576-1E4D-A5C5-6F3B145616FE}"/>
              </a:ext>
            </a:extLst>
          </p:cNvPr>
          <p:cNvSpPr>
            <a:spLocks noGrp="1"/>
          </p:cNvSpPr>
          <p:nvPr>
            <p:ph idx="1"/>
          </p:nvPr>
        </p:nvSpPr>
        <p:spPr>
          <a:xfrm>
            <a:off x="9097806" y="6275961"/>
            <a:ext cx="4753534" cy="3694734"/>
          </a:xfrm>
        </p:spPr>
        <p:txBody>
          <a:bodyPr>
            <a:normAutofit/>
          </a:bodyPr>
          <a:lstStyle/>
          <a:p>
            <a:pPr marL="0" indent="0">
              <a:buNone/>
            </a:pPr>
            <a:r>
              <a:rPr lang="en-GB" sz="2000" dirty="0"/>
              <a:t>(College of Policing, 2021) </a:t>
            </a:r>
          </a:p>
        </p:txBody>
      </p:sp>
      <p:pic>
        <p:nvPicPr>
          <p:cNvPr id="12296" name="Picture 8" descr="Toxicology">
            <a:extLst>
              <a:ext uri="{FF2B5EF4-FFF2-40B4-BE49-F238E27FC236}">
                <a16:creationId xmlns:a16="http://schemas.microsoft.com/office/drawing/2014/main" id="{0E9678B4-6B07-C048-AF38-D3EAB1E45E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673" y="2637715"/>
            <a:ext cx="4038600" cy="2019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EF5D6C-8BF6-344B-B21F-4C2F92965740}"/>
              </a:ext>
            </a:extLst>
          </p:cNvPr>
          <p:cNvSpPr txBox="1"/>
          <p:nvPr/>
        </p:nvSpPr>
        <p:spPr>
          <a:xfrm>
            <a:off x="6385805" y="1278374"/>
            <a:ext cx="5610577"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Very small quantities of material</a:t>
            </a:r>
          </a:p>
          <a:p>
            <a:pPr marL="285750" indent="-285750">
              <a:buFont typeface="Arial" panose="020B0604020202020204" pitchFamily="34" charset="0"/>
              <a:buChar char="•"/>
            </a:pPr>
            <a:r>
              <a:rPr lang="en-GB" sz="2400" dirty="0"/>
              <a:t>Transfer from suspect to crime scene / victim &amp; vice versa</a:t>
            </a:r>
          </a:p>
          <a:p>
            <a:pPr marL="285750" indent="-285750">
              <a:buFont typeface="Arial" panose="020B0604020202020204" pitchFamily="34" charset="0"/>
              <a:buChar char="•"/>
            </a:pPr>
            <a:endParaRPr lang="en-GB" dirty="0"/>
          </a:p>
          <a:p>
            <a:pPr algn="ctr"/>
            <a:endParaRPr lang="en-GB" u="sng" dirty="0"/>
          </a:p>
          <a:p>
            <a:endParaRPr lang="en-GB" sz="2400" dirty="0"/>
          </a:p>
          <a:p>
            <a:r>
              <a:rPr lang="en-GB" sz="2400" dirty="0"/>
              <a:t>Fibres</a:t>
            </a:r>
          </a:p>
          <a:p>
            <a:r>
              <a:rPr lang="en-GB" sz="2400" dirty="0"/>
              <a:t>Glass fragments</a:t>
            </a:r>
          </a:p>
          <a:p>
            <a:r>
              <a:rPr lang="en-GB" sz="2400" dirty="0"/>
              <a:t>Paint flakes </a:t>
            </a:r>
          </a:p>
          <a:p>
            <a:r>
              <a:rPr lang="en-GB" sz="2400" dirty="0"/>
              <a:t>Pollens</a:t>
            </a:r>
          </a:p>
          <a:p>
            <a:r>
              <a:rPr lang="en-GB" sz="2400" dirty="0"/>
              <a:t>Soils</a:t>
            </a:r>
          </a:p>
          <a:p>
            <a:r>
              <a:rPr lang="en-GB" sz="2400" dirty="0"/>
              <a:t>Insects</a:t>
            </a:r>
          </a:p>
          <a:p>
            <a:endParaRPr lang="en-GB" dirty="0"/>
          </a:p>
          <a:p>
            <a:r>
              <a:rPr lang="en-GB" dirty="0"/>
              <a:t> </a:t>
            </a:r>
          </a:p>
        </p:txBody>
      </p:sp>
    </p:spTree>
    <p:extLst>
      <p:ext uri="{BB962C8B-B14F-4D97-AF65-F5344CB8AC3E}">
        <p14:creationId xmlns:p14="http://schemas.microsoft.com/office/powerpoint/2010/main" val="24001125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Toolmarks - Crime Scene">
            <a:extLst>
              <a:ext uri="{FF2B5EF4-FFF2-40B4-BE49-F238E27FC236}">
                <a16:creationId xmlns:a16="http://schemas.microsoft.com/office/drawing/2014/main" id="{9271F797-B24D-8F4C-8A4D-B02C78B0AD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153" r="22348"/>
          <a:stretch/>
        </p:blipFill>
        <p:spPr bwMode="auto">
          <a:xfrm>
            <a:off x="7381653" y="10"/>
            <a:ext cx="481034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a:extLst>
            <a:ext uri="{909E8E84-426E-40DD-AFC4-6F175D3DCCD1}">
              <a14:hiddenFill xmlns:a14="http://schemas.microsoft.com/office/drawing/2010/main">
                <a:solidFill>
                  <a:srgbClr val="FFFFFF"/>
                </a:solidFill>
              </a14:hiddenFill>
            </a:ext>
          </a:extLst>
        </p:spPr>
      </p:pic>
      <p:pic>
        <p:nvPicPr>
          <p:cNvPr id="13314" name="Picture 2" descr="Evidence Footprint Crime Scene Photos - Free &amp; Royalty-Free Stock Photos  from Dreamstime">
            <a:extLst>
              <a:ext uri="{FF2B5EF4-FFF2-40B4-BE49-F238E27FC236}">
                <a16:creationId xmlns:a16="http://schemas.microsoft.com/office/drawing/2014/main" id="{B5080A1E-7E30-F94A-B21E-AB9635C76A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263"/>
          <a:stretch/>
        </p:blipFill>
        <p:spPr bwMode="auto">
          <a:xfrm>
            <a:off x="313638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3316" name="Picture 4" descr="Tire mark of Right Front Tire | Download Scientific Diagram">
            <a:extLst>
              <a:ext uri="{FF2B5EF4-FFF2-40B4-BE49-F238E27FC236}">
                <a16:creationId xmlns:a16="http://schemas.microsoft.com/office/drawing/2014/main" id="{DAA47BA5-50E5-5D4D-9A83-758050C0AA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4184"/>
          <a:stretch/>
        </p:blipFill>
        <p:spPr bwMode="auto">
          <a:xfrm>
            <a:off x="318942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038C4AD-4732-A044-B247-01129E323DB2}"/>
              </a:ext>
            </a:extLst>
          </p:cNvPr>
          <p:cNvSpPr>
            <a:spLocks noGrp="1"/>
          </p:cNvSpPr>
          <p:nvPr>
            <p:ph type="title"/>
          </p:nvPr>
        </p:nvSpPr>
        <p:spPr>
          <a:xfrm>
            <a:off x="448056" y="685800"/>
            <a:ext cx="2807208" cy="1325563"/>
          </a:xfrm>
        </p:spPr>
        <p:txBody>
          <a:bodyPr vert="horz" lIns="91440" tIns="45720" rIns="91440" bIns="45720" rtlCol="0" anchor="ctr">
            <a:normAutofit/>
          </a:bodyPr>
          <a:lstStyle/>
          <a:p>
            <a:r>
              <a:rPr lang="en-US" sz="4000" b="1" u="sng" kern="1200" dirty="0">
                <a:solidFill>
                  <a:schemeClr val="tx1"/>
                </a:solidFill>
                <a:latin typeface="+mj-lt"/>
                <a:ea typeface="+mj-ea"/>
                <a:cs typeface="+mj-cs"/>
              </a:rPr>
              <a:t>Impressions</a:t>
            </a:r>
          </a:p>
        </p:txBody>
      </p:sp>
      <p:sp>
        <p:nvSpPr>
          <p:cNvPr id="4" name="TextBox 3">
            <a:extLst>
              <a:ext uri="{FF2B5EF4-FFF2-40B4-BE49-F238E27FC236}">
                <a16:creationId xmlns:a16="http://schemas.microsoft.com/office/drawing/2014/main" id="{7C26EFCC-6EAD-3049-BFB8-9C8B3FCBAAFC}"/>
              </a:ext>
            </a:extLst>
          </p:cNvPr>
          <p:cNvSpPr txBox="1"/>
          <p:nvPr/>
        </p:nvSpPr>
        <p:spPr>
          <a:xfrm>
            <a:off x="274183" y="2387329"/>
            <a:ext cx="3154953" cy="3922776"/>
          </a:xfrm>
          <a:prstGeom prst="rect">
            <a:avLst/>
          </a:prstGeom>
        </p:spPr>
        <p:txBody>
          <a:bodyPr vert="horz" lIns="91440" tIns="45720" rIns="91440" bIns="45720" rtlCol="0">
            <a:normAutofit fontScale="70000" lnSpcReduction="20000"/>
          </a:bodyPr>
          <a:lstStyle/>
          <a:p>
            <a:pPr marL="285750" indent="-285750">
              <a:buFont typeface="Arial" panose="020B0604020202020204" pitchFamily="34" charset="0"/>
              <a:buChar char="•"/>
            </a:pPr>
            <a:r>
              <a:rPr lang="en-GB" sz="3300" dirty="0"/>
              <a:t>Footwear marks</a:t>
            </a:r>
          </a:p>
          <a:p>
            <a:r>
              <a:rPr lang="en-GB" sz="3300" dirty="0"/>
              <a:t> </a:t>
            </a:r>
          </a:p>
          <a:p>
            <a:pPr marL="285750" indent="-285750">
              <a:buFont typeface="Arial" panose="020B0604020202020204" pitchFamily="34" charset="0"/>
              <a:buChar char="•"/>
            </a:pPr>
            <a:r>
              <a:rPr lang="en-GB" sz="3300" dirty="0"/>
              <a:t>Tyre marks </a:t>
            </a:r>
          </a:p>
          <a:p>
            <a:endParaRPr lang="en-GB" sz="3300" dirty="0"/>
          </a:p>
          <a:p>
            <a:pPr marL="285750" indent="-285750">
              <a:buFont typeface="Arial" panose="020B0604020202020204" pitchFamily="34" charset="0"/>
              <a:buChar char="•"/>
            </a:pPr>
            <a:r>
              <a:rPr lang="en-GB" sz="3300" dirty="0"/>
              <a:t>Other types of marks </a:t>
            </a:r>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r>
              <a:rPr lang="en-US" sz="1700" dirty="0"/>
              <a:t>(College of Policing, 2021) </a:t>
            </a:r>
          </a:p>
        </p:txBody>
      </p:sp>
    </p:spTree>
    <p:extLst>
      <p:ext uri="{BB962C8B-B14F-4D97-AF65-F5344CB8AC3E}">
        <p14:creationId xmlns:p14="http://schemas.microsoft.com/office/powerpoint/2010/main" val="11270768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B47AE-7A25-5749-BEE1-3CC3DAF424FB}"/>
              </a:ext>
            </a:extLst>
          </p:cNvPr>
          <p:cNvSpPr>
            <a:spLocks noGrp="1"/>
          </p:cNvSpPr>
          <p:nvPr>
            <p:ph type="title"/>
          </p:nvPr>
        </p:nvSpPr>
        <p:spPr>
          <a:xfrm>
            <a:off x="838200" y="4435052"/>
            <a:ext cx="3093720" cy="1645920"/>
          </a:xfrm>
        </p:spPr>
        <p:txBody>
          <a:bodyPr vert="horz" lIns="91440" tIns="45720" rIns="91440" bIns="45720" rtlCol="0" anchor="ctr">
            <a:normAutofit/>
          </a:bodyPr>
          <a:lstStyle/>
          <a:p>
            <a:r>
              <a:rPr lang="en-US" sz="2600" kern="1200">
                <a:solidFill>
                  <a:schemeClr val="tx1"/>
                </a:solidFill>
                <a:latin typeface="+mj-lt"/>
                <a:ea typeface="+mj-ea"/>
                <a:cs typeface="+mj-cs"/>
              </a:rPr>
              <a:t>DNA Evidence </a:t>
            </a:r>
          </a:p>
        </p:txBody>
      </p:sp>
      <p:pic>
        <p:nvPicPr>
          <p:cNvPr id="14340" name="Picture 4" descr="DNA evidence could soon tell cops your age, whether you smoke, and what you  ate for breakfast">
            <a:extLst>
              <a:ext uri="{FF2B5EF4-FFF2-40B4-BE49-F238E27FC236}">
                <a16:creationId xmlns:a16="http://schemas.microsoft.com/office/drawing/2014/main" id="{6EAD4D6A-715C-4343-9E12-B7186EA0A1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66" r="15119" b="1"/>
          <a:stretch/>
        </p:blipFill>
        <p:spPr bwMode="auto">
          <a:xfrm>
            <a:off x="20" y="-6"/>
            <a:ext cx="3931900" cy="400507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ow Reliable Is DNA Evidence? | The Marshall Defense Firm">
            <a:extLst>
              <a:ext uri="{FF2B5EF4-FFF2-40B4-BE49-F238E27FC236}">
                <a16:creationId xmlns:a16="http://schemas.microsoft.com/office/drawing/2014/main" id="{30E1A4FE-5972-8A45-9345-398A33DCA9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33" r="26238" b="2"/>
          <a:stretch/>
        </p:blipFill>
        <p:spPr bwMode="auto">
          <a:xfrm>
            <a:off x="4130040" y="6"/>
            <a:ext cx="3931920" cy="40050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4 Types Of Court Admissible Relationship DNA Testing - Endeavor DNA">
            <a:extLst>
              <a:ext uri="{FF2B5EF4-FFF2-40B4-BE49-F238E27FC236}">
                <a16:creationId xmlns:a16="http://schemas.microsoft.com/office/drawing/2014/main" id="{9C8063CA-CFB9-8946-A609-FAFE82E2DBB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499" r="14172" b="2"/>
          <a:stretch/>
        </p:blipFill>
        <p:spPr bwMode="auto">
          <a:xfrm>
            <a:off x="8260080" y="-1"/>
            <a:ext cx="3931920" cy="40050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368273-8F23-6B4D-BC89-2FCF2BF2AD04}"/>
              </a:ext>
            </a:extLst>
          </p:cNvPr>
          <p:cNvSpPr txBox="1"/>
          <p:nvPr/>
        </p:nvSpPr>
        <p:spPr>
          <a:xfrm>
            <a:off x="8828882" y="5773328"/>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
        <p:nvSpPr>
          <p:cNvPr id="6" name="TextBox 5">
            <a:extLst>
              <a:ext uri="{FF2B5EF4-FFF2-40B4-BE49-F238E27FC236}">
                <a16:creationId xmlns:a16="http://schemas.microsoft.com/office/drawing/2014/main" id="{2BAAA107-DEB0-1046-9C0F-EF8DF66E160E}"/>
              </a:ext>
            </a:extLst>
          </p:cNvPr>
          <p:cNvSpPr txBox="1"/>
          <p:nvPr/>
        </p:nvSpPr>
        <p:spPr>
          <a:xfrm>
            <a:off x="4388310" y="4369230"/>
            <a:ext cx="4233308" cy="1938992"/>
          </a:xfrm>
          <a:prstGeom prst="rect">
            <a:avLst/>
          </a:prstGeom>
          <a:noFill/>
        </p:spPr>
        <p:txBody>
          <a:bodyPr wrap="square" rtlCol="0">
            <a:spAutoFit/>
          </a:bodyPr>
          <a:lstStyle/>
          <a:p>
            <a:r>
              <a:rPr lang="en-GB" sz="2000" dirty="0"/>
              <a:t>Blood </a:t>
            </a:r>
          </a:p>
          <a:p>
            <a:r>
              <a:rPr lang="en-GB" sz="2000" dirty="0"/>
              <a:t>Semen</a:t>
            </a:r>
          </a:p>
          <a:p>
            <a:r>
              <a:rPr lang="en-GB" sz="2000" dirty="0"/>
              <a:t>Saliva</a:t>
            </a:r>
          </a:p>
          <a:p>
            <a:r>
              <a:rPr lang="en-GB" sz="2000" dirty="0"/>
              <a:t>Hair (with roots) </a:t>
            </a:r>
          </a:p>
          <a:p>
            <a:r>
              <a:rPr lang="en-GB" sz="2000" dirty="0"/>
              <a:t>Body tissue</a:t>
            </a:r>
          </a:p>
          <a:p>
            <a:r>
              <a:rPr lang="en-GB" sz="2000" dirty="0"/>
              <a:t>......and more!</a:t>
            </a:r>
          </a:p>
        </p:txBody>
      </p:sp>
    </p:spTree>
    <p:extLst>
      <p:ext uri="{BB962C8B-B14F-4D97-AF65-F5344CB8AC3E}">
        <p14:creationId xmlns:p14="http://schemas.microsoft.com/office/powerpoint/2010/main" val="15562182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A10E4-FDFB-4D4A-A85B-BBD779659C2C}"/>
              </a:ext>
            </a:extLst>
          </p:cNvPr>
          <p:cNvSpPr>
            <a:spLocks noGrp="1"/>
          </p:cNvSpPr>
          <p:nvPr>
            <p:ph type="title"/>
          </p:nvPr>
        </p:nvSpPr>
        <p:spPr>
          <a:xfrm>
            <a:off x="838201" y="643467"/>
            <a:ext cx="3888526" cy="1800526"/>
          </a:xfrm>
        </p:spPr>
        <p:txBody>
          <a:bodyPr>
            <a:normAutofit/>
          </a:bodyPr>
          <a:lstStyle/>
          <a:p>
            <a:r>
              <a:rPr lang="en-GB" b="1" u="sng" dirty="0"/>
              <a:t>Finger Marks </a:t>
            </a:r>
          </a:p>
        </p:txBody>
      </p:sp>
      <p:sp>
        <p:nvSpPr>
          <p:cNvPr id="3" name="Content Placeholder 2">
            <a:extLst>
              <a:ext uri="{FF2B5EF4-FFF2-40B4-BE49-F238E27FC236}">
                <a16:creationId xmlns:a16="http://schemas.microsoft.com/office/drawing/2014/main" id="{1125554A-2213-014F-A9D7-F852E5EAAF0B}"/>
              </a:ext>
            </a:extLst>
          </p:cNvPr>
          <p:cNvSpPr>
            <a:spLocks noGrp="1"/>
          </p:cNvSpPr>
          <p:nvPr>
            <p:ph idx="1"/>
          </p:nvPr>
        </p:nvSpPr>
        <p:spPr>
          <a:xfrm>
            <a:off x="838201" y="2623381"/>
            <a:ext cx="3888528" cy="3553581"/>
          </a:xfrm>
        </p:spPr>
        <p:txBody>
          <a:bodyPr>
            <a:normAutofit/>
          </a:bodyPr>
          <a:lstStyle/>
          <a:p>
            <a:r>
              <a:rPr lang="en-GB" sz="1700"/>
              <a:t>Ridged skin on our fingers can leave marks on textured surfaces</a:t>
            </a:r>
          </a:p>
          <a:p>
            <a:r>
              <a:rPr lang="en-GB" sz="1700"/>
              <a:t>Imaged, compared and used as forensic evidence </a:t>
            </a:r>
          </a:p>
          <a:p>
            <a:r>
              <a:rPr lang="en-GB" sz="1700"/>
              <a:t>The term ‘fingerprints’ refers to the images made which can be compared to the fingers marks at a crime scene</a:t>
            </a:r>
          </a:p>
          <a:p>
            <a:r>
              <a:rPr lang="en-GB" sz="1700"/>
              <a:t>Not just fingers – palms, toes, sole patterns</a:t>
            </a:r>
          </a:p>
          <a:p>
            <a:r>
              <a:rPr lang="en-GB" sz="1700"/>
              <a:t>CJS – every one is </a:t>
            </a:r>
            <a:r>
              <a:rPr lang="en-GB" sz="1700" i="1"/>
              <a:t>unique</a:t>
            </a:r>
            <a:r>
              <a:rPr lang="en-GB" sz="1700"/>
              <a:t> (Including identical twins)</a:t>
            </a:r>
          </a:p>
          <a:p>
            <a:endParaRPr lang="en-GB" sz="1700"/>
          </a:p>
          <a:p>
            <a:pPr marL="0" indent="0">
              <a:buNone/>
            </a:pPr>
            <a:endParaRPr lang="en-GB" sz="1700"/>
          </a:p>
          <a:p>
            <a:endParaRPr lang="en-GB" sz="1700"/>
          </a:p>
        </p:txBody>
      </p:sp>
      <p:pic>
        <p:nvPicPr>
          <p:cNvPr id="15362" name="Picture 2" descr="No Two Finger Prints Are Alike” – Fingerprinting in the Modern World">
            <a:extLst>
              <a:ext uri="{FF2B5EF4-FFF2-40B4-BE49-F238E27FC236}">
                <a16:creationId xmlns:a16="http://schemas.microsoft.com/office/drawing/2014/main" id="{C53C46AB-C948-2F4D-8E52-0A5DB148F0B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05801" y="643234"/>
            <a:ext cx="3737917" cy="55998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48B225B-6EDF-A640-BD10-85F4A5633B9C}"/>
              </a:ext>
            </a:extLst>
          </p:cNvPr>
          <p:cNvSpPr txBox="1"/>
          <p:nvPr/>
        </p:nvSpPr>
        <p:spPr>
          <a:xfrm>
            <a:off x="9475059" y="5727595"/>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Tree>
    <p:extLst>
      <p:ext uri="{BB962C8B-B14F-4D97-AF65-F5344CB8AC3E}">
        <p14:creationId xmlns:p14="http://schemas.microsoft.com/office/powerpoint/2010/main" val="11656757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irearms &amp; Ballistics | Forensic Service Providers | Forensic Equity">
            <a:extLst>
              <a:ext uri="{FF2B5EF4-FFF2-40B4-BE49-F238E27FC236}">
                <a16:creationId xmlns:a16="http://schemas.microsoft.com/office/drawing/2014/main" id="{E0F04F7C-0F78-C842-A979-158742BB85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9929"/>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Forensic Firearms Courses">
            <a:extLst>
              <a:ext uri="{FF2B5EF4-FFF2-40B4-BE49-F238E27FC236}">
                <a16:creationId xmlns:a16="http://schemas.microsoft.com/office/drawing/2014/main" id="{2D4EA8A4-4A57-BA41-9F98-D5B10D78CC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706" b="7110"/>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C2C2680-5B2A-704F-97A1-7DAC37ECC1FA}"/>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b="1" u="sng" kern="1200" dirty="0">
                <a:solidFill>
                  <a:schemeClr val="tx1"/>
                </a:solidFill>
                <a:latin typeface="+mj-lt"/>
                <a:ea typeface="+mj-ea"/>
                <a:cs typeface="+mj-cs"/>
              </a:rPr>
              <a:t>Firearms</a:t>
            </a:r>
          </a:p>
        </p:txBody>
      </p:sp>
      <p:sp>
        <p:nvSpPr>
          <p:cNvPr id="6" name="TextBox 5">
            <a:extLst>
              <a:ext uri="{FF2B5EF4-FFF2-40B4-BE49-F238E27FC236}">
                <a16:creationId xmlns:a16="http://schemas.microsoft.com/office/drawing/2014/main" id="{0C0A6ED0-4E06-4B43-884F-FF4D993CCE18}"/>
              </a:ext>
            </a:extLst>
          </p:cNvPr>
          <p:cNvSpPr txBox="1"/>
          <p:nvPr/>
        </p:nvSpPr>
        <p:spPr>
          <a:xfrm>
            <a:off x="448056" y="2512611"/>
            <a:ext cx="4832803" cy="3664351"/>
          </a:xfrm>
          <a:prstGeom prst="rect">
            <a:avLst/>
          </a:prstGeom>
        </p:spPr>
        <p:txBody>
          <a:bodyPr vert="horz" lIns="91440" tIns="45720" rIns="91440" bIns="45720" rtlCol="0">
            <a:normAutofit fontScale="32500" lnSpcReduction="20000"/>
          </a:bodyPr>
          <a:lstStyle/>
          <a:p>
            <a:pPr marL="342900" indent="-342900">
              <a:buFont typeface="Arial" panose="020B0604020202020204" pitchFamily="34" charset="0"/>
              <a:buChar char="•"/>
            </a:pPr>
            <a:r>
              <a:rPr lang="en-GB" sz="4900" dirty="0"/>
              <a:t>Spent (used) bullets or cartridges = rich sources of evidence</a:t>
            </a:r>
            <a:br>
              <a:rPr lang="en-GB" sz="4900" dirty="0"/>
            </a:br>
            <a:endParaRPr lang="en-GB" sz="4900" dirty="0"/>
          </a:p>
          <a:p>
            <a:pPr marL="342900" indent="-342900">
              <a:buFont typeface="Arial" panose="020B0604020202020204" pitchFamily="34" charset="0"/>
              <a:buChar char="•"/>
            </a:pPr>
            <a:r>
              <a:rPr lang="en-GB" sz="4900" dirty="0"/>
              <a:t>The barrel and the firing mechanisms leave marks on the bullets and the cartridge cases when being fired</a:t>
            </a:r>
          </a:p>
          <a:p>
            <a:endParaRPr lang="en-GB" sz="4900" dirty="0"/>
          </a:p>
          <a:p>
            <a:endParaRPr lang="en-GB" sz="4900" dirty="0"/>
          </a:p>
          <a:p>
            <a:pPr marL="342900" indent="-342900">
              <a:buFont typeface="Arial" panose="020B0604020202020204" pitchFamily="34" charset="0"/>
              <a:buChar char="•"/>
            </a:pPr>
            <a:r>
              <a:rPr lang="en-GB" sz="4900" dirty="0"/>
              <a:t>The National Ballistics Service (NABIS) can examine these and sometimes link the back to a weapon and vice versa. </a:t>
            </a:r>
          </a:p>
          <a:p>
            <a:pPr>
              <a:lnSpc>
                <a:spcPct val="90000"/>
              </a:lnSpc>
              <a:spcAft>
                <a:spcPts val="600"/>
              </a:spcAft>
            </a:pPr>
            <a:endParaRPr lang="en-US" sz="4900" dirty="0"/>
          </a:p>
          <a:p>
            <a:pPr>
              <a:lnSpc>
                <a:spcPct val="90000"/>
              </a:lnSpc>
              <a:spcAft>
                <a:spcPts val="600"/>
              </a:spcAft>
            </a:pPr>
            <a:endParaRPr lang="en-US" sz="49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r>
              <a:rPr lang="en-US" sz="2000" dirty="0"/>
              <a:t>(College of Policing, 2021) </a:t>
            </a:r>
          </a:p>
        </p:txBody>
      </p:sp>
    </p:spTree>
    <p:extLst>
      <p:ext uri="{BB962C8B-B14F-4D97-AF65-F5344CB8AC3E}">
        <p14:creationId xmlns:p14="http://schemas.microsoft.com/office/powerpoint/2010/main" val="207966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2B91BEB-8A35-254B-A88F-2F0C7B0682D2}"/>
              </a:ext>
            </a:extLst>
          </p:cNvPr>
          <p:cNvSpPr>
            <a:spLocks noGrp="1"/>
          </p:cNvSpPr>
          <p:nvPr>
            <p:ph type="title"/>
          </p:nvPr>
        </p:nvSpPr>
        <p:spPr>
          <a:xfrm>
            <a:off x="841247" y="1655286"/>
            <a:ext cx="4609057" cy="2610042"/>
          </a:xfrm>
        </p:spPr>
        <p:txBody>
          <a:bodyPr vert="horz" lIns="91440" tIns="45720" rIns="91440" bIns="45720" rtlCol="0" anchor="b">
            <a:normAutofit/>
          </a:bodyPr>
          <a:lstStyle/>
          <a:p>
            <a:r>
              <a:rPr lang="en-US" sz="3400" kern="1200">
                <a:solidFill>
                  <a:schemeClr val="tx1"/>
                </a:solidFill>
                <a:latin typeface="+mj-lt"/>
                <a:ea typeface="+mj-ea"/>
                <a:cs typeface="+mj-cs"/>
              </a:rPr>
              <a:t>Group Task: </a:t>
            </a:r>
            <a:br>
              <a:rPr lang="en-US" sz="3400" kern="1200">
                <a:solidFill>
                  <a:schemeClr val="tx1"/>
                </a:solidFill>
                <a:latin typeface="+mj-lt"/>
                <a:ea typeface="+mj-ea"/>
                <a:cs typeface="+mj-cs"/>
              </a:rPr>
            </a:br>
            <a:r>
              <a:rPr lang="en-US" sz="3400" kern="1200">
                <a:solidFill>
                  <a:schemeClr val="tx1"/>
                </a:solidFill>
                <a:latin typeface="+mj-lt"/>
                <a:ea typeface="+mj-ea"/>
                <a:cs typeface="+mj-cs"/>
              </a:rPr>
              <a:t>Identify 5 key/interesting points from the video to report back to the whole group. </a:t>
            </a:r>
          </a:p>
        </p:txBody>
      </p:sp>
      <p:sp>
        <p:nvSpPr>
          <p:cNvPr id="21" name="Freeform: Shape 8">
            <a:extLst>
              <a:ext uri="{FF2B5EF4-FFF2-40B4-BE49-F238E27FC236}">
                <a16:creationId xmlns:a16="http://schemas.microsoft.com/office/drawing/2014/main" id="{F6EF57EF-D042-41D3-83E8-41A1FE6C1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32876" cy="1290953"/>
          </a:xfrm>
          <a:custGeom>
            <a:avLst/>
            <a:gdLst>
              <a:gd name="connsiteX0" fmla="*/ 0 w 5532876"/>
              <a:gd name="connsiteY0" fmla="*/ 0 h 1290953"/>
              <a:gd name="connsiteX1" fmla="*/ 5532876 w 5532876"/>
              <a:gd name="connsiteY1" fmla="*/ 0 h 1290953"/>
              <a:gd name="connsiteX2" fmla="*/ 4936972 w 5532876"/>
              <a:gd name="connsiteY2" fmla="*/ 1290953 h 1290953"/>
              <a:gd name="connsiteX3" fmla="*/ 0 w 5532876"/>
              <a:gd name="connsiteY3" fmla="*/ 1290953 h 1290953"/>
            </a:gdLst>
            <a:ahLst/>
            <a:cxnLst>
              <a:cxn ang="0">
                <a:pos x="connsiteX0" y="connsiteY0"/>
              </a:cxn>
              <a:cxn ang="0">
                <a:pos x="connsiteX1" y="connsiteY1"/>
              </a:cxn>
              <a:cxn ang="0">
                <a:pos x="connsiteX2" y="connsiteY2"/>
              </a:cxn>
              <a:cxn ang="0">
                <a:pos x="connsiteX3" y="connsiteY3"/>
              </a:cxn>
            </a:cxnLst>
            <a:rect l="l" t="t" r="r" b="b"/>
            <a:pathLst>
              <a:path w="5532876" h="1290953">
                <a:moveTo>
                  <a:pt x="0" y="0"/>
                </a:moveTo>
                <a:lnTo>
                  <a:pt x="5532876" y="0"/>
                </a:lnTo>
                <a:lnTo>
                  <a:pt x="4936972" y="1290953"/>
                </a:lnTo>
                <a:lnTo>
                  <a:pt x="0" y="1290953"/>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10">
            <a:extLst>
              <a:ext uri="{FF2B5EF4-FFF2-40B4-BE49-F238E27FC236}">
                <a16:creationId xmlns:a16="http://schemas.microsoft.com/office/drawing/2014/main" id="{D00A59BB-A268-4F3E-9D41-CA265AF16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7841" y="1"/>
            <a:ext cx="7094159" cy="1290953"/>
          </a:xfrm>
          <a:custGeom>
            <a:avLst/>
            <a:gdLst>
              <a:gd name="connsiteX0" fmla="*/ 595904 w 7094159"/>
              <a:gd name="connsiteY0" fmla="*/ 0 h 1290953"/>
              <a:gd name="connsiteX1" fmla="*/ 7094159 w 7094159"/>
              <a:gd name="connsiteY1" fmla="*/ 0 h 1290953"/>
              <a:gd name="connsiteX2" fmla="*/ 7094159 w 7094159"/>
              <a:gd name="connsiteY2" fmla="*/ 1290553 h 1290953"/>
              <a:gd name="connsiteX3" fmla="*/ 5920618 w 7094159"/>
              <a:gd name="connsiteY3" fmla="*/ 1290553 h 1290953"/>
              <a:gd name="connsiteX4" fmla="*/ 5920618 w 7094159"/>
              <a:gd name="connsiteY4" fmla="*/ 1290953 h 1290953"/>
              <a:gd name="connsiteX5" fmla="*/ 2729248 w 7094159"/>
              <a:gd name="connsiteY5" fmla="*/ 1290953 h 1290953"/>
              <a:gd name="connsiteX6" fmla="*/ 2574303 w 7094159"/>
              <a:gd name="connsiteY6" fmla="*/ 1290953 h 1290953"/>
              <a:gd name="connsiteX7" fmla="*/ 0 w 7094159"/>
              <a:gd name="connsiteY7" fmla="*/ 1290953 h 129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4159" h="1290953">
                <a:moveTo>
                  <a:pt x="595904" y="0"/>
                </a:moveTo>
                <a:lnTo>
                  <a:pt x="7094159" y="0"/>
                </a:lnTo>
                <a:lnTo>
                  <a:pt x="7094159" y="1290553"/>
                </a:lnTo>
                <a:lnTo>
                  <a:pt x="5920618" y="1290553"/>
                </a:lnTo>
                <a:lnTo>
                  <a:pt x="5920618" y="1290953"/>
                </a:lnTo>
                <a:lnTo>
                  <a:pt x="2729248" y="1290953"/>
                </a:lnTo>
                <a:lnTo>
                  <a:pt x="2574303" y="1290953"/>
                </a:lnTo>
                <a:lnTo>
                  <a:pt x="0" y="1290953"/>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Online Media 3" descr="How is a forensic scene protected &amp; initially examined?">
            <a:hlinkClick r:id="" action="ppaction://media"/>
            <a:extLst>
              <a:ext uri="{FF2B5EF4-FFF2-40B4-BE49-F238E27FC236}">
                <a16:creationId xmlns:a16="http://schemas.microsoft.com/office/drawing/2014/main" id="{28D6CD11-1280-5047-87A7-1C54163FB387}"/>
              </a:ext>
            </a:extLst>
          </p:cNvPr>
          <p:cNvPicPr>
            <a:picLocks noRot="1" noChangeAspect="1"/>
          </p:cNvPicPr>
          <p:nvPr>
            <a:videoFile r:link="rId1"/>
          </p:nvPr>
        </p:nvPicPr>
        <p:blipFill>
          <a:blip r:embed="rId4"/>
          <a:stretch>
            <a:fillRect/>
          </a:stretch>
        </p:blipFill>
        <p:spPr>
          <a:xfrm>
            <a:off x="6507579" y="1962570"/>
            <a:ext cx="5079371" cy="2869844"/>
          </a:xfrm>
          <a:prstGeom prst="rect">
            <a:avLst/>
          </a:prstGeom>
        </p:spPr>
      </p:pic>
      <p:sp>
        <p:nvSpPr>
          <p:cNvPr id="23" name="Freeform: Shape 12">
            <a:extLst>
              <a:ext uri="{FF2B5EF4-FFF2-40B4-BE49-F238E27FC236}">
                <a16:creationId xmlns:a16="http://schemas.microsoft.com/office/drawing/2014/main" id="{63794DCE-9D34-40DF-AB3F-06DA8ACCD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2116" y="5450103"/>
            <a:ext cx="5569884" cy="1407897"/>
          </a:xfrm>
          <a:custGeom>
            <a:avLst/>
            <a:gdLst>
              <a:gd name="connsiteX0" fmla="*/ 652041 w 5569884"/>
              <a:gd name="connsiteY0" fmla="*/ 0 h 1407897"/>
              <a:gd name="connsiteX1" fmla="*/ 5569884 w 5569884"/>
              <a:gd name="connsiteY1" fmla="*/ 0 h 1407897"/>
              <a:gd name="connsiteX2" fmla="*/ 5569884 w 5569884"/>
              <a:gd name="connsiteY2" fmla="*/ 1407897 h 1407897"/>
              <a:gd name="connsiteX3" fmla="*/ 0 w 5569884"/>
              <a:gd name="connsiteY3" fmla="*/ 1407897 h 1407897"/>
            </a:gdLst>
            <a:ahLst/>
            <a:cxnLst>
              <a:cxn ang="0">
                <a:pos x="connsiteX0" y="connsiteY0"/>
              </a:cxn>
              <a:cxn ang="0">
                <a:pos x="connsiteX1" y="connsiteY1"/>
              </a:cxn>
              <a:cxn ang="0">
                <a:pos x="connsiteX2" y="connsiteY2"/>
              </a:cxn>
              <a:cxn ang="0">
                <a:pos x="connsiteX3" y="connsiteY3"/>
              </a:cxn>
            </a:cxnLst>
            <a:rect l="l" t="t" r="r" b="b"/>
            <a:pathLst>
              <a:path w="5569884" h="1407897">
                <a:moveTo>
                  <a:pt x="652041" y="0"/>
                </a:moveTo>
                <a:lnTo>
                  <a:pt x="5569884" y="0"/>
                </a:lnTo>
                <a:lnTo>
                  <a:pt x="5569884" y="1407897"/>
                </a:lnTo>
                <a:lnTo>
                  <a:pt x="0" y="140789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14">
            <a:extLst>
              <a:ext uri="{FF2B5EF4-FFF2-40B4-BE49-F238E27FC236}">
                <a16:creationId xmlns:a16="http://schemas.microsoft.com/office/drawing/2014/main" id="{45006452-918C-4282-A72C-C9692B669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50103"/>
            <a:ext cx="7114535" cy="1407897"/>
          </a:xfrm>
          <a:custGeom>
            <a:avLst/>
            <a:gdLst>
              <a:gd name="connsiteX0" fmla="*/ 0 w 7114535"/>
              <a:gd name="connsiteY0" fmla="*/ 0 h 1407897"/>
              <a:gd name="connsiteX1" fmla="*/ 1189345 w 7114535"/>
              <a:gd name="connsiteY1" fmla="*/ 0 h 1407897"/>
              <a:gd name="connsiteX2" fmla="*/ 7114535 w 7114535"/>
              <a:gd name="connsiteY2" fmla="*/ 0 h 1407897"/>
              <a:gd name="connsiteX3" fmla="*/ 6462495 w 7114535"/>
              <a:gd name="connsiteY3" fmla="*/ 1407897 h 1407897"/>
              <a:gd name="connsiteX4" fmla="*/ 0 w 7114535"/>
              <a:gd name="connsiteY4" fmla="*/ 1407897 h 14078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14535" h="1407897">
                <a:moveTo>
                  <a:pt x="0" y="0"/>
                </a:moveTo>
                <a:lnTo>
                  <a:pt x="1189345" y="0"/>
                </a:lnTo>
                <a:lnTo>
                  <a:pt x="7114535" y="0"/>
                </a:lnTo>
                <a:lnTo>
                  <a:pt x="6462495" y="1407897"/>
                </a:lnTo>
                <a:lnTo>
                  <a:pt x="0" y="1407897"/>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84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FADCB-F7CD-2843-ACBB-92027EC6E3F4}"/>
              </a:ext>
            </a:extLst>
          </p:cNvPr>
          <p:cNvSpPr>
            <a:spLocks noGrp="1"/>
          </p:cNvSpPr>
          <p:nvPr>
            <p:ph type="title"/>
          </p:nvPr>
        </p:nvSpPr>
        <p:spPr>
          <a:xfrm>
            <a:off x="609600" y="279400"/>
            <a:ext cx="10515600" cy="1325563"/>
          </a:xfrm>
        </p:spPr>
        <p:txBody>
          <a:bodyPr/>
          <a:lstStyle/>
          <a:p>
            <a:r>
              <a:rPr lang="en-US" dirty="0">
                <a:solidFill>
                  <a:srgbClr val="0070C0"/>
                </a:solidFill>
              </a:rPr>
              <a:t>Managing Scenes </a:t>
            </a:r>
          </a:p>
        </p:txBody>
      </p:sp>
      <p:graphicFrame>
        <p:nvGraphicFramePr>
          <p:cNvPr id="6148" name="Content Placeholder 2">
            <a:extLst>
              <a:ext uri="{FF2B5EF4-FFF2-40B4-BE49-F238E27FC236}">
                <a16:creationId xmlns:a16="http://schemas.microsoft.com/office/drawing/2014/main" id="{9B59211F-6F8E-127E-F0DA-28DFFE4CE3FD}"/>
              </a:ext>
            </a:extLst>
          </p:cNvPr>
          <p:cNvGraphicFramePr/>
          <p:nvPr/>
        </p:nvGraphicFramePr>
        <p:xfrm>
          <a:off x="723900" y="191883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Here's what police know about digital evidence">
            <a:extLst>
              <a:ext uri="{FF2B5EF4-FFF2-40B4-BE49-F238E27FC236}">
                <a16:creationId xmlns:a16="http://schemas.microsoft.com/office/drawing/2014/main" id="{7E4803EF-1D95-6145-9BBC-2C7B0C0BC5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8386" y="279400"/>
            <a:ext cx="37084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4680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B06AFA-741B-D649-9FBA-41BC86502A4C}"/>
              </a:ext>
            </a:extLst>
          </p:cNvPr>
          <p:cNvSpPr>
            <a:spLocks noGrp="1"/>
          </p:cNvSpPr>
          <p:nvPr>
            <p:ph type="title"/>
          </p:nvPr>
        </p:nvSpPr>
        <p:spPr>
          <a:xfrm>
            <a:off x="793662" y="386930"/>
            <a:ext cx="10066122" cy="1298448"/>
          </a:xfrm>
        </p:spPr>
        <p:txBody>
          <a:bodyPr anchor="b">
            <a:normAutofit/>
          </a:bodyPr>
          <a:lstStyle/>
          <a:p>
            <a:r>
              <a:rPr lang="en-US" sz="4800"/>
              <a:t>Identifying Scenes… </a:t>
            </a:r>
          </a:p>
        </p:txBody>
      </p:sp>
      <p:sp>
        <p:nvSpPr>
          <p:cNvPr id="7177" name="Rectangle 717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6E6B13-846E-E041-914A-9F8FB2DD323A}"/>
              </a:ext>
            </a:extLst>
          </p:cNvPr>
          <p:cNvSpPr>
            <a:spLocks noGrp="1"/>
          </p:cNvSpPr>
          <p:nvPr>
            <p:ph idx="1"/>
          </p:nvPr>
        </p:nvSpPr>
        <p:spPr>
          <a:xfrm>
            <a:off x="793661" y="2599509"/>
            <a:ext cx="4530898" cy="3639450"/>
          </a:xfrm>
        </p:spPr>
        <p:txBody>
          <a:bodyPr anchor="ctr">
            <a:normAutofit/>
          </a:bodyPr>
          <a:lstStyle/>
          <a:p>
            <a:pPr marL="0" indent="0">
              <a:buNone/>
            </a:pPr>
            <a:r>
              <a:rPr lang="en-GB" sz="2000"/>
              <a:t>Examples: </a:t>
            </a:r>
          </a:p>
          <a:p>
            <a:r>
              <a:rPr lang="en-GB" sz="2000"/>
              <a:t>Victims, witnesses &amp; suspects</a:t>
            </a:r>
          </a:p>
          <a:p>
            <a:r>
              <a:rPr lang="en-GB" sz="2000"/>
              <a:t>Routes to and from the scene</a:t>
            </a:r>
          </a:p>
          <a:p>
            <a:r>
              <a:rPr lang="en-GB" sz="2000"/>
              <a:t>Weapons </a:t>
            </a:r>
          </a:p>
          <a:p>
            <a:r>
              <a:rPr lang="en-GB" sz="2000"/>
              <a:t>Suspect’s home address or other premises associated with the suspect or the commission of the offence</a:t>
            </a:r>
          </a:p>
          <a:p>
            <a:r>
              <a:rPr lang="en-GB" sz="2000"/>
              <a:t>Vehicles </a:t>
            </a:r>
          </a:p>
          <a:p>
            <a:r>
              <a:rPr lang="en-GB" sz="2000"/>
              <a:t>Deposition or dump sites</a:t>
            </a:r>
            <a:endParaRPr lang="en-US" sz="2000"/>
          </a:p>
        </p:txBody>
      </p:sp>
      <p:pic>
        <p:nvPicPr>
          <p:cNvPr id="7170" name="Picture 2" descr="Crime scene investigation: 6 strategies for successful CSI - Forensic Yard">
            <a:extLst>
              <a:ext uri="{FF2B5EF4-FFF2-40B4-BE49-F238E27FC236}">
                <a16:creationId xmlns:a16="http://schemas.microsoft.com/office/drawing/2014/main" id="{B96AB6CB-0308-8C4B-8C8A-D96B7C6A71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432" r="9918" b="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7181" name="Rectangle 718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74859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own Arrow Callout 9">
            <a:extLst>
              <a:ext uri="{FF2B5EF4-FFF2-40B4-BE49-F238E27FC236}">
                <a16:creationId xmlns:a16="http://schemas.microsoft.com/office/drawing/2014/main" id="{EF992600-7319-D346-B568-F34B4A7BAA28}"/>
              </a:ext>
            </a:extLst>
          </p:cNvPr>
          <p:cNvSpPr/>
          <p:nvPr/>
        </p:nvSpPr>
        <p:spPr>
          <a:xfrm>
            <a:off x="342900" y="473529"/>
            <a:ext cx="5927271" cy="2355307"/>
          </a:xfrm>
          <a:prstGeom prst="downArrowCallout">
            <a:avLst>
              <a:gd name="adj1" fmla="val 25000"/>
              <a:gd name="adj2" fmla="val 55504"/>
              <a:gd name="adj3" fmla="val 25000"/>
              <a:gd name="adj4" fmla="val 6497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C3285C-FCFC-BB4D-B441-AEBC7E9F5C37}"/>
              </a:ext>
            </a:extLst>
          </p:cNvPr>
          <p:cNvSpPr txBox="1"/>
          <p:nvPr/>
        </p:nvSpPr>
        <p:spPr>
          <a:xfrm>
            <a:off x="820510" y="3429000"/>
            <a:ext cx="4972049" cy="2554545"/>
          </a:xfrm>
          <a:prstGeom prst="rect">
            <a:avLst/>
          </a:prstGeom>
          <a:noFill/>
        </p:spPr>
        <p:txBody>
          <a:bodyPr wrap="square">
            <a:spAutoFit/>
          </a:bodyPr>
          <a:lstStyle/>
          <a:p>
            <a:pPr algn="ctr"/>
            <a:r>
              <a:rPr lang="en-GB" sz="2000" dirty="0">
                <a:solidFill>
                  <a:srgbClr val="333333"/>
                </a:solidFill>
                <a:latin typeface="Arial" panose="020B0604020202020204" pitchFamily="34" charset="0"/>
              </a:rPr>
              <a:t>M</a:t>
            </a:r>
            <a:r>
              <a:rPr lang="en-GB" sz="2000" b="0" i="0" dirty="0">
                <a:solidFill>
                  <a:srgbClr val="333333"/>
                </a:solidFill>
                <a:effectLst/>
                <a:latin typeface="Arial" panose="020B0604020202020204" pitchFamily="34" charset="0"/>
              </a:rPr>
              <a:t>aintain the integrity and provenance of any material which may be recovered from it. </a:t>
            </a:r>
          </a:p>
          <a:p>
            <a:pPr algn="ctr"/>
            <a:endParaRPr lang="en-GB" sz="2000" b="0" i="0" dirty="0">
              <a:solidFill>
                <a:srgbClr val="333333"/>
              </a:solidFill>
              <a:effectLst/>
              <a:latin typeface="Arial" panose="020B0604020202020204" pitchFamily="34" charset="0"/>
            </a:endParaRPr>
          </a:p>
          <a:p>
            <a:pPr marL="285750" indent="-285750" algn="ctr">
              <a:buFont typeface="Arial" panose="020B0604020202020204" pitchFamily="34" charset="0"/>
              <a:buChar char="•"/>
            </a:pPr>
            <a:endParaRPr lang="en-GB" sz="2000" b="0" i="0" dirty="0">
              <a:solidFill>
                <a:srgbClr val="333333"/>
              </a:solidFill>
              <a:effectLst/>
              <a:latin typeface="Arial" panose="020B0604020202020204" pitchFamily="34" charset="0"/>
            </a:endParaRPr>
          </a:p>
          <a:p>
            <a:pPr algn="ct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educes the opportunities for the material to become contaminated or inadvertently cross-contaminated.</a:t>
            </a:r>
            <a:endParaRPr lang="en-US" sz="2000" dirty="0"/>
          </a:p>
        </p:txBody>
      </p:sp>
      <p:sp>
        <p:nvSpPr>
          <p:cNvPr id="7" name="TextBox 6">
            <a:extLst>
              <a:ext uri="{FF2B5EF4-FFF2-40B4-BE49-F238E27FC236}">
                <a16:creationId xmlns:a16="http://schemas.microsoft.com/office/drawing/2014/main" id="{D8351326-8EEB-DF4B-BE75-2251641EAA5F}"/>
              </a:ext>
            </a:extLst>
          </p:cNvPr>
          <p:cNvSpPr txBox="1"/>
          <p:nvPr/>
        </p:nvSpPr>
        <p:spPr>
          <a:xfrm>
            <a:off x="6270171" y="3428999"/>
            <a:ext cx="6096000" cy="2554545"/>
          </a:xfrm>
          <a:prstGeom prst="rect">
            <a:avLst/>
          </a:prstGeom>
          <a:noFill/>
        </p:spPr>
        <p:txBody>
          <a:bodyPr wrap="square">
            <a:spAutoFit/>
          </a:bodyPr>
          <a:lstStyle/>
          <a:p>
            <a:pPr algn="ctr">
              <a:buFont typeface="Arial" panose="020B0604020202020204" pitchFamily="34" charset="0"/>
              <a:buChar char="•"/>
            </a:pPr>
            <a:r>
              <a:rPr lang="en-GB" sz="2000" b="0" i="0" dirty="0">
                <a:solidFill>
                  <a:srgbClr val="333333"/>
                </a:solidFill>
                <a:effectLst/>
                <a:latin typeface="Arial" panose="020B0604020202020204" pitchFamily="34" charset="0"/>
              </a:rPr>
              <a:t>Tape</a:t>
            </a:r>
          </a:p>
          <a:p>
            <a:pPr algn="ctr">
              <a:buFont typeface="Arial" panose="020B0604020202020204" pitchFamily="34" charset="0"/>
              <a:buChar char="•"/>
            </a:pPr>
            <a:r>
              <a:rPr lang="en-GB" sz="2000" b="0" i="0" dirty="0">
                <a:solidFill>
                  <a:srgbClr val="333333"/>
                </a:solidFill>
                <a:effectLst/>
                <a:latin typeface="Arial" panose="020B0604020202020204" pitchFamily="34" charset="0"/>
              </a:rPr>
              <a:t>Scene guard </a:t>
            </a:r>
          </a:p>
          <a:p>
            <a:pPr algn="ctr">
              <a:buFont typeface="Arial" panose="020B0604020202020204" pitchFamily="34" charset="0"/>
              <a:buChar char="•"/>
            </a:pPr>
            <a:r>
              <a:rPr lang="en-GB" sz="2000" dirty="0">
                <a:solidFill>
                  <a:srgbClr val="333333"/>
                </a:solidFill>
                <a:latin typeface="Arial" panose="020B0604020202020204" pitchFamily="34" charset="0"/>
              </a:rPr>
              <a:t>V</a:t>
            </a:r>
            <a:r>
              <a:rPr lang="en-GB" sz="2000" b="0" i="0" dirty="0">
                <a:solidFill>
                  <a:srgbClr val="333333"/>
                </a:solidFill>
                <a:effectLst/>
                <a:latin typeface="Arial" panose="020B0604020202020204" pitchFamily="34" charset="0"/>
              </a:rPr>
              <a:t>ehicles</a:t>
            </a:r>
          </a:p>
          <a:p>
            <a:pPr algn="ctr">
              <a:buFont typeface="Arial" panose="020B0604020202020204" pitchFamily="34" charset="0"/>
              <a:buChar char="•"/>
            </a:pP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oad blocks / diversions</a:t>
            </a:r>
          </a:p>
          <a:p>
            <a:pPr algn="ctr">
              <a:buFont typeface="Arial" panose="020B0604020202020204" pitchFamily="34" charset="0"/>
              <a:buChar char="•"/>
            </a:pPr>
            <a:r>
              <a:rPr lang="en-GB" sz="2000" dirty="0">
                <a:solidFill>
                  <a:srgbClr val="333333"/>
                </a:solidFill>
                <a:latin typeface="Arial" panose="020B0604020202020204" pitchFamily="34" charset="0"/>
              </a:rPr>
              <a:t>T</a:t>
            </a:r>
            <a:r>
              <a:rPr lang="en-GB" sz="2000" b="0" i="0" dirty="0">
                <a:solidFill>
                  <a:srgbClr val="333333"/>
                </a:solidFill>
                <a:effectLst/>
                <a:latin typeface="Arial" panose="020B0604020202020204" pitchFamily="34" charset="0"/>
              </a:rPr>
              <a:t>emporary fencing</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uitable PPE</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cene log</a:t>
            </a:r>
          </a:p>
          <a:p>
            <a:pPr algn="ctr">
              <a:buFont typeface="Arial" panose="020B0604020202020204" pitchFamily="34" charset="0"/>
              <a:buChar char="•"/>
            </a:pPr>
            <a:r>
              <a:rPr lang="en-GB" sz="2000" dirty="0">
                <a:solidFill>
                  <a:srgbClr val="333333"/>
                </a:solidFill>
                <a:latin typeface="Arial" panose="020B0604020202020204" pitchFamily="34" charset="0"/>
              </a:rPr>
              <a:t>The 4 R’s </a:t>
            </a:r>
            <a:endParaRPr lang="en-GB" sz="2000"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CB467039-5A50-6042-AB5D-DA2B37A043D5}"/>
              </a:ext>
            </a:extLst>
          </p:cNvPr>
          <p:cNvSpPr txBox="1"/>
          <p:nvPr/>
        </p:nvSpPr>
        <p:spPr>
          <a:xfrm>
            <a:off x="503463" y="626468"/>
            <a:ext cx="5227865" cy="1077218"/>
          </a:xfrm>
          <a:prstGeom prst="rect">
            <a:avLst/>
          </a:prstGeom>
          <a:noFill/>
        </p:spPr>
        <p:txBody>
          <a:bodyPr wrap="square">
            <a:spAutoFit/>
          </a:bodyPr>
          <a:lstStyle/>
          <a:p>
            <a:pPr algn="ctr"/>
            <a:r>
              <a:rPr lang="en-GB" sz="3200" b="1" dirty="0">
                <a:solidFill>
                  <a:srgbClr val="333333"/>
                </a:solidFill>
                <a:latin typeface="Helvetica Neue" panose="02000503000000020004" pitchFamily="2" charset="0"/>
              </a:rPr>
              <a:t>Importance of s</a:t>
            </a:r>
            <a:r>
              <a:rPr lang="en-GB" sz="3200" b="1" i="0" dirty="0">
                <a:solidFill>
                  <a:srgbClr val="333333"/>
                </a:solidFill>
                <a:effectLst/>
                <a:latin typeface="Helvetica Neue" panose="02000503000000020004" pitchFamily="2" charset="0"/>
              </a:rPr>
              <a:t>ecuring the scene?</a:t>
            </a:r>
          </a:p>
        </p:txBody>
      </p:sp>
      <p:pic>
        <p:nvPicPr>
          <p:cNvPr id="8194" name="Picture 2" descr="Crime Scene (2018) - This American Life">
            <a:extLst>
              <a:ext uri="{FF2B5EF4-FFF2-40B4-BE49-F238E27FC236}">
                <a16:creationId xmlns:a16="http://schemas.microsoft.com/office/drawing/2014/main" id="{E087FBFA-1042-C642-92B3-875BE2A6F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3171" y="6368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3754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82CDE-A5B9-E641-96F7-3CBAC0876F62}"/>
              </a:ext>
            </a:extLst>
          </p:cNvPr>
          <p:cNvSpPr>
            <a:spLocks noGrp="1"/>
          </p:cNvSpPr>
          <p:nvPr>
            <p:ph type="title"/>
          </p:nvPr>
        </p:nvSpPr>
        <p:spPr>
          <a:xfrm>
            <a:off x="4654296" y="680106"/>
            <a:ext cx="6894576" cy="1783080"/>
          </a:xfrm>
        </p:spPr>
        <p:txBody>
          <a:bodyPr anchor="b">
            <a:normAutofit/>
          </a:bodyPr>
          <a:lstStyle/>
          <a:p>
            <a:r>
              <a:rPr lang="en-GB" sz="5400" b="1" dirty="0">
                <a:solidFill>
                  <a:srgbClr val="0070C0"/>
                </a:solidFill>
              </a:rPr>
              <a:t>Releasing the scene</a:t>
            </a:r>
            <a:br>
              <a:rPr lang="en-GB" sz="5400" b="1" dirty="0"/>
            </a:br>
            <a:endParaRPr lang="en-US" sz="5400" dirty="0"/>
          </a:p>
        </p:txBody>
      </p:sp>
      <p:pic>
        <p:nvPicPr>
          <p:cNvPr id="11268" name="Picture 4" descr="Forensic tent erected as officers examine back garden outside Govan flat -  Daily Record">
            <a:extLst>
              <a:ext uri="{FF2B5EF4-FFF2-40B4-BE49-F238E27FC236}">
                <a16:creationId xmlns:a16="http://schemas.microsoft.com/office/drawing/2014/main" id="{05139AF6-4B45-404D-8BE9-C2B8CA2F27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5" r="1" b="1"/>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noFill/>
          <a:extLst>
            <a:ext uri="{909E8E84-426E-40DD-AFC4-6F175D3DCCD1}">
              <a14:hiddenFill xmlns:a14="http://schemas.microsoft.com/office/drawing/2010/main">
                <a:solidFill>
                  <a:srgbClr val="FFFFFF"/>
                </a:solidFill>
              </a14:hiddenFill>
            </a:ext>
          </a:extLst>
        </p:spPr>
      </p:pic>
      <p:pic>
        <p:nvPicPr>
          <p:cNvPr id="11266" name="Picture 2" descr="Light aircraft crash in Monmouthshire closes A40 - BBC News">
            <a:extLst>
              <a:ext uri="{FF2B5EF4-FFF2-40B4-BE49-F238E27FC236}">
                <a16:creationId xmlns:a16="http://schemas.microsoft.com/office/drawing/2014/main" id="{EA89A6A0-5717-554C-B7F0-056A011B4A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434" b="-3"/>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C3747CB-16F7-894D-A32A-A7B384B55C48}"/>
              </a:ext>
            </a:extLst>
          </p:cNvPr>
          <p:cNvSpPr>
            <a:spLocks noGrp="1"/>
          </p:cNvSpPr>
          <p:nvPr>
            <p:ph idx="1"/>
          </p:nvPr>
        </p:nvSpPr>
        <p:spPr>
          <a:xfrm>
            <a:off x="4654296" y="2706624"/>
            <a:ext cx="6894576" cy="3483864"/>
          </a:xfrm>
        </p:spPr>
        <p:txBody>
          <a:bodyPr>
            <a:normAutofit/>
          </a:bodyPr>
          <a:lstStyle/>
          <a:p>
            <a:pPr marL="0" indent="0">
              <a:buNone/>
            </a:pPr>
            <a:endParaRPr lang="en-GB" sz="2200" b="1" dirty="0"/>
          </a:p>
          <a:p>
            <a:r>
              <a:rPr lang="en-GB" sz="2200" dirty="0"/>
              <a:t>Do not release a scene until satisfied all expert advice has been considered (</a:t>
            </a:r>
            <a:r>
              <a:rPr lang="en-GB" sz="2200" dirty="0" err="1"/>
              <a:t>i.e</a:t>
            </a:r>
            <a:r>
              <a:rPr lang="en-GB" sz="2200" dirty="0"/>
              <a:t>, </a:t>
            </a:r>
            <a:r>
              <a:rPr lang="en-GB" sz="2200" dirty="0" err="1"/>
              <a:t>PolSA</a:t>
            </a:r>
            <a:r>
              <a:rPr lang="en-GB" sz="2200" dirty="0"/>
              <a:t>) </a:t>
            </a:r>
          </a:p>
          <a:p>
            <a:r>
              <a:rPr lang="en-GB" sz="2200" dirty="0"/>
              <a:t>Once areas which have been covered by crime scene tents and stepping plates have been searched, the scene can be cleaned and released. </a:t>
            </a:r>
          </a:p>
          <a:p>
            <a:r>
              <a:rPr lang="en-GB" sz="2200" dirty="0"/>
              <a:t>Considerations - environmental health department or the local health authority, </a:t>
            </a:r>
            <a:r>
              <a:rPr lang="en-GB" sz="2200" dirty="0" err="1"/>
              <a:t>eg</a:t>
            </a:r>
            <a:r>
              <a:rPr lang="en-GB" sz="2200" dirty="0"/>
              <a:t>, where chemicals or biological substances may have been found.</a:t>
            </a:r>
          </a:p>
          <a:p>
            <a:endParaRPr lang="en-US" sz="2200" dirty="0"/>
          </a:p>
        </p:txBody>
      </p:sp>
    </p:spTree>
    <p:extLst>
      <p:ext uri="{BB962C8B-B14F-4D97-AF65-F5344CB8AC3E}">
        <p14:creationId xmlns:p14="http://schemas.microsoft.com/office/powerpoint/2010/main" val="34698752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E40E4459-3691-1244-AA1A-AC3A4DEBF8F8}"/>
              </a:ext>
            </a:extLst>
          </p:cNvPr>
          <p:cNvSpPr/>
          <p:nvPr/>
        </p:nvSpPr>
        <p:spPr>
          <a:xfrm>
            <a:off x="0" y="217551"/>
            <a:ext cx="6422571" cy="1028700"/>
          </a:xfrm>
          <a:prstGeom prst="homePlat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p:cNvPicPr>
            <a:picLocks noChangeAspect="1"/>
          </p:cNvPicPr>
          <p:nvPr/>
        </p:nvPicPr>
        <p:blipFill rotWithShape="1">
          <a:blip r:embed="rId3">
            <a:extLst>
              <a:ext uri="{28A0092B-C50C-407E-A947-70E740481C1C}">
                <a14:useLocalDpi xmlns:a14="http://schemas.microsoft.com/office/drawing/2010/main" val="0"/>
              </a:ext>
            </a:extLst>
          </a:blip>
          <a:srcRect l="11937" r="11419"/>
          <a:stretch/>
        </p:blipFill>
        <p:spPr>
          <a:xfrm>
            <a:off x="4658633" y="1694856"/>
            <a:ext cx="6905430" cy="5016187"/>
          </a:xfrm>
          <a:prstGeom prst="rect">
            <a:avLst/>
          </a:prstGeom>
        </p:spPr>
      </p:pic>
      <p:sp>
        <p:nvSpPr>
          <p:cNvPr id="4" name="TextBox 3">
            <a:extLst>
              <a:ext uri="{FF2B5EF4-FFF2-40B4-BE49-F238E27FC236}">
                <a16:creationId xmlns:a16="http://schemas.microsoft.com/office/drawing/2014/main" id="{28D9CA16-9957-9649-9FD9-780BFAA3210F}"/>
              </a:ext>
            </a:extLst>
          </p:cNvPr>
          <p:cNvSpPr txBox="1"/>
          <p:nvPr/>
        </p:nvSpPr>
        <p:spPr>
          <a:xfrm>
            <a:off x="0" y="1231179"/>
            <a:ext cx="12461421" cy="1384995"/>
          </a:xfrm>
          <a:prstGeom prst="rect">
            <a:avLst/>
          </a:prstGeom>
          <a:noFill/>
        </p:spPr>
        <p:txBody>
          <a:bodyPr wrap="square">
            <a:spAutoFit/>
          </a:bodyPr>
          <a:lstStyle/>
          <a:p>
            <a:pPr algn="l"/>
            <a:r>
              <a:rPr lang="en-GB" sz="2400" dirty="0">
                <a:solidFill>
                  <a:srgbClr val="333333"/>
                </a:solidFill>
                <a:latin typeface="Arial" panose="020B0604020202020204" pitchFamily="34" charset="0"/>
              </a:rPr>
              <a:t>E</a:t>
            </a:r>
            <a:r>
              <a:rPr lang="en-GB" sz="2400" b="0" i="0" dirty="0">
                <a:solidFill>
                  <a:srgbClr val="333333"/>
                </a:solidFill>
                <a:effectLst/>
                <a:latin typeface="Arial" panose="020B0604020202020204" pitchFamily="34" charset="0"/>
              </a:rPr>
              <a:t>nables the potential of material recovered during crime scene examination to be maximised, and can help with:</a:t>
            </a:r>
          </a:p>
          <a:p>
            <a:br>
              <a:rPr lang="en-GB" dirty="0"/>
            </a:br>
            <a:endParaRPr lang="en-US" dirty="0"/>
          </a:p>
        </p:txBody>
      </p:sp>
      <p:sp>
        <p:nvSpPr>
          <p:cNvPr id="6" name="TextBox 5">
            <a:extLst>
              <a:ext uri="{FF2B5EF4-FFF2-40B4-BE49-F238E27FC236}">
                <a16:creationId xmlns:a16="http://schemas.microsoft.com/office/drawing/2014/main" id="{E9E24442-0C5F-0E48-A252-709B3686A33A}"/>
              </a:ext>
            </a:extLst>
          </p:cNvPr>
          <p:cNvSpPr txBox="1"/>
          <p:nvPr/>
        </p:nvSpPr>
        <p:spPr>
          <a:xfrm>
            <a:off x="323851" y="335125"/>
            <a:ext cx="6098720" cy="707886"/>
          </a:xfrm>
          <a:prstGeom prst="rect">
            <a:avLst/>
          </a:prstGeom>
          <a:noFill/>
          <a:ln>
            <a:noFill/>
          </a:ln>
        </p:spPr>
        <p:txBody>
          <a:bodyPr wrap="square">
            <a:spAutoFit/>
          </a:bodyPr>
          <a:lstStyle/>
          <a:p>
            <a:r>
              <a:rPr lang="en-GB" sz="4000" b="0" i="0" dirty="0">
                <a:solidFill>
                  <a:schemeClr val="bg1"/>
                </a:solidFill>
                <a:effectLst/>
                <a:latin typeface="Arial" panose="020B0604020202020204" pitchFamily="34" charset="0"/>
              </a:rPr>
              <a:t>The Forensic </a:t>
            </a:r>
            <a:r>
              <a:rPr lang="en-GB" sz="4000" dirty="0">
                <a:solidFill>
                  <a:schemeClr val="bg1"/>
                </a:solidFill>
                <a:latin typeface="Arial" panose="020B0604020202020204" pitchFamily="34" charset="0"/>
              </a:rPr>
              <a:t>S</a:t>
            </a:r>
            <a:r>
              <a:rPr lang="en-GB" sz="4000" b="0" i="0" dirty="0">
                <a:solidFill>
                  <a:schemeClr val="bg1"/>
                </a:solidFill>
                <a:effectLst/>
                <a:latin typeface="Arial" panose="020B0604020202020204" pitchFamily="34" charset="0"/>
              </a:rPr>
              <a:t>trategy </a:t>
            </a:r>
            <a:endParaRPr lang="en-US" sz="4000" dirty="0">
              <a:solidFill>
                <a:schemeClr val="bg1"/>
              </a:solidFill>
            </a:endParaRPr>
          </a:p>
        </p:txBody>
      </p:sp>
      <p:pic>
        <p:nvPicPr>
          <p:cNvPr id="13314" name="Picture 2" descr="CSI fans can carry out virtual autopsies through FBI-backed CASE Academy -  Mirror Online">
            <a:extLst>
              <a:ext uri="{FF2B5EF4-FFF2-40B4-BE49-F238E27FC236}">
                <a16:creationId xmlns:a16="http://schemas.microsoft.com/office/drawing/2014/main" id="{7FCC4EAA-0F2F-324D-A6A0-90E4B7C54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37" y="393189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ollege of Policing">
            <a:extLst>
              <a:ext uri="{FF2B5EF4-FFF2-40B4-BE49-F238E27FC236}">
                <a16:creationId xmlns:a16="http://schemas.microsoft.com/office/drawing/2014/main" id="{3BA7C8A6-DCEE-5B4B-99C6-95DBD231E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937" y="2290199"/>
            <a:ext cx="3458935" cy="1167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5789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5" name="Rectangle 12294">
            <a:extLst>
              <a:ext uri="{FF2B5EF4-FFF2-40B4-BE49-F238E27FC236}">
                <a16:creationId xmlns:a16="http://schemas.microsoft.com/office/drawing/2014/main" id="{6EBF06A5-4173-45DE-87B1-0791E098A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eing a real life crime scene investigator: Blog 1 – Life before Cranfield  - Cranfield University Blogs">
            <a:extLst>
              <a:ext uri="{FF2B5EF4-FFF2-40B4-BE49-F238E27FC236}">
                <a16:creationId xmlns:a16="http://schemas.microsoft.com/office/drawing/2014/main" id="{41B423EB-69D2-F64D-81B8-658241F444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273" r="11368" b="1"/>
          <a:stretch/>
        </p:blipFill>
        <p:spPr bwMode="auto">
          <a:xfrm>
            <a:off x="5511589" y="523804"/>
            <a:ext cx="6680411" cy="5696039"/>
          </a:xfrm>
          <a:custGeom>
            <a:avLst/>
            <a:gdLst/>
            <a:ahLst/>
            <a:cxnLst/>
            <a:rect l="l" t="t" r="r" b="b"/>
            <a:pathLst>
              <a:path w="6680411" h="5696039">
                <a:moveTo>
                  <a:pt x="3592766" y="0"/>
                </a:moveTo>
                <a:lnTo>
                  <a:pt x="4718262" y="0"/>
                </a:lnTo>
                <a:lnTo>
                  <a:pt x="4718262" y="2"/>
                </a:lnTo>
                <a:lnTo>
                  <a:pt x="6680411" y="2"/>
                </a:lnTo>
                <a:lnTo>
                  <a:pt x="6680411" y="5696022"/>
                </a:lnTo>
                <a:lnTo>
                  <a:pt x="3888773" y="5696022"/>
                </a:lnTo>
                <a:lnTo>
                  <a:pt x="3888773" y="5696039"/>
                </a:lnTo>
                <a:lnTo>
                  <a:pt x="0" y="5696039"/>
                </a:lnTo>
                <a:lnTo>
                  <a:pt x="2763278" y="19"/>
                </a:lnTo>
                <a:lnTo>
                  <a:pt x="3447183" y="19"/>
                </a:lnTo>
                <a:lnTo>
                  <a:pt x="3447183" y="2"/>
                </a:lnTo>
                <a:lnTo>
                  <a:pt x="3592765" y="2"/>
                </a:lnTo>
                <a:close/>
              </a:path>
            </a:pathLst>
          </a:custGeom>
          <a:noFill/>
          <a:extLst>
            <a:ext uri="{909E8E84-426E-40DD-AFC4-6F175D3DCCD1}">
              <a14:hiddenFill xmlns:a14="http://schemas.microsoft.com/office/drawing/2010/main">
                <a:solidFill>
                  <a:srgbClr val="FFFFFF"/>
                </a:solidFill>
              </a14:hiddenFill>
            </a:ext>
          </a:extLst>
        </p:spPr>
      </p:pic>
      <p:sp>
        <p:nvSpPr>
          <p:cNvPr id="12297" name="Freeform: Shape 12296">
            <a:extLst>
              <a:ext uri="{FF2B5EF4-FFF2-40B4-BE49-F238E27FC236}">
                <a16:creationId xmlns:a16="http://schemas.microsoft.com/office/drawing/2014/main" id="{206E9F47-DC46-4A02-B5DB-26B56C39C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23805"/>
            <a:ext cx="7800441" cy="5696020"/>
          </a:xfrm>
          <a:custGeom>
            <a:avLst/>
            <a:gdLst>
              <a:gd name="connsiteX0" fmla="*/ 0 w 7800441"/>
              <a:gd name="connsiteY0" fmla="*/ 0 h 5696020"/>
              <a:gd name="connsiteX1" fmla="*/ 7800441 w 7800441"/>
              <a:gd name="connsiteY1" fmla="*/ 0 h 5696020"/>
              <a:gd name="connsiteX2" fmla="*/ 5037161 w 7800441"/>
              <a:gd name="connsiteY2" fmla="*/ 5696020 h 5696020"/>
              <a:gd name="connsiteX3" fmla="*/ 0 w 7800441"/>
              <a:gd name="connsiteY3" fmla="*/ 5696020 h 5696020"/>
            </a:gdLst>
            <a:ahLst/>
            <a:cxnLst>
              <a:cxn ang="0">
                <a:pos x="connsiteX0" y="connsiteY0"/>
              </a:cxn>
              <a:cxn ang="0">
                <a:pos x="connsiteX1" y="connsiteY1"/>
              </a:cxn>
              <a:cxn ang="0">
                <a:pos x="connsiteX2" y="connsiteY2"/>
              </a:cxn>
              <a:cxn ang="0">
                <a:pos x="connsiteX3" y="connsiteY3"/>
              </a:cxn>
            </a:cxnLst>
            <a:rect l="l" t="t" r="r" b="b"/>
            <a:pathLst>
              <a:path w="7800441" h="5696020">
                <a:moveTo>
                  <a:pt x="0" y="0"/>
                </a:moveTo>
                <a:lnTo>
                  <a:pt x="7800441" y="0"/>
                </a:lnTo>
                <a:lnTo>
                  <a:pt x="5037161" y="5696020"/>
                </a:lnTo>
                <a:lnTo>
                  <a:pt x="0" y="569602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5" name="TextBox 4"/>
          <p:cNvSpPr txBox="1"/>
          <p:nvPr/>
        </p:nvSpPr>
        <p:spPr>
          <a:xfrm>
            <a:off x="841247" y="914400"/>
            <a:ext cx="5111877" cy="109537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rgbClr val="FFFFFF"/>
                </a:solidFill>
                <a:latin typeface="+mj-lt"/>
                <a:ea typeface="+mj-ea"/>
                <a:cs typeface="+mj-cs"/>
              </a:rPr>
              <a:t>Specialist Support</a:t>
            </a:r>
          </a:p>
        </p:txBody>
      </p:sp>
      <p:sp>
        <p:nvSpPr>
          <p:cNvPr id="3" name="Content Placeholder 3"/>
          <p:cNvSpPr txBox="1">
            <a:spLocks/>
          </p:cNvSpPr>
          <p:nvPr/>
        </p:nvSpPr>
        <p:spPr>
          <a:xfrm>
            <a:off x="841248" y="2333625"/>
            <a:ext cx="4378452" cy="3543300"/>
          </a:xfrm>
          <a:prstGeom prst="rect">
            <a:avLst/>
          </a:prstGeom>
        </p:spPr>
        <p:txBody>
          <a:bodyPr vert="horz" lIns="91440" tIns="45720" rIns="91440" bIns="45720"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indent="-228600">
              <a:buClrTx/>
              <a:buFont typeface="Arial" panose="020B0604020202020204" pitchFamily="34" charset="0"/>
              <a:buChar char="•"/>
              <a:defRPr/>
            </a:pPr>
            <a:r>
              <a:rPr kumimoji="0" lang="en-US" b="1" i="0" u="none" strike="noStrike" cap="none" spc="0" normalizeH="0" baseline="0" noProof="0">
                <a:ln>
                  <a:noFill/>
                </a:ln>
                <a:solidFill>
                  <a:srgbClr val="FFFFFF"/>
                </a:solidFill>
                <a:effectLst/>
                <a:uLnTx/>
                <a:uFillTx/>
              </a:rPr>
              <a:t> </a:t>
            </a:r>
            <a:r>
              <a:rPr kumimoji="0" lang="en-US" i="0" u="none" strike="noStrike" cap="none" spc="0" normalizeH="0" baseline="0" noProof="0">
                <a:ln>
                  <a:noFill/>
                </a:ln>
                <a:solidFill>
                  <a:srgbClr val="FFFFFF"/>
                </a:solidFill>
                <a:effectLst/>
                <a:uLnTx/>
                <a:uFillTx/>
              </a:rPr>
              <a:t>Criminal Investigation Department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Financial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Surveillance Unit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Hi-tech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Medical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Open-source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Collision Investigation Unit</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kumimoji="0" lang="en-US" b="0" i="0" u="none" strike="noStrike" cap="none" spc="0" normalizeH="0" baseline="0" noProof="0">
              <a:ln>
                <a:noFill/>
              </a:ln>
              <a:solidFill>
                <a:srgbClr val="FFFFFF"/>
              </a:solidFill>
              <a:effectLst/>
              <a:uLnTx/>
              <a:uFillTx/>
            </a:endParaRPr>
          </a:p>
        </p:txBody>
      </p:sp>
    </p:spTree>
    <p:extLst>
      <p:ext uri="{BB962C8B-B14F-4D97-AF65-F5344CB8AC3E}">
        <p14:creationId xmlns:p14="http://schemas.microsoft.com/office/powerpoint/2010/main" val="25475872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rime Scene Identifying Dead Person In A Snow Stock Photo - Download Image  Now - iStock">
            <a:extLst>
              <a:ext uri="{FF2B5EF4-FFF2-40B4-BE49-F238E27FC236}">
                <a16:creationId xmlns:a16="http://schemas.microsoft.com/office/drawing/2014/main" id="{7F0998B1-CD2E-2E49-8F0D-D331236D80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407" b="15408"/>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sp>
        <p:nvSpPr>
          <p:cNvPr id="22" name="Content Placeholder 2">
            <a:extLst>
              <a:ext uri="{FF2B5EF4-FFF2-40B4-BE49-F238E27FC236}">
                <a16:creationId xmlns:a16="http://schemas.microsoft.com/office/drawing/2014/main" id="{F636F528-7278-0742-93E2-8DD5D2A622A5}"/>
              </a:ext>
            </a:extLst>
          </p:cNvPr>
          <p:cNvSpPr>
            <a:spLocks noGrp="1"/>
          </p:cNvSpPr>
          <p:nvPr>
            <p:ph idx="1"/>
          </p:nvPr>
        </p:nvSpPr>
        <p:spPr>
          <a:xfrm>
            <a:off x="188613" y="2370037"/>
            <a:ext cx="5413901" cy="3664351"/>
          </a:xfrm>
        </p:spPr>
        <p:txBody>
          <a:bodyPr>
            <a:normAutofit/>
          </a:bodyPr>
          <a:lstStyle/>
          <a:p>
            <a:pPr marL="0" indent="0">
              <a:buNone/>
            </a:pPr>
            <a:endParaRPr lang="en-GB" sz="1700" dirty="0"/>
          </a:p>
          <a:p>
            <a:r>
              <a:rPr lang="en-GB" sz="1700" dirty="0"/>
              <a:t>Damage being caused by exposure to the elements</a:t>
            </a:r>
          </a:p>
          <a:p>
            <a:r>
              <a:rPr lang="en-GB" sz="1700" dirty="0"/>
              <a:t>Animal disturbance</a:t>
            </a:r>
          </a:p>
          <a:p>
            <a:r>
              <a:rPr lang="en-GB" sz="1700" dirty="0"/>
              <a:t>Disturbance by material being moved from its original position</a:t>
            </a:r>
          </a:p>
          <a:p>
            <a:r>
              <a:rPr lang="en-GB" sz="1700" dirty="0"/>
              <a:t>Microbiological activity causing decay to material</a:t>
            </a:r>
          </a:p>
          <a:p>
            <a:r>
              <a:rPr lang="en-GB" sz="1700" dirty="0"/>
              <a:t>Disturbance by items being taken into it</a:t>
            </a:r>
          </a:p>
          <a:p>
            <a:r>
              <a:rPr lang="en-GB" sz="1700" dirty="0"/>
              <a:t>Disturbance by material being removed from it</a:t>
            </a:r>
          </a:p>
          <a:p>
            <a:r>
              <a:rPr lang="en-GB" sz="1700" dirty="0"/>
              <a:t>Cross-contamination by transference between scenes.</a:t>
            </a:r>
          </a:p>
          <a:p>
            <a:endParaRPr lang="en-US" sz="1700" dirty="0"/>
          </a:p>
        </p:txBody>
      </p:sp>
      <p:sp>
        <p:nvSpPr>
          <p:cNvPr id="35" name="TextBox 34">
            <a:extLst>
              <a:ext uri="{FF2B5EF4-FFF2-40B4-BE49-F238E27FC236}">
                <a16:creationId xmlns:a16="http://schemas.microsoft.com/office/drawing/2014/main" id="{03D5825C-9925-884F-8561-0C3B646D88FB}"/>
              </a:ext>
            </a:extLst>
          </p:cNvPr>
          <p:cNvSpPr txBox="1"/>
          <p:nvPr/>
        </p:nvSpPr>
        <p:spPr>
          <a:xfrm>
            <a:off x="2895563" y="6261528"/>
            <a:ext cx="6106886" cy="369332"/>
          </a:xfrm>
          <a:prstGeom prst="rect">
            <a:avLst/>
          </a:prstGeom>
          <a:noFill/>
        </p:spPr>
        <p:txBody>
          <a:bodyPr wrap="square">
            <a:spAutoFit/>
          </a:bodyPr>
          <a:lstStyle/>
          <a:p>
            <a:r>
              <a:rPr lang="en-US" sz="1800" dirty="0"/>
              <a:t>…Try to prevent!!</a:t>
            </a:r>
            <a:endParaRPr lang="en-US" dirty="0"/>
          </a:p>
        </p:txBody>
      </p:sp>
      <p:pic>
        <p:nvPicPr>
          <p:cNvPr id="9222" name="Picture 6" descr="Animal Forensics: Crime Scene Processing TimeOnline">
            <a:extLst>
              <a:ext uri="{FF2B5EF4-FFF2-40B4-BE49-F238E27FC236}">
                <a16:creationId xmlns:a16="http://schemas.microsoft.com/office/drawing/2014/main" id="{E28BFFB2-C054-AC4B-84FD-97786469AE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0899" y="4043783"/>
            <a:ext cx="4483100" cy="18161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C3B0B7-0457-894E-93DD-6BED99D4AD7E}"/>
              </a:ext>
            </a:extLst>
          </p:cNvPr>
          <p:cNvSpPr>
            <a:spLocks noGrp="1"/>
          </p:cNvSpPr>
          <p:nvPr>
            <p:ph type="title"/>
          </p:nvPr>
        </p:nvSpPr>
        <p:spPr>
          <a:xfrm>
            <a:off x="188612" y="1184255"/>
            <a:ext cx="5413901" cy="1243584"/>
          </a:xfrm>
        </p:spPr>
        <p:txBody>
          <a:bodyPr>
            <a:normAutofit fontScale="90000"/>
          </a:bodyPr>
          <a:lstStyle/>
          <a:p>
            <a:r>
              <a:rPr lang="en-US" sz="4900" dirty="0">
                <a:solidFill>
                  <a:schemeClr val="accent1"/>
                </a:solidFill>
              </a:rPr>
              <a:t>Preserving the scene</a:t>
            </a:r>
            <a:br>
              <a:rPr lang="en-US" sz="2600" dirty="0"/>
            </a:br>
            <a:br>
              <a:rPr lang="en-US" sz="2600" dirty="0"/>
            </a:br>
            <a:endParaRPr lang="en-US" sz="2600" dirty="0"/>
          </a:p>
        </p:txBody>
      </p:sp>
    </p:spTree>
    <p:extLst>
      <p:ext uri="{BB962C8B-B14F-4D97-AF65-F5344CB8AC3E}">
        <p14:creationId xmlns:p14="http://schemas.microsoft.com/office/powerpoint/2010/main" val="18553199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42EA8-C61A-1D46-AFD8-2E0FB6E94189}"/>
              </a:ext>
            </a:extLst>
          </p:cNvPr>
          <p:cNvSpPr>
            <a:spLocks noGrp="1"/>
          </p:cNvSpPr>
          <p:nvPr>
            <p:ph idx="1"/>
          </p:nvPr>
        </p:nvSpPr>
        <p:spPr>
          <a:xfrm>
            <a:off x="520343" y="1664986"/>
            <a:ext cx="5136416" cy="4393982"/>
          </a:xfrm>
        </p:spPr>
        <p:txBody>
          <a:bodyPr>
            <a:normAutofit/>
          </a:bodyPr>
          <a:lstStyle/>
          <a:p>
            <a:r>
              <a:rPr lang="en-GB" sz="2000" dirty="0"/>
              <a:t>Sources of forensic evidence </a:t>
            </a:r>
          </a:p>
          <a:p>
            <a:r>
              <a:rPr lang="en-GB" sz="2000" dirty="0"/>
              <a:t>Priorities of scene preservation </a:t>
            </a:r>
          </a:p>
          <a:p>
            <a:r>
              <a:rPr lang="en-GB" sz="2000" dirty="0"/>
              <a:t>The Forensic Evidence Process </a:t>
            </a:r>
          </a:p>
          <a:p>
            <a:r>
              <a:rPr lang="en-GB" sz="2000" dirty="0"/>
              <a:t>Identifying sources of evidence </a:t>
            </a:r>
          </a:p>
          <a:p>
            <a:r>
              <a:rPr lang="en-GB" sz="2000" dirty="0"/>
              <a:t>Generic considerations when collecting and preserving evidence from a source </a:t>
            </a:r>
          </a:p>
          <a:p>
            <a:r>
              <a:rPr lang="en-GB" sz="2000" dirty="0"/>
              <a:t>Collecting and preserving forensic evidence through the use of packaging, people &amp; locations </a:t>
            </a:r>
          </a:p>
          <a:p>
            <a:r>
              <a:rPr lang="en-GB" sz="2000" dirty="0"/>
              <a:t>Preserving forensic evidence at major, critical and major crime incidents </a:t>
            </a:r>
          </a:p>
          <a:p>
            <a:endParaRPr lang="en-GB" sz="2000" dirty="0"/>
          </a:p>
        </p:txBody>
      </p:sp>
      <p:pic>
        <p:nvPicPr>
          <p:cNvPr id="7170" name="Picture 2" descr="Forensic Analysis | Forensic Processes | Forensic Lab Equipement">
            <a:extLst>
              <a:ext uri="{FF2B5EF4-FFF2-40B4-BE49-F238E27FC236}">
                <a16:creationId xmlns:a16="http://schemas.microsoft.com/office/drawing/2014/main" id="{C7E77C52-D2E9-F24A-91D3-B0E1E3B895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51" r="14143" b="-1"/>
          <a:stretch/>
        </p:blipFill>
        <p:spPr bwMode="auto">
          <a:xfrm>
            <a:off x="6412117" y="-2"/>
            <a:ext cx="5779884" cy="3429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ix reasons to study Forensic Science">
            <a:extLst>
              <a:ext uri="{FF2B5EF4-FFF2-40B4-BE49-F238E27FC236}">
                <a16:creationId xmlns:a16="http://schemas.microsoft.com/office/drawing/2014/main" id="{CE28FD29-F341-4E47-B022-66209DF3DC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608" b="1"/>
          <a:stretch/>
        </p:blipFill>
        <p:spPr bwMode="auto">
          <a:xfrm>
            <a:off x="6412116" y="3429002"/>
            <a:ext cx="5779884" cy="3428999"/>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a:extLst>
              <a:ext uri="{FF2B5EF4-FFF2-40B4-BE49-F238E27FC236}">
                <a16:creationId xmlns:a16="http://schemas.microsoft.com/office/drawing/2014/main" id="{9ADAE351-D15E-A348-85B7-DCADDD09D9E1}"/>
              </a:ext>
            </a:extLst>
          </p:cNvPr>
          <p:cNvSpPr/>
          <p:nvPr/>
        </p:nvSpPr>
        <p:spPr>
          <a:xfrm>
            <a:off x="95534" y="518573"/>
            <a:ext cx="4421875" cy="736979"/>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62F414A-52B1-4C4E-A0D9-B7D1333CA8D4}"/>
              </a:ext>
            </a:extLst>
          </p:cNvPr>
          <p:cNvSpPr>
            <a:spLocks noGrp="1"/>
          </p:cNvSpPr>
          <p:nvPr>
            <p:ph type="title"/>
          </p:nvPr>
        </p:nvSpPr>
        <p:spPr>
          <a:xfrm>
            <a:off x="245533" y="346531"/>
            <a:ext cx="5136416" cy="1135737"/>
          </a:xfrm>
        </p:spPr>
        <p:txBody>
          <a:bodyPr>
            <a:normAutofit/>
          </a:bodyPr>
          <a:lstStyle/>
          <a:p>
            <a:r>
              <a:rPr lang="en-GB" sz="3600" dirty="0">
                <a:solidFill>
                  <a:schemeClr val="bg1"/>
                </a:solidFill>
              </a:rPr>
              <a:t>Areas of discussion…</a:t>
            </a:r>
          </a:p>
        </p:txBody>
      </p:sp>
    </p:spTree>
    <p:extLst>
      <p:ext uri="{BB962C8B-B14F-4D97-AF65-F5344CB8AC3E}">
        <p14:creationId xmlns:p14="http://schemas.microsoft.com/office/powerpoint/2010/main" val="3371135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5B583A7-AD96-504F-8271-4A8139296773}"/>
              </a:ext>
            </a:extLst>
          </p:cNvPr>
          <p:cNvSpPr/>
          <p:nvPr/>
        </p:nvSpPr>
        <p:spPr>
          <a:xfrm>
            <a:off x="6950264" y="0"/>
            <a:ext cx="4131718"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Pentagon 11">
            <a:extLst>
              <a:ext uri="{FF2B5EF4-FFF2-40B4-BE49-F238E27FC236}">
                <a16:creationId xmlns:a16="http://schemas.microsoft.com/office/drawing/2014/main" id="{6B3BFDCB-8FD1-B248-AE3E-5BFA70053B06}"/>
              </a:ext>
            </a:extLst>
          </p:cNvPr>
          <p:cNvSpPr/>
          <p:nvPr/>
        </p:nvSpPr>
        <p:spPr>
          <a:xfrm>
            <a:off x="259492" y="291208"/>
            <a:ext cx="4930346" cy="623192"/>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E52A717-0C85-3445-9D22-93680B7CDF17}"/>
              </a:ext>
            </a:extLst>
          </p:cNvPr>
          <p:cNvSpPr txBox="1"/>
          <p:nvPr/>
        </p:nvSpPr>
        <p:spPr>
          <a:xfrm>
            <a:off x="5689390" y="-423081"/>
            <a:ext cx="6623222" cy="10772180"/>
          </a:xfrm>
          <a:prstGeom prst="rect">
            <a:avLst/>
          </a:prstGeom>
          <a:noFill/>
        </p:spPr>
        <p:txBody>
          <a:bodyPr wrap="square" rtlCol="0">
            <a:spAutoFit/>
          </a:bodyPr>
          <a:lstStyle/>
          <a:p>
            <a:endParaRPr lang="en-GB" sz="2000" dirty="0"/>
          </a:p>
          <a:p>
            <a:endParaRPr lang="en-GB" sz="2000" dirty="0"/>
          </a:p>
          <a:p>
            <a:pPr algn="ctr"/>
            <a:r>
              <a:rPr lang="en-GB" sz="2000" dirty="0">
                <a:solidFill>
                  <a:schemeClr val="bg1"/>
                </a:solidFill>
              </a:rPr>
              <a:t>Theories / Principles </a:t>
            </a:r>
          </a:p>
          <a:p>
            <a:pPr algn="ctr"/>
            <a:endParaRPr lang="en-GB" sz="2000" dirty="0">
              <a:solidFill>
                <a:schemeClr val="bg1"/>
              </a:solidFill>
            </a:endParaRPr>
          </a:p>
          <a:p>
            <a:pPr algn="ctr"/>
            <a:r>
              <a:rPr lang="en-GB" sz="2000" dirty="0">
                <a:solidFill>
                  <a:schemeClr val="bg1"/>
                </a:solidFill>
              </a:rPr>
              <a:t>Legislation </a:t>
            </a:r>
          </a:p>
          <a:p>
            <a:pPr algn="ctr"/>
            <a:endParaRPr lang="en-GB" sz="2000" dirty="0">
              <a:solidFill>
                <a:schemeClr val="bg1"/>
              </a:solidFill>
            </a:endParaRPr>
          </a:p>
          <a:p>
            <a:pPr algn="ctr"/>
            <a:r>
              <a:rPr lang="en-GB" sz="2000" dirty="0">
                <a:solidFill>
                  <a:schemeClr val="bg1"/>
                </a:solidFill>
              </a:rPr>
              <a:t>Police Powers (Search &amp; Seizure) </a:t>
            </a:r>
          </a:p>
          <a:p>
            <a:pPr algn="ctr"/>
            <a:endParaRPr lang="en-GB" sz="2000" dirty="0">
              <a:solidFill>
                <a:schemeClr val="bg1"/>
              </a:solidFill>
            </a:endParaRPr>
          </a:p>
          <a:p>
            <a:pPr algn="ctr"/>
            <a:r>
              <a:rPr lang="en-GB" sz="2000" dirty="0">
                <a:solidFill>
                  <a:schemeClr val="bg1"/>
                </a:solidFill>
              </a:rPr>
              <a:t>Policies and Procedures </a:t>
            </a:r>
          </a:p>
          <a:p>
            <a:pPr algn="ctr"/>
            <a:endParaRPr lang="en-GB" sz="2000" dirty="0">
              <a:solidFill>
                <a:schemeClr val="bg1"/>
              </a:solidFill>
            </a:endParaRPr>
          </a:p>
          <a:p>
            <a:pPr algn="ctr"/>
            <a:r>
              <a:rPr lang="en-GB" sz="2000" dirty="0">
                <a:solidFill>
                  <a:schemeClr val="bg1"/>
                </a:solidFill>
              </a:rPr>
              <a:t>Case studies </a:t>
            </a:r>
          </a:p>
          <a:p>
            <a:pPr algn="ctr"/>
            <a:endParaRPr lang="en-GB" sz="2000" dirty="0">
              <a:solidFill>
                <a:schemeClr val="bg1"/>
              </a:solidFill>
            </a:endParaRPr>
          </a:p>
          <a:p>
            <a:pPr algn="ctr"/>
            <a:r>
              <a:rPr lang="en-GB" sz="2000" dirty="0">
                <a:solidFill>
                  <a:schemeClr val="bg1"/>
                </a:solidFill>
              </a:rPr>
              <a:t>Information &amp; Intelligence </a:t>
            </a:r>
          </a:p>
          <a:p>
            <a:pPr algn="ctr"/>
            <a:endParaRPr lang="en-GB" sz="2000" dirty="0">
              <a:solidFill>
                <a:schemeClr val="bg1"/>
              </a:solidFill>
            </a:endParaRPr>
          </a:p>
          <a:p>
            <a:pPr algn="ctr"/>
            <a:r>
              <a:rPr lang="en-GB" sz="2000" dirty="0">
                <a:solidFill>
                  <a:schemeClr val="bg1"/>
                </a:solidFill>
              </a:rPr>
              <a:t>Conducting investigations</a:t>
            </a:r>
          </a:p>
          <a:p>
            <a:pPr algn="ctr"/>
            <a:endParaRPr lang="en-GB" sz="2000" dirty="0">
              <a:solidFill>
                <a:schemeClr val="bg1"/>
              </a:solidFill>
            </a:endParaRPr>
          </a:p>
          <a:p>
            <a:pPr algn="ctr"/>
            <a:r>
              <a:rPr lang="en-GB" sz="2000" dirty="0">
                <a:solidFill>
                  <a:schemeClr val="bg1"/>
                </a:solidFill>
              </a:rPr>
              <a:t>Incident Management </a:t>
            </a:r>
            <a:br>
              <a:rPr lang="en-GB" sz="2000" dirty="0">
                <a:solidFill>
                  <a:schemeClr val="bg1"/>
                </a:solidFill>
              </a:rPr>
            </a:br>
            <a:br>
              <a:rPr lang="en-GB" sz="2000" dirty="0">
                <a:solidFill>
                  <a:schemeClr val="bg1"/>
                </a:solidFill>
              </a:rPr>
            </a:br>
            <a:r>
              <a:rPr lang="en-GB" sz="2000" dirty="0">
                <a:solidFill>
                  <a:schemeClr val="bg1"/>
                </a:solidFill>
              </a:rPr>
              <a:t>Misuse of Drugs Act 1971</a:t>
            </a:r>
          </a:p>
          <a:p>
            <a:pPr algn="ctr"/>
            <a:endParaRPr lang="en-GB" sz="2000" dirty="0">
              <a:solidFill>
                <a:schemeClr val="bg1"/>
              </a:solidFill>
            </a:endParaRPr>
          </a:p>
          <a:p>
            <a:pPr algn="ctr"/>
            <a:r>
              <a:rPr lang="en-GB" sz="2000" dirty="0">
                <a:solidFill>
                  <a:schemeClr val="bg1"/>
                </a:solidFill>
              </a:rPr>
              <a:t>Roads Policing </a:t>
            </a:r>
          </a:p>
          <a:p>
            <a:pPr algn="ctr"/>
            <a:endParaRPr lang="en-GB" sz="2000" dirty="0">
              <a:solidFill>
                <a:schemeClr val="bg1"/>
              </a:solidFill>
            </a:endParaRPr>
          </a:p>
          <a:p>
            <a:pPr algn="ctr"/>
            <a:r>
              <a:rPr lang="en-GB" sz="2000" dirty="0">
                <a:solidFill>
                  <a:schemeClr val="bg1"/>
                </a:solidFill>
              </a:rPr>
              <a:t>Public Protection </a:t>
            </a:r>
          </a:p>
          <a:p>
            <a:endParaRPr lang="en-GB" dirty="0"/>
          </a:p>
          <a:p>
            <a:endParaRPr lang="en-GB" dirty="0"/>
          </a:p>
          <a:p>
            <a:endParaRPr lang="en-GB" dirty="0"/>
          </a:p>
          <a:p>
            <a:r>
              <a:rPr lang="en-GB" dirty="0"/>
              <a:t> </a:t>
            </a:r>
          </a:p>
          <a:p>
            <a:endParaRPr lang="en-GB" dirty="0"/>
          </a:p>
          <a:p>
            <a:endParaRPr lang="en-GB" dirty="0"/>
          </a:p>
          <a:p>
            <a:endParaRPr lang="en-GB" dirty="0"/>
          </a:p>
          <a:p>
            <a:r>
              <a:rPr lang="en-GB" dirty="0"/>
              <a:t> </a:t>
            </a:r>
          </a:p>
          <a:p>
            <a:endParaRPr lang="en-GB" dirty="0"/>
          </a:p>
          <a:p>
            <a:endParaRPr lang="en-GB" dirty="0"/>
          </a:p>
          <a:p>
            <a:r>
              <a:rPr lang="en-GB" dirty="0"/>
              <a:t> </a:t>
            </a:r>
          </a:p>
          <a:p>
            <a:endParaRPr lang="en-GB" dirty="0"/>
          </a:p>
          <a:p>
            <a:endParaRPr lang="en-GB" dirty="0"/>
          </a:p>
        </p:txBody>
      </p:sp>
      <p:sp>
        <p:nvSpPr>
          <p:cNvPr id="9" name="TextBox 8">
            <a:extLst>
              <a:ext uri="{FF2B5EF4-FFF2-40B4-BE49-F238E27FC236}">
                <a16:creationId xmlns:a16="http://schemas.microsoft.com/office/drawing/2014/main" id="{B6D56729-E861-7D4A-9B8C-A64765C2CE9B}"/>
              </a:ext>
            </a:extLst>
          </p:cNvPr>
          <p:cNvSpPr txBox="1"/>
          <p:nvPr/>
        </p:nvSpPr>
        <p:spPr>
          <a:xfrm>
            <a:off x="259492" y="3657572"/>
            <a:ext cx="6098058" cy="369332"/>
          </a:xfrm>
          <a:prstGeom prst="rect">
            <a:avLst/>
          </a:prstGeom>
          <a:noFill/>
        </p:spPr>
        <p:txBody>
          <a:bodyPr wrap="square">
            <a:spAutoFit/>
          </a:bodyPr>
          <a:lstStyle/>
          <a:p>
            <a:r>
              <a:rPr lang="en-GB" dirty="0"/>
              <a:t>Releasing  </a:t>
            </a:r>
          </a:p>
        </p:txBody>
      </p:sp>
      <p:sp>
        <p:nvSpPr>
          <p:cNvPr id="11" name="TextBox 10">
            <a:extLst>
              <a:ext uri="{FF2B5EF4-FFF2-40B4-BE49-F238E27FC236}">
                <a16:creationId xmlns:a16="http://schemas.microsoft.com/office/drawing/2014/main" id="{096E3D87-051A-6F49-AF76-1D214A78383E}"/>
              </a:ext>
            </a:extLst>
          </p:cNvPr>
          <p:cNvSpPr txBox="1"/>
          <p:nvPr/>
        </p:nvSpPr>
        <p:spPr>
          <a:xfrm>
            <a:off x="358348" y="315922"/>
            <a:ext cx="6450226" cy="523220"/>
          </a:xfrm>
          <a:prstGeom prst="rect">
            <a:avLst/>
          </a:prstGeom>
          <a:noFill/>
        </p:spPr>
        <p:txBody>
          <a:bodyPr wrap="square">
            <a:spAutoFit/>
          </a:bodyPr>
          <a:lstStyle/>
          <a:p>
            <a:r>
              <a:rPr lang="en-GB" sz="2800" dirty="0">
                <a:solidFill>
                  <a:schemeClr val="bg1"/>
                </a:solidFill>
              </a:rPr>
              <a:t>Application of knowledge </a:t>
            </a:r>
          </a:p>
        </p:txBody>
      </p:sp>
      <p:sp>
        <p:nvSpPr>
          <p:cNvPr id="14" name="TextBox 13">
            <a:extLst>
              <a:ext uri="{FF2B5EF4-FFF2-40B4-BE49-F238E27FC236}">
                <a16:creationId xmlns:a16="http://schemas.microsoft.com/office/drawing/2014/main" id="{E38F3831-0F97-9946-9420-83161DF69CCF}"/>
              </a:ext>
            </a:extLst>
          </p:cNvPr>
          <p:cNvSpPr txBox="1"/>
          <p:nvPr/>
        </p:nvSpPr>
        <p:spPr>
          <a:xfrm>
            <a:off x="225513" y="1409484"/>
            <a:ext cx="6715896" cy="400110"/>
          </a:xfrm>
          <a:prstGeom prst="rect">
            <a:avLst/>
          </a:prstGeom>
          <a:noFill/>
        </p:spPr>
        <p:txBody>
          <a:bodyPr wrap="square">
            <a:spAutoFit/>
          </a:bodyPr>
          <a:lstStyle/>
          <a:p>
            <a:r>
              <a:rPr lang="en-GB" sz="2000" u="sng" dirty="0"/>
              <a:t>Scene Management   </a:t>
            </a:r>
          </a:p>
        </p:txBody>
      </p:sp>
      <p:sp>
        <p:nvSpPr>
          <p:cNvPr id="16" name="TextBox 15">
            <a:extLst>
              <a:ext uri="{FF2B5EF4-FFF2-40B4-BE49-F238E27FC236}">
                <a16:creationId xmlns:a16="http://schemas.microsoft.com/office/drawing/2014/main" id="{AA38A934-384C-6F4A-A50B-88641621A8BC}"/>
              </a:ext>
            </a:extLst>
          </p:cNvPr>
          <p:cNvSpPr txBox="1"/>
          <p:nvPr/>
        </p:nvSpPr>
        <p:spPr>
          <a:xfrm>
            <a:off x="264612" y="2052246"/>
            <a:ext cx="6715896" cy="369332"/>
          </a:xfrm>
          <a:prstGeom prst="rect">
            <a:avLst/>
          </a:prstGeom>
          <a:noFill/>
        </p:spPr>
        <p:txBody>
          <a:bodyPr wrap="square">
            <a:spAutoFit/>
          </a:bodyPr>
          <a:lstStyle/>
          <a:p>
            <a:r>
              <a:rPr lang="en-GB" dirty="0"/>
              <a:t>Identifying</a:t>
            </a:r>
          </a:p>
        </p:txBody>
      </p:sp>
      <p:sp>
        <p:nvSpPr>
          <p:cNvPr id="18" name="TextBox 17">
            <a:extLst>
              <a:ext uri="{FF2B5EF4-FFF2-40B4-BE49-F238E27FC236}">
                <a16:creationId xmlns:a16="http://schemas.microsoft.com/office/drawing/2014/main" id="{4BE40836-932D-7247-936B-C3E0CE59241A}"/>
              </a:ext>
            </a:extLst>
          </p:cNvPr>
          <p:cNvSpPr txBox="1"/>
          <p:nvPr/>
        </p:nvSpPr>
        <p:spPr>
          <a:xfrm>
            <a:off x="264612" y="2382241"/>
            <a:ext cx="6715896" cy="369332"/>
          </a:xfrm>
          <a:prstGeom prst="rect">
            <a:avLst/>
          </a:prstGeom>
          <a:noFill/>
        </p:spPr>
        <p:txBody>
          <a:bodyPr wrap="square">
            <a:spAutoFit/>
          </a:bodyPr>
          <a:lstStyle/>
          <a:p>
            <a:r>
              <a:rPr lang="en-GB" dirty="0"/>
              <a:t>Securing</a:t>
            </a:r>
          </a:p>
        </p:txBody>
      </p:sp>
      <p:sp>
        <p:nvSpPr>
          <p:cNvPr id="20" name="TextBox 19">
            <a:extLst>
              <a:ext uri="{FF2B5EF4-FFF2-40B4-BE49-F238E27FC236}">
                <a16:creationId xmlns:a16="http://schemas.microsoft.com/office/drawing/2014/main" id="{0BAECA9F-69DC-5D42-BA15-31ED0D0B44E4}"/>
              </a:ext>
            </a:extLst>
          </p:cNvPr>
          <p:cNvSpPr txBox="1"/>
          <p:nvPr/>
        </p:nvSpPr>
        <p:spPr>
          <a:xfrm>
            <a:off x="234368" y="3221262"/>
            <a:ext cx="6715896" cy="369332"/>
          </a:xfrm>
          <a:prstGeom prst="rect">
            <a:avLst/>
          </a:prstGeom>
          <a:noFill/>
        </p:spPr>
        <p:txBody>
          <a:bodyPr wrap="square">
            <a:spAutoFit/>
          </a:bodyPr>
          <a:lstStyle/>
          <a:p>
            <a:r>
              <a:rPr lang="en-GB" dirty="0"/>
              <a:t>Cross contamination </a:t>
            </a:r>
          </a:p>
        </p:txBody>
      </p:sp>
      <p:sp>
        <p:nvSpPr>
          <p:cNvPr id="22" name="TextBox 21">
            <a:extLst>
              <a:ext uri="{FF2B5EF4-FFF2-40B4-BE49-F238E27FC236}">
                <a16:creationId xmlns:a16="http://schemas.microsoft.com/office/drawing/2014/main" id="{023271BA-5578-E24D-8AFD-C56DA6D1F077}"/>
              </a:ext>
            </a:extLst>
          </p:cNvPr>
          <p:cNvSpPr txBox="1"/>
          <p:nvPr/>
        </p:nvSpPr>
        <p:spPr>
          <a:xfrm>
            <a:off x="259492" y="2771622"/>
            <a:ext cx="6715896" cy="369332"/>
          </a:xfrm>
          <a:prstGeom prst="rect">
            <a:avLst/>
          </a:prstGeom>
          <a:noFill/>
        </p:spPr>
        <p:txBody>
          <a:bodyPr wrap="square">
            <a:spAutoFit/>
          </a:bodyPr>
          <a:lstStyle/>
          <a:p>
            <a:r>
              <a:rPr lang="en-GB" dirty="0"/>
              <a:t>Searching and examining</a:t>
            </a:r>
          </a:p>
        </p:txBody>
      </p:sp>
      <p:pic>
        <p:nvPicPr>
          <p:cNvPr id="8194" name="Picture 2" descr="Let&amp;#39;s learn about forensic science | Science News for Students">
            <a:extLst>
              <a:ext uri="{FF2B5EF4-FFF2-40B4-BE49-F238E27FC236}">
                <a16:creationId xmlns:a16="http://schemas.microsoft.com/office/drawing/2014/main" id="{5281F472-BB9F-CA46-AB40-8B05442F9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492" y="4248314"/>
            <a:ext cx="4260452" cy="239900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Forensic Science is Not Foolproof, It Turns Out">
            <a:extLst>
              <a:ext uri="{FF2B5EF4-FFF2-40B4-BE49-F238E27FC236}">
                <a16:creationId xmlns:a16="http://schemas.microsoft.com/office/drawing/2014/main" id="{1533532F-D227-234E-94E2-1B62138FA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157" y="1714028"/>
            <a:ext cx="3440393" cy="179210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Forensic Sciences and Policing - Staffordshire University">
            <a:extLst>
              <a:ext uri="{FF2B5EF4-FFF2-40B4-BE49-F238E27FC236}">
                <a16:creationId xmlns:a16="http://schemas.microsoft.com/office/drawing/2014/main" id="{6B6E6C8A-02BE-F14A-838A-50FCBCA613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176096" y="2837777"/>
            <a:ext cx="6858000" cy="1173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8825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 house 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garden shed until the hours of darkness when it is transported in a vehicle to a remote spot in the Brecon Beacons where it is buried in a shallow grave. The murderer disposes of the tools used to dig the shallow grave at the council refuse tip 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rubbish bin in the park before showering at the local baths.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115596454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t>
            </a:r>
            <a:r>
              <a:rPr lang="en-GB" sz="2800" dirty="0">
                <a:highlight>
                  <a:srgbClr val="FFFF00"/>
                </a:highlight>
                <a:latin typeface="+mj-lt"/>
                <a:cs typeface="Calibri" panose="020F0502020204030204" pitchFamily="34" charset="0"/>
              </a:rPr>
              <a:t>a house </a:t>
            </a:r>
            <a:r>
              <a:rPr lang="en-GB" sz="2800" dirty="0">
                <a:latin typeface="+mj-lt"/>
                <a:cs typeface="Calibri" panose="020F0502020204030204" pitchFamily="34" charset="0"/>
              </a:rPr>
              <a:t>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a:t>
            </a:r>
            <a:r>
              <a:rPr lang="en-GB" sz="2800" dirty="0">
                <a:highlight>
                  <a:srgbClr val="FFFF00"/>
                </a:highlight>
                <a:latin typeface="+mj-lt"/>
                <a:cs typeface="Calibri" panose="020F0502020204030204" pitchFamily="34" charset="0"/>
              </a:rPr>
              <a:t>garden shed </a:t>
            </a:r>
            <a:r>
              <a:rPr lang="en-GB" sz="2800" dirty="0">
                <a:latin typeface="+mj-lt"/>
                <a:cs typeface="Calibri" panose="020F0502020204030204" pitchFamily="34" charset="0"/>
              </a:rPr>
              <a:t>until the hours of darkness when it is transported in </a:t>
            </a:r>
            <a:r>
              <a:rPr lang="en-GB" sz="2800" dirty="0">
                <a:highlight>
                  <a:srgbClr val="FFFF00"/>
                </a:highlight>
                <a:latin typeface="+mj-lt"/>
                <a:cs typeface="Calibri" panose="020F0502020204030204" pitchFamily="34" charset="0"/>
              </a:rPr>
              <a:t>a vehicle </a:t>
            </a:r>
            <a:r>
              <a:rPr lang="en-GB" sz="2800" dirty="0">
                <a:latin typeface="+mj-lt"/>
                <a:cs typeface="Calibri" panose="020F0502020204030204" pitchFamily="34" charset="0"/>
              </a:rPr>
              <a:t>to a remote spot in the Brecon Beacons where it is buried in a </a:t>
            </a:r>
            <a:r>
              <a:rPr lang="en-GB" sz="2800" dirty="0">
                <a:highlight>
                  <a:srgbClr val="FFFF00"/>
                </a:highlight>
                <a:latin typeface="+mj-lt"/>
                <a:cs typeface="Calibri" panose="020F0502020204030204" pitchFamily="34" charset="0"/>
              </a:rPr>
              <a:t>shallow grave</a:t>
            </a:r>
            <a:r>
              <a:rPr lang="en-GB" sz="2800" dirty="0">
                <a:latin typeface="+mj-lt"/>
                <a:cs typeface="Calibri" panose="020F0502020204030204" pitchFamily="34" charset="0"/>
              </a:rPr>
              <a:t>. The murderer disposes of the tools used to dig the shallow grave at </a:t>
            </a:r>
            <a:r>
              <a:rPr lang="en-GB" sz="2800" dirty="0">
                <a:highlight>
                  <a:srgbClr val="FFFF00"/>
                </a:highlight>
                <a:latin typeface="+mj-lt"/>
                <a:cs typeface="Calibri" panose="020F0502020204030204" pitchFamily="34" charset="0"/>
              </a:rPr>
              <a:t>the council refuse tip </a:t>
            </a:r>
            <a:r>
              <a:rPr lang="en-GB" sz="2800" dirty="0">
                <a:latin typeface="+mj-lt"/>
                <a:cs typeface="Calibri" panose="020F0502020204030204" pitchFamily="34" charset="0"/>
              </a:rPr>
              <a:t>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a:t>
            </a:r>
            <a:r>
              <a:rPr lang="en-GB" sz="2800" dirty="0">
                <a:highlight>
                  <a:srgbClr val="FFFF00"/>
                </a:highlight>
                <a:latin typeface="+mj-lt"/>
                <a:cs typeface="Calibri" panose="020F0502020204030204" pitchFamily="34" charset="0"/>
              </a:rPr>
              <a:t>rubbish bin </a:t>
            </a:r>
            <a:r>
              <a:rPr lang="en-GB" sz="2800" dirty="0">
                <a:latin typeface="+mj-lt"/>
                <a:cs typeface="Calibri" panose="020F0502020204030204" pitchFamily="34" charset="0"/>
              </a:rPr>
              <a:t>in the park before showering at the </a:t>
            </a:r>
            <a:r>
              <a:rPr lang="en-GB" sz="2800" dirty="0">
                <a:highlight>
                  <a:srgbClr val="FFFF00"/>
                </a:highlight>
                <a:latin typeface="+mj-lt"/>
                <a:cs typeface="Calibri" panose="020F0502020204030204" pitchFamily="34" charset="0"/>
              </a:rPr>
              <a:t>local baths.</a:t>
            </a:r>
            <a:r>
              <a:rPr lang="en-GB" sz="2800" dirty="0">
                <a:latin typeface="+mj-lt"/>
                <a:cs typeface="Calibri" panose="020F0502020204030204" pitchFamily="34" charset="0"/>
              </a:rPr>
              <a:t>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27766107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ectangle 1843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01C1533-5985-6A43-937D-C00588760B4D}"/>
              </a:ext>
            </a:extLst>
          </p:cNvPr>
          <p:cNvSpPr>
            <a:spLocks noGrp="1"/>
          </p:cNvSpPr>
          <p:nvPr>
            <p:ph type="title"/>
          </p:nvPr>
        </p:nvSpPr>
        <p:spPr>
          <a:xfrm>
            <a:off x="6657715" y="467271"/>
            <a:ext cx="4195674" cy="2052522"/>
          </a:xfrm>
        </p:spPr>
        <p:txBody>
          <a:bodyPr anchor="b">
            <a:normAutofit/>
          </a:bodyPr>
          <a:lstStyle/>
          <a:p>
            <a:r>
              <a:rPr lang="en-GB" sz="4300" dirty="0"/>
              <a:t>The Role of a Crime Scene Investigation (CSI)</a:t>
            </a:r>
          </a:p>
        </p:txBody>
      </p:sp>
      <p:sp>
        <p:nvSpPr>
          <p:cNvPr id="18441" name="Oval 1844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RMP prepare for Afghan investigations - GOV.UK">
            <a:extLst>
              <a:ext uri="{FF2B5EF4-FFF2-40B4-BE49-F238E27FC236}">
                <a16:creationId xmlns:a16="http://schemas.microsoft.com/office/drawing/2014/main" id="{F9772721-EB74-9A41-B4CD-EA2E2DEEE8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455"/>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18443"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445"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879A2AB-8984-C743-9B81-B65F438DD806}"/>
              </a:ext>
            </a:extLst>
          </p:cNvPr>
          <p:cNvSpPr>
            <a:spLocks noGrp="1"/>
          </p:cNvSpPr>
          <p:nvPr>
            <p:ph idx="1"/>
          </p:nvPr>
        </p:nvSpPr>
        <p:spPr>
          <a:xfrm>
            <a:off x="6657715" y="2990818"/>
            <a:ext cx="4195673" cy="2913872"/>
          </a:xfrm>
        </p:spPr>
        <p:txBody>
          <a:bodyPr anchor="t">
            <a:normAutofit/>
          </a:bodyPr>
          <a:lstStyle/>
          <a:p>
            <a:pPr marL="0" indent="0">
              <a:buNone/>
            </a:pPr>
            <a:r>
              <a:rPr lang="en-GB" sz="2000">
                <a:solidFill>
                  <a:schemeClr val="tx1">
                    <a:alpha val="80000"/>
                  </a:schemeClr>
                </a:solidFill>
              </a:rPr>
              <a:t>To process crime scenes using specialist, approved techniques to visualise, capture and recover digital and trace evidence, and gather information and intelligence as part of an investigation (COP, 2020)</a:t>
            </a:r>
          </a:p>
        </p:txBody>
      </p:sp>
      <p:sp>
        <p:nvSpPr>
          <p:cNvPr id="18447"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18449"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8432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CBBCE42C-3FC5-4547-9CAF-2FD29FDFEE28}"/>
              </a:ext>
            </a:extLst>
          </p:cNvPr>
          <p:cNvSpPr txBox="1"/>
          <p:nvPr/>
        </p:nvSpPr>
        <p:spPr>
          <a:xfrm>
            <a:off x="7531237" y="238923"/>
            <a:ext cx="5136412" cy="113573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u="sng" kern="1200" dirty="0">
                <a:solidFill>
                  <a:schemeClr val="tx1"/>
                </a:solidFill>
                <a:latin typeface="+mj-lt"/>
                <a:ea typeface="+mj-ea"/>
                <a:cs typeface="+mj-cs"/>
              </a:rPr>
              <a:t>Remember! </a:t>
            </a:r>
          </a:p>
        </p:txBody>
      </p:sp>
      <p:pic>
        <p:nvPicPr>
          <p:cNvPr id="21512" name="Picture 8" descr="Police cost into historic crimes hits £236MILLION - and YOU are fitting the  bill | UK | News | Express.co.uk">
            <a:extLst>
              <a:ext uri="{FF2B5EF4-FFF2-40B4-BE49-F238E27FC236}">
                <a16:creationId xmlns:a16="http://schemas.microsoft.com/office/drawing/2014/main" id="{B50AEB1E-D0C1-F144-B968-C7F8AC10F1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 r="1" b="1"/>
          <a:stretch/>
        </p:blipFill>
        <p:spPr bwMode="auto">
          <a:xfrm>
            <a:off x="-2" y="10"/>
            <a:ext cx="5779884" cy="342899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Apprenticeships | UWTSD">
            <a:extLst>
              <a:ext uri="{FF2B5EF4-FFF2-40B4-BE49-F238E27FC236}">
                <a16:creationId xmlns:a16="http://schemas.microsoft.com/office/drawing/2014/main" id="{50CE48BD-1553-9344-952F-308724A1C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48" r="1" b="1"/>
          <a:stretch/>
        </p:blipFill>
        <p:spPr bwMode="auto">
          <a:xfrm>
            <a:off x="-2" y="3429000"/>
            <a:ext cx="5779884" cy="34290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CB82FEF0-046D-2E4C-9AC7-FB7FF24D6031}"/>
              </a:ext>
            </a:extLst>
          </p:cNvPr>
          <p:cNvSpPr txBox="1"/>
          <p:nvPr/>
        </p:nvSpPr>
        <p:spPr>
          <a:xfrm>
            <a:off x="6629455" y="1714505"/>
            <a:ext cx="4425232" cy="3539430"/>
          </a:xfrm>
          <a:prstGeom prst="rect">
            <a:avLst/>
          </a:prstGeom>
          <a:noFill/>
        </p:spPr>
        <p:txBody>
          <a:bodyPr wrap="square">
            <a:spAutoFit/>
          </a:bodyPr>
          <a:lstStyle/>
          <a:p>
            <a:pPr marL="0" indent="0" algn="ctr">
              <a:buNone/>
            </a:pPr>
            <a:r>
              <a:rPr lang="en-US" sz="3200" dirty="0"/>
              <a:t>The </a:t>
            </a:r>
            <a:r>
              <a:rPr lang="en-US" sz="3200" dirty="0">
                <a:solidFill>
                  <a:srgbClr val="FF0000"/>
                </a:solidFill>
              </a:rPr>
              <a:t>actions </a:t>
            </a:r>
            <a:r>
              <a:rPr lang="en-US" sz="3200" dirty="0"/>
              <a:t>of the </a:t>
            </a:r>
          </a:p>
          <a:p>
            <a:pPr marL="0" indent="0" algn="ctr">
              <a:buNone/>
            </a:pPr>
            <a:r>
              <a:rPr lang="en-US" sz="3200" dirty="0"/>
              <a:t>first officer(s) in attendance at a scene can be </a:t>
            </a:r>
            <a:r>
              <a:rPr lang="en-US" sz="3200" dirty="0">
                <a:solidFill>
                  <a:srgbClr val="FF0000"/>
                </a:solidFill>
              </a:rPr>
              <a:t>crucial</a:t>
            </a:r>
            <a:r>
              <a:rPr lang="en-US" sz="3200" dirty="0"/>
              <a:t> in maintaining the value of the physical evidence that may be present.</a:t>
            </a:r>
          </a:p>
        </p:txBody>
      </p:sp>
    </p:spTree>
    <p:extLst>
      <p:ext uri="{BB962C8B-B14F-4D97-AF65-F5344CB8AC3E}">
        <p14:creationId xmlns:p14="http://schemas.microsoft.com/office/powerpoint/2010/main" val="158760908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627C010E-1EF8-4F4B-9C3C-1F5017A21BBC}"/>
              </a:ext>
            </a:extLst>
          </p:cNvPr>
          <p:cNvSpPr/>
          <p:nvPr/>
        </p:nvSpPr>
        <p:spPr>
          <a:xfrm>
            <a:off x="154358" y="382137"/>
            <a:ext cx="5941642" cy="914400"/>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Content Placeholder 5" descr="Graphical user interface, application&#10;&#10;Description automatically generated">
            <a:extLst>
              <a:ext uri="{FF2B5EF4-FFF2-40B4-BE49-F238E27FC236}">
                <a16:creationId xmlns:a16="http://schemas.microsoft.com/office/drawing/2014/main" id="{7E6C6551-E543-2E44-9229-A6A423B9DBFA}"/>
              </a:ext>
            </a:extLst>
          </p:cNvPr>
          <p:cNvPicPr>
            <a:picLocks noChangeAspect="1"/>
          </p:cNvPicPr>
          <p:nvPr/>
        </p:nvPicPr>
        <p:blipFill>
          <a:blip r:embed="rId2"/>
          <a:stretch>
            <a:fillRect/>
          </a:stretch>
        </p:blipFill>
        <p:spPr>
          <a:xfrm>
            <a:off x="328863" y="1590376"/>
            <a:ext cx="9064846" cy="4996681"/>
          </a:xfrm>
          <a:prstGeom prst="rect">
            <a:avLst/>
          </a:prstGeom>
        </p:spPr>
      </p:pic>
      <p:pic>
        <p:nvPicPr>
          <p:cNvPr id="6" name="Picture 2" descr="Golden Clock Vector Vector Art &amp; Graphics | freevector.com">
            <a:extLst>
              <a:ext uri="{FF2B5EF4-FFF2-40B4-BE49-F238E27FC236}">
                <a16:creationId xmlns:a16="http://schemas.microsoft.com/office/drawing/2014/main" id="{C26ECA48-0200-7542-84C9-0CA79B02B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3368" y="311105"/>
            <a:ext cx="3265461" cy="24365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39D39C-706F-D244-A1F0-A8B41E87DFE9}"/>
              </a:ext>
            </a:extLst>
          </p:cNvPr>
          <p:cNvSpPr txBox="1"/>
          <p:nvPr/>
        </p:nvSpPr>
        <p:spPr>
          <a:xfrm>
            <a:off x="9532962" y="6171970"/>
            <a:ext cx="6100548" cy="646331"/>
          </a:xfrm>
          <a:prstGeom prst="rect">
            <a:avLst/>
          </a:prstGeom>
          <a:noFill/>
        </p:spPr>
        <p:txBody>
          <a:bodyPr wrap="square">
            <a:spAutoFit/>
          </a:bodyPr>
          <a:lstStyle/>
          <a:p>
            <a:r>
              <a:rPr lang="en-GB" dirty="0"/>
              <a:t>Taken from: </a:t>
            </a:r>
            <a:br>
              <a:rPr lang="en-GB" dirty="0"/>
            </a:br>
            <a:r>
              <a:rPr lang="en-GB" dirty="0"/>
              <a:t>College of Policing (2020) </a:t>
            </a:r>
          </a:p>
        </p:txBody>
      </p:sp>
      <p:sp>
        <p:nvSpPr>
          <p:cNvPr id="9" name="TextBox 8">
            <a:extLst>
              <a:ext uri="{FF2B5EF4-FFF2-40B4-BE49-F238E27FC236}">
                <a16:creationId xmlns:a16="http://schemas.microsoft.com/office/drawing/2014/main" id="{2E902236-E931-F547-A16E-C5FB6BEE1A9F}"/>
              </a:ext>
            </a:extLst>
          </p:cNvPr>
          <p:cNvSpPr txBox="1"/>
          <p:nvPr/>
        </p:nvSpPr>
        <p:spPr>
          <a:xfrm>
            <a:off x="328863" y="501255"/>
            <a:ext cx="6605517" cy="646331"/>
          </a:xfrm>
          <a:prstGeom prst="rect">
            <a:avLst/>
          </a:prstGeom>
          <a:noFill/>
        </p:spPr>
        <p:txBody>
          <a:bodyPr wrap="square" rtlCol="0">
            <a:spAutoFit/>
          </a:bodyPr>
          <a:lstStyle/>
          <a:p>
            <a:r>
              <a:rPr lang="en-GB" sz="3600" dirty="0"/>
              <a:t>Golden Hour Principles </a:t>
            </a:r>
          </a:p>
        </p:txBody>
      </p:sp>
    </p:spTree>
    <p:extLst>
      <p:ext uri="{BB962C8B-B14F-4D97-AF65-F5344CB8AC3E}">
        <p14:creationId xmlns:p14="http://schemas.microsoft.com/office/powerpoint/2010/main" val="32942118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A6C4CEBD-D57A-EA46-AD59-03440FFAB933}"/>
              </a:ext>
            </a:extLst>
          </p:cNvPr>
          <p:cNvPicPr>
            <a:picLocks noGrp="1" noChangeAspect="1"/>
          </p:cNvPicPr>
          <p:nvPr>
            <p:ph sz="half" idx="2"/>
          </p:nvPr>
        </p:nvPicPr>
        <p:blipFill>
          <a:blip r:embed="rId2"/>
          <a:stretch>
            <a:fillRect/>
          </a:stretch>
        </p:blipFill>
        <p:spPr>
          <a:xfrm>
            <a:off x="643467" y="716365"/>
            <a:ext cx="10905066" cy="5425269"/>
          </a:xfrm>
          <a:prstGeom prst="rect">
            <a:avLst/>
          </a:prstGeom>
          <a:ln>
            <a:noFill/>
          </a:ln>
        </p:spPr>
      </p:pic>
    </p:spTree>
    <p:extLst>
      <p:ext uri="{BB962C8B-B14F-4D97-AF65-F5344CB8AC3E}">
        <p14:creationId xmlns:p14="http://schemas.microsoft.com/office/powerpoint/2010/main" val="198228826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987D32CE-AB1B-9F4B-83FD-5E8351018269}"/>
              </a:ext>
            </a:extLst>
          </p:cNvPr>
          <p:cNvPicPr>
            <a:picLocks noChangeAspect="1"/>
          </p:cNvPicPr>
          <p:nvPr/>
        </p:nvPicPr>
        <p:blipFill>
          <a:blip r:embed="rId2"/>
          <a:stretch>
            <a:fillRect/>
          </a:stretch>
        </p:blipFill>
        <p:spPr>
          <a:xfrm>
            <a:off x="163774" y="200640"/>
            <a:ext cx="10652646" cy="5758604"/>
          </a:xfrm>
          <a:prstGeom prst="rect">
            <a:avLst/>
          </a:prstGeom>
        </p:spPr>
      </p:pic>
      <p:pic>
        <p:nvPicPr>
          <p:cNvPr id="27650" name="Picture 2" descr="Thinking &amp; Awareness">
            <a:extLst>
              <a:ext uri="{FF2B5EF4-FFF2-40B4-BE49-F238E27FC236}">
                <a16:creationId xmlns:a16="http://schemas.microsoft.com/office/drawing/2014/main" id="{2E07AA0F-0A15-9C47-B697-AD4AEC2B3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6360" y="5274387"/>
            <a:ext cx="1971866" cy="1107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5484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48" y="69356"/>
            <a:ext cx="4154424" cy="1622321"/>
          </a:xfrm>
        </p:spPr>
        <p:txBody>
          <a:bodyPr>
            <a:normAutofit/>
          </a:bodyPr>
          <a:lstStyle/>
          <a:p>
            <a:r>
              <a:rPr lang="en-GB" u="sng" dirty="0"/>
              <a:t>Scene Control </a:t>
            </a:r>
          </a:p>
        </p:txBody>
      </p:sp>
      <p:graphicFrame>
        <p:nvGraphicFramePr>
          <p:cNvPr id="31754" name="Content Placeholder 2">
            <a:extLst>
              <a:ext uri="{FF2B5EF4-FFF2-40B4-BE49-F238E27FC236}">
                <a16:creationId xmlns:a16="http://schemas.microsoft.com/office/drawing/2014/main" id="{0F8D61DF-96FF-F7BD-2A2F-2965BDDE2B25}"/>
              </a:ext>
            </a:extLst>
          </p:cNvPr>
          <p:cNvGraphicFramePr>
            <a:graphicFrameLocks noGrp="1"/>
          </p:cNvGraphicFramePr>
          <p:nvPr>
            <p:ph idx="1"/>
          </p:nvPr>
        </p:nvGraphicFramePr>
        <p:xfrm>
          <a:off x="75063" y="1814859"/>
          <a:ext cx="4004300" cy="4736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129585F-7A92-1246-AC23-1173AC1C5DC9}"/>
              </a:ext>
            </a:extLst>
          </p:cNvPr>
          <p:cNvSpPr txBox="1"/>
          <p:nvPr/>
        </p:nvSpPr>
        <p:spPr>
          <a:xfrm>
            <a:off x="46448" y="5354128"/>
            <a:ext cx="4650026" cy="369332"/>
          </a:xfrm>
          <a:prstGeom prst="rect">
            <a:avLst/>
          </a:prstGeom>
          <a:noFill/>
        </p:spPr>
        <p:txBody>
          <a:bodyPr wrap="square" rtlCol="0">
            <a:spAutoFit/>
          </a:bodyPr>
          <a:lstStyle/>
          <a:p>
            <a:r>
              <a:rPr lang="en-GB" dirty="0"/>
              <a:t>Forensically, why are cordons important? </a:t>
            </a:r>
          </a:p>
        </p:txBody>
      </p:sp>
      <p:pic>
        <p:nvPicPr>
          <p:cNvPr id="6" name="Picture 6" descr="Behind the cordon - looking at what happens when CMPG have to close a  motorway | Staffordshire Police">
            <a:extLst>
              <a:ext uri="{FF2B5EF4-FFF2-40B4-BE49-F238E27FC236}">
                <a16:creationId xmlns:a16="http://schemas.microsoft.com/office/drawing/2014/main" id="{F0F1BACB-3A23-B34A-9BEC-5FDFD886C0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8668" y="1084026"/>
            <a:ext cx="3683347" cy="24511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Police Inner Cordon Tape High Resolution Stock Photography and Images -  Alamy">
            <a:extLst>
              <a:ext uri="{FF2B5EF4-FFF2-40B4-BE49-F238E27FC236}">
                <a16:creationId xmlns:a16="http://schemas.microsoft.com/office/drawing/2014/main" id="{13977B10-9A44-ED4D-8BDB-7E56FC28E1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8668" y="3899198"/>
            <a:ext cx="3683346"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69002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7696"/>
            <a:ext cx="5622877" cy="1938076"/>
          </a:xfrm>
        </p:spPr>
        <p:txBody>
          <a:bodyPr vert="horz" lIns="91440" tIns="45720" rIns="91440" bIns="45720" rtlCol="0" anchor="ctr">
            <a:normAutofit/>
          </a:bodyPr>
          <a:lstStyle/>
          <a:p>
            <a:r>
              <a:rPr lang="en-US" b="1" u="sng" kern="1200" dirty="0">
                <a:solidFill>
                  <a:schemeClr val="tx1"/>
                </a:solidFill>
                <a:ea typeface="+mj-ea"/>
                <a:cs typeface="+mj-cs"/>
              </a:rPr>
              <a:t>Initial Assessment - Risk</a:t>
            </a:r>
          </a:p>
        </p:txBody>
      </p:sp>
      <p:sp>
        <p:nvSpPr>
          <p:cNvPr id="6" name="Content Placeholder 5"/>
          <p:cNvSpPr>
            <a:spLocks noGrp="1"/>
          </p:cNvSpPr>
          <p:nvPr>
            <p:ph sz="half" idx="1"/>
          </p:nvPr>
        </p:nvSpPr>
        <p:spPr>
          <a:xfrm>
            <a:off x="-10158" y="1955774"/>
            <a:ext cx="4736885" cy="3694373"/>
          </a:xfrm>
        </p:spPr>
        <p:txBody>
          <a:bodyPr vert="horz" lIns="91440" tIns="45720" rIns="91440" bIns="45720" rtlCol="0">
            <a:normAutofit/>
          </a:bodyPr>
          <a:lstStyle/>
          <a:p>
            <a:pPr marL="457200" lvl="0">
              <a:spcBef>
                <a:spcPct val="20000"/>
              </a:spcBef>
            </a:pPr>
            <a:r>
              <a:rPr lang="en-US" sz="2000" dirty="0"/>
              <a:t>Consider the health and safety yourself and others </a:t>
            </a:r>
          </a:p>
          <a:p>
            <a:pPr lvl="0" indent="0">
              <a:spcBef>
                <a:spcPct val="20000"/>
              </a:spcBef>
              <a:buNone/>
            </a:pPr>
            <a:endParaRPr lang="en-US" sz="2000" dirty="0"/>
          </a:p>
          <a:p>
            <a:pPr marL="457200" lvl="0">
              <a:spcBef>
                <a:spcPct val="20000"/>
              </a:spcBef>
            </a:pPr>
            <a:r>
              <a:rPr lang="en-US" sz="2000" dirty="0"/>
              <a:t>Wear Personal Protective Equipment</a:t>
            </a:r>
          </a:p>
          <a:p>
            <a:pPr lvl="0" indent="0">
              <a:spcBef>
                <a:spcPct val="20000"/>
              </a:spcBef>
              <a:buNone/>
            </a:pPr>
            <a:endParaRPr lang="en-US" sz="2000" dirty="0"/>
          </a:p>
          <a:p>
            <a:pPr marL="457200" lvl="0">
              <a:spcBef>
                <a:spcPct val="20000"/>
              </a:spcBef>
            </a:pPr>
            <a:r>
              <a:rPr lang="en-US" sz="2000" dirty="0"/>
              <a:t>Make colleagues aware – Update Control Room</a:t>
            </a:r>
          </a:p>
          <a:p>
            <a:pPr lvl="0" indent="0">
              <a:spcBef>
                <a:spcPct val="20000"/>
              </a:spcBef>
              <a:buNone/>
            </a:pPr>
            <a:endParaRPr lang="en-US" sz="2000" dirty="0"/>
          </a:p>
          <a:p>
            <a:pPr marL="457200" lvl="0">
              <a:spcBef>
                <a:spcPct val="20000"/>
              </a:spcBef>
            </a:pPr>
            <a:r>
              <a:rPr lang="en-US" sz="2000" dirty="0"/>
              <a:t>Ask for assistance e.g. senior officer, CID, emergency services, etc...</a:t>
            </a:r>
          </a:p>
          <a:p>
            <a:pPr marL="457200" lvl="0">
              <a:spcBef>
                <a:spcPct val="20000"/>
              </a:spcBef>
            </a:pPr>
            <a:endParaRPr lang="en-US" sz="2000" dirty="0"/>
          </a:p>
          <a:p>
            <a:pPr marL="457200" lvl="0">
              <a:spcBef>
                <a:spcPct val="20000"/>
              </a:spcBef>
            </a:pPr>
            <a:endParaRPr lang="en-US" sz="2000" dirty="0"/>
          </a:p>
          <a:p>
            <a:endParaRPr lang="en-US" sz="2000" dirty="0"/>
          </a:p>
        </p:txBody>
      </p:sp>
      <p:pic>
        <p:nvPicPr>
          <p:cNvPr id="12" name="Content Placeholder 11"/>
          <p:cNvPicPr>
            <a:picLocks noGrp="1" noChangeAspect="1"/>
          </p:cNvPicPr>
          <p:nvPr>
            <p:ph sz="half" idx="2"/>
          </p:nvPr>
        </p:nvPicPr>
        <p:blipFill rotWithShape="1">
          <a:blip r:embed="rId2"/>
          <a:srcRect r="-1" b="9475"/>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28674" name="Picture 2" descr="Taxpayers face £1.2bn bill for delayed police radio network">
            <a:extLst>
              <a:ext uri="{FF2B5EF4-FFF2-40B4-BE49-F238E27FC236}">
                <a16:creationId xmlns:a16="http://schemas.microsoft.com/office/drawing/2014/main" id="{90E8648F-C8D6-1B4C-B6FB-F13075DEAC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909" r="-1" b="13491"/>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976911F-3905-5C4E-B29A-3781CB527A33}"/>
              </a:ext>
            </a:extLst>
          </p:cNvPr>
          <p:cNvSpPr txBox="1"/>
          <p:nvPr/>
        </p:nvSpPr>
        <p:spPr>
          <a:xfrm>
            <a:off x="136477" y="5650142"/>
            <a:ext cx="4913195" cy="646331"/>
          </a:xfrm>
          <a:prstGeom prst="rect">
            <a:avLst/>
          </a:prstGeom>
          <a:noFill/>
        </p:spPr>
        <p:txBody>
          <a:bodyPr wrap="square">
            <a:spAutoFit/>
          </a:bodyPr>
          <a:lstStyle/>
          <a:p>
            <a:pPr lvl="0" indent="0">
              <a:spcBef>
                <a:spcPct val="20000"/>
              </a:spcBef>
              <a:buNone/>
            </a:pPr>
            <a:r>
              <a:rPr lang="en-US" dirty="0"/>
              <a:t>From a forensic recovery point of view – why is an initial assessment vital?</a:t>
            </a:r>
          </a:p>
        </p:txBody>
      </p:sp>
    </p:spTree>
    <p:extLst>
      <p:ext uri="{BB962C8B-B14F-4D97-AF65-F5344CB8AC3E}">
        <p14:creationId xmlns:p14="http://schemas.microsoft.com/office/powerpoint/2010/main" val="133825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Crime Scene Investigation: How It's Done">
            <a:extLst>
              <a:ext uri="{FF2B5EF4-FFF2-40B4-BE49-F238E27FC236}">
                <a16:creationId xmlns:a16="http://schemas.microsoft.com/office/drawing/2014/main" id="{5BC769ED-2CA7-6E43-BB64-F1C07BBB59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12" r="34970" b="-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29698" name="Picture 2" descr="Crime Scene and Biohazard Cleanup - Colorado Hazardous Environmental">
            <a:extLst>
              <a:ext uri="{FF2B5EF4-FFF2-40B4-BE49-F238E27FC236}">
                <a16:creationId xmlns:a16="http://schemas.microsoft.com/office/drawing/2014/main" id="{AB676DB1-7983-9740-B75F-CEAA47148D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218" r="-2" b="10633"/>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48056" y="859536"/>
            <a:ext cx="4832802" cy="1243584"/>
          </a:xfrm>
        </p:spPr>
        <p:txBody>
          <a:bodyPr>
            <a:normAutofit/>
          </a:bodyPr>
          <a:lstStyle/>
          <a:p>
            <a:r>
              <a:rPr lang="en-GB" sz="3600" u="sng" dirty="0"/>
              <a:t>Scene Hazards - Risks</a:t>
            </a:r>
          </a:p>
        </p:txBody>
      </p:sp>
      <p:sp>
        <p:nvSpPr>
          <p:cNvPr id="3" name="Content Placeholder 2"/>
          <p:cNvSpPr>
            <a:spLocks noGrp="1"/>
          </p:cNvSpPr>
          <p:nvPr>
            <p:ph idx="1"/>
          </p:nvPr>
        </p:nvSpPr>
        <p:spPr>
          <a:xfrm>
            <a:off x="448056" y="2512611"/>
            <a:ext cx="4832803" cy="3664351"/>
          </a:xfrm>
        </p:spPr>
        <p:txBody>
          <a:bodyPr>
            <a:normAutofit/>
          </a:bodyPr>
          <a:lstStyle/>
          <a:p>
            <a:pPr marL="342900" lvl="0" indent="-342900">
              <a:spcBef>
                <a:spcPct val="0"/>
              </a:spcBef>
              <a:spcAft>
                <a:spcPts val="1800"/>
              </a:spcAft>
            </a:pPr>
            <a:r>
              <a:rPr lang="en-GB" altLang="en-US" sz="2000" dirty="0">
                <a:latin typeface="+mj-lt"/>
                <a:cs typeface="Calibri" panose="020F0502020204030204" pitchFamily="34" charset="0"/>
              </a:rPr>
              <a:t>Agitated victim / witness / suspect</a:t>
            </a:r>
          </a:p>
          <a:p>
            <a:pPr marL="342900" lvl="0" indent="-342900">
              <a:spcBef>
                <a:spcPct val="0"/>
              </a:spcBef>
              <a:spcAft>
                <a:spcPts val="1800"/>
              </a:spcAft>
            </a:pPr>
            <a:r>
              <a:rPr lang="en-GB" altLang="en-US" sz="2000" dirty="0">
                <a:latin typeface="+mj-lt"/>
                <a:cs typeface="Calibri" panose="020F0502020204030204" pitchFamily="34" charset="0"/>
              </a:rPr>
              <a:t>Weapons</a:t>
            </a:r>
          </a:p>
          <a:p>
            <a:pPr marL="342900" lvl="0" indent="-342900">
              <a:spcBef>
                <a:spcPct val="0"/>
              </a:spcBef>
              <a:spcAft>
                <a:spcPts val="1800"/>
              </a:spcAft>
            </a:pPr>
            <a:r>
              <a:rPr lang="en-GB" altLang="en-US" sz="2000" dirty="0">
                <a:latin typeface="+mj-lt"/>
                <a:cs typeface="Calibri" panose="020F0502020204030204" pitchFamily="34" charset="0"/>
              </a:rPr>
              <a:t>Chemicals - drugs</a:t>
            </a:r>
          </a:p>
          <a:p>
            <a:pPr marL="342900" lvl="0" indent="-342900">
              <a:spcBef>
                <a:spcPct val="0"/>
              </a:spcBef>
              <a:spcAft>
                <a:spcPts val="1800"/>
              </a:spcAft>
            </a:pPr>
            <a:r>
              <a:rPr lang="en-GB" altLang="en-US" sz="2000" dirty="0">
                <a:latin typeface="+mj-lt"/>
                <a:cs typeface="Calibri" panose="020F0502020204030204" pitchFamily="34" charset="0"/>
              </a:rPr>
              <a:t>Body fluids</a:t>
            </a:r>
          </a:p>
          <a:p>
            <a:pPr marL="342900" lvl="0" indent="-342900">
              <a:spcBef>
                <a:spcPct val="0"/>
              </a:spcBef>
              <a:spcAft>
                <a:spcPts val="1800"/>
              </a:spcAft>
            </a:pPr>
            <a:r>
              <a:rPr lang="en-GB" altLang="en-US" sz="2000" dirty="0">
                <a:latin typeface="+mj-lt"/>
                <a:cs typeface="Calibri" panose="020F0502020204030204" pitchFamily="34" charset="0"/>
              </a:rPr>
              <a:t>Sharp objects</a:t>
            </a:r>
          </a:p>
          <a:p>
            <a:pPr marL="342900" lvl="0" indent="-342900">
              <a:spcBef>
                <a:spcPct val="0"/>
              </a:spcBef>
              <a:spcAft>
                <a:spcPts val="1800"/>
              </a:spcAft>
            </a:pPr>
            <a:r>
              <a:rPr lang="en-GB" altLang="en-US" sz="2000" dirty="0">
                <a:latin typeface="+mj-lt"/>
                <a:cs typeface="Calibri" panose="020F0502020204030204" pitchFamily="34" charset="0"/>
              </a:rPr>
              <a:t>Structural damage</a:t>
            </a:r>
          </a:p>
          <a:p>
            <a:pPr marL="342900" lvl="0" indent="-342900">
              <a:spcBef>
                <a:spcPct val="0"/>
              </a:spcBef>
              <a:spcAft>
                <a:spcPts val="1800"/>
              </a:spcAft>
            </a:pPr>
            <a:r>
              <a:rPr lang="en-GB" altLang="en-US" sz="2000" dirty="0">
                <a:latin typeface="+mj-lt"/>
                <a:cs typeface="Calibri" panose="020F0502020204030204" pitchFamily="34" charset="0"/>
              </a:rPr>
              <a:t>Poor lighting</a:t>
            </a:r>
          </a:p>
          <a:p>
            <a:endParaRPr lang="en-GB" sz="2000" dirty="0"/>
          </a:p>
        </p:txBody>
      </p:sp>
    </p:spTree>
    <p:extLst>
      <p:ext uri="{BB962C8B-B14F-4D97-AF65-F5344CB8AC3E}">
        <p14:creationId xmlns:p14="http://schemas.microsoft.com/office/powerpoint/2010/main" val="41125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1099" y="1396289"/>
            <a:ext cx="4399093" cy="1325563"/>
          </a:xfrm>
        </p:spPr>
        <p:txBody>
          <a:bodyPr>
            <a:normAutofit/>
          </a:bodyPr>
          <a:lstStyle/>
          <a:p>
            <a:r>
              <a:rPr lang="en-GB" dirty="0"/>
              <a:t>Priorities - Preserve Life</a:t>
            </a:r>
          </a:p>
        </p:txBody>
      </p:sp>
      <p:sp>
        <p:nvSpPr>
          <p:cNvPr id="5" name="Content Placeholder 4"/>
          <p:cNvSpPr>
            <a:spLocks noGrp="1"/>
          </p:cNvSpPr>
          <p:nvPr>
            <p:ph idx="1"/>
          </p:nvPr>
        </p:nvSpPr>
        <p:spPr>
          <a:xfrm>
            <a:off x="805544" y="2871982"/>
            <a:ext cx="4399094" cy="3181684"/>
          </a:xfrm>
        </p:spPr>
        <p:txBody>
          <a:bodyPr anchor="t">
            <a:normAutofit/>
          </a:bodyPr>
          <a:lstStyle/>
          <a:p>
            <a:pPr marL="0" indent="0">
              <a:spcBef>
                <a:spcPct val="20000"/>
              </a:spcBef>
              <a:buNone/>
            </a:pPr>
            <a:r>
              <a:rPr lang="en-GB" sz="1800">
                <a:latin typeface="Myriad Pro"/>
              </a:rPr>
              <a:t>Remember! </a:t>
            </a:r>
          </a:p>
          <a:p>
            <a:pPr marL="0" indent="0">
              <a:spcBef>
                <a:spcPct val="20000"/>
              </a:spcBef>
              <a:buNone/>
            </a:pPr>
            <a:endParaRPr lang="en-GB" sz="1800">
              <a:latin typeface="Myriad Pro"/>
            </a:endParaRPr>
          </a:p>
          <a:p>
            <a:pPr marL="0" indent="0">
              <a:spcBef>
                <a:spcPct val="20000"/>
              </a:spcBef>
              <a:buNone/>
            </a:pPr>
            <a:r>
              <a:rPr lang="en-GB" sz="1800">
                <a:latin typeface="+mj-lt"/>
                <a:cs typeface="Calibri" panose="020F0502020204030204" pitchFamily="34" charset="0"/>
              </a:rPr>
              <a:t>The first priority is to protect life, your own, the lives of others, the life of the suspect or suspects. </a:t>
            </a:r>
          </a:p>
          <a:p>
            <a:pPr marL="0" indent="0">
              <a:buNone/>
            </a:pPr>
            <a:endParaRPr lang="en-GB" sz="1800">
              <a:latin typeface="+mj-lt"/>
              <a:cs typeface="Calibri" panose="020F0502020204030204" pitchFamily="34" charset="0"/>
            </a:endParaRPr>
          </a:p>
          <a:p>
            <a:pPr marL="0" indent="0">
              <a:buNone/>
            </a:pPr>
            <a:r>
              <a:rPr lang="en-GB" sz="1800">
                <a:latin typeface="+mj-lt"/>
                <a:cs typeface="Calibri" panose="020F0502020204030204" pitchFamily="34" charset="0"/>
              </a:rPr>
              <a:t>This is the </a:t>
            </a:r>
            <a:r>
              <a:rPr lang="en-GB" sz="1800" b="1">
                <a:latin typeface="+mj-lt"/>
                <a:cs typeface="Calibri" panose="020F0502020204030204" pitchFamily="34" charset="0"/>
              </a:rPr>
              <a:t>first priority </a:t>
            </a:r>
            <a:r>
              <a:rPr lang="en-GB" sz="1800">
                <a:latin typeface="+mj-lt"/>
                <a:cs typeface="Calibri" panose="020F0502020204030204" pitchFamily="34" charset="0"/>
              </a:rPr>
              <a:t>irrespective of whether crucial evidence is destroyed on the process.</a:t>
            </a:r>
          </a:p>
        </p:txBody>
      </p:sp>
      <p:sp>
        <p:nvSpPr>
          <p:cNvPr id="30729" name="Freeform: Shape 30728">
            <a:extLst>
              <a:ext uri="{FF2B5EF4-FFF2-40B4-BE49-F238E27FC236}">
                <a16:creationId xmlns:a16="http://schemas.microsoft.com/office/drawing/2014/main" id="{C62225A2-D3F0-45D1-9C47-B10375316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731" name="Freeform: Shape 30730">
            <a:extLst>
              <a:ext uri="{FF2B5EF4-FFF2-40B4-BE49-F238E27FC236}">
                <a16:creationId xmlns:a16="http://schemas.microsoft.com/office/drawing/2014/main" id="{1B9FBFA8-6AF4-4091-9C8B-DEC6D8933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24" name="Picture 4" descr="First Aid Symbol Images, Stock Photos &amp; Vectors | Shutterstock">
            <a:extLst>
              <a:ext uri="{FF2B5EF4-FFF2-40B4-BE49-F238E27FC236}">
                <a16:creationId xmlns:a16="http://schemas.microsoft.com/office/drawing/2014/main" id="{B6AB0224-6563-F34A-8C4E-7E250268A0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98" r="4305" b="1"/>
          <a:stretch/>
        </p:blipFill>
        <p:spPr bwMode="auto">
          <a:xfrm>
            <a:off x="8342181" y="599325"/>
            <a:ext cx="2312912" cy="2741177"/>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Working together | College of Policing">
            <a:extLst>
              <a:ext uri="{FF2B5EF4-FFF2-40B4-BE49-F238E27FC236}">
                <a16:creationId xmlns:a16="http://schemas.microsoft.com/office/drawing/2014/main" id="{901AD018-CE5A-8A49-A944-EDFBC72B86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11" r="28138" b="-2"/>
          <a:stretch/>
        </p:blipFill>
        <p:spPr bwMode="auto">
          <a:xfrm>
            <a:off x="8342159" y="3638358"/>
            <a:ext cx="2312957" cy="2741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32772"/>
      </p:ext>
    </p:extLst>
  </p:cSld>
  <p:clrMapOvr>
    <a:overrideClrMapping bg1="dk1" tx1="lt1" bg2="dk2" tx2="lt2" accent1="accent1" accent2="accent2" accent3="accent3" accent4="accent4" accent5="accent5" accent6="accent6" hlink="hlink" folHlink="folHlink"/>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48" y="69356"/>
            <a:ext cx="4154424" cy="1622321"/>
          </a:xfrm>
        </p:spPr>
        <p:txBody>
          <a:bodyPr>
            <a:normAutofit/>
          </a:bodyPr>
          <a:lstStyle/>
          <a:p>
            <a:r>
              <a:rPr lang="en-GB" u="sng" dirty="0"/>
              <a:t>Scene Control </a:t>
            </a:r>
          </a:p>
        </p:txBody>
      </p:sp>
      <p:sp>
        <p:nvSpPr>
          <p:cNvPr id="3" name="Content Placeholder 2"/>
          <p:cNvSpPr>
            <a:spLocks noGrp="1"/>
          </p:cNvSpPr>
          <p:nvPr>
            <p:ph idx="1"/>
          </p:nvPr>
        </p:nvSpPr>
        <p:spPr>
          <a:xfrm>
            <a:off x="75063" y="1814859"/>
            <a:ext cx="4004300" cy="4736066"/>
          </a:xfrm>
        </p:spPr>
        <p:txBody>
          <a:bodyPr>
            <a:normAutofit/>
          </a:bodyPr>
          <a:lstStyle/>
          <a:p>
            <a:pPr marL="0" lvl="0" indent="0">
              <a:spcBef>
                <a:spcPct val="20000"/>
              </a:spcBef>
              <a:buNone/>
            </a:pPr>
            <a:r>
              <a:rPr lang="en-GB" sz="2000" dirty="0">
                <a:latin typeface="+mj-lt"/>
                <a:cs typeface="Calibri" panose="020F0502020204030204" pitchFamily="34" charset="0"/>
              </a:rPr>
              <a:t>Identify and obtain details of witnesses.</a:t>
            </a:r>
          </a:p>
          <a:p>
            <a:pPr marL="0" lvl="0" indent="0">
              <a:spcBef>
                <a:spcPct val="20000"/>
              </a:spcBef>
              <a:buNone/>
            </a:pPr>
            <a:endParaRPr lang="en-GB" sz="2000" dirty="0">
              <a:latin typeface="+mj-lt"/>
              <a:cs typeface="Calibri" panose="020F0502020204030204" pitchFamily="34" charset="0"/>
            </a:endParaRPr>
          </a:p>
          <a:p>
            <a:pPr marL="0" lvl="0" indent="0">
              <a:spcBef>
                <a:spcPct val="20000"/>
              </a:spcBef>
              <a:buNone/>
            </a:pPr>
            <a:r>
              <a:rPr lang="en-GB" sz="2000" dirty="0">
                <a:latin typeface="+mj-lt"/>
                <a:cs typeface="Calibri" panose="020F0502020204030204" pitchFamily="34" charset="0"/>
              </a:rPr>
              <a:t>Onlookers can be a help or a hindrance. Use them or get rid of them!</a:t>
            </a:r>
          </a:p>
          <a:p>
            <a:pPr marL="0" lvl="0" indent="0">
              <a:spcBef>
                <a:spcPct val="20000"/>
              </a:spcBef>
              <a:buNone/>
            </a:pPr>
            <a:endParaRPr lang="en-GB" sz="2000" dirty="0">
              <a:latin typeface="+mj-lt"/>
              <a:cs typeface="Calibri" panose="020F0502020204030204" pitchFamily="34" charset="0"/>
            </a:endParaRPr>
          </a:p>
          <a:p>
            <a:pPr marL="0" lvl="0" indent="0">
              <a:spcBef>
                <a:spcPct val="20000"/>
              </a:spcBef>
              <a:buNone/>
            </a:pPr>
            <a:r>
              <a:rPr lang="en-GB" sz="2000" dirty="0">
                <a:latin typeface="+mj-lt"/>
                <a:cs typeface="Calibri" panose="020F0502020204030204" pitchFamily="34" charset="0"/>
              </a:rPr>
              <a:t>Control peoples movements -Cordons. </a:t>
            </a:r>
          </a:p>
          <a:p>
            <a:pPr marL="0" lvl="0" indent="0">
              <a:spcBef>
                <a:spcPct val="20000"/>
              </a:spcBef>
              <a:buNone/>
            </a:pPr>
            <a:endParaRPr lang="en-GB" sz="2000" dirty="0">
              <a:latin typeface="Myriad Pro"/>
            </a:endParaRPr>
          </a:p>
        </p:txBody>
      </p:sp>
      <p:sp>
        <p:nvSpPr>
          <p:cNvPr id="4" name="TextBox 3">
            <a:extLst>
              <a:ext uri="{FF2B5EF4-FFF2-40B4-BE49-F238E27FC236}">
                <a16:creationId xmlns:a16="http://schemas.microsoft.com/office/drawing/2014/main" id="{C129585F-7A92-1246-AC23-1173AC1C5DC9}"/>
              </a:ext>
            </a:extLst>
          </p:cNvPr>
          <p:cNvSpPr txBox="1"/>
          <p:nvPr/>
        </p:nvSpPr>
        <p:spPr>
          <a:xfrm>
            <a:off x="46448" y="5354128"/>
            <a:ext cx="4650026" cy="369332"/>
          </a:xfrm>
          <a:prstGeom prst="rect">
            <a:avLst/>
          </a:prstGeom>
          <a:noFill/>
        </p:spPr>
        <p:txBody>
          <a:bodyPr wrap="square" rtlCol="0">
            <a:spAutoFit/>
          </a:bodyPr>
          <a:lstStyle/>
          <a:p>
            <a:r>
              <a:rPr lang="en-GB" dirty="0"/>
              <a:t>Forensically, why are cordons important? </a:t>
            </a:r>
          </a:p>
        </p:txBody>
      </p:sp>
      <p:pic>
        <p:nvPicPr>
          <p:cNvPr id="6" name="Picture 6" descr="Behind the cordon - looking at what happens when CMPG have to close a  motorway | Staffordshire Police">
            <a:extLst>
              <a:ext uri="{FF2B5EF4-FFF2-40B4-BE49-F238E27FC236}">
                <a16:creationId xmlns:a16="http://schemas.microsoft.com/office/drawing/2014/main" id="{F0F1BACB-3A23-B34A-9BEC-5FDFD886C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4525" y="1103277"/>
            <a:ext cx="3683347" cy="24511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Police Inner Cordon Tape High Resolution Stock Photography and Images -  Alamy">
            <a:extLst>
              <a:ext uri="{FF2B5EF4-FFF2-40B4-BE49-F238E27FC236}">
                <a16:creationId xmlns:a16="http://schemas.microsoft.com/office/drawing/2014/main" id="{13977B10-9A44-ED4D-8BDB-7E56FC28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7066" y="3417935"/>
            <a:ext cx="33274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5547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 y="329184"/>
            <a:ext cx="6894576" cy="1783080"/>
          </a:xfrm>
        </p:spPr>
        <p:txBody>
          <a:bodyPr anchor="b">
            <a:normAutofit/>
          </a:bodyPr>
          <a:lstStyle/>
          <a:p>
            <a:r>
              <a:rPr lang="en-GB" sz="5400"/>
              <a:t>Preserve Scene</a:t>
            </a:r>
          </a:p>
        </p:txBody>
      </p:sp>
      <p:pic>
        <p:nvPicPr>
          <p:cNvPr id="32770" name="Picture 2" descr="Evidence Bags, Paper and Plastic Sample Pack by Crime Scene : Amazon.co.uk:  Stationery &amp; Office Supplies">
            <a:extLst>
              <a:ext uri="{FF2B5EF4-FFF2-40B4-BE49-F238E27FC236}">
                <a16:creationId xmlns:a16="http://schemas.microsoft.com/office/drawing/2014/main" id="{67CB5926-0B89-A74A-8570-0A324F2A06D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63840" y="742065"/>
            <a:ext cx="4014216" cy="2604204"/>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How do the Police Protect Crime Evidence? (with pictures)">
            <a:extLst>
              <a:ext uri="{FF2B5EF4-FFF2-40B4-BE49-F238E27FC236}">
                <a16:creationId xmlns:a16="http://schemas.microsoft.com/office/drawing/2014/main" id="{C65FA381-BEA5-CF48-A680-8B42157D32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63840" y="4188327"/>
            <a:ext cx="3995928" cy="195800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2774" name="Content Placeholder 2">
            <a:extLst>
              <a:ext uri="{FF2B5EF4-FFF2-40B4-BE49-F238E27FC236}">
                <a16:creationId xmlns:a16="http://schemas.microsoft.com/office/drawing/2014/main" id="{F6E2F892-B3F6-4BE7-B123-547B86DF1F4A}"/>
              </a:ext>
            </a:extLst>
          </p:cNvPr>
          <p:cNvGraphicFramePr/>
          <p:nvPr/>
        </p:nvGraphicFramePr>
        <p:xfrm>
          <a:off x="640080" y="2706624"/>
          <a:ext cx="6894576" cy="3483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225008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4296" y="329184"/>
            <a:ext cx="6894576" cy="1783080"/>
          </a:xfrm>
        </p:spPr>
        <p:txBody>
          <a:bodyPr anchor="b">
            <a:normAutofit/>
          </a:bodyPr>
          <a:lstStyle/>
          <a:p>
            <a:r>
              <a:rPr lang="en-GB" sz="5400" dirty="0"/>
              <a:t>Arrest Suspect?</a:t>
            </a:r>
          </a:p>
        </p:txBody>
      </p:sp>
      <p:pic>
        <p:nvPicPr>
          <p:cNvPr id="33796" name="Picture 4" descr="What are your rights if police stop you or arrest you? | Metro News">
            <a:extLst>
              <a:ext uri="{FF2B5EF4-FFF2-40B4-BE49-F238E27FC236}">
                <a16:creationId xmlns:a16="http://schemas.microsoft.com/office/drawing/2014/main" id="{30D185FB-1736-9548-B1A7-C97D0804B5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796" r="18536" b="2"/>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noFill/>
          <a:extLst>
            <a:ext uri="{909E8E84-426E-40DD-AFC4-6F175D3DCCD1}">
              <a14:hiddenFill xmlns:a14="http://schemas.microsoft.com/office/drawing/2010/main">
                <a:solidFill>
                  <a:srgbClr val="FFFFFF"/>
                </a:solidFill>
              </a14:hiddenFill>
            </a:ext>
          </a:extLst>
        </p:spPr>
      </p:pic>
      <p:pic>
        <p:nvPicPr>
          <p:cNvPr id="33794" name="Picture 2" descr="Forensic officers at an address in Aylesham, Kent following the arrest of  man in his 20s in connection with the murder of PCSO Julia James. Ms James,  a popular community support officer,">
            <a:extLst>
              <a:ext uri="{FF2B5EF4-FFF2-40B4-BE49-F238E27FC236}">
                <a16:creationId xmlns:a16="http://schemas.microsoft.com/office/drawing/2014/main" id="{97C21980-BE11-F54B-A547-C4E6A63737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02" r="-1" b="-1"/>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6D9FE444-B2BA-48A9-A26A-E151B40792C1}"/>
              </a:ext>
            </a:extLst>
          </p:cNvPr>
          <p:cNvGraphicFramePr>
            <a:graphicFrameLocks noGrp="1"/>
          </p:cNvGraphicFramePr>
          <p:nvPr>
            <p:ph idx="1"/>
          </p:nvPr>
        </p:nvGraphicFramePr>
        <p:xfrm>
          <a:off x="4654296" y="2706624"/>
          <a:ext cx="6894576" cy="3483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90B6C096-6583-9946-A3DC-5CFEEB037617}"/>
              </a:ext>
            </a:extLst>
          </p:cNvPr>
          <p:cNvSpPr txBox="1"/>
          <p:nvPr/>
        </p:nvSpPr>
        <p:spPr>
          <a:xfrm>
            <a:off x="5250157" y="5952195"/>
            <a:ext cx="6618755" cy="523220"/>
          </a:xfrm>
          <a:prstGeom prst="rect">
            <a:avLst/>
          </a:prstGeom>
          <a:noFill/>
        </p:spPr>
        <p:txBody>
          <a:bodyPr wrap="square" rtlCol="0">
            <a:spAutoFit/>
          </a:bodyPr>
          <a:lstStyle/>
          <a:p>
            <a:r>
              <a:rPr lang="en-GB" sz="2800" dirty="0">
                <a:solidFill>
                  <a:srgbClr val="FF0000"/>
                </a:solidFill>
              </a:rPr>
              <a:t>Think! Forensics Forensics Forensics!!</a:t>
            </a:r>
          </a:p>
        </p:txBody>
      </p:sp>
    </p:spTree>
    <p:extLst>
      <p:ext uri="{BB962C8B-B14F-4D97-AF65-F5344CB8AC3E}">
        <p14:creationId xmlns:p14="http://schemas.microsoft.com/office/powerpoint/2010/main" val="9966699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34351"/>
            <a:ext cx="10816683" cy="646331"/>
          </a:xfrm>
          <a:prstGeom prst="rect">
            <a:avLst/>
          </a:prstGeom>
          <a:solidFill>
            <a:schemeClr val="accent6"/>
          </a:solidFill>
        </p:spPr>
        <p:txBody>
          <a:bodyPr wrap="square" rtlCol="0">
            <a:spAutoFit/>
          </a:bodyPr>
          <a:lstStyle/>
          <a:p>
            <a:r>
              <a:rPr lang="en-GB" sz="3600" b="1" dirty="0">
                <a:solidFill>
                  <a:schemeClr val="bg1"/>
                </a:solidFill>
              </a:rPr>
              <a:t>Chain of Evidence</a:t>
            </a:r>
          </a:p>
        </p:txBody>
      </p:sp>
      <p:graphicFrame>
        <p:nvGraphicFramePr>
          <p:cNvPr id="5" name="Diagram 4"/>
          <p:cNvGraphicFramePr/>
          <p:nvPr/>
        </p:nvGraphicFramePr>
        <p:xfrm>
          <a:off x="-156117" y="1775903"/>
          <a:ext cx="12533971" cy="4945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79BD68D-23F6-7646-972A-F597D1C47B58}"/>
              </a:ext>
            </a:extLst>
          </p:cNvPr>
          <p:cNvSpPr txBox="1"/>
          <p:nvPr/>
        </p:nvSpPr>
        <p:spPr>
          <a:xfrm>
            <a:off x="0" y="1005127"/>
            <a:ext cx="7490298" cy="369332"/>
          </a:xfrm>
          <a:prstGeom prst="rect">
            <a:avLst/>
          </a:prstGeom>
          <a:noFill/>
        </p:spPr>
        <p:txBody>
          <a:bodyPr wrap="square">
            <a:spAutoFit/>
          </a:bodyPr>
          <a:lstStyle/>
          <a:p>
            <a:r>
              <a:rPr lang="en-GB" sz="1800" dirty="0">
                <a:solidFill>
                  <a:schemeClr val="tx1"/>
                </a:solidFill>
              </a:rPr>
              <a:t>You need to be able to show how the evidence was seized including:</a:t>
            </a:r>
            <a:endParaRPr lang="en-US" dirty="0"/>
          </a:p>
        </p:txBody>
      </p:sp>
    </p:spTree>
    <p:extLst>
      <p:ext uri="{BB962C8B-B14F-4D97-AF65-F5344CB8AC3E}">
        <p14:creationId xmlns:p14="http://schemas.microsoft.com/office/powerpoint/2010/main" val="138584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D82BC42-57B6-4314-A5DD-73B440D23552}"/>
                                            </p:graphicEl>
                                          </p:spTgt>
                                        </p:tgtEl>
                                        <p:attrNameLst>
                                          <p:attrName>style.visibility</p:attrName>
                                        </p:attrNameLst>
                                      </p:cBhvr>
                                      <p:to>
                                        <p:strVal val="visible"/>
                                      </p:to>
                                    </p:set>
                                    <p:animEffect transition="in" filter="fade">
                                      <p:cBhvr>
                                        <p:cTn id="7" dur="500"/>
                                        <p:tgtEl>
                                          <p:spTgt spid="5">
                                            <p:graphicEl>
                                              <a:dgm id="{ED82BC42-57B6-4314-A5DD-73B440D2355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A05D41D5-2956-41EA-8187-B6C7FF0EC84F}"/>
                                            </p:graphicEl>
                                          </p:spTgt>
                                        </p:tgtEl>
                                        <p:attrNameLst>
                                          <p:attrName>style.visibility</p:attrName>
                                        </p:attrNameLst>
                                      </p:cBhvr>
                                      <p:to>
                                        <p:strVal val="visible"/>
                                      </p:to>
                                    </p:set>
                                    <p:animEffect transition="in" filter="fade">
                                      <p:cBhvr>
                                        <p:cTn id="10" dur="500"/>
                                        <p:tgtEl>
                                          <p:spTgt spid="5">
                                            <p:graphicEl>
                                              <a:dgm id="{A05D41D5-2956-41EA-8187-B6C7FF0EC84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22845CD0-3CE0-4463-9880-0CA4AFD78B15}"/>
                                            </p:graphicEl>
                                          </p:spTgt>
                                        </p:tgtEl>
                                        <p:attrNameLst>
                                          <p:attrName>style.visibility</p:attrName>
                                        </p:attrNameLst>
                                      </p:cBhvr>
                                      <p:to>
                                        <p:strVal val="visible"/>
                                      </p:to>
                                    </p:set>
                                    <p:animEffect transition="in" filter="fade">
                                      <p:cBhvr>
                                        <p:cTn id="15" dur="500"/>
                                        <p:tgtEl>
                                          <p:spTgt spid="5">
                                            <p:graphicEl>
                                              <a:dgm id="{22845CD0-3CE0-4463-9880-0CA4AFD78B15}"/>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3D89DA4C-C8BF-4424-8BE1-2D6333AA1D4F}"/>
                                            </p:graphicEl>
                                          </p:spTgt>
                                        </p:tgtEl>
                                        <p:attrNameLst>
                                          <p:attrName>style.visibility</p:attrName>
                                        </p:attrNameLst>
                                      </p:cBhvr>
                                      <p:to>
                                        <p:strVal val="visible"/>
                                      </p:to>
                                    </p:set>
                                    <p:animEffect transition="in" filter="fade">
                                      <p:cBhvr>
                                        <p:cTn id="18" dur="500"/>
                                        <p:tgtEl>
                                          <p:spTgt spid="5">
                                            <p:graphicEl>
                                              <a:dgm id="{3D89DA4C-C8BF-4424-8BE1-2D6333AA1D4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8DA6170D-44BF-4E92-BEA8-13D1133E79EC}"/>
                                            </p:graphicEl>
                                          </p:spTgt>
                                        </p:tgtEl>
                                        <p:attrNameLst>
                                          <p:attrName>style.visibility</p:attrName>
                                        </p:attrNameLst>
                                      </p:cBhvr>
                                      <p:to>
                                        <p:strVal val="visible"/>
                                      </p:to>
                                    </p:set>
                                    <p:animEffect transition="in" filter="fade">
                                      <p:cBhvr>
                                        <p:cTn id="23" dur="500"/>
                                        <p:tgtEl>
                                          <p:spTgt spid="5">
                                            <p:graphicEl>
                                              <a:dgm id="{8DA6170D-44BF-4E92-BEA8-13D1133E79E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AFE78CB9-4027-48CB-B4A9-4578DEA652D1}"/>
                                            </p:graphicEl>
                                          </p:spTgt>
                                        </p:tgtEl>
                                        <p:attrNameLst>
                                          <p:attrName>style.visibility</p:attrName>
                                        </p:attrNameLst>
                                      </p:cBhvr>
                                      <p:to>
                                        <p:strVal val="visible"/>
                                      </p:to>
                                    </p:set>
                                    <p:animEffect transition="in" filter="fade">
                                      <p:cBhvr>
                                        <p:cTn id="26" dur="500"/>
                                        <p:tgtEl>
                                          <p:spTgt spid="5">
                                            <p:graphicEl>
                                              <a:dgm id="{AFE78CB9-4027-48CB-B4A9-4578DEA652D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758E484B-F31B-4272-9DEC-4AFD472E4569}"/>
                                            </p:graphicEl>
                                          </p:spTgt>
                                        </p:tgtEl>
                                        <p:attrNameLst>
                                          <p:attrName>style.visibility</p:attrName>
                                        </p:attrNameLst>
                                      </p:cBhvr>
                                      <p:to>
                                        <p:strVal val="visible"/>
                                      </p:to>
                                    </p:set>
                                    <p:animEffect transition="in" filter="fade">
                                      <p:cBhvr>
                                        <p:cTn id="31" dur="500"/>
                                        <p:tgtEl>
                                          <p:spTgt spid="5">
                                            <p:graphicEl>
                                              <a:dgm id="{758E484B-F31B-4272-9DEC-4AFD472E456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6C3FCC8B-6215-4939-BC87-A0F94AB00C16}"/>
                                            </p:graphicEl>
                                          </p:spTgt>
                                        </p:tgtEl>
                                        <p:attrNameLst>
                                          <p:attrName>style.visibility</p:attrName>
                                        </p:attrNameLst>
                                      </p:cBhvr>
                                      <p:to>
                                        <p:strVal val="visible"/>
                                      </p:to>
                                    </p:set>
                                    <p:animEffect transition="in" filter="fade">
                                      <p:cBhvr>
                                        <p:cTn id="34" dur="500"/>
                                        <p:tgtEl>
                                          <p:spTgt spid="5">
                                            <p:graphicEl>
                                              <a:dgm id="{6C3FCC8B-6215-4939-BC87-A0F94AB00C16}"/>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BE38A284-E252-42BA-A399-E419617F6845}"/>
                                            </p:graphicEl>
                                          </p:spTgt>
                                        </p:tgtEl>
                                        <p:attrNameLst>
                                          <p:attrName>style.visibility</p:attrName>
                                        </p:attrNameLst>
                                      </p:cBhvr>
                                      <p:to>
                                        <p:strVal val="visible"/>
                                      </p:to>
                                    </p:set>
                                    <p:animEffect transition="in" filter="fade">
                                      <p:cBhvr>
                                        <p:cTn id="39" dur="500"/>
                                        <p:tgtEl>
                                          <p:spTgt spid="5">
                                            <p:graphicEl>
                                              <a:dgm id="{BE38A284-E252-42BA-A399-E419617F6845}"/>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72659CC6-0D2B-4FE8-91C7-7A81D001575F}"/>
                                            </p:graphicEl>
                                          </p:spTgt>
                                        </p:tgtEl>
                                        <p:attrNameLst>
                                          <p:attrName>style.visibility</p:attrName>
                                        </p:attrNameLst>
                                      </p:cBhvr>
                                      <p:to>
                                        <p:strVal val="visible"/>
                                      </p:to>
                                    </p:set>
                                    <p:animEffect transition="in" filter="fade">
                                      <p:cBhvr>
                                        <p:cTn id="42" dur="500"/>
                                        <p:tgtEl>
                                          <p:spTgt spid="5">
                                            <p:graphicEl>
                                              <a:dgm id="{72659CC6-0D2B-4FE8-91C7-7A81D001575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7"/>
            <a:ext cx="9494272" cy="646331"/>
          </a:xfrm>
          <a:prstGeom prst="rect">
            <a:avLst/>
          </a:prstGeom>
          <a:solidFill>
            <a:schemeClr val="accent6"/>
          </a:solidFill>
        </p:spPr>
        <p:txBody>
          <a:bodyPr wrap="square" rtlCol="0">
            <a:spAutoFit/>
          </a:bodyPr>
          <a:lstStyle/>
          <a:p>
            <a:r>
              <a:rPr lang="en-GB" sz="3600" b="1" dirty="0">
                <a:solidFill>
                  <a:schemeClr val="bg1"/>
                </a:solidFill>
              </a:rPr>
              <a:t>Scene Log</a:t>
            </a:r>
          </a:p>
        </p:txBody>
      </p:sp>
      <p:graphicFrame>
        <p:nvGraphicFramePr>
          <p:cNvPr id="7" name="Diagram 6"/>
          <p:cNvGraphicFramePr/>
          <p:nvPr/>
        </p:nvGraphicFramePr>
        <p:xfrm>
          <a:off x="180931" y="1340028"/>
          <a:ext cx="9799782" cy="5104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London 14th August 2018. A police officer holds a crime scene log as  Parliament is cordoned off and traffic is blocked following a security  alert and suspected terror attack in Westminster after">
            <a:extLst>
              <a:ext uri="{FF2B5EF4-FFF2-40B4-BE49-F238E27FC236}">
                <a16:creationId xmlns:a16="http://schemas.microsoft.com/office/drawing/2014/main" id="{502A3915-BC5B-F442-895A-453BB700C7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06052" y="2673206"/>
            <a:ext cx="3327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432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CC5B066-631F-9C4A-BF1E-3F5998101AED}"/>
                                            </p:graphicEl>
                                          </p:spTgt>
                                        </p:tgtEl>
                                        <p:attrNameLst>
                                          <p:attrName>style.visibility</p:attrName>
                                        </p:attrNameLst>
                                      </p:cBhvr>
                                      <p:to>
                                        <p:strVal val="visible"/>
                                      </p:to>
                                    </p:set>
                                    <p:animEffect transition="in" filter="fade">
                                      <p:cBhvr>
                                        <p:cTn id="7" dur="500"/>
                                        <p:tgtEl>
                                          <p:spTgt spid="7">
                                            <p:graphicEl>
                                              <a:dgm id="{8CC5B066-631F-9C4A-BF1E-3F5998101AE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096F269-7043-164A-8A8A-F1F8B8EBC32C}"/>
                                            </p:graphicEl>
                                          </p:spTgt>
                                        </p:tgtEl>
                                        <p:attrNameLst>
                                          <p:attrName>style.visibility</p:attrName>
                                        </p:attrNameLst>
                                      </p:cBhvr>
                                      <p:to>
                                        <p:strVal val="visible"/>
                                      </p:to>
                                    </p:set>
                                    <p:animEffect transition="in" filter="fade">
                                      <p:cBhvr>
                                        <p:cTn id="10" dur="500"/>
                                        <p:tgtEl>
                                          <p:spTgt spid="7">
                                            <p:graphicEl>
                                              <a:dgm id="{7096F269-7043-164A-8A8A-F1F8B8EBC32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889B0F4F-21FB-BD43-88F1-A37BEFE0FEB0}"/>
                                            </p:graphicEl>
                                          </p:spTgt>
                                        </p:tgtEl>
                                        <p:attrNameLst>
                                          <p:attrName>style.visibility</p:attrName>
                                        </p:attrNameLst>
                                      </p:cBhvr>
                                      <p:to>
                                        <p:strVal val="visible"/>
                                      </p:to>
                                    </p:set>
                                    <p:animEffect transition="in" filter="fade">
                                      <p:cBhvr>
                                        <p:cTn id="15" dur="500"/>
                                        <p:tgtEl>
                                          <p:spTgt spid="7">
                                            <p:graphicEl>
                                              <a:dgm id="{889B0F4F-21FB-BD43-88F1-A37BEFE0FEB0}"/>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BD561905-510A-6242-AA2F-3ACA417F1575}"/>
                                            </p:graphicEl>
                                          </p:spTgt>
                                        </p:tgtEl>
                                        <p:attrNameLst>
                                          <p:attrName>style.visibility</p:attrName>
                                        </p:attrNameLst>
                                      </p:cBhvr>
                                      <p:to>
                                        <p:strVal val="visible"/>
                                      </p:to>
                                    </p:set>
                                    <p:animEffect transition="in" filter="fade">
                                      <p:cBhvr>
                                        <p:cTn id="18" dur="500"/>
                                        <p:tgtEl>
                                          <p:spTgt spid="7">
                                            <p:graphicEl>
                                              <a:dgm id="{BD561905-510A-6242-AA2F-3ACA417F15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953007B5-119E-DC4B-9929-6C1C22D9377D}"/>
                                            </p:graphicEl>
                                          </p:spTgt>
                                        </p:tgtEl>
                                        <p:attrNameLst>
                                          <p:attrName>style.visibility</p:attrName>
                                        </p:attrNameLst>
                                      </p:cBhvr>
                                      <p:to>
                                        <p:strVal val="visible"/>
                                      </p:to>
                                    </p:set>
                                    <p:animEffect transition="in" filter="fade">
                                      <p:cBhvr>
                                        <p:cTn id="23" dur="500"/>
                                        <p:tgtEl>
                                          <p:spTgt spid="7">
                                            <p:graphicEl>
                                              <a:dgm id="{953007B5-119E-DC4B-9929-6C1C22D9377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36E55132-5117-964F-8B1B-CBD9DD65DD85}"/>
                                            </p:graphicEl>
                                          </p:spTgt>
                                        </p:tgtEl>
                                        <p:attrNameLst>
                                          <p:attrName>style.visibility</p:attrName>
                                        </p:attrNameLst>
                                      </p:cBhvr>
                                      <p:to>
                                        <p:strVal val="visible"/>
                                      </p:to>
                                    </p:set>
                                    <p:animEffect transition="in" filter="fade">
                                      <p:cBhvr>
                                        <p:cTn id="26" dur="500"/>
                                        <p:tgtEl>
                                          <p:spTgt spid="7">
                                            <p:graphicEl>
                                              <a:dgm id="{36E55132-5117-964F-8B1B-CBD9DD65DD85}"/>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F1B1FA56-1EDC-DB48-A30A-414FD6BD06B6}"/>
                                            </p:graphicEl>
                                          </p:spTgt>
                                        </p:tgtEl>
                                        <p:attrNameLst>
                                          <p:attrName>style.visibility</p:attrName>
                                        </p:attrNameLst>
                                      </p:cBhvr>
                                      <p:to>
                                        <p:strVal val="visible"/>
                                      </p:to>
                                    </p:set>
                                    <p:animEffect transition="in" filter="fade">
                                      <p:cBhvr>
                                        <p:cTn id="31" dur="500"/>
                                        <p:tgtEl>
                                          <p:spTgt spid="7">
                                            <p:graphicEl>
                                              <a:dgm id="{F1B1FA56-1EDC-DB48-A30A-414FD6BD06B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C593682F-7522-F446-A51E-33A56642F022}"/>
                                            </p:graphicEl>
                                          </p:spTgt>
                                        </p:tgtEl>
                                        <p:attrNameLst>
                                          <p:attrName>style.visibility</p:attrName>
                                        </p:attrNameLst>
                                      </p:cBhvr>
                                      <p:to>
                                        <p:strVal val="visible"/>
                                      </p:to>
                                    </p:set>
                                    <p:animEffect transition="in" filter="fade">
                                      <p:cBhvr>
                                        <p:cTn id="34" dur="500"/>
                                        <p:tgtEl>
                                          <p:spTgt spid="7">
                                            <p:graphicEl>
                                              <a:dgm id="{C593682F-7522-F446-A51E-33A56642F02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B1294AE8-75BD-F94E-9F4F-21C9E292C64A}"/>
                                            </p:graphicEl>
                                          </p:spTgt>
                                        </p:tgtEl>
                                        <p:attrNameLst>
                                          <p:attrName>style.visibility</p:attrName>
                                        </p:attrNameLst>
                                      </p:cBhvr>
                                      <p:to>
                                        <p:strVal val="visible"/>
                                      </p:to>
                                    </p:set>
                                    <p:animEffect transition="in" filter="fade">
                                      <p:cBhvr>
                                        <p:cTn id="39" dur="500"/>
                                        <p:tgtEl>
                                          <p:spTgt spid="7">
                                            <p:graphicEl>
                                              <a:dgm id="{B1294AE8-75BD-F94E-9F4F-21C9E292C64A}"/>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FA342497-336A-F447-A3B9-27FD20687706}"/>
                                            </p:graphicEl>
                                          </p:spTgt>
                                        </p:tgtEl>
                                        <p:attrNameLst>
                                          <p:attrName>style.visibility</p:attrName>
                                        </p:attrNameLst>
                                      </p:cBhvr>
                                      <p:to>
                                        <p:strVal val="visible"/>
                                      </p:to>
                                    </p:set>
                                    <p:animEffect transition="in" filter="fade">
                                      <p:cBhvr>
                                        <p:cTn id="42" dur="500"/>
                                        <p:tgtEl>
                                          <p:spTgt spid="7">
                                            <p:graphicEl>
                                              <a:dgm id="{FA342497-336A-F447-A3B9-27FD2068770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671AB5B5-1A79-E34B-9F69-7FB693815ADE}"/>
                                            </p:graphicEl>
                                          </p:spTgt>
                                        </p:tgtEl>
                                        <p:attrNameLst>
                                          <p:attrName>style.visibility</p:attrName>
                                        </p:attrNameLst>
                                      </p:cBhvr>
                                      <p:to>
                                        <p:strVal val="visible"/>
                                      </p:to>
                                    </p:set>
                                    <p:animEffect transition="in" filter="fade">
                                      <p:cBhvr>
                                        <p:cTn id="47" dur="500"/>
                                        <p:tgtEl>
                                          <p:spTgt spid="7">
                                            <p:graphicEl>
                                              <a:dgm id="{671AB5B5-1A79-E34B-9F69-7FB693815ADE}"/>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15591053-97BB-3A4C-B9CC-83770F676D24}"/>
                                            </p:graphicEl>
                                          </p:spTgt>
                                        </p:tgtEl>
                                        <p:attrNameLst>
                                          <p:attrName>style.visibility</p:attrName>
                                        </p:attrNameLst>
                                      </p:cBhvr>
                                      <p:to>
                                        <p:strVal val="visible"/>
                                      </p:to>
                                    </p:set>
                                    <p:animEffect transition="in" filter="fade">
                                      <p:cBhvr>
                                        <p:cTn id="50" dur="500"/>
                                        <p:tgtEl>
                                          <p:spTgt spid="7">
                                            <p:graphicEl>
                                              <a:dgm id="{15591053-97BB-3A4C-B9CC-83770F676D24}"/>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graphicEl>
                                              <a:dgm id="{17ED15ED-55B1-2848-AD11-9A4D6EC47C26}"/>
                                            </p:graphicEl>
                                          </p:spTgt>
                                        </p:tgtEl>
                                        <p:attrNameLst>
                                          <p:attrName>style.visibility</p:attrName>
                                        </p:attrNameLst>
                                      </p:cBhvr>
                                      <p:to>
                                        <p:strVal val="visible"/>
                                      </p:to>
                                    </p:set>
                                    <p:animEffect transition="in" filter="fade">
                                      <p:cBhvr>
                                        <p:cTn id="55" dur="500"/>
                                        <p:tgtEl>
                                          <p:spTgt spid="7">
                                            <p:graphicEl>
                                              <a:dgm id="{17ED15ED-55B1-2848-AD11-9A4D6EC47C26}"/>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
                                            <p:graphicEl>
                                              <a:dgm id="{7AC24BD6-48E4-1148-959E-5461716FA569}"/>
                                            </p:graphicEl>
                                          </p:spTgt>
                                        </p:tgtEl>
                                        <p:attrNameLst>
                                          <p:attrName>style.visibility</p:attrName>
                                        </p:attrNameLst>
                                      </p:cBhvr>
                                      <p:to>
                                        <p:strVal val="visible"/>
                                      </p:to>
                                    </p:set>
                                    <p:animEffect transition="in" filter="fade">
                                      <p:cBhvr>
                                        <p:cTn id="58" dur="500"/>
                                        <p:tgtEl>
                                          <p:spTgt spid="7">
                                            <p:graphicEl>
                                              <a:dgm id="{7AC24BD6-48E4-1148-959E-5461716FA569}"/>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7">
                                            <p:graphicEl>
                                              <a:dgm id="{BA407074-57C3-3047-9075-A476C97FA840}"/>
                                            </p:graphicEl>
                                          </p:spTgt>
                                        </p:tgtEl>
                                        <p:attrNameLst>
                                          <p:attrName>style.visibility</p:attrName>
                                        </p:attrNameLst>
                                      </p:cBhvr>
                                      <p:to>
                                        <p:strVal val="visible"/>
                                      </p:to>
                                    </p:set>
                                    <p:animEffect transition="in" filter="fade">
                                      <p:cBhvr>
                                        <p:cTn id="63" dur="500"/>
                                        <p:tgtEl>
                                          <p:spTgt spid="7">
                                            <p:graphicEl>
                                              <a:dgm id="{BA407074-57C3-3047-9075-A476C97FA840}"/>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
                                            <p:graphicEl>
                                              <a:dgm id="{9F446515-A29C-D142-A4D8-4B5D2103F5C3}"/>
                                            </p:graphicEl>
                                          </p:spTgt>
                                        </p:tgtEl>
                                        <p:attrNameLst>
                                          <p:attrName>style.visibility</p:attrName>
                                        </p:attrNameLst>
                                      </p:cBhvr>
                                      <p:to>
                                        <p:strVal val="visible"/>
                                      </p:to>
                                    </p:set>
                                    <p:animEffect transition="in" filter="fade">
                                      <p:cBhvr>
                                        <p:cTn id="66" dur="500"/>
                                        <p:tgtEl>
                                          <p:spTgt spid="7">
                                            <p:graphicEl>
                                              <a:dgm id="{9F446515-A29C-D142-A4D8-4B5D2103F5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6"/>
            <a:ext cx="9494272" cy="646331"/>
          </a:xfrm>
          <a:prstGeom prst="rect">
            <a:avLst/>
          </a:prstGeom>
          <a:solidFill>
            <a:schemeClr val="accent6"/>
          </a:solidFill>
        </p:spPr>
        <p:txBody>
          <a:bodyPr wrap="square" rtlCol="0">
            <a:spAutoFit/>
          </a:bodyPr>
          <a:lstStyle/>
          <a:p>
            <a:r>
              <a:rPr lang="en-GB" sz="3600" b="1" dirty="0">
                <a:solidFill>
                  <a:schemeClr val="bg1"/>
                </a:solidFill>
              </a:rPr>
              <a:t>List All Exhibits</a:t>
            </a:r>
          </a:p>
        </p:txBody>
      </p:sp>
      <p:graphicFrame>
        <p:nvGraphicFramePr>
          <p:cNvPr id="4" name="Diagram 3"/>
          <p:cNvGraphicFramePr/>
          <p:nvPr/>
        </p:nvGraphicFramePr>
        <p:xfrm>
          <a:off x="433159" y="1163149"/>
          <a:ext cx="10386459" cy="5392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Exhibits Officer – Red Snapper Learning">
            <a:extLst>
              <a:ext uri="{FF2B5EF4-FFF2-40B4-BE49-F238E27FC236}">
                <a16:creationId xmlns:a16="http://schemas.microsoft.com/office/drawing/2014/main" id="{69565D6C-79B7-E04F-AD2C-284659495E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48847" y="302476"/>
            <a:ext cx="2670771" cy="122645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Met Police has lost 1,300 pieces of evidence | News | The Times">
            <a:extLst>
              <a:ext uri="{FF2B5EF4-FFF2-40B4-BE49-F238E27FC236}">
                <a16:creationId xmlns:a16="http://schemas.microsoft.com/office/drawing/2014/main" id="{E6CD0E46-C12D-D44A-995A-2E8E65D36A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02926" y="302476"/>
            <a:ext cx="2745921" cy="1226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70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1FDE5E6-F7AB-1F4D-9087-8E2739B06E03}"/>
                                            </p:graphicEl>
                                          </p:spTgt>
                                        </p:tgtEl>
                                        <p:attrNameLst>
                                          <p:attrName>style.visibility</p:attrName>
                                        </p:attrNameLst>
                                      </p:cBhvr>
                                      <p:to>
                                        <p:strVal val="visible"/>
                                      </p:to>
                                    </p:set>
                                    <p:animEffect transition="in" filter="fade">
                                      <p:cBhvr>
                                        <p:cTn id="7" dur="500"/>
                                        <p:tgtEl>
                                          <p:spTgt spid="4">
                                            <p:graphicEl>
                                              <a:dgm id="{41FDE5E6-F7AB-1F4D-9087-8E2739B06E0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4E1039C-C4EC-7741-919E-8D594D3344B1}"/>
                                            </p:graphicEl>
                                          </p:spTgt>
                                        </p:tgtEl>
                                        <p:attrNameLst>
                                          <p:attrName>style.visibility</p:attrName>
                                        </p:attrNameLst>
                                      </p:cBhvr>
                                      <p:to>
                                        <p:strVal val="visible"/>
                                      </p:to>
                                    </p:set>
                                    <p:animEffect transition="in" filter="fade">
                                      <p:cBhvr>
                                        <p:cTn id="12" dur="500"/>
                                        <p:tgtEl>
                                          <p:spTgt spid="4">
                                            <p:graphicEl>
                                              <a:dgm id="{A4E1039C-C4EC-7741-919E-8D594D3344B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8CD0FDB-2831-8144-A38E-CEE5961E6A26}"/>
                                            </p:graphicEl>
                                          </p:spTgt>
                                        </p:tgtEl>
                                        <p:attrNameLst>
                                          <p:attrName>style.visibility</p:attrName>
                                        </p:attrNameLst>
                                      </p:cBhvr>
                                      <p:to>
                                        <p:strVal val="visible"/>
                                      </p:to>
                                    </p:set>
                                    <p:animEffect transition="in" filter="fade">
                                      <p:cBhvr>
                                        <p:cTn id="17" dur="500"/>
                                        <p:tgtEl>
                                          <p:spTgt spid="4">
                                            <p:graphicEl>
                                              <a:dgm id="{B8CD0FDB-2831-8144-A38E-CEE5961E6A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E20F8139-B4E9-3242-8BAF-22222B267255}"/>
                                            </p:graphicEl>
                                          </p:spTgt>
                                        </p:tgtEl>
                                        <p:attrNameLst>
                                          <p:attrName>style.visibility</p:attrName>
                                        </p:attrNameLst>
                                      </p:cBhvr>
                                      <p:to>
                                        <p:strVal val="visible"/>
                                      </p:to>
                                    </p:set>
                                    <p:animEffect transition="in" filter="fade">
                                      <p:cBhvr>
                                        <p:cTn id="22" dur="500"/>
                                        <p:tgtEl>
                                          <p:spTgt spid="4">
                                            <p:graphicEl>
                                              <a:dgm id="{E20F8139-B4E9-3242-8BAF-22222B26725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5B4F6581-0661-274A-9C6C-F92B1BA6F7B4}"/>
                                            </p:graphicEl>
                                          </p:spTgt>
                                        </p:tgtEl>
                                        <p:attrNameLst>
                                          <p:attrName>style.visibility</p:attrName>
                                        </p:attrNameLst>
                                      </p:cBhvr>
                                      <p:to>
                                        <p:strVal val="visible"/>
                                      </p:to>
                                    </p:set>
                                    <p:animEffect transition="in" filter="fade">
                                      <p:cBhvr>
                                        <p:cTn id="27" dur="500"/>
                                        <p:tgtEl>
                                          <p:spTgt spid="4">
                                            <p:graphicEl>
                                              <a:dgm id="{5B4F6581-0661-274A-9C6C-F92B1BA6F7B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117530BD-C990-434F-8A71-6D10D735E0A0}"/>
                                            </p:graphicEl>
                                          </p:spTgt>
                                        </p:tgtEl>
                                        <p:attrNameLst>
                                          <p:attrName>style.visibility</p:attrName>
                                        </p:attrNameLst>
                                      </p:cBhvr>
                                      <p:to>
                                        <p:strVal val="visible"/>
                                      </p:to>
                                    </p:set>
                                    <p:animEffect transition="in" filter="fade">
                                      <p:cBhvr>
                                        <p:cTn id="32" dur="500"/>
                                        <p:tgtEl>
                                          <p:spTgt spid="4">
                                            <p:graphicEl>
                                              <a:dgm id="{117530BD-C990-434F-8A71-6D10D735E0A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301523"/>
            <a:ext cx="10879952" cy="646331"/>
          </a:xfrm>
          <a:prstGeom prst="rect">
            <a:avLst/>
          </a:prstGeom>
          <a:solidFill>
            <a:schemeClr val="accent6"/>
          </a:solidFill>
        </p:spPr>
        <p:txBody>
          <a:bodyPr wrap="square" rtlCol="0">
            <a:spAutoFit/>
          </a:bodyPr>
          <a:lstStyle/>
          <a:p>
            <a:r>
              <a:rPr lang="en-GB" sz="3600" b="1" dirty="0">
                <a:solidFill>
                  <a:schemeClr val="bg1"/>
                </a:solidFill>
              </a:rPr>
              <a:t>Working together: Understanding the Role of Others</a:t>
            </a:r>
          </a:p>
        </p:txBody>
      </p:sp>
      <p:graphicFrame>
        <p:nvGraphicFramePr>
          <p:cNvPr id="2" name="Diagram 1"/>
          <p:cNvGraphicFramePr/>
          <p:nvPr/>
        </p:nvGraphicFramePr>
        <p:xfrm>
          <a:off x="739619" y="512956"/>
          <a:ext cx="10879952" cy="53971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SAM: The Key to Success">
            <a:extLst>
              <a:ext uri="{FF2B5EF4-FFF2-40B4-BE49-F238E27FC236}">
                <a16:creationId xmlns:a16="http://schemas.microsoft.com/office/drawing/2014/main" id="{E90E1DAF-3EC9-A140-88FE-8BCB42ADC5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36836">
            <a:off x="441800" y="3831097"/>
            <a:ext cx="3117969" cy="218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41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1085534-0FE1-4DE2-BBFF-2C7A613881F7}"/>
                                            </p:graphicEl>
                                          </p:spTgt>
                                        </p:tgtEl>
                                        <p:attrNameLst>
                                          <p:attrName>style.visibility</p:attrName>
                                        </p:attrNameLst>
                                      </p:cBhvr>
                                      <p:to>
                                        <p:strVal val="visible"/>
                                      </p:to>
                                    </p:set>
                                    <p:animEffect transition="in" filter="fade">
                                      <p:cBhvr>
                                        <p:cTn id="7" dur="500"/>
                                        <p:tgtEl>
                                          <p:spTgt spid="2">
                                            <p:graphicEl>
                                              <a:dgm id="{B1085534-0FE1-4DE2-BBFF-2C7A613881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AA7B3AF-D7CB-40BC-A593-85B0934E2D01}"/>
                                            </p:graphicEl>
                                          </p:spTgt>
                                        </p:tgtEl>
                                        <p:attrNameLst>
                                          <p:attrName>style.visibility</p:attrName>
                                        </p:attrNameLst>
                                      </p:cBhvr>
                                      <p:to>
                                        <p:strVal val="visible"/>
                                      </p:to>
                                    </p:set>
                                    <p:animEffect transition="in" filter="fade">
                                      <p:cBhvr>
                                        <p:cTn id="12" dur="500"/>
                                        <p:tgtEl>
                                          <p:spTgt spid="2">
                                            <p:graphicEl>
                                              <a:dgm id="{7AA7B3AF-D7CB-40BC-A593-85B0934E2D0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B69FE72-1B4F-4AF8-9100-1BF35A039AC7}"/>
                                            </p:graphicEl>
                                          </p:spTgt>
                                        </p:tgtEl>
                                        <p:attrNameLst>
                                          <p:attrName>style.visibility</p:attrName>
                                        </p:attrNameLst>
                                      </p:cBhvr>
                                      <p:to>
                                        <p:strVal val="visible"/>
                                      </p:to>
                                    </p:set>
                                    <p:animEffect transition="in" filter="fade">
                                      <p:cBhvr>
                                        <p:cTn id="15" dur="500"/>
                                        <p:tgtEl>
                                          <p:spTgt spid="2">
                                            <p:graphicEl>
                                              <a:dgm id="{1B69FE72-1B4F-4AF8-9100-1BF35A039AC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C92A5F6B-ED43-4135-A4EB-049217574885}"/>
                                            </p:graphicEl>
                                          </p:spTgt>
                                        </p:tgtEl>
                                        <p:attrNameLst>
                                          <p:attrName>style.visibility</p:attrName>
                                        </p:attrNameLst>
                                      </p:cBhvr>
                                      <p:to>
                                        <p:strVal val="visible"/>
                                      </p:to>
                                    </p:set>
                                    <p:animEffect transition="in" filter="fade">
                                      <p:cBhvr>
                                        <p:cTn id="20" dur="500"/>
                                        <p:tgtEl>
                                          <p:spTgt spid="2">
                                            <p:graphicEl>
                                              <a:dgm id="{C92A5F6B-ED43-4135-A4EB-04921757488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6793995-355F-49C4-A797-CA043AEC8883}"/>
                                            </p:graphicEl>
                                          </p:spTgt>
                                        </p:tgtEl>
                                        <p:attrNameLst>
                                          <p:attrName>style.visibility</p:attrName>
                                        </p:attrNameLst>
                                      </p:cBhvr>
                                      <p:to>
                                        <p:strVal val="visible"/>
                                      </p:to>
                                    </p:set>
                                    <p:animEffect transition="in" filter="fade">
                                      <p:cBhvr>
                                        <p:cTn id="23" dur="500"/>
                                        <p:tgtEl>
                                          <p:spTgt spid="2">
                                            <p:graphicEl>
                                              <a:dgm id="{F6793995-355F-49C4-A797-CA043AEC8883}"/>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6AD7C85-553D-4466-887F-7B19018F6635}"/>
                                            </p:graphicEl>
                                          </p:spTgt>
                                        </p:tgtEl>
                                        <p:attrNameLst>
                                          <p:attrName>style.visibility</p:attrName>
                                        </p:attrNameLst>
                                      </p:cBhvr>
                                      <p:to>
                                        <p:strVal val="visible"/>
                                      </p:to>
                                    </p:set>
                                    <p:animEffect transition="in" filter="fade">
                                      <p:cBhvr>
                                        <p:cTn id="28" dur="500"/>
                                        <p:tgtEl>
                                          <p:spTgt spid="2">
                                            <p:graphicEl>
                                              <a:dgm id="{76AD7C85-553D-4466-887F-7B19018F663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C0297278-F40C-4E2B-B1CA-B295A728C5A4}"/>
                                            </p:graphicEl>
                                          </p:spTgt>
                                        </p:tgtEl>
                                        <p:attrNameLst>
                                          <p:attrName>style.visibility</p:attrName>
                                        </p:attrNameLst>
                                      </p:cBhvr>
                                      <p:to>
                                        <p:strVal val="visible"/>
                                      </p:to>
                                    </p:set>
                                    <p:animEffect transition="in" filter="fade">
                                      <p:cBhvr>
                                        <p:cTn id="31" dur="500"/>
                                        <p:tgtEl>
                                          <p:spTgt spid="2">
                                            <p:graphicEl>
                                              <a:dgm id="{C0297278-F40C-4E2B-B1CA-B295A728C5A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C8D956DD-DF2A-4795-B834-8C00C0B222AE}"/>
                                            </p:graphicEl>
                                          </p:spTgt>
                                        </p:tgtEl>
                                        <p:attrNameLst>
                                          <p:attrName>style.visibility</p:attrName>
                                        </p:attrNameLst>
                                      </p:cBhvr>
                                      <p:to>
                                        <p:strVal val="visible"/>
                                      </p:to>
                                    </p:set>
                                    <p:animEffect transition="in" filter="fade">
                                      <p:cBhvr>
                                        <p:cTn id="36" dur="500"/>
                                        <p:tgtEl>
                                          <p:spTgt spid="2">
                                            <p:graphicEl>
                                              <a:dgm id="{C8D956DD-DF2A-4795-B834-8C00C0B222A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FC073A07-CC35-40C4-A03C-34DB095020EE}"/>
                                            </p:graphicEl>
                                          </p:spTgt>
                                        </p:tgtEl>
                                        <p:attrNameLst>
                                          <p:attrName>style.visibility</p:attrName>
                                        </p:attrNameLst>
                                      </p:cBhvr>
                                      <p:to>
                                        <p:strVal val="visible"/>
                                      </p:to>
                                    </p:set>
                                    <p:animEffect transition="in" filter="fade">
                                      <p:cBhvr>
                                        <p:cTn id="39" dur="500"/>
                                        <p:tgtEl>
                                          <p:spTgt spid="2">
                                            <p:graphicEl>
                                              <a:dgm id="{FC073A07-CC35-40C4-A03C-34DB095020EE}"/>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669B6DC1-5472-4BF6-BE4A-87CDFF5C9BA4}"/>
                                            </p:graphicEl>
                                          </p:spTgt>
                                        </p:tgtEl>
                                        <p:attrNameLst>
                                          <p:attrName>style.visibility</p:attrName>
                                        </p:attrNameLst>
                                      </p:cBhvr>
                                      <p:to>
                                        <p:strVal val="visible"/>
                                      </p:to>
                                    </p:set>
                                    <p:animEffect transition="in" filter="fade">
                                      <p:cBhvr>
                                        <p:cTn id="44" dur="500"/>
                                        <p:tgtEl>
                                          <p:spTgt spid="2">
                                            <p:graphicEl>
                                              <a:dgm id="{669B6DC1-5472-4BF6-BE4A-87CDFF5C9BA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66B3A591-23DD-4E16-A229-E283706234CE}"/>
                                            </p:graphicEl>
                                          </p:spTgt>
                                        </p:tgtEl>
                                        <p:attrNameLst>
                                          <p:attrName>style.visibility</p:attrName>
                                        </p:attrNameLst>
                                      </p:cBhvr>
                                      <p:to>
                                        <p:strVal val="visible"/>
                                      </p:to>
                                    </p:set>
                                    <p:animEffect transition="in" filter="fade">
                                      <p:cBhvr>
                                        <p:cTn id="47" dur="500"/>
                                        <p:tgtEl>
                                          <p:spTgt spid="2">
                                            <p:graphicEl>
                                              <a:dgm id="{66B3A591-23DD-4E16-A229-E283706234CE}"/>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4D7E1860-4AE5-4F2C-8381-6A6F19905B80}"/>
                                            </p:graphicEl>
                                          </p:spTgt>
                                        </p:tgtEl>
                                        <p:attrNameLst>
                                          <p:attrName>style.visibility</p:attrName>
                                        </p:attrNameLst>
                                      </p:cBhvr>
                                      <p:to>
                                        <p:strVal val="visible"/>
                                      </p:to>
                                    </p:set>
                                    <p:animEffect transition="in" filter="fade">
                                      <p:cBhvr>
                                        <p:cTn id="52" dur="500"/>
                                        <p:tgtEl>
                                          <p:spTgt spid="2">
                                            <p:graphicEl>
                                              <a:dgm id="{4D7E1860-4AE5-4F2C-8381-6A6F19905B80}"/>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D4DC3D11-FF78-429D-BF21-3D9565449D60}"/>
                                            </p:graphicEl>
                                          </p:spTgt>
                                        </p:tgtEl>
                                        <p:attrNameLst>
                                          <p:attrName>style.visibility</p:attrName>
                                        </p:attrNameLst>
                                      </p:cBhvr>
                                      <p:to>
                                        <p:strVal val="visible"/>
                                      </p:to>
                                    </p:set>
                                    <p:animEffect transition="in" filter="fade">
                                      <p:cBhvr>
                                        <p:cTn id="55" dur="500"/>
                                        <p:tgtEl>
                                          <p:spTgt spid="2">
                                            <p:graphicEl>
                                              <a:dgm id="{D4DC3D11-FF78-429D-BF21-3D9565449D6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20431"/>
            <a:ext cx="10876102" cy="646331"/>
          </a:xfrm>
          <a:prstGeom prst="rect">
            <a:avLst/>
          </a:prstGeom>
          <a:solidFill>
            <a:schemeClr val="accent4"/>
          </a:solidFill>
          <a:ln>
            <a:solidFill>
              <a:schemeClr val="accent4"/>
            </a:solidFill>
          </a:ln>
        </p:spPr>
        <p:txBody>
          <a:bodyPr wrap="square" rtlCol="0">
            <a:spAutoFit/>
          </a:bodyPr>
          <a:lstStyle/>
          <a:p>
            <a:r>
              <a:rPr lang="en-GB" sz="3600" b="1" dirty="0">
                <a:solidFill>
                  <a:schemeClr val="bg1"/>
                </a:solidFill>
              </a:rPr>
              <a:t>Recap: The Scene</a:t>
            </a:r>
          </a:p>
        </p:txBody>
      </p:sp>
      <p:graphicFrame>
        <p:nvGraphicFramePr>
          <p:cNvPr id="6" name="Diagram 5"/>
          <p:cNvGraphicFramePr/>
          <p:nvPr/>
        </p:nvGraphicFramePr>
        <p:xfrm>
          <a:off x="2220386" y="1282154"/>
          <a:ext cx="9312867" cy="3791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a:stretch>
            <a:fillRect/>
          </a:stretch>
        </p:blipFill>
        <p:spPr>
          <a:xfrm>
            <a:off x="183843" y="3680178"/>
            <a:ext cx="4073086" cy="2708768"/>
          </a:xfrm>
          <a:prstGeom prst="rect">
            <a:avLst/>
          </a:prstGeom>
        </p:spPr>
      </p:pic>
    </p:spTree>
    <p:extLst>
      <p:ext uri="{BB962C8B-B14F-4D97-AF65-F5344CB8AC3E}">
        <p14:creationId xmlns:p14="http://schemas.microsoft.com/office/powerpoint/2010/main" val="3386404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87EB233A-2F59-4D86-83E5-17B5F1A495CE}"/>
                                            </p:graphicEl>
                                          </p:spTgt>
                                        </p:tgtEl>
                                        <p:attrNameLst>
                                          <p:attrName>style.visibility</p:attrName>
                                        </p:attrNameLst>
                                      </p:cBhvr>
                                      <p:to>
                                        <p:strVal val="visible"/>
                                      </p:to>
                                    </p:set>
                                    <p:animEffect transition="in" filter="fade">
                                      <p:cBhvr>
                                        <p:cTn id="7" dur="500"/>
                                        <p:tgtEl>
                                          <p:spTgt spid="6">
                                            <p:graphicEl>
                                              <a:dgm id="{87EB233A-2F59-4D86-83E5-17B5F1A495C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CF7FA28-4467-4B9B-B738-AC33E8D88EF9}"/>
                                            </p:graphicEl>
                                          </p:spTgt>
                                        </p:tgtEl>
                                        <p:attrNameLst>
                                          <p:attrName>style.visibility</p:attrName>
                                        </p:attrNameLst>
                                      </p:cBhvr>
                                      <p:to>
                                        <p:strVal val="visible"/>
                                      </p:to>
                                    </p:set>
                                    <p:animEffect transition="in" filter="fade">
                                      <p:cBhvr>
                                        <p:cTn id="12" dur="500"/>
                                        <p:tgtEl>
                                          <p:spTgt spid="6">
                                            <p:graphicEl>
                                              <a:dgm id="{0CF7FA28-4467-4B9B-B738-AC33E8D88EF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3473D717-27C9-4E0C-9D84-3DDC9F38BEB7}"/>
                                            </p:graphicEl>
                                          </p:spTgt>
                                        </p:tgtEl>
                                        <p:attrNameLst>
                                          <p:attrName>style.visibility</p:attrName>
                                        </p:attrNameLst>
                                      </p:cBhvr>
                                      <p:to>
                                        <p:strVal val="visible"/>
                                      </p:to>
                                    </p:set>
                                    <p:animEffect transition="in" filter="fade">
                                      <p:cBhvr>
                                        <p:cTn id="15" dur="500"/>
                                        <p:tgtEl>
                                          <p:spTgt spid="6">
                                            <p:graphicEl>
                                              <a:dgm id="{3473D717-27C9-4E0C-9D84-3DDC9F38BEB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61C679A1-7FA3-49E8-BD85-146D26903E99}"/>
                                            </p:graphicEl>
                                          </p:spTgt>
                                        </p:tgtEl>
                                        <p:attrNameLst>
                                          <p:attrName>style.visibility</p:attrName>
                                        </p:attrNameLst>
                                      </p:cBhvr>
                                      <p:to>
                                        <p:strVal val="visible"/>
                                      </p:to>
                                    </p:set>
                                    <p:animEffect transition="in" filter="fade">
                                      <p:cBhvr>
                                        <p:cTn id="20" dur="500"/>
                                        <p:tgtEl>
                                          <p:spTgt spid="6">
                                            <p:graphicEl>
                                              <a:dgm id="{61C679A1-7FA3-49E8-BD85-146D26903E9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A9B541DD-8892-4F93-946E-EB0300D54095}"/>
                                            </p:graphicEl>
                                          </p:spTgt>
                                        </p:tgtEl>
                                        <p:attrNameLst>
                                          <p:attrName>style.visibility</p:attrName>
                                        </p:attrNameLst>
                                      </p:cBhvr>
                                      <p:to>
                                        <p:strVal val="visible"/>
                                      </p:to>
                                    </p:set>
                                    <p:animEffect transition="in" filter="fade">
                                      <p:cBhvr>
                                        <p:cTn id="23" dur="500"/>
                                        <p:tgtEl>
                                          <p:spTgt spid="6">
                                            <p:graphicEl>
                                              <a:dgm id="{A9B541DD-8892-4F93-946E-EB0300D5409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0D0E8ABE-D01B-49B7-9BAA-F64C535F9633}"/>
                                            </p:graphicEl>
                                          </p:spTgt>
                                        </p:tgtEl>
                                        <p:attrNameLst>
                                          <p:attrName>style.visibility</p:attrName>
                                        </p:attrNameLst>
                                      </p:cBhvr>
                                      <p:to>
                                        <p:strVal val="visible"/>
                                      </p:to>
                                    </p:set>
                                    <p:animEffect transition="in" filter="fade">
                                      <p:cBhvr>
                                        <p:cTn id="28" dur="500"/>
                                        <p:tgtEl>
                                          <p:spTgt spid="6">
                                            <p:graphicEl>
                                              <a:dgm id="{0D0E8ABE-D01B-49B7-9BAA-F64C535F963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B27EA9DE-D266-4A1D-8E98-F21162ADBD54}"/>
                                            </p:graphicEl>
                                          </p:spTgt>
                                        </p:tgtEl>
                                        <p:attrNameLst>
                                          <p:attrName>style.visibility</p:attrName>
                                        </p:attrNameLst>
                                      </p:cBhvr>
                                      <p:to>
                                        <p:strVal val="visible"/>
                                      </p:to>
                                    </p:set>
                                    <p:animEffect transition="in" filter="fade">
                                      <p:cBhvr>
                                        <p:cTn id="31" dur="500"/>
                                        <p:tgtEl>
                                          <p:spTgt spid="6">
                                            <p:graphicEl>
                                              <a:dgm id="{B27EA9DE-D266-4A1D-8E98-F21162ADBD5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graphicEl>
                                              <a:dgm id="{D6BF2B0D-98F9-4414-86E9-71A94CB52B35}"/>
                                            </p:graphicEl>
                                          </p:spTgt>
                                        </p:tgtEl>
                                        <p:attrNameLst>
                                          <p:attrName>style.visibility</p:attrName>
                                        </p:attrNameLst>
                                      </p:cBhvr>
                                      <p:to>
                                        <p:strVal val="visible"/>
                                      </p:to>
                                    </p:set>
                                    <p:animEffect transition="in" filter="fade">
                                      <p:cBhvr>
                                        <p:cTn id="36" dur="500"/>
                                        <p:tgtEl>
                                          <p:spTgt spid="6">
                                            <p:graphicEl>
                                              <a:dgm id="{D6BF2B0D-98F9-4414-86E9-71A94CB52B35}"/>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graphicEl>
                                              <a:dgm id="{EE08893C-9347-4B22-80A3-69D9D026F2BB}"/>
                                            </p:graphicEl>
                                          </p:spTgt>
                                        </p:tgtEl>
                                        <p:attrNameLst>
                                          <p:attrName>style.visibility</p:attrName>
                                        </p:attrNameLst>
                                      </p:cBhvr>
                                      <p:to>
                                        <p:strVal val="visible"/>
                                      </p:to>
                                    </p:set>
                                    <p:animEffect transition="in" filter="fade">
                                      <p:cBhvr>
                                        <p:cTn id="39" dur="500"/>
                                        <p:tgtEl>
                                          <p:spTgt spid="6">
                                            <p:graphicEl>
                                              <a:dgm id="{EE08893C-9347-4B22-80A3-69D9D026F2B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graphicEl>
                                              <a:dgm id="{AE51C0E5-A6F9-41FD-A109-D416D2FC4ABB}"/>
                                            </p:graphicEl>
                                          </p:spTgt>
                                        </p:tgtEl>
                                        <p:attrNameLst>
                                          <p:attrName>style.visibility</p:attrName>
                                        </p:attrNameLst>
                                      </p:cBhvr>
                                      <p:to>
                                        <p:strVal val="visible"/>
                                      </p:to>
                                    </p:set>
                                    <p:animEffect transition="in" filter="fade">
                                      <p:cBhvr>
                                        <p:cTn id="44" dur="500"/>
                                        <p:tgtEl>
                                          <p:spTgt spid="6">
                                            <p:graphicEl>
                                              <a:dgm id="{AE51C0E5-A6F9-41FD-A109-D416D2FC4AB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graphicEl>
                                              <a:dgm id="{30EA1019-65F0-4E89-BE5D-4A93FDF495B1}"/>
                                            </p:graphicEl>
                                          </p:spTgt>
                                        </p:tgtEl>
                                        <p:attrNameLst>
                                          <p:attrName>style.visibility</p:attrName>
                                        </p:attrNameLst>
                                      </p:cBhvr>
                                      <p:to>
                                        <p:strVal val="visible"/>
                                      </p:to>
                                    </p:set>
                                    <p:animEffect transition="in" filter="fade">
                                      <p:cBhvr>
                                        <p:cTn id="47" dur="500"/>
                                        <p:tgtEl>
                                          <p:spTgt spid="6">
                                            <p:graphicEl>
                                              <a:dgm id="{30EA1019-65F0-4E89-BE5D-4A93FDF495B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F334878-9423-418D-B51C-3014861677F0}"/>
                                            </p:graphicEl>
                                          </p:spTgt>
                                        </p:tgtEl>
                                        <p:attrNameLst>
                                          <p:attrName>style.visibility</p:attrName>
                                        </p:attrNameLst>
                                      </p:cBhvr>
                                      <p:to>
                                        <p:strVal val="visible"/>
                                      </p:to>
                                    </p:set>
                                    <p:animEffect transition="in" filter="fade">
                                      <p:cBhvr>
                                        <p:cTn id="52" dur="500"/>
                                        <p:tgtEl>
                                          <p:spTgt spid="6">
                                            <p:graphicEl>
                                              <a:dgm id="{EF334878-9423-418D-B51C-3014861677F0}"/>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
                                            <p:graphicEl>
                                              <a:dgm id="{FFF2687B-9263-4AB9-87F3-34971C0AD21B}"/>
                                            </p:graphicEl>
                                          </p:spTgt>
                                        </p:tgtEl>
                                        <p:attrNameLst>
                                          <p:attrName>style.visibility</p:attrName>
                                        </p:attrNameLst>
                                      </p:cBhvr>
                                      <p:to>
                                        <p:strVal val="visible"/>
                                      </p:to>
                                    </p:set>
                                    <p:animEffect transition="in" filter="fade">
                                      <p:cBhvr>
                                        <p:cTn id="55" dur="500"/>
                                        <p:tgtEl>
                                          <p:spTgt spid="6">
                                            <p:graphicEl>
                                              <a:dgm id="{FFF2687B-9263-4AB9-87F3-34971C0AD21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16461"/>
            <a:ext cx="7652084" cy="646331"/>
          </a:xfrm>
          <a:prstGeom prst="rect">
            <a:avLst/>
          </a:prstGeom>
          <a:solidFill>
            <a:schemeClr val="accent2"/>
          </a:solidFill>
        </p:spPr>
        <p:txBody>
          <a:bodyPr wrap="square" rtlCol="0">
            <a:spAutoFit/>
          </a:bodyPr>
          <a:lstStyle/>
          <a:p>
            <a:r>
              <a:rPr lang="en-GB" sz="3600" b="1" dirty="0">
                <a:solidFill>
                  <a:schemeClr val="bg1"/>
                </a:solidFill>
              </a:rPr>
              <a:t>Police - Control of the scene</a:t>
            </a:r>
          </a:p>
        </p:txBody>
      </p:sp>
      <p:graphicFrame>
        <p:nvGraphicFramePr>
          <p:cNvPr id="3" name="Diagram 2"/>
          <p:cNvGraphicFramePr/>
          <p:nvPr/>
        </p:nvGraphicFramePr>
        <p:xfrm>
          <a:off x="-792006" y="1273900"/>
          <a:ext cx="9689432" cy="5188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Crime Scene Investigation - Lessons - Blendspace">
            <a:extLst>
              <a:ext uri="{FF2B5EF4-FFF2-40B4-BE49-F238E27FC236}">
                <a16:creationId xmlns:a16="http://schemas.microsoft.com/office/drawing/2014/main" id="{EB3A80A3-7015-7C4E-89B2-04A966657E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2755" y="316461"/>
            <a:ext cx="2844800" cy="2844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O.J Simpson Case: Common Approach Path">
            <a:extLst>
              <a:ext uri="{FF2B5EF4-FFF2-40B4-BE49-F238E27FC236}">
                <a16:creationId xmlns:a16="http://schemas.microsoft.com/office/drawing/2014/main" id="{16A16CAA-F597-CF4B-A334-1FDED0D385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055" y="4016728"/>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450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A1E79E7-FF01-4382-8A94-86D61ADF55F7}"/>
                                            </p:graphicEl>
                                          </p:spTgt>
                                        </p:tgtEl>
                                        <p:attrNameLst>
                                          <p:attrName>style.visibility</p:attrName>
                                        </p:attrNameLst>
                                      </p:cBhvr>
                                      <p:to>
                                        <p:strVal val="visible"/>
                                      </p:to>
                                    </p:set>
                                    <p:animEffect transition="in" filter="fade">
                                      <p:cBhvr>
                                        <p:cTn id="7" dur="500"/>
                                        <p:tgtEl>
                                          <p:spTgt spid="3">
                                            <p:graphicEl>
                                              <a:dgm id="{6A1E79E7-FF01-4382-8A94-86D61ADF55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4AB4441-2D3D-4CBC-A5B0-0565C7CBBC90}"/>
                                            </p:graphicEl>
                                          </p:spTgt>
                                        </p:tgtEl>
                                        <p:attrNameLst>
                                          <p:attrName>style.visibility</p:attrName>
                                        </p:attrNameLst>
                                      </p:cBhvr>
                                      <p:to>
                                        <p:strVal val="visible"/>
                                      </p:to>
                                    </p:set>
                                    <p:animEffect transition="in" filter="fade">
                                      <p:cBhvr>
                                        <p:cTn id="12" dur="500"/>
                                        <p:tgtEl>
                                          <p:spTgt spid="3">
                                            <p:graphicEl>
                                              <a:dgm id="{C4AB4441-2D3D-4CBC-A5B0-0565C7CBBC9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2F56AAB0-3382-4570-A059-297DA7A6BF63}"/>
                                            </p:graphicEl>
                                          </p:spTgt>
                                        </p:tgtEl>
                                        <p:attrNameLst>
                                          <p:attrName>style.visibility</p:attrName>
                                        </p:attrNameLst>
                                      </p:cBhvr>
                                      <p:to>
                                        <p:strVal val="visible"/>
                                      </p:to>
                                    </p:set>
                                    <p:animEffect transition="in" filter="fade">
                                      <p:cBhvr>
                                        <p:cTn id="15" dur="500"/>
                                        <p:tgtEl>
                                          <p:spTgt spid="3">
                                            <p:graphicEl>
                                              <a:dgm id="{2F56AAB0-3382-4570-A059-297DA7A6BF6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1C2B80E1-24B7-42C1-BB59-21A60CEA8980}"/>
                                            </p:graphicEl>
                                          </p:spTgt>
                                        </p:tgtEl>
                                        <p:attrNameLst>
                                          <p:attrName>style.visibility</p:attrName>
                                        </p:attrNameLst>
                                      </p:cBhvr>
                                      <p:to>
                                        <p:strVal val="visible"/>
                                      </p:to>
                                    </p:set>
                                    <p:animEffect transition="in" filter="fade">
                                      <p:cBhvr>
                                        <p:cTn id="20" dur="500"/>
                                        <p:tgtEl>
                                          <p:spTgt spid="3">
                                            <p:graphicEl>
                                              <a:dgm id="{1C2B80E1-24B7-42C1-BB59-21A60CEA89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CBA8B23C-F23B-45EB-A8F1-24ED05DCE51B}"/>
                                            </p:graphicEl>
                                          </p:spTgt>
                                        </p:tgtEl>
                                        <p:attrNameLst>
                                          <p:attrName>style.visibility</p:attrName>
                                        </p:attrNameLst>
                                      </p:cBhvr>
                                      <p:to>
                                        <p:strVal val="visible"/>
                                      </p:to>
                                    </p:set>
                                    <p:animEffect transition="in" filter="fade">
                                      <p:cBhvr>
                                        <p:cTn id="23" dur="500"/>
                                        <p:tgtEl>
                                          <p:spTgt spid="3">
                                            <p:graphicEl>
                                              <a:dgm id="{CBA8B23C-F23B-45EB-A8F1-24ED05DCE5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93A2443F-9616-4AE7-99A3-50BE90986B84}"/>
                                            </p:graphicEl>
                                          </p:spTgt>
                                        </p:tgtEl>
                                        <p:attrNameLst>
                                          <p:attrName>style.visibility</p:attrName>
                                        </p:attrNameLst>
                                      </p:cBhvr>
                                      <p:to>
                                        <p:strVal val="visible"/>
                                      </p:to>
                                    </p:set>
                                    <p:animEffect transition="in" filter="fade">
                                      <p:cBhvr>
                                        <p:cTn id="28" dur="500"/>
                                        <p:tgtEl>
                                          <p:spTgt spid="3">
                                            <p:graphicEl>
                                              <a:dgm id="{93A2443F-9616-4AE7-99A3-50BE90986B8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6CA7B3C-BA8D-4FC2-AD96-F48121C2A61C}"/>
                                            </p:graphicEl>
                                          </p:spTgt>
                                        </p:tgtEl>
                                        <p:attrNameLst>
                                          <p:attrName>style.visibility</p:attrName>
                                        </p:attrNameLst>
                                      </p:cBhvr>
                                      <p:to>
                                        <p:strVal val="visible"/>
                                      </p:to>
                                    </p:set>
                                    <p:animEffect transition="in" filter="fade">
                                      <p:cBhvr>
                                        <p:cTn id="31" dur="500"/>
                                        <p:tgtEl>
                                          <p:spTgt spid="3">
                                            <p:graphicEl>
                                              <a:dgm id="{56CA7B3C-BA8D-4FC2-AD96-F48121C2A61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6BEFD6BE-CC53-6648-BA35-9C077ADFB1F1}"/>
              </a:ext>
            </a:extLst>
          </p:cNvPr>
          <p:cNvSpPr/>
          <p:nvPr/>
        </p:nvSpPr>
        <p:spPr>
          <a:xfrm>
            <a:off x="114300" y="515938"/>
            <a:ext cx="6664452" cy="837374"/>
          </a:xfrm>
          <a:prstGeom prst="homePlate">
            <a:avLst/>
          </a:prstGeom>
          <a:solidFill>
            <a:schemeClr val="accent2">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73650B3-CF65-B34E-9818-D47E6C1249CB}"/>
              </a:ext>
            </a:extLst>
          </p:cNvPr>
          <p:cNvSpPr>
            <a:spLocks noGrp="1"/>
          </p:cNvSpPr>
          <p:nvPr>
            <p:ph type="title"/>
          </p:nvPr>
        </p:nvSpPr>
        <p:spPr>
          <a:xfrm>
            <a:off x="207264" y="312097"/>
            <a:ext cx="10515600" cy="1325563"/>
          </a:xfrm>
        </p:spPr>
        <p:txBody>
          <a:bodyPr/>
          <a:lstStyle/>
          <a:p>
            <a:r>
              <a:rPr lang="en-GB" dirty="0"/>
              <a:t>The 4 </a:t>
            </a:r>
            <a:r>
              <a:rPr lang="en-GB" dirty="0">
                <a:solidFill>
                  <a:sysClr val="windowText" lastClr="000000"/>
                </a:solidFill>
              </a:rPr>
              <a:t>R</a:t>
            </a:r>
            <a:r>
              <a:rPr lang="en-GB" dirty="0"/>
              <a:t>’s to Remember!  </a:t>
            </a:r>
          </a:p>
        </p:txBody>
      </p:sp>
      <p:sp>
        <p:nvSpPr>
          <p:cNvPr id="5" name="TextBox 4">
            <a:extLst>
              <a:ext uri="{FF2B5EF4-FFF2-40B4-BE49-F238E27FC236}">
                <a16:creationId xmlns:a16="http://schemas.microsoft.com/office/drawing/2014/main" id="{4FF0FC33-99A6-A142-B31E-46BFA70AC789}"/>
              </a:ext>
            </a:extLst>
          </p:cNvPr>
          <p:cNvSpPr txBox="1"/>
          <p:nvPr/>
        </p:nvSpPr>
        <p:spPr>
          <a:xfrm>
            <a:off x="114300" y="1523534"/>
            <a:ext cx="7823200" cy="2985433"/>
          </a:xfrm>
          <a:prstGeom prst="rect">
            <a:avLst/>
          </a:prstGeom>
          <a:noFill/>
        </p:spPr>
        <p:txBody>
          <a:bodyPr wrap="square">
            <a:spAutoFit/>
          </a:bodyPr>
          <a:lstStyle/>
          <a:p>
            <a:r>
              <a:rPr lang="en-GB" sz="2000" dirty="0"/>
              <a:t>When investigators conduct reasonable enquiries and gather relevant material, it is important that they remember the following points:</a:t>
            </a:r>
          </a:p>
          <a:p>
            <a:endParaRPr lang="en-GB" sz="2000" dirty="0"/>
          </a:p>
          <a:p>
            <a:r>
              <a:rPr lang="en-GB" sz="3200" dirty="0">
                <a:solidFill>
                  <a:srgbClr val="FF0000"/>
                </a:solidFill>
              </a:rPr>
              <a:t>R</a:t>
            </a:r>
            <a:r>
              <a:rPr lang="en-GB" sz="3200" dirty="0"/>
              <a:t>eview </a:t>
            </a:r>
            <a:r>
              <a:rPr lang="en-GB" sz="1400" dirty="0"/>
              <a:t>– consider further relevant lines of enquiry or more relevant material</a:t>
            </a:r>
          </a:p>
          <a:p>
            <a:r>
              <a:rPr lang="en-GB" sz="3200" dirty="0">
                <a:solidFill>
                  <a:srgbClr val="FF0000"/>
                </a:solidFill>
              </a:rPr>
              <a:t>R</a:t>
            </a:r>
            <a:r>
              <a:rPr lang="en-GB" sz="3200" dirty="0"/>
              <a:t>ecord </a:t>
            </a:r>
            <a:r>
              <a:rPr lang="en-GB" sz="1400" dirty="0"/>
              <a:t>– keep a log of material and enquiries made</a:t>
            </a:r>
          </a:p>
          <a:p>
            <a:r>
              <a:rPr lang="en-GB" sz="3200" dirty="0">
                <a:solidFill>
                  <a:srgbClr val="FF0000"/>
                </a:solidFill>
              </a:rPr>
              <a:t>R</a:t>
            </a:r>
            <a:r>
              <a:rPr lang="en-GB" sz="3200" dirty="0"/>
              <a:t>etain </a:t>
            </a:r>
            <a:r>
              <a:rPr lang="en-GB" sz="1400" dirty="0"/>
              <a:t>– keep material in a durable format and/or copy</a:t>
            </a:r>
          </a:p>
          <a:p>
            <a:r>
              <a:rPr lang="en-GB" sz="3200" dirty="0">
                <a:solidFill>
                  <a:srgbClr val="FF0000"/>
                </a:solidFill>
              </a:rPr>
              <a:t>R</a:t>
            </a:r>
            <a:r>
              <a:rPr lang="en-GB" sz="3200" dirty="0"/>
              <a:t>eveal </a:t>
            </a:r>
            <a:r>
              <a:rPr lang="en-GB" sz="1400" dirty="0"/>
              <a:t>– if a prosecution takes place the relevant material will be scheduled for the prosecutor</a:t>
            </a:r>
          </a:p>
        </p:txBody>
      </p:sp>
      <p:sp>
        <p:nvSpPr>
          <p:cNvPr id="6" name="TextBox 5">
            <a:extLst>
              <a:ext uri="{FF2B5EF4-FFF2-40B4-BE49-F238E27FC236}">
                <a16:creationId xmlns:a16="http://schemas.microsoft.com/office/drawing/2014/main" id="{9299C8C0-4D9A-8449-B832-8690D056D09A}"/>
              </a:ext>
            </a:extLst>
          </p:cNvPr>
          <p:cNvSpPr txBox="1"/>
          <p:nvPr/>
        </p:nvSpPr>
        <p:spPr>
          <a:xfrm>
            <a:off x="9369552" y="6308209"/>
            <a:ext cx="3157728" cy="369332"/>
          </a:xfrm>
          <a:prstGeom prst="rect">
            <a:avLst/>
          </a:prstGeom>
          <a:noFill/>
        </p:spPr>
        <p:txBody>
          <a:bodyPr wrap="square" rtlCol="0">
            <a:spAutoFit/>
          </a:bodyPr>
          <a:lstStyle/>
          <a:p>
            <a:r>
              <a:rPr lang="en-GB" dirty="0"/>
              <a:t>(College of Police, 2020) </a:t>
            </a:r>
          </a:p>
        </p:txBody>
      </p:sp>
      <p:sp>
        <p:nvSpPr>
          <p:cNvPr id="7" name="TextBox 6">
            <a:extLst>
              <a:ext uri="{FF2B5EF4-FFF2-40B4-BE49-F238E27FC236}">
                <a16:creationId xmlns:a16="http://schemas.microsoft.com/office/drawing/2014/main" id="{879F9E98-9BCB-D943-92AD-426A6E20A60B}"/>
              </a:ext>
            </a:extLst>
          </p:cNvPr>
          <p:cNvSpPr txBox="1"/>
          <p:nvPr/>
        </p:nvSpPr>
        <p:spPr>
          <a:xfrm>
            <a:off x="114300" y="4959791"/>
            <a:ext cx="7123176" cy="923330"/>
          </a:xfrm>
          <a:prstGeom prst="rect">
            <a:avLst/>
          </a:prstGeom>
          <a:noFill/>
        </p:spPr>
        <p:txBody>
          <a:bodyPr wrap="square" rtlCol="0">
            <a:spAutoFit/>
          </a:bodyPr>
          <a:lstStyle/>
          <a:p>
            <a:r>
              <a:rPr lang="en-GB" u="sng" dirty="0"/>
              <a:t>Think: </a:t>
            </a:r>
          </a:p>
          <a:p>
            <a:pPr marL="342900" indent="-342900">
              <a:buAutoNum type="arabicPeriod"/>
            </a:pPr>
            <a:r>
              <a:rPr lang="en-GB" dirty="0"/>
              <a:t>How are the 4 R’s relevant to conducting investigations?</a:t>
            </a:r>
          </a:p>
          <a:p>
            <a:pPr marL="342900" indent="-342900">
              <a:buAutoNum type="arabicPeriod"/>
            </a:pPr>
            <a:r>
              <a:rPr lang="en-GB" dirty="0"/>
              <a:t>Why do you need to know this as an officer? </a:t>
            </a:r>
          </a:p>
        </p:txBody>
      </p:sp>
      <p:pic>
        <p:nvPicPr>
          <p:cNvPr id="37890" name="Picture 2" descr="Your Right To Find Out What A Police Officer Has Written About You In His  Notebook | CRIMEBODGE">
            <a:extLst>
              <a:ext uri="{FF2B5EF4-FFF2-40B4-BE49-F238E27FC236}">
                <a16:creationId xmlns:a16="http://schemas.microsoft.com/office/drawing/2014/main" id="{1C1B3162-770B-8F48-AF69-E7A1BADAF6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00" y="515938"/>
            <a:ext cx="3454400" cy="2349500"/>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Police&quot; Samsung Galaxy Phone Case by Melmel9 | Redbubble">
            <a:extLst>
              <a:ext uri="{FF2B5EF4-FFF2-40B4-BE49-F238E27FC236}">
                <a16:creationId xmlns:a16="http://schemas.microsoft.com/office/drawing/2014/main" id="{D8CCEABA-F583-C44C-8C94-C915F509FB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30586">
            <a:off x="8726246" y="292297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2537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0EE00-BF3B-1547-BA94-E9E8C16E8F0A}"/>
              </a:ext>
            </a:extLst>
          </p:cNvPr>
          <p:cNvSpPr>
            <a:spLocks noGrp="1"/>
          </p:cNvSpPr>
          <p:nvPr>
            <p:ph type="title"/>
          </p:nvPr>
        </p:nvSpPr>
        <p:spPr>
          <a:xfrm>
            <a:off x="588937" y="-1057349"/>
            <a:ext cx="3418659" cy="5583148"/>
          </a:xfrm>
        </p:spPr>
        <p:txBody>
          <a:bodyPr anchor="ctr">
            <a:normAutofit/>
          </a:bodyPr>
          <a:lstStyle/>
          <a:p>
            <a:r>
              <a:rPr lang="en-US" sz="5000" dirty="0"/>
              <a:t>Workshop Part 2:</a:t>
            </a:r>
            <a:br>
              <a:rPr lang="en-US" sz="5000" dirty="0"/>
            </a:br>
            <a:r>
              <a:rPr lang="en-US" sz="5000" dirty="0"/>
              <a:t>Aims and Objectives </a:t>
            </a:r>
          </a:p>
        </p:txBody>
      </p:sp>
      <p:graphicFrame>
        <p:nvGraphicFramePr>
          <p:cNvPr id="5" name="Content Placeholder 2">
            <a:extLst>
              <a:ext uri="{FF2B5EF4-FFF2-40B4-BE49-F238E27FC236}">
                <a16:creationId xmlns:a16="http://schemas.microsoft.com/office/drawing/2014/main" id="{E595DB8F-2C7C-4B4C-A1C0-F11EF27E602A}"/>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Thousands more untested rape kits revealed in Maryland as authorities ramp  up efforts to process evidence - Baltimore Sun">
            <a:extLst>
              <a:ext uri="{FF2B5EF4-FFF2-40B4-BE49-F238E27FC236}">
                <a16:creationId xmlns:a16="http://schemas.microsoft.com/office/drawing/2014/main" id="{C2FAB4A8-0B73-324A-8E81-FA197EDF468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5501" y="3408892"/>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03763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E5ADD-FF98-2345-A71A-D23A122CB7A4}"/>
              </a:ext>
            </a:extLst>
          </p:cNvPr>
          <p:cNvSpPr>
            <a:spLocks noGrp="1"/>
          </p:cNvSpPr>
          <p:nvPr>
            <p:ph type="title"/>
          </p:nvPr>
        </p:nvSpPr>
        <p:spPr>
          <a:xfrm>
            <a:off x="414691" y="567347"/>
            <a:ext cx="5027133" cy="1325563"/>
          </a:xfrm>
        </p:spPr>
        <p:txBody>
          <a:bodyPr>
            <a:normAutofit fontScale="90000"/>
          </a:bodyPr>
          <a:lstStyle/>
          <a:p>
            <a:r>
              <a:rPr lang="en-GB" dirty="0"/>
              <a:t>Purpose: </a:t>
            </a:r>
            <a:br>
              <a:rPr lang="en-GB" dirty="0"/>
            </a:br>
            <a:r>
              <a:rPr lang="en-GB" dirty="0"/>
              <a:t>Taking Samples in Investigations</a:t>
            </a:r>
          </a:p>
        </p:txBody>
      </p:sp>
      <p:pic>
        <p:nvPicPr>
          <p:cNvPr id="2050" name="Picture 2" descr="Police to use family members DNA to help trace missing relatives | UK |  News | Express.co.uk">
            <a:extLst>
              <a:ext uri="{FF2B5EF4-FFF2-40B4-BE49-F238E27FC236}">
                <a16:creationId xmlns:a16="http://schemas.microsoft.com/office/drawing/2014/main" id="{EC95FE96-EED8-A246-8735-58F5452ACB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21025"/>
          <a:stretch/>
        </p:blipFill>
        <p:spPr bwMode="auto">
          <a:xfrm>
            <a:off x="5142944" y="3"/>
            <a:ext cx="6069184" cy="2839783"/>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Police scientist taking samples from a shoe sole in a crime lab, conceptual  image Stock Photo - Alamy">
            <a:extLst>
              <a:ext uri="{FF2B5EF4-FFF2-40B4-BE49-F238E27FC236}">
                <a16:creationId xmlns:a16="http://schemas.microsoft.com/office/drawing/2014/main" id="{F259D6F6-D120-B940-B40D-BBED0B1C35A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076" b="2"/>
          <a:stretch/>
        </p:blipFill>
        <p:spPr bwMode="auto">
          <a:xfrm>
            <a:off x="7190587" y="3124784"/>
            <a:ext cx="5001415" cy="3733214"/>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6AB86911-45D1-4E18-96BE-80E6C0946CCA}"/>
              </a:ext>
            </a:extLst>
          </p:cNvPr>
          <p:cNvGraphicFramePr>
            <a:graphicFrameLocks noGrp="1"/>
          </p:cNvGraphicFramePr>
          <p:nvPr>
            <p:ph idx="1"/>
          </p:nvPr>
        </p:nvGraphicFramePr>
        <p:xfrm>
          <a:off x="805544" y="2871982"/>
          <a:ext cx="4245428" cy="31816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8646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extBox 3">
            <a:extLst>
              <a:ext uri="{FF2B5EF4-FFF2-40B4-BE49-F238E27FC236}">
                <a16:creationId xmlns:a16="http://schemas.microsoft.com/office/drawing/2014/main" id="{842589A1-64EE-4C89-8BBD-12B570F98F15}"/>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56E6C7A4-AA6F-6746-8300-72190064EF82}"/>
              </a:ext>
            </a:extLst>
          </p:cNvPr>
          <p:cNvSpPr txBox="1"/>
          <p:nvPr/>
        </p:nvSpPr>
        <p:spPr>
          <a:xfrm>
            <a:off x="531317" y="85726"/>
            <a:ext cx="11455584" cy="769441"/>
          </a:xfrm>
          <a:prstGeom prst="rect">
            <a:avLst/>
          </a:prstGeom>
          <a:noFill/>
        </p:spPr>
        <p:txBody>
          <a:bodyPr wrap="square" rtlCol="0">
            <a:spAutoFit/>
          </a:bodyPr>
          <a:lstStyle/>
          <a:p>
            <a:r>
              <a:rPr lang="en-US" sz="4400" dirty="0"/>
              <a:t>Discuss:  What can samples be used for?</a:t>
            </a:r>
          </a:p>
        </p:txBody>
      </p:sp>
      <p:pic>
        <p:nvPicPr>
          <p:cNvPr id="3078" name="Picture 6" descr="Crime Scene For Cutting Weapon, Judicial Police Takes Blood Samples In  Evidence Bag, Conceptual Image Stock Photo, Picture And Royalty Free Image.  Image 118396679.">
            <a:extLst>
              <a:ext uri="{FF2B5EF4-FFF2-40B4-BE49-F238E27FC236}">
                <a16:creationId xmlns:a16="http://schemas.microsoft.com/office/drawing/2014/main" id="{E3C1265E-4860-0844-93C2-2560A8A389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228" y="2208742"/>
            <a:ext cx="3390900"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17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6" grpId="1">
        <p:bldAsOne/>
      </p:bldGraphic>
      <p:bldP spid="7"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C779-4C96-E345-8F34-6A1B2A474A22}"/>
              </a:ext>
            </a:extLst>
          </p:cNvPr>
          <p:cNvSpPr>
            <a:spLocks noGrp="1"/>
          </p:cNvSpPr>
          <p:nvPr>
            <p:ph type="title"/>
          </p:nvPr>
        </p:nvSpPr>
        <p:spPr>
          <a:xfrm>
            <a:off x="838200" y="557190"/>
            <a:ext cx="10515600" cy="1840010"/>
          </a:xfrm>
        </p:spPr>
        <p:txBody>
          <a:bodyPr vert="horz" lIns="91440" tIns="45720" rIns="91440" bIns="45720" rtlCol="0" anchor="ctr">
            <a:normAutofit/>
          </a:bodyPr>
          <a:lstStyle/>
          <a:p>
            <a:pPr algn="ctr"/>
            <a:r>
              <a:rPr lang="en-US" sz="4800" b="1" kern="1200" dirty="0">
                <a:solidFill>
                  <a:schemeClr val="tx1"/>
                </a:solidFill>
                <a:latin typeface="+mj-lt"/>
                <a:ea typeface="+mj-ea"/>
                <a:cs typeface="+mj-cs"/>
              </a:rPr>
              <a:t>Discuss: In which incidents will you need to seize and package potential evidence? </a:t>
            </a:r>
          </a:p>
        </p:txBody>
      </p:sp>
      <p:pic>
        <p:nvPicPr>
          <p:cNvPr id="9224" name="Picture 8" descr="Evidence packaging - Wikipedia">
            <a:extLst>
              <a:ext uri="{FF2B5EF4-FFF2-40B4-BE49-F238E27FC236}">
                <a16:creationId xmlns:a16="http://schemas.microsoft.com/office/drawing/2014/main" id="{4E310724-6732-534C-B83E-BE57B4B3A3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81" r="22776" b="-1"/>
          <a:stretch/>
        </p:blipFill>
        <p:spPr bwMode="auto">
          <a:xfrm>
            <a:off x="182787"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RIME SCENE INVESTIGATION DESCRIPTION OF SESSION This session provides  participants with an understanding of some of the procedu">
            <a:extLst>
              <a:ext uri="{FF2B5EF4-FFF2-40B4-BE49-F238E27FC236}">
                <a16:creationId xmlns:a16="http://schemas.microsoft.com/office/drawing/2014/main" id="{D52462BE-7119-7F46-9F36-F9A8937686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2182"/>
          <a:stretch/>
        </p:blipFill>
        <p:spPr bwMode="auto">
          <a:xfrm>
            <a:off x="3180760"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Nylon Fire Bags - 24x24 - Crime Scene Investigation Equipment Ltd">
            <a:extLst>
              <a:ext uri="{FF2B5EF4-FFF2-40B4-BE49-F238E27FC236}">
                <a16:creationId xmlns:a16="http://schemas.microsoft.com/office/drawing/2014/main" id="{F37EAF4B-3AEE-504B-8201-AD6D072E07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964" r="16496" b="2"/>
          <a:stretch/>
        </p:blipFill>
        <p:spPr bwMode="auto">
          <a:xfrm>
            <a:off x="6178733"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Arrowhead Forensics Fire and Explosion Investigation and Collection  Supplies - Arrowhead Forensics Crime Scene - Lab Supplies">
            <a:extLst>
              <a:ext uri="{FF2B5EF4-FFF2-40B4-BE49-F238E27FC236}">
                <a16:creationId xmlns:a16="http://schemas.microsoft.com/office/drawing/2014/main" id="{A482D836-2E4A-2545-8DB3-7D3F8209B8E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644" r="10579" b="-1"/>
          <a:stretch/>
        </p:blipFill>
        <p:spPr bwMode="auto">
          <a:xfrm>
            <a:off x="9176706"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31263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6B53-F749-FE4E-BBB6-8F1EEA6198E1}"/>
              </a:ext>
            </a:extLst>
          </p:cNvPr>
          <p:cNvSpPr>
            <a:spLocks noGrp="1"/>
          </p:cNvSpPr>
          <p:nvPr>
            <p:ph type="title"/>
          </p:nvPr>
        </p:nvSpPr>
        <p:spPr>
          <a:xfrm>
            <a:off x="836115" y="0"/>
            <a:ext cx="9076329" cy="1064277"/>
          </a:xfrm>
        </p:spPr>
        <p:txBody>
          <a:bodyPr/>
          <a:lstStyle/>
          <a:p>
            <a:r>
              <a:rPr lang="en-GB" dirty="0"/>
              <a:t>What samples should be taken?</a:t>
            </a:r>
          </a:p>
        </p:txBody>
      </p:sp>
      <p:graphicFrame>
        <p:nvGraphicFramePr>
          <p:cNvPr id="4" name="Table 4">
            <a:extLst>
              <a:ext uri="{FF2B5EF4-FFF2-40B4-BE49-F238E27FC236}">
                <a16:creationId xmlns:a16="http://schemas.microsoft.com/office/drawing/2014/main" id="{B117740F-2677-2743-9E09-38A0BBFD7845}"/>
              </a:ext>
            </a:extLst>
          </p:cNvPr>
          <p:cNvGraphicFramePr>
            <a:graphicFrameLocks noGrp="1"/>
          </p:cNvGraphicFramePr>
          <p:nvPr>
            <p:ph idx="1"/>
          </p:nvPr>
        </p:nvGraphicFramePr>
        <p:xfrm>
          <a:off x="378960" y="1064277"/>
          <a:ext cx="9075731" cy="5247640"/>
        </p:xfrm>
        <a:graphic>
          <a:graphicData uri="http://schemas.openxmlformats.org/drawingml/2006/table">
            <a:tbl>
              <a:tblPr firstRow="1" bandRow="1">
                <a:tableStyleId>{5C22544A-7EE6-4342-B048-85BDC9FD1C3A}</a:tableStyleId>
              </a:tblPr>
              <a:tblGrid>
                <a:gridCol w="1296533">
                  <a:extLst>
                    <a:ext uri="{9D8B030D-6E8A-4147-A177-3AD203B41FA5}">
                      <a16:colId xmlns:a16="http://schemas.microsoft.com/office/drawing/2014/main" val="1183484183"/>
                    </a:ext>
                  </a:extLst>
                </a:gridCol>
                <a:gridCol w="1296533">
                  <a:extLst>
                    <a:ext uri="{9D8B030D-6E8A-4147-A177-3AD203B41FA5}">
                      <a16:colId xmlns:a16="http://schemas.microsoft.com/office/drawing/2014/main" val="657319080"/>
                    </a:ext>
                  </a:extLst>
                </a:gridCol>
                <a:gridCol w="1296533">
                  <a:extLst>
                    <a:ext uri="{9D8B030D-6E8A-4147-A177-3AD203B41FA5}">
                      <a16:colId xmlns:a16="http://schemas.microsoft.com/office/drawing/2014/main" val="2407875859"/>
                    </a:ext>
                  </a:extLst>
                </a:gridCol>
                <a:gridCol w="1296533">
                  <a:extLst>
                    <a:ext uri="{9D8B030D-6E8A-4147-A177-3AD203B41FA5}">
                      <a16:colId xmlns:a16="http://schemas.microsoft.com/office/drawing/2014/main" val="3478060748"/>
                    </a:ext>
                  </a:extLst>
                </a:gridCol>
                <a:gridCol w="1296533">
                  <a:extLst>
                    <a:ext uri="{9D8B030D-6E8A-4147-A177-3AD203B41FA5}">
                      <a16:colId xmlns:a16="http://schemas.microsoft.com/office/drawing/2014/main" val="272544454"/>
                    </a:ext>
                  </a:extLst>
                </a:gridCol>
                <a:gridCol w="1296533">
                  <a:extLst>
                    <a:ext uri="{9D8B030D-6E8A-4147-A177-3AD203B41FA5}">
                      <a16:colId xmlns:a16="http://schemas.microsoft.com/office/drawing/2014/main" val="1982994655"/>
                    </a:ext>
                  </a:extLst>
                </a:gridCol>
                <a:gridCol w="1296533">
                  <a:extLst>
                    <a:ext uri="{9D8B030D-6E8A-4147-A177-3AD203B41FA5}">
                      <a16:colId xmlns:a16="http://schemas.microsoft.com/office/drawing/2014/main" val="185500128"/>
                    </a:ext>
                  </a:extLst>
                </a:gridCol>
              </a:tblGrid>
              <a:tr h="370840">
                <a:tc>
                  <a:txBody>
                    <a:bodyPr/>
                    <a:lstStyle/>
                    <a:p>
                      <a:endParaRPr lang="en-GB" sz="1200"/>
                    </a:p>
                  </a:txBody>
                  <a:tcPr/>
                </a:tc>
                <a:tc>
                  <a:txBody>
                    <a:bodyPr/>
                    <a:lstStyle/>
                    <a:p>
                      <a:r>
                        <a:rPr lang="en-GB" sz="1200" dirty="0"/>
                        <a:t>Cheque or other fraud. Hate Mail</a:t>
                      </a:r>
                    </a:p>
                  </a:txBody>
                  <a:tcPr/>
                </a:tc>
                <a:tc>
                  <a:txBody>
                    <a:bodyPr/>
                    <a:lstStyle/>
                    <a:p>
                      <a:r>
                        <a:rPr lang="en-GB" sz="1200" dirty="0"/>
                        <a:t>Burglary  or other property crime</a:t>
                      </a:r>
                    </a:p>
                  </a:txBody>
                  <a:tcPr/>
                </a:tc>
                <a:tc>
                  <a:txBody>
                    <a:bodyPr/>
                    <a:lstStyle/>
                    <a:p>
                      <a:r>
                        <a:rPr lang="en-GB" sz="1200" dirty="0"/>
                        <a:t>Sexual assault or rape</a:t>
                      </a:r>
                    </a:p>
                  </a:txBody>
                  <a:tcPr/>
                </a:tc>
                <a:tc>
                  <a:txBody>
                    <a:bodyPr/>
                    <a:lstStyle/>
                    <a:p>
                      <a:r>
                        <a:rPr lang="en-GB" sz="1200" dirty="0"/>
                        <a:t>Theft from motor vehicle with damage caused</a:t>
                      </a:r>
                    </a:p>
                  </a:txBody>
                  <a:tcPr/>
                </a:tc>
                <a:tc>
                  <a:txBody>
                    <a:bodyPr/>
                    <a:lstStyle/>
                    <a:p>
                      <a:r>
                        <a:rPr lang="en-GB" sz="1200" dirty="0"/>
                        <a:t>ABH and other assaults</a:t>
                      </a:r>
                    </a:p>
                  </a:txBody>
                  <a:tcPr/>
                </a:tc>
                <a:tc>
                  <a:txBody>
                    <a:bodyPr/>
                    <a:lstStyle/>
                    <a:p>
                      <a:r>
                        <a:rPr lang="en-GB" sz="1200" dirty="0"/>
                        <a:t>Homicide victims and suspects</a:t>
                      </a:r>
                    </a:p>
                  </a:txBody>
                  <a:tcPr/>
                </a:tc>
                <a:extLst>
                  <a:ext uri="{0D108BD9-81ED-4DB2-BD59-A6C34878D82A}">
                    <a16:rowId xmlns:a16="http://schemas.microsoft.com/office/drawing/2014/main" val="38436016"/>
                  </a:ext>
                </a:extLst>
              </a:tr>
              <a:tr h="370840">
                <a:tc>
                  <a:txBody>
                    <a:bodyPr/>
                    <a:lstStyle/>
                    <a:p>
                      <a:r>
                        <a:rPr lang="en-GB" sz="1200" dirty="0"/>
                        <a:t>Blood and/or Urine for Toxicology</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246447910"/>
                  </a:ext>
                </a:extLst>
              </a:tr>
              <a:tr h="370840">
                <a:tc>
                  <a:txBody>
                    <a:bodyPr/>
                    <a:lstStyle/>
                    <a:p>
                      <a:r>
                        <a:rPr lang="en-GB" sz="1200" dirty="0"/>
                        <a:t>Clothing (inner)</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3376668323"/>
                  </a:ext>
                </a:extLst>
              </a:tr>
              <a:tr h="370840">
                <a:tc>
                  <a:txBody>
                    <a:bodyPr/>
                    <a:lstStyle/>
                    <a:p>
                      <a:r>
                        <a:rPr lang="en-GB" sz="1200" dirty="0"/>
                        <a:t>Clothing (outer)</a:t>
                      </a:r>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248262833"/>
                  </a:ext>
                </a:extLst>
              </a:tr>
              <a:tr h="370840">
                <a:tc>
                  <a:txBody>
                    <a:bodyPr/>
                    <a:lstStyle/>
                    <a:p>
                      <a:r>
                        <a:rPr lang="en-GB" sz="1200" dirty="0"/>
                        <a:t>DNA</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616047395"/>
                  </a:ext>
                </a:extLst>
              </a:tr>
              <a:tr h="370840">
                <a:tc>
                  <a:txBody>
                    <a:bodyPr/>
                    <a:lstStyle/>
                    <a:p>
                      <a:r>
                        <a:rPr lang="en-GB" sz="1200" dirty="0"/>
                        <a:t>Fingerprints</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713056169"/>
                  </a:ext>
                </a:extLst>
              </a:tr>
              <a:tr h="370840">
                <a:tc>
                  <a:txBody>
                    <a:bodyPr/>
                    <a:lstStyle/>
                    <a:p>
                      <a:r>
                        <a:rPr lang="en-GB" sz="1200" dirty="0"/>
                        <a:t>Hair (combing)</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4192713392"/>
                  </a:ext>
                </a:extLst>
              </a:tr>
              <a:tr h="370840">
                <a:tc>
                  <a:txBody>
                    <a:bodyPr/>
                    <a:lstStyle/>
                    <a:p>
                      <a:r>
                        <a:rPr lang="en-GB" sz="1200" dirty="0"/>
                        <a:t>Hair (pulled/cut)</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43069172"/>
                  </a:ext>
                </a:extLst>
              </a:tr>
              <a:tr h="370840">
                <a:tc>
                  <a:txBody>
                    <a:bodyPr/>
                    <a:lstStyle/>
                    <a:p>
                      <a:r>
                        <a:rPr lang="en-GB" sz="1200" dirty="0"/>
                        <a:t>Handwriting Sample</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90293034"/>
                  </a:ext>
                </a:extLst>
              </a:tr>
              <a:tr h="370840">
                <a:tc>
                  <a:txBody>
                    <a:bodyPr/>
                    <a:lstStyle/>
                    <a:p>
                      <a:r>
                        <a:rPr lang="en-GB" sz="1200" dirty="0"/>
                        <a:t>Photographs of injuries</a:t>
                      </a:r>
                    </a:p>
                  </a:txBody>
                  <a:tcPr/>
                </a:tc>
                <a:tc>
                  <a:txBody>
                    <a:bodyPr/>
                    <a:lstStyle/>
                    <a:p>
                      <a:endParaRPr lang="en-GB" sz="1200"/>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Effectively mandatory</a:t>
                      </a:r>
                    </a:p>
                  </a:txBody>
                  <a:tcPr/>
                </a:tc>
                <a:extLst>
                  <a:ext uri="{0D108BD9-81ED-4DB2-BD59-A6C34878D82A}">
                    <a16:rowId xmlns:a16="http://schemas.microsoft.com/office/drawing/2014/main" val="1824520704"/>
                  </a:ext>
                </a:extLst>
              </a:tr>
              <a:tr h="370840">
                <a:tc>
                  <a:txBody>
                    <a:bodyPr/>
                    <a:lstStyle/>
                    <a:p>
                      <a:r>
                        <a:rPr lang="en-GB" sz="1200" dirty="0"/>
                        <a:t>Sexual Offence Kit</a:t>
                      </a:r>
                    </a:p>
                  </a:txBody>
                  <a:tcPr/>
                </a:tc>
                <a:tc>
                  <a:txBody>
                    <a:bodyPr/>
                    <a:lstStyle/>
                    <a:p>
                      <a:endParaRPr lang="en-GB" sz="1200"/>
                    </a:p>
                  </a:txBody>
                  <a:tcPr/>
                </a:tc>
                <a:tc>
                  <a:txBody>
                    <a:bodyPr/>
                    <a:lstStyle/>
                    <a:p>
                      <a:endParaRPr lang="en-GB" sz="1200"/>
                    </a:p>
                  </a:txBody>
                  <a:tcPr/>
                </a:tc>
                <a:tc>
                  <a:txBody>
                    <a:bodyPr/>
                    <a:lstStyle/>
                    <a:p>
                      <a:r>
                        <a:rPr lang="en-GB" sz="1200" dirty="0"/>
                        <a:t>Mandatory</a:t>
                      </a:r>
                    </a:p>
                  </a:txBody>
                  <a:tcPr/>
                </a:tc>
                <a:tc>
                  <a:txBody>
                    <a:bodyPr/>
                    <a:lstStyle/>
                    <a:p>
                      <a:endParaRPr lang="en-GB" sz="1200"/>
                    </a:p>
                  </a:txBody>
                  <a:tcPr/>
                </a:tc>
                <a:tc>
                  <a:txBody>
                    <a:bodyPr/>
                    <a:lstStyle/>
                    <a:p>
                      <a:endParaRPr lang="en-GB" sz="1200"/>
                    </a:p>
                  </a:txBody>
                  <a:tcPr/>
                </a:tc>
                <a:tc>
                  <a:txBody>
                    <a:bodyPr/>
                    <a:lstStyle/>
                    <a:p>
                      <a:r>
                        <a:rPr lang="en-GB" sz="1200" dirty="0"/>
                        <a:t>Normally used</a:t>
                      </a:r>
                    </a:p>
                  </a:txBody>
                  <a:tcPr/>
                </a:tc>
                <a:extLst>
                  <a:ext uri="{0D108BD9-81ED-4DB2-BD59-A6C34878D82A}">
                    <a16:rowId xmlns:a16="http://schemas.microsoft.com/office/drawing/2014/main" val="727383576"/>
                  </a:ext>
                </a:extLst>
              </a:tr>
              <a:tr h="370840">
                <a:tc>
                  <a:txBody>
                    <a:bodyPr/>
                    <a:lstStyle/>
                    <a:p>
                      <a:r>
                        <a:rPr lang="en-GB" sz="1200" dirty="0"/>
                        <a:t>Shoes</a:t>
                      </a:r>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847499920"/>
                  </a:ext>
                </a:extLst>
              </a:tr>
            </a:tbl>
          </a:graphicData>
        </a:graphic>
      </p:graphicFrame>
      <p:sp>
        <p:nvSpPr>
          <p:cNvPr id="5" name="Multiply 4">
            <a:extLst>
              <a:ext uri="{FF2B5EF4-FFF2-40B4-BE49-F238E27FC236}">
                <a16:creationId xmlns:a16="http://schemas.microsoft.com/office/drawing/2014/main" id="{C1EB8223-DADC-444B-9BFB-2F518DD41BBF}"/>
              </a:ext>
            </a:extLst>
          </p:cNvPr>
          <p:cNvSpPr/>
          <p:nvPr/>
        </p:nvSpPr>
        <p:spPr>
          <a:xfrm>
            <a:off x="4656997"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a:extLst>
              <a:ext uri="{FF2B5EF4-FFF2-40B4-BE49-F238E27FC236}">
                <a16:creationId xmlns:a16="http://schemas.microsoft.com/office/drawing/2014/main" id="{6656BBCE-92AB-C147-8145-730EF758F806}"/>
              </a:ext>
            </a:extLst>
          </p:cNvPr>
          <p:cNvSpPr/>
          <p:nvPr/>
        </p:nvSpPr>
        <p:spPr>
          <a:xfrm>
            <a:off x="7252151"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y 6">
            <a:extLst>
              <a:ext uri="{FF2B5EF4-FFF2-40B4-BE49-F238E27FC236}">
                <a16:creationId xmlns:a16="http://schemas.microsoft.com/office/drawing/2014/main" id="{8F02392D-F0CD-6C47-BAE7-0B31B9BABFE1}"/>
              </a:ext>
            </a:extLst>
          </p:cNvPr>
          <p:cNvSpPr/>
          <p:nvPr/>
        </p:nvSpPr>
        <p:spPr>
          <a:xfrm>
            <a:off x="8571499"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y 7">
            <a:extLst>
              <a:ext uri="{FF2B5EF4-FFF2-40B4-BE49-F238E27FC236}">
                <a16:creationId xmlns:a16="http://schemas.microsoft.com/office/drawing/2014/main" id="{A5167517-6215-484F-A74E-9E83042BBBF4}"/>
              </a:ext>
            </a:extLst>
          </p:cNvPr>
          <p:cNvSpPr/>
          <p:nvPr/>
        </p:nvSpPr>
        <p:spPr>
          <a:xfrm>
            <a:off x="4662760"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y 8">
            <a:extLst>
              <a:ext uri="{FF2B5EF4-FFF2-40B4-BE49-F238E27FC236}">
                <a16:creationId xmlns:a16="http://schemas.microsoft.com/office/drawing/2014/main" id="{B7DD9DFA-4899-DC41-8DED-6944605E685D}"/>
              </a:ext>
            </a:extLst>
          </p:cNvPr>
          <p:cNvSpPr/>
          <p:nvPr/>
        </p:nvSpPr>
        <p:spPr>
          <a:xfrm>
            <a:off x="7236823"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Multiply 9">
            <a:extLst>
              <a:ext uri="{FF2B5EF4-FFF2-40B4-BE49-F238E27FC236}">
                <a16:creationId xmlns:a16="http://schemas.microsoft.com/office/drawing/2014/main" id="{80C432DC-BFEE-8149-8A3C-09D620153DDF}"/>
              </a:ext>
            </a:extLst>
          </p:cNvPr>
          <p:cNvSpPr/>
          <p:nvPr/>
        </p:nvSpPr>
        <p:spPr>
          <a:xfrm>
            <a:off x="8571499"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Multiply 10">
            <a:extLst>
              <a:ext uri="{FF2B5EF4-FFF2-40B4-BE49-F238E27FC236}">
                <a16:creationId xmlns:a16="http://schemas.microsoft.com/office/drawing/2014/main" id="{6E727506-BBE1-1149-8AD5-6EE5A3BD173F}"/>
              </a:ext>
            </a:extLst>
          </p:cNvPr>
          <p:cNvSpPr/>
          <p:nvPr/>
        </p:nvSpPr>
        <p:spPr>
          <a:xfrm>
            <a:off x="3474293"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Multiply 11">
            <a:extLst>
              <a:ext uri="{FF2B5EF4-FFF2-40B4-BE49-F238E27FC236}">
                <a16:creationId xmlns:a16="http://schemas.microsoft.com/office/drawing/2014/main" id="{FF6BDF0D-59B1-0B4E-A2E1-793A08BF3F99}"/>
              </a:ext>
            </a:extLst>
          </p:cNvPr>
          <p:cNvSpPr/>
          <p:nvPr/>
        </p:nvSpPr>
        <p:spPr>
          <a:xfrm>
            <a:off x="4662760"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a:extLst>
              <a:ext uri="{FF2B5EF4-FFF2-40B4-BE49-F238E27FC236}">
                <a16:creationId xmlns:a16="http://schemas.microsoft.com/office/drawing/2014/main" id="{23D2653B-1AC0-E245-B753-32D6C2FC5A5A}"/>
              </a:ext>
            </a:extLst>
          </p:cNvPr>
          <p:cNvSpPr/>
          <p:nvPr/>
        </p:nvSpPr>
        <p:spPr>
          <a:xfrm>
            <a:off x="5949791"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Multiply 13">
            <a:extLst>
              <a:ext uri="{FF2B5EF4-FFF2-40B4-BE49-F238E27FC236}">
                <a16:creationId xmlns:a16="http://schemas.microsoft.com/office/drawing/2014/main" id="{D046C924-DE35-CF4A-A600-93C87588CE52}"/>
              </a:ext>
            </a:extLst>
          </p:cNvPr>
          <p:cNvSpPr/>
          <p:nvPr/>
        </p:nvSpPr>
        <p:spPr>
          <a:xfrm>
            <a:off x="7246539" y="26954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Multiply 14">
            <a:extLst>
              <a:ext uri="{FF2B5EF4-FFF2-40B4-BE49-F238E27FC236}">
                <a16:creationId xmlns:a16="http://schemas.microsoft.com/office/drawing/2014/main" id="{3BE858DF-9147-9644-8B8D-85AF89F803DC}"/>
              </a:ext>
            </a:extLst>
          </p:cNvPr>
          <p:cNvSpPr/>
          <p:nvPr/>
        </p:nvSpPr>
        <p:spPr>
          <a:xfrm>
            <a:off x="8570456" y="267055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Multiply 15">
            <a:extLst>
              <a:ext uri="{FF2B5EF4-FFF2-40B4-BE49-F238E27FC236}">
                <a16:creationId xmlns:a16="http://schemas.microsoft.com/office/drawing/2014/main" id="{C8E0B29F-FA2C-884C-BFBB-134304376BFC}"/>
              </a:ext>
            </a:extLst>
          </p:cNvPr>
          <p:cNvSpPr/>
          <p:nvPr/>
        </p:nvSpPr>
        <p:spPr>
          <a:xfrm>
            <a:off x="2171781" y="3002300"/>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Multiply 16">
            <a:extLst>
              <a:ext uri="{FF2B5EF4-FFF2-40B4-BE49-F238E27FC236}">
                <a16:creationId xmlns:a16="http://schemas.microsoft.com/office/drawing/2014/main" id="{FEFF2EFC-017A-E549-A1C4-672598B03845}"/>
              </a:ext>
            </a:extLst>
          </p:cNvPr>
          <p:cNvSpPr/>
          <p:nvPr/>
        </p:nvSpPr>
        <p:spPr>
          <a:xfrm>
            <a:off x="3474293"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Multiply 17">
            <a:extLst>
              <a:ext uri="{FF2B5EF4-FFF2-40B4-BE49-F238E27FC236}">
                <a16:creationId xmlns:a16="http://schemas.microsoft.com/office/drawing/2014/main" id="{543A5930-7D00-DD4E-9587-2F28C0746C0F}"/>
              </a:ext>
            </a:extLst>
          </p:cNvPr>
          <p:cNvSpPr/>
          <p:nvPr/>
        </p:nvSpPr>
        <p:spPr>
          <a:xfrm>
            <a:off x="466275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Multiply 18">
            <a:extLst>
              <a:ext uri="{FF2B5EF4-FFF2-40B4-BE49-F238E27FC236}">
                <a16:creationId xmlns:a16="http://schemas.microsoft.com/office/drawing/2014/main" id="{8D20BEF9-4A8E-7D48-BED3-D73BCCBAE75B}"/>
              </a:ext>
            </a:extLst>
          </p:cNvPr>
          <p:cNvSpPr/>
          <p:nvPr/>
        </p:nvSpPr>
        <p:spPr>
          <a:xfrm>
            <a:off x="595561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Multiply 19">
            <a:extLst>
              <a:ext uri="{FF2B5EF4-FFF2-40B4-BE49-F238E27FC236}">
                <a16:creationId xmlns:a16="http://schemas.microsoft.com/office/drawing/2014/main" id="{8AE34DEF-CA9B-2C4B-98FB-CA1A1D5234FD}"/>
              </a:ext>
            </a:extLst>
          </p:cNvPr>
          <p:cNvSpPr/>
          <p:nvPr/>
        </p:nvSpPr>
        <p:spPr>
          <a:xfrm>
            <a:off x="7256255" y="305212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Multiply 20">
            <a:extLst>
              <a:ext uri="{FF2B5EF4-FFF2-40B4-BE49-F238E27FC236}">
                <a16:creationId xmlns:a16="http://schemas.microsoft.com/office/drawing/2014/main" id="{B1C39673-7FF6-5947-9BE7-984CD817B5BE}"/>
              </a:ext>
            </a:extLst>
          </p:cNvPr>
          <p:cNvSpPr/>
          <p:nvPr/>
        </p:nvSpPr>
        <p:spPr>
          <a:xfrm>
            <a:off x="8569413" y="305581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Multiply 21">
            <a:extLst>
              <a:ext uri="{FF2B5EF4-FFF2-40B4-BE49-F238E27FC236}">
                <a16:creationId xmlns:a16="http://schemas.microsoft.com/office/drawing/2014/main" id="{F8048BDB-4DA1-354C-AB42-CC4A733544C8}"/>
              </a:ext>
            </a:extLst>
          </p:cNvPr>
          <p:cNvSpPr/>
          <p:nvPr/>
        </p:nvSpPr>
        <p:spPr>
          <a:xfrm>
            <a:off x="2140662"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Multiply 22">
            <a:extLst>
              <a:ext uri="{FF2B5EF4-FFF2-40B4-BE49-F238E27FC236}">
                <a16:creationId xmlns:a16="http://schemas.microsoft.com/office/drawing/2014/main" id="{F63143DE-7444-CD46-A63B-AFF81F01BB40}"/>
              </a:ext>
            </a:extLst>
          </p:cNvPr>
          <p:cNvSpPr/>
          <p:nvPr/>
        </p:nvSpPr>
        <p:spPr>
          <a:xfrm>
            <a:off x="8577263" y="339406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Multiply 23">
            <a:extLst>
              <a:ext uri="{FF2B5EF4-FFF2-40B4-BE49-F238E27FC236}">
                <a16:creationId xmlns:a16="http://schemas.microsoft.com/office/drawing/2014/main" id="{6935B34A-9ADB-F24A-B496-FC560FA44FB0}"/>
              </a:ext>
            </a:extLst>
          </p:cNvPr>
          <p:cNvSpPr/>
          <p:nvPr/>
        </p:nvSpPr>
        <p:spPr>
          <a:xfrm>
            <a:off x="7246396" y="3431878"/>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Multiply 24">
            <a:extLst>
              <a:ext uri="{FF2B5EF4-FFF2-40B4-BE49-F238E27FC236}">
                <a16:creationId xmlns:a16="http://schemas.microsoft.com/office/drawing/2014/main" id="{14211F75-0FFC-6748-A83C-8AE3E191F29B}"/>
              </a:ext>
            </a:extLst>
          </p:cNvPr>
          <p:cNvSpPr/>
          <p:nvPr/>
        </p:nvSpPr>
        <p:spPr>
          <a:xfrm>
            <a:off x="5985776" y="342673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Multiply 25">
            <a:extLst>
              <a:ext uri="{FF2B5EF4-FFF2-40B4-BE49-F238E27FC236}">
                <a16:creationId xmlns:a16="http://schemas.microsoft.com/office/drawing/2014/main" id="{5F23E529-69ED-D94D-85DE-7B57E27C9E35}"/>
              </a:ext>
            </a:extLst>
          </p:cNvPr>
          <p:cNvSpPr/>
          <p:nvPr/>
        </p:nvSpPr>
        <p:spPr>
          <a:xfrm>
            <a:off x="4662759" y="342545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Multiply 26">
            <a:extLst>
              <a:ext uri="{FF2B5EF4-FFF2-40B4-BE49-F238E27FC236}">
                <a16:creationId xmlns:a16="http://schemas.microsoft.com/office/drawing/2014/main" id="{3E787AB4-89C6-7640-A56F-9FC3701CE7C8}"/>
              </a:ext>
            </a:extLst>
          </p:cNvPr>
          <p:cNvSpPr/>
          <p:nvPr/>
        </p:nvSpPr>
        <p:spPr>
          <a:xfrm>
            <a:off x="3470405"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Multiply 27">
            <a:extLst>
              <a:ext uri="{FF2B5EF4-FFF2-40B4-BE49-F238E27FC236}">
                <a16:creationId xmlns:a16="http://schemas.microsoft.com/office/drawing/2014/main" id="{33506A31-3FA8-974D-B8C1-38FCCEE976DE}"/>
              </a:ext>
            </a:extLst>
          </p:cNvPr>
          <p:cNvSpPr/>
          <p:nvPr/>
        </p:nvSpPr>
        <p:spPr>
          <a:xfrm>
            <a:off x="3474293" y="41793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Multiply 28">
            <a:extLst>
              <a:ext uri="{FF2B5EF4-FFF2-40B4-BE49-F238E27FC236}">
                <a16:creationId xmlns:a16="http://schemas.microsoft.com/office/drawing/2014/main" id="{359BFC2B-BCE5-5547-8AB4-9D319FCD358E}"/>
              </a:ext>
            </a:extLst>
          </p:cNvPr>
          <p:cNvSpPr/>
          <p:nvPr/>
        </p:nvSpPr>
        <p:spPr>
          <a:xfrm>
            <a:off x="8549536"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Multiply 29">
            <a:extLst>
              <a:ext uri="{FF2B5EF4-FFF2-40B4-BE49-F238E27FC236}">
                <a16:creationId xmlns:a16="http://schemas.microsoft.com/office/drawing/2014/main" id="{B2729BD3-0282-314F-AA18-EB667DEE4A9F}"/>
              </a:ext>
            </a:extLst>
          </p:cNvPr>
          <p:cNvSpPr/>
          <p:nvPr/>
        </p:nvSpPr>
        <p:spPr>
          <a:xfrm>
            <a:off x="7242450"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y 30">
            <a:extLst>
              <a:ext uri="{FF2B5EF4-FFF2-40B4-BE49-F238E27FC236}">
                <a16:creationId xmlns:a16="http://schemas.microsoft.com/office/drawing/2014/main" id="{C31631D7-069E-2C4D-A604-74400B1038F8}"/>
              </a:ext>
            </a:extLst>
          </p:cNvPr>
          <p:cNvSpPr/>
          <p:nvPr/>
        </p:nvSpPr>
        <p:spPr>
          <a:xfrm>
            <a:off x="5983767" y="378607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y 31">
            <a:extLst>
              <a:ext uri="{FF2B5EF4-FFF2-40B4-BE49-F238E27FC236}">
                <a16:creationId xmlns:a16="http://schemas.microsoft.com/office/drawing/2014/main" id="{0DD3A4B8-1901-724A-8D6F-549E6DD56EF7}"/>
              </a:ext>
            </a:extLst>
          </p:cNvPr>
          <p:cNvSpPr/>
          <p:nvPr/>
        </p:nvSpPr>
        <p:spPr>
          <a:xfrm>
            <a:off x="4681690" y="378116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a:extLst>
              <a:ext uri="{FF2B5EF4-FFF2-40B4-BE49-F238E27FC236}">
                <a16:creationId xmlns:a16="http://schemas.microsoft.com/office/drawing/2014/main" id="{07C60377-B796-4849-9E9D-9A3EA0397DC7}"/>
              </a:ext>
            </a:extLst>
          </p:cNvPr>
          <p:cNvSpPr/>
          <p:nvPr/>
        </p:nvSpPr>
        <p:spPr>
          <a:xfrm>
            <a:off x="3478239" y="377085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y 33">
            <a:extLst>
              <a:ext uri="{FF2B5EF4-FFF2-40B4-BE49-F238E27FC236}">
                <a16:creationId xmlns:a16="http://schemas.microsoft.com/office/drawing/2014/main" id="{0F5C03D2-9830-AA45-8311-DE39BC662075}"/>
              </a:ext>
            </a:extLst>
          </p:cNvPr>
          <p:cNvSpPr/>
          <p:nvPr/>
        </p:nvSpPr>
        <p:spPr>
          <a:xfrm>
            <a:off x="8581764" y="414561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a:extLst>
              <a:ext uri="{FF2B5EF4-FFF2-40B4-BE49-F238E27FC236}">
                <a16:creationId xmlns:a16="http://schemas.microsoft.com/office/drawing/2014/main" id="{36782F83-362B-BA46-9D4F-C5297254B698}"/>
              </a:ext>
            </a:extLst>
          </p:cNvPr>
          <p:cNvSpPr/>
          <p:nvPr/>
        </p:nvSpPr>
        <p:spPr>
          <a:xfrm>
            <a:off x="7244423" y="413541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y 35">
            <a:extLst>
              <a:ext uri="{FF2B5EF4-FFF2-40B4-BE49-F238E27FC236}">
                <a16:creationId xmlns:a16="http://schemas.microsoft.com/office/drawing/2014/main" id="{CAB2E668-26F2-3041-AB6A-F69E6366541C}"/>
              </a:ext>
            </a:extLst>
          </p:cNvPr>
          <p:cNvSpPr/>
          <p:nvPr/>
        </p:nvSpPr>
        <p:spPr>
          <a:xfrm>
            <a:off x="5984756" y="418560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y 36">
            <a:extLst>
              <a:ext uri="{FF2B5EF4-FFF2-40B4-BE49-F238E27FC236}">
                <a16:creationId xmlns:a16="http://schemas.microsoft.com/office/drawing/2014/main" id="{7C73C897-8EAF-2A41-9FFE-C73C55D14DD6}"/>
              </a:ext>
            </a:extLst>
          </p:cNvPr>
          <p:cNvSpPr/>
          <p:nvPr/>
        </p:nvSpPr>
        <p:spPr>
          <a:xfrm>
            <a:off x="4691549" y="41785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y 37">
            <a:extLst>
              <a:ext uri="{FF2B5EF4-FFF2-40B4-BE49-F238E27FC236}">
                <a16:creationId xmlns:a16="http://schemas.microsoft.com/office/drawing/2014/main" id="{EC057A18-F89D-DA4C-B17A-4B994914334D}"/>
              </a:ext>
            </a:extLst>
          </p:cNvPr>
          <p:cNvSpPr/>
          <p:nvPr/>
        </p:nvSpPr>
        <p:spPr>
          <a:xfrm>
            <a:off x="2177545" y="459261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Multiply 38">
            <a:extLst>
              <a:ext uri="{FF2B5EF4-FFF2-40B4-BE49-F238E27FC236}">
                <a16:creationId xmlns:a16="http://schemas.microsoft.com/office/drawing/2014/main" id="{F59B9AF2-E9C4-6048-B512-38425328025C}"/>
              </a:ext>
            </a:extLst>
          </p:cNvPr>
          <p:cNvSpPr/>
          <p:nvPr/>
        </p:nvSpPr>
        <p:spPr>
          <a:xfrm>
            <a:off x="8577263"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Multiply 39">
            <a:extLst>
              <a:ext uri="{FF2B5EF4-FFF2-40B4-BE49-F238E27FC236}">
                <a16:creationId xmlns:a16="http://schemas.microsoft.com/office/drawing/2014/main" id="{6FF962EE-CDE5-1443-BA71-F9E53D934C6A}"/>
              </a:ext>
            </a:extLst>
          </p:cNvPr>
          <p:cNvSpPr/>
          <p:nvPr/>
        </p:nvSpPr>
        <p:spPr>
          <a:xfrm>
            <a:off x="725625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Multiply 40">
            <a:extLst>
              <a:ext uri="{FF2B5EF4-FFF2-40B4-BE49-F238E27FC236}">
                <a16:creationId xmlns:a16="http://schemas.microsoft.com/office/drawing/2014/main" id="{143A8761-1D41-1148-A485-A3C05CC4B6F8}"/>
              </a:ext>
            </a:extLst>
          </p:cNvPr>
          <p:cNvSpPr/>
          <p:nvPr/>
        </p:nvSpPr>
        <p:spPr>
          <a:xfrm>
            <a:off x="6018740"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Multiply 41">
            <a:extLst>
              <a:ext uri="{FF2B5EF4-FFF2-40B4-BE49-F238E27FC236}">
                <a16:creationId xmlns:a16="http://schemas.microsoft.com/office/drawing/2014/main" id="{0A31D3D0-15BB-0C4E-8195-33586AF98196}"/>
              </a:ext>
            </a:extLst>
          </p:cNvPr>
          <p:cNvSpPr/>
          <p:nvPr/>
        </p:nvSpPr>
        <p:spPr>
          <a:xfrm>
            <a:off x="4689895" y="593058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Multiply 42">
            <a:extLst>
              <a:ext uri="{FF2B5EF4-FFF2-40B4-BE49-F238E27FC236}">
                <a16:creationId xmlns:a16="http://schemas.microsoft.com/office/drawing/2014/main" id="{E8C0A483-9504-9C4F-B75C-CF94C3C18E78}"/>
              </a:ext>
            </a:extLst>
          </p:cNvPr>
          <p:cNvSpPr/>
          <p:nvPr/>
        </p:nvSpPr>
        <p:spPr>
          <a:xfrm>
            <a:off x="347040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Multiply 43">
            <a:extLst>
              <a:ext uri="{FF2B5EF4-FFF2-40B4-BE49-F238E27FC236}">
                <a16:creationId xmlns:a16="http://schemas.microsoft.com/office/drawing/2014/main" id="{909DC1F9-22D9-2140-BC8E-E73DC1A4C186}"/>
              </a:ext>
            </a:extLst>
          </p:cNvPr>
          <p:cNvSpPr/>
          <p:nvPr/>
        </p:nvSpPr>
        <p:spPr>
          <a:xfrm>
            <a:off x="2140662"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D412E60-C1B3-EA46-80FA-4DC029CFFF2A}"/>
              </a:ext>
            </a:extLst>
          </p:cNvPr>
          <p:cNvSpPr txBox="1"/>
          <p:nvPr/>
        </p:nvSpPr>
        <p:spPr>
          <a:xfrm>
            <a:off x="9636770" y="6349849"/>
            <a:ext cx="3260080" cy="369332"/>
          </a:xfrm>
          <a:prstGeom prst="rect">
            <a:avLst/>
          </a:prstGeom>
          <a:noFill/>
        </p:spPr>
        <p:txBody>
          <a:bodyPr wrap="square" rtlCol="0">
            <a:spAutoFit/>
          </a:bodyPr>
          <a:lstStyle/>
          <a:p>
            <a:r>
              <a:rPr lang="en-US" dirty="0"/>
              <a:t>(Blackstone’s, 2021)</a:t>
            </a:r>
          </a:p>
        </p:txBody>
      </p:sp>
    </p:spTree>
    <p:extLst>
      <p:ext uri="{BB962C8B-B14F-4D97-AF65-F5344CB8AC3E}">
        <p14:creationId xmlns:p14="http://schemas.microsoft.com/office/powerpoint/2010/main" val="265389773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7" name="Rectangle 7176">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64595"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1" name="Freeform: Shape 7180">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546337"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B1AD119-3C9E-234C-BE04-F567B352DBB2}"/>
              </a:ext>
            </a:extLst>
          </p:cNvPr>
          <p:cNvSpPr>
            <a:spLocks noGrp="1"/>
          </p:cNvSpPr>
          <p:nvPr>
            <p:ph type="title"/>
          </p:nvPr>
        </p:nvSpPr>
        <p:spPr>
          <a:xfrm>
            <a:off x="804672" y="640263"/>
            <a:ext cx="5221266" cy="1344975"/>
          </a:xfrm>
        </p:spPr>
        <p:txBody>
          <a:bodyPr>
            <a:normAutofit/>
          </a:bodyPr>
          <a:lstStyle/>
          <a:p>
            <a:r>
              <a:rPr lang="en-GB" sz="4000"/>
              <a:t>Seizure and Packaging Techniques</a:t>
            </a:r>
          </a:p>
        </p:txBody>
      </p:sp>
      <p:sp>
        <p:nvSpPr>
          <p:cNvPr id="7" name="Content Placeholder 2">
            <a:extLst>
              <a:ext uri="{FF2B5EF4-FFF2-40B4-BE49-F238E27FC236}">
                <a16:creationId xmlns:a16="http://schemas.microsoft.com/office/drawing/2014/main" id="{629455D9-B135-D845-9D5E-C7DCCA2B058C}"/>
              </a:ext>
            </a:extLst>
          </p:cNvPr>
          <p:cNvSpPr>
            <a:spLocks noGrp="1"/>
          </p:cNvSpPr>
          <p:nvPr>
            <p:ph idx="1"/>
          </p:nvPr>
        </p:nvSpPr>
        <p:spPr>
          <a:xfrm>
            <a:off x="804672" y="2121763"/>
            <a:ext cx="5235490" cy="3773010"/>
          </a:xfrm>
        </p:spPr>
        <p:txBody>
          <a:bodyPr>
            <a:normAutofit/>
          </a:bodyPr>
          <a:lstStyle/>
          <a:p>
            <a:pPr marL="0" indent="0">
              <a:buNone/>
            </a:pPr>
            <a:r>
              <a:rPr lang="en-GB" sz="1400"/>
              <a:t>“Using the correct seizure procedures and methods for packaging prevents damage and contamination and is, effectively, a demonstration of care and skill that accompanied the seizure of the exhibits”.  (Bryant and Bryant, 2021, p. 627)</a:t>
            </a:r>
            <a:br>
              <a:rPr lang="en-GB" sz="1400"/>
            </a:br>
            <a:r>
              <a:rPr lang="en-GB" sz="1400"/>
              <a:t>					</a:t>
            </a:r>
          </a:p>
          <a:p>
            <a:pPr marL="0" indent="0">
              <a:buNone/>
            </a:pPr>
            <a:r>
              <a:rPr lang="en-GB" sz="1400" b="1" u="sng"/>
              <a:t>Examples of Packaging:</a:t>
            </a:r>
          </a:p>
          <a:p>
            <a:r>
              <a:rPr lang="en-GB" sz="1400"/>
              <a:t>Paper bags</a:t>
            </a:r>
          </a:p>
          <a:p>
            <a:r>
              <a:rPr lang="en-GB" sz="1400"/>
              <a:t>Polythene bags</a:t>
            </a:r>
          </a:p>
          <a:p>
            <a:r>
              <a:rPr lang="en-GB" sz="1400"/>
              <a:t>Nylon Bags</a:t>
            </a:r>
          </a:p>
          <a:p>
            <a:r>
              <a:rPr lang="en-GB" sz="1400"/>
              <a:t>Faraday bags</a:t>
            </a:r>
          </a:p>
          <a:p>
            <a:r>
              <a:rPr lang="en-GB" sz="1400"/>
              <a:t>Boxes</a:t>
            </a:r>
          </a:p>
          <a:p>
            <a:r>
              <a:rPr lang="en-GB" sz="1400"/>
              <a:t>Paper Folds</a:t>
            </a:r>
          </a:p>
          <a:p>
            <a:r>
              <a:rPr lang="en-GB" sz="1400"/>
              <a:t>Plastic Tubes </a:t>
            </a:r>
          </a:p>
        </p:txBody>
      </p:sp>
      <p:pic>
        <p:nvPicPr>
          <p:cNvPr id="7172" name="Picture 4" descr="Arrowhead Forensics Evidence Packaging - Faraday Products - Tablet Faraday  Storage Kit - A-4185K Crime Scene - Lab Supplies">
            <a:extLst>
              <a:ext uri="{FF2B5EF4-FFF2-40B4-BE49-F238E27FC236}">
                <a16:creationId xmlns:a16="http://schemas.microsoft.com/office/drawing/2014/main" id="{F5DFD1D5-15AA-7645-8C97-354C520664F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21741" y="484632"/>
            <a:ext cx="2614708" cy="277063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Guidelines for the Collection, Packaging and Submission of Forensic Evidence">
            <a:extLst>
              <a:ext uri="{FF2B5EF4-FFF2-40B4-BE49-F238E27FC236}">
                <a16:creationId xmlns:a16="http://schemas.microsoft.com/office/drawing/2014/main" id="{09CEE681-7195-2947-954E-6A0864EED5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21741" y="3499704"/>
            <a:ext cx="4684864" cy="2665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80513"/>
      </p:ext>
    </p:extLst>
  </p:cSld>
  <p:clrMapOvr>
    <a:overrideClrMapping bg1="dk1" tx1="lt1" bg2="dk2" tx2="lt2" accent1="accent1" accent2="accent2" accent3="accent3" accent4="accent4" accent5="accent5" accent6="accent6" hlink="hlink" folHlink="folHlink"/>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06FAF-4A99-914A-A11F-C6C13AAD7191}"/>
              </a:ext>
            </a:extLst>
          </p:cNvPr>
          <p:cNvSpPr>
            <a:spLocks noGrp="1"/>
          </p:cNvSpPr>
          <p:nvPr>
            <p:ph type="title"/>
          </p:nvPr>
        </p:nvSpPr>
        <p:spPr>
          <a:xfrm>
            <a:off x="6667032" y="-115926"/>
            <a:ext cx="4953934" cy="1676603"/>
          </a:xfrm>
        </p:spPr>
        <p:txBody>
          <a:bodyPr>
            <a:normAutofit/>
          </a:bodyPr>
          <a:lstStyle/>
          <a:p>
            <a:r>
              <a:rPr lang="en-GB" sz="4000" dirty="0"/>
              <a:t>How to use packaging?</a:t>
            </a:r>
          </a:p>
        </p:txBody>
      </p:sp>
      <p:pic>
        <p:nvPicPr>
          <p:cNvPr id="8194" name="Picture 2" descr="Packaged evidence (forensic science training session) via Simona Gherghel  @Simona_Ghergel on Twitter | Forensic science, Forensics, Science">
            <a:extLst>
              <a:ext uri="{FF2B5EF4-FFF2-40B4-BE49-F238E27FC236}">
                <a16:creationId xmlns:a16="http://schemas.microsoft.com/office/drawing/2014/main" id="{C7491D71-B8E3-0743-AA7F-2233C7AE7C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66"/>
          <a:stretch/>
        </p:blipFill>
        <p:spPr bwMode="auto">
          <a:xfrm>
            <a:off x="656844" y="722376"/>
            <a:ext cx="2581656" cy="2922257"/>
          </a:xfrm>
          <a:prstGeom prst="rect">
            <a:avLst/>
          </a:prstGeom>
          <a:noFill/>
          <a:effectLst/>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9CD72269-C687-4900-831D-2A1EFB705805}"/>
              </a:ext>
            </a:extLst>
          </p:cNvPr>
          <p:cNvGraphicFramePr>
            <a:graphicFrameLocks noGrp="1"/>
          </p:cNvGraphicFramePr>
          <p:nvPr>
            <p:ph idx="1"/>
          </p:nvPr>
        </p:nvGraphicFramePr>
        <p:xfrm>
          <a:off x="6667034" y="809673"/>
          <a:ext cx="4953932" cy="59503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6" name="Picture 4" descr="Evidence Collection Tube 3 inch x 12 inch (Set of 8) | Evidence Collection  Containers | Forensic Supplies | Sirchie">
            <a:extLst>
              <a:ext uri="{FF2B5EF4-FFF2-40B4-BE49-F238E27FC236}">
                <a16:creationId xmlns:a16="http://schemas.microsoft.com/office/drawing/2014/main" id="{39C0225B-40BF-7C46-BA8F-C60C4FAF1E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77447" y="559406"/>
            <a:ext cx="2857500" cy="2490991"/>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Arrowhead Forensics Blog - Stay Sharp Collecting Sharps Crime Scene - Lab  Supplies">
            <a:extLst>
              <a:ext uri="{FF2B5EF4-FFF2-40B4-BE49-F238E27FC236}">
                <a16:creationId xmlns:a16="http://schemas.microsoft.com/office/drawing/2014/main" id="{E8CE5012-1135-304A-9C32-786FEE706CE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6844" y="4121305"/>
            <a:ext cx="1687451" cy="197139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Evidence Packaging Kit : Amazon.co.uk: Stationery &amp; Office Supplies">
            <a:extLst>
              <a:ext uri="{FF2B5EF4-FFF2-40B4-BE49-F238E27FC236}">
                <a16:creationId xmlns:a16="http://schemas.microsoft.com/office/drawing/2014/main" id="{6720C869-5E5D-9E45-AF05-0F7B56745B6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02254" y="3429000"/>
            <a:ext cx="2742649" cy="2235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1D2B37-6CBF-3547-B207-DCE989DFAF1F}"/>
              </a:ext>
            </a:extLst>
          </p:cNvPr>
          <p:cNvSpPr txBox="1"/>
          <p:nvPr/>
        </p:nvSpPr>
        <p:spPr>
          <a:xfrm>
            <a:off x="7790688" y="6298594"/>
            <a:ext cx="3830278" cy="369332"/>
          </a:xfrm>
          <a:prstGeom prst="rect">
            <a:avLst/>
          </a:prstGeom>
          <a:noFill/>
        </p:spPr>
        <p:txBody>
          <a:bodyPr wrap="square" rtlCol="0">
            <a:spAutoFit/>
          </a:bodyPr>
          <a:lstStyle/>
          <a:p>
            <a:r>
              <a:rPr lang="en-US" dirty="0"/>
              <a:t>Blackstone’s (202)</a:t>
            </a:r>
          </a:p>
        </p:txBody>
      </p:sp>
    </p:spTree>
    <p:extLst>
      <p:ext uri="{BB962C8B-B14F-4D97-AF65-F5344CB8AC3E}">
        <p14:creationId xmlns:p14="http://schemas.microsoft.com/office/powerpoint/2010/main" val="291646486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770805-CC4E-03C4-7AB8-2F4944BFD8E9}"/>
              </a:ext>
            </a:extLst>
          </p:cNvPr>
          <p:cNvSpPr>
            <a:spLocks noGrp="1"/>
          </p:cNvSpPr>
          <p:nvPr>
            <p:ph type="title"/>
          </p:nvPr>
        </p:nvSpPr>
        <p:spPr>
          <a:xfrm>
            <a:off x="638882" y="3577456"/>
            <a:ext cx="10909640" cy="1687814"/>
          </a:xfrm>
        </p:spPr>
        <p:txBody>
          <a:bodyPr vert="horz" lIns="91440" tIns="45720" rIns="91440" bIns="45720" rtlCol="0" anchor="b">
            <a:normAutofit/>
          </a:bodyPr>
          <a:lstStyle/>
          <a:p>
            <a:pPr algn="ctr"/>
            <a:r>
              <a:rPr lang="en-US" sz="6600" kern="1200" dirty="0">
                <a:solidFill>
                  <a:schemeClr val="tx1"/>
                </a:solidFill>
                <a:latin typeface="+mj-lt"/>
                <a:ea typeface="+mj-ea"/>
                <a:cs typeface="+mj-cs"/>
              </a:rPr>
              <a:t>Next Week: </a:t>
            </a:r>
          </a:p>
        </p:txBody>
      </p:sp>
      <p:sp>
        <p:nvSpPr>
          <p:cNvPr id="3" name="Content Placeholder 2">
            <a:extLst>
              <a:ext uri="{FF2B5EF4-FFF2-40B4-BE49-F238E27FC236}">
                <a16:creationId xmlns:a16="http://schemas.microsoft.com/office/drawing/2014/main" id="{26FF305F-BF70-E7E6-20E3-C57FF806543B}"/>
              </a:ext>
            </a:extLst>
          </p:cNvPr>
          <p:cNvSpPr>
            <a:spLocks noGrp="1"/>
          </p:cNvSpPr>
          <p:nvPr>
            <p:ph idx="1"/>
          </p:nvPr>
        </p:nvSpPr>
        <p:spPr>
          <a:xfrm>
            <a:off x="638881" y="5660607"/>
            <a:ext cx="10909643" cy="552659"/>
          </a:xfrm>
        </p:spPr>
        <p:txBody>
          <a:bodyPr vert="horz" lIns="91440" tIns="45720" rIns="91440" bIns="45720" rtlCol="0" anchor="t">
            <a:normAutofit/>
          </a:bodyPr>
          <a:lstStyle/>
          <a:p>
            <a:pPr marL="0" indent="0" algn="ctr">
              <a:buNone/>
            </a:pPr>
            <a:r>
              <a:rPr lang="en-US" sz="2400" kern="1200" dirty="0">
                <a:solidFill>
                  <a:schemeClr val="tx1"/>
                </a:solidFill>
                <a:latin typeface="+mn-lt"/>
                <a:ea typeface="+mn-ea"/>
                <a:cs typeface="+mn-cs"/>
              </a:rPr>
              <a:t>Guest Speaker – Tuesday 7</a:t>
            </a:r>
            <a:r>
              <a:rPr lang="en-US" sz="2400" kern="1200" baseline="30000" dirty="0">
                <a:solidFill>
                  <a:schemeClr val="tx1"/>
                </a:solidFill>
                <a:latin typeface="+mn-lt"/>
                <a:ea typeface="+mn-ea"/>
                <a:cs typeface="+mn-cs"/>
              </a:rPr>
              <a:t>th</a:t>
            </a:r>
            <a:r>
              <a:rPr lang="en-US" sz="2400" kern="1200" dirty="0">
                <a:solidFill>
                  <a:schemeClr val="tx1"/>
                </a:solidFill>
                <a:latin typeface="+mn-lt"/>
                <a:ea typeface="+mn-ea"/>
                <a:cs typeface="+mn-cs"/>
              </a:rPr>
              <a:t> of February 1000hrs-1400hrs </a:t>
            </a:r>
          </a:p>
        </p:txBody>
      </p:sp>
      <p:pic>
        <p:nvPicPr>
          <p:cNvPr id="13314" name="Picture 2">
            <a:extLst>
              <a:ext uri="{FF2B5EF4-FFF2-40B4-BE49-F238E27FC236}">
                <a16:creationId xmlns:a16="http://schemas.microsoft.com/office/drawing/2014/main" id="{CC9A0A02-6E0D-24EA-64F6-CBCDBF3444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98283" y="0"/>
            <a:ext cx="5590837" cy="2742004"/>
          </a:xfrm>
          <a:prstGeom prst="rect">
            <a:avLst/>
          </a:prstGeom>
          <a:noFill/>
          <a:extLst>
            <a:ext uri="{909E8E84-426E-40DD-AFC4-6F175D3DCCD1}">
              <a14:hiddenFill xmlns:a14="http://schemas.microsoft.com/office/drawing/2010/main">
                <a:solidFill>
                  <a:srgbClr val="FFFFFF"/>
                </a:solidFill>
              </a14:hiddenFill>
            </a:ext>
          </a:extLst>
        </p:spPr>
      </p:pic>
      <p:sp>
        <p:nvSpPr>
          <p:cNvPr id="13321"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331062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860D76-206B-50A9-D9EC-C42FD83E1698}"/>
              </a:ext>
            </a:extLst>
          </p:cNvPr>
          <p:cNvSpPr>
            <a:spLocks noGrp="1"/>
          </p:cNvSpPr>
          <p:nvPr>
            <p:ph type="title"/>
          </p:nvPr>
        </p:nvSpPr>
        <p:spPr>
          <a:xfrm>
            <a:off x="524741" y="620392"/>
            <a:ext cx="3808268" cy="5504688"/>
          </a:xfrm>
        </p:spPr>
        <p:txBody>
          <a:bodyPr>
            <a:normAutofit/>
          </a:bodyPr>
          <a:lstStyle/>
          <a:p>
            <a:r>
              <a:rPr lang="en-US" sz="6000">
                <a:solidFill>
                  <a:schemeClr val="bg1"/>
                </a:solidFill>
              </a:rPr>
              <a:t>Next Monday’s Workshop: </a:t>
            </a:r>
          </a:p>
        </p:txBody>
      </p:sp>
      <p:graphicFrame>
        <p:nvGraphicFramePr>
          <p:cNvPr id="6" name="Content Placeholder 2">
            <a:extLst>
              <a:ext uri="{FF2B5EF4-FFF2-40B4-BE49-F238E27FC236}">
                <a16:creationId xmlns:a16="http://schemas.microsoft.com/office/drawing/2014/main" id="{C47DF202-B80F-4DB0-87FF-A1581F942FE3}"/>
              </a:ext>
            </a:extLst>
          </p:cNvPr>
          <p:cNvGraphicFramePr>
            <a:graphicFrameLocks noGrp="1"/>
          </p:cNvGraphicFramePr>
          <p:nvPr>
            <p:ph idx="1"/>
            <p:extLst>
              <p:ext uri="{D42A27DB-BD31-4B8C-83A1-F6EECF244321}">
                <p14:modId xmlns:p14="http://schemas.microsoft.com/office/powerpoint/2010/main" val="325355278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001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5178</Words>
  <Application>Microsoft Office PowerPoint</Application>
  <PresentationFormat>Widescreen</PresentationFormat>
  <Paragraphs>734</Paragraphs>
  <Slides>100</Slides>
  <Notes>33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100</vt:i4>
      </vt:variant>
    </vt:vector>
  </HeadingPairs>
  <TitlesOfParts>
    <vt:vector size="111" baseType="lpstr">
      <vt:lpstr>-apple-system</vt:lpstr>
      <vt:lpstr>Arial</vt:lpstr>
      <vt:lpstr>Arial Rounded MT Bold</vt:lpstr>
      <vt:lpstr>Bradley Hand</vt:lpstr>
      <vt:lpstr>Calibri</vt:lpstr>
      <vt:lpstr>Calibri Light</vt:lpstr>
      <vt:lpstr>Gotham</vt:lpstr>
      <vt:lpstr>Helvetica Neue</vt:lpstr>
      <vt:lpstr>Myriad Pro</vt:lpstr>
      <vt:lpstr>Times</vt:lpstr>
      <vt:lpstr>Office Theme</vt:lpstr>
      <vt:lpstr>BMPL6  Conducting Investigations </vt:lpstr>
      <vt:lpstr>Contact Time </vt:lpstr>
      <vt:lpstr>PowerPoint Presentation</vt:lpstr>
      <vt:lpstr>Module  Learning Outcomes </vt:lpstr>
      <vt:lpstr>How is this module assessed? </vt:lpstr>
      <vt:lpstr>PowerPoint Presentation</vt:lpstr>
      <vt:lpstr>PowerPoint Presentation</vt:lpstr>
      <vt:lpstr>PowerPoint Presentation</vt:lpstr>
      <vt:lpstr>Needs… Concerns… Expectations….</vt:lpstr>
      <vt:lpstr>PowerPoint Presentation</vt:lpstr>
      <vt:lpstr>PowerPoint Presentation</vt:lpstr>
      <vt:lpstr>Areas of Study…</vt:lpstr>
      <vt:lpstr>Today’s aim and learning outcomes: </vt:lpstr>
      <vt:lpstr>What do you think of?....</vt:lpstr>
      <vt:lpstr>PACE Codes of Practice </vt:lpstr>
      <vt:lpstr>The Code of Practice to the Criminal Procedure and Investigations Act 1996 (CPIA) defines a criminal investigation as: </vt:lpstr>
      <vt:lpstr>Investigations may be carried out in relation to: </vt:lpstr>
      <vt:lpstr>PowerPoint Presentation</vt:lpstr>
      <vt:lpstr>The Code of Practice to the Criminal Procedure and Investigations Act 1996 (CPIA)defines a criminal investigator as:</vt:lpstr>
      <vt:lpstr>PowerPoint Presentation</vt:lpstr>
      <vt:lpstr>PowerPoint Presentation</vt:lpstr>
      <vt:lpstr>Investigative mind-set</vt:lpstr>
      <vt:lpstr>PowerPoint Presentation</vt:lpstr>
      <vt:lpstr>Investigative Mindset</vt:lpstr>
      <vt:lpstr>PowerPoint Presentation</vt:lpstr>
      <vt:lpstr>Principles of Investigation </vt:lpstr>
      <vt:lpstr>Ethics </vt:lpstr>
      <vt:lpstr>PowerPoint Presentation</vt:lpstr>
      <vt:lpstr>Legal Powers </vt:lpstr>
      <vt:lpstr>PowerPoint Presentation</vt:lpstr>
      <vt:lpstr>PowerPoint Presentation</vt:lpstr>
      <vt:lpstr>PowerPoint Presentation</vt:lpstr>
      <vt:lpstr>Discretion – what does it mean?? </vt:lpstr>
      <vt:lpstr>The National Decision Model (NDM)</vt:lpstr>
      <vt:lpstr>PowerPoint Presentation</vt:lpstr>
      <vt:lpstr>What are Human Rights?</vt:lpstr>
      <vt:lpstr>Policing Perspective: Conducting Investigations</vt:lpstr>
      <vt:lpstr>PowerPoint Presentation</vt:lpstr>
      <vt:lpstr>PowerPoint Presentation</vt:lpstr>
      <vt:lpstr>PowerPoint Presentation</vt:lpstr>
      <vt:lpstr>What happens when you dial 999/101? </vt:lpstr>
      <vt:lpstr>THRIVE </vt:lpstr>
      <vt:lpstr>PowerPoint Presentation</vt:lpstr>
      <vt:lpstr>PowerPoint Presentation</vt:lpstr>
      <vt:lpstr>PowerPoint Presentation</vt:lpstr>
      <vt:lpstr>PowerPoint Presentation</vt:lpstr>
      <vt:lpstr>PowerPoint Presentation</vt:lpstr>
      <vt:lpstr>Forensic Science</vt:lpstr>
      <vt:lpstr>Forensics</vt:lpstr>
      <vt:lpstr>PowerPoint Presentation</vt:lpstr>
      <vt:lpstr>IMPORTANT! Cross Contamination</vt:lpstr>
      <vt:lpstr>  Paul L. Kirk. (1902-1970) </vt:lpstr>
      <vt:lpstr>Sources of Forensic Evidence </vt:lpstr>
      <vt:lpstr>Types of Forensic Evidence  </vt:lpstr>
      <vt:lpstr>Trace Evidence </vt:lpstr>
      <vt:lpstr>Impressions</vt:lpstr>
      <vt:lpstr>DNA Evidence </vt:lpstr>
      <vt:lpstr>Finger Marks </vt:lpstr>
      <vt:lpstr>Firearms</vt:lpstr>
      <vt:lpstr>Group Task:  Identify 5 key/interesting points from the video to report back to the whole group. </vt:lpstr>
      <vt:lpstr>Managing Scenes </vt:lpstr>
      <vt:lpstr>Identifying Scenes… </vt:lpstr>
      <vt:lpstr>PowerPoint Presentation</vt:lpstr>
      <vt:lpstr>Releasing the scene </vt:lpstr>
      <vt:lpstr>PowerPoint Presentation</vt:lpstr>
      <vt:lpstr>PowerPoint Presentation</vt:lpstr>
      <vt:lpstr>Preserving the scene  </vt:lpstr>
      <vt:lpstr>Areas of discussion…</vt:lpstr>
      <vt:lpstr>PowerPoint Presentation</vt:lpstr>
      <vt:lpstr>Think: Recovery and Continuity of Evidence</vt:lpstr>
      <vt:lpstr>Think: Recovery and Continuity of Evidence</vt:lpstr>
      <vt:lpstr>The Role of a Crime Scene Investigation (CSI)</vt:lpstr>
      <vt:lpstr>PowerPoint Presentation</vt:lpstr>
      <vt:lpstr>“The Golden Hour” </vt:lpstr>
      <vt:lpstr>PowerPoint Presentation</vt:lpstr>
      <vt:lpstr>PowerPoint Presentation</vt:lpstr>
      <vt:lpstr>PowerPoint Presentation</vt:lpstr>
      <vt:lpstr>Scene Control </vt:lpstr>
      <vt:lpstr>Initial Assessment - Risk</vt:lpstr>
      <vt:lpstr>Scene Hazards - Risks</vt:lpstr>
      <vt:lpstr>Priorities - Preserve Life</vt:lpstr>
      <vt:lpstr>Scene Control </vt:lpstr>
      <vt:lpstr>Preserve Scene</vt:lpstr>
      <vt:lpstr>Arrest Suspect?</vt:lpstr>
      <vt:lpstr>PowerPoint Presentation</vt:lpstr>
      <vt:lpstr>PowerPoint Presentation</vt:lpstr>
      <vt:lpstr>PowerPoint Presentation</vt:lpstr>
      <vt:lpstr>PowerPoint Presentation</vt:lpstr>
      <vt:lpstr>PowerPoint Presentation</vt:lpstr>
      <vt:lpstr>PowerPoint Presentation</vt:lpstr>
      <vt:lpstr>The 4 R’s to Remember!  </vt:lpstr>
      <vt:lpstr>Workshop Part 2: Aims and Objectives </vt:lpstr>
      <vt:lpstr>Purpose:  Taking Samples in Investigations</vt:lpstr>
      <vt:lpstr>PowerPoint Presentation</vt:lpstr>
      <vt:lpstr>Discuss: In which incidents will you need to seize and package potential evidence? </vt:lpstr>
      <vt:lpstr>What samples should be taken?</vt:lpstr>
      <vt:lpstr>Seizure and Packaging Techniques</vt:lpstr>
      <vt:lpstr>How to use packaging?</vt:lpstr>
      <vt:lpstr>Next Week: </vt:lpstr>
      <vt:lpstr>Next Monday’s Workshop: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BMPS6018  Conducting Investigations</dc:title>
  <dc:creator>Rhiannon Lloyd</dc:creator>
  <cp:lastModifiedBy>Kelly Andrews</cp:lastModifiedBy>
  <cp:revision>8</cp:revision>
  <dcterms:created xsi:type="dcterms:W3CDTF">2023-01-28T19:37:07Z</dcterms:created>
  <dcterms:modified xsi:type="dcterms:W3CDTF">2023-09-12T10:21:06Z</dcterms:modified>
</cp:coreProperties>
</file>