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42" d="100"/>
          <a:sy n="42" d="100"/>
        </p:scale>
        <p:origin x="2597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92023" y="341374"/>
            <a:ext cx="9217152" cy="12118848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74109" y="1647102"/>
            <a:ext cx="7848981" cy="5462016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3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46256" y="7223320"/>
            <a:ext cx="6904690" cy="2591241"/>
          </a:xfrm>
        </p:spPr>
        <p:txBody>
          <a:bodyPr>
            <a:normAutofit/>
          </a:bodyPr>
          <a:lstStyle>
            <a:lvl1pPr marL="0" indent="0" algn="ctr">
              <a:spcBef>
                <a:spcPts val="1050"/>
              </a:spcBef>
              <a:buNone/>
              <a:defRPr sz="1890">
                <a:solidFill>
                  <a:srgbClr val="FFFFFF"/>
                </a:solidFill>
              </a:defRPr>
            </a:lvl1pPr>
            <a:lvl2pPr marL="360045" indent="0" algn="ctr">
              <a:buNone/>
              <a:defRPr sz="1890"/>
            </a:lvl2pPr>
            <a:lvl3pPr marL="720090" indent="0" algn="ctr">
              <a:buNone/>
              <a:defRPr sz="1890"/>
            </a:lvl3pPr>
            <a:lvl4pPr marL="1080135" indent="0" algn="ctr">
              <a:buNone/>
              <a:defRPr sz="1575"/>
            </a:lvl4pPr>
            <a:lvl5pPr marL="1440180" indent="0" algn="ctr">
              <a:buNone/>
              <a:defRPr sz="1575"/>
            </a:lvl5pPr>
            <a:lvl6pPr marL="1800225" indent="0" algn="ctr">
              <a:buNone/>
              <a:defRPr sz="1575"/>
            </a:lvl6pPr>
            <a:lvl7pPr marL="2160270" indent="0" algn="ctr">
              <a:buNone/>
              <a:defRPr sz="1575"/>
            </a:lvl7pPr>
            <a:lvl8pPr marL="2520315" indent="0" algn="ctr">
              <a:buNone/>
              <a:defRPr sz="1575"/>
            </a:lvl8pPr>
            <a:lvl9pPr marL="2880360" indent="0" algn="ctr">
              <a:buNone/>
              <a:defRPr sz="1575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558195" y="6969760"/>
            <a:ext cx="648081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3450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50"/>
              </a:spcBef>
              <a:defRPr/>
            </a:lvl1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972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1309" y="2190673"/>
            <a:ext cx="7848981" cy="5462016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3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6568" y="7755104"/>
            <a:ext cx="6905663" cy="2545771"/>
          </a:xfrm>
        </p:spPr>
        <p:txBody>
          <a:bodyPr anchor="t">
            <a:normAutofit/>
          </a:bodyPr>
          <a:lstStyle>
            <a:lvl1pPr marL="0" indent="0" algn="ctr">
              <a:buNone/>
              <a:defRPr sz="1890">
                <a:solidFill>
                  <a:schemeClr val="accent1"/>
                </a:solidFill>
              </a:defRPr>
            </a:lvl1pPr>
            <a:lvl2pPr marL="360045" indent="0">
              <a:buNone/>
              <a:defRPr sz="1418">
                <a:solidFill>
                  <a:schemeClr val="tx1">
                    <a:tint val="75000"/>
                  </a:schemeClr>
                </a:solidFill>
              </a:defRPr>
            </a:lvl2pPr>
            <a:lvl3pPr marL="72009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3pPr>
            <a:lvl4pPr marL="1080135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4pPr>
            <a:lvl5pPr marL="1440180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5pPr>
            <a:lvl6pPr marL="1800225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6pPr>
            <a:lvl7pPr marL="2160270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7pPr>
            <a:lvl8pPr marL="2520315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8pPr>
            <a:lvl9pPr marL="2880360" indent="0">
              <a:buNone/>
              <a:defRPr sz="1103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560196" y="7504762"/>
            <a:ext cx="648081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1295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113" y="3840478"/>
            <a:ext cx="3744468" cy="7510272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5744" y="3840480"/>
            <a:ext cx="3744468" cy="7510272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37065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0113" y="3736154"/>
            <a:ext cx="3744468" cy="145084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00113" y="5080102"/>
            <a:ext cx="3744468" cy="6315456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36974" y="3731526"/>
            <a:ext cx="3744468" cy="1450848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90" b="1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36974" y="5076068"/>
            <a:ext cx="3744468" cy="6315456"/>
          </a:xfrm>
        </p:spPr>
        <p:txBody>
          <a:bodyPr/>
          <a:lstStyle>
            <a:lvl1pPr>
              <a:defRPr sz="1733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662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9218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307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048256"/>
            <a:ext cx="2976372" cy="324307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1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35780" y="2048256"/>
            <a:ext cx="4357120" cy="8705088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113" y="5291328"/>
            <a:ext cx="2976372" cy="5462016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40"/>
              </a:spcBef>
              <a:buNone/>
              <a:defRPr sz="1339"/>
            </a:lvl1pPr>
            <a:lvl2pPr marL="360045" indent="0">
              <a:buNone/>
              <a:defRPr sz="945"/>
            </a:lvl2pPr>
            <a:lvl3pPr marL="720090" indent="0">
              <a:buNone/>
              <a:defRPr sz="788"/>
            </a:lvl3pPr>
            <a:lvl4pPr marL="1080135" indent="0">
              <a:buNone/>
              <a:defRPr sz="709"/>
            </a:lvl4pPr>
            <a:lvl5pPr marL="1440180" indent="0">
              <a:buNone/>
              <a:defRPr sz="709"/>
            </a:lvl5pPr>
            <a:lvl6pPr marL="1800225" indent="0">
              <a:buNone/>
              <a:defRPr sz="709"/>
            </a:lvl6pPr>
            <a:lvl7pPr marL="2160270" indent="0">
              <a:buNone/>
              <a:defRPr sz="709"/>
            </a:lvl7pPr>
            <a:lvl8pPr marL="2520315" indent="0">
              <a:buNone/>
              <a:defRPr sz="709"/>
            </a:lvl8pPr>
            <a:lvl9pPr marL="2880360" indent="0">
              <a:buNone/>
              <a:defRPr sz="70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77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113" y="2048256"/>
            <a:ext cx="2976372" cy="3243072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15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20063" y="1997049"/>
            <a:ext cx="4470588" cy="8670952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205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113" y="5291328"/>
            <a:ext cx="2976372" cy="537667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40"/>
              </a:spcBef>
              <a:buNone/>
              <a:defRPr sz="1339"/>
            </a:lvl1pPr>
            <a:lvl2pPr marL="360045" indent="0">
              <a:buNone/>
              <a:defRPr sz="945"/>
            </a:lvl2pPr>
            <a:lvl3pPr marL="720090" indent="0">
              <a:buNone/>
              <a:defRPr sz="788"/>
            </a:lvl3pPr>
            <a:lvl4pPr marL="1080135" indent="0">
              <a:buNone/>
              <a:defRPr sz="709"/>
            </a:lvl4pPr>
            <a:lvl5pPr marL="1440180" indent="0">
              <a:buNone/>
              <a:defRPr sz="709"/>
            </a:lvl5pPr>
            <a:lvl6pPr marL="1800225" indent="0">
              <a:buNone/>
              <a:defRPr sz="709"/>
            </a:lvl6pPr>
            <a:lvl7pPr marL="2160270" indent="0">
              <a:buNone/>
              <a:defRPr sz="709"/>
            </a:lvl7pPr>
            <a:lvl8pPr marL="2520315" indent="0">
              <a:buNone/>
              <a:defRPr sz="709"/>
            </a:lvl8pPr>
            <a:lvl9pPr marL="2880360" indent="0">
              <a:buNone/>
              <a:defRPr sz="709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873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8451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1422400"/>
            <a:ext cx="1830229" cy="1009904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00113" y="1422400"/>
            <a:ext cx="5850731" cy="1009904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9671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92024" y="341376"/>
            <a:ext cx="9217152" cy="12118848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00113" y="1137920"/>
            <a:ext cx="7776972" cy="25318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0114" y="3840480"/>
            <a:ext cx="7774886" cy="7538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00110" y="11617815"/>
            <a:ext cx="183414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accent1"/>
                </a:solidFill>
              </a:defRPr>
            </a:lvl1pPr>
          </a:lstStyle>
          <a:p>
            <a:fld id="{6D56D32E-BA92-4713-B296-2C70E156E5D2}" type="datetimeFigureOut">
              <a:rPr lang="en-GB" smtClean="0"/>
              <a:t>23/03/2025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09954" y="11617815"/>
            <a:ext cx="3715248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47006" y="11617815"/>
            <a:ext cx="1343646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accent1"/>
                </a:solidFill>
              </a:defRPr>
            </a:lvl1pPr>
          </a:lstStyle>
          <a:p>
            <a:fld id="{AFB4FDBF-8BE8-46FD-8BA7-67CBC6E621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65151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txStyles>
    <p:titleStyle>
      <a:lvl1pPr algn="l" defTabSz="720090" rtl="0" eaLnBrk="1" latinLnBrk="0" hangingPunct="1">
        <a:lnSpc>
          <a:spcPct val="90000"/>
        </a:lnSpc>
        <a:spcBef>
          <a:spcPct val="0"/>
        </a:spcBef>
        <a:buNone/>
        <a:defRPr sz="42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80023" indent="-144018" algn="l" defTabSz="720090" rtl="0" eaLnBrk="1" latinLnBrk="0" hangingPunct="1">
        <a:lnSpc>
          <a:spcPct val="90000"/>
        </a:lnSpc>
        <a:spcBef>
          <a:spcPts val="1050"/>
        </a:spcBef>
        <a:buClr>
          <a:schemeClr val="accent1"/>
        </a:buClr>
        <a:buSzPct val="80000"/>
        <a:buFont typeface="Corbel" pitchFamily="34" charset="0"/>
        <a:buChar char="•"/>
        <a:defRPr sz="21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60045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89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76072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68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92099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66126" indent="-144018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5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6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7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85000" indent="-180023" algn="l" defTabSz="720090" rtl="0" eaLnBrk="1" latinLnBrk="0" hangingPunct="1">
        <a:lnSpc>
          <a:spcPct val="90000"/>
        </a:lnSpc>
        <a:spcBef>
          <a:spcPts val="158"/>
        </a:spcBef>
        <a:spcAft>
          <a:spcPts val="315"/>
        </a:spcAft>
        <a:buClr>
          <a:schemeClr val="accent1"/>
        </a:buClr>
        <a:buSzPct val="80000"/>
        <a:buFont typeface="Corbel" pitchFamily="34" charset="0"/>
        <a:buChar char="•"/>
        <a:defRPr sz="147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8A92E8-2F2B-2AD4-7D7B-0BA393CD8D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1602" y="1112910"/>
            <a:ext cx="7278624" cy="699514"/>
          </a:xfrm>
        </p:spPr>
        <p:txBody>
          <a:bodyPr>
            <a:normAutofit fontScale="90000"/>
          </a:bodyPr>
          <a:lstStyle/>
          <a:p>
            <a:r>
              <a:rPr lang="en-GB" sz="2400" u="sng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1</a:t>
            </a:r>
            <a:r>
              <a:rPr lang="en-GB" sz="2400" cap="none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:Access one drive by logging in your one drive account through the web browser </a:t>
            </a:r>
            <a:endParaRPr lang="en-GB" sz="24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956A6B-3ADF-B3EE-47CE-B83387DDCA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1602" y="181925"/>
            <a:ext cx="8144302" cy="532263"/>
          </a:xfrm>
        </p:spPr>
        <p:txBody>
          <a:bodyPr>
            <a:normAutofit/>
          </a:bodyPr>
          <a:lstStyle/>
          <a:p>
            <a:r>
              <a:rPr lang="en-GB" sz="28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TO SHARE A FILE VIA THE ONE DRIVE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A6DA0CF-8D21-04EA-4AB3-DA22B7A1D2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615" t="8923" r="9832" b="22336"/>
          <a:stretch/>
        </p:blipFill>
        <p:spPr>
          <a:xfrm>
            <a:off x="658368" y="2083130"/>
            <a:ext cx="2907792" cy="2265030"/>
          </a:xfrm>
          <a:prstGeom prst="rect">
            <a:avLst/>
          </a:prstGeom>
        </p:spPr>
      </p:pic>
      <p:sp>
        <p:nvSpPr>
          <p:cNvPr id="10" name="Arrow: Notched Right 9">
            <a:extLst>
              <a:ext uri="{FF2B5EF4-FFF2-40B4-BE49-F238E27FC236}">
                <a16:creationId xmlns:a16="http://schemas.microsoft.com/office/drawing/2014/main" id="{50F37E5A-236A-3314-54F3-94F0BC6850FF}"/>
              </a:ext>
            </a:extLst>
          </p:cNvPr>
          <p:cNvSpPr/>
          <p:nvPr/>
        </p:nvSpPr>
        <p:spPr>
          <a:xfrm>
            <a:off x="4078224" y="3035808"/>
            <a:ext cx="978408" cy="484632"/>
          </a:xfrm>
          <a:prstGeom prst="notchedRight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532AE9B-E359-FD75-C0ED-D8F5BAF04196}"/>
              </a:ext>
            </a:extLst>
          </p:cNvPr>
          <p:cNvSpPr txBox="1"/>
          <p:nvPr/>
        </p:nvSpPr>
        <p:spPr>
          <a:xfrm>
            <a:off x="6181344" y="2083130"/>
            <a:ext cx="314553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/>
              <a:t>Step 2</a:t>
            </a:r>
            <a:r>
              <a:rPr lang="en-GB" sz="2800" b="1" dirty="0"/>
              <a:t>:you can navigate to where your file is located on the one drive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23A96108-3152-646D-CD3C-A47750A1CF66}"/>
              </a:ext>
            </a:extLst>
          </p:cNvPr>
          <p:cNvSpPr/>
          <p:nvPr/>
        </p:nvSpPr>
        <p:spPr>
          <a:xfrm>
            <a:off x="6911039" y="3808785"/>
            <a:ext cx="276145" cy="884649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81CC85F-18B2-66B7-D274-5984CEC457BA}"/>
              </a:ext>
            </a:extLst>
          </p:cNvPr>
          <p:cNvSpPr txBox="1"/>
          <p:nvPr/>
        </p:nvSpPr>
        <p:spPr>
          <a:xfrm>
            <a:off x="5056632" y="4776392"/>
            <a:ext cx="42702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Step 3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:Select the file and share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5F6BAE0-D23C-2102-22C5-1762BF1A1E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6759" y="5690347"/>
            <a:ext cx="3384703" cy="2156974"/>
          </a:xfrm>
          <a:prstGeom prst="rect">
            <a:avLst/>
          </a:prstGeom>
        </p:spPr>
      </p:pic>
      <p:sp>
        <p:nvSpPr>
          <p:cNvPr id="18" name="Arrow: Down 17">
            <a:extLst>
              <a:ext uri="{FF2B5EF4-FFF2-40B4-BE49-F238E27FC236}">
                <a16:creationId xmlns:a16="http://schemas.microsoft.com/office/drawing/2014/main" id="{FC81B30B-44B1-A7DA-C07A-33D153A71D4F}"/>
              </a:ext>
            </a:extLst>
          </p:cNvPr>
          <p:cNvSpPr/>
          <p:nvPr/>
        </p:nvSpPr>
        <p:spPr>
          <a:xfrm>
            <a:off x="6911039" y="8083296"/>
            <a:ext cx="484632" cy="978408"/>
          </a:xfrm>
          <a:prstGeom prst="downArrow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8F06EB6-4B70-D7F7-34AF-6DA3147A3465}"/>
              </a:ext>
            </a:extLst>
          </p:cNvPr>
          <p:cNvSpPr txBox="1"/>
          <p:nvPr/>
        </p:nvSpPr>
        <p:spPr>
          <a:xfrm>
            <a:off x="3730752" y="9230975"/>
            <a:ext cx="54132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Step 4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:You can now select the  sharing method or enter the email address of the people you would like to share with</a:t>
            </a: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6FDE9B5-0629-92CD-E613-A6DD840C1A4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830" t="1564" r="4871" b="15545"/>
          <a:stretch/>
        </p:blipFill>
        <p:spPr>
          <a:xfrm>
            <a:off x="5595213" y="10784116"/>
            <a:ext cx="2907793" cy="1893917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3F71C6B-B932-0534-9798-84326A8DFE9F}"/>
              </a:ext>
            </a:extLst>
          </p:cNvPr>
          <p:cNvSpPr txBox="1"/>
          <p:nvPr/>
        </p:nvSpPr>
        <p:spPr>
          <a:xfrm>
            <a:off x="181966" y="9270829"/>
            <a:ext cx="2907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NB:kindly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note you could also share via a </a:t>
            </a:r>
            <a:r>
              <a:rPr lang="en-GB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link,it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depends on your preference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CEB2466-236D-A38C-D953-4FE897C83BC5}"/>
              </a:ext>
            </a:extLst>
          </p:cNvPr>
          <p:cNvSpPr txBox="1"/>
          <p:nvPr/>
        </p:nvSpPr>
        <p:spPr>
          <a:xfrm>
            <a:off x="231601" y="11338561"/>
            <a:ext cx="29077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MARY NJONJO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STUDENT ID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2430934</a:t>
            </a:r>
          </a:p>
        </p:txBody>
      </p:sp>
    </p:spTree>
    <p:extLst>
      <p:ext uri="{BB962C8B-B14F-4D97-AF65-F5344CB8AC3E}">
        <p14:creationId xmlns:p14="http://schemas.microsoft.com/office/powerpoint/2010/main" val="3416878579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73</TotalTime>
  <Words>96</Words>
  <Application>Microsoft Office PowerPoint</Application>
  <PresentationFormat>A3 Paper (297x420 mm)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Corbel</vt:lpstr>
      <vt:lpstr>Basis</vt:lpstr>
      <vt:lpstr>Step 1:Access one drive by logging in your one drive account through the web browser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Mary Njambi Njonjo (2430934)</dc:creator>
  <cp:lastModifiedBy>Mary Njambi Njonjo (2430934)</cp:lastModifiedBy>
  <cp:revision>1</cp:revision>
  <dcterms:created xsi:type="dcterms:W3CDTF">2025-03-23T13:25:29Z</dcterms:created>
  <dcterms:modified xsi:type="dcterms:W3CDTF">2025-03-23T14:38:43Z</dcterms:modified>
</cp:coreProperties>
</file>