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616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425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2E0B-400B-715C-B75D-4699C0ED2E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498" r="-1" b="8228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C704FB-4257-4FAB-AE06-393B4A260E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ro-RO" sz="5200">
                <a:solidFill>
                  <a:srgbClr val="FFFFFF"/>
                </a:solidFill>
              </a:rPr>
              <a:t>Alexandra Giorgiana Buzatu</a:t>
            </a:r>
            <a:br>
              <a:rPr lang="ro-RO" sz="5200">
                <a:solidFill>
                  <a:srgbClr val="FFFFFF"/>
                </a:solidFill>
              </a:rPr>
            </a:br>
            <a:r>
              <a:rPr lang="ro-RO" sz="5200">
                <a:solidFill>
                  <a:srgbClr val="FFFFFF"/>
                </a:solidFill>
              </a:rPr>
              <a:t>2111922</a:t>
            </a:r>
            <a:br>
              <a:rPr lang="ro-RO" sz="5200">
                <a:solidFill>
                  <a:srgbClr val="FFFFFF"/>
                </a:solidFill>
              </a:rPr>
            </a:br>
            <a:endParaRPr lang="ro-RO" sz="5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5BB97-FB03-4DCC-93DF-38459355F4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ro-RO" sz="2200">
                <a:solidFill>
                  <a:srgbClr val="FFFFFF"/>
                </a:solidFill>
              </a:rPr>
              <a:t>Hotel Placement – Food </a:t>
            </a:r>
            <a:r>
              <a:rPr lang="en-US" sz="2200">
                <a:solidFill>
                  <a:srgbClr val="FFFFFF"/>
                </a:solidFill>
              </a:rPr>
              <a:t>and</a:t>
            </a:r>
            <a:r>
              <a:rPr lang="ro-RO" sz="2200">
                <a:solidFill>
                  <a:srgbClr val="FFFFFF"/>
                </a:solidFill>
              </a:rPr>
              <a:t> Beverage </a:t>
            </a:r>
            <a:r>
              <a:rPr lang="en-US" sz="2200">
                <a:solidFill>
                  <a:srgbClr val="FFFFFF"/>
                </a:solidFill>
              </a:rPr>
              <a:t> </a:t>
            </a:r>
            <a:endParaRPr lang="ro-RO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237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83F07-9E49-4A86-9D63-43B7A82C7C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9D3C0-34D8-45B8-8927-3741DE7E85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ro-RO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A19464-D8B1-4E27-9066-B90258CB33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948" y="0"/>
            <a:ext cx="97901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300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7C86FD-2C5D-490C-AC79-0117B71B5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86992"/>
            <a:ext cx="5638800" cy="2461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/>
              <a:t>	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A5E46A-6316-4C1B-A8F4-DF65225B76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 dirty="0"/>
              <a:t>Ji, C., </a:t>
            </a:r>
            <a:r>
              <a:rPr lang="en-US" sz="2100" dirty="0" err="1"/>
              <a:t>Mieiro</a:t>
            </a:r>
            <a:r>
              <a:rPr lang="en-US" sz="2100" dirty="0"/>
              <a:t>, S., &amp; Huang, G. (2021). How social media advertising features influence consumption and sharing intentions: the mediation of customer engagement</a:t>
            </a:r>
            <a:r>
              <a:rPr lang="en-US" sz="2100" i="1" dirty="0"/>
              <a:t>—Journal of Research in Interactive Marketing</a:t>
            </a:r>
            <a:r>
              <a:rPr lang="en-US" sz="2100" dirty="0"/>
              <a:t>.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 dirty="0"/>
              <a:t>Kim, J. J., Lee, M. J., &amp; Han, H. (2020). Smart hotels and sustainable consumer behavior: Testing the effect of perceived performance, attitude, and technology readiness on word-of-mouth. </a:t>
            </a:r>
            <a:r>
              <a:rPr lang="en-US" sz="2100" i="1" dirty="0"/>
              <a:t>International Journal of Environmental Research and Public Health</a:t>
            </a:r>
            <a:r>
              <a:rPr lang="en-US" sz="2100" dirty="0"/>
              <a:t>, </a:t>
            </a:r>
            <a:r>
              <a:rPr lang="en-US" sz="2100" i="1" dirty="0"/>
              <a:t>17</a:t>
            </a:r>
            <a:r>
              <a:rPr lang="en-US" sz="2100" dirty="0"/>
              <a:t>(20), 7455.</a:t>
            </a:r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 dirty="0"/>
              <a:t>Hopkinson, P., </a:t>
            </a:r>
            <a:r>
              <a:rPr lang="en-US" sz="2100" dirty="0" err="1"/>
              <a:t>Zils</a:t>
            </a:r>
            <a:r>
              <a:rPr lang="en-US" sz="2100" dirty="0"/>
              <a:t>, M., Hawkins, P., &amp; Roper, S. (2018). Managing a complex global circular economy business model: opportunities and challenges. </a:t>
            </a:r>
            <a:r>
              <a:rPr lang="en-US" sz="2100" i="1" dirty="0"/>
              <a:t>California Management Review</a:t>
            </a:r>
            <a:r>
              <a:rPr lang="en-US" sz="2100" dirty="0"/>
              <a:t>, </a:t>
            </a:r>
            <a:r>
              <a:rPr lang="en-US" sz="2100" i="1" dirty="0"/>
              <a:t>60</a:t>
            </a:r>
            <a:r>
              <a:rPr lang="en-US" sz="2100" dirty="0"/>
              <a:t>(3), 71-94.</a:t>
            </a:r>
            <a:endParaRPr lang="ro-RO" sz="2100" dirty="0"/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2868BF1C-F030-2424-E6E7-E185BD0B4A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628" r="21626" b="-1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65825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RegularSeedLeftStep">
      <a:dk1>
        <a:srgbClr val="000000"/>
      </a:dk1>
      <a:lt1>
        <a:srgbClr val="FFFFFF"/>
      </a:lt1>
      <a:dk2>
        <a:srgbClr val="412F24"/>
      </a:dk2>
      <a:lt2>
        <a:srgbClr val="E8E5E2"/>
      </a:lt2>
      <a:accent1>
        <a:srgbClr val="2995E7"/>
      </a:accent1>
      <a:accent2>
        <a:srgbClr val="14B2B5"/>
      </a:accent2>
      <a:accent3>
        <a:srgbClr val="21B87B"/>
      </a:accent3>
      <a:accent4>
        <a:srgbClr val="14BC32"/>
      </a:accent4>
      <a:accent5>
        <a:srgbClr val="45BA21"/>
      </a:accent5>
      <a:accent6>
        <a:srgbClr val="7BB213"/>
      </a:accent6>
      <a:hlink>
        <a:srgbClr val="B7713D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151</Words>
  <Application>Microsoft Office PowerPoint</Application>
  <PresentationFormat>Widescreen</PresentationFormat>
  <Paragraphs>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Avenir Next LT Pro</vt:lpstr>
      <vt:lpstr>AvenirNext LT Pro Medium</vt:lpstr>
      <vt:lpstr>Sabon Next LT</vt:lpstr>
      <vt:lpstr>DappledVTI</vt:lpstr>
      <vt:lpstr>Alexandra Giorgiana Buzatu 2111922 </vt:lpstr>
      <vt:lpstr>PowerPoint Presentation</vt:lpstr>
      <vt:lpstr>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Alexandra Giorgiana Buzatu 2111922 </dc:title>
  <dc:creator>Alexandra Buzatu (2111922)</dc:creator>
  <cp:lastModifiedBy>Alexandra Buzatu (2111922)</cp:lastModifiedBy>
  <cp:revision>1</cp:revision>
  <dcterms:created xsi:type="dcterms:W3CDTF">2022-06-17T14:04:28Z</dcterms:created>
  <dcterms:modified xsi:type="dcterms:W3CDTF">2022-06-17T14:10:09Z</dcterms:modified>
</cp:coreProperties>
</file>