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74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D4879A-14E1-AD70-092F-2FBB7611CF4F}" v="69" dt="2025-10-07T13:50:14.9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riush Nezamalmolki (2407310)" userId="S::2407310@student.uwtsd.ac.uk::44ec16d6-e206-4523-adce-e755d6a43371" providerId="AD" clId="Web-{BCE58F25-77E3-A0BD-670A-E2D1BCCEB46F}"/>
    <pc:docChg chg="addSld modSld addMainMaster delMainMaster">
      <pc:chgData name="Dariush Nezamalmolki (2407310)" userId="S::2407310@student.uwtsd.ac.uk::44ec16d6-e206-4523-adce-e755d6a43371" providerId="AD" clId="Web-{BCE58F25-77E3-A0BD-670A-E2D1BCCEB46F}" dt="2025-09-23T16:23:02.897" v="87" actId="20577"/>
      <pc:docMkLst>
        <pc:docMk/>
      </pc:docMkLst>
      <pc:sldChg chg="addSp delSp modSp mod setBg modClrScheme setClrOvrMap chgLayout">
        <pc:chgData name="Dariush Nezamalmolki (2407310)" userId="S::2407310@student.uwtsd.ac.uk::44ec16d6-e206-4523-adce-e755d6a43371" providerId="AD" clId="Web-{BCE58F25-77E3-A0BD-670A-E2D1BCCEB46F}" dt="2025-09-23T16:15:59.933" v="22"/>
        <pc:sldMkLst>
          <pc:docMk/>
          <pc:sldMk cId="109857222" sldId="256"/>
        </pc:sldMkLst>
        <pc:spChg chg="mod">
          <ac:chgData name="Dariush Nezamalmolki (2407310)" userId="S::2407310@student.uwtsd.ac.uk::44ec16d6-e206-4523-adce-e755d6a43371" providerId="AD" clId="Web-{BCE58F25-77E3-A0BD-670A-E2D1BCCEB46F}" dt="2025-09-23T16:15:55.246" v="2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delSp modSp new">
        <pc:chgData name="Dariush Nezamalmolki (2407310)" userId="S::2407310@student.uwtsd.ac.uk::44ec16d6-e206-4523-adce-e755d6a43371" providerId="AD" clId="Web-{BCE58F25-77E3-A0BD-670A-E2D1BCCEB46F}" dt="2025-09-23T16:16:41.638" v="28"/>
        <pc:sldMkLst>
          <pc:docMk/>
          <pc:sldMk cId="2051933234" sldId="257"/>
        </pc:sldMkLst>
        <pc:spChg chg="mod">
          <ac:chgData name="Dariush Nezamalmolki (2407310)" userId="S::2407310@student.uwtsd.ac.uk::44ec16d6-e206-4523-adce-e755d6a43371" providerId="AD" clId="Web-{BCE58F25-77E3-A0BD-670A-E2D1BCCEB46F}" dt="2025-09-23T16:16:34.419" v="27" actId="20577"/>
          <ac:spMkLst>
            <pc:docMk/>
            <pc:sldMk cId="2051933234" sldId="257"/>
            <ac:spMk id="3" creationId="{9239FB1E-0374-D5CF-0E63-D72A34BF4657}"/>
          </ac:spMkLst>
        </pc:spChg>
      </pc:sldChg>
      <pc:sldChg chg="delSp modSp new">
        <pc:chgData name="Dariush Nezamalmolki (2407310)" userId="S::2407310@student.uwtsd.ac.uk::44ec16d6-e206-4523-adce-e755d6a43371" providerId="AD" clId="Web-{BCE58F25-77E3-A0BD-670A-E2D1BCCEB46F}" dt="2025-09-23T16:17:12.404" v="32"/>
        <pc:sldMkLst>
          <pc:docMk/>
          <pc:sldMk cId="4175302211" sldId="258"/>
        </pc:sldMkLst>
        <pc:spChg chg="mod">
          <ac:chgData name="Dariush Nezamalmolki (2407310)" userId="S::2407310@student.uwtsd.ac.uk::44ec16d6-e206-4523-adce-e755d6a43371" providerId="AD" clId="Web-{BCE58F25-77E3-A0BD-670A-E2D1BCCEB46F}" dt="2025-09-23T16:17:06.357" v="31" actId="20577"/>
          <ac:spMkLst>
            <pc:docMk/>
            <pc:sldMk cId="4175302211" sldId="258"/>
            <ac:spMk id="3" creationId="{2DDAED7D-E379-D9F3-16DF-13D3189662E0}"/>
          </ac:spMkLst>
        </pc:spChg>
      </pc:sldChg>
      <pc:sldChg chg="delSp modSp new">
        <pc:chgData name="Dariush Nezamalmolki (2407310)" userId="S::2407310@student.uwtsd.ac.uk::44ec16d6-e206-4523-adce-e755d6a43371" providerId="AD" clId="Web-{BCE58F25-77E3-A0BD-670A-E2D1BCCEB46F}" dt="2025-09-23T16:17:37.061" v="36"/>
        <pc:sldMkLst>
          <pc:docMk/>
          <pc:sldMk cId="3774300101" sldId="259"/>
        </pc:sldMkLst>
        <pc:spChg chg="mod">
          <ac:chgData name="Dariush Nezamalmolki (2407310)" userId="S::2407310@student.uwtsd.ac.uk::44ec16d6-e206-4523-adce-e755d6a43371" providerId="AD" clId="Web-{BCE58F25-77E3-A0BD-670A-E2D1BCCEB46F}" dt="2025-09-23T16:17:31.014" v="35" actId="20577"/>
          <ac:spMkLst>
            <pc:docMk/>
            <pc:sldMk cId="3774300101" sldId="259"/>
            <ac:spMk id="3" creationId="{88AB68FF-CB3E-A702-8A74-8CF96CA060EA}"/>
          </ac:spMkLst>
        </pc:spChg>
      </pc:sldChg>
      <pc:sldChg chg="delSp modSp new">
        <pc:chgData name="Dariush Nezamalmolki (2407310)" userId="S::2407310@student.uwtsd.ac.uk::44ec16d6-e206-4523-adce-e755d6a43371" providerId="AD" clId="Web-{BCE58F25-77E3-A0BD-670A-E2D1BCCEB46F}" dt="2025-09-23T16:17:59.780" v="42"/>
        <pc:sldMkLst>
          <pc:docMk/>
          <pc:sldMk cId="694873201" sldId="260"/>
        </pc:sldMkLst>
        <pc:spChg chg="mod">
          <ac:chgData name="Dariush Nezamalmolki (2407310)" userId="S::2407310@student.uwtsd.ac.uk::44ec16d6-e206-4523-adce-e755d6a43371" providerId="AD" clId="Web-{BCE58F25-77E3-A0BD-670A-E2D1BCCEB46F}" dt="2025-09-23T16:17:55.389" v="41" actId="20577"/>
          <ac:spMkLst>
            <pc:docMk/>
            <pc:sldMk cId="694873201" sldId="260"/>
            <ac:spMk id="3" creationId="{F7B8C24C-1BF9-820E-5DF3-22331EF42375}"/>
          </ac:spMkLst>
        </pc:spChg>
      </pc:sldChg>
      <pc:sldChg chg="delSp modSp new">
        <pc:chgData name="Dariush Nezamalmolki (2407310)" userId="S::2407310@student.uwtsd.ac.uk::44ec16d6-e206-4523-adce-e755d6a43371" providerId="AD" clId="Web-{BCE58F25-77E3-A0BD-670A-E2D1BCCEB46F}" dt="2025-09-23T16:18:31.468" v="48"/>
        <pc:sldMkLst>
          <pc:docMk/>
          <pc:sldMk cId="955581385" sldId="261"/>
        </pc:sldMkLst>
        <pc:spChg chg="mod">
          <ac:chgData name="Dariush Nezamalmolki (2407310)" userId="S::2407310@student.uwtsd.ac.uk::44ec16d6-e206-4523-adce-e755d6a43371" providerId="AD" clId="Web-{BCE58F25-77E3-A0BD-670A-E2D1BCCEB46F}" dt="2025-09-23T16:18:18.859" v="47" actId="20577"/>
          <ac:spMkLst>
            <pc:docMk/>
            <pc:sldMk cId="955581385" sldId="261"/>
            <ac:spMk id="3" creationId="{0D006260-E0D1-FC70-6646-1828E78732C1}"/>
          </ac:spMkLst>
        </pc:spChg>
      </pc:sldChg>
      <pc:sldChg chg="delSp modSp new">
        <pc:chgData name="Dariush Nezamalmolki (2407310)" userId="S::2407310@student.uwtsd.ac.uk::44ec16d6-e206-4523-adce-e755d6a43371" providerId="AD" clId="Web-{BCE58F25-77E3-A0BD-670A-E2D1BCCEB46F}" dt="2025-09-23T16:19:06.609" v="54" actId="20577"/>
        <pc:sldMkLst>
          <pc:docMk/>
          <pc:sldMk cId="422113184" sldId="262"/>
        </pc:sldMkLst>
        <pc:spChg chg="mod">
          <ac:chgData name="Dariush Nezamalmolki (2407310)" userId="S::2407310@student.uwtsd.ac.uk::44ec16d6-e206-4523-adce-e755d6a43371" providerId="AD" clId="Web-{BCE58F25-77E3-A0BD-670A-E2D1BCCEB46F}" dt="2025-09-23T16:19:06.609" v="54" actId="20577"/>
          <ac:spMkLst>
            <pc:docMk/>
            <pc:sldMk cId="422113184" sldId="262"/>
            <ac:spMk id="3" creationId="{CCDF17E1-6FA7-F503-704D-C4825E1959EE}"/>
          </ac:spMkLst>
        </pc:spChg>
      </pc:sldChg>
      <pc:sldChg chg="modSp new">
        <pc:chgData name="Dariush Nezamalmolki (2407310)" userId="S::2407310@student.uwtsd.ac.uk::44ec16d6-e206-4523-adce-e755d6a43371" providerId="AD" clId="Web-{BCE58F25-77E3-A0BD-670A-E2D1BCCEB46F}" dt="2025-09-23T16:19:35.094" v="59" actId="20577"/>
        <pc:sldMkLst>
          <pc:docMk/>
          <pc:sldMk cId="3324345211" sldId="263"/>
        </pc:sldMkLst>
        <pc:spChg chg="mod">
          <ac:chgData name="Dariush Nezamalmolki (2407310)" userId="S::2407310@student.uwtsd.ac.uk::44ec16d6-e206-4523-adce-e755d6a43371" providerId="AD" clId="Web-{BCE58F25-77E3-A0BD-670A-E2D1BCCEB46F}" dt="2025-09-23T16:19:35.094" v="59" actId="20577"/>
          <ac:spMkLst>
            <pc:docMk/>
            <pc:sldMk cId="3324345211" sldId="263"/>
            <ac:spMk id="3" creationId="{C98B6AB5-4F60-558A-6081-5640C36A616B}"/>
          </ac:spMkLst>
        </pc:spChg>
      </pc:sldChg>
      <pc:sldChg chg="delSp modSp new">
        <pc:chgData name="Dariush Nezamalmolki (2407310)" userId="S::2407310@student.uwtsd.ac.uk::44ec16d6-e206-4523-adce-e755d6a43371" providerId="AD" clId="Web-{BCE58F25-77E3-A0BD-670A-E2D1BCCEB46F}" dt="2025-09-23T16:19:57.110" v="63"/>
        <pc:sldMkLst>
          <pc:docMk/>
          <pc:sldMk cId="1506602849" sldId="264"/>
        </pc:sldMkLst>
        <pc:spChg chg="mod">
          <ac:chgData name="Dariush Nezamalmolki (2407310)" userId="S::2407310@student.uwtsd.ac.uk::44ec16d6-e206-4523-adce-e755d6a43371" providerId="AD" clId="Web-{BCE58F25-77E3-A0BD-670A-E2D1BCCEB46F}" dt="2025-09-23T16:19:52.438" v="62" actId="20577"/>
          <ac:spMkLst>
            <pc:docMk/>
            <pc:sldMk cId="1506602849" sldId="264"/>
            <ac:spMk id="3" creationId="{D4A5E14B-1352-2CB0-31D4-8DCDB652A52D}"/>
          </ac:spMkLst>
        </pc:spChg>
      </pc:sldChg>
      <pc:sldChg chg="addSp delSp modSp new mod setBg">
        <pc:chgData name="Dariush Nezamalmolki (2407310)" userId="S::2407310@student.uwtsd.ac.uk::44ec16d6-e206-4523-adce-e755d6a43371" providerId="AD" clId="Web-{BCE58F25-77E3-A0BD-670A-E2D1BCCEB46F}" dt="2025-09-23T16:21:16.126" v="73" actId="20577"/>
        <pc:sldMkLst>
          <pc:docMk/>
          <pc:sldMk cId="225607585" sldId="265"/>
        </pc:sldMkLst>
      </pc:sldChg>
      <pc:sldChg chg="modSp new">
        <pc:chgData name="Dariush Nezamalmolki (2407310)" userId="S::2407310@student.uwtsd.ac.uk::44ec16d6-e206-4523-adce-e755d6a43371" providerId="AD" clId="Web-{BCE58F25-77E3-A0BD-670A-E2D1BCCEB46F}" dt="2025-09-23T16:22:28.814" v="81" actId="20577"/>
        <pc:sldMkLst>
          <pc:docMk/>
          <pc:sldMk cId="2774036963" sldId="267"/>
        </pc:sldMkLst>
        <pc:spChg chg="mod">
          <ac:chgData name="Dariush Nezamalmolki (2407310)" userId="S::2407310@student.uwtsd.ac.uk::44ec16d6-e206-4523-adce-e755d6a43371" providerId="AD" clId="Web-{BCE58F25-77E3-A0BD-670A-E2D1BCCEB46F}" dt="2025-09-23T16:22:28.814" v="81" actId="20577"/>
          <ac:spMkLst>
            <pc:docMk/>
            <pc:sldMk cId="2774036963" sldId="267"/>
            <ac:spMk id="3" creationId="{46A27686-AD49-25F2-97B9-3DBC5499CCD1}"/>
          </ac:spMkLst>
        </pc:spChg>
      </pc:sldChg>
      <pc:sldChg chg="modSp new">
        <pc:chgData name="Dariush Nezamalmolki (2407310)" userId="S::2407310@student.uwtsd.ac.uk::44ec16d6-e206-4523-adce-e755d6a43371" providerId="AD" clId="Web-{BCE58F25-77E3-A0BD-670A-E2D1BCCEB46F}" dt="2025-09-23T16:23:02.897" v="87" actId="20577"/>
        <pc:sldMkLst>
          <pc:docMk/>
          <pc:sldMk cId="1102253378" sldId="268"/>
        </pc:sldMkLst>
      </pc:sldChg>
    </pc:docChg>
  </pc:docChgLst>
  <pc:docChgLst>
    <pc:chgData name="Dariush Nezamalmolki (2407310)" userId="S::2407310@student.uwtsd.ac.uk::44ec16d6-e206-4523-adce-e755d6a43371" providerId="AD" clId="Web-{D38A460C-386F-AF84-0214-BF18494C0152}"/>
    <pc:docChg chg="addSld modSld sldOrd">
      <pc:chgData name="Dariush Nezamalmolki (2407310)" userId="S::2407310@student.uwtsd.ac.uk::44ec16d6-e206-4523-adce-e755d6a43371" providerId="AD" clId="Web-{D38A460C-386F-AF84-0214-BF18494C0152}" dt="2025-09-30T16:02:07" v="28"/>
      <pc:docMkLst>
        <pc:docMk/>
      </pc:docMkLst>
      <pc:sldChg chg="addSp modSp">
        <pc:chgData name="Dariush Nezamalmolki (2407310)" userId="S::2407310@student.uwtsd.ac.uk::44ec16d6-e206-4523-adce-e755d6a43371" providerId="AD" clId="Web-{D38A460C-386F-AF84-0214-BF18494C0152}" dt="2025-09-30T15:59:08.371" v="20" actId="20577"/>
        <pc:sldMkLst>
          <pc:docMk/>
          <pc:sldMk cId="2774036963" sldId="267"/>
        </pc:sldMkLst>
      </pc:sldChg>
      <pc:sldChg chg="modSp new ord">
        <pc:chgData name="Dariush Nezamalmolki (2407310)" userId="S::2407310@student.uwtsd.ac.uk::44ec16d6-e206-4523-adce-e755d6a43371" providerId="AD" clId="Web-{D38A460C-386F-AF84-0214-BF18494C0152}" dt="2025-09-30T16:02:07" v="28"/>
        <pc:sldMkLst>
          <pc:docMk/>
          <pc:sldMk cId="2829660952" sldId="274"/>
        </pc:sldMkLst>
      </pc:sldChg>
    </pc:docChg>
  </pc:docChgLst>
  <pc:docChgLst>
    <pc:chgData name="Dariush Nezamalmolki (2407310)" userId="S::2407310@student.uwtsd.ac.uk::44ec16d6-e206-4523-adce-e755d6a43371" providerId="AD" clId="Web-{F28D56C1-2A3C-D879-A522-1865A339F083}"/>
    <pc:docChg chg="mod addSld delSld modSld addMainMaster delMainMaster">
      <pc:chgData name="Dariush Nezamalmolki (2407310)" userId="S::2407310@student.uwtsd.ac.uk::44ec16d6-e206-4523-adce-e755d6a43371" providerId="AD" clId="Web-{F28D56C1-2A3C-D879-A522-1865A339F083}" dt="2025-09-30T15:22:11.477" v="115" actId="14100"/>
      <pc:docMkLst>
        <pc:docMk/>
      </pc:docMkLst>
      <pc:sldChg chg="modSp mod modClrScheme chgLayout">
        <pc:chgData name="Dariush Nezamalmolki (2407310)" userId="S::2407310@student.uwtsd.ac.uk::44ec16d6-e206-4523-adce-e755d6a43371" providerId="AD" clId="Web-{F28D56C1-2A3C-D879-A522-1865A339F083}" dt="2025-09-30T15:16:41.978" v="93"/>
        <pc:sldMkLst>
          <pc:docMk/>
          <pc:sldMk cId="109857222" sldId="256"/>
        </pc:sldMkLst>
        <pc:spChg chg="mod ord">
          <ac:chgData name="Dariush Nezamalmolki (2407310)" userId="S::2407310@student.uwtsd.ac.uk::44ec16d6-e206-4523-adce-e755d6a43371" providerId="AD" clId="Web-{F28D56C1-2A3C-D879-A522-1865A339F083}" dt="2025-09-30T15:16:41.978" v="93"/>
          <ac:spMkLst>
            <pc:docMk/>
            <pc:sldMk cId="109857222" sldId="256"/>
            <ac:spMk id="2" creationId="{00000000-0000-0000-0000-000000000000}"/>
          </ac:spMkLst>
        </pc:spChg>
      </pc:sldChg>
      <pc:sldChg chg="modSp mod modClrScheme chgLayout">
        <pc:chgData name="Dariush Nezamalmolki (2407310)" userId="S::2407310@student.uwtsd.ac.uk::44ec16d6-e206-4523-adce-e755d6a43371" providerId="AD" clId="Web-{F28D56C1-2A3C-D879-A522-1865A339F083}" dt="2025-09-30T15:16:41.978" v="93"/>
        <pc:sldMkLst>
          <pc:docMk/>
          <pc:sldMk cId="2051933234" sldId="257"/>
        </pc:sldMkLst>
        <pc:spChg chg="mod ord">
          <ac:chgData name="Dariush Nezamalmolki (2407310)" userId="S::2407310@student.uwtsd.ac.uk::44ec16d6-e206-4523-adce-e755d6a43371" providerId="AD" clId="Web-{F28D56C1-2A3C-D879-A522-1865A339F083}" dt="2025-09-30T15:16:41.978" v="93"/>
          <ac:spMkLst>
            <pc:docMk/>
            <pc:sldMk cId="2051933234" sldId="257"/>
            <ac:spMk id="3" creationId="{9239FB1E-0374-D5CF-0E63-D72A34BF4657}"/>
          </ac:spMkLst>
        </pc:spChg>
      </pc:sldChg>
      <pc:sldChg chg="modSp mod modClrScheme chgLayout">
        <pc:chgData name="Dariush Nezamalmolki (2407310)" userId="S::2407310@student.uwtsd.ac.uk::44ec16d6-e206-4523-adce-e755d6a43371" providerId="AD" clId="Web-{F28D56C1-2A3C-D879-A522-1865A339F083}" dt="2025-09-30T15:16:41.978" v="93"/>
        <pc:sldMkLst>
          <pc:docMk/>
          <pc:sldMk cId="4175302211" sldId="258"/>
        </pc:sldMkLst>
        <pc:spChg chg="mod ord">
          <ac:chgData name="Dariush Nezamalmolki (2407310)" userId="S::2407310@student.uwtsd.ac.uk::44ec16d6-e206-4523-adce-e755d6a43371" providerId="AD" clId="Web-{F28D56C1-2A3C-D879-A522-1865A339F083}" dt="2025-09-30T15:16:41.978" v="93"/>
          <ac:spMkLst>
            <pc:docMk/>
            <pc:sldMk cId="4175302211" sldId="258"/>
            <ac:spMk id="3" creationId="{2DDAED7D-E379-D9F3-16DF-13D3189662E0}"/>
          </ac:spMkLst>
        </pc:spChg>
      </pc:sldChg>
      <pc:sldChg chg="modSp mod modClrScheme chgLayout">
        <pc:chgData name="Dariush Nezamalmolki (2407310)" userId="S::2407310@student.uwtsd.ac.uk::44ec16d6-e206-4523-adce-e755d6a43371" providerId="AD" clId="Web-{F28D56C1-2A3C-D879-A522-1865A339F083}" dt="2025-09-30T15:22:11.477" v="115" actId="14100"/>
        <pc:sldMkLst>
          <pc:docMk/>
          <pc:sldMk cId="3774300101" sldId="259"/>
        </pc:sldMkLst>
        <pc:spChg chg="mod ord">
          <ac:chgData name="Dariush Nezamalmolki (2407310)" userId="S::2407310@student.uwtsd.ac.uk::44ec16d6-e206-4523-adce-e755d6a43371" providerId="AD" clId="Web-{F28D56C1-2A3C-D879-A522-1865A339F083}" dt="2025-09-30T15:22:11.477" v="115" actId="14100"/>
          <ac:spMkLst>
            <pc:docMk/>
            <pc:sldMk cId="3774300101" sldId="259"/>
            <ac:spMk id="3" creationId="{88AB68FF-CB3E-A702-8A74-8CF96CA060EA}"/>
          </ac:spMkLst>
        </pc:spChg>
      </pc:sldChg>
      <pc:sldChg chg="modSp mod modClrScheme chgLayout">
        <pc:chgData name="Dariush Nezamalmolki (2407310)" userId="S::2407310@student.uwtsd.ac.uk::44ec16d6-e206-4523-adce-e755d6a43371" providerId="AD" clId="Web-{F28D56C1-2A3C-D879-A522-1865A339F083}" dt="2025-09-30T15:16:41.978" v="93"/>
        <pc:sldMkLst>
          <pc:docMk/>
          <pc:sldMk cId="694873201" sldId="260"/>
        </pc:sldMkLst>
        <pc:spChg chg="mod ord">
          <ac:chgData name="Dariush Nezamalmolki (2407310)" userId="S::2407310@student.uwtsd.ac.uk::44ec16d6-e206-4523-adce-e755d6a43371" providerId="AD" clId="Web-{F28D56C1-2A3C-D879-A522-1865A339F083}" dt="2025-09-30T15:16:41.978" v="93"/>
          <ac:spMkLst>
            <pc:docMk/>
            <pc:sldMk cId="694873201" sldId="260"/>
            <ac:spMk id="3" creationId="{F7B8C24C-1BF9-820E-5DF3-22331EF42375}"/>
          </ac:spMkLst>
        </pc:spChg>
      </pc:sldChg>
      <pc:sldChg chg="modSp mod modClrScheme chgLayout">
        <pc:chgData name="Dariush Nezamalmolki (2407310)" userId="S::2407310@student.uwtsd.ac.uk::44ec16d6-e206-4523-adce-e755d6a43371" providerId="AD" clId="Web-{F28D56C1-2A3C-D879-A522-1865A339F083}" dt="2025-09-30T15:17:46.057" v="99" actId="1076"/>
        <pc:sldMkLst>
          <pc:docMk/>
          <pc:sldMk cId="955581385" sldId="261"/>
        </pc:sldMkLst>
        <pc:spChg chg="mod ord">
          <ac:chgData name="Dariush Nezamalmolki (2407310)" userId="S::2407310@student.uwtsd.ac.uk::44ec16d6-e206-4523-adce-e755d6a43371" providerId="AD" clId="Web-{F28D56C1-2A3C-D879-A522-1865A339F083}" dt="2025-09-30T15:17:46.057" v="99" actId="1076"/>
          <ac:spMkLst>
            <pc:docMk/>
            <pc:sldMk cId="955581385" sldId="261"/>
            <ac:spMk id="3" creationId="{0D006260-E0D1-FC70-6646-1828E78732C1}"/>
          </ac:spMkLst>
        </pc:spChg>
      </pc:sldChg>
      <pc:sldChg chg="modSp mod modClrScheme chgLayout">
        <pc:chgData name="Dariush Nezamalmolki (2407310)" userId="S::2407310@student.uwtsd.ac.uk::44ec16d6-e206-4523-adce-e755d6a43371" providerId="AD" clId="Web-{F28D56C1-2A3C-D879-A522-1865A339F083}" dt="2025-09-30T15:16:41.978" v="93"/>
        <pc:sldMkLst>
          <pc:docMk/>
          <pc:sldMk cId="422113184" sldId="262"/>
        </pc:sldMkLst>
        <pc:spChg chg="mod ord">
          <ac:chgData name="Dariush Nezamalmolki (2407310)" userId="S::2407310@student.uwtsd.ac.uk::44ec16d6-e206-4523-adce-e755d6a43371" providerId="AD" clId="Web-{F28D56C1-2A3C-D879-A522-1865A339F083}" dt="2025-09-30T15:16:41.978" v="93"/>
          <ac:spMkLst>
            <pc:docMk/>
            <pc:sldMk cId="422113184" sldId="262"/>
            <ac:spMk id="3" creationId="{CCDF17E1-6FA7-F503-704D-C4825E1959EE}"/>
          </ac:spMkLst>
        </pc:spChg>
      </pc:sldChg>
      <pc:sldChg chg="delSp modSp mod modClrScheme chgLayout">
        <pc:chgData name="Dariush Nezamalmolki (2407310)" userId="S::2407310@student.uwtsd.ac.uk::44ec16d6-e206-4523-adce-e755d6a43371" providerId="AD" clId="Web-{F28D56C1-2A3C-D879-A522-1865A339F083}" dt="2025-09-30T15:16:41.978" v="93"/>
        <pc:sldMkLst>
          <pc:docMk/>
          <pc:sldMk cId="3324345211" sldId="263"/>
        </pc:sldMkLst>
        <pc:spChg chg="mod ord">
          <ac:chgData name="Dariush Nezamalmolki (2407310)" userId="S::2407310@student.uwtsd.ac.uk::44ec16d6-e206-4523-adce-e755d6a43371" providerId="AD" clId="Web-{F28D56C1-2A3C-D879-A522-1865A339F083}" dt="2025-09-30T15:16:41.978" v="93"/>
          <ac:spMkLst>
            <pc:docMk/>
            <pc:sldMk cId="3324345211" sldId="263"/>
            <ac:spMk id="3" creationId="{C98B6AB5-4F60-558A-6081-5640C36A616B}"/>
          </ac:spMkLst>
        </pc:spChg>
      </pc:sldChg>
      <pc:sldChg chg="modSp mod modClrScheme chgLayout">
        <pc:chgData name="Dariush Nezamalmolki (2407310)" userId="S::2407310@student.uwtsd.ac.uk::44ec16d6-e206-4523-adce-e755d6a43371" providerId="AD" clId="Web-{F28D56C1-2A3C-D879-A522-1865A339F083}" dt="2025-09-30T15:16:41.978" v="93"/>
        <pc:sldMkLst>
          <pc:docMk/>
          <pc:sldMk cId="1506602849" sldId="264"/>
        </pc:sldMkLst>
        <pc:spChg chg="mod ord">
          <ac:chgData name="Dariush Nezamalmolki (2407310)" userId="S::2407310@student.uwtsd.ac.uk::44ec16d6-e206-4523-adce-e755d6a43371" providerId="AD" clId="Web-{F28D56C1-2A3C-D879-A522-1865A339F083}" dt="2025-09-30T15:16:41.978" v="93"/>
          <ac:spMkLst>
            <pc:docMk/>
            <pc:sldMk cId="1506602849" sldId="264"/>
            <ac:spMk id="3" creationId="{D4A5E14B-1352-2CB0-31D4-8DCDB652A52D}"/>
          </ac:spMkLst>
        </pc:spChg>
      </pc:sldChg>
      <pc:sldChg chg="addSp delSp modSp mod modClrScheme chgLayout">
        <pc:chgData name="Dariush Nezamalmolki (2407310)" userId="S::2407310@student.uwtsd.ac.uk::44ec16d6-e206-4523-adce-e755d6a43371" providerId="AD" clId="Web-{F28D56C1-2A3C-D879-A522-1865A339F083}" dt="2025-09-30T15:18:18.511" v="103" actId="20577"/>
        <pc:sldMkLst>
          <pc:docMk/>
          <pc:sldMk cId="225607585" sldId="265"/>
        </pc:sldMkLst>
        <pc:spChg chg="add mod ord">
          <ac:chgData name="Dariush Nezamalmolki (2407310)" userId="S::2407310@student.uwtsd.ac.uk::44ec16d6-e206-4523-adce-e755d6a43371" providerId="AD" clId="Web-{F28D56C1-2A3C-D879-A522-1865A339F083}" dt="2025-09-30T15:18:18.511" v="103" actId="20577"/>
          <ac:spMkLst>
            <pc:docMk/>
            <pc:sldMk cId="225607585" sldId="265"/>
            <ac:spMk id="4" creationId="{9735D1AD-C5BC-BC4C-7B76-C7D8D59EDACB}"/>
          </ac:spMkLst>
        </pc:spChg>
      </pc:sldChg>
      <pc:sldChg chg="delSp modSp mod modClrScheme chgLayout">
        <pc:chgData name="Dariush Nezamalmolki (2407310)" userId="S::2407310@student.uwtsd.ac.uk::44ec16d6-e206-4523-adce-e755d6a43371" providerId="AD" clId="Web-{F28D56C1-2A3C-D879-A522-1865A339F083}" dt="2025-09-30T15:19:11.714" v="111" actId="20577"/>
        <pc:sldMkLst>
          <pc:docMk/>
          <pc:sldMk cId="2774036963" sldId="267"/>
        </pc:sldMkLst>
        <pc:spChg chg="mod ord">
          <ac:chgData name="Dariush Nezamalmolki (2407310)" userId="S::2407310@student.uwtsd.ac.uk::44ec16d6-e206-4523-adce-e755d6a43371" providerId="AD" clId="Web-{F28D56C1-2A3C-D879-A522-1865A339F083}" dt="2025-09-30T15:19:11.714" v="111" actId="20577"/>
          <ac:spMkLst>
            <pc:docMk/>
            <pc:sldMk cId="2774036963" sldId="267"/>
            <ac:spMk id="3" creationId="{46A27686-AD49-25F2-97B9-3DBC5499CCD1}"/>
          </ac:spMkLst>
        </pc:spChg>
      </pc:sldChg>
      <pc:sldChg chg="addSp delSp modSp mod setBg modClrScheme delDesignElem chgLayout">
        <pc:chgData name="Dariush Nezamalmolki (2407310)" userId="S::2407310@student.uwtsd.ac.uk::44ec16d6-e206-4523-adce-e755d6a43371" providerId="AD" clId="Web-{F28D56C1-2A3C-D879-A522-1865A339F083}" dt="2025-09-30T15:19:17.824" v="112"/>
        <pc:sldMkLst>
          <pc:docMk/>
          <pc:sldMk cId="1102253378" sldId="268"/>
        </pc:sldMkLst>
        <pc:graphicFrameChg chg="add mod ord modGraphic">
          <ac:chgData name="Dariush Nezamalmolki (2407310)" userId="S::2407310@student.uwtsd.ac.uk::44ec16d6-e206-4523-adce-e755d6a43371" providerId="AD" clId="Web-{F28D56C1-2A3C-D879-A522-1865A339F083}" dt="2025-09-30T15:16:41.978" v="93"/>
          <ac:graphicFrameMkLst>
            <pc:docMk/>
            <pc:sldMk cId="1102253378" sldId="268"/>
            <ac:graphicFrameMk id="5" creationId="{9492E4D1-AF42-1F6F-09B1-E57381858E0A}"/>
          </ac:graphicFrameMkLst>
        </pc:graphicFrameChg>
      </pc:sldChg>
      <pc:sldChg chg="addSp delSp modSp new mod setBg modClrScheme delDesignElem chgLayout">
        <pc:chgData name="Dariush Nezamalmolki (2407310)" userId="S::2407310@student.uwtsd.ac.uk::44ec16d6-e206-4523-adce-e755d6a43371" providerId="AD" clId="Web-{F28D56C1-2A3C-D879-A522-1865A339F083}" dt="2025-09-30T15:19:23.074" v="113"/>
        <pc:sldMkLst>
          <pc:docMk/>
          <pc:sldMk cId="4226656701" sldId="269"/>
        </pc:sldMkLst>
        <pc:graphicFrameChg chg="add mod ord modGraphic">
          <ac:chgData name="Dariush Nezamalmolki (2407310)" userId="S::2407310@student.uwtsd.ac.uk::44ec16d6-e206-4523-adce-e755d6a43371" providerId="AD" clId="Web-{F28D56C1-2A3C-D879-A522-1865A339F083}" dt="2025-09-30T15:16:41.978" v="93"/>
          <ac:graphicFrameMkLst>
            <pc:docMk/>
            <pc:sldMk cId="4226656701" sldId="269"/>
            <ac:graphicFrameMk id="5" creationId="{E93B5DF3-98A9-BB10-58CB-7D6C75046B71}"/>
          </ac:graphicFrameMkLst>
        </pc:graphicFrameChg>
      </pc:sldChg>
      <pc:sldChg chg="delSp modSp new mod modClrScheme chgLayout">
        <pc:chgData name="Dariush Nezamalmolki (2407310)" userId="S::2407310@student.uwtsd.ac.uk::44ec16d6-e206-4523-adce-e755d6a43371" providerId="AD" clId="Web-{F28D56C1-2A3C-D879-A522-1865A339F083}" dt="2025-09-30T15:16:41.978" v="93"/>
        <pc:sldMkLst>
          <pc:docMk/>
          <pc:sldMk cId="3723742322" sldId="270"/>
        </pc:sldMkLst>
        <pc:spChg chg="mod ord">
          <ac:chgData name="Dariush Nezamalmolki (2407310)" userId="S::2407310@student.uwtsd.ac.uk::44ec16d6-e206-4523-adce-e755d6a43371" providerId="AD" clId="Web-{F28D56C1-2A3C-D879-A522-1865A339F083}" dt="2025-09-30T15:16:41.978" v="93"/>
          <ac:spMkLst>
            <pc:docMk/>
            <pc:sldMk cId="3723742322" sldId="270"/>
            <ac:spMk id="3" creationId="{5C5A3954-59D9-4689-1CFA-00A65025E4E1}"/>
          </ac:spMkLst>
        </pc:spChg>
      </pc:sldChg>
      <pc:sldChg chg="delSp modSp new mod modClrScheme chgLayout">
        <pc:chgData name="Dariush Nezamalmolki (2407310)" userId="S::2407310@student.uwtsd.ac.uk::44ec16d6-e206-4523-adce-e755d6a43371" providerId="AD" clId="Web-{F28D56C1-2A3C-D879-A522-1865A339F083}" dt="2025-09-30T15:16:41.978" v="93"/>
        <pc:sldMkLst>
          <pc:docMk/>
          <pc:sldMk cId="83849340" sldId="271"/>
        </pc:sldMkLst>
        <pc:spChg chg="mod ord">
          <ac:chgData name="Dariush Nezamalmolki (2407310)" userId="S::2407310@student.uwtsd.ac.uk::44ec16d6-e206-4523-adce-e755d6a43371" providerId="AD" clId="Web-{F28D56C1-2A3C-D879-A522-1865A339F083}" dt="2025-09-30T15:16:41.978" v="93"/>
          <ac:spMkLst>
            <pc:docMk/>
            <pc:sldMk cId="83849340" sldId="271"/>
            <ac:spMk id="3" creationId="{860DC9E5-54CC-D97D-7672-C15DEBAC6423}"/>
          </ac:spMkLst>
        </pc:spChg>
      </pc:sldChg>
      <pc:sldChg chg="delSp modSp new mod modClrScheme chgLayout">
        <pc:chgData name="Dariush Nezamalmolki (2407310)" userId="S::2407310@student.uwtsd.ac.uk::44ec16d6-e206-4523-adce-e755d6a43371" providerId="AD" clId="Web-{F28D56C1-2A3C-D879-A522-1865A339F083}" dt="2025-09-30T15:16:41.978" v="93"/>
        <pc:sldMkLst>
          <pc:docMk/>
          <pc:sldMk cId="3452329682" sldId="272"/>
        </pc:sldMkLst>
        <pc:spChg chg="mod ord">
          <ac:chgData name="Dariush Nezamalmolki (2407310)" userId="S::2407310@student.uwtsd.ac.uk::44ec16d6-e206-4523-adce-e755d6a43371" providerId="AD" clId="Web-{F28D56C1-2A3C-D879-A522-1865A339F083}" dt="2025-09-30T15:16:41.978" v="93"/>
          <ac:spMkLst>
            <pc:docMk/>
            <pc:sldMk cId="3452329682" sldId="272"/>
            <ac:spMk id="3" creationId="{B90457DE-80C2-FDAF-B196-CDA5466995DE}"/>
          </ac:spMkLst>
        </pc:spChg>
      </pc:sldChg>
      <pc:sldChg chg="delSp modSp new mod modClrScheme chgLayout">
        <pc:chgData name="Dariush Nezamalmolki (2407310)" userId="S::2407310@student.uwtsd.ac.uk::44ec16d6-e206-4523-adce-e755d6a43371" providerId="AD" clId="Web-{F28D56C1-2A3C-D879-A522-1865A339F083}" dt="2025-09-30T15:16:41.978" v="93"/>
        <pc:sldMkLst>
          <pc:docMk/>
          <pc:sldMk cId="1993381872" sldId="273"/>
        </pc:sldMkLst>
        <pc:spChg chg="mod ord">
          <ac:chgData name="Dariush Nezamalmolki (2407310)" userId="S::2407310@student.uwtsd.ac.uk::44ec16d6-e206-4523-adce-e755d6a43371" providerId="AD" clId="Web-{F28D56C1-2A3C-D879-A522-1865A339F083}" dt="2025-09-30T15:16:41.978" v="93"/>
          <ac:spMkLst>
            <pc:docMk/>
            <pc:sldMk cId="1993381872" sldId="273"/>
            <ac:spMk id="3" creationId="{6EDB7567-CE70-5B60-36CD-4A3676F45321}"/>
          </ac:spMkLst>
        </pc:spChg>
      </pc:sldChg>
      <pc:sldMasterChg chg="add addSldLayout modSldLayout">
        <pc:chgData name="Dariush Nezamalmolki (2407310)" userId="S::2407310@student.uwtsd.ac.uk::44ec16d6-e206-4523-adce-e755d6a43371" providerId="AD" clId="Web-{F28D56C1-2A3C-D879-A522-1865A339F083}" dt="2025-09-30T15:16:41.978" v="93"/>
        <pc:sldMasterMkLst>
          <pc:docMk/>
          <pc:sldMasterMk cId="2149444263" sldId="2147483720"/>
        </pc:sldMasterMkLst>
        <pc:sldLayoutChg chg="add mod replId">
          <pc:chgData name="Dariush Nezamalmolki (2407310)" userId="S::2407310@student.uwtsd.ac.uk::44ec16d6-e206-4523-adce-e755d6a43371" providerId="AD" clId="Web-{F28D56C1-2A3C-D879-A522-1865A339F083}" dt="2025-09-30T15:16:41.978" v="93"/>
          <pc:sldLayoutMkLst>
            <pc:docMk/>
            <pc:sldMasterMk cId="2149444263" sldId="2147483720"/>
            <pc:sldLayoutMk cId="1537493456" sldId="2147483721"/>
          </pc:sldLayoutMkLst>
        </pc:sldLayoutChg>
        <pc:sldLayoutChg chg="add mod replId">
          <pc:chgData name="Dariush Nezamalmolki (2407310)" userId="S::2407310@student.uwtsd.ac.uk::44ec16d6-e206-4523-adce-e755d6a43371" providerId="AD" clId="Web-{F28D56C1-2A3C-D879-A522-1865A339F083}" dt="2025-09-30T15:16:41.978" v="93"/>
          <pc:sldLayoutMkLst>
            <pc:docMk/>
            <pc:sldMasterMk cId="2149444263" sldId="2147483720"/>
            <pc:sldLayoutMk cId="1852673637" sldId="2147483722"/>
          </pc:sldLayoutMkLst>
        </pc:sldLayoutChg>
        <pc:sldLayoutChg chg="add mod replId">
          <pc:chgData name="Dariush Nezamalmolki (2407310)" userId="S::2407310@student.uwtsd.ac.uk::44ec16d6-e206-4523-adce-e755d6a43371" providerId="AD" clId="Web-{F28D56C1-2A3C-D879-A522-1865A339F083}" dt="2025-09-30T15:16:41.978" v="93"/>
          <pc:sldLayoutMkLst>
            <pc:docMk/>
            <pc:sldMasterMk cId="2149444263" sldId="2147483720"/>
            <pc:sldLayoutMk cId="1066857850" sldId="2147483723"/>
          </pc:sldLayoutMkLst>
        </pc:sldLayoutChg>
        <pc:sldLayoutChg chg="add mod replId">
          <pc:chgData name="Dariush Nezamalmolki (2407310)" userId="S::2407310@student.uwtsd.ac.uk::44ec16d6-e206-4523-adce-e755d6a43371" providerId="AD" clId="Web-{F28D56C1-2A3C-D879-A522-1865A339F083}" dt="2025-09-30T15:16:41.978" v="93"/>
          <pc:sldLayoutMkLst>
            <pc:docMk/>
            <pc:sldMasterMk cId="2149444263" sldId="2147483720"/>
            <pc:sldLayoutMk cId="3627774782" sldId="2147483724"/>
          </pc:sldLayoutMkLst>
        </pc:sldLayoutChg>
        <pc:sldLayoutChg chg="add mod replId">
          <pc:chgData name="Dariush Nezamalmolki (2407310)" userId="S::2407310@student.uwtsd.ac.uk::44ec16d6-e206-4523-adce-e755d6a43371" providerId="AD" clId="Web-{F28D56C1-2A3C-D879-A522-1865A339F083}" dt="2025-09-30T15:16:41.978" v="93"/>
          <pc:sldLayoutMkLst>
            <pc:docMk/>
            <pc:sldMasterMk cId="2149444263" sldId="2147483720"/>
            <pc:sldLayoutMk cId="388595213" sldId="2147483725"/>
          </pc:sldLayoutMkLst>
        </pc:sldLayoutChg>
        <pc:sldLayoutChg chg="add mod replId">
          <pc:chgData name="Dariush Nezamalmolki (2407310)" userId="S::2407310@student.uwtsd.ac.uk::44ec16d6-e206-4523-adce-e755d6a43371" providerId="AD" clId="Web-{F28D56C1-2A3C-D879-A522-1865A339F083}" dt="2025-09-30T15:16:41.978" v="93"/>
          <pc:sldLayoutMkLst>
            <pc:docMk/>
            <pc:sldMasterMk cId="2149444263" sldId="2147483720"/>
            <pc:sldLayoutMk cId="3485484606" sldId="2147483726"/>
          </pc:sldLayoutMkLst>
        </pc:sldLayoutChg>
        <pc:sldLayoutChg chg="add mod replId">
          <pc:chgData name="Dariush Nezamalmolki (2407310)" userId="S::2407310@student.uwtsd.ac.uk::44ec16d6-e206-4523-adce-e755d6a43371" providerId="AD" clId="Web-{F28D56C1-2A3C-D879-A522-1865A339F083}" dt="2025-09-30T15:16:41.978" v="93"/>
          <pc:sldLayoutMkLst>
            <pc:docMk/>
            <pc:sldMasterMk cId="2149444263" sldId="2147483720"/>
            <pc:sldLayoutMk cId="2104378147" sldId="2147483727"/>
          </pc:sldLayoutMkLst>
        </pc:sldLayoutChg>
        <pc:sldLayoutChg chg="add mod replId">
          <pc:chgData name="Dariush Nezamalmolki (2407310)" userId="S::2407310@student.uwtsd.ac.uk::44ec16d6-e206-4523-adce-e755d6a43371" providerId="AD" clId="Web-{F28D56C1-2A3C-D879-A522-1865A339F083}" dt="2025-09-30T15:16:41.978" v="93"/>
          <pc:sldLayoutMkLst>
            <pc:docMk/>
            <pc:sldMasterMk cId="2149444263" sldId="2147483720"/>
            <pc:sldLayoutMk cId="577448234" sldId="2147483728"/>
          </pc:sldLayoutMkLst>
        </pc:sldLayoutChg>
        <pc:sldLayoutChg chg="add mod replId">
          <pc:chgData name="Dariush Nezamalmolki (2407310)" userId="S::2407310@student.uwtsd.ac.uk::44ec16d6-e206-4523-adce-e755d6a43371" providerId="AD" clId="Web-{F28D56C1-2A3C-D879-A522-1865A339F083}" dt="2025-09-30T15:16:41.978" v="93"/>
          <pc:sldLayoutMkLst>
            <pc:docMk/>
            <pc:sldMasterMk cId="2149444263" sldId="2147483720"/>
            <pc:sldLayoutMk cId="1955167515" sldId="2147483729"/>
          </pc:sldLayoutMkLst>
        </pc:sldLayoutChg>
        <pc:sldLayoutChg chg="add mod replId">
          <pc:chgData name="Dariush Nezamalmolki (2407310)" userId="S::2407310@student.uwtsd.ac.uk::44ec16d6-e206-4523-adce-e755d6a43371" providerId="AD" clId="Web-{F28D56C1-2A3C-D879-A522-1865A339F083}" dt="2025-09-30T15:16:41.978" v="93"/>
          <pc:sldLayoutMkLst>
            <pc:docMk/>
            <pc:sldMasterMk cId="2149444263" sldId="2147483720"/>
            <pc:sldLayoutMk cId="2138038466" sldId="2147483730"/>
          </pc:sldLayoutMkLst>
        </pc:sldLayoutChg>
        <pc:sldLayoutChg chg="add mod replId">
          <pc:chgData name="Dariush Nezamalmolki (2407310)" userId="S::2407310@student.uwtsd.ac.uk::44ec16d6-e206-4523-adce-e755d6a43371" providerId="AD" clId="Web-{F28D56C1-2A3C-D879-A522-1865A339F083}" dt="2025-09-30T15:16:41.978" v="93"/>
          <pc:sldLayoutMkLst>
            <pc:docMk/>
            <pc:sldMasterMk cId="2149444263" sldId="2147483720"/>
            <pc:sldLayoutMk cId="4050444603" sldId="2147483731"/>
          </pc:sldLayoutMkLst>
        </pc:sldLayoutChg>
      </pc:sldMasterChg>
    </pc:docChg>
  </pc:docChgLst>
  <pc:docChgLst>
    <pc:chgData name="Dariush Nezamalmolki (2407310)" userId="S::2407310@student.uwtsd.ac.uk::44ec16d6-e206-4523-adce-e755d6a43371" providerId="AD" clId="Web-{21D4879A-14E1-AD70-092F-2FBB7611CF4F}"/>
    <pc:docChg chg="modSld">
      <pc:chgData name="Dariush Nezamalmolki (2407310)" userId="S::2407310@student.uwtsd.ac.uk::44ec16d6-e206-4523-adce-e755d6a43371" providerId="AD" clId="Web-{21D4879A-14E1-AD70-092F-2FBB7611CF4F}" dt="2025-10-07T13:50:14.914" v="72" actId="14100"/>
      <pc:docMkLst>
        <pc:docMk/>
      </pc:docMkLst>
      <pc:sldChg chg="delSp modSp">
        <pc:chgData name="Dariush Nezamalmolki (2407310)" userId="S::2407310@student.uwtsd.ac.uk::44ec16d6-e206-4523-adce-e755d6a43371" providerId="AD" clId="Web-{21D4879A-14E1-AD70-092F-2FBB7611CF4F}" dt="2025-10-07T13:43:33.230" v="70" actId="14100"/>
        <pc:sldMkLst>
          <pc:docMk/>
          <pc:sldMk cId="2774036963" sldId="267"/>
        </pc:sldMkLst>
        <pc:spChg chg="del mod">
          <ac:chgData name="Dariush Nezamalmolki (2407310)" userId="S::2407310@student.uwtsd.ac.uk::44ec16d6-e206-4523-adce-e755d6a43371" providerId="AD" clId="Web-{21D4879A-14E1-AD70-092F-2FBB7611CF4F}" dt="2025-10-07T13:43:28.090" v="69"/>
          <ac:spMkLst>
            <pc:docMk/>
            <pc:sldMk cId="2774036963" sldId="267"/>
            <ac:spMk id="2" creationId="{3ACD11A7-F65F-F994-23FB-B2DB767FBD2F}"/>
          </ac:spMkLst>
        </pc:spChg>
        <pc:spChg chg="mod">
          <ac:chgData name="Dariush Nezamalmolki (2407310)" userId="S::2407310@student.uwtsd.ac.uk::44ec16d6-e206-4523-adce-e755d6a43371" providerId="AD" clId="Web-{21D4879A-14E1-AD70-092F-2FBB7611CF4F}" dt="2025-10-07T13:43:33.230" v="70" actId="14100"/>
          <ac:spMkLst>
            <pc:docMk/>
            <pc:sldMk cId="2774036963" sldId="267"/>
            <ac:spMk id="3" creationId="{46A27686-AD49-25F2-97B9-3DBC5499CCD1}"/>
          </ac:spMkLst>
        </pc:spChg>
      </pc:sldChg>
      <pc:sldChg chg="addSp delSp modSp mod modClrScheme chgLayout">
        <pc:chgData name="Dariush Nezamalmolki (2407310)" userId="S::2407310@student.uwtsd.ac.uk::44ec16d6-e206-4523-adce-e755d6a43371" providerId="AD" clId="Web-{21D4879A-14E1-AD70-092F-2FBB7611CF4F}" dt="2025-10-07T13:50:14.914" v="72" actId="14100"/>
        <pc:sldMkLst>
          <pc:docMk/>
          <pc:sldMk cId="2829660952" sldId="274"/>
        </pc:sldMkLst>
        <pc:spChg chg="del">
          <ac:chgData name="Dariush Nezamalmolki (2407310)" userId="S::2407310@student.uwtsd.ac.uk::44ec16d6-e206-4523-adce-e755d6a43371" providerId="AD" clId="Web-{21D4879A-14E1-AD70-092F-2FBB7611CF4F}" dt="2025-10-07T13:34:46.986" v="0"/>
          <ac:spMkLst>
            <pc:docMk/>
            <pc:sldMk cId="2829660952" sldId="274"/>
            <ac:spMk id="2" creationId="{BBBB1933-77EC-0422-9525-8405BFBA6E1A}"/>
          </ac:spMkLst>
        </pc:spChg>
        <pc:spChg chg="del">
          <ac:chgData name="Dariush Nezamalmolki (2407310)" userId="S::2407310@student.uwtsd.ac.uk::44ec16d6-e206-4523-adce-e755d6a43371" providerId="AD" clId="Web-{21D4879A-14E1-AD70-092F-2FBB7611CF4F}" dt="2025-10-07T13:35:49.738" v="2"/>
          <ac:spMkLst>
            <pc:docMk/>
            <pc:sldMk cId="2829660952" sldId="274"/>
            <ac:spMk id="3" creationId="{34E34B83-53E7-41E6-F58A-94E099DB788A}"/>
          </ac:spMkLst>
        </pc:spChg>
        <pc:spChg chg="add del mod">
          <ac:chgData name="Dariush Nezamalmolki (2407310)" userId="S::2407310@student.uwtsd.ac.uk::44ec16d6-e206-4523-adce-e755d6a43371" providerId="AD" clId="Web-{21D4879A-14E1-AD70-092F-2FBB7611CF4F}" dt="2025-10-07T13:35:46.721" v="1"/>
          <ac:spMkLst>
            <pc:docMk/>
            <pc:sldMk cId="2829660952" sldId="274"/>
            <ac:spMk id="5" creationId="{05EEE670-9F99-6644-BCDC-E8183E44A72D}"/>
          </ac:spMkLst>
        </pc:spChg>
        <pc:spChg chg="add del mod">
          <ac:chgData name="Dariush Nezamalmolki (2407310)" userId="S::2407310@student.uwtsd.ac.uk::44ec16d6-e206-4523-adce-e755d6a43371" providerId="AD" clId="Web-{21D4879A-14E1-AD70-092F-2FBB7611CF4F}" dt="2025-10-07T13:37:36.849" v="14"/>
          <ac:spMkLst>
            <pc:docMk/>
            <pc:sldMk cId="2829660952" sldId="274"/>
            <ac:spMk id="7" creationId="{49BDE871-DB56-ED9A-ACD2-349248B6B9EC}"/>
          </ac:spMkLst>
        </pc:spChg>
        <pc:spChg chg="add mod">
          <ac:chgData name="Dariush Nezamalmolki (2407310)" userId="S::2407310@student.uwtsd.ac.uk::44ec16d6-e206-4523-adce-e755d6a43371" providerId="AD" clId="Web-{21D4879A-14E1-AD70-092F-2FBB7611CF4F}" dt="2025-10-07T13:38:26.788" v="23" actId="14100"/>
          <ac:spMkLst>
            <pc:docMk/>
            <pc:sldMk cId="2829660952" sldId="274"/>
            <ac:spMk id="8" creationId="{A3AD3009-C8BD-6E57-49BB-A3453BEE40C0}"/>
          </ac:spMkLst>
        </pc:spChg>
        <pc:spChg chg="add del mod">
          <ac:chgData name="Dariush Nezamalmolki (2407310)" userId="S::2407310@student.uwtsd.ac.uk::44ec16d6-e206-4523-adce-e755d6a43371" providerId="AD" clId="Web-{21D4879A-14E1-AD70-092F-2FBB7611CF4F}" dt="2025-10-07T13:36:11.112" v="4"/>
          <ac:spMkLst>
            <pc:docMk/>
            <pc:sldMk cId="2829660952" sldId="274"/>
            <ac:spMk id="11" creationId="{9EC92F82-54EA-F09B-AC19-071AFFDA97FB}"/>
          </ac:spMkLst>
        </pc:spChg>
        <pc:spChg chg="add del mod">
          <ac:chgData name="Dariush Nezamalmolki (2407310)" userId="S::2407310@student.uwtsd.ac.uk::44ec16d6-e206-4523-adce-e755d6a43371" providerId="AD" clId="Web-{21D4879A-14E1-AD70-092F-2FBB7611CF4F}" dt="2025-10-07T13:36:11.112" v="4"/>
          <ac:spMkLst>
            <pc:docMk/>
            <pc:sldMk cId="2829660952" sldId="274"/>
            <ac:spMk id="13" creationId="{05157D2E-A143-1575-EA57-B1023418E711}"/>
          </ac:spMkLst>
        </pc:spChg>
        <pc:spChg chg="add del">
          <ac:chgData name="Dariush Nezamalmolki (2407310)" userId="S::2407310@student.uwtsd.ac.uk::44ec16d6-e206-4523-adce-e755d6a43371" providerId="AD" clId="Web-{21D4879A-14E1-AD70-092F-2FBB7611CF4F}" dt="2025-10-07T13:36:32.769" v="8"/>
          <ac:spMkLst>
            <pc:docMk/>
            <pc:sldMk cId="2829660952" sldId="274"/>
            <ac:spMk id="15" creationId="{36C35770-6C85-8F35-96ED-67A6FA309169}"/>
          </ac:spMkLst>
        </pc:spChg>
        <pc:picChg chg="add mod ord">
          <ac:chgData name="Dariush Nezamalmolki (2407310)" userId="S::2407310@student.uwtsd.ac.uk::44ec16d6-e206-4523-adce-e755d6a43371" providerId="AD" clId="Web-{21D4879A-14E1-AD70-092F-2FBB7611CF4F}" dt="2025-10-07T13:50:14.914" v="72" actId="14100"/>
          <ac:picMkLst>
            <pc:docMk/>
            <pc:sldMk cId="2829660952" sldId="274"/>
            <ac:picMk id="6" creationId="{E59ED4E1-FE8C-8F38-174F-96391A9AFEC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dirty="0"/>
              <a:pPr algn="r"/>
              <a:t>10/7/2025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493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10/7/2025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673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10/7/2025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857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10/7/2025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777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10/7/2025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8595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10/7/2025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5484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10/7/2025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378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10/7/2025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77448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10/7/2025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55167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dirty="0"/>
              <a:pPr algn="r"/>
              <a:t>10/7/2025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8038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dirty="0"/>
              <a:pPr algn="r"/>
              <a:t>10/7/2025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444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dirty="0"/>
              <a:pPr algn="r"/>
              <a:t>10/7/2025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dirty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444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ipd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sz="1800" dirty="0"/>
              <a:t>Recruitment</a:t>
            </a:r>
            <a:r>
              <a:rPr lang="en-US" sz="1800" dirty="0">
                <a:ea typeface="+mj-lt"/>
                <a:cs typeface="+mj-lt"/>
              </a:rPr>
              <a:t> Case Study: </a:t>
            </a:r>
            <a:r>
              <a:rPr lang="en-US" sz="1800" i="1" dirty="0">
                <a:ea typeface="+mj-lt"/>
                <a:cs typeface="+mj-lt"/>
              </a:rPr>
              <a:t>Hiring an Operations Manager for Efficient </a:t>
            </a:r>
            <a:r>
              <a:rPr lang="en-US" sz="1800" i="1" dirty="0" err="1">
                <a:ea typeface="+mj-lt"/>
                <a:cs typeface="+mj-lt"/>
              </a:rPr>
              <a:t>Logistic's</a:t>
            </a:r>
            <a:r>
              <a:rPr lang="en-US" sz="1800" i="1" dirty="0">
                <a:ea typeface="+mj-lt"/>
                <a:cs typeface="+mj-lt"/>
              </a:rPr>
              <a:t> Birmingham Depot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sz="1800" dirty="0">
                <a:ea typeface="+mj-lt"/>
                <a:cs typeface="+mj-lt"/>
              </a:rPr>
              <a:t>Name: </a:t>
            </a:r>
            <a:r>
              <a:rPr lang="en-US" sz="1800" i="1" dirty="0">
                <a:ea typeface="+mj-lt"/>
                <a:cs typeface="+mj-lt"/>
              </a:rPr>
              <a:t>Dariush </a:t>
            </a:r>
            <a:r>
              <a:rPr lang="en-US" sz="1800" i="1" dirty="0" err="1">
                <a:ea typeface="+mj-lt"/>
                <a:cs typeface="+mj-lt"/>
              </a:rPr>
              <a:t>Nezamalmolki</a:t>
            </a:r>
            <a:endParaRPr lang="en-US" dirty="0" err="1"/>
          </a:p>
          <a:p>
            <a:pPr>
              <a:buFont typeface="Arial"/>
              <a:buChar char="•"/>
            </a:pPr>
            <a:r>
              <a:rPr lang="en-US" sz="1800" dirty="0">
                <a:ea typeface="+mj-lt"/>
                <a:cs typeface="+mj-lt"/>
              </a:rPr>
              <a:t>Student Number: </a:t>
            </a:r>
            <a:r>
              <a:rPr lang="en-US" sz="1800" i="1" dirty="0">
                <a:ea typeface="+mj-lt"/>
                <a:cs typeface="+mj-lt"/>
              </a:rPr>
              <a:t>2407310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sz="1800" dirty="0">
                <a:ea typeface="+mj-lt"/>
                <a:cs typeface="+mj-lt"/>
              </a:rPr>
              <a:t>Module Code: </a:t>
            </a:r>
            <a:r>
              <a:rPr lang="en-US" sz="1800" i="1" dirty="0">
                <a:ea typeface="+mj-lt"/>
                <a:cs typeface="+mj-lt"/>
              </a:rPr>
              <a:t>LCLM5002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sz="1800" dirty="0">
                <a:ea typeface="+mj-lt"/>
                <a:cs typeface="+mj-lt"/>
              </a:rPr>
              <a:t>Module Title: </a:t>
            </a:r>
            <a:r>
              <a:rPr lang="en-US" sz="1800" i="1" dirty="0">
                <a:ea typeface="+mj-lt"/>
                <a:cs typeface="+mj-lt"/>
              </a:rPr>
              <a:t>Developing and Managing Individuals and Teams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 sz="1800" dirty="0">
                <a:ea typeface="+mj-lt"/>
                <a:cs typeface="+mj-lt"/>
              </a:rPr>
              <a:t>Lecturer: </a:t>
            </a:r>
            <a:r>
              <a:rPr lang="en-US" sz="1800" i="1" dirty="0">
                <a:ea typeface="+mj-lt"/>
                <a:cs typeface="+mj-lt"/>
              </a:rPr>
              <a:t>Doreen Nyaa </a:t>
            </a:r>
            <a:r>
              <a:rPr lang="en-US" sz="1800" i="1" dirty="0" err="1">
                <a:ea typeface="+mj-lt"/>
                <a:cs typeface="+mj-lt"/>
              </a:rPr>
              <a:t>Amundam</a:t>
            </a:r>
            <a:endParaRPr lang="en-US" dirty="0" err="1"/>
          </a:p>
          <a:p>
            <a:pPr marL="285750" indent="-285750">
              <a:buFont typeface="Arial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9FB1E-0374-D5CF-0E63-D72A34BF46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Introduction</a:t>
            </a:r>
          </a:p>
          <a:p>
            <a:r>
              <a:rPr lang="en-US" sz="1800" dirty="0">
                <a:ea typeface="+mn-lt"/>
                <a:cs typeface="+mn-lt"/>
              </a:rPr>
              <a:t>Recruiting the right candidate at the right time is vital.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Simon Sinek: </a:t>
            </a:r>
            <a:r>
              <a:rPr lang="en-US" sz="1800" i="1" dirty="0">
                <a:ea typeface="+mn-lt"/>
                <a:cs typeface="+mn-lt"/>
              </a:rPr>
              <a:t>“People driven by belief and purpose outperform those driven by money alone.”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Critical link to business transformation:</a:t>
            </a:r>
            <a:endParaRPr lang="en-US" dirty="0">
              <a:ea typeface="+mn-lt"/>
              <a:cs typeface="+mn-lt"/>
            </a:endParaRPr>
          </a:p>
          <a:p>
            <a:pPr lvl="1"/>
            <a:r>
              <a:rPr lang="en-US" sz="1800" dirty="0">
                <a:ea typeface="+mn-lt"/>
                <a:cs typeface="+mn-lt"/>
              </a:rPr>
              <a:t>Growth</a:t>
            </a:r>
            <a:endParaRPr lang="en-US" dirty="0"/>
          </a:p>
          <a:p>
            <a:pPr lvl="1"/>
            <a:r>
              <a:rPr lang="en-US" sz="1800" dirty="0">
                <a:ea typeface="+mn-lt"/>
                <a:cs typeface="+mn-lt"/>
              </a:rPr>
              <a:t>Efficiency</a:t>
            </a:r>
            <a:endParaRPr lang="en-US" dirty="0"/>
          </a:p>
          <a:p>
            <a:pPr lvl="1"/>
            <a:r>
              <a:rPr lang="en-US" sz="1800" dirty="0">
                <a:ea typeface="+mn-lt"/>
                <a:cs typeface="+mn-lt"/>
              </a:rPr>
              <a:t>Positive culture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Aim: Hire an </a:t>
            </a:r>
            <a:r>
              <a:rPr lang="en-US" sz="1800" b="1" dirty="0">
                <a:ea typeface="+mn-lt"/>
                <a:cs typeface="+mn-lt"/>
              </a:rPr>
              <a:t>Operations Manager</a:t>
            </a:r>
            <a:r>
              <a:rPr lang="en-US" sz="1800" dirty="0">
                <a:ea typeface="+mn-lt"/>
                <a:cs typeface="+mn-lt"/>
              </a:rPr>
              <a:t> for the Birmingham depot.</a:t>
            </a:r>
            <a:endParaRPr lang="en-US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051933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diagram of a company&#10;&#10;AI-generated content may be incorrect.">
            <a:extLst>
              <a:ext uri="{FF2B5EF4-FFF2-40B4-BE49-F238E27FC236}">
                <a16:creationId xmlns:a16="http://schemas.microsoft.com/office/drawing/2014/main" id="{E59ED4E1-FE8C-8F38-174F-96391A9AFE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9938" y="2278534"/>
            <a:ext cx="9614679" cy="4576462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3AD3009-C8BD-6E57-49BB-A3453BEE40C0}"/>
              </a:ext>
            </a:extLst>
          </p:cNvPr>
          <p:cNvSpPr txBox="1"/>
          <p:nvPr/>
        </p:nvSpPr>
        <p:spPr>
          <a:xfrm>
            <a:off x="1343025" y="514350"/>
            <a:ext cx="43434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Calibri Light"/>
                <a:ea typeface="Calibri Light"/>
                <a:cs typeface="Calibri Light"/>
              </a:rPr>
              <a:t>Recruitment process</a:t>
            </a:r>
            <a:endParaRPr lang="en-US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660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AED7D-E379-D9F3-16DF-13D318966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About Efficient Logistic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UK-based Delivery Service Partner (DSP).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Partnerships: </a:t>
            </a:r>
            <a:r>
              <a:rPr lang="en-US" sz="1800" i="1" dirty="0">
                <a:ea typeface="+mn-lt"/>
                <a:cs typeface="+mn-lt"/>
              </a:rPr>
              <a:t>Amazon &amp; HelloFresh</a:t>
            </a:r>
            <a:r>
              <a:rPr lang="en-US" sz="1800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Depots in </a:t>
            </a:r>
            <a:r>
              <a:rPr lang="en-US" sz="1800" i="1" dirty="0">
                <a:ea typeface="+mn-lt"/>
                <a:cs typeface="+mn-lt"/>
              </a:rPr>
              <a:t>London &amp; Birmingham</a:t>
            </a:r>
            <a:r>
              <a:rPr lang="en-US" sz="1800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Transformation goals: scaling operations, adopting technology, improving efficiency.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Current need: </a:t>
            </a:r>
            <a:r>
              <a:rPr lang="en-US" sz="1800" i="1" dirty="0">
                <a:ea typeface="+mn-lt"/>
                <a:cs typeface="+mn-lt"/>
              </a:rPr>
              <a:t>Experienced, value-driven Operations Manager</a:t>
            </a:r>
            <a:r>
              <a:rPr lang="en-US" sz="1800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4175302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B68FF-CB3E-A702-8A74-8CF96CA06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359152"/>
            <a:ext cx="10268712" cy="388886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b="1" dirty="0"/>
              <a:t>Recruitment Process Overview</a:t>
            </a:r>
            <a:endParaRPr lang="en-US" sz="1800" dirty="0">
              <a:ea typeface="+mn-lt"/>
              <a:cs typeface="+mn-lt"/>
            </a:endParaRPr>
          </a:p>
          <a:p>
            <a:r>
              <a:rPr lang="en-US" sz="1800" dirty="0">
                <a:ea typeface="+mn-lt"/>
                <a:cs typeface="+mn-lt"/>
              </a:rPr>
              <a:t>Workforce Planning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Job Analysis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Job Description &amp; Person Specification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Advertising the Vacancy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Shortlisting Applications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Interviews &amp; Assessment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Job Offer &amp; Onboarding</a:t>
            </a:r>
            <a:br>
              <a:rPr lang="en-US" sz="1800" dirty="0">
                <a:ea typeface="+mn-lt"/>
                <a:cs typeface="+mn-lt"/>
              </a:rPr>
            </a:br>
            <a:r>
              <a:rPr lang="en-US" sz="1800" dirty="0">
                <a:ea typeface="+mn-lt"/>
                <a:cs typeface="+mn-lt"/>
              </a:rPr>
              <a:t> </a:t>
            </a:r>
            <a:r>
              <a:rPr lang="en-US" sz="1800" i="1" dirty="0">
                <a:ea typeface="+mn-lt"/>
                <a:cs typeface="+mn-lt"/>
              </a:rPr>
              <a:t>(Armstrong, 2020)</a:t>
            </a:r>
            <a:endParaRPr lang="en-US" i="1" dirty="0">
              <a:ea typeface="+mn-lt"/>
              <a:cs typeface="+mn-lt"/>
            </a:endParaRPr>
          </a:p>
          <a:p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3774300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8C24C-1BF9-820E-5DF3-22331EF42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066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Job Analysis</a:t>
            </a:r>
            <a:endParaRPr lang="en-US" dirty="0"/>
          </a:p>
          <a:p>
            <a:r>
              <a:rPr lang="en-US" sz="1800" b="1" dirty="0">
                <a:ea typeface="+mn-lt"/>
                <a:cs typeface="+mn-lt"/>
              </a:rPr>
              <a:t>Key Tasks &amp; Skills</a:t>
            </a:r>
            <a:endParaRPr lang="en-US" dirty="0">
              <a:ea typeface="+mn-lt"/>
              <a:cs typeface="+mn-lt"/>
            </a:endParaRPr>
          </a:p>
          <a:p>
            <a:pPr lvl="1"/>
            <a:r>
              <a:rPr lang="en-US" sz="1800" dirty="0">
                <a:ea typeface="+mn-lt"/>
                <a:cs typeface="+mn-lt"/>
              </a:rPr>
              <a:t>Manage drivers, ensure compliance, track metrics.</a:t>
            </a:r>
            <a:endParaRPr lang="en-US" dirty="0">
              <a:ea typeface="+mn-lt"/>
              <a:cs typeface="+mn-lt"/>
            </a:endParaRPr>
          </a:p>
          <a:p>
            <a:pPr lvl="1"/>
            <a:r>
              <a:rPr lang="en-US" sz="1800" dirty="0">
                <a:ea typeface="+mn-lt"/>
                <a:cs typeface="+mn-lt"/>
              </a:rPr>
              <a:t>Enhance customer satisfaction.</a:t>
            </a:r>
            <a:endParaRPr lang="en-US" dirty="0">
              <a:ea typeface="+mn-lt"/>
              <a:cs typeface="+mn-lt"/>
            </a:endParaRPr>
          </a:p>
          <a:p>
            <a:r>
              <a:rPr lang="en-US" sz="1800" b="1" dirty="0">
                <a:ea typeface="+mn-lt"/>
                <a:cs typeface="+mn-lt"/>
              </a:rPr>
              <a:t>Essential Competencies</a:t>
            </a:r>
            <a:endParaRPr lang="en-US" dirty="0">
              <a:ea typeface="+mn-lt"/>
              <a:cs typeface="+mn-lt"/>
            </a:endParaRPr>
          </a:p>
          <a:p>
            <a:pPr lvl="1"/>
            <a:r>
              <a:rPr lang="en-US" sz="1800" dirty="0">
                <a:ea typeface="+mn-lt"/>
                <a:cs typeface="+mn-lt"/>
              </a:rPr>
              <a:t>Leadership</a:t>
            </a:r>
            <a:endParaRPr lang="en-US" dirty="0">
              <a:ea typeface="+mn-lt"/>
              <a:cs typeface="+mn-lt"/>
            </a:endParaRPr>
          </a:p>
          <a:p>
            <a:pPr lvl="1"/>
            <a:r>
              <a:rPr lang="en-US" sz="1800" dirty="0">
                <a:ea typeface="+mn-lt"/>
                <a:cs typeface="+mn-lt"/>
              </a:rPr>
              <a:t>Data analysis</a:t>
            </a:r>
            <a:endParaRPr lang="en-US" dirty="0">
              <a:ea typeface="+mn-lt"/>
              <a:cs typeface="+mn-lt"/>
            </a:endParaRPr>
          </a:p>
          <a:p>
            <a:pPr lvl="1"/>
            <a:r>
              <a:rPr lang="en-US" sz="1800" dirty="0">
                <a:ea typeface="+mn-lt"/>
                <a:cs typeface="+mn-lt"/>
              </a:rPr>
              <a:t>Time management</a:t>
            </a:r>
            <a:endParaRPr lang="en-US" dirty="0">
              <a:ea typeface="+mn-lt"/>
              <a:cs typeface="+mn-lt"/>
            </a:endParaRPr>
          </a:p>
          <a:p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694873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06260-E0D1-FC70-6646-1828E78732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795" y="1368552"/>
            <a:ext cx="10268712" cy="530809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b="1" dirty="0">
                <a:solidFill>
                  <a:schemeClr val="bg2"/>
                </a:solidFill>
              </a:rPr>
              <a:t>Job Analysis, Description &amp; Person Specification</a:t>
            </a:r>
            <a:endParaRPr lang="en-US" sz="1800">
              <a:solidFill>
                <a:schemeClr val="bg2"/>
              </a:solidFill>
            </a:endParaRPr>
          </a:p>
          <a:p>
            <a:r>
              <a:rPr lang="en-US" sz="1800" b="1" dirty="0">
                <a:solidFill>
                  <a:schemeClr val="bg2"/>
                </a:solidFill>
              </a:rPr>
              <a:t>Job Analysis (key tasks &amp; skills):</a:t>
            </a:r>
            <a:endParaRPr lang="en-US" sz="1800" dirty="0">
              <a:solidFill>
                <a:schemeClr val="bg2"/>
              </a:solidFill>
            </a:endParaRPr>
          </a:p>
          <a:p>
            <a:r>
              <a:rPr lang="en-US" sz="1800" dirty="0"/>
              <a:t>Manage drivers, ensure compliance, track metrics, ensure customer satisfaction</a:t>
            </a:r>
          </a:p>
          <a:p>
            <a:r>
              <a:rPr lang="en-US" sz="1800" dirty="0"/>
              <a:t>Leadership, data analysis, time management</a:t>
            </a:r>
          </a:p>
          <a:p>
            <a:r>
              <a:rPr lang="en-US" sz="1800" b="1" dirty="0"/>
              <a:t>Job Description (summary):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Title: Operations Manager</a:t>
            </a:r>
          </a:p>
          <a:p>
            <a:r>
              <a:rPr lang="en-US" sz="1800" dirty="0">
                <a:ea typeface="+mn-lt"/>
                <a:cs typeface="+mn-lt"/>
              </a:rPr>
              <a:t>Location: Birmingham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Salary, hours, responsibilities</a:t>
            </a:r>
          </a:p>
          <a:p>
            <a:r>
              <a:rPr lang="en-US" sz="1800" b="1" dirty="0">
                <a:ea typeface="+mn-lt"/>
                <a:cs typeface="+mn-lt"/>
              </a:rPr>
              <a:t>Person Specification:</a:t>
            </a:r>
            <a:endParaRPr lang="en-US" sz="1800" b="1" dirty="0"/>
          </a:p>
          <a:p>
            <a:r>
              <a:rPr lang="en-US" sz="1800" dirty="0">
                <a:ea typeface="+mn-lt"/>
                <a:cs typeface="+mn-lt"/>
              </a:rPr>
              <a:t>Degree/equivalent, logistics background</a:t>
            </a:r>
          </a:p>
          <a:p>
            <a:r>
              <a:rPr lang="en-US" sz="1800" dirty="0">
                <a:ea typeface="+mn-lt"/>
                <a:cs typeface="+mn-lt"/>
              </a:rPr>
              <a:t>3+ years’ experience in operations/logistics</a:t>
            </a:r>
          </a:p>
          <a:p>
            <a:r>
              <a:rPr lang="en-US" sz="1800" dirty="0">
                <a:ea typeface="+mn-lt"/>
                <a:cs typeface="+mn-lt"/>
              </a:rPr>
              <a:t>Leadership, adaptability, analytical mindset</a:t>
            </a:r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9555813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F17E1-6FA7-F503-704D-C4825E1959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Person Specification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Degree (or equivalent).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3+ years’ experience in logistics/operations.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Strong leadership &amp; adaptability.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Analytical mindset with problem-solving skills.</a:t>
            </a:r>
            <a:endParaRPr lang="en-US" dirty="0"/>
          </a:p>
          <a:p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422113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B6AB5-4F60-558A-6081-5640C36A61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Advertising the Vacancy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Advertised in </a:t>
            </a:r>
            <a:r>
              <a:rPr lang="en-US" sz="1800" b="1" dirty="0">
                <a:ea typeface="+mn-lt"/>
                <a:cs typeface="+mn-lt"/>
              </a:rPr>
              <a:t>national dailies</a:t>
            </a:r>
            <a:r>
              <a:rPr lang="en-US" sz="1800" dirty="0">
                <a:ea typeface="+mn-lt"/>
                <a:cs typeface="+mn-lt"/>
              </a:rPr>
              <a:t> (Bangla &amp; English) for inclusivity.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Online platforms (Indeed, LinkedIn).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Internal promotion opportunities.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Purpose: Wide candidate reach + fairness.</a:t>
            </a:r>
            <a:endParaRPr lang="en-US" dirty="0">
              <a:ea typeface="+mn-lt"/>
              <a:cs typeface="+mn-lt"/>
            </a:endParaRPr>
          </a:p>
          <a:p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33243452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5E14B-1352-2CB0-31D4-8DCDB652A5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Shortlisting Applications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Applications reviewed using weighted criteria.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Fair and transparent process.</a:t>
            </a:r>
            <a:endParaRPr lang="en-US" dirty="0"/>
          </a:p>
          <a:p>
            <a:r>
              <a:rPr lang="en-US" sz="1800" dirty="0">
                <a:ea typeface="+mn-lt"/>
                <a:cs typeface="+mn-lt"/>
              </a:rPr>
              <a:t>Reduces bias and speeds up interview stage.</a:t>
            </a:r>
            <a:endParaRPr lang="en-US" dirty="0">
              <a:ea typeface="+mn-lt"/>
              <a:cs typeface="+mn-lt"/>
            </a:endParaRPr>
          </a:p>
          <a:p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15066028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35D1AD-C5BC-BC4C-7B76-C7D8D59ED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577" y="2082143"/>
            <a:ext cx="10515600" cy="2306528"/>
          </a:xfrm>
        </p:spPr>
        <p:txBody>
          <a:bodyPr/>
          <a:lstStyle/>
          <a:p>
            <a:r>
              <a:rPr lang="en-US" sz="1800" b="1" dirty="0">
                <a:solidFill>
                  <a:schemeClr val="tx1"/>
                </a:solidFill>
              </a:rPr>
              <a:t>Written Tests</a:t>
            </a:r>
            <a:endParaRPr lang="en-US" sz="1800" dirty="0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1" dirty="0">
                <a:solidFill>
                  <a:schemeClr val="tx1"/>
                </a:solidFill>
                <a:ea typeface="+mj-lt"/>
                <a:cs typeface="+mj-lt"/>
              </a:rPr>
              <a:t>IQ test</a:t>
            </a:r>
            <a:r>
              <a:rPr lang="en-US" sz="1800" dirty="0">
                <a:solidFill>
                  <a:schemeClr val="tx1"/>
                </a:solidFill>
                <a:ea typeface="+mj-lt"/>
                <a:cs typeface="+mj-lt"/>
              </a:rPr>
              <a:t> – problem-solving ability.</a:t>
            </a:r>
            <a:endParaRPr lang="en-US" sz="1800" dirty="0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1" err="1">
                <a:solidFill>
                  <a:schemeClr val="tx1"/>
                </a:solidFill>
                <a:ea typeface="+mj-lt"/>
                <a:cs typeface="+mj-lt"/>
              </a:rPr>
              <a:t>Behavioural</a:t>
            </a:r>
            <a:r>
              <a:rPr lang="en-US" sz="1800" b="1" dirty="0">
                <a:solidFill>
                  <a:schemeClr val="tx1"/>
                </a:solidFill>
                <a:ea typeface="+mj-lt"/>
                <a:cs typeface="+mj-lt"/>
              </a:rPr>
              <a:t> Competencies</a:t>
            </a:r>
            <a:r>
              <a:rPr lang="en-US" sz="1800" dirty="0">
                <a:solidFill>
                  <a:schemeClr val="tx1"/>
                </a:solidFill>
                <a:ea typeface="+mj-lt"/>
                <a:cs typeface="+mj-lt"/>
              </a:rPr>
              <a:t> – teamwork, adaptability.</a:t>
            </a:r>
            <a:endParaRPr lang="en-US" sz="1800" dirty="0">
              <a:solidFill>
                <a:schemeClr val="tx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800" b="1" dirty="0">
                <a:solidFill>
                  <a:schemeClr val="tx1"/>
                </a:solidFill>
                <a:ea typeface="+mj-lt"/>
                <a:cs typeface="+mj-lt"/>
              </a:rPr>
              <a:t>Communication Skills</a:t>
            </a:r>
            <a:r>
              <a:rPr lang="en-US" sz="1800" dirty="0">
                <a:solidFill>
                  <a:schemeClr val="tx1"/>
                </a:solidFill>
                <a:ea typeface="+mj-lt"/>
                <a:cs typeface="+mj-lt"/>
              </a:rPr>
              <a:t> – clarity &amp; professionalism.</a:t>
            </a:r>
            <a:endParaRPr lang="en-US" sz="1800" dirty="0">
              <a:solidFill>
                <a:schemeClr val="tx1"/>
              </a:solidFill>
            </a:endParaRPr>
          </a:p>
          <a:p>
            <a:endParaRPr lang="en-US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07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27686-AD49-25F2-97B9-3DBC5499C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01" y="689632"/>
            <a:ext cx="10658475" cy="56372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b="1" dirty="0">
                <a:solidFill>
                  <a:schemeClr val="bg1"/>
                </a:solidFill>
              </a:rPr>
              <a:t>Interview Types</a:t>
            </a:r>
            <a:endParaRPr lang="en-US" sz="1400">
              <a:solidFill>
                <a:schemeClr val="bg1"/>
              </a:solidFill>
            </a:endParaRPr>
          </a:p>
          <a:p>
            <a:r>
              <a:rPr lang="en-US" sz="1400" b="1" dirty="0">
                <a:solidFill>
                  <a:schemeClr val="bg1"/>
                </a:solidFill>
                <a:ea typeface="+mn-lt"/>
                <a:cs typeface="+mn-lt"/>
              </a:rPr>
              <a:t>Structured Interview</a:t>
            </a:r>
            <a:endParaRPr lang="en-US" sz="1400">
              <a:solidFill>
                <a:schemeClr val="bg1"/>
              </a:solidFill>
            </a:endParaRPr>
          </a:p>
          <a:p>
            <a:pPr lvl="1"/>
            <a:r>
              <a:rPr lang="en-US" sz="1400" dirty="0">
                <a:solidFill>
                  <a:schemeClr val="bg1"/>
                </a:solidFill>
                <a:ea typeface="+mn-lt"/>
                <a:cs typeface="+mn-lt"/>
              </a:rPr>
              <a:t>Same set of questions → fairness &amp; comparability.</a:t>
            </a:r>
            <a:endParaRPr lang="en-US" sz="1400">
              <a:solidFill>
                <a:schemeClr val="bg1"/>
              </a:solidFill>
            </a:endParaRPr>
          </a:p>
          <a:p>
            <a:pPr lvl="1"/>
            <a:r>
              <a:rPr lang="en-US" sz="1400" dirty="0">
                <a:solidFill>
                  <a:schemeClr val="bg1"/>
                </a:solidFill>
                <a:ea typeface="+mn-lt"/>
                <a:cs typeface="+mn-lt"/>
              </a:rPr>
              <a:t>Ideal for compliance-heavy roles.</a:t>
            </a:r>
            <a:br>
              <a:rPr lang="en-US" sz="1400" dirty="0">
                <a:ea typeface="+mn-lt"/>
                <a:cs typeface="+mn-lt"/>
              </a:rPr>
            </a:br>
            <a:r>
              <a:rPr lang="en-US" sz="14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1400" i="1" dirty="0">
                <a:solidFill>
                  <a:schemeClr val="bg1"/>
                </a:solidFill>
                <a:ea typeface="+mn-lt"/>
                <a:cs typeface="+mn-lt"/>
              </a:rPr>
              <a:t>(CIPD, 2022)</a:t>
            </a:r>
            <a:endParaRPr lang="en-US" sz="1400">
              <a:solidFill>
                <a:schemeClr val="bg1"/>
              </a:solidFill>
            </a:endParaRPr>
          </a:p>
          <a:p>
            <a:r>
              <a:rPr lang="en-US" sz="1400" b="1" dirty="0">
                <a:ea typeface="+mn-lt"/>
                <a:cs typeface="+mn-lt"/>
              </a:rPr>
              <a:t>Panel Interview</a:t>
            </a:r>
            <a:endParaRPr lang="en-US" sz="1400" dirty="0"/>
          </a:p>
          <a:p>
            <a:pPr lvl="1"/>
            <a:r>
              <a:rPr lang="en-US" sz="1400" dirty="0">
                <a:ea typeface="+mn-lt"/>
                <a:cs typeface="+mn-lt"/>
              </a:rPr>
              <a:t>Multiple interviewers (HR, Depot Manager, GM).</a:t>
            </a:r>
            <a:endParaRPr lang="en-US" sz="1400" dirty="0"/>
          </a:p>
          <a:p>
            <a:pPr lvl="1"/>
            <a:r>
              <a:rPr lang="en-US" sz="1400" dirty="0">
                <a:ea typeface="+mn-lt"/>
                <a:cs typeface="+mn-lt"/>
              </a:rPr>
              <a:t>Reduces bias, provides multi-perspective judgment.</a:t>
            </a:r>
            <a:br>
              <a:rPr lang="en-US" sz="1400" dirty="0">
                <a:ea typeface="+mn-lt"/>
                <a:cs typeface="+mn-lt"/>
              </a:rPr>
            </a:br>
            <a:r>
              <a:rPr lang="en-US" sz="1400" dirty="0">
                <a:ea typeface="+mn-lt"/>
                <a:cs typeface="+mn-lt"/>
              </a:rPr>
              <a:t> </a:t>
            </a:r>
            <a:r>
              <a:rPr lang="en-US" sz="1400" i="1" dirty="0">
                <a:ea typeface="+mn-lt"/>
                <a:cs typeface="+mn-lt"/>
              </a:rPr>
              <a:t>(Torrington et al., 2020)</a:t>
            </a:r>
            <a:endParaRPr lang="en-US" sz="1400" dirty="0"/>
          </a:p>
          <a:p>
            <a:pPr lvl="1"/>
            <a:r>
              <a:rPr lang="en-US" sz="1400" dirty="0">
                <a:ea typeface="+mn-lt"/>
                <a:cs typeface="+mn-lt"/>
              </a:rPr>
              <a:t>Why</a:t>
            </a:r>
          </a:p>
          <a:p>
            <a:pPr lvl="1"/>
            <a:r>
              <a:rPr lang="en-US" sz="1400" dirty="0">
                <a:ea typeface="+mn-lt"/>
                <a:cs typeface="+mn-lt"/>
              </a:rPr>
              <a:t>{Used to </a:t>
            </a:r>
            <a:r>
              <a:rPr lang="en-US" sz="1400" b="1" dirty="0">
                <a:ea typeface="+mn-lt"/>
                <a:cs typeface="+mn-lt"/>
              </a:rPr>
              <a:t>reduce bias</a:t>
            </a:r>
            <a:r>
              <a:rPr lang="en-US" sz="1400" dirty="0">
                <a:ea typeface="+mn-lt"/>
                <a:cs typeface="+mn-lt"/>
              </a:rPr>
              <a:t> and gain </a:t>
            </a:r>
            <a:r>
              <a:rPr lang="en-US" sz="1400" b="1" dirty="0">
                <a:ea typeface="+mn-lt"/>
                <a:cs typeface="+mn-lt"/>
              </a:rPr>
              <a:t>multiple perspectives</a:t>
            </a:r>
            <a:r>
              <a:rPr lang="en-US" sz="1400" dirty="0">
                <a:ea typeface="+mn-lt"/>
                <a:cs typeface="+mn-lt"/>
              </a:rPr>
              <a:t> from different interviewers. </a:t>
            </a:r>
            <a:r>
              <a:rPr lang="en-US" sz="1400" i="1" dirty="0">
                <a:ea typeface="+mn-lt"/>
                <a:cs typeface="+mn-lt"/>
              </a:rPr>
              <a:t>(Torrington et al., 2020)}</a:t>
            </a:r>
          </a:p>
          <a:p>
            <a:r>
              <a:rPr lang="en-US" sz="1400" b="1" dirty="0">
                <a:ea typeface="+mn-lt"/>
                <a:cs typeface="+mn-lt"/>
              </a:rPr>
              <a:t>Behavioral Interview</a:t>
            </a:r>
            <a:endParaRPr lang="en-US" sz="1400" dirty="0"/>
          </a:p>
          <a:p>
            <a:pPr lvl="1"/>
            <a:r>
              <a:rPr lang="en-US" sz="1400" dirty="0">
                <a:ea typeface="+mn-lt"/>
                <a:cs typeface="+mn-lt"/>
              </a:rPr>
              <a:t>STAR technique (Situation, Task, Action, Result).</a:t>
            </a:r>
            <a:endParaRPr lang="en-US" sz="1400" dirty="0"/>
          </a:p>
          <a:p>
            <a:pPr lvl="1"/>
            <a:r>
              <a:rPr lang="en-US" sz="1400" dirty="0">
                <a:ea typeface="+mn-lt"/>
                <a:cs typeface="+mn-lt"/>
              </a:rPr>
              <a:t>Example: “Tell me about a time you managed a team through change.”</a:t>
            </a:r>
            <a:br>
              <a:rPr lang="en-US" sz="1400" dirty="0">
                <a:ea typeface="+mn-lt"/>
                <a:cs typeface="+mn-lt"/>
              </a:rPr>
            </a:br>
            <a:r>
              <a:rPr lang="en-US" sz="1400" dirty="0">
                <a:ea typeface="+mn-lt"/>
                <a:cs typeface="+mn-lt"/>
              </a:rPr>
              <a:t> </a:t>
            </a:r>
            <a:r>
              <a:rPr lang="en-US" sz="1400" i="1" dirty="0">
                <a:ea typeface="+mn-lt"/>
                <a:cs typeface="+mn-lt"/>
              </a:rPr>
              <a:t>(Ulrich et al., 2017)</a:t>
            </a:r>
            <a:endParaRPr lang="en-US" sz="1400" dirty="0"/>
          </a:p>
          <a:p>
            <a:pPr lvl="1"/>
            <a:r>
              <a:rPr lang="en-US" sz="1400" dirty="0"/>
              <a:t>Why</a:t>
            </a:r>
            <a:endParaRPr lang="en-US" sz="1400"/>
          </a:p>
          <a:p>
            <a:pPr lvl="1"/>
            <a:r>
              <a:rPr lang="en-US" sz="1400" dirty="0">
                <a:ea typeface="+mn-lt"/>
                <a:cs typeface="+mn-lt"/>
              </a:rPr>
              <a:t>Applies the </a:t>
            </a:r>
            <a:r>
              <a:rPr lang="en-US" sz="1400" b="1" dirty="0">
                <a:ea typeface="+mn-lt"/>
                <a:cs typeface="+mn-lt"/>
              </a:rPr>
              <a:t>STAR method</a:t>
            </a:r>
            <a:r>
              <a:rPr lang="en-US" sz="1400" dirty="0">
                <a:ea typeface="+mn-lt"/>
                <a:cs typeface="+mn-lt"/>
              </a:rPr>
              <a:t> to assess </a:t>
            </a:r>
            <a:r>
              <a:rPr lang="en-US" sz="1400" b="1" dirty="0">
                <a:ea typeface="+mn-lt"/>
                <a:cs typeface="+mn-lt"/>
              </a:rPr>
              <a:t>past behavior</a:t>
            </a:r>
            <a:r>
              <a:rPr lang="en-US" sz="1400" dirty="0">
                <a:ea typeface="+mn-lt"/>
                <a:cs typeface="+mn-lt"/>
              </a:rPr>
              <a:t> as a predictor of future performance. </a:t>
            </a:r>
            <a:r>
              <a:rPr lang="en-US" sz="1400" i="1" dirty="0">
                <a:ea typeface="+mn-lt"/>
                <a:cs typeface="+mn-lt"/>
              </a:rPr>
              <a:t>(Ulrich et al., 2017)</a:t>
            </a:r>
            <a:endParaRPr lang="en-US" sz="1400" dirty="0"/>
          </a:p>
          <a:p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27740369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492E4D1-AF42-1F6F-09B1-E57381858E0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27301" y="2425605"/>
          <a:ext cx="9992891" cy="337157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390329">
                  <a:extLst>
                    <a:ext uri="{9D8B030D-6E8A-4147-A177-3AD203B41FA5}">
                      <a16:colId xmlns:a16="http://schemas.microsoft.com/office/drawing/2014/main" val="1121703343"/>
                    </a:ext>
                  </a:extLst>
                </a:gridCol>
                <a:gridCol w="3801281">
                  <a:extLst>
                    <a:ext uri="{9D8B030D-6E8A-4147-A177-3AD203B41FA5}">
                      <a16:colId xmlns:a16="http://schemas.microsoft.com/office/drawing/2014/main" val="221481960"/>
                    </a:ext>
                  </a:extLst>
                </a:gridCol>
                <a:gridCol w="3801281">
                  <a:extLst>
                    <a:ext uri="{9D8B030D-6E8A-4147-A177-3AD203B41FA5}">
                      <a16:colId xmlns:a16="http://schemas.microsoft.com/office/drawing/2014/main" val="1295018798"/>
                    </a:ext>
                  </a:extLst>
                </a:gridCol>
              </a:tblGrid>
              <a:tr h="43632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Technique</a:t>
                      </a:r>
                    </a:p>
                  </a:txBody>
                  <a:tcPr marL="99164" marR="99164" marT="49582" marB="495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Purpose</a:t>
                      </a:r>
                    </a:p>
                  </a:txBody>
                  <a:tcPr marL="99164" marR="99164" marT="49582" marB="495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Example</a:t>
                      </a:r>
                    </a:p>
                  </a:txBody>
                  <a:tcPr marL="99164" marR="99164" marT="49582" marB="495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04686911"/>
                  </a:ext>
                </a:extLst>
              </a:tr>
              <a:tr h="7338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Probing</a:t>
                      </a:r>
                    </a:p>
                  </a:txBody>
                  <a:tcPr marL="99164" marR="99164" marT="49582" marB="495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Dig deeper</a:t>
                      </a:r>
                    </a:p>
                  </a:txBody>
                  <a:tcPr marL="99164" marR="99164" marT="49582" marB="495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“Can you expand on that decision?”</a:t>
                      </a:r>
                    </a:p>
                  </a:txBody>
                  <a:tcPr marL="99164" marR="99164" marT="49582" marB="495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2939400"/>
                  </a:ext>
                </a:extLst>
              </a:tr>
              <a:tr h="7338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Socratic</a:t>
                      </a:r>
                    </a:p>
                  </a:txBody>
                  <a:tcPr marL="99164" marR="99164" marT="49582" marB="495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Encourage reflection</a:t>
                      </a:r>
                    </a:p>
                  </a:txBody>
                  <a:tcPr marL="99164" marR="99164" marT="49582" marB="495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“Why do you think that approach worked?”</a:t>
                      </a:r>
                    </a:p>
                  </a:txBody>
                  <a:tcPr marL="99164" marR="99164" marT="49582" marB="495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1629712"/>
                  </a:ext>
                </a:extLst>
              </a:tr>
              <a:tr h="7338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Leading</a:t>
                      </a:r>
                    </a:p>
                  </a:txBody>
                  <a:tcPr marL="99164" marR="99164" marT="49582" marB="495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Guide response (use sparingly)</a:t>
                      </a:r>
                    </a:p>
                  </a:txBody>
                  <a:tcPr marL="99164" marR="99164" marT="49582" marB="495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“You’d agree meeting KPIs is important, right?”</a:t>
                      </a:r>
                    </a:p>
                  </a:txBody>
                  <a:tcPr marL="99164" marR="99164" marT="49582" marB="495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2914844"/>
                  </a:ext>
                </a:extLst>
              </a:tr>
              <a:tr h="7338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Situational</a:t>
                      </a:r>
                    </a:p>
                  </a:txBody>
                  <a:tcPr marL="99164" marR="99164" marT="49582" marB="495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Hypothetical scenario</a:t>
                      </a:r>
                    </a:p>
                  </a:txBody>
                  <a:tcPr marL="99164" marR="99164" marT="49582" marB="495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/>
                        <a:t>“What would you do if half your drivers called in sick?”</a:t>
                      </a:r>
                    </a:p>
                  </a:txBody>
                  <a:tcPr marL="99164" marR="99164" marT="49582" marB="4958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65724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22533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93B5DF3-98A9-BB10-58CB-7D6C75046B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84091" y="2425605"/>
          <a:ext cx="9279314" cy="337157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431278">
                  <a:extLst>
                    <a:ext uri="{9D8B030D-6E8A-4147-A177-3AD203B41FA5}">
                      <a16:colId xmlns:a16="http://schemas.microsoft.com/office/drawing/2014/main" val="3826543629"/>
                    </a:ext>
                  </a:extLst>
                </a:gridCol>
                <a:gridCol w="2730973">
                  <a:extLst>
                    <a:ext uri="{9D8B030D-6E8A-4147-A177-3AD203B41FA5}">
                      <a16:colId xmlns:a16="http://schemas.microsoft.com/office/drawing/2014/main" val="2966733875"/>
                    </a:ext>
                  </a:extLst>
                </a:gridCol>
                <a:gridCol w="4117063">
                  <a:extLst>
                    <a:ext uri="{9D8B030D-6E8A-4147-A177-3AD203B41FA5}">
                      <a16:colId xmlns:a16="http://schemas.microsoft.com/office/drawing/2014/main" val="2038771602"/>
                    </a:ext>
                  </a:extLst>
                </a:gridCol>
              </a:tblGrid>
              <a:tr h="5933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700"/>
                        <a:t>Criteria</a:t>
                      </a:r>
                    </a:p>
                  </a:txBody>
                  <a:tcPr marL="134863" marR="134863" marT="67431" marB="674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700"/>
                        <a:t>Face-to-Face</a:t>
                      </a:r>
                    </a:p>
                  </a:txBody>
                  <a:tcPr marL="134863" marR="134863" marT="67431" marB="674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700"/>
                        <a:t>Online</a:t>
                      </a:r>
                    </a:p>
                  </a:txBody>
                  <a:tcPr marL="134863" marR="134863" marT="67431" marB="674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7766214"/>
                  </a:ext>
                </a:extLst>
              </a:tr>
              <a:tr h="5933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700"/>
                        <a:t>Interaction</a:t>
                      </a:r>
                    </a:p>
                  </a:txBody>
                  <a:tcPr marL="134863" marR="134863" marT="67431" marB="674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700"/>
                        <a:t>Builds rapport</a:t>
                      </a:r>
                    </a:p>
                  </a:txBody>
                  <a:tcPr marL="134863" marR="134863" marT="67431" marB="674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700"/>
                        <a:t>Limited non-verbal cues</a:t>
                      </a:r>
                    </a:p>
                  </a:txBody>
                  <a:tcPr marL="134863" marR="134863" marT="67431" marB="674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1159430"/>
                  </a:ext>
                </a:extLst>
              </a:tr>
              <a:tr h="5933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700"/>
                        <a:t>Convenience</a:t>
                      </a:r>
                    </a:p>
                  </a:txBody>
                  <a:tcPr marL="134863" marR="134863" marT="67431" marB="674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700"/>
                        <a:t>Travel required</a:t>
                      </a:r>
                    </a:p>
                  </a:txBody>
                  <a:tcPr marL="134863" marR="134863" marT="67431" marB="674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700"/>
                        <a:t>Easier scheduling</a:t>
                      </a:r>
                    </a:p>
                  </a:txBody>
                  <a:tcPr marL="134863" marR="134863" marT="67431" marB="674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6462223"/>
                  </a:ext>
                </a:extLst>
              </a:tr>
              <a:tr h="5933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700"/>
                        <a:t>Tech Risk</a:t>
                      </a:r>
                    </a:p>
                  </a:txBody>
                  <a:tcPr marL="134863" marR="134863" marT="67431" marB="674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700"/>
                        <a:t>Low</a:t>
                      </a:r>
                    </a:p>
                  </a:txBody>
                  <a:tcPr marL="134863" marR="134863" marT="67431" marB="674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700"/>
                        <a:t>Connectivity issues</a:t>
                      </a:r>
                    </a:p>
                  </a:txBody>
                  <a:tcPr marL="134863" marR="134863" marT="67431" marB="674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44387882"/>
                  </a:ext>
                </a:extLst>
              </a:tr>
              <a:tr h="99798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700"/>
                        <a:t>Best For</a:t>
                      </a:r>
                    </a:p>
                  </a:txBody>
                  <a:tcPr marL="134863" marR="134863" marT="67431" marB="674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700"/>
                        <a:t>Final round</a:t>
                      </a:r>
                    </a:p>
                  </a:txBody>
                  <a:tcPr marL="134863" marR="134863" marT="67431" marB="674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700"/>
                        <a:t>Early screening / remote candidates</a:t>
                      </a:r>
                    </a:p>
                  </a:txBody>
                  <a:tcPr marL="134863" marR="134863" marT="67431" marB="674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237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66567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A3954-59D9-4689-1CFA-00A65025E4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 dirty="0"/>
              <a:t>Selection &amp; Onboarding</a:t>
            </a:r>
            <a:endParaRPr lang="en-US" sz="1800" dirty="0"/>
          </a:p>
          <a:p>
            <a:r>
              <a:rPr lang="en-US" sz="1800" b="1" dirty="0">
                <a:ea typeface="+mn-lt"/>
                <a:cs typeface="+mn-lt"/>
              </a:rPr>
              <a:t>Selection</a:t>
            </a:r>
            <a:r>
              <a:rPr lang="en-US" sz="1800" dirty="0">
                <a:ea typeface="+mn-lt"/>
                <a:cs typeface="+mn-lt"/>
              </a:rPr>
              <a:t>: Application filling, medical check, offer letter.</a:t>
            </a:r>
            <a:endParaRPr lang="en-US" sz="1800" dirty="0"/>
          </a:p>
          <a:p>
            <a:r>
              <a:rPr lang="en-US" sz="1800" b="1" dirty="0">
                <a:ea typeface="+mn-lt"/>
                <a:cs typeface="+mn-lt"/>
              </a:rPr>
              <a:t>Onboarding &amp; Induction</a:t>
            </a:r>
            <a:r>
              <a:rPr lang="en-US" sz="1800" dirty="0">
                <a:ea typeface="+mn-lt"/>
                <a:cs typeface="+mn-lt"/>
              </a:rPr>
              <a:t>:</a:t>
            </a:r>
            <a:endParaRPr lang="en-US" sz="1800" dirty="0"/>
          </a:p>
          <a:p>
            <a:pPr lvl="1"/>
            <a:r>
              <a:rPr lang="en-US" sz="1800" dirty="0">
                <a:ea typeface="+mn-lt"/>
                <a:cs typeface="+mn-lt"/>
              </a:rPr>
              <a:t>Exposure to company functions.</a:t>
            </a:r>
            <a:endParaRPr lang="en-US" sz="1800" dirty="0"/>
          </a:p>
          <a:p>
            <a:pPr lvl="1"/>
            <a:r>
              <a:rPr lang="en-US" sz="1800" dirty="0">
                <a:ea typeface="+mn-lt"/>
                <a:cs typeface="+mn-lt"/>
              </a:rPr>
              <a:t>Feedback &amp; learning assessment.</a:t>
            </a:r>
            <a:endParaRPr lang="en-US" sz="1800" dirty="0"/>
          </a:p>
          <a:p>
            <a:pPr lvl="1"/>
            <a:r>
              <a:rPr lang="en-US" sz="1800" dirty="0">
                <a:ea typeface="+mn-lt"/>
                <a:cs typeface="+mn-lt"/>
              </a:rPr>
              <a:t>Role placement.</a:t>
            </a:r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7237423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DC9E5-54CC-D97D-7672-C15DEBAC64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 dirty="0"/>
              <a:t>Follow-Up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HR maintains contact with new hires.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Supports adaptation to:</a:t>
            </a:r>
            <a:endParaRPr lang="en-US" sz="1800" dirty="0"/>
          </a:p>
          <a:p>
            <a:pPr lvl="1"/>
            <a:r>
              <a:rPr lang="en-US" sz="1800" dirty="0">
                <a:ea typeface="+mn-lt"/>
                <a:cs typeface="+mn-lt"/>
              </a:rPr>
              <a:t>Work environment</a:t>
            </a:r>
            <a:endParaRPr lang="en-US" sz="1800" dirty="0"/>
          </a:p>
          <a:p>
            <a:pPr lvl="1"/>
            <a:r>
              <a:rPr lang="en-US" sz="1800" dirty="0">
                <a:ea typeface="+mn-lt"/>
                <a:cs typeface="+mn-lt"/>
              </a:rPr>
              <a:t>Culture</a:t>
            </a:r>
            <a:endParaRPr lang="en-US" sz="1800" dirty="0"/>
          </a:p>
          <a:p>
            <a:pPr lvl="1"/>
            <a:r>
              <a:rPr lang="en-US" sz="1800" dirty="0">
                <a:ea typeface="+mn-lt"/>
                <a:cs typeface="+mn-lt"/>
              </a:rPr>
              <a:t>Peer group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Encourages retention and engagement.</a:t>
            </a:r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838493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457DE-80C2-FDAF-B196-CDA5466995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 dirty="0"/>
              <a:t>Conclusion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Recruitment ≠ filling a seat → it’s about </a:t>
            </a:r>
            <a:r>
              <a:rPr lang="en-US" sz="1800" b="1" dirty="0">
                <a:ea typeface="+mn-lt"/>
                <a:cs typeface="+mn-lt"/>
              </a:rPr>
              <a:t>values alignment</a:t>
            </a:r>
            <a:r>
              <a:rPr lang="en-US" sz="1800" dirty="0">
                <a:ea typeface="+mn-lt"/>
                <a:cs typeface="+mn-lt"/>
              </a:rPr>
              <a:t>.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Structured, fair, and value-driven recruitment ensures the best long-term hire.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Best candidate = qualified + aligned with Efficient </a:t>
            </a:r>
            <a:r>
              <a:rPr lang="en-US" sz="1800" err="1">
                <a:ea typeface="+mn-lt"/>
                <a:cs typeface="+mn-lt"/>
              </a:rPr>
              <a:t>Logistic’s</a:t>
            </a:r>
            <a:r>
              <a:rPr lang="en-US" sz="1800" dirty="0">
                <a:ea typeface="+mn-lt"/>
                <a:cs typeface="+mn-lt"/>
              </a:rPr>
              <a:t> culture and goals.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Reconnect to Simon Sinek’s quote on </a:t>
            </a:r>
            <a:r>
              <a:rPr lang="en-US" sz="1800" i="1" dirty="0">
                <a:ea typeface="+mn-lt"/>
                <a:cs typeface="+mn-lt"/>
              </a:rPr>
              <a:t>purpose-driven employees</a:t>
            </a:r>
            <a:r>
              <a:rPr lang="en-US" sz="1800" dirty="0">
                <a:ea typeface="+mn-lt"/>
                <a:cs typeface="+mn-lt"/>
              </a:rPr>
              <a:t>.</a:t>
            </a:r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4523296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B7567-CE70-5B60-36CD-4A3676F45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 dirty="0"/>
              <a:t>References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Armstrong, M. (2020). </a:t>
            </a:r>
            <a:r>
              <a:rPr lang="en-US" sz="1800" i="1" dirty="0">
                <a:ea typeface="+mn-lt"/>
                <a:cs typeface="+mn-lt"/>
              </a:rPr>
              <a:t>Armstrong’s Handbook of Human Resource Management Practice</a:t>
            </a:r>
            <a:r>
              <a:rPr lang="en-US" sz="1800" dirty="0">
                <a:ea typeface="+mn-lt"/>
                <a:cs typeface="+mn-lt"/>
              </a:rPr>
              <a:t>. 15th ed. Kogan Page.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CIPD (2022). </a:t>
            </a:r>
            <a:r>
              <a:rPr lang="en-US" sz="1800" i="1" dirty="0">
                <a:ea typeface="+mn-lt"/>
                <a:cs typeface="+mn-lt"/>
              </a:rPr>
              <a:t>Recruitment: An Overview</a:t>
            </a:r>
            <a:r>
              <a:rPr lang="en-US" sz="1800" dirty="0">
                <a:ea typeface="+mn-lt"/>
                <a:cs typeface="+mn-lt"/>
              </a:rPr>
              <a:t>. [online] Available at: </a:t>
            </a:r>
            <a:r>
              <a:rPr lang="en-US" sz="1800" dirty="0">
                <a:ea typeface="+mn-lt"/>
                <a:cs typeface="+mn-lt"/>
                <a:hlinkClick r:id="rId2"/>
              </a:rPr>
              <a:t>www.cipd.co.uk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Schein, E.H. (2013). </a:t>
            </a:r>
            <a:r>
              <a:rPr lang="en-US" sz="1800" i="1" dirty="0">
                <a:ea typeface="+mn-lt"/>
                <a:cs typeface="+mn-lt"/>
              </a:rPr>
              <a:t>Humble Inquiry: The Gentle Art of Asking Instead of Telling</a:t>
            </a:r>
            <a:r>
              <a:rPr lang="en-US" sz="1800" dirty="0">
                <a:ea typeface="+mn-lt"/>
                <a:cs typeface="+mn-lt"/>
              </a:rPr>
              <a:t>. Berrett-Koehler.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Torrington, D., Hall, L., Taylor, S. and Atkinson, C. (2020). </a:t>
            </a:r>
            <a:r>
              <a:rPr lang="en-US" sz="1800" i="1" dirty="0">
                <a:ea typeface="+mn-lt"/>
                <a:cs typeface="+mn-lt"/>
              </a:rPr>
              <a:t>Human Resource Management</a:t>
            </a:r>
            <a:r>
              <a:rPr lang="en-US" sz="1800" dirty="0">
                <a:ea typeface="+mn-lt"/>
                <a:cs typeface="+mn-lt"/>
              </a:rPr>
              <a:t>. 11th ed. Pearson.</a:t>
            </a:r>
            <a:endParaRPr lang="en-US" sz="1800" dirty="0"/>
          </a:p>
          <a:p>
            <a:r>
              <a:rPr lang="en-US" sz="1800" dirty="0">
                <a:ea typeface="+mn-lt"/>
                <a:cs typeface="+mn-lt"/>
              </a:rPr>
              <a:t>Ulrich, D., </a:t>
            </a:r>
            <a:r>
              <a:rPr lang="en-US" sz="1800" err="1">
                <a:ea typeface="+mn-lt"/>
                <a:cs typeface="+mn-lt"/>
              </a:rPr>
              <a:t>Kryscynski</a:t>
            </a:r>
            <a:r>
              <a:rPr lang="en-US" sz="1800" dirty="0">
                <a:ea typeface="+mn-lt"/>
                <a:cs typeface="+mn-lt"/>
              </a:rPr>
              <a:t>, D., Ulrich, M. and Brockbank, W. (2017). </a:t>
            </a:r>
            <a:r>
              <a:rPr lang="en-US" sz="1800" i="1" dirty="0">
                <a:ea typeface="+mn-lt"/>
                <a:cs typeface="+mn-lt"/>
              </a:rPr>
              <a:t>Victory Through Organization</a:t>
            </a:r>
            <a:r>
              <a:rPr lang="en-US" sz="1800" dirty="0">
                <a:ea typeface="+mn-lt"/>
                <a:cs typeface="+mn-lt"/>
              </a:rPr>
              <a:t>. McGraw-Hill Education.</a:t>
            </a:r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993381872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JuxtaposeVTI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JuxtaposeVTI">
      <a:majorFont>
        <a:latin typeface="Franklin Gothic Demi Cond" panose="020B0706030402020204"/>
        <a:ea typeface=""/>
        <a:cs typeface=""/>
      </a:majorFont>
      <a:minorFont>
        <a:latin typeface="Franklin Gothic Medium" panose="020B0603020102020204"/>
        <a:ea typeface=""/>
        <a:cs typeface=""/>
      </a:minorFont>
    </a:fontScheme>
    <a:fmtScheme name="Juxtapo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B0236716-CA63-41C1-B6AD-997AE15F064B}" vid="{0E0AE8FC-D493-434E-BDCC-ED5FFB2DAEE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JuxtaposeVTI</vt:lpstr>
      <vt:lpstr>Recruitment Case Study: Hiring an Operations Manager for Efficient Logistic's Birmingham Depot Name: Dariush Nezamalmolki Student Number: 2407310 Module Code: LCLM5002 Module Title: Developing and Managing Individuals and Teams Lecturer: Doreen Nyaa Amundam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Written Tests IQ test – problem-solving ability. Behavioural Competencies – teamwork, adaptability. Communication Skills – clarity &amp; professionalism.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167</cp:revision>
  <dcterms:created xsi:type="dcterms:W3CDTF">2025-09-23T16:14:31Z</dcterms:created>
  <dcterms:modified xsi:type="dcterms:W3CDTF">2025-10-07T13:50:22Z</dcterms:modified>
</cp:coreProperties>
</file>