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7" r:id="rId6"/>
    <p:sldId id="258" r:id="rId7"/>
    <p:sldId id="267" r:id="rId8"/>
    <p:sldId id="268" r:id="rId9"/>
    <p:sldId id="273" r:id="rId10"/>
    <p:sldId id="271" r:id="rId11"/>
    <p:sldId id="261" r:id="rId12"/>
    <p:sldId id="269" r:id="rId13"/>
    <p:sldId id="260" r:id="rId14"/>
    <p:sldId id="270" r:id="rId15"/>
    <p:sldId id="272" r:id="rId16"/>
    <p:sldId id="262" r:id="rId17"/>
    <p:sldId id="263" r:id="rId18"/>
    <p:sldId id="266" r:id="rId19"/>
    <p:sldId id="264" r:id="rId20"/>
    <p:sldId id="26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0460B0-A75D-43D3-BBC1-CF15D5863FF2}" v="116" dt="2024-04-03T18:36:36.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9542" autoAdjust="0"/>
  </p:normalViewPr>
  <p:slideViewPr>
    <p:cSldViewPr>
      <p:cViewPr varScale="1">
        <p:scale>
          <a:sx n="63" d="100"/>
          <a:sy n="63" d="100"/>
        </p:scale>
        <p:origin x="1380"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rline Danquá" userId="386070216ef43596" providerId="LiveId" clId="{850460B0-A75D-43D3-BBC1-CF15D5863FF2}"/>
    <pc:docChg chg="undo redo custSel addSld delSld modSld sldOrd">
      <pc:chgData name="Ferline Danquá" userId="386070216ef43596" providerId="LiveId" clId="{850460B0-A75D-43D3-BBC1-CF15D5863FF2}" dt="2024-04-03T18:44:27.098" v="4739" actId="20577"/>
      <pc:docMkLst>
        <pc:docMk/>
      </pc:docMkLst>
      <pc:sldChg chg="modSp mod">
        <pc:chgData name="Ferline Danquá" userId="386070216ef43596" providerId="LiveId" clId="{850460B0-A75D-43D3-BBC1-CF15D5863FF2}" dt="2024-03-20T04:39:34.470" v="2108" actId="20577"/>
        <pc:sldMkLst>
          <pc:docMk/>
          <pc:sldMk cId="3408955283" sldId="256"/>
        </pc:sldMkLst>
        <pc:spChg chg="mod">
          <ac:chgData name="Ferline Danquá" userId="386070216ef43596" providerId="LiveId" clId="{850460B0-A75D-43D3-BBC1-CF15D5863FF2}" dt="2024-03-20T04:39:34.470" v="2108" actId="20577"/>
          <ac:spMkLst>
            <pc:docMk/>
            <pc:sldMk cId="3408955283" sldId="256"/>
            <ac:spMk id="3" creationId="{9D1C96DE-C090-4E6B-AC0B-470FD4653840}"/>
          </ac:spMkLst>
        </pc:spChg>
      </pc:sldChg>
      <pc:sldChg chg="addSp delSp modSp mod modClrScheme chgLayout">
        <pc:chgData name="Ferline Danquá" userId="386070216ef43596" providerId="LiveId" clId="{850460B0-A75D-43D3-BBC1-CF15D5863FF2}" dt="2024-03-25T10:04:02.892" v="4675" actId="12"/>
        <pc:sldMkLst>
          <pc:docMk/>
          <pc:sldMk cId="2795873575" sldId="257"/>
        </pc:sldMkLst>
        <pc:spChg chg="mod">
          <ac:chgData name="Ferline Danquá" userId="386070216ef43596" providerId="LiveId" clId="{850460B0-A75D-43D3-BBC1-CF15D5863FF2}" dt="2024-03-17T20:06:38.986" v="678" actId="26606"/>
          <ac:spMkLst>
            <pc:docMk/>
            <pc:sldMk cId="2795873575" sldId="257"/>
            <ac:spMk id="2" creationId="{4D9DAD26-D490-09D2-3E4E-A5EB817CDA63}"/>
          </ac:spMkLst>
        </pc:spChg>
        <pc:spChg chg="mod ord">
          <ac:chgData name="Ferline Danquá" userId="386070216ef43596" providerId="LiveId" clId="{850460B0-A75D-43D3-BBC1-CF15D5863FF2}" dt="2024-03-25T10:04:02.892" v="4675" actId="12"/>
          <ac:spMkLst>
            <pc:docMk/>
            <pc:sldMk cId="2795873575" sldId="257"/>
            <ac:spMk id="3" creationId="{A3694BB8-A548-2EAF-80CC-584CCA9671AC}"/>
          </ac:spMkLst>
        </pc:spChg>
        <pc:spChg chg="add del">
          <ac:chgData name="Ferline Danquá" userId="386070216ef43596" providerId="LiveId" clId="{850460B0-A75D-43D3-BBC1-CF15D5863FF2}" dt="2024-03-12T14:06:38.994" v="13" actId="11529"/>
          <ac:spMkLst>
            <pc:docMk/>
            <pc:sldMk cId="2795873575" sldId="257"/>
            <ac:spMk id="6" creationId="{66A23901-08A6-6617-C587-F640FA193060}"/>
          </ac:spMkLst>
        </pc:spChg>
        <pc:picChg chg="add mod">
          <ac:chgData name="Ferline Danquá" userId="386070216ef43596" providerId="LiveId" clId="{850460B0-A75D-43D3-BBC1-CF15D5863FF2}" dt="2024-03-24T21:02:46.008" v="3238" actId="1076"/>
          <ac:picMkLst>
            <pc:docMk/>
            <pc:sldMk cId="2795873575" sldId="257"/>
            <ac:picMk id="5" creationId="{2DBE5251-F38C-9867-56F0-1CD602F75206}"/>
          </ac:picMkLst>
        </pc:picChg>
      </pc:sldChg>
      <pc:sldChg chg="addSp delSp modSp mod modClrScheme chgLayout">
        <pc:chgData name="Ferline Danquá" userId="386070216ef43596" providerId="LiveId" clId="{850460B0-A75D-43D3-BBC1-CF15D5863FF2}" dt="2024-03-25T10:03:55.157" v="4674" actId="12"/>
        <pc:sldMkLst>
          <pc:docMk/>
          <pc:sldMk cId="4056129724" sldId="258"/>
        </pc:sldMkLst>
        <pc:spChg chg="mod">
          <ac:chgData name="Ferline Danquá" userId="386070216ef43596" providerId="LiveId" clId="{850460B0-A75D-43D3-BBC1-CF15D5863FF2}" dt="2024-03-25T09:53:46.879" v="4595" actId="20577"/>
          <ac:spMkLst>
            <pc:docMk/>
            <pc:sldMk cId="4056129724" sldId="258"/>
            <ac:spMk id="2" creationId="{8C82A022-09AA-C9ED-5450-56B7A8A450E3}"/>
          </ac:spMkLst>
        </pc:spChg>
        <pc:spChg chg="mod ord">
          <ac:chgData name="Ferline Danquá" userId="386070216ef43596" providerId="LiveId" clId="{850460B0-A75D-43D3-BBC1-CF15D5863FF2}" dt="2024-03-25T10:03:55.157" v="4674" actId="12"/>
          <ac:spMkLst>
            <pc:docMk/>
            <pc:sldMk cId="4056129724" sldId="258"/>
            <ac:spMk id="3" creationId="{7CC950D7-AB84-B857-C599-5E588C35E6FD}"/>
          </ac:spMkLst>
        </pc:spChg>
        <pc:spChg chg="add del mod">
          <ac:chgData name="Ferline Danquá" userId="386070216ef43596" providerId="LiveId" clId="{850460B0-A75D-43D3-BBC1-CF15D5863FF2}" dt="2024-03-17T20:15:59.623" v="846" actId="931"/>
          <ac:spMkLst>
            <pc:docMk/>
            <pc:sldMk cId="4056129724" sldId="258"/>
            <ac:spMk id="6" creationId="{38F5B526-B006-ABB9-7556-42FE6AE97EE9}"/>
          </ac:spMkLst>
        </pc:spChg>
        <pc:spChg chg="add del mod">
          <ac:chgData name="Ferline Danquá" userId="386070216ef43596" providerId="LiveId" clId="{850460B0-A75D-43D3-BBC1-CF15D5863FF2}" dt="2024-03-17T20:15:38.401" v="845" actId="478"/>
          <ac:spMkLst>
            <pc:docMk/>
            <pc:sldMk cId="4056129724" sldId="258"/>
            <ac:spMk id="8" creationId="{81036936-3EF7-18ED-E65A-541643FF992F}"/>
          </ac:spMkLst>
        </pc:spChg>
        <pc:spChg chg="add del mod">
          <ac:chgData name="Ferline Danquá" userId="386070216ef43596" providerId="LiveId" clId="{850460B0-A75D-43D3-BBC1-CF15D5863FF2}" dt="2024-03-17T20:15:34.317" v="844" actId="478"/>
          <ac:spMkLst>
            <pc:docMk/>
            <pc:sldMk cId="4056129724" sldId="258"/>
            <ac:spMk id="10" creationId="{0672AF21-243C-7393-4110-7B495F228B86}"/>
          </ac:spMkLst>
        </pc:spChg>
        <pc:spChg chg="add mod">
          <ac:chgData name="Ferline Danquá" userId="386070216ef43596" providerId="LiveId" clId="{850460B0-A75D-43D3-BBC1-CF15D5863FF2}" dt="2024-03-17T21:03:00.530" v="992" actId="1076"/>
          <ac:spMkLst>
            <pc:docMk/>
            <pc:sldMk cId="4056129724" sldId="258"/>
            <ac:spMk id="11" creationId="{041F2D0A-38B8-833E-0C32-6335C57D6954}"/>
          </ac:spMkLst>
        </pc:spChg>
        <pc:spChg chg="add del mod">
          <ac:chgData name="Ferline Danquá" userId="386070216ef43596" providerId="LiveId" clId="{850460B0-A75D-43D3-BBC1-CF15D5863FF2}" dt="2024-03-12T14:41:32.160" v="177" actId="26606"/>
          <ac:spMkLst>
            <pc:docMk/>
            <pc:sldMk cId="4056129724" sldId="258"/>
            <ac:spMk id="12" creationId="{EB5FBF75-0051-0D07-01D5-FC67A19E2920}"/>
          </ac:spMkLst>
        </pc:spChg>
        <pc:spChg chg="add del mod">
          <ac:chgData name="Ferline Danquá" userId="386070216ef43596" providerId="LiveId" clId="{850460B0-A75D-43D3-BBC1-CF15D5863FF2}" dt="2024-03-12T14:41:32.160" v="177" actId="26606"/>
          <ac:spMkLst>
            <pc:docMk/>
            <pc:sldMk cId="4056129724" sldId="258"/>
            <ac:spMk id="14" creationId="{4794AA5A-A3C2-582F-E696-8D726129008A}"/>
          </ac:spMkLst>
        </pc:spChg>
        <pc:spChg chg="add del mod">
          <ac:chgData name="Ferline Danquá" userId="386070216ef43596" providerId="LiveId" clId="{850460B0-A75D-43D3-BBC1-CF15D5863FF2}" dt="2024-03-12T14:41:34.451" v="179" actId="26606"/>
          <ac:spMkLst>
            <pc:docMk/>
            <pc:sldMk cId="4056129724" sldId="258"/>
            <ac:spMk id="16" creationId="{96A65A80-1EB8-172D-A440-222DF0D84F5C}"/>
          </ac:spMkLst>
        </pc:spChg>
        <pc:spChg chg="add del mod">
          <ac:chgData name="Ferline Danquá" userId="386070216ef43596" providerId="LiveId" clId="{850460B0-A75D-43D3-BBC1-CF15D5863FF2}" dt="2024-03-12T14:41:34.451" v="179" actId="26606"/>
          <ac:spMkLst>
            <pc:docMk/>
            <pc:sldMk cId="4056129724" sldId="258"/>
            <ac:spMk id="17" creationId="{6ABEFF7C-3675-131B-2E8C-75E1EC630930}"/>
          </ac:spMkLst>
        </pc:spChg>
        <pc:picChg chg="add del mod">
          <ac:chgData name="Ferline Danquá" userId="386070216ef43596" providerId="LiveId" clId="{850460B0-A75D-43D3-BBC1-CF15D5863FF2}" dt="2024-03-12T14:39:40.240" v="161" actId="478"/>
          <ac:picMkLst>
            <pc:docMk/>
            <pc:sldMk cId="4056129724" sldId="258"/>
            <ac:picMk id="5" creationId="{4C95D045-06C2-ABDF-721D-3225879FEBB5}"/>
          </ac:picMkLst>
        </pc:picChg>
        <pc:picChg chg="add mod">
          <ac:chgData name="Ferline Danquá" userId="386070216ef43596" providerId="LiveId" clId="{850460B0-A75D-43D3-BBC1-CF15D5863FF2}" dt="2024-03-17T21:00:29.563" v="957" actId="962"/>
          <ac:picMkLst>
            <pc:docMk/>
            <pc:sldMk cId="4056129724" sldId="258"/>
            <ac:picMk id="5" creationId="{97AD978F-EF0A-FF20-1AC3-44A16B24A955}"/>
          </ac:picMkLst>
        </pc:picChg>
        <pc:picChg chg="add del mod">
          <ac:chgData name="Ferline Danquá" userId="386070216ef43596" providerId="LiveId" clId="{850460B0-A75D-43D3-BBC1-CF15D5863FF2}" dt="2024-03-17T20:15:07.197" v="842" actId="478"/>
          <ac:picMkLst>
            <pc:docMk/>
            <pc:sldMk cId="4056129724" sldId="258"/>
            <ac:picMk id="7" creationId="{15E8C4EA-839A-100C-D2BC-1BE1CD096E6E}"/>
          </ac:picMkLst>
        </pc:picChg>
      </pc:sldChg>
      <pc:sldChg chg="addSp delSp modSp mod modClrScheme chgLayout">
        <pc:chgData name="Ferline Danquá" userId="386070216ef43596" providerId="LiveId" clId="{850460B0-A75D-43D3-BBC1-CF15D5863FF2}" dt="2024-04-03T18:44:27.098" v="4739" actId="20577"/>
        <pc:sldMkLst>
          <pc:docMk/>
          <pc:sldMk cId="2874181914" sldId="260"/>
        </pc:sldMkLst>
        <pc:spChg chg="mod">
          <ac:chgData name="Ferline Danquá" userId="386070216ef43596" providerId="LiveId" clId="{850460B0-A75D-43D3-BBC1-CF15D5863FF2}" dt="2024-03-17T23:52:21.852" v="1631" actId="26606"/>
          <ac:spMkLst>
            <pc:docMk/>
            <pc:sldMk cId="2874181914" sldId="260"/>
            <ac:spMk id="2" creationId="{A25A043B-1F8B-0C61-16B2-3357984A5A00}"/>
          </ac:spMkLst>
        </pc:spChg>
        <pc:spChg chg="mod">
          <ac:chgData name="Ferline Danquá" userId="386070216ef43596" providerId="LiveId" clId="{850460B0-A75D-43D3-BBC1-CF15D5863FF2}" dt="2024-03-25T10:02:57.327" v="4668" actId="12"/>
          <ac:spMkLst>
            <pc:docMk/>
            <pc:sldMk cId="2874181914" sldId="260"/>
            <ac:spMk id="3" creationId="{D21EC5EF-112C-0122-1F98-C5869B2612BF}"/>
          </ac:spMkLst>
        </pc:spChg>
        <pc:spChg chg="add del mod">
          <ac:chgData name="Ferline Danquá" userId="386070216ef43596" providerId="LiveId" clId="{850460B0-A75D-43D3-BBC1-CF15D5863FF2}" dt="2024-03-17T23:49:43.319" v="1554" actId="478"/>
          <ac:spMkLst>
            <pc:docMk/>
            <pc:sldMk cId="2874181914" sldId="260"/>
            <ac:spMk id="12" creationId="{1392C2A7-8234-9909-C867-BA6AE5E83AF6}"/>
          </ac:spMkLst>
        </pc:spChg>
        <pc:spChg chg="add del mod">
          <ac:chgData name="Ferline Danquá" userId="386070216ef43596" providerId="LiveId" clId="{850460B0-A75D-43D3-BBC1-CF15D5863FF2}" dt="2024-03-17T23:52:36.750" v="1632" actId="478"/>
          <ac:spMkLst>
            <pc:docMk/>
            <pc:sldMk cId="2874181914" sldId="260"/>
            <ac:spMk id="14" creationId="{9B3E14E6-4C63-F6BD-4BEC-A7940CF9387E}"/>
          </ac:spMkLst>
        </pc:spChg>
        <pc:spChg chg="add del mod">
          <ac:chgData name="Ferline Danquá" userId="386070216ef43596" providerId="LiveId" clId="{850460B0-A75D-43D3-BBC1-CF15D5863FF2}" dt="2024-03-17T23:52:50.135" v="1633" actId="478"/>
          <ac:spMkLst>
            <pc:docMk/>
            <pc:sldMk cId="2874181914" sldId="260"/>
            <ac:spMk id="16" creationId="{85F7A012-458D-291E-41B1-51C08C1E473D}"/>
          </ac:spMkLst>
        </pc:spChg>
        <pc:spChg chg="add mod">
          <ac:chgData name="Ferline Danquá" userId="386070216ef43596" providerId="LiveId" clId="{850460B0-A75D-43D3-BBC1-CF15D5863FF2}" dt="2024-04-03T18:44:27.098" v="4739" actId="20577"/>
          <ac:spMkLst>
            <pc:docMk/>
            <pc:sldMk cId="2874181914" sldId="260"/>
            <ac:spMk id="18" creationId="{FA664321-CA39-CE43-CA7E-2B77F2ACD329}"/>
          </ac:spMkLst>
        </pc:spChg>
        <pc:picChg chg="add mod ord">
          <ac:chgData name="Ferline Danquá" userId="386070216ef43596" providerId="LiveId" clId="{850460B0-A75D-43D3-BBC1-CF15D5863FF2}" dt="2024-03-17T23:52:21.852" v="1631" actId="26606"/>
          <ac:picMkLst>
            <pc:docMk/>
            <pc:sldMk cId="2874181914" sldId="260"/>
            <ac:picMk id="5" creationId="{EBF84F8A-6789-6618-E01E-8B6FB6A83E05}"/>
          </ac:picMkLst>
        </pc:picChg>
        <pc:picChg chg="add mod">
          <ac:chgData name="Ferline Danquá" userId="386070216ef43596" providerId="LiveId" clId="{850460B0-A75D-43D3-BBC1-CF15D5863FF2}" dt="2024-03-17T23:52:21.852" v="1631" actId="26606"/>
          <ac:picMkLst>
            <pc:docMk/>
            <pc:sldMk cId="2874181914" sldId="260"/>
            <ac:picMk id="7" creationId="{AABB1A89-02C8-EF76-B2D2-DD592DE5DAD2}"/>
          </ac:picMkLst>
        </pc:picChg>
        <pc:picChg chg="add mod">
          <ac:chgData name="Ferline Danquá" userId="386070216ef43596" providerId="LiveId" clId="{850460B0-A75D-43D3-BBC1-CF15D5863FF2}" dt="2024-03-17T23:52:21.852" v="1631" actId="26606"/>
          <ac:picMkLst>
            <pc:docMk/>
            <pc:sldMk cId="2874181914" sldId="260"/>
            <ac:picMk id="9" creationId="{1F776386-EF42-6B2A-3B42-02070A284D34}"/>
          </ac:picMkLst>
        </pc:picChg>
      </pc:sldChg>
      <pc:sldChg chg="addSp delSp modSp mod modNotesTx">
        <pc:chgData name="Ferline Danquá" userId="386070216ef43596" providerId="LiveId" clId="{850460B0-A75D-43D3-BBC1-CF15D5863FF2}" dt="2024-03-25T10:03:18.159" v="4670" actId="12"/>
        <pc:sldMkLst>
          <pc:docMk/>
          <pc:sldMk cId="955542512" sldId="261"/>
        </pc:sldMkLst>
        <pc:spChg chg="mod">
          <ac:chgData name="Ferline Danquá" userId="386070216ef43596" providerId="LiveId" clId="{850460B0-A75D-43D3-BBC1-CF15D5863FF2}" dt="2024-03-25T00:11:43.356" v="3907" actId="20577"/>
          <ac:spMkLst>
            <pc:docMk/>
            <pc:sldMk cId="955542512" sldId="261"/>
            <ac:spMk id="2" creationId="{8E9D19E5-AC55-54FD-E00B-89D6CD59399C}"/>
          </ac:spMkLst>
        </pc:spChg>
        <pc:spChg chg="mod">
          <ac:chgData name="Ferline Danquá" userId="386070216ef43596" providerId="LiveId" clId="{850460B0-A75D-43D3-BBC1-CF15D5863FF2}" dt="2024-03-25T10:03:18.159" v="4670" actId="12"/>
          <ac:spMkLst>
            <pc:docMk/>
            <pc:sldMk cId="955542512" sldId="261"/>
            <ac:spMk id="3" creationId="{5A38472C-4FE6-2304-26CB-5EA0498926A5}"/>
          </ac:spMkLst>
        </pc:spChg>
        <pc:spChg chg="add del mod">
          <ac:chgData name="Ferline Danquá" userId="386070216ef43596" providerId="LiveId" clId="{850460B0-A75D-43D3-BBC1-CF15D5863FF2}" dt="2024-03-25T00:27:21.340" v="4029"/>
          <ac:spMkLst>
            <pc:docMk/>
            <pc:sldMk cId="955542512" sldId="261"/>
            <ac:spMk id="4" creationId="{E6190F63-772D-7C7C-FA0A-9B9264FBCF65}"/>
          </ac:spMkLst>
        </pc:spChg>
      </pc:sldChg>
      <pc:sldChg chg="addSp delSp modSp mod modClrScheme chgLayout modNotesTx">
        <pc:chgData name="Ferline Danquá" userId="386070216ef43596" providerId="LiveId" clId="{850460B0-A75D-43D3-BBC1-CF15D5863FF2}" dt="2024-03-25T10:02:20.442" v="4664" actId="12"/>
        <pc:sldMkLst>
          <pc:docMk/>
          <pc:sldMk cId="1500852606" sldId="262"/>
        </pc:sldMkLst>
        <pc:spChg chg="mod">
          <ac:chgData name="Ferline Danquá" userId="386070216ef43596" providerId="LiveId" clId="{850460B0-A75D-43D3-BBC1-CF15D5863FF2}" dt="2024-03-25T01:02:30.398" v="4218" actId="26606"/>
          <ac:spMkLst>
            <pc:docMk/>
            <pc:sldMk cId="1500852606" sldId="262"/>
            <ac:spMk id="2" creationId="{B79DDA00-8EF0-E77F-4B43-35F0E57C4F41}"/>
          </ac:spMkLst>
        </pc:spChg>
        <pc:spChg chg="mod ord">
          <ac:chgData name="Ferline Danquá" userId="386070216ef43596" providerId="LiveId" clId="{850460B0-A75D-43D3-BBC1-CF15D5863FF2}" dt="2024-03-25T10:02:20.442" v="4664" actId="12"/>
          <ac:spMkLst>
            <pc:docMk/>
            <pc:sldMk cId="1500852606" sldId="262"/>
            <ac:spMk id="3" creationId="{D7ED11C4-A4C6-65AA-EEA1-E3F6BFEB0B5C}"/>
          </ac:spMkLst>
        </pc:spChg>
        <pc:spChg chg="add mod">
          <ac:chgData name="Ferline Danquá" userId="386070216ef43596" providerId="LiveId" clId="{850460B0-A75D-43D3-BBC1-CF15D5863FF2}" dt="2024-03-25T10:01:22.446" v="4659" actId="1076"/>
          <ac:spMkLst>
            <pc:docMk/>
            <pc:sldMk cId="1500852606" sldId="262"/>
            <ac:spMk id="6" creationId="{15E00B1A-5C6B-AD32-3CA2-37AC87DAA5B3}"/>
          </ac:spMkLst>
        </pc:spChg>
        <pc:spChg chg="add del mod">
          <ac:chgData name="Ferline Danquá" userId="386070216ef43596" providerId="LiveId" clId="{850460B0-A75D-43D3-BBC1-CF15D5863FF2}" dt="2024-03-25T01:02:30.398" v="4218" actId="26606"/>
          <ac:spMkLst>
            <pc:docMk/>
            <pc:sldMk cId="1500852606" sldId="262"/>
            <ac:spMk id="8" creationId="{E984D15D-2A20-45BB-8C54-025E58B3640B}"/>
          </ac:spMkLst>
        </pc:spChg>
        <pc:picChg chg="add mod">
          <ac:chgData name="Ferline Danquá" userId="386070216ef43596" providerId="LiveId" clId="{850460B0-A75D-43D3-BBC1-CF15D5863FF2}" dt="2024-03-25T01:02:58.672" v="4221" actId="1076"/>
          <ac:picMkLst>
            <pc:docMk/>
            <pc:sldMk cId="1500852606" sldId="262"/>
            <ac:picMk id="5" creationId="{E263F926-DDE1-5E8F-DE03-940858862CB4}"/>
          </ac:picMkLst>
        </pc:picChg>
      </pc:sldChg>
      <pc:sldChg chg="modSp mod">
        <pc:chgData name="Ferline Danquá" userId="386070216ef43596" providerId="LiveId" clId="{850460B0-A75D-43D3-BBC1-CF15D5863FF2}" dt="2024-03-25T10:04:43.377" v="4680" actId="1036"/>
        <pc:sldMkLst>
          <pc:docMk/>
          <pc:sldMk cId="174427007" sldId="263"/>
        </pc:sldMkLst>
        <pc:spChg chg="mod">
          <ac:chgData name="Ferline Danquá" userId="386070216ef43596" providerId="LiveId" clId="{850460B0-A75D-43D3-BBC1-CF15D5863FF2}" dt="2024-03-25T10:04:43.377" v="4680" actId="1036"/>
          <ac:spMkLst>
            <pc:docMk/>
            <pc:sldMk cId="174427007" sldId="263"/>
            <ac:spMk id="2" creationId="{28B45DB2-D1E4-8C3C-9288-0285E12AC63C}"/>
          </ac:spMkLst>
        </pc:spChg>
        <pc:spChg chg="mod">
          <ac:chgData name="Ferline Danquá" userId="386070216ef43596" providerId="LiveId" clId="{850460B0-A75D-43D3-BBC1-CF15D5863FF2}" dt="2024-03-25T10:04:40.115" v="4679" actId="2710"/>
          <ac:spMkLst>
            <pc:docMk/>
            <pc:sldMk cId="174427007" sldId="263"/>
            <ac:spMk id="3" creationId="{8D487F98-1EA6-BF70-0F76-6420703ED133}"/>
          </ac:spMkLst>
        </pc:spChg>
      </pc:sldChg>
      <pc:sldChg chg="addSp delSp modSp mod">
        <pc:chgData name="Ferline Danquá" userId="386070216ef43596" providerId="LiveId" clId="{850460B0-A75D-43D3-BBC1-CF15D5863FF2}" dt="2024-03-25T10:05:09.137" v="4684" actId="1076"/>
        <pc:sldMkLst>
          <pc:docMk/>
          <pc:sldMk cId="3583064959" sldId="264"/>
        </pc:sldMkLst>
        <pc:spChg chg="add del mod">
          <ac:chgData name="Ferline Danquá" userId="386070216ef43596" providerId="LiveId" clId="{850460B0-A75D-43D3-BBC1-CF15D5863FF2}" dt="2024-03-25T10:05:09.137" v="4684" actId="1076"/>
          <ac:spMkLst>
            <pc:docMk/>
            <pc:sldMk cId="3583064959" sldId="264"/>
            <ac:spMk id="3" creationId="{4F14E7C7-9302-C3F8-D1DC-08D0C375A3B6}"/>
          </ac:spMkLst>
        </pc:spChg>
        <pc:spChg chg="add mod">
          <ac:chgData name="Ferline Danquá" userId="386070216ef43596" providerId="LiveId" clId="{850460B0-A75D-43D3-BBC1-CF15D5863FF2}" dt="2024-03-25T01:08:30.974" v="4229"/>
          <ac:spMkLst>
            <pc:docMk/>
            <pc:sldMk cId="3583064959" sldId="264"/>
            <ac:spMk id="4" creationId="{E86A3FFE-5A31-8257-1F55-6B4F07B0F1CE}"/>
          </ac:spMkLst>
        </pc:spChg>
      </pc:sldChg>
      <pc:sldChg chg="modSp mod">
        <pc:chgData name="Ferline Danquá" userId="386070216ef43596" providerId="LiveId" clId="{850460B0-A75D-43D3-BBC1-CF15D5863FF2}" dt="2024-04-03T18:04:49.437" v="4705" actId="1076"/>
        <pc:sldMkLst>
          <pc:docMk/>
          <pc:sldMk cId="113203883" sldId="265"/>
        </pc:sldMkLst>
        <pc:spChg chg="mod">
          <ac:chgData name="Ferline Danquá" userId="386070216ef43596" providerId="LiveId" clId="{850460B0-A75D-43D3-BBC1-CF15D5863FF2}" dt="2024-03-18T19:10:33.974" v="2090" actId="20577"/>
          <ac:spMkLst>
            <pc:docMk/>
            <pc:sldMk cId="113203883" sldId="265"/>
            <ac:spMk id="2" creationId="{33275954-8C3F-3E4A-14FC-8362731AF2A2}"/>
          </ac:spMkLst>
        </pc:spChg>
        <pc:spChg chg="mod">
          <ac:chgData name="Ferline Danquá" userId="386070216ef43596" providerId="LiveId" clId="{850460B0-A75D-43D3-BBC1-CF15D5863FF2}" dt="2024-04-03T18:04:49.437" v="4705" actId="1076"/>
          <ac:spMkLst>
            <pc:docMk/>
            <pc:sldMk cId="113203883" sldId="265"/>
            <ac:spMk id="3" creationId="{CC79A833-D061-9C43-8618-E784667A9359}"/>
          </ac:spMkLst>
        </pc:spChg>
      </pc:sldChg>
      <pc:sldChg chg="addSp delSp modSp mod">
        <pc:chgData name="Ferline Danquá" userId="386070216ef43596" providerId="LiveId" clId="{850460B0-A75D-43D3-BBC1-CF15D5863FF2}" dt="2024-03-25T10:04:55.619" v="4681" actId="1076"/>
        <pc:sldMkLst>
          <pc:docMk/>
          <pc:sldMk cId="1141520413" sldId="266"/>
        </pc:sldMkLst>
        <pc:spChg chg="add del mod">
          <ac:chgData name="Ferline Danquá" userId="386070216ef43596" providerId="LiveId" clId="{850460B0-A75D-43D3-BBC1-CF15D5863FF2}" dt="2024-03-25T10:04:55.619" v="4681" actId="1076"/>
          <ac:spMkLst>
            <pc:docMk/>
            <pc:sldMk cId="1141520413" sldId="266"/>
            <ac:spMk id="3" creationId="{F1659EE3-E57E-A609-2DF7-E4C55C3D211A}"/>
          </ac:spMkLst>
        </pc:spChg>
        <pc:spChg chg="add mod">
          <ac:chgData name="Ferline Danquá" userId="386070216ef43596" providerId="LiveId" clId="{850460B0-A75D-43D3-BBC1-CF15D5863FF2}" dt="2024-03-24T21:02:12.435" v="3231"/>
          <ac:spMkLst>
            <pc:docMk/>
            <pc:sldMk cId="1141520413" sldId="266"/>
            <ac:spMk id="4" creationId="{272411F8-F2CB-9EE5-DA7F-86F2E03DD680}"/>
          </ac:spMkLst>
        </pc:spChg>
        <pc:spChg chg="add del mod">
          <ac:chgData name="Ferline Danquá" userId="386070216ef43596" providerId="LiveId" clId="{850460B0-A75D-43D3-BBC1-CF15D5863FF2}" dt="2024-03-25T00:21:54.140" v="3992"/>
          <ac:spMkLst>
            <pc:docMk/>
            <pc:sldMk cId="1141520413" sldId="266"/>
            <ac:spMk id="5" creationId="{83F7E793-0CC7-B807-1D16-AEC640BBDF06}"/>
          </ac:spMkLst>
        </pc:spChg>
      </pc:sldChg>
      <pc:sldChg chg="addSp delSp modSp new mod modClrScheme chgLayout">
        <pc:chgData name="Ferline Danquá" userId="386070216ef43596" providerId="LiveId" clId="{850460B0-A75D-43D3-BBC1-CF15D5863FF2}" dt="2024-03-25T10:03:44.160" v="4673" actId="123"/>
        <pc:sldMkLst>
          <pc:docMk/>
          <pc:sldMk cId="4427363" sldId="267"/>
        </pc:sldMkLst>
        <pc:spChg chg="del">
          <ac:chgData name="Ferline Danquá" userId="386070216ef43596" providerId="LiveId" clId="{850460B0-A75D-43D3-BBC1-CF15D5863FF2}" dt="2024-03-14T18:17:31.678" v="189" actId="26606"/>
          <ac:spMkLst>
            <pc:docMk/>
            <pc:sldMk cId="4427363" sldId="267"/>
            <ac:spMk id="2" creationId="{AE38F55E-D90E-1534-40F0-DD8B2BF86435}"/>
          </ac:spMkLst>
        </pc:spChg>
        <pc:spChg chg="del">
          <ac:chgData name="Ferline Danquá" userId="386070216ef43596" providerId="LiveId" clId="{850460B0-A75D-43D3-BBC1-CF15D5863FF2}" dt="2024-03-14T18:17:31.678" v="189" actId="26606"/>
          <ac:spMkLst>
            <pc:docMk/>
            <pc:sldMk cId="4427363" sldId="267"/>
            <ac:spMk id="3" creationId="{8FCCB1CA-D3C2-EA5C-C249-C78342148E7A}"/>
          </ac:spMkLst>
        </pc:spChg>
        <pc:spChg chg="del">
          <ac:chgData name="Ferline Danquá" userId="386070216ef43596" providerId="LiveId" clId="{850460B0-A75D-43D3-BBC1-CF15D5863FF2}" dt="2024-03-14T18:17:31.678" v="189" actId="26606"/>
          <ac:spMkLst>
            <pc:docMk/>
            <pc:sldMk cId="4427363" sldId="267"/>
            <ac:spMk id="4" creationId="{A0CBDEF8-5ABC-D1A0-FEC3-8C4F344EB7FC}"/>
          </ac:spMkLst>
        </pc:spChg>
        <pc:spChg chg="add">
          <ac:chgData name="Ferline Danquá" userId="386070216ef43596" providerId="LiveId" clId="{850460B0-A75D-43D3-BBC1-CF15D5863FF2}" dt="2024-03-14T18:30:16.762" v="276"/>
          <ac:spMkLst>
            <pc:docMk/>
            <pc:sldMk cId="4427363" sldId="267"/>
            <ac:spMk id="5" creationId="{B8FC5FD8-2CEE-ABDD-EDDF-4571E08F725A}"/>
          </ac:spMkLst>
        </pc:spChg>
        <pc:spChg chg="add">
          <ac:chgData name="Ferline Danquá" userId="386070216ef43596" providerId="LiveId" clId="{850460B0-A75D-43D3-BBC1-CF15D5863FF2}" dt="2024-03-14T18:30:24.223" v="278"/>
          <ac:spMkLst>
            <pc:docMk/>
            <pc:sldMk cId="4427363" sldId="267"/>
            <ac:spMk id="6" creationId="{9A55733B-8F6A-ED08-5C24-B0528DDB1D88}"/>
          </ac:spMkLst>
        </pc:spChg>
        <pc:spChg chg="add mod">
          <ac:chgData name="Ferline Danquá" userId="386070216ef43596" providerId="LiveId" clId="{850460B0-A75D-43D3-BBC1-CF15D5863FF2}" dt="2024-03-17T22:11:50.490" v="1087" actId="26606"/>
          <ac:spMkLst>
            <pc:docMk/>
            <pc:sldMk cId="4427363" sldId="267"/>
            <ac:spMk id="9" creationId="{FBEF2EED-60AD-7752-D8C4-D72B64A7FD00}"/>
          </ac:spMkLst>
        </pc:spChg>
        <pc:spChg chg="add mod ord">
          <ac:chgData name="Ferline Danquá" userId="386070216ef43596" providerId="LiveId" clId="{850460B0-A75D-43D3-BBC1-CF15D5863FF2}" dt="2024-03-25T10:03:44.160" v="4673" actId="123"/>
          <ac:spMkLst>
            <pc:docMk/>
            <pc:sldMk cId="4427363" sldId="267"/>
            <ac:spMk id="11" creationId="{94166321-EC1B-CED7-A490-22DE66FE3807}"/>
          </ac:spMkLst>
        </pc:spChg>
        <pc:spChg chg="add del mod">
          <ac:chgData name="Ferline Danquá" userId="386070216ef43596" providerId="LiveId" clId="{850460B0-A75D-43D3-BBC1-CF15D5863FF2}" dt="2024-03-17T22:11:25.253" v="1083" actId="26606"/>
          <ac:spMkLst>
            <pc:docMk/>
            <pc:sldMk cId="4427363" sldId="267"/>
            <ac:spMk id="13" creationId="{50F2D154-30B1-5C56-66E9-31F002B114EE}"/>
          </ac:spMkLst>
        </pc:spChg>
        <pc:spChg chg="add del mod">
          <ac:chgData name="Ferline Danquá" userId="386070216ef43596" providerId="LiveId" clId="{850460B0-A75D-43D3-BBC1-CF15D5863FF2}" dt="2024-03-17T22:10:20.683" v="1076" actId="931"/>
          <ac:spMkLst>
            <pc:docMk/>
            <pc:sldMk cId="4427363" sldId="267"/>
            <ac:spMk id="16" creationId="{DFC6A36E-9DD3-5B29-1C6C-AAB5714AD2E5}"/>
          </ac:spMkLst>
        </pc:spChg>
        <pc:spChg chg="add del mod">
          <ac:chgData name="Ferline Danquá" userId="386070216ef43596" providerId="LiveId" clId="{850460B0-A75D-43D3-BBC1-CF15D5863FF2}" dt="2024-03-17T22:11:25.253" v="1083" actId="26606"/>
          <ac:spMkLst>
            <pc:docMk/>
            <pc:sldMk cId="4427363" sldId="267"/>
            <ac:spMk id="18" creationId="{6831651F-4E6E-A6B0-984A-BB6039C975EC}"/>
          </ac:spMkLst>
        </pc:spChg>
        <pc:spChg chg="add del mod">
          <ac:chgData name="Ferline Danquá" userId="386070216ef43596" providerId="LiveId" clId="{850460B0-A75D-43D3-BBC1-CF15D5863FF2}" dt="2024-03-17T22:11:33.518" v="1085" actId="26606"/>
          <ac:spMkLst>
            <pc:docMk/>
            <pc:sldMk cId="4427363" sldId="267"/>
            <ac:spMk id="20" creationId="{ABE1FF04-3BBD-E715-5F6C-20D0E6F5B61E}"/>
          </ac:spMkLst>
        </pc:spChg>
        <pc:spChg chg="add del mod">
          <ac:chgData name="Ferline Danquá" userId="386070216ef43596" providerId="LiveId" clId="{850460B0-A75D-43D3-BBC1-CF15D5863FF2}" dt="2024-03-17T22:11:33.518" v="1085" actId="26606"/>
          <ac:spMkLst>
            <pc:docMk/>
            <pc:sldMk cId="4427363" sldId="267"/>
            <ac:spMk id="21" creationId="{2CB569EA-5362-C430-1435-F83AE0071F92}"/>
          </ac:spMkLst>
        </pc:spChg>
        <pc:picChg chg="add mod">
          <ac:chgData name="Ferline Danquá" userId="386070216ef43596" providerId="LiveId" clId="{850460B0-A75D-43D3-BBC1-CF15D5863FF2}" dt="2024-03-17T22:12:10.890" v="1093" actId="14100"/>
          <ac:picMkLst>
            <pc:docMk/>
            <pc:sldMk cId="4427363" sldId="267"/>
            <ac:picMk id="3" creationId="{AC40BC27-B8CD-3FF1-7387-4593C75D0262}"/>
          </ac:picMkLst>
        </pc:picChg>
      </pc:sldChg>
      <pc:sldChg chg="addSp delSp modSp new mod modClrScheme chgLayout">
        <pc:chgData name="Ferline Danquá" userId="386070216ef43596" providerId="LiveId" clId="{850460B0-A75D-43D3-BBC1-CF15D5863FF2}" dt="2024-04-03T18:21:49.882" v="4729" actId="20577"/>
        <pc:sldMkLst>
          <pc:docMk/>
          <pc:sldMk cId="3239345671" sldId="268"/>
        </pc:sldMkLst>
        <pc:spChg chg="mod">
          <ac:chgData name="Ferline Danquá" userId="386070216ef43596" providerId="LiveId" clId="{850460B0-A75D-43D3-BBC1-CF15D5863FF2}" dt="2024-04-03T18:21:26.034" v="4727" actId="26606"/>
          <ac:spMkLst>
            <pc:docMk/>
            <pc:sldMk cId="3239345671" sldId="268"/>
            <ac:spMk id="2" creationId="{52906FF5-EB4C-E148-5675-F819431E69BD}"/>
          </ac:spMkLst>
        </pc:spChg>
        <pc:spChg chg="add del mod ord">
          <ac:chgData name="Ferline Danquá" userId="386070216ef43596" providerId="LiveId" clId="{850460B0-A75D-43D3-BBC1-CF15D5863FF2}" dt="2024-04-03T18:21:49.882" v="4729" actId="20577"/>
          <ac:spMkLst>
            <pc:docMk/>
            <pc:sldMk cId="3239345671" sldId="268"/>
            <ac:spMk id="3" creationId="{FD5AEBAE-8C3D-C485-624A-AEFA95865569}"/>
          </ac:spMkLst>
        </pc:spChg>
        <pc:spChg chg="add mod">
          <ac:chgData name="Ferline Danquá" userId="386070216ef43596" providerId="LiveId" clId="{850460B0-A75D-43D3-BBC1-CF15D5863FF2}" dt="2024-03-24T19:19:25.029" v="2438"/>
          <ac:spMkLst>
            <pc:docMk/>
            <pc:sldMk cId="3239345671" sldId="268"/>
            <ac:spMk id="4" creationId="{0E82C102-7F0B-EE0A-08CB-4F9144D4CEFA}"/>
          </ac:spMkLst>
        </pc:spChg>
        <pc:spChg chg="add">
          <ac:chgData name="Ferline Danquá" userId="386070216ef43596" providerId="LiveId" clId="{850460B0-A75D-43D3-BBC1-CF15D5863FF2}" dt="2024-03-24T22:05:05.741" v="3649"/>
          <ac:spMkLst>
            <pc:docMk/>
            <pc:sldMk cId="3239345671" sldId="268"/>
            <ac:spMk id="5" creationId="{E9BE2EEB-813D-52CB-1C8F-FB9B52A8BB71}"/>
          </ac:spMkLst>
        </pc:spChg>
        <pc:spChg chg="add">
          <ac:chgData name="Ferline Danquá" userId="386070216ef43596" providerId="LiveId" clId="{850460B0-A75D-43D3-BBC1-CF15D5863FF2}" dt="2024-03-24T22:05:13.689" v="3654"/>
          <ac:spMkLst>
            <pc:docMk/>
            <pc:sldMk cId="3239345671" sldId="268"/>
            <ac:spMk id="6" creationId="{280CE55D-6EB9-D1AB-EAE8-DD15E4F19B21}"/>
          </ac:spMkLst>
        </pc:spChg>
        <pc:spChg chg="add mod">
          <ac:chgData name="Ferline Danquá" userId="386070216ef43596" providerId="LiveId" clId="{850460B0-A75D-43D3-BBC1-CF15D5863FF2}" dt="2024-03-24T22:05:38.914" v="3658" actId="1076"/>
          <ac:spMkLst>
            <pc:docMk/>
            <pc:sldMk cId="3239345671" sldId="268"/>
            <ac:spMk id="7" creationId="{718725E4-3C8D-81F7-DBBB-6F5AA502F993}"/>
          </ac:spMkLst>
        </pc:spChg>
        <pc:spChg chg="add del mod">
          <ac:chgData name="Ferline Danquá" userId="386070216ef43596" providerId="LiveId" clId="{850460B0-A75D-43D3-BBC1-CF15D5863FF2}" dt="2024-03-24T22:06:32.089" v="3667"/>
          <ac:spMkLst>
            <pc:docMk/>
            <pc:sldMk cId="3239345671" sldId="268"/>
            <ac:spMk id="8" creationId="{7B9F86CB-F0DA-BDD6-0E55-B84EA8F6580A}"/>
          </ac:spMkLst>
        </pc:spChg>
        <pc:spChg chg="add del mod">
          <ac:chgData name="Ferline Danquá" userId="386070216ef43596" providerId="LiveId" clId="{850460B0-A75D-43D3-BBC1-CF15D5863FF2}" dt="2024-03-24T22:17:12.394" v="3731"/>
          <ac:spMkLst>
            <pc:docMk/>
            <pc:sldMk cId="3239345671" sldId="268"/>
            <ac:spMk id="9" creationId="{EF6019F5-91C4-3DF3-9A3A-9CA79FB979E6}"/>
          </ac:spMkLst>
        </pc:spChg>
        <pc:spChg chg="add del mod">
          <ac:chgData name="Ferline Danquá" userId="386070216ef43596" providerId="LiveId" clId="{850460B0-A75D-43D3-BBC1-CF15D5863FF2}" dt="2024-03-24T22:21:56.214" v="3777" actId="26606"/>
          <ac:spMkLst>
            <pc:docMk/>
            <pc:sldMk cId="3239345671" sldId="268"/>
            <ac:spMk id="10" creationId="{3D594012-CC9C-7567-4160-046CD3134A4E}"/>
          </ac:spMkLst>
        </pc:spChg>
        <pc:spChg chg="add del mod">
          <ac:chgData name="Ferline Danquá" userId="386070216ef43596" providerId="LiveId" clId="{850460B0-A75D-43D3-BBC1-CF15D5863FF2}" dt="2024-03-24T22:21:56.214" v="3777" actId="26606"/>
          <ac:spMkLst>
            <pc:docMk/>
            <pc:sldMk cId="3239345671" sldId="268"/>
            <ac:spMk id="11" creationId="{A871E234-0A2C-5468-206C-B45DF975F07F}"/>
          </ac:spMkLst>
        </pc:spChg>
        <pc:spChg chg="add del mod">
          <ac:chgData name="Ferline Danquá" userId="386070216ef43596" providerId="LiveId" clId="{850460B0-A75D-43D3-BBC1-CF15D5863FF2}" dt="2024-03-24T22:21:56.214" v="3777" actId="26606"/>
          <ac:spMkLst>
            <pc:docMk/>
            <pc:sldMk cId="3239345671" sldId="268"/>
            <ac:spMk id="12" creationId="{BE6F31B4-DB46-47F3-B2C5-5393DC7435F1}"/>
          </ac:spMkLst>
        </pc:spChg>
        <pc:spChg chg="add del mod">
          <ac:chgData name="Ferline Danquá" userId="386070216ef43596" providerId="LiveId" clId="{850460B0-A75D-43D3-BBC1-CF15D5863FF2}" dt="2024-03-24T22:34:30.248" v="3815" actId="26606"/>
          <ac:spMkLst>
            <pc:docMk/>
            <pc:sldMk cId="3239345671" sldId="268"/>
            <ac:spMk id="14" creationId="{9AB77122-7F92-8766-E658-96993D37E07B}"/>
          </ac:spMkLst>
        </pc:spChg>
        <pc:spChg chg="add del mod">
          <ac:chgData name="Ferline Danquá" userId="386070216ef43596" providerId="LiveId" clId="{850460B0-A75D-43D3-BBC1-CF15D5863FF2}" dt="2024-04-03T18:19:50.554" v="4717" actId="478"/>
          <ac:spMkLst>
            <pc:docMk/>
            <pc:sldMk cId="3239345671" sldId="268"/>
            <ac:spMk id="19" creationId="{450BA42F-2F23-9C4A-6267-C69B63B310E1}"/>
          </ac:spMkLst>
        </pc:spChg>
        <pc:spChg chg="add del mod">
          <ac:chgData name="Ferline Danquá" userId="386070216ef43596" providerId="LiveId" clId="{850460B0-A75D-43D3-BBC1-CF15D5863FF2}" dt="2024-03-25T09:16:28.590" v="4366" actId="478"/>
          <ac:spMkLst>
            <pc:docMk/>
            <pc:sldMk cId="3239345671" sldId="268"/>
            <ac:spMk id="24" creationId="{6E203DF6-9D6A-BFED-6867-91D4D32B2494}"/>
          </ac:spMkLst>
        </pc:spChg>
        <pc:picChg chg="add del mod">
          <ac:chgData name="Ferline Danquá" userId="386070216ef43596" providerId="LiveId" clId="{850460B0-A75D-43D3-BBC1-CF15D5863FF2}" dt="2024-03-24T22:33:05.989" v="3801" actId="478"/>
          <ac:picMkLst>
            <pc:docMk/>
            <pc:sldMk cId="3239345671" sldId="268"/>
            <ac:picMk id="15" creationId="{61CB6E3E-EC3B-790A-64C5-A3D66F5AA8DF}"/>
          </ac:picMkLst>
        </pc:picChg>
        <pc:picChg chg="add del mod">
          <ac:chgData name="Ferline Danquá" userId="386070216ef43596" providerId="LiveId" clId="{850460B0-A75D-43D3-BBC1-CF15D5863FF2}" dt="2024-04-03T18:19:44.861" v="4715" actId="478"/>
          <ac:picMkLst>
            <pc:docMk/>
            <pc:sldMk cId="3239345671" sldId="268"/>
            <ac:picMk id="17" creationId="{969C2EBA-8461-902E-7283-CC1E200B6C4F}"/>
          </ac:picMkLst>
        </pc:picChg>
      </pc:sldChg>
      <pc:sldChg chg="addSp delSp modSp new mod modClrScheme chgLayout">
        <pc:chgData name="Ferline Danquá" userId="386070216ef43596" providerId="LiveId" clId="{850460B0-A75D-43D3-BBC1-CF15D5863FF2}" dt="2024-03-25T10:03:07.367" v="4669" actId="12"/>
        <pc:sldMkLst>
          <pc:docMk/>
          <pc:sldMk cId="1663621010" sldId="269"/>
        </pc:sldMkLst>
        <pc:spChg chg="mod">
          <ac:chgData name="Ferline Danquá" userId="386070216ef43596" providerId="LiveId" clId="{850460B0-A75D-43D3-BBC1-CF15D5863FF2}" dt="2024-03-25T09:28:56.697" v="4482" actId="26606"/>
          <ac:spMkLst>
            <pc:docMk/>
            <pc:sldMk cId="1663621010" sldId="269"/>
            <ac:spMk id="2" creationId="{B80840DE-3142-29F9-4232-8EBEECBCC987}"/>
          </ac:spMkLst>
        </pc:spChg>
        <pc:spChg chg="mod ord">
          <ac:chgData name="Ferline Danquá" userId="386070216ef43596" providerId="LiveId" clId="{850460B0-A75D-43D3-BBC1-CF15D5863FF2}" dt="2024-03-25T10:03:07.367" v="4669" actId="12"/>
          <ac:spMkLst>
            <pc:docMk/>
            <pc:sldMk cId="1663621010" sldId="269"/>
            <ac:spMk id="3" creationId="{17B6EAAD-B7DC-7F30-D5B3-542690EA065D}"/>
          </ac:spMkLst>
        </pc:spChg>
        <pc:spChg chg="add del mod">
          <ac:chgData name="Ferline Danquá" userId="386070216ef43596" providerId="LiveId" clId="{850460B0-A75D-43D3-BBC1-CF15D5863FF2}" dt="2024-03-25T09:28:56.697" v="4482" actId="26606"/>
          <ac:spMkLst>
            <pc:docMk/>
            <pc:sldMk cId="1663621010" sldId="269"/>
            <ac:spMk id="5" creationId="{9A750A02-471F-F575-3986-FF79DA8ABA80}"/>
          </ac:spMkLst>
        </pc:spChg>
        <pc:spChg chg="add del mod">
          <ac:chgData name="Ferline Danquá" userId="386070216ef43596" providerId="LiveId" clId="{850460B0-A75D-43D3-BBC1-CF15D5863FF2}" dt="2024-03-20T04:56:03.843" v="2192" actId="931"/>
          <ac:spMkLst>
            <pc:docMk/>
            <pc:sldMk cId="1663621010" sldId="269"/>
            <ac:spMk id="7" creationId="{7EA5F902-0123-4A2A-F1DD-D08F48E65DAB}"/>
          </ac:spMkLst>
        </pc:spChg>
        <pc:spChg chg="add del mod">
          <ac:chgData name="Ferline Danquá" userId="386070216ef43596" providerId="LiveId" clId="{850460B0-A75D-43D3-BBC1-CF15D5863FF2}" dt="2024-03-20T04:50:24.856" v="2109" actId="931"/>
          <ac:spMkLst>
            <pc:docMk/>
            <pc:sldMk cId="1663621010" sldId="269"/>
            <ac:spMk id="8" creationId="{1C143F57-73C4-C583-78E0-0B195383C28F}"/>
          </ac:spMkLst>
        </pc:spChg>
        <pc:spChg chg="add del mod">
          <ac:chgData name="Ferline Danquá" userId="386070216ef43596" providerId="LiveId" clId="{850460B0-A75D-43D3-BBC1-CF15D5863FF2}" dt="2024-03-25T09:28:49.138" v="4481" actId="478"/>
          <ac:spMkLst>
            <pc:docMk/>
            <pc:sldMk cId="1663621010" sldId="269"/>
            <ac:spMk id="12" creationId="{7C38374A-30DC-37C8-5DAE-CEADCFCB68B5}"/>
          </ac:spMkLst>
        </pc:spChg>
        <pc:picChg chg="add del mod">
          <ac:chgData name="Ferline Danquá" userId="386070216ef43596" providerId="LiveId" clId="{850460B0-A75D-43D3-BBC1-CF15D5863FF2}" dt="2024-03-20T04:52:21.706" v="2119" actId="478"/>
          <ac:picMkLst>
            <pc:docMk/>
            <pc:sldMk cId="1663621010" sldId="269"/>
            <ac:picMk id="5" creationId="{DB117AFD-418C-6EF2-78AA-47CD77382009}"/>
          </ac:picMkLst>
        </pc:picChg>
        <pc:picChg chg="add del mod">
          <ac:chgData name="Ferline Danquá" userId="386070216ef43596" providerId="LiveId" clId="{850460B0-A75D-43D3-BBC1-CF15D5863FF2}" dt="2024-03-25T09:28:35.979" v="4480" actId="478"/>
          <ac:picMkLst>
            <pc:docMk/>
            <pc:sldMk cId="1663621010" sldId="269"/>
            <ac:picMk id="10" creationId="{9962CD56-D9F1-4101-AAF6-97A1C19F8480}"/>
          </ac:picMkLst>
        </pc:picChg>
      </pc:sldChg>
      <pc:sldChg chg="addSp delSp modSp new mod modClrScheme chgLayout">
        <pc:chgData name="Ferline Danquá" userId="386070216ef43596" providerId="LiveId" clId="{850460B0-A75D-43D3-BBC1-CF15D5863FF2}" dt="2024-03-25T10:02:40.844" v="4666" actId="12"/>
        <pc:sldMkLst>
          <pc:docMk/>
          <pc:sldMk cId="2581598781" sldId="270"/>
        </pc:sldMkLst>
        <pc:spChg chg="mod">
          <ac:chgData name="Ferline Danquá" userId="386070216ef43596" providerId="LiveId" clId="{850460B0-A75D-43D3-BBC1-CF15D5863FF2}" dt="2024-03-17T23:27:07.450" v="1466" actId="26606"/>
          <ac:spMkLst>
            <pc:docMk/>
            <pc:sldMk cId="2581598781" sldId="270"/>
            <ac:spMk id="2" creationId="{7DCEDCBA-0AD8-AACA-753A-D0D7CEC0E7B1}"/>
          </ac:spMkLst>
        </pc:spChg>
        <pc:spChg chg="add del mod">
          <ac:chgData name="Ferline Danquá" userId="386070216ef43596" providerId="LiveId" clId="{850460B0-A75D-43D3-BBC1-CF15D5863FF2}" dt="2024-03-25T09:32:55.471" v="4511"/>
          <ac:spMkLst>
            <pc:docMk/>
            <pc:sldMk cId="2581598781" sldId="270"/>
            <ac:spMk id="3" creationId="{5D181D43-8628-B1A3-D955-A99EFB27F01B}"/>
          </ac:spMkLst>
        </pc:spChg>
        <pc:spChg chg="del">
          <ac:chgData name="Ferline Danquá" userId="386070216ef43596" providerId="LiveId" clId="{850460B0-A75D-43D3-BBC1-CF15D5863FF2}" dt="2024-03-17T23:26:50.243" v="1461" actId="931"/>
          <ac:spMkLst>
            <pc:docMk/>
            <pc:sldMk cId="2581598781" sldId="270"/>
            <ac:spMk id="3" creationId="{9868BA43-ECAE-1240-754E-2BED2DA5C5BE}"/>
          </ac:spMkLst>
        </pc:spChg>
        <pc:spChg chg="add mod">
          <ac:chgData name="Ferline Danquá" userId="386070216ef43596" providerId="LiveId" clId="{850460B0-A75D-43D3-BBC1-CF15D5863FF2}" dt="2024-03-25T09:33:11.760" v="4514" actId="1076"/>
          <ac:spMkLst>
            <pc:docMk/>
            <pc:sldMk cId="2581598781" sldId="270"/>
            <ac:spMk id="7" creationId="{724CFADE-214D-5220-E331-7090CCD07542}"/>
          </ac:spMkLst>
        </pc:spChg>
        <pc:spChg chg="add mod">
          <ac:chgData name="Ferline Danquá" userId="386070216ef43596" providerId="LiveId" clId="{850460B0-A75D-43D3-BBC1-CF15D5863FF2}" dt="2024-03-18T12:32:21.143" v="2051"/>
          <ac:spMkLst>
            <pc:docMk/>
            <pc:sldMk cId="2581598781" sldId="270"/>
            <ac:spMk id="8" creationId="{844D8F59-C103-C7AD-1EAF-9DFCF9666F4D}"/>
          </ac:spMkLst>
        </pc:spChg>
        <pc:spChg chg="add mod">
          <ac:chgData name="Ferline Danquá" userId="386070216ef43596" providerId="LiveId" clId="{850460B0-A75D-43D3-BBC1-CF15D5863FF2}" dt="2024-03-18T12:32:33.204" v="2056"/>
          <ac:spMkLst>
            <pc:docMk/>
            <pc:sldMk cId="2581598781" sldId="270"/>
            <ac:spMk id="9" creationId="{22F94B80-B61C-9386-9F97-774A5BCDB982}"/>
          </ac:spMkLst>
        </pc:spChg>
        <pc:spChg chg="add del mod">
          <ac:chgData name="Ferline Danquá" userId="386070216ef43596" providerId="LiveId" clId="{850460B0-A75D-43D3-BBC1-CF15D5863FF2}" dt="2024-03-17T23:27:07.439" v="1465" actId="26606"/>
          <ac:spMkLst>
            <pc:docMk/>
            <pc:sldMk cId="2581598781" sldId="270"/>
            <ac:spMk id="10" creationId="{5F1BD628-2C2E-8184-2DB0-12BF4AC2FDF1}"/>
          </ac:spMkLst>
        </pc:spChg>
        <pc:spChg chg="add del mod">
          <ac:chgData name="Ferline Danquá" userId="386070216ef43596" providerId="LiveId" clId="{850460B0-A75D-43D3-BBC1-CF15D5863FF2}" dt="2024-03-25T10:02:40.844" v="4666" actId="12"/>
          <ac:spMkLst>
            <pc:docMk/>
            <pc:sldMk cId="2581598781" sldId="270"/>
            <ac:spMk id="12" creationId="{E5406CF6-DFCD-D83D-D83B-133FB4D94C91}"/>
          </ac:spMkLst>
        </pc:spChg>
        <pc:picChg chg="add mod">
          <ac:chgData name="Ferline Danquá" userId="386070216ef43596" providerId="LiveId" clId="{850460B0-A75D-43D3-BBC1-CF15D5863FF2}" dt="2024-03-25T09:33:05.689" v="4513" actId="1076"/>
          <ac:picMkLst>
            <pc:docMk/>
            <pc:sldMk cId="2581598781" sldId="270"/>
            <ac:picMk id="5" creationId="{FB02240C-F1A9-F8C5-DF97-F37A05F1B4C7}"/>
          </ac:picMkLst>
        </pc:picChg>
      </pc:sldChg>
      <pc:sldChg chg="addSp delSp modSp new mod modClrScheme chgLayout">
        <pc:chgData name="Ferline Danquá" userId="386070216ef43596" providerId="LiveId" clId="{850460B0-A75D-43D3-BBC1-CF15D5863FF2}" dt="2024-03-25T09:24:38.047" v="4454" actId="1440"/>
        <pc:sldMkLst>
          <pc:docMk/>
          <pc:sldMk cId="510136428" sldId="271"/>
        </pc:sldMkLst>
        <pc:spChg chg="mod">
          <ac:chgData name="Ferline Danquá" userId="386070216ef43596" providerId="LiveId" clId="{850460B0-A75D-43D3-BBC1-CF15D5863FF2}" dt="2024-03-25T09:23:48.556" v="4448" actId="1076"/>
          <ac:spMkLst>
            <pc:docMk/>
            <pc:sldMk cId="510136428" sldId="271"/>
            <ac:spMk id="2" creationId="{0EA4C288-742F-14B8-CD50-525F49894F5E}"/>
          </ac:spMkLst>
        </pc:spChg>
        <pc:spChg chg="del mod">
          <ac:chgData name="Ferline Danquá" userId="386070216ef43596" providerId="LiveId" clId="{850460B0-A75D-43D3-BBC1-CF15D5863FF2}" dt="2024-03-24T20:54:09.847" v="3158" actId="478"/>
          <ac:spMkLst>
            <pc:docMk/>
            <pc:sldMk cId="510136428" sldId="271"/>
            <ac:spMk id="3" creationId="{425A2FF7-B9CB-A687-3A15-992523E7EABA}"/>
          </ac:spMkLst>
        </pc:spChg>
        <pc:spChg chg="add del mod ord">
          <ac:chgData name="Ferline Danquá" userId="386070216ef43596" providerId="LiveId" clId="{850460B0-A75D-43D3-BBC1-CF15D5863FF2}" dt="2024-03-25T09:24:07.692" v="4451" actId="1076"/>
          <ac:spMkLst>
            <pc:docMk/>
            <pc:sldMk cId="510136428" sldId="271"/>
            <ac:spMk id="4" creationId="{EC2825C8-1AB7-D25B-3E01-049A2E890E00}"/>
          </ac:spMkLst>
        </pc:spChg>
        <pc:spChg chg="add mod">
          <ac:chgData name="Ferline Danquá" userId="386070216ef43596" providerId="LiveId" clId="{850460B0-A75D-43D3-BBC1-CF15D5863FF2}" dt="2024-03-25T09:24:02.552" v="4450" actId="1076"/>
          <ac:spMkLst>
            <pc:docMk/>
            <pc:sldMk cId="510136428" sldId="271"/>
            <ac:spMk id="5" creationId="{C4A4F747-B34E-BC67-E72B-572116FF0387}"/>
          </ac:spMkLst>
        </pc:spChg>
        <pc:spChg chg="add del mod">
          <ac:chgData name="Ferline Danquá" userId="386070216ef43596" providerId="LiveId" clId="{850460B0-A75D-43D3-BBC1-CF15D5863FF2}" dt="2024-03-24T20:33:16.857" v="2904" actId="478"/>
          <ac:spMkLst>
            <pc:docMk/>
            <pc:sldMk cId="510136428" sldId="271"/>
            <ac:spMk id="8" creationId="{9A7720FF-81E3-A7ED-2FF8-F656D387DD39}"/>
          </ac:spMkLst>
        </pc:spChg>
        <pc:spChg chg="add del mod">
          <ac:chgData name="Ferline Danquá" userId="386070216ef43596" providerId="LiveId" clId="{850460B0-A75D-43D3-BBC1-CF15D5863FF2}" dt="2024-03-24T20:33:27.308" v="2906" actId="26606"/>
          <ac:spMkLst>
            <pc:docMk/>
            <pc:sldMk cId="510136428" sldId="271"/>
            <ac:spMk id="10" creationId="{66B96C6B-ACC5-4B27-7D66-86617B83D3EA}"/>
          </ac:spMkLst>
        </pc:spChg>
        <pc:spChg chg="add mod">
          <ac:chgData name="Ferline Danquá" userId="386070216ef43596" providerId="LiveId" clId="{850460B0-A75D-43D3-BBC1-CF15D5863FF2}" dt="2024-03-25T09:23:57.646" v="4449" actId="1076"/>
          <ac:spMkLst>
            <pc:docMk/>
            <pc:sldMk cId="510136428" sldId="271"/>
            <ac:spMk id="11" creationId="{638350B5-8E18-4DEB-A5B9-112C800892C9}"/>
          </ac:spMkLst>
        </pc:spChg>
        <pc:spChg chg="add mod">
          <ac:chgData name="Ferline Danquá" userId="386070216ef43596" providerId="LiveId" clId="{850460B0-A75D-43D3-BBC1-CF15D5863FF2}" dt="2024-03-25T09:24:13.458" v="4452" actId="1076"/>
          <ac:spMkLst>
            <pc:docMk/>
            <pc:sldMk cId="510136428" sldId="271"/>
            <ac:spMk id="12" creationId="{5E0DF41D-B49D-6202-D4FD-031A0D674A2B}"/>
          </ac:spMkLst>
        </pc:spChg>
        <pc:spChg chg="add">
          <ac:chgData name="Ferline Danquá" userId="386070216ef43596" providerId="LiveId" clId="{850460B0-A75D-43D3-BBC1-CF15D5863FF2}" dt="2024-03-24T21:17:59.920" v="3310"/>
          <ac:spMkLst>
            <pc:docMk/>
            <pc:sldMk cId="510136428" sldId="271"/>
            <ac:spMk id="13" creationId="{C22FC5FD-9F0A-2E3E-0D25-87ED0FAFA5FF}"/>
          </ac:spMkLst>
        </pc:spChg>
        <pc:spChg chg="add mod">
          <ac:chgData name="Ferline Danquá" userId="386070216ef43596" providerId="LiveId" clId="{850460B0-A75D-43D3-BBC1-CF15D5863FF2}" dt="2024-03-24T21:19:18.065" v="3333"/>
          <ac:spMkLst>
            <pc:docMk/>
            <pc:sldMk cId="510136428" sldId="271"/>
            <ac:spMk id="14" creationId="{0A48261C-016E-43F0-9ECF-A0F32074A9D5}"/>
          </ac:spMkLst>
        </pc:spChg>
        <pc:spChg chg="add">
          <ac:chgData name="Ferline Danquá" userId="386070216ef43596" providerId="LiveId" clId="{850460B0-A75D-43D3-BBC1-CF15D5863FF2}" dt="2024-03-24T21:19:46.003" v="3337"/>
          <ac:spMkLst>
            <pc:docMk/>
            <pc:sldMk cId="510136428" sldId="271"/>
            <ac:spMk id="15" creationId="{E4325776-FACC-1678-FAEE-8799487A1220}"/>
          </ac:spMkLst>
        </pc:spChg>
        <pc:spChg chg="add del">
          <ac:chgData name="Ferline Danquá" userId="386070216ef43596" providerId="LiveId" clId="{850460B0-A75D-43D3-BBC1-CF15D5863FF2}" dt="2024-03-24T21:20:01.596" v="3341" actId="478"/>
          <ac:spMkLst>
            <pc:docMk/>
            <pc:sldMk cId="510136428" sldId="271"/>
            <ac:spMk id="16" creationId="{309E6D5C-F17B-80B2-1ADB-EE41E5E02C73}"/>
          </ac:spMkLst>
        </pc:spChg>
        <pc:spChg chg="add">
          <ac:chgData name="Ferline Danquá" userId="386070216ef43596" providerId="LiveId" clId="{850460B0-A75D-43D3-BBC1-CF15D5863FF2}" dt="2024-03-24T21:20:35.273" v="3344"/>
          <ac:spMkLst>
            <pc:docMk/>
            <pc:sldMk cId="510136428" sldId="271"/>
            <ac:spMk id="17" creationId="{CD7BD643-EC2E-5A2E-6F80-6A1C2D287C22}"/>
          </ac:spMkLst>
        </pc:spChg>
        <pc:spChg chg="add">
          <ac:chgData name="Ferline Danquá" userId="386070216ef43596" providerId="LiveId" clId="{850460B0-A75D-43D3-BBC1-CF15D5863FF2}" dt="2024-03-24T21:23:42.787" v="3514"/>
          <ac:spMkLst>
            <pc:docMk/>
            <pc:sldMk cId="510136428" sldId="271"/>
            <ac:spMk id="18" creationId="{0DAACC90-3659-218F-3E6A-8BD2E59A147A}"/>
          </ac:spMkLst>
        </pc:spChg>
        <pc:picChg chg="add mod">
          <ac:chgData name="Ferline Danquá" userId="386070216ef43596" providerId="LiveId" clId="{850460B0-A75D-43D3-BBC1-CF15D5863FF2}" dt="2024-03-25T09:24:38.047" v="4454" actId="1440"/>
          <ac:picMkLst>
            <pc:docMk/>
            <pc:sldMk cId="510136428" sldId="271"/>
            <ac:picMk id="7" creationId="{78D9601B-7A52-1F5A-BD5C-4E1A9EDEBB72}"/>
          </ac:picMkLst>
        </pc:picChg>
      </pc:sldChg>
      <pc:sldChg chg="addSp delSp modSp new mod">
        <pc:chgData name="Ferline Danquá" userId="386070216ef43596" providerId="LiveId" clId="{850460B0-A75D-43D3-BBC1-CF15D5863FF2}" dt="2024-03-25T10:02:30.565" v="4665" actId="12"/>
        <pc:sldMkLst>
          <pc:docMk/>
          <pc:sldMk cId="2995019939" sldId="272"/>
        </pc:sldMkLst>
        <pc:spChg chg="mod">
          <ac:chgData name="Ferline Danquá" userId="386070216ef43596" providerId="LiveId" clId="{850460B0-A75D-43D3-BBC1-CF15D5863FF2}" dt="2024-03-25T00:53:56.595" v="4167" actId="404"/>
          <ac:spMkLst>
            <pc:docMk/>
            <pc:sldMk cId="2995019939" sldId="272"/>
            <ac:spMk id="2" creationId="{C71BE6FE-1313-2F0F-A913-6864E1DC0163}"/>
          </ac:spMkLst>
        </pc:spChg>
        <pc:spChg chg="add del mod">
          <ac:chgData name="Ferline Danquá" userId="386070216ef43596" providerId="LiveId" clId="{850460B0-A75D-43D3-BBC1-CF15D5863FF2}" dt="2024-03-25T10:02:30.565" v="4665" actId="12"/>
          <ac:spMkLst>
            <pc:docMk/>
            <pc:sldMk cId="2995019939" sldId="272"/>
            <ac:spMk id="3" creationId="{D3FA9578-08DE-86B8-07FC-F0CA52EDAAD6}"/>
          </ac:spMkLst>
        </pc:spChg>
        <pc:spChg chg="del">
          <ac:chgData name="Ferline Danquá" userId="386070216ef43596" providerId="LiveId" clId="{850460B0-A75D-43D3-BBC1-CF15D5863FF2}" dt="2024-03-25T00:40:59.311" v="4049" actId="931"/>
          <ac:spMkLst>
            <pc:docMk/>
            <pc:sldMk cId="2995019939" sldId="272"/>
            <ac:spMk id="4" creationId="{400B10D6-5D2C-E5FF-C82C-CADA2740A3C9}"/>
          </ac:spMkLst>
        </pc:spChg>
        <pc:spChg chg="add mod">
          <ac:chgData name="Ferline Danquá" userId="386070216ef43596" providerId="LiveId" clId="{850460B0-A75D-43D3-BBC1-CF15D5863FF2}" dt="2024-03-25T00:50:48.980" v="4120" actId="1076"/>
          <ac:spMkLst>
            <pc:docMk/>
            <pc:sldMk cId="2995019939" sldId="272"/>
            <ac:spMk id="8" creationId="{5452C35D-AED4-5C6C-98D2-5E8F1F21B6EE}"/>
          </ac:spMkLst>
        </pc:spChg>
        <pc:spChg chg="add mod">
          <ac:chgData name="Ferline Danquá" userId="386070216ef43596" providerId="LiveId" clId="{850460B0-A75D-43D3-BBC1-CF15D5863FF2}" dt="2024-03-25T00:44:57.954" v="4074"/>
          <ac:spMkLst>
            <pc:docMk/>
            <pc:sldMk cId="2995019939" sldId="272"/>
            <ac:spMk id="9" creationId="{A75AE720-D563-E44F-BAE7-FCC1B363CDA7}"/>
          </ac:spMkLst>
        </pc:spChg>
        <pc:spChg chg="add del mod">
          <ac:chgData name="Ferline Danquá" userId="386070216ef43596" providerId="LiveId" clId="{850460B0-A75D-43D3-BBC1-CF15D5863FF2}" dt="2024-03-25T00:49:44.899" v="4096"/>
          <ac:spMkLst>
            <pc:docMk/>
            <pc:sldMk cId="2995019939" sldId="272"/>
            <ac:spMk id="10" creationId="{821F46DD-9B64-2501-65C3-5B2E1CEDDA68}"/>
          </ac:spMkLst>
        </pc:spChg>
        <pc:picChg chg="add mod">
          <ac:chgData name="Ferline Danquá" userId="386070216ef43596" providerId="LiveId" clId="{850460B0-A75D-43D3-BBC1-CF15D5863FF2}" dt="2024-03-25T00:50:42.042" v="4119" actId="1076"/>
          <ac:picMkLst>
            <pc:docMk/>
            <pc:sldMk cId="2995019939" sldId="272"/>
            <ac:picMk id="6" creationId="{6DF83DD0-BDDE-84E1-133A-F1847B0729B4}"/>
          </ac:picMkLst>
        </pc:picChg>
      </pc:sldChg>
      <pc:sldChg chg="addSp delSp modSp new mod modClrScheme chgLayout">
        <pc:chgData name="Ferline Danquá" userId="386070216ef43596" providerId="LiveId" clId="{850460B0-A75D-43D3-BBC1-CF15D5863FF2}" dt="2024-04-03T18:21:14.582" v="4726" actId="1076"/>
        <pc:sldMkLst>
          <pc:docMk/>
          <pc:sldMk cId="4115561899" sldId="273"/>
        </pc:sldMkLst>
        <pc:spChg chg="del">
          <ac:chgData name="Ferline Danquá" userId="386070216ef43596" providerId="LiveId" clId="{850460B0-A75D-43D3-BBC1-CF15D5863FF2}" dt="2024-03-25T09:15:29.438" v="4359" actId="26606"/>
          <ac:spMkLst>
            <pc:docMk/>
            <pc:sldMk cId="4115561899" sldId="273"/>
            <ac:spMk id="2" creationId="{40DA4AC6-0226-E269-9783-B1D757AA6E10}"/>
          </ac:spMkLst>
        </pc:spChg>
        <pc:spChg chg="del">
          <ac:chgData name="Ferline Danquá" userId="386070216ef43596" providerId="LiveId" clId="{850460B0-A75D-43D3-BBC1-CF15D5863FF2}" dt="2024-03-25T09:15:29.438" v="4359" actId="26606"/>
          <ac:spMkLst>
            <pc:docMk/>
            <pc:sldMk cId="4115561899" sldId="273"/>
            <ac:spMk id="3" creationId="{85598098-6082-1F92-6AD8-B5FF6025DBFC}"/>
          </ac:spMkLst>
        </pc:spChg>
        <pc:spChg chg="del">
          <ac:chgData name="Ferline Danquá" userId="386070216ef43596" providerId="LiveId" clId="{850460B0-A75D-43D3-BBC1-CF15D5863FF2}" dt="2024-03-25T09:15:29.438" v="4359" actId="26606"/>
          <ac:spMkLst>
            <pc:docMk/>
            <pc:sldMk cId="4115561899" sldId="273"/>
            <ac:spMk id="4" creationId="{131E9BE5-46CA-5230-82C1-B0EAA5B9E80D}"/>
          </ac:spMkLst>
        </pc:spChg>
        <pc:spChg chg="add mod">
          <ac:chgData name="Ferline Danquá" userId="386070216ef43596" providerId="LiveId" clId="{850460B0-A75D-43D3-BBC1-CF15D5863FF2}" dt="2024-04-03T18:21:08.374" v="4725" actId="1076"/>
          <ac:spMkLst>
            <pc:docMk/>
            <pc:sldMk cId="4115561899" sldId="273"/>
            <ac:spMk id="4" creationId="{A31515A3-1959-FF2A-C55A-2298B181BD0B}"/>
          </ac:spMkLst>
        </pc:spChg>
        <pc:spChg chg="add mod">
          <ac:chgData name="Ferline Danquá" userId="386070216ef43596" providerId="LiveId" clId="{850460B0-A75D-43D3-BBC1-CF15D5863FF2}" dt="2024-03-25T09:20:37.835" v="4414" actId="403"/>
          <ac:spMkLst>
            <pc:docMk/>
            <pc:sldMk cId="4115561899" sldId="273"/>
            <ac:spMk id="9" creationId="{1E6C77E1-2CE9-CF05-DBD9-032785D383A1}"/>
          </ac:spMkLst>
        </pc:spChg>
        <pc:spChg chg="add del mod">
          <ac:chgData name="Ferline Danquá" userId="386070216ef43596" providerId="LiveId" clId="{850460B0-A75D-43D3-BBC1-CF15D5863FF2}" dt="2024-04-03T18:19:31.421" v="4712"/>
          <ac:spMkLst>
            <pc:docMk/>
            <pc:sldMk cId="4115561899" sldId="273"/>
            <ac:spMk id="11" creationId="{6F502F70-32B1-D6AB-7BB8-49AA315C9699}"/>
          </ac:spMkLst>
        </pc:spChg>
        <pc:picChg chg="add mod">
          <ac:chgData name="Ferline Danquá" userId="386070216ef43596" providerId="LiveId" clId="{850460B0-A75D-43D3-BBC1-CF15D5863FF2}" dt="2024-04-03T18:21:14.582" v="4726" actId="1076"/>
          <ac:picMkLst>
            <pc:docMk/>
            <pc:sldMk cId="4115561899" sldId="273"/>
            <ac:picMk id="2" creationId="{1D8DFBC3-8428-E3E7-5109-9CCD8AD7D2BA}"/>
          </ac:picMkLst>
        </pc:picChg>
      </pc:sldChg>
      <pc:sldChg chg="addSp delSp modSp new del mod ord modClrScheme chgLayout">
        <pc:chgData name="Ferline Danquá" userId="386070216ef43596" providerId="LiveId" clId="{850460B0-A75D-43D3-BBC1-CF15D5863FF2}" dt="2024-04-03T18:03:47.528" v="4696" actId="47"/>
        <pc:sldMkLst>
          <pc:docMk/>
          <pc:sldMk cId="3805587806" sldId="274"/>
        </pc:sldMkLst>
        <pc:spChg chg="del">
          <ac:chgData name="Ferline Danquá" userId="386070216ef43596" providerId="LiveId" clId="{850460B0-A75D-43D3-BBC1-CF15D5863FF2}" dt="2024-03-25T09:26:12.231" v="4460" actId="26606"/>
          <ac:spMkLst>
            <pc:docMk/>
            <pc:sldMk cId="3805587806" sldId="274"/>
            <ac:spMk id="2" creationId="{CC582D3C-BB7A-B5A1-2C5A-18DCF2927368}"/>
          </ac:spMkLst>
        </pc:spChg>
        <pc:spChg chg="del">
          <ac:chgData name="Ferline Danquá" userId="386070216ef43596" providerId="LiveId" clId="{850460B0-A75D-43D3-BBC1-CF15D5863FF2}" dt="2024-03-25T09:26:12.231" v="4460" actId="26606"/>
          <ac:spMkLst>
            <pc:docMk/>
            <pc:sldMk cId="3805587806" sldId="274"/>
            <ac:spMk id="3" creationId="{FC4F452F-1559-3BF2-3DD7-470D5D0A3F19}"/>
          </ac:spMkLst>
        </pc:spChg>
        <pc:spChg chg="del">
          <ac:chgData name="Ferline Danquá" userId="386070216ef43596" providerId="LiveId" clId="{850460B0-A75D-43D3-BBC1-CF15D5863FF2}" dt="2024-03-25T09:26:12.231" v="4460" actId="26606"/>
          <ac:spMkLst>
            <pc:docMk/>
            <pc:sldMk cId="3805587806" sldId="274"/>
            <ac:spMk id="4" creationId="{1C19EDC2-035B-1902-D554-B88C976AAC9D}"/>
          </ac:spMkLst>
        </pc:spChg>
        <pc:spChg chg="add mod">
          <ac:chgData name="Ferline Danquá" userId="386070216ef43596" providerId="LiveId" clId="{850460B0-A75D-43D3-BBC1-CF15D5863FF2}" dt="2024-03-25T09:28:19.434" v="4478" actId="2711"/>
          <ac:spMkLst>
            <pc:docMk/>
            <pc:sldMk cId="3805587806" sldId="274"/>
            <ac:spMk id="7" creationId="{BC54DC98-5B5C-D5ED-2229-3ACF18BA419F}"/>
          </ac:spMkLst>
        </pc:spChg>
        <pc:spChg chg="add mod">
          <ac:chgData name="Ferline Danquá" userId="386070216ef43596" providerId="LiveId" clId="{850460B0-A75D-43D3-BBC1-CF15D5863FF2}" dt="2024-03-25T09:29:57.871" v="4502" actId="113"/>
          <ac:spMkLst>
            <pc:docMk/>
            <pc:sldMk cId="3805587806" sldId="274"/>
            <ac:spMk id="9" creationId="{DD9057AE-8280-3657-5046-2C10107295E3}"/>
          </ac:spMkLst>
        </pc:spChg>
        <pc:spChg chg="add del mod">
          <ac:chgData name="Ferline Danquá" userId="386070216ef43596" providerId="LiveId" clId="{850460B0-A75D-43D3-BBC1-CF15D5863FF2}" dt="2024-03-25T09:26:14.618" v="4461"/>
          <ac:spMkLst>
            <pc:docMk/>
            <pc:sldMk cId="3805587806" sldId="274"/>
            <ac:spMk id="11" creationId="{8BF14684-A67C-6FE1-52B2-AE9BA8B52FB8}"/>
          </ac:spMkLst>
        </pc:spChg>
        <pc:picChg chg="add mod">
          <ac:chgData name="Ferline Danquá" userId="386070216ef43596" providerId="LiveId" clId="{850460B0-A75D-43D3-BBC1-CF15D5863FF2}" dt="2024-03-25T09:30:23.744" v="4504" actId="1035"/>
          <ac:picMkLst>
            <pc:docMk/>
            <pc:sldMk cId="3805587806" sldId="274"/>
            <ac:picMk id="5" creationId="{C9EFDA36-B101-3174-3FFD-96FB49BF65D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3/29/2024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3363955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372835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youth-centred approach emphasizes the importance of involving homeless youth in decision-making, program design, and implementation to ensure relevant, effective, and responsive interventions.</a:t>
            </a:r>
          </a:p>
          <a:p>
            <a:pPr marL="171450" indent="-171450">
              <a:buFont typeface="Arial" panose="020B0604020202020204" pitchFamily="34" charset="0"/>
              <a:buChar char="•"/>
            </a:pPr>
            <a:endParaRPr lang="en-GB" dirty="0"/>
          </a:p>
          <a:p>
            <a:r>
              <a:rPr lang="en-GB" dirty="0"/>
              <a:t>Community development practitioners, policymakers, and stakeholders can collaborate to tackle youth homelessness, offer support, and foster communities where all youth can thrive.</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744430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Homelessness Reduction Act is a significant legislative change that creates a statutory duty to act to prevent homelessness and impacts on the way the Council operates its process in relation to prevention of homelessness for households and individuals at risk. </a:t>
            </a:r>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3107079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908720"/>
            <a:ext cx="7992888" cy="1470025"/>
          </a:xfrm>
        </p:spPr>
        <p:txBody>
          <a:bodyPr>
            <a:noAutofit/>
          </a:bodyPr>
          <a:lstStyle/>
          <a:p>
            <a:pPr marL="0" indent="0"/>
            <a:r>
              <a:rPr lang="en-GB" altLang="en-US" b="1" dirty="0">
                <a:solidFill>
                  <a:schemeClr val="bg1"/>
                </a:solidFill>
              </a:rPr>
              <a:t>Community Care and Development</a:t>
            </a:r>
          </a:p>
        </p:txBody>
      </p:sp>
      <p:sp>
        <p:nvSpPr>
          <p:cNvPr id="3" name="TextBox 2">
            <a:extLst>
              <a:ext uri="{FF2B5EF4-FFF2-40B4-BE49-F238E27FC236}">
                <a16:creationId xmlns:a16="http://schemas.microsoft.com/office/drawing/2014/main" id="{9D1C96DE-C090-4E6B-AC0B-470FD4653840}"/>
              </a:ext>
            </a:extLst>
          </p:cNvPr>
          <p:cNvSpPr txBox="1"/>
          <p:nvPr/>
        </p:nvSpPr>
        <p:spPr>
          <a:xfrm>
            <a:off x="107504" y="1988840"/>
            <a:ext cx="8568952" cy="4401205"/>
          </a:xfrm>
          <a:prstGeom prst="rect">
            <a:avLst/>
          </a:prstGeom>
          <a:noFill/>
        </p:spPr>
        <p:txBody>
          <a:bodyPr wrap="square" rtlCol="0">
            <a:spAutoFit/>
          </a:bodyPr>
          <a:lstStyle/>
          <a:p>
            <a:pPr algn="ctr"/>
            <a:endParaRPr lang="en-GB" sz="4000" b="1" dirty="0">
              <a:solidFill>
                <a:schemeClr val="bg1"/>
              </a:solidFill>
            </a:endParaRPr>
          </a:p>
          <a:p>
            <a:pPr algn="ctr"/>
            <a:r>
              <a:rPr lang="en-GB" sz="4000" b="1" dirty="0">
                <a:solidFill>
                  <a:schemeClr val="bg1"/>
                </a:solidFill>
              </a:rPr>
              <a:t>Assignment 1 </a:t>
            </a:r>
          </a:p>
          <a:p>
            <a:pPr algn="ctr"/>
            <a:r>
              <a:rPr lang="en-GB" sz="4000" b="1" dirty="0">
                <a:solidFill>
                  <a:schemeClr val="bg1"/>
                </a:solidFill>
              </a:rPr>
              <a:t>Youth homelessness in Redbridge</a:t>
            </a:r>
          </a:p>
          <a:p>
            <a:pPr algn="ctr"/>
            <a:endParaRPr lang="en-GB" sz="4000" b="1" dirty="0">
              <a:solidFill>
                <a:schemeClr val="bg1"/>
              </a:solidFill>
            </a:endParaRPr>
          </a:p>
          <a:p>
            <a:pPr algn="l"/>
            <a:r>
              <a:rPr lang="en-GB" sz="2000" dirty="0">
                <a:solidFill>
                  <a:schemeClr val="bg1"/>
                </a:solidFill>
                <a:latin typeface="Arial" panose="020B0604020202020204" pitchFamily="34" charset="0"/>
                <a:cs typeface="Arial" panose="020B0604020202020204" pitchFamily="34" charset="0"/>
              </a:rPr>
              <a:t>Student name: Ferline Danqua</a:t>
            </a:r>
          </a:p>
          <a:p>
            <a:pPr algn="l"/>
            <a:r>
              <a:rPr lang="en-GB" sz="2000" dirty="0">
                <a:solidFill>
                  <a:schemeClr val="bg1"/>
                </a:solidFill>
                <a:latin typeface="Arial" panose="020B0604020202020204" pitchFamily="34" charset="0"/>
                <a:cs typeface="Arial" panose="020B0604020202020204" pitchFamily="34" charset="0"/>
              </a:rPr>
              <a:t>Student number: 2030736</a:t>
            </a:r>
          </a:p>
          <a:p>
            <a:pPr algn="l"/>
            <a:r>
              <a:rPr lang="en-GB" sz="2000" dirty="0">
                <a:solidFill>
                  <a:schemeClr val="bg1"/>
                </a:solidFill>
                <a:latin typeface="Arial" panose="020B0604020202020204" pitchFamily="34" charset="0"/>
                <a:cs typeface="Arial" panose="020B0604020202020204" pitchFamily="34" charset="0"/>
              </a:rPr>
              <a:t>Module code: BMHP6022</a:t>
            </a:r>
          </a:p>
          <a:p>
            <a:pPr algn="l"/>
            <a:r>
              <a:rPr lang="en-GB" sz="2000" dirty="0">
                <a:solidFill>
                  <a:schemeClr val="bg1"/>
                </a:solidFill>
                <a:latin typeface="Arial" panose="020B0604020202020204" pitchFamily="34" charset="0"/>
                <a:cs typeface="Arial" panose="020B0604020202020204" pitchFamily="34" charset="0"/>
              </a:rPr>
              <a:t>Lecturer: Jolly Nwankwo</a:t>
            </a:r>
          </a:p>
          <a:p>
            <a:pPr algn="ctr"/>
            <a:endParaRPr lang="en-GB" sz="40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DAD26-D490-09D2-3E4E-A5EB817CDA63}"/>
              </a:ext>
            </a:extLst>
          </p:cNvPr>
          <p:cNvSpPr>
            <a:spLocks noGrp="1"/>
          </p:cNvSpPr>
          <p:nvPr>
            <p:ph type="title"/>
          </p:nvPr>
        </p:nvSpPr>
        <p:spPr>
          <a:xfrm>
            <a:off x="457200" y="274638"/>
            <a:ext cx="8229600" cy="1143000"/>
          </a:xfrm>
        </p:spPr>
        <p:txBody>
          <a:bodyPr anchor="ctr">
            <a:normAutofit/>
          </a:bodyPr>
          <a:lstStyle/>
          <a:p>
            <a:r>
              <a:rPr lang="en-GB" b="1" dirty="0"/>
              <a:t>Introduction</a:t>
            </a:r>
          </a:p>
        </p:txBody>
      </p:sp>
      <p:sp>
        <p:nvSpPr>
          <p:cNvPr id="3" name="Content Placeholder 2">
            <a:extLst>
              <a:ext uri="{FF2B5EF4-FFF2-40B4-BE49-F238E27FC236}">
                <a16:creationId xmlns:a16="http://schemas.microsoft.com/office/drawing/2014/main" id="{A3694BB8-A548-2EAF-80CC-584CCA9671AC}"/>
              </a:ext>
            </a:extLst>
          </p:cNvPr>
          <p:cNvSpPr>
            <a:spLocks noGrp="1"/>
          </p:cNvSpPr>
          <p:nvPr>
            <p:ph sz="half" idx="1"/>
          </p:nvPr>
        </p:nvSpPr>
        <p:spPr>
          <a:xfrm>
            <a:off x="457095" y="2060848"/>
            <a:ext cx="4038600" cy="3989040"/>
          </a:xfrm>
        </p:spPr>
        <p:txBody>
          <a:bodyPr>
            <a:normAutofit/>
          </a:bodyPr>
          <a:lstStyle/>
          <a:p>
            <a:pPr marL="400050" indent="-285750" algn="just">
              <a:lnSpc>
                <a:spcPct val="9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A community is a group of individuals who share common qualities, social links, opinions, and act together in a specific geographical place or situation (MacQueen et al., 2001).</a:t>
            </a:r>
          </a:p>
          <a:p>
            <a:pPr marL="400050" indent="-285750">
              <a:lnSpc>
                <a:spcPct val="90000"/>
              </a:lnSpc>
              <a:buFont typeface="Wingdings" panose="05000000000000000000" pitchFamily="2" charset="2"/>
              <a:buChar char="Ø"/>
            </a:pPr>
            <a:endParaRPr lang="en-US" sz="1600" dirty="0">
              <a:latin typeface="Arial" panose="020B0604020202020204" pitchFamily="34" charset="0"/>
              <a:cs typeface="Arial" panose="020B0604020202020204" pitchFamily="34" charset="0"/>
            </a:endParaRPr>
          </a:p>
          <a:p>
            <a:pPr marL="400050" indent="-285750" algn="just">
              <a:lnSpc>
                <a:spcPct val="9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This community project aims to raise awareness, prevent and reduce youth homelessness.</a:t>
            </a:r>
          </a:p>
          <a:p>
            <a:pPr indent="-228600">
              <a:lnSpc>
                <a:spcPct val="90000"/>
              </a:lnSpc>
              <a:buFont typeface="Arial" panose="020B0604020202020204" pitchFamily="34" charset="0"/>
              <a:buChar char="•"/>
            </a:pPr>
            <a:endParaRPr lang="en-US" sz="2000" dirty="0"/>
          </a:p>
        </p:txBody>
      </p:sp>
      <p:pic>
        <p:nvPicPr>
          <p:cNvPr id="5" name="Picture 4" descr="A group of people holding hands&#10;&#10;Description automatically generated">
            <a:extLst>
              <a:ext uri="{FF2B5EF4-FFF2-40B4-BE49-F238E27FC236}">
                <a16:creationId xmlns:a16="http://schemas.microsoft.com/office/drawing/2014/main" id="{2DBE5251-F38C-9867-56F0-1CD602F752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2" y="1772816"/>
            <a:ext cx="4356244" cy="2887567"/>
          </a:xfrm>
          <a:prstGeom prst="rect">
            <a:avLst/>
          </a:prstGeom>
          <a:noFill/>
        </p:spPr>
      </p:pic>
    </p:spTree>
    <p:extLst>
      <p:ext uri="{BB962C8B-B14F-4D97-AF65-F5344CB8AC3E}">
        <p14:creationId xmlns:p14="http://schemas.microsoft.com/office/powerpoint/2010/main" val="2795873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a:xfrm>
            <a:off x="457200" y="274638"/>
            <a:ext cx="8229600" cy="1143000"/>
          </a:xfrm>
        </p:spPr>
        <p:txBody>
          <a:bodyPr anchor="ctr">
            <a:normAutofit/>
          </a:bodyPr>
          <a:lstStyle/>
          <a:p>
            <a:r>
              <a:rPr lang="en-GB" b="1" dirty="0"/>
              <a:t>Demographics </a:t>
            </a:r>
          </a:p>
        </p:txBody>
      </p:sp>
      <p:sp>
        <p:nvSpPr>
          <p:cNvPr id="3" name="Content Placeholder 2">
            <a:extLst>
              <a:ext uri="{FF2B5EF4-FFF2-40B4-BE49-F238E27FC236}">
                <a16:creationId xmlns:a16="http://schemas.microsoft.com/office/drawing/2014/main" id="{7CC950D7-AB84-B857-C599-5E588C35E6FD}"/>
              </a:ext>
            </a:extLst>
          </p:cNvPr>
          <p:cNvSpPr>
            <a:spLocks noGrp="1"/>
          </p:cNvSpPr>
          <p:nvPr>
            <p:ph sz="half" idx="2"/>
          </p:nvPr>
        </p:nvSpPr>
        <p:spPr>
          <a:xfrm>
            <a:off x="113403" y="2132856"/>
            <a:ext cx="4040188" cy="3414365"/>
          </a:xfrm>
        </p:spPr>
        <p:txBody>
          <a:bodyPr>
            <a:normAutofit/>
          </a:bodyPr>
          <a:lstStyle/>
          <a:p>
            <a:pPr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The London Borough of Redbridge is a London borough in North-East London</a:t>
            </a:r>
          </a:p>
          <a:p>
            <a:pPr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Redbridge is the 11th largest borough in London </a:t>
            </a:r>
          </a:p>
          <a:p>
            <a:pPr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Redbridge is the third most diverse borough in London.</a:t>
            </a:r>
          </a:p>
          <a:p>
            <a:endParaRPr lang="en-GB" dirty="0"/>
          </a:p>
          <a:p>
            <a:endParaRPr lang="en-GB" dirty="0"/>
          </a:p>
        </p:txBody>
      </p:sp>
      <p:pic>
        <p:nvPicPr>
          <p:cNvPr id="5" name="Content Placeholder 4" descr="A map of a city with a pink location&#10;&#10;Description automatically generated">
            <a:extLst>
              <a:ext uri="{FF2B5EF4-FFF2-40B4-BE49-F238E27FC236}">
                <a16:creationId xmlns:a16="http://schemas.microsoft.com/office/drawing/2014/main" id="{97AD978F-EF0A-FF20-1AC3-44A16B24A955}"/>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4153591" y="1664804"/>
            <a:ext cx="4990409" cy="3528392"/>
          </a:xfrm>
          <a:prstGeom prst="rect">
            <a:avLst/>
          </a:prstGeom>
          <a:ln>
            <a:noFill/>
          </a:ln>
          <a:effectLst>
            <a:softEdge rad="112500"/>
          </a:effectLst>
        </p:spPr>
      </p:pic>
      <p:sp>
        <p:nvSpPr>
          <p:cNvPr id="11" name="TextBox 10">
            <a:extLst>
              <a:ext uri="{FF2B5EF4-FFF2-40B4-BE49-F238E27FC236}">
                <a16:creationId xmlns:a16="http://schemas.microsoft.com/office/drawing/2014/main" id="{041F2D0A-38B8-833E-0C32-6335C57D6954}"/>
              </a:ext>
            </a:extLst>
          </p:cNvPr>
          <p:cNvSpPr txBox="1"/>
          <p:nvPr/>
        </p:nvSpPr>
        <p:spPr>
          <a:xfrm>
            <a:off x="6228184" y="5083440"/>
            <a:ext cx="46228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(London Councils, n.d.)</a:t>
            </a:r>
          </a:p>
        </p:txBody>
      </p:sp>
    </p:spTree>
    <p:extLst>
      <p:ext uri="{BB962C8B-B14F-4D97-AF65-F5344CB8AC3E}">
        <p14:creationId xmlns:p14="http://schemas.microsoft.com/office/powerpoint/2010/main" val="4056129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BEF2EED-60AD-7752-D8C4-D72B64A7FD00}"/>
              </a:ext>
            </a:extLst>
          </p:cNvPr>
          <p:cNvSpPr>
            <a:spLocks noGrp="1"/>
          </p:cNvSpPr>
          <p:nvPr>
            <p:ph type="title"/>
          </p:nvPr>
        </p:nvSpPr>
        <p:spPr>
          <a:xfrm>
            <a:off x="457200" y="274638"/>
            <a:ext cx="8229600" cy="1143000"/>
          </a:xfrm>
        </p:spPr>
        <p:txBody>
          <a:bodyPr anchor="ctr">
            <a:normAutofit/>
          </a:bodyPr>
          <a:lstStyle/>
          <a:p>
            <a:r>
              <a:rPr lang="en-US" b="1" dirty="0"/>
              <a:t>Population</a:t>
            </a:r>
          </a:p>
        </p:txBody>
      </p:sp>
      <p:pic>
        <p:nvPicPr>
          <p:cNvPr id="3" name="Content Placeholder 2" descr="A graph with a line going up&#10;&#10;Description automatically generated">
            <a:extLst>
              <a:ext uri="{FF2B5EF4-FFF2-40B4-BE49-F238E27FC236}">
                <a16:creationId xmlns:a16="http://schemas.microsoft.com/office/drawing/2014/main" id="{AC40BC27-B8CD-3FF1-7387-4593C75D026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72145" y="1988840"/>
            <a:ext cx="4123655" cy="2880320"/>
          </a:xfrm>
          <a:noFill/>
        </p:spPr>
      </p:pic>
      <p:sp>
        <p:nvSpPr>
          <p:cNvPr id="11" name="Content Placeholder 2">
            <a:extLst>
              <a:ext uri="{FF2B5EF4-FFF2-40B4-BE49-F238E27FC236}">
                <a16:creationId xmlns:a16="http://schemas.microsoft.com/office/drawing/2014/main" id="{94166321-EC1B-CED7-A490-22DE66FE3807}"/>
              </a:ext>
            </a:extLst>
          </p:cNvPr>
          <p:cNvSpPr>
            <a:spLocks noGrp="1"/>
          </p:cNvSpPr>
          <p:nvPr>
            <p:ph sz="half" idx="2"/>
          </p:nvPr>
        </p:nvSpPr>
        <p:spPr>
          <a:xfrm>
            <a:off x="4733255" y="1960672"/>
            <a:ext cx="4038600" cy="3989040"/>
          </a:xfrm>
        </p:spPr>
        <p:txBody>
          <a:bodyPr>
            <a:normAutofit/>
          </a:bodyPr>
          <a:lstStyle/>
          <a:p>
            <a:pPr algn="just">
              <a:lnSpc>
                <a:spcPct val="90000"/>
              </a:lnSpc>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310, 911 residents</a:t>
            </a:r>
          </a:p>
          <a:p>
            <a:pPr algn="just">
              <a:lnSpc>
                <a:spcPct val="90000"/>
              </a:lnSpc>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58% of Redbridge's population is White or Asian</a:t>
            </a:r>
          </a:p>
          <a:p>
            <a:pPr algn="just">
              <a:lnSpc>
                <a:spcPct val="90000"/>
              </a:lnSpc>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36.9% of borough residents are Christian, 23.2% are Muslim, 11.3% are Hindu, and many others practise a faith </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Varbes</a:t>
            </a:r>
            <a:r>
              <a:rPr lang="en-US" sz="1600" dirty="0">
                <a:latin typeface="Arial" panose="020B0604020202020204" pitchFamily="34" charset="0"/>
                <a:cs typeface="Arial" panose="020B0604020202020204" pitchFamily="34" charset="0"/>
              </a:rPr>
              <a:t>, 2021). </a:t>
            </a:r>
          </a:p>
        </p:txBody>
      </p:sp>
    </p:spTree>
    <p:extLst>
      <p:ext uri="{BB962C8B-B14F-4D97-AF65-F5344CB8AC3E}">
        <p14:creationId xmlns:p14="http://schemas.microsoft.com/office/powerpoint/2010/main" val="4427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06FF5-EB4C-E148-5675-F819431E69B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Key issues</a:t>
            </a:r>
          </a:p>
        </p:txBody>
      </p:sp>
      <p:sp>
        <p:nvSpPr>
          <p:cNvPr id="3" name="Content Placeholder 2">
            <a:extLst>
              <a:ext uri="{FF2B5EF4-FFF2-40B4-BE49-F238E27FC236}">
                <a16:creationId xmlns:a16="http://schemas.microsoft.com/office/drawing/2014/main" id="{FD5AEBAE-8C3D-C485-624A-AEFA95865569}"/>
              </a:ext>
            </a:extLst>
          </p:cNvPr>
          <p:cNvSpPr>
            <a:spLocks noGrp="1"/>
          </p:cNvSpPr>
          <p:nvPr>
            <p:ph idx="1"/>
          </p:nvPr>
        </p:nvSpPr>
        <p:spPr>
          <a:xfrm>
            <a:off x="457200" y="1600201"/>
            <a:ext cx="8229600" cy="3917032"/>
          </a:xfrm>
        </p:spPr>
        <p:txBody>
          <a:bodyPr vert="horz" lIns="91440" tIns="45720" rIns="91440" bIns="45720" rtlCol="0">
            <a:normAutofit/>
          </a:bodyPr>
          <a:lstStyle/>
          <a:p>
            <a:pPr algn="just">
              <a:lnSpc>
                <a:spcPct val="90000"/>
              </a:lnSpc>
              <a:buFont typeface="Wingdings" panose="05000000000000000000" pitchFamily="2" charset="2"/>
              <a:buChar char="Ø"/>
            </a:pPr>
            <a:r>
              <a:rPr lang="en-GB" sz="1800" dirty="0"/>
              <a:t>Between April 2022 and March 2023, 136,000 UK 16-24-year-olds were identified as homeless or at risk, a 5% rise from the previous year (Centrepoint, 2023)</a:t>
            </a:r>
          </a:p>
          <a:p>
            <a:pPr algn="just">
              <a:lnSpc>
                <a:spcPct val="90000"/>
              </a:lnSpc>
              <a:buFont typeface="Wingdings" panose="05000000000000000000" pitchFamily="2" charset="2"/>
              <a:buChar char="Ø"/>
            </a:pPr>
            <a:endParaRPr lang="en-GB" sz="1800" dirty="0"/>
          </a:p>
          <a:p>
            <a:pPr algn="just">
              <a:lnSpc>
                <a:spcPct val="90000"/>
              </a:lnSpc>
              <a:buFont typeface="Wingdings" panose="05000000000000000000" pitchFamily="2" charset="2"/>
              <a:buChar char="Ø"/>
            </a:pPr>
            <a:r>
              <a:rPr lang="en-GB" sz="1800" dirty="0"/>
              <a:t>London Redbridge borough is at 5th position of top 10 highest local rates of people who are homeless with total number of 8,111 homeless people  (Shelter, 2023)</a:t>
            </a:r>
          </a:p>
          <a:p>
            <a:pPr algn="just">
              <a:lnSpc>
                <a:spcPct val="90000"/>
              </a:lnSpc>
              <a:buFont typeface="Wingdings" panose="05000000000000000000" pitchFamily="2" charset="2"/>
              <a:buChar char="Ø"/>
            </a:pPr>
            <a:endParaRPr lang="en-GB" sz="1800" dirty="0"/>
          </a:p>
          <a:p>
            <a:pPr algn="just">
              <a:lnSpc>
                <a:spcPct val="90000"/>
              </a:lnSpc>
              <a:buFont typeface="Wingdings" panose="05000000000000000000" pitchFamily="2" charset="2"/>
              <a:buChar char="Ø"/>
            </a:pPr>
            <a:r>
              <a:rPr lang="en-US" altLang="en-US" sz="1800" dirty="0"/>
              <a:t>Homelessness can lead to mental health issues, including financial problems, housing insecurity, anxiety, stress, and depression (</a:t>
            </a:r>
            <a:r>
              <a:rPr lang="en-US" altLang="en-US" sz="1800" dirty="0" err="1"/>
              <a:t>Leng</a:t>
            </a:r>
            <a:r>
              <a:rPr lang="en-US" altLang="en-US" sz="1800" dirty="0"/>
              <a:t>, 2017)</a:t>
            </a:r>
          </a:p>
          <a:p>
            <a:pPr algn="just">
              <a:lnSpc>
                <a:spcPct val="90000"/>
              </a:lnSpc>
              <a:buFont typeface="Wingdings" panose="05000000000000000000" pitchFamily="2" charset="2"/>
              <a:buChar char="Ø"/>
            </a:pPr>
            <a:endParaRPr lang="en-US" altLang="en-US" sz="1800" dirty="0"/>
          </a:p>
          <a:p>
            <a:pPr algn="just">
              <a:lnSpc>
                <a:spcPct val="90000"/>
              </a:lnSpc>
              <a:buFont typeface="Wingdings" panose="05000000000000000000" pitchFamily="2" charset="2"/>
              <a:buChar char="Ø"/>
            </a:pPr>
            <a:r>
              <a:rPr kumimoji="0" lang="en-US" altLang="en-US" sz="1800" b="0" i="0" u="none" strike="noStrike" cap="none" normalizeH="0" baseline="0" dirty="0">
                <a:ln>
                  <a:noFill/>
                </a:ln>
                <a:effectLst/>
              </a:rPr>
              <a:t>Redbridge has the highest number of households in temporary accommodation in London (Ilford Recorder, 2023)</a:t>
            </a:r>
          </a:p>
          <a:p>
            <a:pPr>
              <a:lnSpc>
                <a:spcPct val="90000"/>
              </a:lnSpc>
              <a:buFont typeface="Wingdings" panose="05000000000000000000" pitchFamily="2" charset="2"/>
              <a:buChar char="Ø"/>
            </a:pPr>
            <a:endParaRPr kumimoji="0" lang="en-US" altLang="en-US" sz="1800" b="0" i="0" u="none" strike="noStrike" cap="none" normalizeH="0" baseline="0" dirty="0">
              <a:ln>
                <a:noFill/>
              </a:ln>
              <a:effectLst/>
            </a:endParaRPr>
          </a:p>
          <a:p>
            <a:pPr>
              <a:lnSpc>
                <a:spcPct val="90000"/>
              </a:lnSpc>
            </a:pPr>
            <a:endParaRPr lang="en-GB" sz="1800" dirty="0"/>
          </a:p>
        </p:txBody>
      </p:sp>
    </p:spTree>
    <p:extLst>
      <p:ext uri="{BB962C8B-B14F-4D97-AF65-F5344CB8AC3E}">
        <p14:creationId xmlns:p14="http://schemas.microsoft.com/office/powerpoint/2010/main" val="3239345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E6C77E1-2CE9-CF05-DBD9-032785D383A1}"/>
              </a:ext>
            </a:extLst>
          </p:cNvPr>
          <p:cNvSpPr>
            <a:spLocks noGrp="1"/>
          </p:cNvSpPr>
          <p:nvPr>
            <p:ph type="title"/>
          </p:nvPr>
        </p:nvSpPr>
        <p:spPr>
          <a:xfrm>
            <a:off x="457200" y="274638"/>
            <a:ext cx="8229600" cy="1143000"/>
          </a:xfrm>
        </p:spPr>
        <p:txBody>
          <a:bodyPr>
            <a:normAutofit/>
          </a:bodyPr>
          <a:lstStyle/>
          <a:p>
            <a:r>
              <a:rPr lang="en-US" b="1" dirty="0"/>
              <a:t>Key issues (cont.)</a:t>
            </a:r>
          </a:p>
        </p:txBody>
      </p:sp>
      <p:pic>
        <p:nvPicPr>
          <p:cNvPr id="2" name="Content Placeholder 1" descr="A person standing in front of a billboard">
            <a:extLst>
              <a:ext uri="{FF2B5EF4-FFF2-40B4-BE49-F238E27FC236}">
                <a16:creationId xmlns:a16="http://schemas.microsoft.com/office/drawing/2014/main" id="{1D8DFBC3-8428-E3E7-5109-9CCD8AD7D2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1600" y="1419238"/>
            <a:ext cx="6853635" cy="3916363"/>
          </a:xfrm>
          <a:prstGeom prst="rect">
            <a:avLst/>
          </a:prstGeom>
          <a:ln>
            <a:noFill/>
          </a:ln>
          <a:effectLst>
            <a:softEdge rad="112500"/>
          </a:effectLst>
        </p:spPr>
      </p:pic>
      <p:sp>
        <p:nvSpPr>
          <p:cNvPr id="4" name="TextBox 3">
            <a:extLst>
              <a:ext uri="{FF2B5EF4-FFF2-40B4-BE49-F238E27FC236}">
                <a16:creationId xmlns:a16="http://schemas.microsoft.com/office/drawing/2014/main" id="{A31515A3-1959-FF2A-C55A-2298B181BD0B}"/>
              </a:ext>
            </a:extLst>
          </p:cNvPr>
          <p:cNvSpPr txBox="1"/>
          <p:nvPr/>
        </p:nvSpPr>
        <p:spPr>
          <a:xfrm>
            <a:off x="6156176" y="5331585"/>
            <a:ext cx="2232248" cy="307777"/>
          </a:xfrm>
          <a:prstGeom prst="rect">
            <a:avLst/>
          </a:prstGeom>
          <a:noFill/>
        </p:spPr>
        <p:txBody>
          <a:bodyPr wrap="square">
            <a:spAutoFit/>
          </a:bodyPr>
          <a:lstStyle/>
          <a:p>
            <a:r>
              <a:rPr lang="en-GB" sz="1400" dirty="0"/>
              <a:t>(Mitchell 2020)</a:t>
            </a:r>
          </a:p>
        </p:txBody>
      </p:sp>
    </p:spTree>
    <p:extLst>
      <p:ext uri="{BB962C8B-B14F-4D97-AF65-F5344CB8AC3E}">
        <p14:creationId xmlns:p14="http://schemas.microsoft.com/office/powerpoint/2010/main" val="411556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4C288-742F-14B8-CD50-525F49894F5E}"/>
              </a:ext>
            </a:extLst>
          </p:cNvPr>
          <p:cNvSpPr>
            <a:spLocks noGrp="1"/>
          </p:cNvSpPr>
          <p:nvPr>
            <p:ph type="title"/>
          </p:nvPr>
        </p:nvSpPr>
        <p:spPr>
          <a:xfrm>
            <a:off x="611560" y="0"/>
            <a:ext cx="5472608" cy="1215405"/>
          </a:xfrm>
        </p:spPr>
        <p:txBody>
          <a:bodyPr anchor="b">
            <a:normAutofit fontScale="90000"/>
          </a:bodyPr>
          <a:lstStyle/>
          <a:p>
            <a:r>
              <a:rPr lang="en-GB" sz="4000" dirty="0"/>
              <a:t>Causes of homelessness</a:t>
            </a:r>
          </a:p>
        </p:txBody>
      </p:sp>
      <p:sp>
        <p:nvSpPr>
          <p:cNvPr id="11" name="Text Placeholder 3">
            <a:extLst>
              <a:ext uri="{FF2B5EF4-FFF2-40B4-BE49-F238E27FC236}">
                <a16:creationId xmlns:a16="http://schemas.microsoft.com/office/drawing/2014/main" id="{638350B5-8E18-4DEB-A5B9-112C800892C9}"/>
              </a:ext>
            </a:extLst>
          </p:cNvPr>
          <p:cNvSpPr>
            <a:spLocks noGrp="1"/>
          </p:cNvSpPr>
          <p:nvPr>
            <p:ph type="body" sz="half" idx="2"/>
          </p:nvPr>
        </p:nvSpPr>
        <p:spPr>
          <a:xfrm>
            <a:off x="264746" y="1700808"/>
            <a:ext cx="3187943" cy="4052215"/>
          </a:xfrm>
        </p:spPr>
        <p:txBody>
          <a:bodyPr>
            <a:normAutofit fontScale="92500"/>
          </a:bodyPr>
          <a:lstStyle/>
          <a:p>
            <a:pPr marL="342900" indent="-342900" algn="just" defTabSz="566928">
              <a:lnSpc>
                <a:spcPct val="11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Family conflict such as divorce, domestic abuse and neglect, issues with drugs and alcohol, bereavement, parental conflict.</a:t>
            </a:r>
          </a:p>
          <a:p>
            <a:pPr marL="342900" indent="-342900" algn="just" defTabSz="566928">
              <a:lnSpc>
                <a:spcPct val="11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Physical and Mental health challenges</a:t>
            </a:r>
          </a:p>
          <a:p>
            <a:pPr marL="342900" indent="-342900" algn="just" defTabSz="566928">
              <a:lnSpc>
                <a:spcPct val="11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Eviction from a private, social or supported housing tenancy </a:t>
            </a:r>
          </a:p>
          <a:p>
            <a:pPr marL="342900" indent="-342900" algn="just" defTabSz="566928">
              <a:lnSpc>
                <a:spcPct val="11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Landlord wishing to sell or re-let the property </a:t>
            </a:r>
          </a:p>
          <a:p>
            <a:pPr marL="342900" indent="-342900" algn="just" defTabSz="566928">
              <a:lnSpc>
                <a:spcPct val="110000"/>
              </a:lnSpc>
              <a:spcAft>
                <a:spcPts val="600"/>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Poverty  and unemployment (Action for Children, 2023)</a:t>
            </a:r>
          </a:p>
          <a:p>
            <a:pPr algn="just" defTabSz="566928">
              <a:spcAft>
                <a:spcPts val="600"/>
              </a:spcAft>
            </a:pPr>
            <a:endParaRPr lang="en-GB" sz="2000" dirty="0"/>
          </a:p>
          <a:p>
            <a:endParaRPr lang="en-US" dirty="0"/>
          </a:p>
        </p:txBody>
      </p:sp>
      <p:sp>
        <p:nvSpPr>
          <p:cNvPr id="4" name="Oval 3">
            <a:extLst>
              <a:ext uri="{FF2B5EF4-FFF2-40B4-BE49-F238E27FC236}">
                <a16:creationId xmlns:a16="http://schemas.microsoft.com/office/drawing/2014/main" id="{EC2825C8-1AB7-D25B-3E01-049A2E890E00}"/>
              </a:ext>
            </a:extLst>
          </p:cNvPr>
          <p:cNvSpPr/>
          <p:nvPr/>
        </p:nvSpPr>
        <p:spPr>
          <a:xfrm>
            <a:off x="6707210" y="1340768"/>
            <a:ext cx="2242592" cy="2134672"/>
          </a:xfrm>
          <a:prstGeom prst="ellipse">
            <a:avLst/>
          </a:prstGeom>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defTabSz="566928">
              <a:spcAft>
                <a:spcPts val="600"/>
              </a:spcAft>
            </a:pPr>
            <a:r>
              <a:rPr lang="en-GB" sz="1120" dirty="0">
                <a:solidFill>
                  <a:schemeClr val="tx1"/>
                </a:solidFill>
                <a:latin typeface="Arial" panose="020B0604020202020204" pitchFamily="34" charset="0"/>
                <a:cs typeface="Arial" panose="020B0604020202020204" pitchFamily="34" charset="0"/>
              </a:rPr>
              <a:t>During the 2022/2023 financial year, the number of young people experiencing homelessness due to evictions grew by over 40% (Centrepoint, 2023)</a:t>
            </a:r>
            <a:endParaRPr lang="en-GB" sz="1120" kern="1200" dirty="0">
              <a:solidFill>
                <a:schemeClr val="tx1"/>
              </a:solidFill>
              <a:latin typeface="Arial" panose="020B0604020202020204" pitchFamily="34" charset="0"/>
              <a:cs typeface="Arial" panose="020B0604020202020204" pitchFamily="34" charset="0"/>
            </a:endParaRPr>
          </a:p>
        </p:txBody>
      </p:sp>
      <p:sp>
        <p:nvSpPr>
          <p:cNvPr id="5" name="Oval 4">
            <a:extLst>
              <a:ext uri="{FF2B5EF4-FFF2-40B4-BE49-F238E27FC236}">
                <a16:creationId xmlns:a16="http://schemas.microsoft.com/office/drawing/2014/main" id="{C4A4F747-B34E-BC67-E72B-572116FF0387}"/>
              </a:ext>
            </a:extLst>
          </p:cNvPr>
          <p:cNvSpPr/>
          <p:nvPr/>
        </p:nvSpPr>
        <p:spPr>
          <a:xfrm>
            <a:off x="6623838" y="3573016"/>
            <a:ext cx="2313820" cy="1944216"/>
          </a:xfrm>
          <a:prstGeom prst="ellipse">
            <a:avLst/>
          </a:prstGeom>
          <a:solidFill>
            <a:schemeClr val="accent1">
              <a:lumMod val="40000"/>
              <a:lumOff val="60000"/>
            </a:schemeClr>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defTabSz="566928">
              <a:spcAft>
                <a:spcPts val="600"/>
              </a:spcAft>
            </a:pPr>
            <a:r>
              <a:rPr lang="en-GB" sz="1116" kern="1200" dirty="0">
                <a:solidFill>
                  <a:schemeClr val="tx1"/>
                </a:solidFill>
                <a:latin typeface="Arial" panose="020B0604020202020204" pitchFamily="34" charset="0"/>
                <a:cs typeface="Arial" panose="020B0604020202020204" pitchFamily="34" charset="0"/>
              </a:rPr>
              <a:t>Young women are significantly more likely than young men to be homeless or at risk due to domestic abuse (Centrepoint, 2023) </a:t>
            </a:r>
            <a:endParaRPr lang="en-US" dirty="0">
              <a:solidFill>
                <a:schemeClr val="tx1"/>
              </a:solidFill>
              <a:latin typeface="Arial" panose="020B0604020202020204" pitchFamily="34" charset="0"/>
              <a:cs typeface="Arial" panose="020B0604020202020204" pitchFamily="34" charset="0"/>
            </a:endParaRPr>
          </a:p>
        </p:txBody>
      </p:sp>
      <p:pic>
        <p:nvPicPr>
          <p:cNvPr id="7" name="Picture 6" descr="A person sitting on the ground&#10;&#10;Description automatically generated">
            <a:extLst>
              <a:ext uri="{FF2B5EF4-FFF2-40B4-BE49-F238E27FC236}">
                <a16:creationId xmlns:a16="http://schemas.microsoft.com/office/drawing/2014/main" id="{78D9601B-7A52-1F5A-BD5C-4E1A9EDEBB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6727" y="2337168"/>
            <a:ext cx="3000333" cy="1800200"/>
          </a:xfrm>
          <a:prstGeom prst="rect">
            <a:avLst/>
          </a:prstGeom>
          <a:ln>
            <a:noFill/>
          </a:ln>
          <a:effectLst>
            <a:outerShdw blurRad="190500" algn="tl" rotWithShape="0">
              <a:srgbClr val="000000">
                <a:alpha val="70000"/>
              </a:srgbClr>
            </a:outerShdw>
          </a:effectLst>
        </p:spPr>
      </p:pic>
      <p:sp>
        <p:nvSpPr>
          <p:cNvPr id="12" name="TextBox 11">
            <a:extLst>
              <a:ext uri="{FF2B5EF4-FFF2-40B4-BE49-F238E27FC236}">
                <a16:creationId xmlns:a16="http://schemas.microsoft.com/office/drawing/2014/main" id="{5E0DF41D-B49D-6202-D4FD-031A0D674A2B}"/>
              </a:ext>
            </a:extLst>
          </p:cNvPr>
          <p:cNvSpPr txBox="1"/>
          <p:nvPr/>
        </p:nvSpPr>
        <p:spPr>
          <a:xfrm>
            <a:off x="5436096" y="4110375"/>
            <a:ext cx="1709936"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(Tapper, 2024)</a:t>
            </a:r>
          </a:p>
        </p:txBody>
      </p:sp>
    </p:spTree>
    <p:extLst>
      <p:ext uri="{BB962C8B-B14F-4D97-AF65-F5344CB8AC3E}">
        <p14:creationId xmlns:p14="http://schemas.microsoft.com/office/powerpoint/2010/main" val="510136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p:txBody>
          <a:bodyPr>
            <a:normAutofit fontScale="90000"/>
          </a:bodyPr>
          <a:lstStyle/>
          <a:p>
            <a:r>
              <a:rPr lang="en-GB" b="1" dirty="0"/>
              <a:t>Principles to support community development </a:t>
            </a:r>
          </a:p>
        </p:txBody>
      </p:sp>
      <p:sp>
        <p:nvSpPr>
          <p:cNvPr id="3" name="Content Placeholder 2">
            <a:extLst>
              <a:ext uri="{FF2B5EF4-FFF2-40B4-BE49-F238E27FC236}">
                <a16:creationId xmlns:a16="http://schemas.microsoft.com/office/drawing/2014/main" id="{5A38472C-4FE6-2304-26CB-5EA0498926A5}"/>
              </a:ext>
            </a:extLst>
          </p:cNvPr>
          <p:cNvSpPr>
            <a:spLocks noGrp="1"/>
          </p:cNvSpPr>
          <p:nvPr>
            <p:ph idx="1"/>
          </p:nvPr>
        </p:nvSpPr>
        <p:spPr>
          <a:xfrm>
            <a:off x="457200" y="1700808"/>
            <a:ext cx="8229600" cy="3917032"/>
          </a:xfrm>
        </p:spPr>
        <p:txBody>
          <a:bodyPr>
            <a:normAutofit lnSpcReduction="10000"/>
          </a:bodyPr>
          <a:lstStyle/>
          <a:p>
            <a:pPr algn="just">
              <a:lnSpc>
                <a:spcPct val="150000"/>
              </a:lnSpc>
              <a:buFont typeface="Wingdings" panose="05000000000000000000" pitchFamily="2" charset="2"/>
              <a:buChar char="Ø"/>
            </a:pPr>
            <a:r>
              <a:rPr lang="en-GB" sz="1600" b="0" i="0" dirty="0">
                <a:effectLst/>
                <a:latin typeface="Arial" panose="020B0604020202020204" pitchFamily="34" charset="0"/>
                <a:cs typeface="Arial" panose="020B0604020202020204" pitchFamily="34" charset="0"/>
              </a:rPr>
              <a:t>Youth-Centred Approach</a:t>
            </a:r>
          </a:p>
          <a:p>
            <a:pPr algn="just">
              <a:lnSpc>
                <a:spcPct val="150000"/>
              </a:lnSpc>
              <a:buFont typeface="Wingdings" panose="05000000000000000000" pitchFamily="2" charset="2"/>
              <a:buChar char="Ø"/>
            </a:pPr>
            <a:r>
              <a:rPr lang="en-GB" sz="1600" b="0" i="0" dirty="0">
                <a:effectLst/>
                <a:latin typeface="Arial" panose="020B0604020202020204" pitchFamily="34" charset="0"/>
                <a:cs typeface="Arial" panose="020B0604020202020204" pitchFamily="34" charset="0"/>
              </a:rPr>
              <a:t>Holistic Support Services such as healthcare, education, employment assistance, mental health counselling, substance abuse treatment, and life skills training</a:t>
            </a:r>
          </a:p>
          <a:p>
            <a:pPr algn="just">
              <a:lnSpc>
                <a:spcPct val="150000"/>
              </a:lnSpc>
              <a:buFont typeface="Wingdings" panose="05000000000000000000" pitchFamily="2" charset="2"/>
              <a:buChar char="Ø"/>
            </a:pPr>
            <a:r>
              <a:rPr lang="en-GB" sz="1600" b="0" i="0" dirty="0">
                <a:effectLst/>
                <a:latin typeface="Arial" panose="020B0604020202020204" pitchFamily="34" charset="0"/>
                <a:cs typeface="Arial" panose="020B0604020202020204" pitchFamily="34" charset="0"/>
              </a:rPr>
              <a:t>Prevention and Early Intervention</a:t>
            </a:r>
          </a:p>
          <a:p>
            <a:pPr algn="just">
              <a:lnSpc>
                <a:spcPct val="150000"/>
              </a:lnSpc>
              <a:buFont typeface="Wingdings" panose="05000000000000000000" pitchFamily="2" charset="2"/>
              <a:buChar char="Ø"/>
            </a:pPr>
            <a:r>
              <a:rPr lang="en-GB" sz="1600" b="0" i="0" dirty="0">
                <a:effectLst/>
                <a:latin typeface="Arial" panose="020B0604020202020204" pitchFamily="34" charset="0"/>
                <a:cs typeface="Arial" panose="020B0604020202020204" pitchFamily="34" charset="0"/>
              </a:rPr>
              <a:t>Youth Engagement and Empowerment</a:t>
            </a:r>
          </a:p>
          <a:p>
            <a:pPr algn="just">
              <a:lnSpc>
                <a:spcPct val="150000"/>
              </a:lnSpc>
              <a:buFont typeface="Wingdings" panose="05000000000000000000" pitchFamily="2" charset="2"/>
              <a:buChar char="Ø"/>
            </a:pPr>
            <a:r>
              <a:rPr lang="en-GB" sz="1600" b="0" i="0" dirty="0">
                <a:effectLst/>
                <a:latin typeface="Arial" panose="020B0604020202020204" pitchFamily="34" charset="0"/>
                <a:cs typeface="Arial" panose="020B0604020202020204" pitchFamily="34" charset="0"/>
              </a:rPr>
              <a:t>Collaborative Partnerships including government agencies, non-profit organizations, schools, healthcare providers, businesses, faith-based organizations, and community members</a:t>
            </a:r>
          </a:p>
          <a:p>
            <a:pPr algn="just">
              <a:lnSpc>
                <a:spcPct val="150000"/>
              </a:lnSpc>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rPr>
              <a:t>Data-informed decision making is crucial for addressing youth homelessness, as it helps monitor outcomes and evaluate the effectiveness of interventions.</a:t>
            </a:r>
          </a:p>
          <a:p>
            <a:pPr algn="just">
              <a:buFont typeface="Wingdings" panose="05000000000000000000" pitchFamily="2" charset="2"/>
              <a:buChar char="Ø"/>
            </a:pPr>
            <a:endParaRPr lang="en-GB" sz="1600" b="0" i="0" dirty="0">
              <a:effectLst/>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1600" b="0" i="0" dirty="0">
              <a:effectLst/>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b="0" i="0" dirty="0">
              <a:effectLst/>
              <a:latin typeface="Open Sans" panose="020B0606030504020204" pitchFamily="34" charset="0"/>
            </a:endParaRPr>
          </a:p>
          <a:p>
            <a:pPr>
              <a:buFont typeface="Wingdings" panose="05000000000000000000" pitchFamily="2" charset="2"/>
              <a:buChar char="§"/>
            </a:pPr>
            <a:endParaRPr lang="en-GB" sz="1600" b="0" i="0" dirty="0">
              <a:effectLst/>
              <a:latin typeface="Open Sans" panose="020B0606030504020204" pitchFamily="34" charset="0"/>
            </a:endParaRPr>
          </a:p>
          <a:p>
            <a:pPr>
              <a:buFont typeface="Wingdings" panose="05000000000000000000" pitchFamily="2" charset="2"/>
              <a:buChar char="§"/>
            </a:pPr>
            <a:endParaRPr lang="en-GB" sz="2800" dirty="0"/>
          </a:p>
        </p:txBody>
      </p:sp>
    </p:spTree>
    <p:extLst>
      <p:ext uri="{BB962C8B-B14F-4D97-AF65-F5344CB8AC3E}">
        <p14:creationId xmlns:p14="http://schemas.microsoft.com/office/powerpoint/2010/main" val="955542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840DE-3142-29F9-4232-8EBEECBCC987}"/>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Stakeholders involved in the program</a:t>
            </a:r>
            <a:endParaRPr lang="en-GB" sz="3700"/>
          </a:p>
        </p:txBody>
      </p:sp>
      <p:sp>
        <p:nvSpPr>
          <p:cNvPr id="3" name="Content Placeholder 2">
            <a:extLst>
              <a:ext uri="{FF2B5EF4-FFF2-40B4-BE49-F238E27FC236}">
                <a16:creationId xmlns:a16="http://schemas.microsoft.com/office/drawing/2014/main" id="{17B6EAAD-B7DC-7F30-D5B3-542690EA065D}"/>
              </a:ext>
            </a:extLst>
          </p:cNvPr>
          <p:cNvSpPr>
            <a:spLocks noGrp="1"/>
          </p:cNvSpPr>
          <p:nvPr>
            <p:ph idx="1"/>
          </p:nvPr>
        </p:nvSpPr>
        <p:spPr>
          <a:xfrm>
            <a:off x="457200" y="1772816"/>
            <a:ext cx="8229600" cy="3917032"/>
          </a:xfrm>
        </p:spPr>
        <p:txBody>
          <a:bodyPr>
            <a:normAutofit/>
          </a:bodyPr>
          <a:lstStyle/>
          <a:p>
            <a:pPr marL="0" indent="0" algn="just">
              <a:lnSpc>
                <a:spcPct val="90000"/>
              </a:lnSpc>
              <a:buNone/>
            </a:pPr>
            <a:r>
              <a:rPr lang="en-GB" sz="1600" dirty="0">
                <a:latin typeface="Arial" panose="020B0604020202020204" pitchFamily="34" charset="0"/>
                <a:cs typeface="Arial" panose="020B0604020202020204" pitchFamily="34" charset="0"/>
              </a:rPr>
              <a:t>Working and learning together is the most appropriate supportive community development principle that can be part of this developing program.</a:t>
            </a:r>
          </a:p>
          <a:p>
            <a:pPr marL="0" indent="0" algn="just">
              <a:lnSpc>
                <a:spcPct val="90000"/>
              </a:lnSpc>
              <a:buNone/>
            </a:pPr>
            <a:endParaRPr lang="en-GB" sz="1600" dirty="0">
              <a:latin typeface="Arial" panose="020B0604020202020204" pitchFamily="34" charset="0"/>
              <a:cs typeface="Arial" panose="020B0604020202020204" pitchFamily="34" charset="0"/>
            </a:endParaRPr>
          </a:p>
          <a:p>
            <a:pPr marL="0" indent="0" algn="just">
              <a:lnSpc>
                <a:spcPct val="90000"/>
              </a:lnSpc>
              <a:buNone/>
            </a:pPr>
            <a:r>
              <a:rPr lang="en-GB" sz="1600" b="1" dirty="0">
                <a:latin typeface="Arial" panose="020B0604020202020204" pitchFamily="34" charset="0"/>
                <a:cs typeface="Arial" panose="020B0604020202020204" pitchFamily="34" charset="0"/>
              </a:rPr>
              <a:t>Stakeholders:</a:t>
            </a:r>
            <a:endParaRPr lang="en-GB" sz="1600" dirty="0">
              <a:latin typeface="Arial" panose="020B0604020202020204" pitchFamily="34" charset="0"/>
              <a:cs typeface="Arial" panose="020B0604020202020204" pitchFamily="34" charset="0"/>
            </a:endParaRP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Family</a:t>
            </a: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Social services</a:t>
            </a: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Health services</a:t>
            </a: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Local authority</a:t>
            </a: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Media</a:t>
            </a: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Police</a:t>
            </a: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Homeless shelters</a:t>
            </a:r>
          </a:p>
          <a:p>
            <a:pPr algn="just">
              <a:lnSpc>
                <a:spcPct val="9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Educational Institutions (schools, colleges, universities) </a:t>
            </a:r>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p:txBody>
      </p:sp>
    </p:spTree>
    <p:extLst>
      <p:ext uri="{BB962C8B-B14F-4D97-AF65-F5344CB8AC3E}">
        <p14:creationId xmlns:p14="http://schemas.microsoft.com/office/powerpoint/2010/main" val="1663621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457200" y="274638"/>
            <a:ext cx="8229600" cy="1143000"/>
          </a:xfrm>
        </p:spPr>
        <p:txBody>
          <a:bodyPr anchor="ctr">
            <a:normAutofit/>
          </a:bodyPr>
          <a:lstStyle/>
          <a:p>
            <a:r>
              <a:rPr lang="en-GB" sz="4100" b="1" dirty="0"/>
              <a:t>Digital media and technologies</a:t>
            </a:r>
            <a:endParaRPr lang="en-GB" sz="4100" dirty="0"/>
          </a:p>
        </p:txBody>
      </p:sp>
      <p:sp>
        <p:nvSpPr>
          <p:cNvPr id="18" name="Content Placeholder 5">
            <a:extLst>
              <a:ext uri="{FF2B5EF4-FFF2-40B4-BE49-F238E27FC236}">
                <a16:creationId xmlns:a16="http://schemas.microsoft.com/office/drawing/2014/main" id="{FA664321-CA39-CE43-CA7E-2B77F2ACD329}"/>
              </a:ext>
            </a:extLst>
          </p:cNvPr>
          <p:cNvSpPr>
            <a:spLocks noGrp="1"/>
          </p:cNvSpPr>
          <p:nvPr>
            <p:ph sz="quarter" idx="4"/>
          </p:nvPr>
        </p:nvSpPr>
        <p:spPr>
          <a:xfrm>
            <a:off x="4382145" y="1988840"/>
            <a:ext cx="4761855" cy="3990429"/>
          </a:xfrm>
        </p:spPr>
        <p:txBody>
          <a:bodyPr/>
          <a:lstStyle/>
          <a:p>
            <a:pPr marL="0" indent="0">
              <a:buNone/>
            </a:pPr>
            <a:r>
              <a:rPr lang="en-GB" sz="2000" b="1" dirty="0">
                <a:solidFill>
                  <a:schemeClr val="tx2">
                    <a:lumMod val="60000"/>
                    <a:lumOff val="40000"/>
                  </a:schemeClr>
                </a:solidFill>
                <a:latin typeface="ADLaM Display" panose="020F0502020204030204" pitchFamily="2" charset="0"/>
                <a:ea typeface="ADLaM Display" panose="020F0502020204030204" pitchFamily="2" charset="0"/>
                <a:cs typeface="ADLaM Display" panose="020F0502020204030204" pitchFamily="2" charset="0"/>
              </a:rPr>
              <a:t>#YouthHomelessnessAwareness</a:t>
            </a:r>
          </a:p>
          <a:p>
            <a:pPr marL="0" indent="0">
              <a:buNone/>
            </a:pPr>
            <a:endParaRPr lang="en-GB" sz="2000" b="1" dirty="0">
              <a:solidFill>
                <a:schemeClr val="tx2">
                  <a:lumMod val="60000"/>
                  <a:lumOff val="40000"/>
                </a:schemeClr>
              </a:solidFill>
              <a:latin typeface="ADLaM Display" panose="020F0502020204030204" pitchFamily="2" charset="0"/>
              <a:ea typeface="ADLaM Display" panose="020F0502020204030204" pitchFamily="2" charset="0"/>
              <a:cs typeface="ADLaM Display" panose="020F0502020204030204" pitchFamily="2"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Social media campaigns </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Mobile Apps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News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Magazines</a:t>
            </a:r>
          </a:p>
          <a:p>
            <a:endParaRPr lang="en-US" dirty="0"/>
          </a:p>
          <a:p>
            <a:endParaRPr lang="en-US" dirty="0"/>
          </a:p>
        </p:txBody>
      </p:sp>
      <p:sp>
        <p:nvSpPr>
          <p:cNvPr id="3" name="Content Placeholder 2">
            <a:extLst>
              <a:ext uri="{FF2B5EF4-FFF2-40B4-BE49-F238E27FC236}">
                <a16:creationId xmlns:a16="http://schemas.microsoft.com/office/drawing/2014/main" id="{D21EC5EF-112C-0122-1F98-C5869B2612BF}"/>
              </a:ext>
            </a:extLst>
          </p:cNvPr>
          <p:cNvSpPr>
            <a:spLocks/>
          </p:cNvSpPr>
          <p:nvPr/>
        </p:nvSpPr>
        <p:spPr>
          <a:xfrm>
            <a:off x="457200" y="1809511"/>
            <a:ext cx="2746648" cy="827401"/>
          </a:xfrm>
          <a:prstGeom prst="rect">
            <a:avLst/>
          </a:prstGeom>
        </p:spPr>
        <p:txBody>
          <a:bodyPr anchor="b">
            <a:normAutofit/>
          </a:bodyPr>
          <a:lstStyle/>
          <a:p>
            <a:pPr marL="285750" indent="-285750" defTabSz="438363">
              <a:lnSpc>
                <a:spcPct val="90000"/>
              </a:lnSpc>
              <a:spcAft>
                <a:spcPts val="306"/>
              </a:spcAft>
              <a:buFont typeface="Wingdings" panose="05000000000000000000" pitchFamily="2" charset="2"/>
              <a:buChar char="Ø"/>
            </a:pPr>
            <a:r>
              <a:rPr lang="en-GB" sz="1600" kern="1200" dirty="0">
                <a:solidFill>
                  <a:schemeClr val="tx1"/>
                </a:solidFill>
                <a:latin typeface="Arial" panose="020B0604020202020204" pitchFamily="34" charset="0"/>
                <a:ea typeface="+mn-ea"/>
                <a:cs typeface="Arial" panose="020B0604020202020204" pitchFamily="34" charset="0"/>
              </a:rPr>
              <a:t>Facebook</a:t>
            </a:r>
          </a:p>
          <a:p>
            <a:pPr marL="285750" indent="-285750" defTabSz="438363">
              <a:lnSpc>
                <a:spcPct val="90000"/>
              </a:lnSpc>
              <a:spcAft>
                <a:spcPts val="306"/>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TikTok</a:t>
            </a:r>
          </a:p>
          <a:p>
            <a:pPr marL="285750" indent="-285750" defTabSz="438363">
              <a:lnSpc>
                <a:spcPct val="90000"/>
              </a:lnSpc>
              <a:spcAft>
                <a:spcPts val="306"/>
              </a:spcAft>
              <a:buFont typeface="Wingdings" panose="05000000000000000000" pitchFamily="2" charset="2"/>
              <a:buChar char="Ø"/>
            </a:pPr>
            <a:r>
              <a:rPr lang="en-GB" sz="1600" dirty="0">
                <a:latin typeface="Arial" panose="020B0604020202020204" pitchFamily="34" charset="0"/>
                <a:cs typeface="Arial" panose="020B0604020202020204" pitchFamily="34" charset="0"/>
              </a:rPr>
              <a:t>Instagram</a:t>
            </a:r>
            <a:endParaRPr lang="en-GB" dirty="0">
              <a:latin typeface="Arial" panose="020B0604020202020204" pitchFamily="34" charset="0"/>
              <a:cs typeface="Arial" panose="020B0604020202020204" pitchFamily="34" charset="0"/>
            </a:endParaRPr>
          </a:p>
        </p:txBody>
      </p:sp>
      <p:pic>
        <p:nvPicPr>
          <p:cNvPr id="7" name="Picture 6" descr="A colorful logo on a black background">
            <a:extLst>
              <a:ext uri="{FF2B5EF4-FFF2-40B4-BE49-F238E27FC236}">
                <a16:creationId xmlns:a16="http://schemas.microsoft.com/office/drawing/2014/main" id="{AABB1A89-02C8-EF76-B2D2-DD592DE5DAD2}"/>
              </a:ext>
            </a:extLst>
          </p:cNvPr>
          <p:cNvPicPr>
            <a:picLocks noChangeAspect="1"/>
          </p:cNvPicPr>
          <p:nvPr/>
        </p:nvPicPr>
        <p:blipFill rotWithShape="1">
          <a:blip r:embed="rId2">
            <a:extLst>
              <a:ext uri="{28A0092B-C50C-407E-A947-70E740481C1C}">
                <a14:useLocalDpi xmlns:a14="http://schemas.microsoft.com/office/drawing/2010/main" val="0"/>
              </a:ext>
            </a:extLst>
          </a:blip>
          <a:srcRect l="13830" r="12241" b="37"/>
          <a:stretch/>
        </p:blipFill>
        <p:spPr>
          <a:xfrm>
            <a:off x="457200" y="3705140"/>
            <a:ext cx="1230512" cy="1039906"/>
          </a:xfrm>
          <a:prstGeom prst="rect">
            <a:avLst/>
          </a:prstGeom>
          <a:noFill/>
        </p:spPr>
      </p:pic>
      <p:pic>
        <p:nvPicPr>
          <p:cNvPr id="5" name="Picture 4" descr="A logo of a camera">
            <a:extLst>
              <a:ext uri="{FF2B5EF4-FFF2-40B4-BE49-F238E27FC236}">
                <a16:creationId xmlns:a16="http://schemas.microsoft.com/office/drawing/2014/main" id="{EBF84F8A-6789-6618-E01E-8B6FB6A83E05}"/>
              </a:ext>
            </a:extLst>
          </p:cNvPr>
          <p:cNvPicPr>
            <a:picLocks noChangeAspect="1"/>
          </p:cNvPicPr>
          <p:nvPr/>
        </p:nvPicPr>
        <p:blipFill rotWithShape="1">
          <a:blip r:embed="rId3">
            <a:extLst>
              <a:ext uri="{28A0092B-C50C-407E-A947-70E740481C1C}">
                <a14:useLocalDpi xmlns:a14="http://schemas.microsoft.com/office/drawing/2010/main" val="0"/>
              </a:ext>
            </a:extLst>
          </a:blip>
          <a:srcRect t="5856" r="-4" b="9663"/>
          <a:stretch/>
        </p:blipFill>
        <p:spPr>
          <a:xfrm>
            <a:off x="2990891" y="3623274"/>
            <a:ext cx="1506497" cy="1272642"/>
          </a:xfrm>
          <a:prstGeom prst="rect">
            <a:avLst/>
          </a:prstGeom>
          <a:noFill/>
        </p:spPr>
      </p:pic>
      <p:pic>
        <p:nvPicPr>
          <p:cNvPr id="9" name="Picture 8" descr="A blue square with a white letter f">
            <a:extLst>
              <a:ext uri="{FF2B5EF4-FFF2-40B4-BE49-F238E27FC236}">
                <a16:creationId xmlns:a16="http://schemas.microsoft.com/office/drawing/2014/main" id="{1F776386-EF42-6B2A-3B42-02070A284D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0054" y="2868199"/>
            <a:ext cx="954481" cy="954481"/>
          </a:xfrm>
          <a:prstGeom prst="rect">
            <a:avLst/>
          </a:prstGeom>
        </p:spPr>
      </p:pic>
    </p:spTree>
    <p:extLst>
      <p:ext uri="{BB962C8B-B14F-4D97-AF65-F5344CB8AC3E}">
        <p14:creationId xmlns:p14="http://schemas.microsoft.com/office/powerpoint/2010/main" val="2874181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DCBA-0AD8-AACA-753A-D0D7CEC0E7B1}"/>
              </a:ext>
            </a:extLst>
          </p:cNvPr>
          <p:cNvSpPr>
            <a:spLocks noGrp="1"/>
          </p:cNvSpPr>
          <p:nvPr>
            <p:ph type="title"/>
          </p:nvPr>
        </p:nvSpPr>
        <p:spPr>
          <a:xfrm>
            <a:off x="457200" y="274638"/>
            <a:ext cx="8229600" cy="1143000"/>
          </a:xfrm>
        </p:spPr>
        <p:txBody>
          <a:bodyPr anchor="ctr">
            <a:normAutofit/>
          </a:bodyPr>
          <a:lstStyle/>
          <a:p>
            <a:r>
              <a:rPr lang="en-GB" b="1" dirty="0"/>
              <a:t>Maslow’s Hierarchy of Needs</a:t>
            </a:r>
          </a:p>
        </p:txBody>
      </p:sp>
      <p:sp>
        <p:nvSpPr>
          <p:cNvPr id="12" name="Content Placeholder 2">
            <a:extLst>
              <a:ext uri="{FF2B5EF4-FFF2-40B4-BE49-F238E27FC236}">
                <a16:creationId xmlns:a16="http://schemas.microsoft.com/office/drawing/2014/main" id="{E5406CF6-DFCD-D83D-D83B-133FB4D94C91}"/>
              </a:ext>
            </a:extLst>
          </p:cNvPr>
          <p:cNvSpPr>
            <a:spLocks noGrp="1"/>
          </p:cNvSpPr>
          <p:nvPr>
            <p:ph sz="half" idx="1"/>
          </p:nvPr>
        </p:nvSpPr>
        <p:spPr>
          <a:xfrm>
            <a:off x="349384" y="2060848"/>
            <a:ext cx="4240560" cy="3989040"/>
          </a:xfrm>
        </p:spPr>
        <p:txBody>
          <a:bodyPr>
            <a:normAutofit/>
          </a:bodyPr>
          <a:lstStyle/>
          <a:p>
            <a:pPr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Most homeless individuals prioritize their physiological needs, such as food, clothing, and shelter, above all else.</a:t>
            </a:r>
          </a:p>
          <a:p>
            <a:pPr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rPr>
              <a:t>Love and belongingness needs are crucial for homeless youth, who often experience social isolation due to housing instability, stigma, and rejection, which can worsen feelings of loneliness and contribute to mental health issues (Emmanuel House Support Centre, 2022).</a:t>
            </a:r>
          </a:p>
          <a:p>
            <a:pPr algn="just"/>
            <a:endParaRPr lang="en-US" sz="1800" dirty="0">
              <a:latin typeface="Arial" panose="020B0604020202020204" pitchFamily="34" charset="0"/>
              <a:cs typeface="Arial" panose="020B0604020202020204" pitchFamily="34" charset="0"/>
            </a:endParaRPr>
          </a:p>
        </p:txBody>
      </p:sp>
      <p:pic>
        <p:nvPicPr>
          <p:cNvPr id="5" name="Content Placeholder 4" descr="A rainbow pyramid with text&#10;&#10;Description automatically generated">
            <a:extLst>
              <a:ext uri="{FF2B5EF4-FFF2-40B4-BE49-F238E27FC236}">
                <a16:creationId xmlns:a16="http://schemas.microsoft.com/office/drawing/2014/main" id="{FB02240C-F1A9-F8C5-DF97-F37A05F1B4C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340768"/>
            <a:ext cx="3989040" cy="3989040"/>
          </a:xfrm>
          <a:noFill/>
        </p:spPr>
      </p:pic>
      <p:sp>
        <p:nvSpPr>
          <p:cNvPr id="7" name="TextBox 6">
            <a:extLst>
              <a:ext uri="{FF2B5EF4-FFF2-40B4-BE49-F238E27FC236}">
                <a16:creationId xmlns:a16="http://schemas.microsoft.com/office/drawing/2014/main" id="{724CFADE-214D-5220-E331-7090CCD07542}"/>
              </a:ext>
            </a:extLst>
          </p:cNvPr>
          <p:cNvSpPr txBox="1"/>
          <p:nvPr/>
        </p:nvSpPr>
        <p:spPr>
          <a:xfrm>
            <a:off x="7308304" y="5154463"/>
            <a:ext cx="45720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(McLeod, 2024)</a:t>
            </a:r>
          </a:p>
        </p:txBody>
      </p:sp>
    </p:spTree>
    <p:extLst>
      <p:ext uri="{BB962C8B-B14F-4D97-AF65-F5344CB8AC3E}">
        <p14:creationId xmlns:p14="http://schemas.microsoft.com/office/powerpoint/2010/main" val="2581598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BE6FE-1313-2F0F-A913-6864E1DC0163}"/>
              </a:ext>
            </a:extLst>
          </p:cNvPr>
          <p:cNvSpPr>
            <a:spLocks noGrp="1"/>
          </p:cNvSpPr>
          <p:nvPr>
            <p:ph type="title"/>
          </p:nvPr>
        </p:nvSpPr>
        <p:spPr/>
        <p:txBody>
          <a:bodyPr>
            <a:normAutofit/>
          </a:bodyPr>
          <a:lstStyle/>
          <a:p>
            <a:r>
              <a:rPr lang="en-GB" sz="4000" b="1" dirty="0"/>
              <a:t>Attachment Theory </a:t>
            </a:r>
          </a:p>
        </p:txBody>
      </p:sp>
      <p:sp>
        <p:nvSpPr>
          <p:cNvPr id="3" name="Content Placeholder 2">
            <a:extLst>
              <a:ext uri="{FF2B5EF4-FFF2-40B4-BE49-F238E27FC236}">
                <a16:creationId xmlns:a16="http://schemas.microsoft.com/office/drawing/2014/main" id="{D3FA9578-08DE-86B8-07FC-F0CA52EDAAD6}"/>
              </a:ext>
            </a:extLst>
          </p:cNvPr>
          <p:cNvSpPr>
            <a:spLocks noGrp="1"/>
          </p:cNvSpPr>
          <p:nvPr>
            <p:ph sz="half" idx="1"/>
          </p:nvPr>
        </p:nvSpPr>
        <p:spPr>
          <a:xfrm>
            <a:off x="184731" y="1600201"/>
            <a:ext cx="4472951" cy="3917031"/>
          </a:xfrm>
        </p:spPr>
        <p:txBody>
          <a:bodyPr>
            <a:normAutofit fontScale="92500"/>
          </a:bodyPr>
          <a:lstStyle/>
          <a:p>
            <a:pPr algn="just">
              <a:lnSpc>
                <a:spcPct val="150000"/>
              </a:lnSpc>
              <a:buFont typeface="Wingdings" panose="05000000000000000000" pitchFamily="2" charset="2"/>
              <a:buChar char="Ø"/>
            </a:pPr>
            <a:r>
              <a:rPr lang="en-US" altLang="en-US" sz="1600" dirty="0">
                <a:latin typeface="Arial" panose="020B0604020202020204" pitchFamily="34" charset="0"/>
              </a:rPr>
              <a:t>Attachment theory suggests that early caregiver experiences significantly impact relationships, with secure attachment fostering trust and emotional regulation, while insecure attachment can hinder these processes.</a:t>
            </a:r>
          </a:p>
          <a:p>
            <a:pPr algn="just">
              <a:lnSpc>
                <a:spcPct val="150000"/>
              </a:lnSpc>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rPr>
              <a:t>Homelessness in youth is a form of attachment disruption, causing separation from caregivers and lack of stable relationships. This can lead to feelings of abandonment, loneliness, and difficulty in forming trusting relationships (Cherry, 2023).</a:t>
            </a:r>
          </a:p>
          <a:p>
            <a:pPr algn="just"/>
            <a:endParaRPr kumimoji="0" lang="en-US" altLang="en-US" sz="1600" b="0" i="0" u="none" strike="noStrike" cap="none" normalizeH="0" baseline="0" dirty="0">
              <a:ln>
                <a:noFill/>
              </a:ln>
              <a:solidFill>
                <a:schemeClr val="tx1"/>
              </a:solidFill>
              <a:effectLst/>
              <a:latin typeface="Arial" panose="020B0604020202020204" pitchFamily="34" charset="0"/>
            </a:endParaRPr>
          </a:p>
          <a:p>
            <a:endParaRPr lang="en-GB" dirty="0"/>
          </a:p>
        </p:txBody>
      </p:sp>
      <p:pic>
        <p:nvPicPr>
          <p:cNvPr id="6" name="Content Placeholder 5" descr="A diagram of stages of attachment&#10;&#10;Description automatically generated">
            <a:extLst>
              <a:ext uri="{FF2B5EF4-FFF2-40B4-BE49-F238E27FC236}">
                <a16:creationId xmlns:a16="http://schemas.microsoft.com/office/drawing/2014/main" id="{6DF83DD0-BDDE-84E1-133A-F1847B0729B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20669" y="1988840"/>
            <a:ext cx="4038600" cy="2692399"/>
          </a:xfrm>
          <a:prstGeom prst="rect">
            <a:avLst/>
          </a:prstGeom>
          <a:ln>
            <a:noFill/>
          </a:ln>
          <a:effectLst>
            <a:outerShdw blurRad="190500" algn="tl" rotWithShape="0">
              <a:srgbClr val="000000">
                <a:alpha val="70000"/>
              </a:srgbClr>
            </a:outerShdw>
          </a:effectLst>
        </p:spPr>
      </p:pic>
      <p:sp>
        <p:nvSpPr>
          <p:cNvPr id="8" name="TextBox 7">
            <a:extLst>
              <a:ext uri="{FF2B5EF4-FFF2-40B4-BE49-F238E27FC236}">
                <a16:creationId xmlns:a16="http://schemas.microsoft.com/office/drawing/2014/main" id="{5452C35D-AED4-5C6C-98D2-5E8F1F21B6EE}"/>
              </a:ext>
            </a:extLst>
          </p:cNvPr>
          <p:cNvSpPr txBox="1"/>
          <p:nvPr/>
        </p:nvSpPr>
        <p:spPr>
          <a:xfrm>
            <a:off x="7596336" y="4797152"/>
            <a:ext cx="185395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(Cherry, 2023)</a:t>
            </a:r>
          </a:p>
        </p:txBody>
      </p:sp>
    </p:spTree>
    <p:extLst>
      <p:ext uri="{BB962C8B-B14F-4D97-AF65-F5344CB8AC3E}">
        <p14:creationId xmlns:p14="http://schemas.microsoft.com/office/powerpoint/2010/main" val="2995019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457200" y="274638"/>
            <a:ext cx="8229600" cy="1143000"/>
          </a:xfrm>
        </p:spPr>
        <p:txBody>
          <a:bodyPr anchor="ctr">
            <a:normAutofit/>
          </a:bodyPr>
          <a:lstStyle/>
          <a:p>
            <a:r>
              <a:rPr lang="en-GB" b="1" dirty="0"/>
              <a:t>Legislation and policy</a:t>
            </a:r>
          </a:p>
        </p:txBody>
      </p:sp>
      <p:pic>
        <p:nvPicPr>
          <p:cNvPr id="5" name="Picture 4" descr="A gavel and a red ribbon on a document&#10;&#10;Description automatically generated">
            <a:extLst>
              <a:ext uri="{FF2B5EF4-FFF2-40B4-BE49-F238E27FC236}">
                <a16:creationId xmlns:a16="http://schemas.microsoft.com/office/drawing/2014/main" id="{E263F926-DDE1-5E8F-DE03-940858862C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990646"/>
            <a:ext cx="4325875" cy="2876707"/>
          </a:xfrm>
          <a:prstGeom prst="rect">
            <a:avLst/>
          </a:prstGeom>
          <a:noFill/>
        </p:spPr>
      </p:pic>
      <p:sp>
        <p:nvSpPr>
          <p:cNvPr id="3" name="Content Placeholder 2">
            <a:extLst>
              <a:ext uri="{FF2B5EF4-FFF2-40B4-BE49-F238E27FC236}">
                <a16:creationId xmlns:a16="http://schemas.microsoft.com/office/drawing/2014/main" id="{D7ED11C4-A4C6-65AA-EEA1-E3F6BFEB0B5C}"/>
              </a:ext>
            </a:extLst>
          </p:cNvPr>
          <p:cNvSpPr>
            <a:spLocks noGrp="1"/>
          </p:cNvSpPr>
          <p:nvPr>
            <p:ph sz="half" idx="2"/>
          </p:nvPr>
        </p:nvSpPr>
        <p:spPr>
          <a:xfrm>
            <a:off x="5105400" y="2060848"/>
            <a:ext cx="4038600" cy="3989040"/>
          </a:xfrm>
        </p:spPr>
        <p:txBody>
          <a:bodyPr>
            <a:normAutofit/>
          </a:bodyPr>
          <a:lstStyle/>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Human Right 1998</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Care Act 2014</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Children Act 1989</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Equality Act 2010</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Housing Act 1996</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Homelessness Reduction Act 2017</a:t>
            </a:r>
          </a:p>
          <a:p>
            <a:endParaRPr lang="en-GB" dirty="0"/>
          </a:p>
        </p:txBody>
      </p:sp>
      <p:sp>
        <p:nvSpPr>
          <p:cNvPr id="6" name="TextBox 5">
            <a:extLst>
              <a:ext uri="{FF2B5EF4-FFF2-40B4-BE49-F238E27FC236}">
                <a16:creationId xmlns:a16="http://schemas.microsoft.com/office/drawing/2014/main" id="{15E00B1A-5C6B-AD32-3CA2-37AC87DAA5B3}"/>
              </a:ext>
            </a:extLst>
          </p:cNvPr>
          <p:cNvSpPr txBox="1"/>
          <p:nvPr/>
        </p:nvSpPr>
        <p:spPr>
          <a:xfrm>
            <a:off x="2620137" y="4867353"/>
            <a:ext cx="2587339"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Hasenson</a:t>
            </a:r>
            <a:r>
              <a:rPr lang="en-GB" sz="1400" dirty="0">
                <a:latin typeface="Arial" panose="020B0604020202020204" pitchFamily="34" charset="0"/>
                <a:cs typeface="Arial" panose="020B0604020202020204" pitchFamily="34" charset="0"/>
              </a:rPr>
              <a:t>-Gross, 2022)</a:t>
            </a:r>
          </a:p>
        </p:txBody>
      </p:sp>
    </p:spTree>
    <p:extLst>
      <p:ext uri="{BB962C8B-B14F-4D97-AF65-F5344CB8AC3E}">
        <p14:creationId xmlns:p14="http://schemas.microsoft.com/office/powerpoint/2010/main" val="1500852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a:xfrm>
            <a:off x="457200" y="341784"/>
            <a:ext cx="8229600" cy="1143000"/>
          </a:xfrm>
        </p:spPr>
        <p:txBody>
          <a:bodyPr>
            <a:normAutofit fontScale="90000"/>
          </a:bodyPr>
          <a:lstStyle/>
          <a:p>
            <a:r>
              <a:rPr lang="en-GB" b="1" dirty="0"/>
              <a:t>Barriers to community development</a:t>
            </a:r>
            <a:endParaRPr lang="en-GB" dirty="0"/>
          </a:p>
        </p:txBody>
      </p:sp>
      <p:sp>
        <p:nvSpPr>
          <p:cNvPr id="3" name="Content Placeholder 2">
            <a:extLst>
              <a:ext uri="{FF2B5EF4-FFF2-40B4-BE49-F238E27FC236}">
                <a16:creationId xmlns:a16="http://schemas.microsoft.com/office/drawing/2014/main" id="{8D487F98-1EA6-BF70-0F76-6420703ED133}"/>
              </a:ext>
            </a:extLst>
          </p:cNvPr>
          <p:cNvSpPr>
            <a:spLocks noGrp="1"/>
          </p:cNvSpPr>
          <p:nvPr>
            <p:ph idx="1"/>
          </p:nvPr>
        </p:nvSpPr>
        <p:spPr>
          <a:xfrm>
            <a:off x="457200" y="2060848"/>
            <a:ext cx="8229600" cy="3917032"/>
          </a:xfrm>
        </p:spPr>
        <p:txBody>
          <a:bodyPr/>
          <a:lstStyle/>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Lack of communication</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Lack of Affordable Housing</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Discrimination and stigmatisation </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Family Conflict and Instability</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Mental Health and Substance Misuse</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Educational Disruption</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Legal and Immigration Status</a:t>
            </a:r>
          </a:p>
          <a:p>
            <a:endParaRPr lang="en-GB" dirty="0"/>
          </a:p>
        </p:txBody>
      </p:sp>
    </p:spTree>
    <p:extLst>
      <p:ext uri="{BB962C8B-B14F-4D97-AF65-F5344CB8AC3E}">
        <p14:creationId xmlns:p14="http://schemas.microsoft.com/office/powerpoint/2010/main" val="174427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p:txBody>
          <a:bodyPr/>
          <a:lstStyle/>
          <a:p>
            <a:r>
              <a:rPr lang="en-GB" b="1" dirty="0"/>
              <a:t>Recommendations</a:t>
            </a:r>
          </a:p>
        </p:txBody>
      </p:sp>
      <p:sp>
        <p:nvSpPr>
          <p:cNvPr id="3" name="Content Placeholder 2">
            <a:extLst>
              <a:ext uri="{FF2B5EF4-FFF2-40B4-BE49-F238E27FC236}">
                <a16:creationId xmlns:a16="http://schemas.microsoft.com/office/drawing/2014/main" id="{F1659EE3-E57E-A609-2DF7-E4C55C3D211A}"/>
              </a:ext>
            </a:extLst>
          </p:cNvPr>
          <p:cNvSpPr>
            <a:spLocks noGrp="1"/>
          </p:cNvSpPr>
          <p:nvPr>
            <p:ph idx="1"/>
          </p:nvPr>
        </p:nvSpPr>
        <p:spPr>
          <a:xfrm>
            <a:off x="456704" y="1916832"/>
            <a:ext cx="8229600" cy="3917032"/>
          </a:xfrm>
        </p:spPr>
        <p:txBody>
          <a:bodyPr>
            <a:normAutofit/>
          </a:bodyPr>
          <a:lstStyle/>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Adopting best practices, particularly by having a youth-specific homelessness prevention service, tailored to the unique needs of young people facing homelessness.</a:t>
            </a:r>
          </a:p>
          <a:p>
            <a:pPr algn="just">
              <a:lnSpc>
                <a:spcPct val="150000"/>
              </a:lnSpc>
              <a:buFont typeface="Wingdings" panose="05000000000000000000" pitchFamily="2" charset="2"/>
              <a:buChar char="Ø"/>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Community development initiatives should prioritize prevention and early intervention strategies to address youth homelessness, focusing on identifying and addressing underlying factors like family conflict, poverty, abuse, and lack of resources.</a:t>
            </a:r>
          </a:p>
          <a:p>
            <a:endParaRPr lang="en-GB" dirty="0"/>
          </a:p>
          <a:p>
            <a:endParaRPr lang="en-GB" dirty="0"/>
          </a:p>
        </p:txBody>
      </p:sp>
    </p:spTree>
    <p:extLst>
      <p:ext uri="{BB962C8B-B14F-4D97-AF65-F5344CB8AC3E}">
        <p14:creationId xmlns:p14="http://schemas.microsoft.com/office/powerpoint/2010/main" val="1141520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E53A-5F48-B896-63FD-CE7B0CBD3BA9}"/>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4F14E7C7-9302-C3F8-D1DC-08D0C375A3B6}"/>
              </a:ext>
            </a:extLst>
          </p:cNvPr>
          <p:cNvSpPr>
            <a:spLocks noGrp="1"/>
          </p:cNvSpPr>
          <p:nvPr>
            <p:ph idx="1"/>
          </p:nvPr>
        </p:nvSpPr>
        <p:spPr>
          <a:xfrm>
            <a:off x="457200" y="1844824"/>
            <a:ext cx="8229600" cy="3917032"/>
          </a:xfrm>
        </p:spPr>
        <p:txBody>
          <a:bodyPr>
            <a:normAutofit/>
          </a:bodyPr>
          <a:lstStyle/>
          <a:p>
            <a:pPr marL="0" indent="0" algn="just">
              <a:lnSpc>
                <a:spcPct val="150000"/>
              </a:lnSpc>
              <a:buNone/>
            </a:pPr>
            <a:r>
              <a:rPr kumimoji="0" lang="en-US" altLang="en-US" sz="1600" b="0" i="0" u="none" strike="noStrike" cap="none" normalizeH="0" baseline="0" dirty="0">
                <a:ln>
                  <a:noFill/>
                </a:ln>
                <a:solidFill>
                  <a:schemeClr val="tx1"/>
                </a:solidFill>
                <a:effectLst/>
                <a:latin typeface="Arial" panose="020B0604020202020204" pitchFamily="34" charset="0"/>
              </a:rPr>
              <a:t>The UK and its local authorities such as Redbridge, need a comprehensive strategy to tackle youth homelessness, including policy reform, increased investment in affordable housing and support services, and addressing systemic inequalities and social exclusion. This approach can prevent and end homelessness among young people by providing tailored support.</a:t>
            </a:r>
          </a:p>
          <a:p>
            <a:endParaRPr lang="en-GB" dirty="0"/>
          </a:p>
        </p:txBody>
      </p:sp>
    </p:spTree>
    <p:extLst>
      <p:ext uri="{BB962C8B-B14F-4D97-AF65-F5344CB8AC3E}">
        <p14:creationId xmlns:p14="http://schemas.microsoft.com/office/powerpoint/2010/main" val="3583064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287016" y="1445990"/>
            <a:ext cx="8856984" cy="4464496"/>
          </a:xfrm>
        </p:spPr>
        <p:txBody>
          <a:bodyPr>
            <a:normAutofit fontScale="25000" lnSpcReduction="20000"/>
          </a:bodyPr>
          <a:lstStyle/>
          <a:p>
            <a:pPr>
              <a:buFont typeface="Wingdings" panose="05000000000000000000" pitchFamily="2" charset="2"/>
              <a:buChar char="v"/>
            </a:pPr>
            <a:endParaRPr lang="en-GB" sz="36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Action for Children. (2023)</a:t>
            </a:r>
            <a:r>
              <a:rPr lang="en-GB" sz="3600" i="1" dirty="0">
                <a:latin typeface="Arial" panose="020B0604020202020204" pitchFamily="34" charset="0"/>
                <a:cs typeface="Arial" panose="020B0604020202020204" pitchFamily="34" charset="0"/>
              </a:rPr>
              <a:t>. What are the main causes of youth homelessness in the UK?</a:t>
            </a:r>
            <a:r>
              <a:rPr lang="en-GB" sz="3600" dirty="0">
                <a:latin typeface="Arial" panose="020B0604020202020204" pitchFamily="34" charset="0"/>
                <a:cs typeface="Arial" panose="020B0604020202020204" pitchFamily="34" charset="0"/>
              </a:rPr>
              <a:t> Available at: https://www.actionforchildren.org.uk/blog/what-are-the-main-causes-of-youth-homelessness-in-the-uk/. (Accessed: 22 Mar 2024)</a:t>
            </a: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Centrepoint (2023). </a:t>
            </a:r>
            <a:r>
              <a:rPr lang="en-GB" sz="3600" i="1" dirty="0">
                <a:latin typeface="Arial" panose="020B0604020202020204" pitchFamily="34" charset="0"/>
                <a:cs typeface="Arial" panose="020B0604020202020204" pitchFamily="34" charset="0"/>
              </a:rPr>
              <a:t>Stats and Facts</a:t>
            </a:r>
            <a:r>
              <a:rPr lang="en-GB" sz="3600" dirty="0">
                <a:latin typeface="Arial" panose="020B0604020202020204" pitchFamily="34" charset="0"/>
                <a:cs typeface="Arial" panose="020B0604020202020204" pitchFamily="34" charset="0"/>
              </a:rPr>
              <a:t>. Available at: https://centrepoint.org.uk/ending-youth-homelessness/what-youth-homelessness/stats-and-facts. (Accessed: 22 Mar 2024)</a:t>
            </a: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Cherry, K. (2023). </a:t>
            </a:r>
            <a:r>
              <a:rPr lang="en-GB" sz="3600" i="1" dirty="0">
                <a:latin typeface="Arial" panose="020B0604020202020204" pitchFamily="34" charset="0"/>
                <a:cs typeface="Arial" panose="020B0604020202020204" pitchFamily="34" charset="0"/>
              </a:rPr>
              <a:t>What is attachment theory? </a:t>
            </a:r>
            <a:r>
              <a:rPr lang="en-GB" sz="3600" dirty="0" err="1">
                <a:latin typeface="Arial" panose="020B0604020202020204" pitchFamily="34" charset="0"/>
                <a:cs typeface="Arial" panose="020B0604020202020204" pitchFamily="34" charset="0"/>
              </a:rPr>
              <a:t>Verywell</a:t>
            </a:r>
            <a:r>
              <a:rPr lang="en-GB" sz="3600" dirty="0">
                <a:latin typeface="Arial" panose="020B0604020202020204" pitchFamily="34" charset="0"/>
                <a:cs typeface="Arial" panose="020B0604020202020204" pitchFamily="34" charset="0"/>
              </a:rPr>
              <a:t> Mind. Available at: https://www.verywellmind.com/what-is-attachment-theory-2795337. (Accessed: 24 Mar 2024)</a:t>
            </a: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Emmanuel House Support Centre. (2022). </a:t>
            </a:r>
            <a:r>
              <a:rPr lang="en-GB" sz="3600" i="1" dirty="0">
                <a:latin typeface="Arial" panose="020B0604020202020204" pitchFamily="34" charset="0"/>
                <a:cs typeface="Arial" panose="020B0604020202020204" pitchFamily="34" charset="0"/>
              </a:rPr>
              <a:t>Maslow’s Hierarchy of Needs.</a:t>
            </a:r>
            <a:r>
              <a:rPr lang="en-GB" sz="3600" dirty="0">
                <a:latin typeface="Arial" panose="020B0604020202020204" pitchFamily="34" charset="0"/>
                <a:cs typeface="Arial" panose="020B0604020202020204" pitchFamily="34" charset="0"/>
              </a:rPr>
              <a:t> Available at: https://www.emmanuelhouse.org.uk/maslows-hierarchy-of-needs/#:~:text=His%20theory%20explains%20how%20we. (Accessed: 24 Mar 2024)</a:t>
            </a: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Ilford Recorder. (2023). </a:t>
            </a:r>
            <a:r>
              <a:rPr lang="en-GB" sz="3600" i="1" dirty="0">
                <a:latin typeface="Arial" panose="020B0604020202020204" pitchFamily="34" charset="0"/>
                <a:cs typeface="Arial" panose="020B0604020202020204" pitchFamily="34" charset="0"/>
              </a:rPr>
              <a:t>Data: Redbridge highest in London for rate of households in temporary accommodation. </a:t>
            </a:r>
            <a:r>
              <a:rPr lang="en-GB" sz="3600" dirty="0">
                <a:latin typeface="Arial" panose="020B0604020202020204" pitchFamily="34" charset="0"/>
                <a:cs typeface="Arial" panose="020B0604020202020204" pitchFamily="34" charset="0"/>
              </a:rPr>
              <a:t>Available at: https://www.ilfordrecorder.co.uk/news/23526526.rate-redbridge-households-temporary-accommodation-revealed/ (Accessed 24 Mar 2024).</a:t>
            </a:r>
          </a:p>
          <a:p>
            <a:pPr>
              <a:lnSpc>
                <a:spcPct val="120000"/>
              </a:lnSpc>
              <a:buFont typeface="Wingdings" panose="05000000000000000000" pitchFamily="2" charset="2"/>
              <a:buChar char="v"/>
            </a:pPr>
            <a:r>
              <a:rPr lang="en-GB" sz="3600" dirty="0" err="1">
                <a:latin typeface="Arial" panose="020B0604020202020204" pitchFamily="34" charset="0"/>
                <a:cs typeface="Arial" panose="020B0604020202020204" pitchFamily="34" charset="0"/>
              </a:rPr>
              <a:t>Leng</a:t>
            </a:r>
            <a:r>
              <a:rPr lang="en-GB" sz="3600" dirty="0">
                <a:latin typeface="Arial" panose="020B0604020202020204" pitchFamily="34" charset="0"/>
                <a:cs typeface="Arial" panose="020B0604020202020204" pitchFamily="34" charset="0"/>
              </a:rPr>
              <a:t>, G. (2017). </a:t>
            </a:r>
            <a:r>
              <a:rPr lang="en-GB" sz="3600" i="1" dirty="0">
                <a:latin typeface="Arial" panose="020B0604020202020204" pitchFamily="34" charset="0"/>
                <a:cs typeface="Arial" panose="020B0604020202020204" pitchFamily="34" charset="0"/>
              </a:rPr>
              <a:t>THE IMPACT OF HOMELESSNESS ON HEALTH A GUIDE FOR LOCAL AUTHORITIES. </a:t>
            </a:r>
            <a:r>
              <a:rPr lang="en-GB" sz="3600" dirty="0">
                <a:latin typeface="Arial" panose="020B0604020202020204" pitchFamily="34" charset="0"/>
                <a:cs typeface="Arial" panose="020B0604020202020204" pitchFamily="34" charset="0"/>
              </a:rPr>
              <a:t>Available at: https://www.local.gov.uk/sites/default/files/documents/22.7%20HEALTH%20AND%20HOMELESSNESS_v08_WEB_0.PDF. (Accessed: 22 Mar 2024)</a:t>
            </a:r>
          </a:p>
          <a:p>
            <a:pPr>
              <a:lnSpc>
                <a:spcPct val="120000"/>
              </a:lnSpc>
              <a:buFont typeface="Wingdings" panose="05000000000000000000" pitchFamily="2" charset="2"/>
              <a:buChar char="v"/>
            </a:pPr>
            <a:r>
              <a:rPr lang="en-GB" sz="3600" b="0" i="0" dirty="0">
                <a:effectLst/>
                <a:latin typeface="Arial" panose="020B0604020202020204" pitchFamily="34" charset="0"/>
                <a:cs typeface="Arial" panose="020B0604020202020204" pitchFamily="34" charset="0"/>
              </a:rPr>
              <a:t>London Councils (n.d.). </a:t>
            </a:r>
            <a:r>
              <a:rPr lang="en-GB" sz="3600" b="0" i="1" dirty="0">
                <a:effectLst/>
                <a:latin typeface="Arial" panose="020B0604020202020204" pitchFamily="34" charset="0"/>
                <a:cs typeface="Arial" panose="020B0604020202020204" pitchFamily="34" charset="0"/>
              </a:rPr>
              <a:t>Arts funding in Redbridge | London Councils</a:t>
            </a:r>
            <a:r>
              <a:rPr lang="en-GB" sz="3600" b="0" i="0" dirty="0">
                <a:effectLst/>
                <a:latin typeface="Arial" panose="020B0604020202020204" pitchFamily="34" charset="0"/>
                <a:cs typeface="Arial" panose="020B0604020202020204" pitchFamily="34" charset="0"/>
              </a:rPr>
              <a:t>. Available at: https://www.londoncouncils.gov.uk/node/30064. (Accessed: 16 Mar 2024)</a:t>
            </a:r>
          </a:p>
          <a:p>
            <a:pPr>
              <a:lnSpc>
                <a:spcPct val="120000"/>
              </a:lnSpc>
              <a:spcBef>
                <a:spcPts val="1000"/>
              </a:spcBef>
              <a:buFont typeface="Wingdings" panose="05000000000000000000" pitchFamily="2" charset="2"/>
              <a:buChar char="v"/>
              <a:defRPr/>
            </a:pPr>
            <a:r>
              <a:rPr kumimoji="0" lang="en-GB" sz="3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MacQueen, K.M., McLellan, E., Metzger, D.S., </a:t>
            </a:r>
            <a:r>
              <a:rPr kumimoji="0" lang="en-GB" sz="36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Kegeles</a:t>
            </a:r>
            <a:r>
              <a:rPr kumimoji="0" lang="en-GB" sz="3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S., Strauss, R.P., Scotti, R., Blanchard, L. and Trotter, R.T. (2001). What is community? An evidence-based definition for participatory public health. </a:t>
            </a:r>
            <a:r>
              <a:rPr kumimoji="0" lang="en-GB" sz="3600" b="0" i="1" u="none" strike="noStrike" kern="1200" cap="none" spc="0" normalizeH="0" baseline="0" noProof="0" dirty="0">
                <a:ln>
                  <a:noFill/>
                </a:ln>
                <a:effectLst/>
                <a:uLnTx/>
                <a:uFillTx/>
                <a:latin typeface="Arial" panose="020B0604020202020204" pitchFamily="34" charset="0"/>
                <a:cs typeface="Arial" panose="020B0604020202020204" pitchFamily="34" charset="0"/>
              </a:rPr>
              <a:t>American Journal of Public Health</a:t>
            </a:r>
            <a:r>
              <a:rPr kumimoji="0" lang="en-GB" sz="3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91(12), pp.1929–38. </a:t>
            </a:r>
            <a:r>
              <a:rPr kumimoji="0" lang="en-GB" sz="36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doi:https</a:t>
            </a:r>
            <a:r>
              <a:rPr kumimoji="0" lang="en-GB" sz="3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://doi.org/10.2105/ajph.91.12.1929.</a:t>
            </a:r>
            <a:endParaRPr lang="en-GB" sz="3600" b="0" i="0" dirty="0">
              <a:effectLst/>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McLeod, S. (2024). </a:t>
            </a:r>
            <a:r>
              <a:rPr lang="en-GB" sz="3600" i="1" dirty="0">
                <a:latin typeface="Arial" panose="020B0604020202020204" pitchFamily="34" charset="0"/>
                <a:cs typeface="Arial" panose="020B0604020202020204" pitchFamily="34" charset="0"/>
              </a:rPr>
              <a:t>Maslow’s Hierarchy of Needs</a:t>
            </a:r>
            <a:r>
              <a:rPr lang="en-GB" sz="3600" dirty="0">
                <a:latin typeface="Arial" panose="020B0604020202020204" pitchFamily="34" charset="0"/>
                <a:cs typeface="Arial" panose="020B0604020202020204" pitchFamily="34" charset="0"/>
              </a:rPr>
              <a:t>. Simply Psychology. Available at: https://www.simplypsychology.org/maslow.html. (Accessed: 16 Mar 2024)</a:t>
            </a: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Mitchell, S. (2020).</a:t>
            </a:r>
            <a:r>
              <a:rPr lang="en-GB" sz="3600" i="1" dirty="0">
                <a:latin typeface="Arial" panose="020B0604020202020204" pitchFamily="34" charset="0"/>
                <a:cs typeface="Arial" panose="020B0604020202020204" pitchFamily="34" charset="0"/>
              </a:rPr>
              <a:t> End Youth Homelessness Releases New Christmas Poster Campaign With Truant London And Jack | Ethical Marketing News. </a:t>
            </a:r>
            <a:r>
              <a:rPr lang="en-GB" sz="3600" dirty="0">
                <a:latin typeface="Arial" panose="020B0604020202020204" pitchFamily="34" charset="0"/>
                <a:cs typeface="Arial" panose="020B0604020202020204" pitchFamily="34" charset="0"/>
              </a:rPr>
              <a:t>Available at: https://ethicalmarketingnews.com/end-youth-homelessness-ran-christmas-poster-campaign-with-truant-london-and-jack (Accessed 24 Mar. 2024)</a:t>
            </a: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Shelter (2023). </a:t>
            </a:r>
            <a:r>
              <a:rPr lang="en-GB" sz="3600" i="1" dirty="0">
                <a:latin typeface="Arial" panose="020B0604020202020204" pitchFamily="34" charset="0"/>
                <a:cs typeface="Arial" panose="020B0604020202020204" pitchFamily="34" charset="0"/>
              </a:rPr>
              <a:t>At Least 271,000 People Are Homeless in England Today.</a:t>
            </a:r>
            <a:r>
              <a:rPr lang="en-GB" sz="3600" dirty="0">
                <a:latin typeface="Arial" panose="020B0604020202020204" pitchFamily="34" charset="0"/>
                <a:cs typeface="Arial" panose="020B0604020202020204" pitchFamily="34" charset="0"/>
              </a:rPr>
              <a:t> Available at: https://england.shelter.org.uk/media/press_release/at_least_271000_people_are_homeless_in_england_today. (Accessed: 22 Mar 2024)</a:t>
            </a:r>
          </a:p>
          <a:p>
            <a:pPr>
              <a:lnSpc>
                <a:spcPct val="120000"/>
              </a:lnSpc>
              <a:buFont typeface="Wingdings" panose="05000000000000000000" pitchFamily="2" charset="2"/>
              <a:buChar char="v"/>
            </a:pPr>
            <a:r>
              <a:rPr lang="en-GB" sz="3600" dirty="0">
                <a:latin typeface="Arial" panose="020B0604020202020204" pitchFamily="34" charset="0"/>
                <a:cs typeface="Arial" panose="020B0604020202020204" pitchFamily="34" charset="0"/>
              </a:rPr>
              <a:t>Tapper, J. (2024). ‘This is spiralling’: alarm as youth homelessness soars in UK since Christmas. </a:t>
            </a:r>
            <a:r>
              <a:rPr lang="en-GB" sz="3600" i="1" dirty="0">
                <a:latin typeface="Arial" panose="020B0604020202020204" pitchFamily="34" charset="0"/>
                <a:cs typeface="Arial" panose="020B0604020202020204" pitchFamily="34" charset="0"/>
              </a:rPr>
              <a:t>The Observer.</a:t>
            </a:r>
            <a:r>
              <a:rPr lang="en-GB" sz="3600" dirty="0">
                <a:latin typeface="Arial" panose="020B0604020202020204" pitchFamily="34" charset="0"/>
                <a:cs typeface="Arial" panose="020B0604020202020204" pitchFamily="34" charset="0"/>
              </a:rPr>
              <a:t> 13 Jan. Available at: https://www.theguardian.com/society/2024/jan/13/this-is-spiralling-alarm-as-youth-homelessness-soars-in-uk-since-christmas. (Accessed: 22 Mar 2024)</a:t>
            </a:r>
          </a:p>
          <a:p>
            <a:pPr>
              <a:lnSpc>
                <a:spcPct val="120000"/>
              </a:lnSpc>
              <a:buFont typeface="Wingdings" panose="05000000000000000000" pitchFamily="2" charset="2"/>
              <a:buChar char="v"/>
            </a:pPr>
            <a:r>
              <a:rPr lang="en-GB" sz="3600" b="0" i="0" dirty="0" err="1">
                <a:effectLst/>
                <a:latin typeface="Arial" panose="020B0604020202020204" pitchFamily="34" charset="0"/>
                <a:cs typeface="Arial" panose="020B0604020202020204" pitchFamily="34" charset="0"/>
              </a:rPr>
              <a:t>Varbes</a:t>
            </a:r>
            <a:r>
              <a:rPr lang="en-GB" sz="3600" b="0" i="0" dirty="0">
                <a:effectLst/>
                <a:latin typeface="Arial" panose="020B0604020202020204" pitchFamily="34" charset="0"/>
                <a:cs typeface="Arial" panose="020B0604020202020204" pitchFamily="34" charset="0"/>
              </a:rPr>
              <a:t>. (2021). </a:t>
            </a:r>
            <a:r>
              <a:rPr lang="en-GB" sz="3600" b="0" i="1" dirty="0">
                <a:effectLst/>
                <a:latin typeface="Arial" panose="020B0604020202020204" pitchFamily="34" charset="0"/>
                <a:cs typeface="Arial" panose="020B0604020202020204" pitchFamily="34" charset="0"/>
              </a:rPr>
              <a:t>Redbridge Demographics | Age, Ethnicity, Religion, Wellbeing</a:t>
            </a:r>
            <a:r>
              <a:rPr lang="en-GB" sz="3600" b="0" i="0" dirty="0">
                <a:effectLst/>
                <a:latin typeface="Arial" panose="020B0604020202020204" pitchFamily="34" charset="0"/>
                <a:cs typeface="Arial" panose="020B0604020202020204" pitchFamily="34" charset="0"/>
              </a:rPr>
              <a:t>. Available at: https://www.varbes.com/demographics/redbridge-demographics. (Accessed: 16 Mar 2024)</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13203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1577</Words>
  <Application>Microsoft Office PowerPoint</Application>
  <PresentationFormat>On-screen Show (4:3)</PresentationFormat>
  <Paragraphs>134</Paragraphs>
  <Slides>17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ADLaM Display</vt:lpstr>
      <vt:lpstr>Arial</vt:lpstr>
      <vt:lpstr>Calibri</vt:lpstr>
      <vt:lpstr>Myriad Pro</vt:lpstr>
      <vt:lpstr>Open Sans</vt:lpstr>
      <vt:lpstr>Wingdings</vt:lpstr>
      <vt:lpstr>20140311PresentationUWTSDTemplate</vt:lpstr>
      <vt:lpstr>Community Care and Development</vt:lpstr>
      <vt:lpstr>Introduction</vt:lpstr>
      <vt:lpstr>Demographics </vt:lpstr>
      <vt:lpstr>Population</vt:lpstr>
      <vt:lpstr>Key issues</vt:lpstr>
      <vt:lpstr>Key issues (cont.)</vt:lpstr>
      <vt:lpstr>Causes of homelessness</vt:lpstr>
      <vt:lpstr>Principles to support community development </vt:lpstr>
      <vt:lpstr>Stakeholders involved in the program</vt:lpstr>
      <vt:lpstr>Digital media and technologies</vt:lpstr>
      <vt:lpstr>Maslow’s Hierarchy of Needs</vt:lpstr>
      <vt:lpstr>Attachment Theory </vt:lpstr>
      <vt:lpstr>Legislation and policy</vt:lpstr>
      <vt:lpstr>Barriers to community development</vt:lpstr>
      <vt:lpstr>Recommendations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Ferline Danquá</cp:lastModifiedBy>
  <cp:revision>170</cp:revision>
  <dcterms:created xsi:type="dcterms:W3CDTF">2015-04-14T15:21:28Z</dcterms:created>
  <dcterms:modified xsi:type="dcterms:W3CDTF">2024-04-03T18:44:35Z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