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2"/>
  </p:notesMasterIdLst>
  <p:sldIdLst>
    <p:sldId id="272" r:id="rId6"/>
    <p:sldId id="301" r:id="rId7"/>
    <p:sldId id="300" r:id="rId8"/>
    <p:sldId id="284" r:id="rId9"/>
    <p:sldId id="285" r:id="rId10"/>
    <p:sldId id="286" r:id="rId11"/>
    <p:sldId id="290" r:id="rId12"/>
    <p:sldId id="259" r:id="rId13"/>
    <p:sldId id="298" r:id="rId14"/>
    <p:sldId id="260" r:id="rId15"/>
    <p:sldId id="270" r:id="rId16"/>
    <p:sldId id="304" r:id="rId17"/>
    <p:sldId id="288" r:id="rId18"/>
    <p:sldId id="289" r:id="rId19"/>
    <p:sldId id="307" r:id="rId20"/>
    <p:sldId id="305" r:id="rId21"/>
    <p:sldId id="308" r:id="rId22"/>
    <p:sldId id="291" r:id="rId23"/>
    <p:sldId id="310" r:id="rId24"/>
    <p:sldId id="306" r:id="rId25"/>
    <p:sldId id="309" r:id="rId26"/>
    <p:sldId id="295" r:id="rId27"/>
    <p:sldId id="265" r:id="rId28"/>
    <p:sldId id="311" r:id="rId29"/>
    <p:sldId id="312" r:id="rId30"/>
    <p:sldId id="292" r:id="rId3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142647-1D10-44C0-B40B-C300247350BA}" v="2" dt="2024-08-08T06:37:51.5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1" autoAdjust="0"/>
    <p:restoredTop sz="94694"/>
  </p:normalViewPr>
  <p:slideViewPr>
    <p:cSldViewPr snapToGrid="0">
      <p:cViewPr>
        <p:scale>
          <a:sx n="94" d="100"/>
          <a:sy n="94" d="100"/>
        </p:scale>
        <p:origin x="44" y="12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75" d="100"/>
          <a:sy n="75" d="100"/>
        </p:scale>
        <p:origin x="2884" y="1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D1908D2A-918D-4F87-86FA-F2529EA85104}"/>
    <pc:docChg chg="undo custSel addSld delSld modSld sldOrd">
      <pc:chgData name="Ceri Phelps" userId="44e5b747-28bd-454d-8b1f-8b8d7db49187" providerId="ADAL" clId="{D1908D2A-918D-4F87-86FA-F2529EA85104}" dt="2024-06-12T08:59:28.857" v="429"/>
      <pc:docMkLst>
        <pc:docMk/>
      </pc:docMkLst>
      <pc:sldChg chg="delSp modSp add mod modNotes modNotesTx">
        <pc:chgData name="Ceri Phelps" userId="44e5b747-28bd-454d-8b1f-8b8d7db49187" providerId="ADAL" clId="{D1908D2A-918D-4F87-86FA-F2529EA85104}" dt="2024-06-12T08:59:28.857" v="429"/>
        <pc:sldMkLst>
          <pc:docMk/>
          <pc:sldMk cId="1694069411" sldId="259"/>
        </pc:sldMkLst>
        <pc:spChg chg="mod">
          <ac:chgData name="Ceri Phelps" userId="44e5b747-28bd-454d-8b1f-8b8d7db49187" providerId="ADAL" clId="{D1908D2A-918D-4F87-86FA-F2529EA85104}" dt="2024-06-06T14:20:07.568" v="155" actId="1076"/>
          <ac:spMkLst>
            <pc:docMk/>
            <pc:sldMk cId="1694069411" sldId="259"/>
            <ac:spMk id="3" creationId="{451A167C-5A0D-D439-B85D-732B34157814}"/>
          </ac:spMkLst>
        </pc:spChg>
        <pc:spChg chg="mod">
          <ac:chgData name="Ceri Phelps" userId="44e5b747-28bd-454d-8b1f-8b8d7db49187" providerId="ADAL" clId="{D1908D2A-918D-4F87-86FA-F2529EA85104}" dt="2024-06-06T14:19:44.849" v="144" actId="1076"/>
          <ac:spMkLst>
            <pc:docMk/>
            <pc:sldMk cId="1694069411" sldId="259"/>
            <ac:spMk id="4" creationId="{40A6ADDC-5359-57D0-63B4-06DBE6576112}"/>
          </ac:spMkLst>
        </pc:spChg>
        <pc:spChg chg="del mod">
          <ac:chgData name="Ceri Phelps" userId="44e5b747-28bd-454d-8b1f-8b8d7db49187" providerId="ADAL" clId="{D1908D2A-918D-4F87-86FA-F2529EA85104}" dt="2024-06-06T14:19:52.764" v="149"/>
          <ac:spMkLst>
            <pc:docMk/>
            <pc:sldMk cId="1694069411" sldId="259"/>
            <ac:spMk id="12" creationId="{BEC089ED-3DD9-D039-362A-B4D5695C94A4}"/>
          </ac:spMkLst>
        </pc:spChg>
        <pc:picChg chg="mod">
          <ac:chgData name="Ceri Phelps" userId="44e5b747-28bd-454d-8b1f-8b8d7db49187" providerId="ADAL" clId="{D1908D2A-918D-4F87-86FA-F2529EA85104}" dt="2024-06-06T14:19:47.225" v="145" actId="1076"/>
          <ac:picMkLst>
            <pc:docMk/>
            <pc:sldMk cId="1694069411" sldId="259"/>
            <ac:picMk id="5" creationId="{97DA08FF-C50D-1C63-C639-23FCF606B131}"/>
          </ac:picMkLst>
        </pc:picChg>
        <pc:picChg chg="mod">
          <ac:chgData name="Ceri Phelps" userId="44e5b747-28bd-454d-8b1f-8b8d7db49187" providerId="ADAL" clId="{D1908D2A-918D-4F87-86FA-F2529EA85104}" dt="2024-06-06T14:19:50.188" v="146" actId="1076"/>
          <ac:picMkLst>
            <pc:docMk/>
            <pc:sldMk cId="1694069411" sldId="259"/>
            <ac:picMk id="6" creationId="{EBC84035-AD8A-CC03-0D8C-3FA731C25A37}"/>
          </ac:picMkLst>
        </pc:picChg>
        <pc:picChg chg="mod">
          <ac:chgData name="Ceri Phelps" userId="44e5b747-28bd-454d-8b1f-8b8d7db49187" providerId="ADAL" clId="{D1908D2A-918D-4F87-86FA-F2529EA85104}" dt="2024-06-06T14:19:52.247" v="147" actId="1076"/>
          <ac:picMkLst>
            <pc:docMk/>
            <pc:sldMk cId="1694069411" sldId="259"/>
            <ac:picMk id="10" creationId="{2818D8C6-8957-D681-C87B-4F3201870828}"/>
          </ac:picMkLst>
        </pc:picChg>
      </pc:sldChg>
      <pc:sldChg chg="del">
        <pc:chgData name="Ceri Phelps" userId="44e5b747-28bd-454d-8b1f-8b8d7db49187" providerId="ADAL" clId="{D1908D2A-918D-4F87-86FA-F2529EA85104}" dt="2024-06-06T09:23:55.243" v="73" actId="2696"/>
        <pc:sldMkLst>
          <pc:docMk/>
          <pc:sldMk cId="3845913323" sldId="259"/>
        </pc:sldMkLst>
      </pc:sldChg>
      <pc:sldChg chg="modSp add mod modNotesTx">
        <pc:chgData name="Ceri Phelps" userId="44e5b747-28bd-454d-8b1f-8b8d7db49187" providerId="ADAL" clId="{D1908D2A-918D-4F87-86FA-F2529EA85104}" dt="2024-06-06T14:21:36.929" v="170" actId="255"/>
        <pc:sldMkLst>
          <pc:docMk/>
          <pc:sldMk cId="3739978631" sldId="260"/>
        </pc:sldMkLst>
        <pc:spChg chg="mod">
          <ac:chgData name="Ceri Phelps" userId="44e5b747-28bd-454d-8b1f-8b8d7db49187" providerId="ADAL" clId="{D1908D2A-918D-4F87-86FA-F2529EA85104}" dt="2024-06-06T14:21:36.929" v="170" actId="255"/>
          <ac:spMkLst>
            <pc:docMk/>
            <pc:sldMk cId="3739978631" sldId="260"/>
            <ac:spMk id="4" creationId="{B5D29D31-AD1D-1312-682F-BC2518F9CE9A}"/>
          </ac:spMkLst>
        </pc:spChg>
      </pc:sldChg>
      <pc:sldChg chg="del">
        <pc:chgData name="Ceri Phelps" userId="44e5b747-28bd-454d-8b1f-8b8d7db49187" providerId="ADAL" clId="{D1908D2A-918D-4F87-86FA-F2529EA85104}" dt="2024-06-06T09:23:55.243" v="73" actId="2696"/>
        <pc:sldMkLst>
          <pc:docMk/>
          <pc:sldMk cId="3772104084" sldId="260"/>
        </pc:sldMkLst>
      </pc:sldChg>
      <pc:sldChg chg="del">
        <pc:chgData name="Ceri Phelps" userId="44e5b747-28bd-454d-8b1f-8b8d7db49187" providerId="ADAL" clId="{D1908D2A-918D-4F87-86FA-F2529EA85104}" dt="2024-06-06T09:24:36.763" v="79" actId="2696"/>
        <pc:sldMkLst>
          <pc:docMk/>
          <pc:sldMk cId="1686971056" sldId="261"/>
        </pc:sldMkLst>
      </pc:sldChg>
      <pc:sldChg chg="modSp add del mod">
        <pc:chgData name="Ceri Phelps" userId="44e5b747-28bd-454d-8b1f-8b8d7db49187" providerId="ADAL" clId="{D1908D2A-918D-4F87-86FA-F2529EA85104}" dt="2024-06-06T09:31:54.316" v="102" actId="47"/>
        <pc:sldMkLst>
          <pc:docMk/>
          <pc:sldMk cId="2515855362" sldId="261"/>
        </pc:sldMkLst>
        <pc:spChg chg="mod">
          <ac:chgData name="Ceri Phelps" userId="44e5b747-28bd-454d-8b1f-8b8d7db49187" providerId="ADAL" clId="{D1908D2A-918D-4F87-86FA-F2529EA85104}" dt="2024-06-06T09:26:24.507" v="93" actId="21"/>
          <ac:spMkLst>
            <pc:docMk/>
            <pc:sldMk cId="2515855362" sldId="261"/>
            <ac:spMk id="10" creationId="{B781B12C-E9DB-7CF3-DA10-D13B11F1CE7E}"/>
          </ac:spMkLst>
        </pc:spChg>
      </pc:sldChg>
      <pc:sldChg chg="del">
        <pc:chgData name="Ceri Phelps" userId="44e5b747-28bd-454d-8b1f-8b8d7db49187" providerId="ADAL" clId="{D1908D2A-918D-4F87-86FA-F2529EA85104}" dt="2024-06-06T09:18:44.842" v="0" actId="47"/>
        <pc:sldMkLst>
          <pc:docMk/>
          <pc:sldMk cId="2567614364" sldId="262"/>
        </pc:sldMkLst>
      </pc:sldChg>
      <pc:sldChg chg="del">
        <pc:chgData name="Ceri Phelps" userId="44e5b747-28bd-454d-8b1f-8b8d7db49187" providerId="ADAL" clId="{D1908D2A-918D-4F87-86FA-F2529EA85104}" dt="2024-06-06T09:23:55.243" v="73" actId="2696"/>
        <pc:sldMkLst>
          <pc:docMk/>
          <pc:sldMk cId="1212458626" sldId="270"/>
        </pc:sldMkLst>
      </pc:sldChg>
      <pc:sldChg chg="delSp modSp add mod setBg">
        <pc:chgData name="Ceri Phelps" userId="44e5b747-28bd-454d-8b1f-8b8d7db49187" providerId="ADAL" clId="{D1908D2A-918D-4F87-86FA-F2529EA85104}" dt="2024-06-06T14:21:51.980" v="172" actId="478"/>
        <pc:sldMkLst>
          <pc:docMk/>
          <pc:sldMk cId="1846670039" sldId="270"/>
        </pc:sldMkLst>
        <pc:spChg chg="del mod">
          <ac:chgData name="Ceri Phelps" userId="44e5b747-28bd-454d-8b1f-8b8d7db49187" providerId="ADAL" clId="{D1908D2A-918D-4F87-86FA-F2529EA85104}" dt="2024-06-06T14:21:51.980" v="172" actId="478"/>
          <ac:spMkLst>
            <pc:docMk/>
            <pc:sldMk cId="1846670039" sldId="270"/>
            <ac:spMk id="2" creationId="{2CBB1689-92C9-7F7D-5011-E16BAF46C42B}"/>
          </ac:spMkLst>
        </pc:spChg>
      </pc:sldChg>
      <pc:sldChg chg="del">
        <pc:chgData name="Ceri Phelps" userId="44e5b747-28bd-454d-8b1f-8b8d7db49187" providerId="ADAL" clId="{D1908D2A-918D-4F87-86FA-F2529EA85104}" dt="2024-06-06T09:18:56.581" v="3" actId="47"/>
        <pc:sldMkLst>
          <pc:docMk/>
          <pc:sldMk cId="1142173501" sldId="271"/>
        </pc:sldMkLst>
      </pc:sldChg>
      <pc:sldChg chg="modSp mod">
        <pc:chgData name="Ceri Phelps" userId="44e5b747-28bd-454d-8b1f-8b8d7db49187" providerId="ADAL" clId="{D1908D2A-918D-4F87-86FA-F2529EA85104}" dt="2024-06-06T14:28:22.412" v="427" actId="1076"/>
        <pc:sldMkLst>
          <pc:docMk/>
          <pc:sldMk cId="4021131749" sldId="272"/>
        </pc:sldMkLst>
        <pc:spChg chg="mod">
          <ac:chgData name="Ceri Phelps" userId="44e5b747-28bd-454d-8b1f-8b8d7db49187" providerId="ADAL" clId="{D1908D2A-918D-4F87-86FA-F2529EA85104}" dt="2024-06-06T09:32:36.507" v="116" actId="20577"/>
          <ac:spMkLst>
            <pc:docMk/>
            <pc:sldMk cId="4021131749" sldId="272"/>
            <ac:spMk id="2" creationId="{0EA66E01-427B-4F61-853A-E9407CF342D2}"/>
          </ac:spMkLst>
        </pc:spChg>
        <pc:picChg chg="mod">
          <ac:chgData name="Ceri Phelps" userId="44e5b747-28bd-454d-8b1f-8b8d7db49187" providerId="ADAL" clId="{D1908D2A-918D-4F87-86FA-F2529EA85104}" dt="2024-06-06T14:28:22.412" v="427" actId="1076"/>
          <ac:picMkLst>
            <pc:docMk/>
            <pc:sldMk cId="4021131749" sldId="272"/>
            <ac:picMk id="11" creationId="{9DB940E3-8B42-7A83-D350-32218E2B0B6C}"/>
          </ac:picMkLst>
        </pc:picChg>
      </pc:sldChg>
      <pc:sldChg chg="del">
        <pc:chgData name="Ceri Phelps" userId="44e5b747-28bd-454d-8b1f-8b8d7db49187" providerId="ADAL" clId="{D1908D2A-918D-4F87-86FA-F2529EA85104}" dt="2024-06-06T09:23:55.243" v="73" actId="2696"/>
        <pc:sldMkLst>
          <pc:docMk/>
          <pc:sldMk cId="139198500" sldId="273"/>
        </pc:sldMkLst>
      </pc:sldChg>
      <pc:sldChg chg="add del">
        <pc:chgData name="Ceri Phelps" userId="44e5b747-28bd-454d-8b1f-8b8d7db49187" providerId="ADAL" clId="{D1908D2A-918D-4F87-86FA-F2529EA85104}" dt="2024-06-06T14:20:28.812" v="156" actId="47"/>
        <pc:sldMkLst>
          <pc:docMk/>
          <pc:sldMk cId="1722003921" sldId="273"/>
        </pc:sldMkLst>
      </pc:sldChg>
      <pc:sldChg chg="modSp mod">
        <pc:chgData name="Ceri Phelps" userId="44e5b747-28bd-454d-8b1f-8b8d7db49187" providerId="ADAL" clId="{D1908D2A-918D-4F87-86FA-F2529EA85104}" dt="2024-06-06T14:18:27.308" v="133" actId="403"/>
        <pc:sldMkLst>
          <pc:docMk/>
          <pc:sldMk cId="1825242343" sldId="284"/>
        </pc:sldMkLst>
        <pc:spChg chg="mod">
          <ac:chgData name="Ceri Phelps" userId="44e5b747-28bd-454d-8b1f-8b8d7db49187" providerId="ADAL" clId="{D1908D2A-918D-4F87-86FA-F2529EA85104}" dt="2024-06-06T14:18:27.308" v="133" actId="403"/>
          <ac:spMkLst>
            <pc:docMk/>
            <pc:sldMk cId="1825242343" sldId="284"/>
            <ac:spMk id="3" creationId="{3881A910-3149-4086-B74B-961C4657BE34}"/>
          </ac:spMkLst>
        </pc:spChg>
      </pc:sldChg>
      <pc:sldChg chg="modSp mod">
        <pc:chgData name="Ceri Phelps" userId="44e5b747-28bd-454d-8b1f-8b8d7db49187" providerId="ADAL" clId="{D1908D2A-918D-4F87-86FA-F2529EA85104}" dt="2024-06-06T14:18:54.874" v="136" actId="1076"/>
        <pc:sldMkLst>
          <pc:docMk/>
          <pc:sldMk cId="1193795564" sldId="285"/>
        </pc:sldMkLst>
        <pc:spChg chg="mod">
          <ac:chgData name="Ceri Phelps" userId="44e5b747-28bd-454d-8b1f-8b8d7db49187" providerId="ADAL" clId="{D1908D2A-918D-4F87-86FA-F2529EA85104}" dt="2024-06-06T14:18:47.351" v="134" actId="1076"/>
          <ac:spMkLst>
            <pc:docMk/>
            <pc:sldMk cId="1193795564" sldId="285"/>
            <ac:spMk id="2" creationId="{5DDE7A63-3F92-4B00-BF66-0A6BD6C4AF39}"/>
          </ac:spMkLst>
        </pc:spChg>
        <pc:graphicFrameChg chg="mod">
          <ac:chgData name="Ceri Phelps" userId="44e5b747-28bd-454d-8b1f-8b8d7db49187" providerId="ADAL" clId="{D1908D2A-918D-4F87-86FA-F2529EA85104}" dt="2024-06-06T14:18:54.874" v="136" actId="1076"/>
          <ac:graphicFrameMkLst>
            <pc:docMk/>
            <pc:sldMk cId="1193795564" sldId="285"/>
            <ac:graphicFrameMk id="22" creationId="{50239AB9-B575-46D3-ACDB-AC75FD3B2297}"/>
          </ac:graphicFrameMkLst>
        </pc:graphicFrameChg>
      </pc:sldChg>
      <pc:sldChg chg="modSp mod">
        <pc:chgData name="Ceri Phelps" userId="44e5b747-28bd-454d-8b1f-8b8d7db49187" providerId="ADAL" clId="{D1908D2A-918D-4F87-86FA-F2529EA85104}" dt="2024-06-06T14:19:05.380" v="137" actId="14100"/>
        <pc:sldMkLst>
          <pc:docMk/>
          <pc:sldMk cId="485442468" sldId="286"/>
        </pc:sldMkLst>
        <pc:graphicFrameChg chg="mod">
          <ac:chgData name="Ceri Phelps" userId="44e5b747-28bd-454d-8b1f-8b8d7db49187" providerId="ADAL" clId="{D1908D2A-918D-4F87-86FA-F2529EA85104}" dt="2024-06-06T14:19:05.380" v="137" actId="14100"/>
          <ac:graphicFrameMkLst>
            <pc:docMk/>
            <pc:sldMk cId="485442468" sldId="286"/>
            <ac:graphicFrameMk id="22" creationId="{50239AB9-B575-46D3-ACDB-AC75FD3B2297}"/>
          </ac:graphicFrameMkLst>
        </pc:graphicFrameChg>
      </pc:sldChg>
      <pc:sldChg chg="modSp mod">
        <pc:chgData name="Ceri Phelps" userId="44e5b747-28bd-454d-8b1f-8b8d7db49187" providerId="ADAL" clId="{D1908D2A-918D-4F87-86FA-F2529EA85104}" dt="2024-06-06T14:22:34.926" v="179" actId="14734"/>
        <pc:sldMkLst>
          <pc:docMk/>
          <pc:sldMk cId="3909610242" sldId="288"/>
        </pc:sldMkLst>
        <pc:graphicFrameChg chg="mod modGraphic">
          <ac:chgData name="Ceri Phelps" userId="44e5b747-28bd-454d-8b1f-8b8d7db49187" providerId="ADAL" clId="{D1908D2A-918D-4F87-86FA-F2529EA85104}" dt="2024-06-06T14:22:34.926" v="179" actId="14734"/>
          <ac:graphicFrameMkLst>
            <pc:docMk/>
            <pc:sldMk cId="3909610242" sldId="288"/>
            <ac:graphicFrameMk id="7" creationId="{7AF94D92-0981-3DE1-FB17-3380935A3B58}"/>
          </ac:graphicFrameMkLst>
        </pc:graphicFrameChg>
      </pc:sldChg>
      <pc:sldChg chg="modSp mod">
        <pc:chgData name="Ceri Phelps" userId="44e5b747-28bd-454d-8b1f-8b8d7db49187" providerId="ADAL" clId="{D1908D2A-918D-4F87-86FA-F2529EA85104}" dt="2024-06-06T14:22:58.097" v="183" actId="27636"/>
        <pc:sldMkLst>
          <pc:docMk/>
          <pc:sldMk cId="3773841276" sldId="289"/>
        </pc:sldMkLst>
        <pc:spChg chg="mod">
          <ac:chgData name="Ceri Phelps" userId="44e5b747-28bd-454d-8b1f-8b8d7db49187" providerId="ADAL" clId="{D1908D2A-918D-4F87-86FA-F2529EA85104}" dt="2024-06-06T14:22:58.097" v="183" actId="27636"/>
          <ac:spMkLst>
            <pc:docMk/>
            <pc:sldMk cId="3773841276" sldId="289"/>
            <ac:spMk id="3" creationId="{D7A4B198-F28B-16D2-9D42-CC895E3A8603}"/>
          </ac:spMkLst>
        </pc:spChg>
      </pc:sldChg>
      <pc:sldChg chg="del">
        <pc:chgData name="Ceri Phelps" userId="44e5b747-28bd-454d-8b1f-8b8d7db49187" providerId="ADAL" clId="{D1908D2A-918D-4F87-86FA-F2529EA85104}" dt="2024-06-06T09:23:55.243" v="73" actId="2696"/>
        <pc:sldMkLst>
          <pc:docMk/>
          <pc:sldMk cId="2083068000" sldId="290"/>
        </pc:sldMkLst>
      </pc:sldChg>
      <pc:sldChg chg="delSp modSp add mod setBg delDesignElem">
        <pc:chgData name="Ceri Phelps" userId="44e5b747-28bd-454d-8b1f-8b8d7db49187" providerId="ADAL" clId="{D1908D2A-918D-4F87-86FA-F2529EA85104}" dt="2024-06-06T14:19:18.836" v="141" actId="27636"/>
        <pc:sldMkLst>
          <pc:docMk/>
          <pc:sldMk cId="2483471123" sldId="290"/>
        </pc:sldMkLst>
        <pc:spChg chg="mod">
          <ac:chgData name="Ceri Phelps" userId="44e5b747-28bd-454d-8b1f-8b8d7db49187" providerId="ADAL" clId="{D1908D2A-918D-4F87-86FA-F2529EA85104}" dt="2024-06-06T14:19:18.836" v="141" actId="27636"/>
          <ac:spMkLst>
            <pc:docMk/>
            <pc:sldMk cId="2483471123" sldId="290"/>
            <ac:spMk id="18" creationId="{C6E7EC7C-49A5-4947-8D89-1293585162D7}"/>
          </ac:spMkLst>
        </pc:spChg>
        <pc:spChg chg="del">
          <ac:chgData name="Ceri Phelps" userId="44e5b747-28bd-454d-8b1f-8b8d7db49187" providerId="ADAL" clId="{D1908D2A-918D-4F87-86FA-F2529EA85104}" dt="2024-06-06T09:24:14.163" v="76"/>
          <ac:spMkLst>
            <pc:docMk/>
            <pc:sldMk cId="2483471123" sldId="290"/>
            <ac:spMk id="23" creationId="{2B97F24A-32CE-4C1C-A50D-3016B394DCFB}"/>
          </ac:spMkLst>
        </pc:spChg>
        <pc:spChg chg="del">
          <ac:chgData name="Ceri Phelps" userId="44e5b747-28bd-454d-8b1f-8b8d7db49187" providerId="ADAL" clId="{D1908D2A-918D-4F87-86FA-F2529EA85104}" dt="2024-06-06T09:24:14.163" v="76"/>
          <ac:spMkLst>
            <pc:docMk/>
            <pc:sldMk cId="2483471123" sldId="290"/>
            <ac:spMk id="25" creationId="{CD8B4F24-440B-49E9-B85D-733523DC064B}"/>
          </ac:spMkLst>
        </pc:spChg>
      </pc:sldChg>
      <pc:sldChg chg="modSp mod">
        <pc:chgData name="Ceri Phelps" userId="44e5b747-28bd-454d-8b1f-8b8d7db49187" providerId="ADAL" clId="{D1908D2A-918D-4F87-86FA-F2529EA85104}" dt="2024-06-06T09:21:33.441" v="46" actId="1076"/>
        <pc:sldMkLst>
          <pc:docMk/>
          <pc:sldMk cId="851529605" sldId="291"/>
        </pc:sldMkLst>
        <pc:spChg chg="mod">
          <ac:chgData name="Ceri Phelps" userId="44e5b747-28bd-454d-8b1f-8b8d7db49187" providerId="ADAL" clId="{D1908D2A-918D-4F87-86FA-F2529EA85104}" dt="2024-06-06T09:21:33.441" v="46" actId="1076"/>
          <ac:spMkLst>
            <pc:docMk/>
            <pc:sldMk cId="851529605" sldId="291"/>
            <ac:spMk id="3" creationId="{DA8ECA11-54AA-7BB6-B195-12FDA229951A}"/>
          </ac:spMkLst>
        </pc:spChg>
      </pc:sldChg>
      <pc:sldChg chg="modSp mod">
        <pc:chgData name="Ceri Phelps" userId="44e5b747-28bd-454d-8b1f-8b8d7db49187" providerId="ADAL" clId="{D1908D2A-918D-4F87-86FA-F2529EA85104}" dt="2024-06-06T14:27:57.787" v="425" actId="20577"/>
        <pc:sldMkLst>
          <pc:docMk/>
          <pc:sldMk cId="353873374" sldId="295"/>
        </pc:sldMkLst>
        <pc:spChg chg="mod">
          <ac:chgData name="Ceri Phelps" userId="44e5b747-28bd-454d-8b1f-8b8d7db49187" providerId="ADAL" clId="{D1908D2A-918D-4F87-86FA-F2529EA85104}" dt="2024-06-06T14:27:48.612" v="416" actId="1076"/>
          <ac:spMkLst>
            <pc:docMk/>
            <pc:sldMk cId="353873374" sldId="295"/>
            <ac:spMk id="2" creationId="{E53ABFE8-94D9-E646-4C7D-34FF9F44C74B}"/>
          </ac:spMkLst>
        </pc:spChg>
        <pc:spChg chg="mod">
          <ac:chgData name="Ceri Phelps" userId="44e5b747-28bd-454d-8b1f-8b8d7db49187" providerId="ADAL" clId="{D1908D2A-918D-4F87-86FA-F2529EA85104}" dt="2024-06-06T14:27:57.787" v="425" actId="20577"/>
          <ac:spMkLst>
            <pc:docMk/>
            <pc:sldMk cId="353873374" sldId="295"/>
            <ac:spMk id="4" creationId="{B5D29D31-AD1D-1312-682F-BC2518F9CE9A}"/>
          </ac:spMkLst>
        </pc:spChg>
        <pc:picChg chg="mod">
          <ac:chgData name="Ceri Phelps" userId="44e5b747-28bd-454d-8b1f-8b8d7db49187" providerId="ADAL" clId="{D1908D2A-918D-4F87-86FA-F2529EA85104}" dt="2024-06-06T14:27:45.752" v="415" actId="1076"/>
          <ac:picMkLst>
            <pc:docMk/>
            <pc:sldMk cId="353873374" sldId="295"/>
            <ac:picMk id="3" creationId="{935AD69E-923E-6223-63E5-EF984B60DF5D}"/>
          </ac:picMkLst>
        </pc:picChg>
      </pc:sldChg>
      <pc:sldChg chg="del">
        <pc:chgData name="Ceri Phelps" userId="44e5b747-28bd-454d-8b1f-8b8d7db49187" providerId="ADAL" clId="{D1908D2A-918D-4F87-86FA-F2529EA85104}" dt="2024-06-06T09:18:55.208" v="2" actId="47"/>
        <pc:sldMkLst>
          <pc:docMk/>
          <pc:sldMk cId="1151515355" sldId="296"/>
        </pc:sldMkLst>
      </pc:sldChg>
      <pc:sldChg chg="addSp delSp modSp add mod setBg delDesignElem">
        <pc:chgData name="Ceri Phelps" userId="44e5b747-28bd-454d-8b1f-8b8d7db49187" providerId="ADAL" clId="{D1908D2A-918D-4F87-86FA-F2529EA85104}" dt="2024-06-06T14:21:16.812" v="166" actId="1076"/>
        <pc:sldMkLst>
          <pc:docMk/>
          <pc:sldMk cId="928033283" sldId="298"/>
        </pc:sldMkLst>
        <pc:spChg chg="add mod">
          <ac:chgData name="Ceri Phelps" userId="44e5b747-28bd-454d-8b1f-8b8d7db49187" providerId="ADAL" clId="{D1908D2A-918D-4F87-86FA-F2529EA85104}" dt="2024-06-06T14:21:16.812" v="166" actId="1076"/>
          <ac:spMkLst>
            <pc:docMk/>
            <pc:sldMk cId="928033283" sldId="298"/>
            <ac:spMk id="3" creationId="{F6B7AD34-77A5-28E1-9CFD-93E1BE7DDC37}"/>
          </ac:spMkLst>
        </pc:spChg>
        <pc:spChg chg="del">
          <ac:chgData name="Ceri Phelps" userId="44e5b747-28bd-454d-8b1f-8b8d7db49187" providerId="ADAL" clId="{D1908D2A-918D-4F87-86FA-F2529EA85104}" dt="2024-06-06T09:24:14.163" v="76"/>
          <ac:spMkLst>
            <pc:docMk/>
            <pc:sldMk cId="928033283" sldId="298"/>
            <ac:spMk id="12" creationId="{A4AC5506-6312-4701-8D3C-40187889A947}"/>
          </ac:spMkLst>
        </pc:spChg>
        <pc:picChg chg="mod">
          <ac:chgData name="Ceri Phelps" userId="44e5b747-28bd-454d-8b1f-8b8d7db49187" providerId="ADAL" clId="{D1908D2A-918D-4F87-86FA-F2529EA85104}" dt="2024-06-06T14:21:07.505" v="160" actId="1076"/>
          <ac:picMkLst>
            <pc:docMk/>
            <pc:sldMk cId="928033283" sldId="298"/>
            <ac:picMk id="5" creationId="{A1283B22-4CCB-49D9-EAC6-20A136577A97}"/>
          </ac:picMkLst>
        </pc:picChg>
      </pc:sldChg>
      <pc:sldChg chg="del">
        <pc:chgData name="Ceri Phelps" userId="44e5b747-28bd-454d-8b1f-8b8d7db49187" providerId="ADAL" clId="{D1908D2A-918D-4F87-86FA-F2529EA85104}" dt="2024-06-06T09:23:55.243" v="73" actId="2696"/>
        <pc:sldMkLst>
          <pc:docMk/>
          <pc:sldMk cId="2512079292" sldId="298"/>
        </pc:sldMkLst>
      </pc:sldChg>
      <pc:sldChg chg="del">
        <pc:chgData name="Ceri Phelps" userId="44e5b747-28bd-454d-8b1f-8b8d7db49187" providerId="ADAL" clId="{D1908D2A-918D-4F87-86FA-F2529EA85104}" dt="2024-06-06T09:18:57.232" v="4" actId="47"/>
        <pc:sldMkLst>
          <pc:docMk/>
          <pc:sldMk cId="2458769969" sldId="299"/>
        </pc:sldMkLst>
      </pc:sldChg>
      <pc:sldChg chg="modSp mod">
        <pc:chgData name="Ceri Phelps" userId="44e5b747-28bd-454d-8b1f-8b8d7db49187" providerId="ADAL" clId="{D1908D2A-918D-4F87-86FA-F2529EA85104}" dt="2024-06-06T14:18:17.714" v="132" actId="1076"/>
        <pc:sldMkLst>
          <pc:docMk/>
          <pc:sldMk cId="2086467102" sldId="300"/>
        </pc:sldMkLst>
        <pc:spChg chg="mod">
          <ac:chgData name="Ceri Phelps" userId="44e5b747-28bd-454d-8b1f-8b8d7db49187" providerId="ADAL" clId="{D1908D2A-918D-4F87-86FA-F2529EA85104}" dt="2024-06-06T14:18:17.714" v="132" actId="1076"/>
          <ac:spMkLst>
            <pc:docMk/>
            <pc:sldMk cId="2086467102" sldId="300"/>
            <ac:spMk id="3" creationId="{6CFAE9FE-CF7E-4459-830E-29D3B5CF2A66}"/>
          </ac:spMkLst>
        </pc:spChg>
      </pc:sldChg>
      <pc:sldChg chg="addSp modSp mod modAnim">
        <pc:chgData name="Ceri Phelps" userId="44e5b747-28bd-454d-8b1f-8b8d7db49187" providerId="ADAL" clId="{D1908D2A-918D-4F87-86FA-F2529EA85104}" dt="2024-06-06T14:17:32.359" v="120" actId="14100"/>
        <pc:sldMkLst>
          <pc:docMk/>
          <pc:sldMk cId="3582767373" sldId="301"/>
        </pc:sldMkLst>
        <pc:spChg chg="add mod">
          <ac:chgData name="Ceri Phelps" userId="44e5b747-28bd-454d-8b1f-8b8d7db49187" providerId="ADAL" clId="{D1908D2A-918D-4F87-86FA-F2529EA85104}" dt="2024-06-06T09:30:38.224" v="100" actId="1076"/>
          <ac:spMkLst>
            <pc:docMk/>
            <pc:sldMk cId="3582767373" sldId="301"/>
            <ac:spMk id="2" creationId="{CB8B2E9E-1F5E-6795-3E2D-A60E98D47FCD}"/>
          </ac:spMkLst>
        </pc:spChg>
        <pc:spChg chg="mod">
          <ac:chgData name="Ceri Phelps" userId="44e5b747-28bd-454d-8b1f-8b8d7db49187" providerId="ADAL" clId="{D1908D2A-918D-4F87-86FA-F2529EA85104}" dt="2024-06-06T14:17:32.359" v="120" actId="14100"/>
          <ac:spMkLst>
            <pc:docMk/>
            <pc:sldMk cId="3582767373" sldId="301"/>
            <ac:spMk id="9" creationId="{44AF8736-852F-5F5E-73FA-1B876E21A3FF}"/>
          </ac:spMkLst>
        </pc:spChg>
      </pc:sldChg>
      <pc:sldChg chg="del">
        <pc:chgData name="Ceri Phelps" userId="44e5b747-28bd-454d-8b1f-8b8d7db49187" providerId="ADAL" clId="{D1908D2A-918D-4F87-86FA-F2529EA85104}" dt="2024-06-06T09:18:52.976" v="1" actId="47"/>
        <pc:sldMkLst>
          <pc:docMk/>
          <pc:sldMk cId="64861810" sldId="302"/>
        </pc:sldMkLst>
      </pc:sldChg>
      <pc:sldChg chg="modSp del mod">
        <pc:chgData name="Ceri Phelps" userId="44e5b747-28bd-454d-8b1f-8b8d7db49187" providerId="ADAL" clId="{D1908D2A-918D-4F87-86FA-F2529EA85104}" dt="2024-06-06T14:25:22.687" v="206" actId="47"/>
        <pc:sldMkLst>
          <pc:docMk/>
          <pc:sldMk cId="547955484" sldId="303"/>
        </pc:sldMkLst>
        <pc:spChg chg="mod">
          <ac:chgData name="Ceri Phelps" userId="44e5b747-28bd-454d-8b1f-8b8d7db49187" providerId="ADAL" clId="{D1908D2A-918D-4F87-86FA-F2529EA85104}" dt="2024-06-06T14:25:16.083" v="203" actId="27636"/>
          <ac:spMkLst>
            <pc:docMk/>
            <pc:sldMk cId="547955484" sldId="303"/>
            <ac:spMk id="4" creationId="{B5D29D31-AD1D-1312-682F-BC2518F9CE9A}"/>
          </ac:spMkLst>
        </pc:spChg>
      </pc:sldChg>
      <pc:sldChg chg="modSp mod ord">
        <pc:chgData name="Ceri Phelps" userId="44e5b747-28bd-454d-8b1f-8b8d7db49187" providerId="ADAL" clId="{D1908D2A-918D-4F87-86FA-F2529EA85104}" dt="2024-06-06T14:22:08.347" v="175" actId="403"/>
        <pc:sldMkLst>
          <pc:docMk/>
          <pc:sldMk cId="2668812974" sldId="304"/>
        </pc:sldMkLst>
        <pc:spChg chg="mod">
          <ac:chgData name="Ceri Phelps" userId="44e5b747-28bd-454d-8b1f-8b8d7db49187" providerId="ADAL" clId="{D1908D2A-918D-4F87-86FA-F2529EA85104}" dt="2024-06-06T14:22:08.347" v="175" actId="403"/>
          <ac:spMkLst>
            <pc:docMk/>
            <pc:sldMk cId="2668812974" sldId="304"/>
            <ac:spMk id="3" creationId="{284A7162-8E88-4277-DAC1-5BADFFF8E605}"/>
          </ac:spMkLst>
        </pc:spChg>
        <pc:spChg chg="mod">
          <ac:chgData name="Ceri Phelps" userId="44e5b747-28bd-454d-8b1f-8b8d7db49187" providerId="ADAL" clId="{D1908D2A-918D-4F87-86FA-F2529EA85104}" dt="2024-06-06T14:22:00.388" v="174" actId="27636"/>
          <ac:spMkLst>
            <pc:docMk/>
            <pc:sldMk cId="2668812974" sldId="304"/>
            <ac:spMk id="18" creationId="{C6E7EC7C-49A5-4947-8D89-1293585162D7}"/>
          </ac:spMkLst>
        </pc:spChg>
      </pc:sldChg>
      <pc:sldChg chg="modSp mod">
        <pc:chgData name="Ceri Phelps" userId="44e5b747-28bd-454d-8b1f-8b8d7db49187" providerId="ADAL" clId="{D1908D2A-918D-4F87-86FA-F2529EA85104}" dt="2024-06-06T14:23:24.429" v="193" actId="404"/>
        <pc:sldMkLst>
          <pc:docMk/>
          <pc:sldMk cId="4276668713" sldId="305"/>
        </pc:sldMkLst>
        <pc:spChg chg="mod">
          <ac:chgData name="Ceri Phelps" userId="44e5b747-28bd-454d-8b1f-8b8d7db49187" providerId="ADAL" clId="{D1908D2A-918D-4F87-86FA-F2529EA85104}" dt="2024-06-06T14:23:24.429" v="193" actId="404"/>
          <ac:spMkLst>
            <pc:docMk/>
            <pc:sldMk cId="4276668713" sldId="305"/>
            <ac:spMk id="3" creationId="{8E0F5CD3-B47D-069E-C9C6-5E17522E0A1D}"/>
          </ac:spMkLst>
        </pc:spChg>
      </pc:sldChg>
      <pc:sldChg chg="addSp delSp modSp mod">
        <pc:chgData name="Ceri Phelps" userId="44e5b747-28bd-454d-8b1f-8b8d7db49187" providerId="ADAL" clId="{D1908D2A-918D-4F87-86FA-F2529EA85104}" dt="2024-06-06T09:22:51.129" v="72" actId="26606"/>
        <pc:sldMkLst>
          <pc:docMk/>
          <pc:sldMk cId="1518906580" sldId="306"/>
        </pc:sldMkLst>
        <pc:spChg chg="mod">
          <ac:chgData name="Ceri Phelps" userId="44e5b747-28bd-454d-8b1f-8b8d7db49187" providerId="ADAL" clId="{D1908D2A-918D-4F87-86FA-F2529EA85104}" dt="2024-06-06T09:22:51.129" v="72" actId="26606"/>
          <ac:spMkLst>
            <pc:docMk/>
            <pc:sldMk cId="1518906580" sldId="306"/>
            <ac:spMk id="2" creationId="{43ABE438-FF23-1075-8324-F764760B58A7}"/>
          </ac:spMkLst>
        </pc:spChg>
        <pc:spChg chg="add del mod">
          <ac:chgData name="Ceri Phelps" userId="44e5b747-28bd-454d-8b1f-8b8d7db49187" providerId="ADAL" clId="{D1908D2A-918D-4F87-86FA-F2529EA85104}" dt="2024-06-06T09:22:51.129" v="72" actId="26606"/>
          <ac:spMkLst>
            <pc:docMk/>
            <pc:sldMk cId="1518906580" sldId="306"/>
            <ac:spMk id="3" creationId="{BF1DF856-5CEA-3DD0-72BD-464712C45099}"/>
          </ac:spMkLst>
        </pc:spChg>
        <pc:spChg chg="add del">
          <ac:chgData name="Ceri Phelps" userId="44e5b747-28bd-454d-8b1f-8b8d7db49187" providerId="ADAL" clId="{D1908D2A-918D-4F87-86FA-F2529EA85104}" dt="2024-06-06T09:22:51.129" v="72" actId="26606"/>
          <ac:spMkLst>
            <pc:docMk/>
            <pc:sldMk cId="1518906580" sldId="306"/>
            <ac:spMk id="8" creationId="{907EF6B7-1338-4443-8C46-6A318D952DFD}"/>
          </ac:spMkLst>
        </pc:spChg>
        <pc:spChg chg="add del">
          <ac:chgData name="Ceri Phelps" userId="44e5b747-28bd-454d-8b1f-8b8d7db49187" providerId="ADAL" clId="{D1908D2A-918D-4F87-86FA-F2529EA85104}" dt="2024-06-06T09:22:51.129" v="72" actId="26606"/>
          <ac:spMkLst>
            <pc:docMk/>
            <pc:sldMk cId="1518906580" sldId="306"/>
            <ac:spMk id="10" creationId="{DAAE4CDD-124C-4DCF-9584-B6033B545DD5}"/>
          </ac:spMkLst>
        </pc:spChg>
        <pc:spChg chg="add del">
          <ac:chgData name="Ceri Phelps" userId="44e5b747-28bd-454d-8b1f-8b8d7db49187" providerId="ADAL" clId="{D1908D2A-918D-4F87-86FA-F2529EA85104}" dt="2024-06-06T09:22:51.129" v="72" actId="26606"/>
          <ac:spMkLst>
            <pc:docMk/>
            <pc:sldMk cId="1518906580" sldId="306"/>
            <ac:spMk id="12" creationId="{081E4A58-353D-44AE-B2FC-2A74E2E400F7}"/>
          </ac:spMkLst>
        </pc:spChg>
        <pc:spChg chg="add del">
          <ac:chgData name="Ceri Phelps" userId="44e5b747-28bd-454d-8b1f-8b8d7db49187" providerId="ADAL" clId="{D1908D2A-918D-4F87-86FA-F2529EA85104}" dt="2024-06-06T09:22:51.129" v="72" actId="26606"/>
          <ac:spMkLst>
            <pc:docMk/>
            <pc:sldMk cId="1518906580" sldId="306"/>
            <ac:spMk id="18" creationId="{56E9B3E6-E277-4D68-BA48-9CB43FFBD6E2}"/>
          </ac:spMkLst>
        </pc:spChg>
        <pc:spChg chg="add del">
          <ac:chgData name="Ceri Phelps" userId="44e5b747-28bd-454d-8b1f-8b8d7db49187" providerId="ADAL" clId="{D1908D2A-918D-4F87-86FA-F2529EA85104}" dt="2024-06-06T09:22:51.129" v="72" actId="26606"/>
          <ac:spMkLst>
            <pc:docMk/>
            <pc:sldMk cId="1518906580" sldId="306"/>
            <ac:spMk id="25" creationId="{D5B0017B-2ECA-49AF-B397-DC140825DF8D}"/>
          </ac:spMkLst>
        </pc:spChg>
        <pc:grpChg chg="add del">
          <ac:chgData name="Ceri Phelps" userId="44e5b747-28bd-454d-8b1f-8b8d7db49187" providerId="ADAL" clId="{D1908D2A-918D-4F87-86FA-F2529EA85104}" dt="2024-06-06T09:22:51.129" v="72" actId="26606"/>
          <ac:grpSpMkLst>
            <pc:docMk/>
            <pc:sldMk cId="1518906580" sldId="306"/>
            <ac:grpSpMk id="20" creationId="{AE1C45F0-260A-458C-96ED-C1F6D2151219}"/>
          </ac:grpSpMkLst>
        </pc:grpChg>
        <pc:graphicFrameChg chg="add del">
          <ac:chgData name="Ceri Phelps" userId="44e5b747-28bd-454d-8b1f-8b8d7db49187" providerId="ADAL" clId="{D1908D2A-918D-4F87-86FA-F2529EA85104}" dt="2024-06-06T09:22:51.129" v="72" actId="26606"/>
          <ac:graphicFrameMkLst>
            <pc:docMk/>
            <pc:sldMk cId="1518906580" sldId="306"/>
            <ac:graphicFrameMk id="14" creationId="{897A05A7-AE90-4C96-1170-4FE4454A3F65}"/>
          </ac:graphicFrameMkLst>
        </pc:graphicFrameChg>
        <pc:cxnChg chg="add del">
          <ac:chgData name="Ceri Phelps" userId="44e5b747-28bd-454d-8b1f-8b8d7db49187" providerId="ADAL" clId="{D1908D2A-918D-4F87-86FA-F2529EA85104}" dt="2024-06-06T09:22:51.129" v="72" actId="26606"/>
          <ac:cxnSpMkLst>
            <pc:docMk/>
            <pc:sldMk cId="1518906580" sldId="306"/>
            <ac:cxnSpMk id="27" creationId="{6CF1BAF6-AD41-4082-B212-8A1F9A2E8779}"/>
          </ac:cxnSpMkLst>
        </pc:cxnChg>
      </pc:sldChg>
      <pc:sldChg chg="modSp add mod">
        <pc:chgData name="Ceri Phelps" userId="44e5b747-28bd-454d-8b1f-8b8d7db49187" providerId="ADAL" clId="{D1908D2A-918D-4F87-86FA-F2529EA85104}" dt="2024-06-06T14:23:11.574" v="192" actId="27636"/>
        <pc:sldMkLst>
          <pc:docMk/>
          <pc:sldMk cId="1429300465" sldId="307"/>
        </pc:sldMkLst>
        <pc:spChg chg="mod">
          <ac:chgData name="Ceri Phelps" userId="44e5b747-28bd-454d-8b1f-8b8d7db49187" providerId="ADAL" clId="{D1908D2A-918D-4F87-86FA-F2529EA85104}" dt="2024-06-06T14:23:11.574" v="192" actId="27636"/>
          <ac:spMkLst>
            <pc:docMk/>
            <pc:sldMk cId="1429300465" sldId="307"/>
            <ac:spMk id="3" creationId="{D7A4B198-F28B-16D2-9D42-CC895E3A8603}"/>
          </ac:spMkLst>
        </pc:spChg>
      </pc:sldChg>
      <pc:sldChg chg="modSp add mod">
        <pc:chgData name="Ceri Phelps" userId="44e5b747-28bd-454d-8b1f-8b8d7db49187" providerId="ADAL" clId="{D1908D2A-918D-4F87-86FA-F2529EA85104}" dt="2024-06-06T14:23:36.526" v="197" actId="27636"/>
        <pc:sldMkLst>
          <pc:docMk/>
          <pc:sldMk cId="283351167" sldId="308"/>
        </pc:sldMkLst>
        <pc:spChg chg="mod">
          <ac:chgData name="Ceri Phelps" userId="44e5b747-28bd-454d-8b1f-8b8d7db49187" providerId="ADAL" clId="{D1908D2A-918D-4F87-86FA-F2529EA85104}" dt="2024-06-06T14:23:36.526" v="197" actId="27636"/>
          <ac:spMkLst>
            <pc:docMk/>
            <pc:sldMk cId="283351167" sldId="308"/>
            <ac:spMk id="3" creationId="{8E0F5CD3-B47D-069E-C9C6-5E17522E0A1D}"/>
          </ac:spMkLst>
        </pc:spChg>
      </pc:sldChg>
      <pc:sldChg chg="addSp delSp modSp add mod">
        <pc:chgData name="Ceri Phelps" userId="44e5b747-28bd-454d-8b1f-8b8d7db49187" providerId="ADAL" clId="{D1908D2A-918D-4F87-86FA-F2529EA85104}" dt="2024-06-06T09:22:50.532" v="71" actId="26606"/>
        <pc:sldMkLst>
          <pc:docMk/>
          <pc:sldMk cId="416110243" sldId="309"/>
        </pc:sldMkLst>
        <pc:spChg chg="mod">
          <ac:chgData name="Ceri Phelps" userId="44e5b747-28bd-454d-8b1f-8b8d7db49187" providerId="ADAL" clId="{D1908D2A-918D-4F87-86FA-F2529EA85104}" dt="2024-06-06T09:22:50.532" v="71" actId="26606"/>
          <ac:spMkLst>
            <pc:docMk/>
            <pc:sldMk cId="416110243" sldId="309"/>
            <ac:spMk id="2" creationId="{43ABE438-FF23-1075-8324-F764760B58A7}"/>
          </ac:spMkLst>
        </pc:spChg>
        <pc:spChg chg="add del mod">
          <ac:chgData name="Ceri Phelps" userId="44e5b747-28bd-454d-8b1f-8b8d7db49187" providerId="ADAL" clId="{D1908D2A-918D-4F87-86FA-F2529EA85104}" dt="2024-06-06T09:22:50.532" v="71" actId="26606"/>
          <ac:spMkLst>
            <pc:docMk/>
            <pc:sldMk cId="416110243" sldId="309"/>
            <ac:spMk id="3" creationId="{BF1DF856-5CEA-3DD0-72BD-464712C45099}"/>
          </ac:spMkLst>
        </pc:spChg>
        <pc:spChg chg="add del">
          <ac:chgData name="Ceri Phelps" userId="44e5b747-28bd-454d-8b1f-8b8d7db49187" providerId="ADAL" clId="{D1908D2A-918D-4F87-86FA-F2529EA85104}" dt="2024-06-06T09:22:50.532" v="71" actId="26606"/>
          <ac:spMkLst>
            <pc:docMk/>
            <pc:sldMk cId="416110243" sldId="309"/>
            <ac:spMk id="8" creationId="{907EF6B7-1338-4443-8C46-6A318D952DFD}"/>
          </ac:spMkLst>
        </pc:spChg>
        <pc:spChg chg="add del">
          <ac:chgData name="Ceri Phelps" userId="44e5b747-28bd-454d-8b1f-8b8d7db49187" providerId="ADAL" clId="{D1908D2A-918D-4F87-86FA-F2529EA85104}" dt="2024-06-06T09:22:50.532" v="71" actId="26606"/>
          <ac:spMkLst>
            <pc:docMk/>
            <pc:sldMk cId="416110243" sldId="309"/>
            <ac:spMk id="10" creationId="{DAAE4CDD-124C-4DCF-9584-B6033B545DD5}"/>
          </ac:spMkLst>
        </pc:spChg>
        <pc:spChg chg="add del">
          <ac:chgData name="Ceri Phelps" userId="44e5b747-28bd-454d-8b1f-8b8d7db49187" providerId="ADAL" clId="{D1908D2A-918D-4F87-86FA-F2529EA85104}" dt="2024-06-06T09:22:50.532" v="71" actId="26606"/>
          <ac:spMkLst>
            <pc:docMk/>
            <pc:sldMk cId="416110243" sldId="309"/>
            <ac:spMk id="12" creationId="{081E4A58-353D-44AE-B2FC-2A74E2E400F7}"/>
          </ac:spMkLst>
        </pc:spChg>
        <pc:spChg chg="add del">
          <ac:chgData name="Ceri Phelps" userId="44e5b747-28bd-454d-8b1f-8b8d7db49187" providerId="ADAL" clId="{D1908D2A-918D-4F87-86FA-F2529EA85104}" dt="2024-06-06T09:22:50.532" v="71" actId="26606"/>
          <ac:spMkLst>
            <pc:docMk/>
            <pc:sldMk cId="416110243" sldId="309"/>
            <ac:spMk id="18" creationId="{56E9B3E6-E277-4D68-BA48-9CB43FFBD6E2}"/>
          </ac:spMkLst>
        </pc:spChg>
        <pc:spChg chg="add del">
          <ac:chgData name="Ceri Phelps" userId="44e5b747-28bd-454d-8b1f-8b8d7db49187" providerId="ADAL" clId="{D1908D2A-918D-4F87-86FA-F2529EA85104}" dt="2024-06-06T09:22:50.532" v="71" actId="26606"/>
          <ac:spMkLst>
            <pc:docMk/>
            <pc:sldMk cId="416110243" sldId="309"/>
            <ac:spMk id="25" creationId="{D5B0017B-2ECA-49AF-B397-DC140825DF8D}"/>
          </ac:spMkLst>
        </pc:spChg>
        <pc:grpChg chg="add del">
          <ac:chgData name="Ceri Phelps" userId="44e5b747-28bd-454d-8b1f-8b8d7db49187" providerId="ADAL" clId="{D1908D2A-918D-4F87-86FA-F2529EA85104}" dt="2024-06-06T09:22:50.532" v="71" actId="26606"/>
          <ac:grpSpMkLst>
            <pc:docMk/>
            <pc:sldMk cId="416110243" sldId="309"/>
            <ac:grpSpMk id="20" creationId="{AE1C45F0-260A-458C-96ED-C1F6D2151219}"/>
          </ac:grpSpMkLst>
        </pc:grpChg>
        <pc:graphicFrameChg chg="add del">
          <ac:chgData name="Ceri Phelps" userId="44e5b747-28bd-454d-8b1f-8b8d7db49187" providerId="ADAL" clId="{D1908D2A-918D-4F87-86FA-F2529EA85104}" dt="2024-06-06T09:22:50.532" v="71" actId="26606"/>
          <ac:graphicFrameMkLst>
            <pc:docMk/>
            <pc:sldMk cId="416110243" sldId="309"/>
            <ac:graphicFrameMk id="14" creationId="{DD5FE69F-CAA5-9B3E-87A9-EB1BBE6729A4}"/>
          </ac:graphicFrameMkLst>
        </pc:graphicFrameChg>
        <pc:cxnChg chg="add del">
          <ac:chgData name="Ceri Phelps" userId="44e5b747-28bd-454d-8b1f-8b8d7db49187" providerId="ADAL" clId="{D1908D2A-918D-4F87-86FA-F2529EA85104}" dt="2024-06-06T09:22:50.532" v="71" actId="26606"/>
          <ac:cxnSpMkLst>
            <pc:docMk/>
            <pc:sldMk cId="416110243" sldId="309"/>
            <ac:cxnSpMk id="27" creationId="{6CF1BAF6-AD41-4082-B212-8A1F9A2E8779}"/>
          </ac:cxnSpMkLst>
        </pc:cxnChg>
      </pc:sldChg>
      <pc:sldChg chg="modSp add mod">
        <pc:chgData name="Ceri Phelps" userId="44e5b747-28bd-454d-8b1f-8b8d7db49187" providerId="ADAL" clId="{D1908D2A-918D-4F87-86FA-F2529EA85104}" dt="2024-06-06T09:21:54.417" v="63" actId="403"/>
        <pc:sldMkLst>
          <pc:docMk/>
          <pc:sldMk cId="1725247760" sldId="310"/>
        </pc:sldMkLst>
        <pc:spChg chg="mod">
          <ac:chgData name="Ceri Phelps" userId="44e5b747-28bd-454d-8b1f-8b8d7db49187" providerId="ADAL" clId="{D1908D2A-918D-4F87-86FA-F2529EA85104}" dt="2024-06-06T09:21:54.417" v="63" actId="403"/>
          <ac:spMkLst>
            <pc:docMk/>
            <pc:sldMk cId="1725247760" sldId="310"/>
            <ac:spMk id="3" creationId="{DA8ECA11-54AA-7BB6-B195-12FDA229951A}"/>
          </ac:spMkLst>
        </pc:spChg>
      </pc:sldChg>
      <pc:sldChg chg="addSp delSp modSp add del mod">
        <pc:chgData name="Ceri Phelps" userId="44e5b747-28bd-454d-8b1f-8b8d7db49187" providerId="ADAL" clId="{D1908D2A-918D-4F87-86FA-F2529EA85104}" dt="2024-06-06T09:26:32.413" v="97" actId="47"/>
        <pc:sldMkLst>
          <pc:docMk/>
          <pc:sldMk cId="80991774" sldId="311"/>
        </pc:sldMkLst>
        <pc:spChg chg="add del mod">
          <ac:chgData name="Ceri Phelps" userId="44e5b747-28bd-454d-8b1f-8b8d7db49187" providerId="ADAL" clId="{D1908D2A-918D-4F87-86FA-F2529EA85104}" dt="2024-06-06T09:26:29.439" v="96" actId="478"/>
          <ac:spMkLst>
            <pc:docMk/>
            <pc:sldMk cId="80991774" sldId="311"/>
            <ac:spMk id="4" creationId="{FE4F5238-8DFC-0493-7ED3-AAFC2BC6B53C}"/>
          </ac:spMkLst>
        </pc:spChg>
      </pc:sldChg>
    </pc:docChg>
  </pc:docChgLst>
  <pc:docChgLst>
    <pc:chgData name="Ceri Phelps" userId="44e5b747-28bd-454d-8b1f-8b8d7db49187" providerId="ADAL" clId="{18142647-1D10-44C0-B40B-C300247350BA}"/>
    <pc:docChg chg="custSel addSld delSld modSld sldOrd">
      <pc:chgData name="Ceri Phelps" userId="44e5b747-28bd-454d-8b1f-8b8d7db49187" providerId="ADAL" clId="{18142647-1D10-44C0-B40B-C300247350BA}" dt="2024-08-08T06:38:00.628" v="755" actId="1076"/>
      <pc:docMkLst>
        <pc:docMk/>
      </pc:docMkLst>
      <pc:sldChg chg="addSp modSp mod ord">
        <pc:chgData name="Ceri Phelps" userId="44e5b747-28bd-454d-8b1f-8b8d7db49187" providerId="ADAL" clId="{18142647-1D10-44C0-B40B-C300247350BA}" dt="2024-08-08T06:38:00.628" v="755" actId="1076"/>
        <pc:sldMkLst>
          <pc:docMk/>
          <pc:sldMk cId="3516055751" sldId="292"/>
        </pc:sldMkLst>
        <pc:spChg chg="add mod">
          <ac:chgData name="Ceri Phelps" userId="44e5b747-28bd-454d-8b1f-8b8d7db49187" providerId="ADAL" clId="{18142647-1D10-44C0-B40B-C300247350BA}" dt="2024-08-08T06:37:18.206" v="752" actId="20577"/>
          <ac:spMkLst>
            <pc:docMk/>
            <pc:sldMk cId="3516055751" sldId="292"/>
            <ac:spMk id="4" creationId="{D396B037-10BA-5BB0-E1BB-DF19EC0BB319}"/>
          </ac:spMkLst>
        </pc:spChg>
        <pc:picChg chg="add mod">
          <ac:chgData name="Ceri Phelps" userId="44e5b747-28bd-454d-8b1f-8b8d7db49187" providerId="ADAL" clId="{18142647-1D10-44C0-B40B-C300247350BA}" dt="2024-08-08T06:38:00.628" v="755" actId="1076"/>
          <ac:picMkLst>
            <pc:docMk/>
            <pc:sldMk cId="3516055751" sldId="292"/>
            <ac:picMk id="5" creationId="{3BC06FB2-5CF9-6699-4222-88F21207698E}"/>
          </ac:picMkLst>
        </pc:picChg>
      </pc:sldChg>
      <pc:sldChg chg="addSp delSp modSp del mod">
        <pc:chgData name="Ceri Phelps" userId="44e5b747-28bd-454d-8b1f-8b8d7db49187" providerId="ADAL" clId="{18142647-1D10-44C0-B40B-C300247350BA}" dt="2024-08-08T06:37:10.979" v="749" actId="47"/>
        <pc:sldMkLst>
          <pc:docMk/>
          <pc:sldMk cId="1191050114" sldId="293"/>
        </pc:sldMkLst>
        <pc:spChg chg="mod">
          <ac:chgData name="Ceri Phelps" userId="44e5b747-28bd-454d-8b1f-8b8d7db49187" providerId="ADAL" clId="{18142647-1D10-44C0-B40B-C300247350BA}" dt="2024-08-08T06:36:07.772" v="724" actId="26606"/>
          <ac:spMkLst>
            <pc:docMk/>
            <pc:sldMk cId="1191050114" sldId="293"/>
            <ac:spMk id="3" creationId="{D6CCE816-9B6B-4A89-9D06-832A76759657}"/>
          </ac:spMkLst>
        </pc:spChg>
        <pc:spChg chg="mod">
          <ac:chgData name="Ceri Phelps" userId="44e5b747-28bd-454d-8b1f-8b8d7db49187" providerId="ADAL" clId="{18142647-1D10-44C0-B40B-C300247350BA}" dt="2024-08-08T06:36:35.751" v="735" actId="21"/>
          <ac:spMkLst>
            <pc:docMk/>
            <pc:sldMk cId="1191050114" sldId="293"/>
            <ac:spMk id="4" creationId="{9698A14D-358A-4FDA-AF30-D72A64E996B7}"/>
          </ac:spMkLst>
        </pc:spChg>
        <pc:spChg chg="del">
          <ac:chgData name="Ceri Phelps" userId="44e5b747-28bd-454d-8b1f-8b8d7db49187" providerId="ADAL" clId="{18142647-1D10-44C0-B40B-C300247350BA}" dt="2024-08-08T06:36:07.772" v="724" actId="26606"/>
          <ac:spMkLst>
            <pc:docMk/>
            <pc:sldMk cId="1191050114" sldId="293"/>
            <ac:spMk id="10" creationId="{2C61293E-6EBE-43EF-A52C-9BEBFD7679D4}"/>
          </ac:spMkLst>
        </pc:spChg>
        <pc:spChg chg="del">
          <ac:chgData name="Ceri Phelps" userId="44e5b747-28bd-454d-8b1f-8b8d7db49187" providerId="ADAL" clId="{18142647-1D10-44C0-B40B-C300247350BA}" dt="2024-08-08T06:36:07.772" v="724" actId="26606"/>
          <ac:spMkLst>
            <pc:docMk/>
            <pc:sldMk cId="1191050114" sldId="293"/>
            <ac:spMk id="12" creationId="{21540236-BFD5-4A9D-8840-4703E7F76825}"/>
          </ac:spMkLst>
        </pc:spChg>
        <pc:spChg chg="add">
          <ac:chgData name="Ceri Phelps" userId="44e5b747-28bd-454d-8b1f-8b8d7db49187" providerId="ADAL" clId="{18142647-1D10-44C0-B40B-C300247350BA}" dt="2024-08-08T06:36:07.772" v="724" actId="26606"/>
          <ac:spMkLst>
            <pc:docMk/>
            <pc:sldMk cId="1191050114" sldId="293"/>
            <ac:spMk id="17" creationId="{12609869-9E80-471B-A487-A53288E0E791}"/>
          </ac:spMkLst>
        </pc:spChg>
        <pc:spChg chg="add">
          <ac:chgData name="Ceri Phelps" userId="44e5b747-28bd-454d-8b1f-8b8d7db49187" providerId="ADAL" clId="{18142647-1D10-44C0-B40B-C300247350BA}" dt="2024-08-08T06:36:07.772" v="724" actId="26606"/>
          <ac:spMkLst>
            <pc:docMk/>
            <pc:sldMk cId="1191050114" sldId="293"/>
            <ac:spMk id="19" creationId="{7004738A-9D34-43E8-97D2-CA0EED4F8BE0}"/>
          </ac:spMkLst>
        </pc:spChg>
        <pc:spChg chg="add">
          <ac:chgData name="Ceri Phelps" userId="44e5b747-28bd-454d-8b1f-8b8d7db49187" providerId="ADAL" clId="{18142647-1D10-44C0-B40B-C300247350BA}" dt="2024-08-08T06:36:07.772" v="724" actId="26606"/>
          <ac:spMkLst>
            <pc:docMk/>
            <pc:sldMk cId="1191050114" sldId="293"/>
            <ac:spMk id="21" creationId="{B8B8D07F-F13E-443E-BA68-2D26672D76B9}"/>
          </ac:spMkLst>
        </pc:spChg>
        <pc:spChg chg="add">
          <ac:chgData name="Ceri Phelps" userId="44e5b747-28bd-454d-8b1f-8b8d7db49187" providerId="ADAL" clId="{18142647-1D10-44C0-B40B-C300247350BA}" dt="2024-08-08T06:36:07.772" v="724" actId="26606"/>
          <ac:spMkLst>
            <pc:docMk/>
            <pc:sldMk cId="1191050114" sldId="293"/>
            <ac:spMk id="23" creationId="{2813A4FA-24A5-41ED-A534-3807D1B2F344}"/>
          </ac:spMkLst>
        </pc:spChg>
        <pc:spChg chg="add">
          <ac:chgData name="Ceri Phelps" userId="44e5b747-28bd-454d-8b1f-8b8d7db49187" providerId="ADAL" clId="{18142647-1D10-44C0-B40B-C300247350BA}" dt="2024-08-08T06:36:07.772" v="724" actId="26606"/>
          <ac:spMkLst>
            <pc:docMk/>
            <pc:sldMk cId="1191050114" sldId="293"/>
            <ac:spMk id="25" creationId="{C3944F27-CA70-4E84-A51A-E6BF89558979}"/>
          </ac:spMkLst>
        </pc:spChg>
        <pc:picChg chg="mod ord">
          <ac:chgData name="Ceri Phelps" userId="44e5b747-28bd-454d-8b1f-8b8d7db49187" providerId="ADAL" clId="{18142647-1D10-44C0-B40B-C300247350BA}" dt="2024-08-08T06:36:07.772" v="724" actId="26606"/>
          <ac:picMkLst>
            <pc:docMk/>
            <pc:sldMk cId="1191050114" sldId="293"/>
            <ac:picMk id="6" creationId="{FD3E42DF-944C-3F2A-BF5D-86F135B749DF}"/>
          </ac:picMkLst>
        </pc:picChg>
      </pc:sldChg>
      <pc:sldChg chg="addSp delSp modSp new mod setBg modClrScheme chgLayout">
        <pc:chgData name="Ceri Phelps" userId="44e5b747-28bd-454d-8b1f-8b8d7db49187" providerId="ADAL" clId="{18142647-1D10-44C0-B40B-C300247350BA}" dt="2024-08-08T06:35:13.685" v="708" actId="26606"/>
        <pc:sldMkLst>
          <pc:docMk/>
          <pc:sldMk cId="3159212168" sldId="311"/>
        </pc:sldMkLst>
        <pc:spChg chg="mod ord">
          <ac:chgData name="Ceri Phelps" userId="44e5b747-28bd-454d-8b1f-8b8d7db49187" providerId="ADAL" clId="{18142647-1D10-44C0-B40B-C300247350BA}" dt="2024-08-08T06:35:13.685" v="708" actId="26606"/>
          <ac:spMkLst>
            <pc:docMk/>
            <pc:sldMk cId="3159212168" sldId="311"/>
            <ac:spMk id="2" creationId="{8028A9B8-DBED-78B2-644E-C58D02B1724B}"/>
          </ac:spMkLst>
        </pc:spChg>
        <pc:spChg chg="del mod ord">
          <ac:chgData name="Ceri Phelps" userId="44e5b747-28bd-454d-8b1f-8b8d7db49187" providerId="ADAL" clId="{18142647-1D10-44C0-B40B-C300247350BA}" dt="2024-08-08T06:35:13.685" v="708" actId="26606"/>
          <ac:spMkLst>
            <pc:docMk/>
            <pc:sldMk cId="3159212168" sldId="311"/>
            <ac:spMk id="3" creationId="{2C5C12D3-C880-6F9C-7E71-7E9D95BBD500}"/>
          </ac:spMkLst>
        </pc:spChg>
        <pc:spChg chg="add del mod ord">
          <ac:chgData name="Ceri Phelps" userId="44e5b747-28bd-454d-8b1f-8b8d7db49187" providerId="ADAL" clId="{18142647-1D10-44C0-B40B-C300247350BA}" dt="2024-08-08T06:30:00.923" v="371" actId="478"/>
          <ac:spMkLst>
            <pc:docMk/>
            <pc:sldMk cId="3159212168" sldId="311"/>
            <ac:spMk id="4" creationId="{8AEC0DEE-C60F-1F57-9FB4-147A58DB0590}"/>
          </ac:spMkLst>
        </pc:spChg>
        <pc:spChg chg="add del mod ord">
          <ac:chgData name="Ceri Phelps" userId="44e5b747-28bd-454d-8b1f-8b8d7db49187" providerId="ADAL" clId="{18142647-1D10-44C0-B40B-C300247350BA}" dt="2024-08-08T06:30:08.769" v="372" actId="478"/>
          <ac:spMkLst>
            <pc:docMk/>
            <pc:sldMk cId="3159212168" sldId="311"/>
            <ac:spMk id="5" creationId="{64CAE684-FEBC-A8FE-FC57-36BF772DF43F}"/>
          </ac:spMkLst>
        </pc:spChg>
        <pc:spChg chg="add del mod ord">
          <ac:chgData name="Ceri Phelps" userId="44e5b747-28bd-454d-8b1f-8b8d7db49187" providerId="ADAL" clId="{18142647-1D10-44C0-B40B-C300247350BA}" dt="2024-08-08T06:30:52.678" v="439" actId="478"/>
          <ac:spMkLst>
            <pc:docMk/>
            <pc:sldMk cId="3159212168" sldId="311"/>
            <ac:spMk id="6" creationId="{020D9E4F-D3EF-A592-6753-6FC8DADF4661}"/>
          </ac:spMkLst>
        </pc:spChg>
        <pc:spChg chg="add del mod">
          <ac:chgData name="Ceri Phelps" userId="44e5b747-28bd-454d-8b1f-8b8d7db49187" providerId="ADAL" clId="{18142647-1D10-44C0-B40B-C300247350BA}" dt="2024-08-08T06:35:04.996" v="707" actId="478"/>
          <ac:spMkLst>
            <pc:docMk/>
            <pc:sldMk cId="3159212168" sldId="311"/>
            <ac:spMk id="8" creationId="{00DE580C-82DC-6351-88E3-A95119AC4DD4}"/>
          </ac:spMkLst>
        </pc:spChg>
        <pc:spChg chg="add">
          <ac:chgData name="Ceri Phelps" userId="44e5b747-28bd-454d-8b1f-8b8d7db49187" providerId="ADAL" clId="{18142647-1D10-44C0-B40B-C300247350BA}" dt="2024-08-08T06:35:13.685" v="708" actId="26606"/>
          <ac:spMkLst>
            <pc:docMk/>
            <pc:sldMk cId="3159212168" sldId="311"/>
            <ac:spMk id="9" creationId="{BACC6370-2D7E-4714-9D71-7542949D7D5D}"/>
          </ac:spMkLst>
        </pc:spChg>
        <pc:spChg chg="add">
          <ac:chgData name="Ceri Phelps" userId="44e5b747-28bd-454d-8b1f-8b8d7db49187" providerId="ADAL" clId="{18142647-1D10-44C0-B40B-C300247350BA}" dt="2024-08-08T06:35:13.685" v="708" actId="26606"/>
          <ac:spMkLst>
            <pc:docMk/>
            <pc:sldMk cId="3159212168" sldId="311"/>
            <ac:spMk id="11" creationId="{F68B3F68-107C-434F-AA38-110D5EA91B85}"/>
          </ac:spMkLst>
        </pc:spChg>
        <pc:spChg chg="add">
          <ac:chgData name="Ceri Phelps" userId="44e5b747-28bd-454d-8b1f-8b8d7db49187" providerId="ADAL" clId="{18142647-1D10-44C0-B40B-C300247350BA}" dt="2024-08-08T06:35:13.685" v="708" actId="26606"/>
          <ac:spMkLst>
            <pc:docMk/>
            <pc:sldMk cId="3159212168" sldId="311"/>
            <ac:spMk id="13" creationId="{AAD0DBB9-1A4B-4391-81D4-CB19F9AB918A}"/>
          </ac:spMkLst>
        </pc:spChg>
        <pc:spChg chg="add">
          <ac:chgData name="Ceri Phelps" userId="44e5b747-28bd-454d-8b1f-8b8d7db49187" providerId="ADAL" clId="{18142647-1D10-44C0-B40B-C300247350BA}" dt="2024-08-08T06:35:13.685" v="708" actId="26606"/>
          <ac:spMkLst>
            <pc:docMk/>
            <pc:sldMk cId="3159212168" sldId="311"/>
            <ac:spMk id="15" creationId="{063BBA22-50EA-4C4D-BE05-F1CE4E63AA56}"/>
          </ac:spMkLst>
        </pc:spChg>
        <pc:graphicFrameChg chg="add">
          <ac:chgData name="Ceri Phelps" userId="44e5b747-28bd-454d-8b1f-8b8d7db49187" providerId="ADAL" clId="{18142647-1D10-44C0-B40B-C300247350BA}" dt="2024-08-08T06:35:13.685" v="708" actId="26606"/>
          <ac:graphicFrameMkLst>
            <pc:docMk/>
            <pc:sldMk cId="3159212168" sldId="311"/>
            <ac:graphicFrameMk id="7" creationId="{9F27DD7E-4AF2-485B-815D-73C1620B295C}"/>
          </ac:graphicFrameMkLst>
        </pc:graphicFrameChg>
      </pc:sldChg>
      <pc:sldChg chg="addSp delSp modSp add mod setBg">
        <pc:chgData name="Ceri Phelps" userId="44e5b747-28bd-454d-8b1f-8b8d7db49187" providerId="ADAL" clId="{18142647-1D10-44C0-B40B-C300247350BA}" dt="2024-08-08T06:35:52.508" v="722" actId="20577"/>
        <pc:sldMkLst>
          <pc:docMk/>
          <pc:sldMk cId="2784330179" sldId="312"/>
        </pc:sldMkLst>
        <pc:spChg chg="mod">
          <ac:chgData name="Ceri Phelps" userId="44e5b747-28bd-454d-8b1f-8b8d7db49187" providerId="ADAL" clId="{18142647-1D10-44C0-B40B-C300247350BA}" dt="2024-08-08T06:35:21.515" v="709" actId="26606"/>
          <ac:spMkLst>
            <pc:docMk/>
            <pc:sldMk cId="2784330179" sldId="312"/>
            <ac:spMk id="2" creationId="{8028A9B8-DBED-78B2-644E-C58D02B1724B}"/>
          </ac:spMkLst>
        </pc:spChg>
        <pc:spChg chg="del">
          <ac:chgData name="Ceri Phelps" userId="44e5b747-28bd-454d-8b1f-8b8d7db49187" providerId="ADAL" clId="{18142647-1D10-44C0-B40B-C300247350BA}" dt="2024-08-08T06:30:56.626" v="440" actId="478"/>
          <ac:spMkLst>
            <pc:docMk/>
            <pc:sldMk cId="2784330179" sldId="312"/>
            <ac:spMk id="3" creationId="{2C5C12D3-C880-6F9C-7E71-7E9D95BBD500}"/>
          </ac:spMkLst>
        </pc:spChg>
        <pc:spChg chg="add mod">
          <ac:chgData name="Ceri Phelps" userId="44e5b747-28bd-454d-8b1f-8b8d7db49187" providerId="ADAL" clId="{18142647-1D10-44C0-B40B-C300247350BA}" dt="2024-08-08T06:35:52.508" v="722" actId="20577"/>
          <ac:spMkLst>
            <pc:docMk/>
            <pc:sldMk cId="2784330179" sldId="312"/>
            <ac:spMk id="5" creationId="{48740C32-49D1-278F-5D1B-E998AF8C2399}"/>
          </ac:spMkLst>
        </pc:spChg>
        <pc:spChg chg="mod">
          <ac:chgData name="Ceri Phelps" userId="44e5b747-28bd-454d-8b1f-8b8d7db49187" providerId="ADAL" clId="{18142647-1D10-44C0-B40B-C300247350BA}" dt="2024-08-08T06:35:31.647" v="714" actId="403"/>
          <ac:spMkLst>
            <pc:docMk/>
            <pc:sldMk cId="2784330179" sldId="312"/>
            <ac:spMk id="6" creationId="{020D9E4F-D3EF-A592-6753-6FC8DADF4661}"/>
          </ac:spMkLst>
        </pc:spChg>
        <pc:spChg chg="add">
          <ac:chgData name="Ceri Phelps" userId="44e5b747-28bd-454d-8b1f-8b8d7db49187" providerId="ADAL" clId="{18142647-1D10-44C0-B40B-C300247350BA}" dt="2024-08-08T06:35:21.515" v="709" actId="26606"/>
          <ac:spMkLst>
            <pc:docMk/>
            <pc:sldMk cId="2784330179" sldId="312"/>
            <ac:spMk id="11" creationId="{BACC6370-2D7E-4714-9D71-7542949D7D5D}"/>
          </ac:spMkLst>
        </pc:spChg>
        <pc:spChg chg="add">
          <ac:chgData name="Ceri Phelps" userId="44e5b747-28bd-454d-8b1f-8b8d7db49187" providerId="ADAL" clId="{18142647-1D10-44C0-B40B-C300247350BA}" dt="2024-08-08T06:35:21.515" v="709" actId="26606"/>
          <ac:spMkLst>
            <pc:docMk/>
            <pc:sldMk cId="2784330179" sldId="312"/>
            <ac:spMk id="13" creationId="{F68B3F68-107C-434F-AA38-110D5EA91B85}"/>
          </ac:spMkLst>
        </pc:spChg>
        <pc:spChg chg="add">
          <ac:chgData name="Ceri Phelps" userId="44e5b747-28bd-454d-8b1f-8b8d7db49187" providerId="ADAL" clId="{18142647-1D10-44C0-B40B-C300247350BA}" dt="2024-08-08T06:35:21.515" v="709" actId="26606"/>
          <ac:spMkLst>
            <pc:docMk/>
            <pc:sldMk cId="2784330179" sldId="312"/>
            <ac:spMk id="15" creationId="{AAD0DBB9-1A4B-4391-81D4-CB19F9AB918A}"/>
          </ac:spMkLst>
        </pc:spChg>
        <pc:spChg chg="add">
          <ac:chgData name="Ceri Phelps" userId="44e5b747-28bd-454d-8b1f-8b8d7db49187" providerId="ADAL" clId="{18142647-1D10-44C0-B40B-C300247350BA}" dt="2024-08-08T06:35:21.515" v="709" actId="26606"/>
          <ac:spMkLst>
            <pc:docMk/>
            <pc:sldMk cId="2784330179" sldId="312"/>
            <ac:spMk id="17" creationId="{063BBA22-50EA-4C4D-BE05-F1CE4E63AA56}"/>
          </ac:spMkLst>
        </pc:spChg>
      </pc:sldChg>
      <pc:sldChg chg="add del">
        <pc:chgData name="Ceri Phelps" userId="44e5b747-28bd-454d-8b1f-8b8d7db49187" providerId="ADAL" clId="{18142647-1D10-44C0-B40B-C300247350BA}" dt="2024-08-08T06:36:02.711" v="723" actId="47"/>
        <pc:sldMkLst>
          <pc:docMk/>
          <pc:sldMk cId="3963923584" sldId="313"/>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DAEA02-8518-4AD7-8869-6CEA753C5CAD}"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226138CD-1D28-428B-8C62-28DE41BA5B23}">
      <dgm:prSet/>
      <dgm:spPr/>
      <dgm:t>
        <a:bodyPr/>
        <a:lstStyle/>
        <a:p>
          <a:r>
            <a:rPr lang="en-GB" b="0" i="0" dirty="0"/>
            <a:t>To gain insights into the prosthetic leg cover wearers’ personal perspective on their circumstances, perceptions of stigma, quality of life, psychological wellbeing and design factors. </a:t>
          </a:r>
          <a:endParaRPr lang="en-US" dirty="0"/>
        </a:p>
      </dgm:t>
    </dgm:pt>
    <dgm:pt modelId="{B8B9A682-626A-42E5-898C-85FC14B91BB6}" type="parTrans" cxnId="{3C684916-667E-42B5-9408-B0AA8C62D1D7}">
      <dgm:prSet/>
      <dgm:spPr/>
      <dgm:t>
        <a:bodyPr/>
        <a:lstStyle/>
        <a:p>
          <a:endParaRPr lang="en-US"/>
        </a:p>
      </dgm:t>
    </dgm:pt>
    <dgm:pt modelId="{C22EF695-F7F3-44F3-A357-7E147864A513}" type="sibTrans" cxnId="{3C684916-667E-42B5-9408-B0AA8C62D1D7}">
      <dgm:prSet/>
      <dgm:spPr/>
      <dgm:t>
        <a:bodyPr/>
        <a:lstStyle/>
        <a:p>
          <a:endParaRPr lang="en-US"/>
        </a:p>
      </dgm:t>
    </dgm:pt>
    <dgm:pt modelId="{7C1B46AB-CD97-4B78-B590-4AFBEB858CF1}">
      <dgm:prSet/>
      <dgm:spPr/>
      <dgm:t>
        <a:bodyPr/>
        <a:lstStyle/>
        <a:p>
          <a:r>
            <a:rPr lang="en-GB" b="0" i="0" dirty="0"/>
            <a:t>To collect quantitative data around public perception of amputees with and without expressive protheses. </a:t>
          </a:r>
          <a:endParaRPr lang="en-US" dirty="0"/>
        </a:p>
      </dgm:t>
    </dgm:pt>
    <dgm:pt modelId="{7B7CBA41-065A-48C6-A4AD-0D88C975DD80}" type="parTrans" cxnId="{AA0C76D0-E003-4D3A-8DEA-8DC10A393A30}">
      <dgm:prSet/>
      <dgm:spPr/>
      <dgm:t>
        <a:bodyPr/>
        <a:lstStyle/>
        <a:p>
          <a:endParaRPr lang="en-US"/>
        </a:p>
      </dgm:t>
    </dgm:pt>
    <dgm:pt modelId="{44B10A52-D889-42AA-BF0E-0ED87EDA0D0F}" type="sibTrans" cxnId="{AA0C76D0-E003-4D3A-8DEA-8DC10A393A30}">
      <dgm:prSet/>
      <dgm:spPr/>
      <dgm:t>
        <a:bodyPr/>
        <a:lstStyle/>
        <a:p>
          <a:endParaRPr lang="en-US"/>
        </a:p>
      </dgm:t>
    </dgm:pt>
    <dgm:pt modelId="{6028021D-44B2-4041-92DC-5D899129E8C8}">
      <dgm:prSet/>
      <dgm:spPr/>
      <dgm:t>
        <a:bodyPr/>
        <a:lstStyle/>
        <a:p>
          <a:r>
            <a:rPr lang="en-GB" b="0" i="0" dirty="0"/>
            <a:t>To explore the wider potential impact of expressive protheses upon visual and social interaction cues. </a:t>
          </a:r>
          <a:endParaRPr lang="en-US" dirty="0"/>
        </a:p>
      </dgm:t>
    </dgm:pt>
    <dgm:pt modelId="{749EDD85-0ABE-4EAE-95D1-6F034D7AD40F}" type="parTrans" cxnId="{131C7BF1-5716-4957-AD39-7FFB3A329830}">
      <dgm:prSet/>
      <dgm:spPr/>
      <dgm:t>
        <a:bodyPr/>
        <a:lstStyle/>
        <a:p>
          <a:endParaRPr lang="en-US"/>
        </a:p>
      </dgm:t>
    </dgm:pt>
    <dgm:pt modelId="{48D47B93-445C-4FC2-BCF0-2683DA3F169A}" type="sibTrans" cxnId="{131C7BF1-5716-4957-AD39-7FFB3A329830}">
      <dgm:prSet/>
      <dgm:spPr/>
      <dgm:t>
        <a:bodyPr/>
        <a:lstStyle/>
        <a:p>
          <a:endParaRPr lang="en-US"/>
        </a:p>
      </dgm:t>
    </dgm:pt>
    <dgm:pt modelId="{7DDF0177-5119-4E8A-A137-A125E4DE884B}" type="pres">
      <dgm:prSet presAssocID="{14DAEA02-8518-4AD7-8869-6CEA753C5CAD}" presName="Name0" presStyleCnt="0">
        <dgm:presLayoutVars>
          <dgm:dir/>
          <dgm:animLvl val="lvl"/>
          <dgm:resizeHandles val="exact"/>
        </dgm:presLayoutVars>
      </dgm:prSet>
      <dgm:spPr/>
    </dgm:pt>
    <dgm:pt modelId="{FDEBE0D8-8D6F-4968-8B2F-30F4670B53D5}" type="pres">
      <dgm:prSet presAssocID="{6028021D-44B2-4041-92DC-5D899129E8C8}" presName="boxAndChildren" presStyleCnt="0"/>
      <dgm:spPr/>
    </dgm:pt>
    <dgm:pt modelId="{8598E655-A8FB-4B69-9733-465DB2D98F7F}" type="pres">
      <dgm:prSet presAssocID="{6028021D-44B2-4041-92DC-5D899129E8C8}" presName="parentTextBox" presStyleLbl="node1" presStyleIdx="0" presStyleCnt="3"/>
      <dgm:spPr/>
    </dgm:pt>
    <dgm:pt modelId="{2FCA1356-72B0-4958-90FA-FB2005ED4B35}" type="pres">
      <dgm:prSet presAssocID="{44B10A52-D889-42AA-BF0E-0ED87EDA0D0F}" presName="sp" presStyleCnt="0"/>
      <dgm:spPr/>
    </dgm:pt>
    <dgm:pt modelId="{C34204CF-F8A0-488F-B50C-F436BF65BB43}" type="pres">
      <dgm:prSet presAssocID="{7C1B46AB-CD97-4B78-B590-4AFBEB858CF1}" presName="arrowAndChildren" presStyleCnt="0"/>
      <dgm:spPr/>
    </dgm:pt>
    <dgm:pt modelId="{2BAB2722-13FE-436A-ADB4-2FA80654A969}" type="pres">
      <dgm:prSet presAssocID="{7C1B46AB-CD97-4B78-B590-4AFBEB858CF1}" presName="parentTextArrow" presStyleLbl="node1" presStyleIdx="1" presStyleCnt="3"/>
      <dgm:spPr/>
    </dgm:pt>
    <dgm:pt modelId="{8C637360-1B5E-4539-86D9-A685B0466EAA}" type="pres">
      <dgm:prSet presAssocID="{C22EF695-F7F3-44F3-A357-7E147864A513}" presName="sp" presStyleCnt="0"/>
      <dgm:spPr/>
    </dgm:pt>
    <dgm:pt modelId="{4CD49821-6E2D-4C29-83F0-9513CCC52ADF}" type="pres">
      <dgm:prSet presAssocID="{226138CD-1D28-428B-8C62-28DE41BA5B23}" presName="arrowAndChildren" presStyleCnt="0"/>
      <dgm:spPr/>
    </dgm:pt>
    <dgm:pt modelId="{01073E8A-C4AA-44FC-999C-CD9ED8E36A06}" type="pres">
      <dgm:prSet presAssocID="{226138CD-1D28-428B-8C62-28DE41BA5B23}" presName="parentTextArrow" presStyleLbl="node1" presStyleIdx="2" presStyleCnt="3"/>
      <dgm:spPr/>
    </dgm:pt>
  </dgm:ptLst>
  <dgm:cxnLst>
    <dgm:cxn modelId="{3C684916-667E-42B5-9408-B0AA8C62D1D7}" srcId="{14DAEA02-8518-4AD7-8869-6CEA753C5CAD}" destId="{226138CD-1D28-428B-8C62-28DE41BA5B23}" srcOrd="0" destOrd="0" parTransId="{B8B9A682-626A-42E5-898C-85FC14B91BB6}" sibTransId="{C22EF695-F7F3-44F3-A357-7E147864A513}"/>
    <dgm:cxn modelId="{6478032C-D3D4-4E9F-BE2A-A327169CCA95}" type="presOf" srcId="{6028021D-44B2-4041-92DC-5D899129E8C8}" destId="{8598E655-A8FB-4B69-9733-465DB2D98F7F}" srcOrd="0" destOrd="0" presId="urn:microsoft.com/office/officeart/2005/8/layout/process4"/>
    <dgm:cxn modelId="{A654A3C2-8693-4848-BEB1-E8A84ACC669B}" type="presOf" srcId="{14DAEA02-8518-4AD7-8869-6CEA753C5CAD}" destId="{7DDF0177-5119-4E8A-A137-A125E4DE884B}" srcOrd="0" destOrd="0" presId="urn:microsoft.com/office/officeart/2005/8/layout/process4"/>
    <dgm:cxn modelId="{67F3BEC4-EF76-4562-8D49-59C186D7A891}" type="presOf" srcId="{226138CD-1D28-428B-8C62-28DE41BA5B23}" destId="{01073E8A-C4AA-44FC-999C-CD9ED8E36A06}" srcOrd="0" destOrd="0" presId="urn:microsoft.com/office/officeart/2005/8/layout/process4"/>
    <dgm:cxn modelId="{AA0C76D0-E003-4D3A-8DEA-8DC10A393A30}" srcId="{14DAEA02-8518-4AD7-8869-6CEA753C5CAD}" destId="{7C1B46AB-CD97-4B78-B590-4AFBEB858CF1}" srcOrd="1" destOrd="0" parTransId="{7B7CBA41-065A-48C6-A4AD-0D88C975DD80}" sibTransId="{44B10A52-D889-42AA-BF0E-0ED87EDA0D0F}"/>
    <dgm:cxn modelId="{580F91D6-1EC7-4E09-BF41-E35D20F80F0F}" type="presOf" srcId="{7C1B46AB-CD97-4B78-B590-4AFBEB858CF1}" destId="{2BAB2722-13FE-436A-ADB4-2FA80654A969}" srcOrd="0" destOrd="0" presId="urn:microsoft.com/office/officeart/2005/8/layout/process4"/>
    <dgm:cxn modelId="{131C7BF1-5716-4957-AD39-7FFB3A329830}" srcId="{14DAEA02-8518-4AD7-8869-6CEA753C5CAD}" destId="{6028021D-44B2-4041-92DC-5D899129E8C8}" srcOrd="2" destOrd="0" parTransId="{749EDD85-0ABE-4EAE-95D1-6F034D7AD40F}" sibTransId="{48D47B93-445C-4FC2-BCF0-2683DA3F169A}"/>
    <dgm:cxn modelId="{77720062-FEC1-410C-9C8A-797D27DF0208}" type="presParOf" srcId="{7DDF0177-5119-4E8A-A137-A125E4DE884B}" destId="{FDEBE0D8-8D6F-4968-8B2F-30F4670B53D5}" srcOrd="0" destOrd="0" presId="urn:microsoft.com/office/officeart/2005/8/layout/process4"/>
    <dgm:cxn modelId="{32CDEB83-696D-44E8-A515-BE6223364A70}" type="presParOf" srcId="{FDEBE0D8-8D6F-4968-8B2F-30F4670B53D5}" destId="{8598E655-A8FB-4B69-9733-465DB2D98F7F}" srcOrd="0" destOrd="0" presId="urn:microsoft.com/office/officeart/2005/8/layout/process4"/>
    <dgm:cxn modelId="{092F51A0-93D3-4070-B4E2-F7B088D49381}" type="presParOf" srcId="{7DDF0177-5119-4E8A-A137-A125E4DE884B}" destId="{2FCA1356-72B0-4958-90FA-FB2005ED4B35}" srcOrd="1" destOrd="0" presId="urn:microsoft.com/office/officeart/2005/8/layout/process4"/>
    <dgm:cxn modelId="{6F89DCE9-4277-4A0A-AA6B-AE8295E05C1F}" type="presParOf" srcId="{7DDF0177-5119-4E8A-A137-A125E4DE884B}" destId="{C34204CF-F8A0-488F-B50C-F436BF65BB43}" srcOrd="2" destOrd="0" presId="urn:microsoft.com/office/officeart/2005/8/layout/process4"/>
    <dgm:cxn modelId="{A112AA49-D76D-4480-A8E8-5ADC6BB36654}" type="presParOf" srcId="{C34204CF-F8A0-488F-B50C-F436BF65BB43}" destId="{2BAB2722-13FE-436A-ADB4-2FA80654A969}" srcOrd="0" destOrd="0" presId="urn:microsoft.com/office/officeart/2005/8/layout/process4"/>
    <dgm:cxn modelId="{11B6DB78-0D22-499F-AE6F-8A608F4AA94C}" type="presParOf" srcId="{7DDF0177-5119-4E8A-A137-A125E4DE884B}" destId="{8C637360-1B5E-4539-86D9-A685B0466EAA}" srcOrd="3" destOrd="0" presId="urn:microsoft.com/office/officeart/2005/8/layout/process4"/>
    <dgm:cxn modelId="{28AAA059-E3E7-41D4-B20C-8FA27829CE84}" type="presParOf" srcId="{7DDF0177-5119-4E8A-A137-A125E4DE884B}" destId="{4CD49821-6E2D-4C29-83F0-9513CCC52ADF}" srcOrd="4" destOrd="0" presId="urn:microsoft.com/office/officeart/2005/8/layout/process4"/>
    <dgm:cxn modelId="{C63ACCFB-A722-4FB2-B964-C64E3DB6EBE8}" type="presParOf" srcId="{4CD49821-6E2D-4C29-83F0-9513CCC52ADF}" destId="{01073E8A-C4AA-44FC-999C-CD9ED8E36A0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DAEA02-8518-4AD7-8869-6CEA753C5CAD}" type="doc">
      <dgm:prSet loTypeId="urn:microsoft.com/office/officeart/2008/layout/LinedList" loCatId="list" qsTypeId="urn:microsoft.com/office/officeart/2005/8/quickstyle/simple5" qsCatId="simple" csTypeId="urn:microsoft.com/office/officeart/2005/8/colors/colorful1" csCatId="colorful" phldr="1"/>
      <dgm:spPr/>
      <dgm:t>
        <a:bodyPr/>
        <a:lstStyle/>
        <a:p>
          <a:endParaRPr lang="en-US"/>
        </a:p>
      </dgm:t>
    </dgm:pt>
    <dgm:pt modelId="{226138CD-1D28-428B-8C62-28DE41BA5B23}">
      <dgm:prSet/>
      <dgm:spPr/>
      <dgm:t>
        <a:bodyPr/>
        <a:lstStyle/>
        <a:p>
          <a:r>
            <a:rPr lang="en-US"/>
            <a:t>Online interview study with amputees (N=6) </a:t>
          </a:r>
        </a:p>
      </dgm:t>
    </dgm:pt>
    <dgm:pt modelId="{B8B9A682-626A-42E5-898C-85FC14B91BB6}" type="parTrans" cxnId="{3C684916-667E-42B5-9408-B0AA8C62D1D7}">
      <dgm:prSet/>
      <dgm:spPr/>
      <dgm:t>
        <a:bodyPr/>
        <a:lstStyle/>
        <a:p>
          <a:endParaRPr lang="en-US"/>
        </a:p>
      </dgm:t>
    </dgm:pt>
    <dgm:pt modelId="{C22EF695-F7F3-44F3-A357-7E147864A513}" type="sibTrans" cxnId="{3C684916-667E-42B5-9408-B0AA8C62D1D7}">
      <dgm:prSet/>
      <dgm:spPr/>
      <dgm:t>
        <a:bodyPr/>
        <a:lstStyle/>
        <a:p>
          <a:endParaRPr lang="en-US"/>
        </a:p>
      </dgm:t>
    </dgm:pt>
    <dgm:pt modelId="{7C1B46AB-CD97-4B78-B590-4AFBEB858CF1}">
      <dgm:prSet/>
      <dgm:spPr/>
      <dgm:t>
        <a:bodyPr/>
        <a:lstStyle/>
        <a:p>
          <a:r>
            <a:rPr lang="en-GB" b="0" i="0" dirty="0"/>
            <a:t> Online experimental study: manipulation of images (N= 188) </a:t>
          </a:r>
          <a:endParaRPr lang="en-US" dirty="0"/>
        </a:p>
      </dgm:t>
    </dgm:pt>
    <dgm:pt modelId="{7B7CBA41-065A-48C6-A4AD-0D88C975DD80}" type="parTrans" cxnId="{AA0C76D0-E003-4D3A-8DEA-8DC10A393A30}">
      <dgm:prSet/>
      <dgm:spPr/>
      <dgm:t>
        <a:bodyPr/>
        <a:lstStyle/>
        <a:p>
          <a:endParaRPr lang="en-US"/>
        </a:p>
      </dgm:t>
    </dgm:pt>
    <dgm:pt modelId="{44B10A52-D889-42AA-BF0E-0ED87EDA0D0F}" type="sibTrans" cxnId="{AA0C76D0-E003-4D3A-8DEA-8DC10A393A30}">
      <dgm:prSet/>
      <dgm:spPr/>
      <dgm:t>
        <a:bodyPr/>
        <a:lstStyle/>
        <a:p>
          <a:endParaRPr lang="en-US"/>
        </a:p>
      </dgm:t>
    </dgm:pt>
    <dgm:pt modelId="{6028021D-44B2-4041-92DC-5D899129E8C8}">
      <dgm:prSet/>
      <dgm:spPr/>
      <dgm:t>
        <a:bodyPr/>
        <a:lstStyle/>
        <a:p>
          <a:r>
            <a:rPr lang="en-US" dirty="0" err="1"/>
            <a:t>Expterimental</a:t>
          </a:r>
          <a:r>
            <a:rPr lang="en-US" dirty="0"/>
            <a:t> behavioural observation study (N= 31) </a:t>
          </a:r>
        </a:p>
      </dgm:t>
    </dgm:pt>
    <dgm:pt modelId="{749EDD85-0ABE-4EAE-95D1-6F034D7AD40F}" type="parTrans" cxnId="{131C7BF1-5716-4957-AD39-7FFB3A329830}">
      <dgm:prSet/>
      <dgm:spPr/>
      <dgm:t>
        <a:bodyPr/>
        <a:lstStyle/>
        <a:p>
          <a:endParaRPr lang="en-US"/>
        </a:p>
      </dgm:t>
    </dgm:pt>
    <dgm:pt modelId="{48D47B93-445C-4FC2-BCF0-2683DA3F169A}" type="sibTrans" cxnId="{131C7BF1-5716-4957-AD39-7FFB3A329830}">
      <dgm:prSet/>
      <dgm:spPr/>
      <dgm:t>
        <a:bodyPr/>
        <a:lstStyle/>
        <a:p>
          <a:endParaRPr lang="en-US"/>
        </a:p>
      </dgm:t>
    </dgm:pt>
    <dgm:pt modelId="{1E9CE3D9-B5ED-4EB1-B7E2-15899945CFC6}" type="pres">
      <dgm:prSet presAssocID="{14DAEA02-8518-4AD7-8869-6CEA753C5CAD}" presName="vert0" presStyleCnt="0">
        <dgm:presLayoutVars>
          <dgm:dir/>
          <dgm:animOne val="branch"/>
          <dgm:animLvl val="lvl"/>
        </dgm:presLayoutVars>
      </dgm:prSet>
      <dgm:spPr/>
    </dgm:pt>
    <dgm:pt modelId="{894EEDBB-7712-4B3A-A544-BED48E9AE3D0}" type="pres">
      <dgm:prSet presAssocID="{226138CD-1D28-428B-8C62-28DE41BA5B23}" presName="thickLine" presStyleLbl="alignNode1" presStyleIdx="0" presStyleCnt="3"/>
      <dgm:spPr/>
    </dgm:pt>
    <dgm:pt modelId="{4F2333CB-1643-4492-8973-AF58555FC88D}" type="pres">
      <dgm:prSet presAssocID="{226138CD-1D28-428B-8C62-28DE41BA5B23}" presName="horz1" presStyleCnt="0"/>
      <dgm:spPr/>
    </dgm:pt>
    <dgm:pt modelId="{B37FA585-6C12-46C8-8123-9FA762D919E9}" type="pres">
      <dgm:prSet presAssocID="{226138CD-1D28-428B-8C62-28DE41BA5B23}" presName="tx1" presStyleLbl="revTx" presStyleIdx="0" presStyleCnt="3"/>
      <dgm:spPr/>
    </dgm:pt>
    <dgm:pt modelId="{05157809-16B9-49DE-A2F4-02B32AFA4638}" type="pres">
      <dgm:prSet presAssocID="{226138CD-1D28-428B-8C62-28DE41BA5B23}" presName="vert1" presStyleCnt="0"/>
      <dgm:spPr/>
    </dgm:pt>
    <dgm:pt modelId="{567FDAAD-37C5-4146-9D2F-1432DFA6B28F}" type="pres">
      <dgm:prSet presAssocID="{7C1B46AB-CD97-4B78-B590-4AFBEB858CF1}" presName="thickLine" presStyleLbl="alignNode1" presStyleIdx="1" presStyleCnt="3"/>
      <dgm:spPr/>
    </dgm:pt>
    <dgm:pt modelId="{5B09372E-C087-47D9-9FC6-5D1674CEC196}" type="pres">
      <dgm:prSet presAssocID="{7C1B46AB-CD97-4B78-B590-4AFBEB858CF1}" presName="horz1" presStyleCnt="0"/>
      <dgm:spPr/>
    </dgm:pt>
    <dgm:pt modelId="{B046C0D4-5FDB-4775-9505-6E26028A2647}" type="pres">
      <dgm:prSet presAssocID="{7C1B46AB-CD97-4B78-B590-4AFBEB858CF1}" presName="tx1" presStyleLbl="revTx" presStyleIdx="1" presStyleCnt="3"/>
      <dgm:spPr/>
    </dgm:pt>
    <dgm:pt modelId="{B421D510-F92A-4F1F-A083-C4157CB715DF}" type="pres">
      <dgm:prSet presAssocID="{7C1B46AB-CD97-4B78-B590-4AFBEB858CF1}" presName="vert1" presStyleCnt="0"/>
      <dgm:spPr/>
    </dgm:pt>
    <dgm:pt modelId="{BB716972-91FF-4F9D-B9C6-655DC1ACCCCC}" type="pres">
      <dgm:prSet presAssocID="{6028021D-44B2-4041-92DC-5D899129E8C8}" presName="thickLine" presStyleLbl="alignNode1" presStyleIdx="2" presStyleCnt="3"/>
      <dgm:spPr/>
    </dgm:pt>
    <dgm:pt modelId="{31FB5ADB-6764-4C1A-9C41-75F89D0011F0}" type="pres">
      <dgm:prSet presAssocID="{6028021D-44B2-4041-92DC-5D899129E8C8}" presName="horz1" presStyleCnt="0"/>
      <dgm:spPr/>
    </dgm:pt>
    <dgm:pt modelId="{8C7862D6-0020-4967-8F90-F5E381BC9147}" type="pres">
      <dgm:prSet presAssocID="{6028021D-44B2-4041-92DC-5D899129E8C8}" presName="tx1" presStyleLbl="revTx" presStyleIdx="2" presStyleCnt="3"/>
      <dgm:spPr/>
    </dgm:pt>
    <dgm:pt modelId="{77A07001-36BC-4BFF-995C-403E92352283}" type="pres">
      <dgm:prSet presAssocID="{6028021D-44B2-4041-92DC-5D899129E8C8}" presName="vert1" presStyleCnt="0"/>
      <dgm:spPr/>
    </dgm:pt>
  </dgm:ptLst>
  <dgm:cxnLst>
    <dgm:cxn modelId="{3C684916-667E-42B5-9408-B0AA8C62D1D7}" srcId="{14DAEA02-8518-4AD7-8869-6CEA753C5CAD}" destId="{226138CD-1D28-428B-8C62-28DE41BA5B23}" srcOrd="0" destOrd="0" parTransId="{B8B9A682-626A-42E5-898C-85FC14B91BB6}" sibTransId="{C22EF695-F7F3-44F3-A357-7E147864A513}"/>
    <dgm:cxn modelId="{39782032-61ED-4EAE-A583-B2F697C7CB5B}" type="presOf" srcId="{6028021D-44B2-4041-92DC-5D899129E8C8}" destId="{8C7862D6-0020-4967-8F90-F5E381BC9147}" srcOrd="0" destOrd="0" presId="urn:microsoft.com/office/officeart/2008/layout/LinedList"/>
    <dgm:cxn modelId="{05F76F8C-E261-4E9C-871E-05FFA3308905}" type="presOf" srcId="{7C1B46AB-CD97-4B78-B590-4AFBEB858CF1}" destId="{B046C0D4-5FDB-4775-9505-6E26028A2647}" srcOrd="0" destOrd="0" presId="urn:microsoft.com/office/officeart/2008/layout/LinedList"/>
    <dgm:cxn modelId="{CB9E408D-A891-4576-B320-0EF8492837F0}" type="presOf" srcId="{226138CD-1D28-428B-8C62-28DE41BA5B23}" destId="{B37FA585-6C12-46C8-8123-9FA762D919E9}" srcOrd="0" destOrd="0" presId="urn:microsoft.com/office/officeart/2008/layout/LinedList"/>
    <dgm:cxn modelId="{AA0C76D0-E003-4D3A-8DEA-8DC10A393A30}" srcId="{14DAEA02-8518-4AD7-8869-6CEA753C5CAD}" destId="{7C1B46AB-CD97-4B78-B590-4AFBEB858CF1}" srcOrd="1" destOrd="0" parTransId="{7B7CBA41-065A-48C6-A4AD-0D88C975DD80}" sibTransId="{44B10A52-D889-42AA-BF0E-0ED87EDA0D0F}"/>
    <dgm:cxn modelId="{71BE57D4-E0E0-4DB5-AC07-3D14B5F23B7D}" type="presOf" srcId="{14DAEA02-8518-4AD7-8869-6CEA753C5CAD}" destId="{1E9CE3D9-B5ED-4EB1-B7E2-15899945CFC6}" srcOrd="0" destOrd="0" presId="urn:microsoft.com/office/officeart/2008/layout/LinedList"/>
    <dgm:cxn modelId="{131C7BF1-5716-4957-AD39-7FFB3A329830}" srcId="{14DAEA02-8518-4AD7-8869-6CEA753C5CAD}" destId="{6028021D-44B2-4041-92DC-5D899129E8C8}" srcOrd="2" destOrd="0" parTransId="{749EDD85-0ABE-4EAE-95D1-6F034D7AD40F}" sibTransId="{48D47B93-445C-4FC2-BCF0-2683DA3F169A}"/>
    <dgm:cxn modelId="{47DEF149-21E2-4DE2-B501-9C5884E522D3}" type="presParOf" srcId="{1E9CE3D9-B5ED-4EB1-B7E2-15899945CFC6}" destId="{894EEDBB-7712-4B3A-A544-BED48E9AE3D0}" srcOrd="0" destOrd="0" presId="urn:microsoft.com/office/officeart/2008/layout/LinedList"/>
    <dgm:cxn modelId="{A46C5999-0069-4189-8E49-43F487393782}" type="presParOf" srcId="{1E9CE3D9-B5ED-4EB1-B7E2-15899945CFC6}" destId="{4F2333CB-1643-4492-8973-AF58555FC88D}" srcOrd="1" destOrd="0" presId="urn:microsoft.com/office/officeart/2008/layout/LinedList"/>
    <dgm:cxn modelId="{BCDC99F8-AAB4-47A1-8A6E-6F6459D96D7C}" type="presParOf" srcId="{4F2333CB-1643-4492-8973-AF58555FC88D}" destId="{B37FA585-6C12-46C8-8123-9FA762D919E9}" srcOrd="0" destOrd="0" presId="urn:microsoft.com/office/officeart/2008/layout/LinedList"/>
    <dgm:cxn modelId="{CEB943A0-5BC7-472F-BC89-08C0540D2CE3}" type="presParOf" srcId="{4F2333CB-1643-4492-8973-AF58555FC88D}" destId="{05157809-16B9-49DE-A2F4-02B32AFA4638}" srcOrd="1" destOrd="0" presId="urn:microsoft.com/office/officeart/2008/layout/LinedList"/>
    <dgm:cxn modelId="{81BF3A01-61E4-4ABB-BD08-FF6F9F7F1965}" type="presParOf" srcId="{1E9CE3D9-B5ED-4EB1-B7E2-15899945CFC6}" destId="{567FDAAD-37C5-4146-9D2F-1432DFA6B28F}" srcOrd="2" destOrd="0" presId="urn:microsoft.com/office/officeart/2008/layout/LinedList"/>
    <dgm:cxn modelId="{D83DCC10-E4D9-490E-ACEC-2E0906A9A0F0}" type="presParOf" srcId="{1E9CE3D9-B5ED-4EB1-B7E2-15899945CFC6}" destId="{5B09372E-C087-47D9-9FC6-5D1674CEC196}" srcOrd="3" destOrd="0" presId="urn:microsoft.com/office/officeart/2008/layout/LinedList"/>
    <dgm:cxn modelId="{1294B88C-A43A-4348-9B39-5D83728B9D79}" type="presParOf" srcId="{5B09372E-C087-47D9-9FC6-5D1674CEC196}" destId="{B046C0D4-5FDB-4775-9505-6E26028A2647}" srcOrd="0" destOrd="0" presId="urn:microsoft.com/office/officeart/2008/layout/LinedList"/>
    <dgm:cxn modelId="{73BDE962-DBD9-4D04-A976-62735428A0C6}" type="presParOf" srcId="{5B09372E-C087-47D9-9FC6-5D1674CEC196}" destId="{B421D510-F92A-4F1F-A083-C4157CB715DF}" srcOrd="1" destOrd="0" presId="urn:microsoft.com/office/officeart/2008/layout/LinedList"/>
    <dgm:cxn modelId="{61319AED-FAF7-4D63-B386-47792AE8C010}" type="presParOf" srcId="{1E9CE3D9-B5ED-4EB1-B7E2-15899945CFC6}" destId="{BB716972-91FF-4F9D-B9C6-655DC1ACCCCC}" srcOrd="4" destOrd="0" presId="urn:microsoft.com/office/officeart/2008/layout/LinedList"/>
    <dgm:cxn modelId="{E5CB0222-686F-46AF-9894-AC8CBA7E62F5}" type="presParOf" srcId="{1E9CE3D9-B5ED-4EB1-B7E2-15899945CFC6}" destId="{31FB5ADB-6764-4C1A-9C41-75F89D0011F0}" srcOrd="5" destOrd="0" presId="urn:microsoft.com/office/officeart/2008/layout/LinedList"/>
    <dgm:cxn modelId="{B3B2FBD1-E175-40D9-9D5E-2C3A3D93EB41}" type="presParOf" srcId="{31FB5ADB-6764-4C1A-9C41-75F89D0011F0}" destId="{8C7862D6-0020-4967-8F90-F5E381BC9147}" srcOrd="0" destOrd="0" presId="urn:microsoft.com/office/officeart/2008/layout/LinedList"/>
    <dgm:cxn modelId="{1BA5DDFC-93F7-4AFF-AFD9-9FE45D3F4D86}" type="presParOf" srcId="{31FB5ADB-6764-4C1A-9C41-75F89D0011F0}" destId="{77A07001-36BC-4BFF-995C-403E92352283}"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961D1F-3189-467A-9873-F0C8BB4AFCD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383CB8B-CB07-4E06-A80C-5AF7692D176D}">
      <dgm:prSet/>
      <dgm:spPr/>
      <dgm:t>
        <a:bodyPr/>
        <a:lstStyle/>
        <a:p>
          <a:pPr>
            <a:defRPr cap="all"/>
          </a:pPr>
          <a:r>
            <a:rPr lang="en-GB"/>
            <a:t>Collaborative research grant in partnership with Limbless Association</a:t>
          </a:r>
          <a:endParaRPr lang="en-US"/>
        </a:p>
      </dgm:t>
    </dgm:pt>
    <dgm:pt modelId="{02F87F54-45AE-4363-BFF7-17C7CFD5CDCF}" type="parTrans" cxnId="{75BFC109-F449-4F34-A079-45ACF9486EA4}">
      <dgm:prSet/>
      <dgm:spPr/>
      <dgm:t>
        <a:bodyPr/>
        <a:lstStyle/>
        <a:p>
          <a:endParaRPr lang="en-US"/>
        </a:p>
      </dgm:t>
    </dgm:pt>
    <dgm:pt modelId="{B7A26499-4C72-484B-AD13-44D4C362354C}" type="sibTrans" cxnId="{75BFC109-F449-4F34-A079-45ACF9486EA4}">
      <dgm:prSet/>
      <dgm:spPr/>
      <dgm:t>
        <a:bodyPr/>
        <a:lstStyle/>
        <a:p>
          <a:endParaRPr lang="en-US"/>
        </a:p>
      </dgm:t>
    </dgm:pt>
    <dgm:pt modelId="{7F6526D0-6886-4079-8394-1FB0CC862894}">
      <dgm:prSet/>
      <dgm:spPr/>
      <dgm:t>
        <a:bodyPr/>
        <a:lstStyle/>
        <a:p>
          <a:pPr>
            <a:defRPr cap="all"/>
          </a:pPr>
          <a:r>
            <a:rPr lang="en-GB"/>
            <a:t>Focus groups/interviews with amputees and key stakeholders</a:t>
          </a:r>
          <a:endParaRPr lang="en-US"/>
        </a:p>
      </dgm:t>
    </dgm:pt>
    <dgm:pt modelId="{18C61416-29BF-474B-BB43-C91E3ABA8590}" type="parTrans" cxnId="{F5A4A7CD-C621-4520-92C3-9493CE97D66E}">
      <dgm:prSet/>
      <dgm:spPr/>
      <dgm:t>
        <a:bodyPr/>
        <a:lstStyle/>
        <a:p>
          <a:endParaRPr lang="en-US"/>
        </a:p>
      </dgm:t>
    </dgm:pt>
    <dgm:pt modelId="{AF8A97AA-23E9-430E-80F8-5A4ABE2BC8AA}" type="sibTrans" cxnId="{F5A4A7CD-C621-4520-92C3-9493CE97D66E}">
      <dgm:prSet/>
      <dgm:spPr/>
      <dgm:t>
        <a:bodyPr/>
        <a:lstStyle/>
        <a:p>
          <a:endParaRPr lang="en-US"/>
        </a:p>
      </dgm:t>
    </dgm:pt>
    <dgm:pt modelId="{7801DD30-AFD6-41C3-A507-76F5B48DD07A}">
      <dgm:prSet/>
      <dgm:spPr/>
      <dgm:t>
        <a:bodyPr/>
        <a:lstStyle/>
        <a:p>
          <a:pPr>
            <a:defRPr cap="all"/>
          </a:pPr>
          <a:r>
            <a:rPr lang="en-GB"/>
            <a:t>Intervention to improve psychosocial outcomes/adjustment</a:t>
          </a:r>
          <a:endParaRPr lang="en-US"/>
        </a:p>
      </dgm:t>
    </dgm:pt>
    <dgm:pt modelId="{0F3C394E-582E-4397-B8E3-854D12BF83A5}" type="parTrans" cxnId="{3D1B1BDF-7193-4788-B0BC-8E1A9A56B159}">
      <dgm:prSet/>
      <dgm:spPr/>
      <dgm:t>
        <a:bodyPr/>
        <a:lstStyle/>
        <a:p>
          <a:endParaRPr lang="en-US"/>
        </a:p>
      </dgm:t>
    </dgm:pt>
    <dgm:pt modelId="{5DD38157-BF05-4960-9B7B-EF9464318918}" type="sibTrans" cxnId="{3D1B1BDF-7193-4788-B0BC-8E1A9A56B159}">
      <dgm:prSet/>
      <dgm:spPr/>
      <dgm:t>
        <a:bodyPr/>
        <a:lstStyle/>
        <a:p>
          <a:endParaRPr lang="en-US"/>
        </a:p>
      </dgm:t>
    </dgm:pt>
    <dgm:pt modelId="{79EEC1C0-8D33-4A9A-BC6E-E6E1EDCAD2E9}" type="pres">
      <dgm:prSet presAssocID="{53961D1F-3189-467A-9873-F0C8BB4AFCDC}" presName="root" presStyleCnt="0">
        <dgm:presLayoutVars>
          <dgm:dir/>
          <dgm:resizeHandles val="exact"/>
        </dgm:presLayoutVars>
      </dgm:prSet>
      <dgm:spPr/>
    </dgm:pt>
    <dgm:pt modelId="{11ED8129-A105-45B1-B0A8-067BC07DDB81}" type="pres">
      <dgm:prSet presAssocID="{F383CB8B-CB07-4E06-A80C-5AF7692D176D}" presName="compNode" presStyleCnt="0"/>
      <dgm:spPr/>
    </dgm:pt>
    <dgm:pt modelId="{950CAA83-615B-41DC-A6B9-94166EE8C812}" type="pres">
      <dgm:prSet presAssocID="{F383CB8B-CB07-4E06-A80C-5AF7692D176D}" presName="iconBgRect" presStyleLbl="bgShp" presStyleIdx="0" presStyleCnt="3"/>
      <dgm:spPr/>
    </dgm:pt>
    <dgm:pt modelId="{502F7B64-031F-45EB-A1DD-C6EE8D6A7AA9}" type="pres">
      <dgm:prSet presAssocID="{F383CB8B-CB07-4E06-A80C-5AF7692D176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7DE4839D-8FA3-4105-BB98-B0CC091CB5A4}" type="pres">
      <dgm:prSet presAssocID="{F383CB8B-CB07-4E06-A80C-5AF7692D176D}" presName="spaceRect" presStyleCnt="0"/>
      <dgm:spPr/>
    </dgm:pt>
    <dgm:pt modelId="{F587E342-DF2A-41F6-9ABE-AD4C9AEA1621}" type="pres">
      <dgm:prSet presAssocID="{F383CB8B-CB07-4E06-A80C-5AF7692D176D}" presName="textRect" presStyleLbl="revTx" presStyleIdx="0" presStyleCnt="3">
        <dgm:presLayoutVars>
          <dgm:chMax val="1"/>
          <dgm:chPref val="1"/>
        </dgm:presLayoutVars>
      </dgm:prSet>
      <dgm:spPr/>
    </dgm:pt>
    <dgm:pt modelId="{55ED7747-6F9B-4D42-95F9-18441861307F}" type="pres">
      <dgm:prSet presAssocID="{B7A26499-4C72-484B-AD13-44D4C362354C}" presName="sibTrans" presStyleCnt="0"/>
      <dgm:spPr/>
    </dgm:pt>
    <dgm:pt modelId="{D6BE1D7D-B466-4791-9975-248659A30503}" type="pres">
      <dgm:prSet presAssocID="{7F6526D0-6886-4079-8394-1FB0CC862894}" presName="compNode" presStyleCnt="0"/>
      <dgm:spPr/>
    </dgm:pt>
    <dgm:pt modelId="{86DF7CD4-74DA-4BFE-A71D-9EA998A8B05D}" type="pres">
      <dgm:prSet presAssocID="{7F6526D0-6886-4079-8394-1FB0CC862894}" presName="iconBgRect" presStyleLbl="bgShp" presStyleIdx="1" presStyleCnt="3"/>
      <dgm:spPr/>
    </dgm:pt>
    <dgm:pt modelId="{2C79F432-131C-40B6-A738-4AECBB476338}" type="pres">
      <dgm:prSet presAssocID="{7F6526D0-6886-4079-8394-1FB0CC86289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C5C2B511-FE61-4BFB-8DF7-76618EBF9354}" type="pres">
      <dgm:prSet presAssocID="{7F6526D0-6886-4079-8394-1FB0CC862894}" presName="spaceRect" presStyleCnt="0"/>
      <dgm:spPr/>
    </dgm:pt>
    <dgm:pt modelId="{1BEA6541-AC85-4127-899E-6B63333F1CC0}" type="pres">
      <dgm:prSet presAssocID="{7F6526D0-6886-4079-8394-1FB0CC862894}" presName="textRect" presStyleLbl="revTx" presStyleIdx="1" presStyleCnt="3">
        <dgm:presLayoutVars>
          <dgm:chMax val="1"/>
          <dgm:chPref val="1"/>
        </dgm:presLayoutVars>
      </dgm:prSet>
      <dgm:spPr/>
    </dgm:pt>
    <dgm:pt modelId="{0E4DC834-3648-46AA-BA0C-D9E54C93EB4F}" type="pres">
      <dgm:prSet presAssocID="{AF8A97AA-23E9-430E-80F8-5A4ABE2BC8AA}" presName="sibTrans" presStyleCnt="0"/>
      <dgm:spPr/>
    </dgm:pt>
    <dgm:pt modelId="{565A3E47-1192-4B50-9BE6-1A9F93D7CF03}" type="pres">
      <dgm:prSet presAssocID="{7801DD30-AFD6-41C3-A507-76F5B48DD07A}" presName="compNode" presStyleCnt="0"/>
      <dgm:spPr/>
    </dgm:pt>
    <dgm:pt modelId="{06131A33-C207-4077-934A-9897987FCF69}" type="pres">
      <dgm:prSet presAssocID="{7801DD30-AFD6-41C3-A507-76F5B48DD07A}" presName="iconBgRect" presStyleLbl="bgShp" presStyleIdx="2" presStyleCnt="3"/>
      <dgm:spPr/>
    </dgm:pt>
    <dgm:pt modelId="{E92A52E4-E3BC-489C-A688-5EAE9102FB09}" type="pres">
      <dgm:prSet presAssocID="{7801DD30-AFD6-41C3-A507-76F5B48DD07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97075786-5F1A-406E-9B87-B50910F74F79}" type="pres">
      <dgm:prSet presAssocID="{7801DD30-AFD6-41C3-A507-76F5B48DD07A}" presName="spaceRect" presStyleCnt="0"/>
      <dgm:spPr/>
    </dgm:pt>
    <dgm:pt modelId="{FC498710-280A-4DE1-BC55-59E8683D7E48}" type="pres">
      <dgm:prSet presAssocID="{7801DD30-AFD6-41C3-A507-76F5B48DD07A}" presName="textRect" presStyleLbl="revTx" presStyleIdx="2" presStyleCnt="3">
        <dgm:presLayoutVars>
          <dgm:chMax val="1"/>
          <dgm:chPref val="1"/>
        </dgm:presLayoutVars>
      </dgm:prSet>
      <dgm:spPr/>
    </dgm:pt>
  </dgm:ptLst>
  <dgm:cxnLst>
    <dgm:cxn modelId="{75BFC109-F449-4F34-A079-45ACF9486EA4}" srcId="{53961D1F-3189-467A-9873-F0C8BB4AFCDC}" destId="{F383CB8B-CB07-4E06-A80C-5AF7692D176D}" srcOrd="0" destOrd="0" parTransId="{02F87F54-45AE-4363-BFF7-17C7CFD5CDCF}" sibTransId="{B7A26499-4C72-484B-AD13-44D4C362354C}"/>
    <dgm:cxn modelId="{F89D4949-71DB-4618-A9EA-BC96C296D1F3}" type="presOf" srcId="{7F6526D0-6886-4079-8394-1FB0CC862894}" destId="{1BEA6541-AC85-4127-899E-6B63333F1CC0}" srcOrd="0" destOrd="0" presId="urn:microsoft.com/office/officeart/2018/5/layout/IconCircleLabelList"/>
    <dgm:cxn modelId="{40905C84-5273-4557-934D-19813F6ECF94}" type="presOf" srcId="{7801DD30-AFD6-41C3-A507-76F5B48DD07A}" destId="{FC498710-280A-4DE1-BC55-59E8683D7E48}" srcOrd="0" destOrd="0" presId="urn:microsoft.com/office/officeart/2018/5/layout/IconCircleLabelList"/>
    <dgm:cxn modelId="{D900AA98-50E5-4D47-B1EB-B95CEFA62672}" type="presOf" srcId="{F383CB8B-CB07-4E06-A80C-5AF7692D176D}" destId="{F587E342-DF2A-41F6-9ABE-AD4C9AEA1621}" srcOrd="0" destOrd="0" presId="urn:microsoft.com/office/officeart/2018/5/layout/IconCircleLabelList"/>
    <dgm:cxn modelId="{023EA2A3-54C0-4254-A996-8C3DBBA18E2D}" type="presOf" srcId="{53961D1F-3189-467A-9873-F0C8BB4AFCDC}" destId="{79EEC1C0-8D33-4A9A-BC6E-E6E1EDCAD2E9}" srcOrd="0" destOrd="0" presId="urn:microsoft.com/office/officeart/2018/5/layout/IconCircleLabelList"/>
    <dgm:cxn modelId="{F5A4A7CD-C621-4520-92C3-9493CE97D66E}" srcId="{53961D1F-3189-467A-9873-F0C8BB4AFCDC}" destId="{7F6526D0-6886-4079-8394-1FB0CC862894}" srcOrd="1" destOrd="0" parTransId="{18C61416-29BF-474B-BB43-C91E3ABA8590}" sibTransId="{AF8A97AA-23E9-430E-80F8-5A4ABE2BC8AA}"/>
    <dgm:cxn modelId="{3D1B1BDF-7193-4788-B0BC-8E1A9A56B159}" srcId="{53961D1F-3189-467A-9873-F0C8BB4AFCDC}" destId="{7801DD30-AFD6-41C3-A507-76F5B48DD07A}" srcOrd="2" destOrd="0" parTransId="{0F3C394E-582E-4397-B8E3-854D12BF83A5}" sibTransId="{5DD38157-BF05-4960-9B7B-EF9464318918}"/>
    <dgm:cxn modelId="{F60FFB94-5269-443E-A6C1-9FB1A2B8B113}" type="presParOf" srcId="{79EEC1C0-8D33-4A9A-BC6E-E6E1EDCAD2E9}" destId="{11ED8129-A105-45B1-B0A8-067BC07DDB81}" srcOrd="0" destOrd="0" presId="urn:microsoft.com/office/officeart/2018/5/layout/IconCircleLabelList"/>
    <dgm:cxn modelId="{76BE3980-8A6D-42B5-B545-6A803037179D}" type="presParOf" srcId="{11ED8129-A105-45B1-B0A8-067BC07DDB81}" destId="{950CAA83-615B-41DC-A6B9-94166EE8C812}" srcOrd="0" destOrd="0" presId="urn:microsoft.com/office/officeart/2018/5/layout/IconCircleLabelList"/>
    <dgm:cxn modelId="{CD3599EA-F691-4321-A6BC-0EB6A0FE2F3B}" type="presParOf" srcId="{11ED8129-A105-45B1-B0A8-067BC07DDB81}" destId="{502F7B64-031F-45EB-A1DD-C6EE8D6A7AA9}" srcOrd="1" destOrd="0" presId="urn:microsoft.com/office/officeart/2018/5/layout/IconCircleLabelList"/>
    <dgm:cxn modelId="{D5C7C32E-7D59-4543-95C3-443B00516831}" type="presParOf" srcId="{11ED8129-A105-45B1-B0A8-067BC07DDB81}" destId="{7DE4839D-8FA3-4105-BB98-B0CC091CB5A4}" srcOrd="2" destOrd="0" presId="urn:microsoft.com/office/officeart/2018/5/layout/IconCircleLabelList"/>
    <dgm:cxn modelId="{042EA99E-90D3-4F28-8FA3-39EA953784C0}" type="presParOf" srcId="{11ED8129-A105-45B1-B0A8-067BC07DDB81}" destId="{F587E342-DF2A-41F6-9ABE-AD4C9AEA1621}" srcOrd="3" destOrd="0" presId="urn:microsoft.com/office/officeart/2018/5/layout/IconCircleLabelList"/>
    <dgm:cxn modelId="{A2B8AA38-8A79-4E3C-9AD1-29340956EC01}" type="presParOf" srcId="{79EEC1C0-8D33-4A9A-BC6E-E6E1EDCAD2E9}" destId="{55ED7747-6F9B-4D42-95F9-18441861307F}" srcOrd="1" destOrd="0" presId="urn:microsoft.com/office/officeart/2018/5/layout/IconCircleLabelList"/>
    <dgm:cxn modelId="{09BEA01D-E93F-4AA2-AEE4-B97B5110BD76}" type="presParOf" srcId="{79EEC1C0-8D33-4A9A-BC6E-E6E1EDCAD2E9}" destId="{D6BE1D7D-B466-4791-9975-248659A30503}" srcOrd="2" destOrd="0" presId="urn:microsoft.com/office/officeart/2018/5/layout/IconCircleLabelList"/>
    <dgm:cxn modelId="{3E7093CD-A229-444A-BDA2-526A3E49ED79}" type="presParOf" srcId="{D6BE1D7D-B466-4791-9975-248659A30503}" destId="{86DF7CD4-74DA-4BFE-A71D-9EA998A8B05D}" srcOrd="0" destOrd="0" presId="urn:microsoft.com/office/officeart/2018/5/layout/IconCircleLabelList"/>
    <dgm:cxn modelId="{BBB4A00D-245B-4745-948B-46ACC9BC1C02}" type="presParOf" srcId="{D6BE1D7D-B466-4791-9975-248659A30503}" destId="{2C79F432-131C-40B6-A738-4AECBB476338}" srcOrd="1" destOrd="0" presId="urn:microsoft.com/office/officeart/2018/5/layout/IconCircleLabelList"/>
    <dgm:cxn modelId="{CD23547F-A469-409A-A9C5-CA9CFC620C6F}" type="presParOf" srcId="{D6BE1D7D-B466-4791-9975-248659A30503}" destId="{C5C2B511-FE61-4BFB-8DF7-76618EBF9354}" srcOrd="2" destOrd="0" presId="urn:microsoft.com/office/officeart/2018/5/layout/IconCircleLabelList"/>
    <dgm:cxn modelId="{6A8EE30B-BDAD-460D-8DCB-FE481F34FFAF}" type="presParOf" srcId="{D6BE1D7D-B466-4791-9975-248659A30503}" destId="{1BEA6541-AC85-4127-899E-6B63333F1CC0}" srcOrd="3" destOrd="0" presId="urn:microsoft.com/office/officeart/2018/5/layout/IconCircleLabelList"/>
    <dgm:cxn modelId="{04F83CB7-B24E-455B-9B99-F43F1BA0FBFA}" type="presParOf" srcId="{79EEC1C0-8D33-4A9A-BC6E-E6E1EDCAD2E9}" destId="{0E4DC834-3648-46AA-BA0C-D9E54C93EB4F}" srcOrd="3" destOrd="0" presId="urn:microsoft.com/office/officeart/2018/5/layout/IconCircleLabelList"/>
    <dgm:cxn modelId="{28360BBA-D1BD-4278-B57B-9304BEED31DB}" type="presParOf" srcId="{79EEC1C0-8D33-4A9A-BC6E-E6E1EDCAD2E9}" destId="{565A3E47-1192-4B50-9BE6-1A9F93D7CF03}" srcOrd="4" destOrd="0" presId="urn:microsoft.com/office/officeart/2018/5/layout/IconCircleLabelList"/>
    <dgm:cxn modelId="{F4EDD969-2FEA-485F-9AB8-67A1F8A84F11}" type="presParOf" srcId="{565A3E47-1192-4B50-9BE6-1A9F93D7CF03}" destId="{06131A33-C207-4077-934A-9897987FCF69}" srcOrd="0" destOrd="0" presId="urn:microsoft.com/office/officeart/2018/5/layout/IconCircleLabelList"/>
    <dgm:cxn modelId="{E0EDF327-B7E4-4C00-A4B6-61C3B2B2C935}" type="presParOf" srcId="{565A3E47-1192-4B50-9BE6-1A9F93D7CF03}" destId="{E92A52E4-E3BC-489C-A688-5EAE9102FB09}" srcOrd="1" destOrd="0" presId="urn:microsoft.com/office/officeart/2018/5/layout/IconCircleLabelList"/>
    <dgm:cxn modelId="{32D93C35-4C2B-4B2C-8839-9C6DEFB9D5FB}" type="presParOf" srcId="{565A3E47-1192-4B50-9BE6-1A9F93D7CF03}" destId="{97075786-5F1A-406E-9B87-B50910F74F79}" srcOrd="2" destOrd="0" presId="urn:microsoft.com/office/officeart/2018/5/layout/IconCircleLabelList"/>
    <dgm:cxn modelId="{49864033-3911-4920-B639-A9D76D6C037F}" type="presParOf" srcId="{565A3E47-1192-4B50-9BE6-1A9F93D7CF03}" destId="{FC498710-280A-4DE1-BC55-59E8683D7E48}"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98E655-A8FB-4B69-9733-465DB2D98F7F}">
      <dsp:nvSpPr>
        <dsp:cNvPr id="0" name=""/>
        <dsp:cNvSpPr/>
      </dsp:nvSpPr>
      <dsp:spPr>
        <a:xfrm>
          <a:off x="0" y="3533123"/>
          <a:ext cx="11035453" cy="11596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0" i="0" kern="1200" dirty="0"/>
            <a:t>To explore the wider potential impact of expressive protheses upon visual and social interaction cues. </a:t>
          </a:r>
          <a:endParaRPr lang="en-US" sz="2100" kern="1200" dirty="0"/>
        </a:p>
      </dsp:txBody>
      <dsp:txXfrm>
        <a:off x="0" y="3533123"/>
        <a:ext cx="11035453" cy="1159649"/>
      </dsp:txXfrm>
    </dsp:sp>
    <dsp:sp modelId="{2BAB2722-13FE-436A-ADB4-2FA80654A969}">
      <dsp:nvSpPr>
        <dsp:cNvPr id="0" name=""/>
        <dsp:cNvSpPr/>
      </dsp:nvSpPr>
      <dsp:spPr>
        <a:xfrm rot="10800000">
          <a:off x="0" y="1766976"/>
          <a:ext cx="11035453" cy="1783541"/>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0" i="0" kern="1200" dirty="0"/>
            <a:t>To collect quantitative data around public perception of amputees with and without expressive protheses. </a:t>
          </a:r>
          <a:endParaRPr lang="en-US" sz="2100" kern="1200" dirty="0"/>
        </a:p>
      </dsp:txBody>
      <dsp:txXfrm rot="10800000">
        <a:off x="0" y="1766976"/>
        <a:ext cx="11035453" cy="1158891"/>
      </dsp:txXfrm>
    </dsp:sp>
    <dsp:sp modelId="{01073E8A-C4AA-44FC-999C-CD9ED8E36A06}">
      <dsp:nvSpPr>
        <dsp:cNvPr id="0" name=""/>
        <dsp:cNvSpPr/>
      </dsp:nvSpPr>
      <dsp:spPr>
        <a:xfrm rot="10800000">
          <a:off x="0" y="829"/>
          <a:ext cx="11035453" cy="1783541"/>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0" i="0" kern="1200" dirty="0"/>
            <a:t>To gain insights into the prosthetic leg cover wearers’ personal perspective on their circumstances, perceptions of stigma, quality of life, psychological wellbeing and design factors. </a:t>
          </a:r>
          <a:endParaRPr lang="en-US" sz="2100" kern="1200" dirty="0"/>
        </a:p>
      </dsp:txBody>
      <dsp:txXfrm rot="10800000">
        <a:off x="0" y="829"/>
        <a:ext cx="11035453" cy="11588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4EEDBB-7712-4B3A-A544-BED48E9AE3D0}">
      <dsp:nvSpPr>
        <dsp:cNvPr id="0" name=""/>
        <dsp:cNvSpPr/>
      </dsp:nvSpPr>
      <dsp:spPr>
        <a:xfrm>
          <a:off x="0" y="2124"/>
          <a:ext cx="5616785"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37FA585-6C12-46C8-8123-9FA762D919E9}">
      <dsp:nvSpPr>
        <dsp:cNvPr id="0" name=""/>
        <dsp:cNvSpPr/>
      </dsp:nvSpPr>
      <dsp:spPr>
        <a:xfrm>
          <a:off x="0" y="2124"/>
          <a:ext cx="5616785"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Online interview study with amputees (N=6) </a:t>
          </a:r>
        </a:p>
      </dsp:txBody>
      <dsp:txXfrm>
        <a:off x="0" y="2124"/>
        <a:ext cx="5616785" cy="1449029"/>
      </dsp:txXfrm>
    </dsp:sp>
    <dsp:sp modelId="{567FDAAD-37C5-4146-9D2F-1432DFA6B28F}">
      <dsp:nvSpPr>
        <dsp:cNvPr id="0" name=""/>
        <dsp:cNvSpPr/>
      </dsp:nvSpPr>
      <dsp:spPr>
        <a:xfrm>
          <a:off x="0" y="1451154"/>
          <a:ext cx="5616785"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046C0D4-5FDB-4775-9505-6E26028A2647}">
      <dsp:nvSpPr>
        <dsp:cNvPr id="0" name=""/>
        <dsp:cNvSpPr/>
      </dsp:nvSpPr>
      <dsp:spPr>
        <a:xfrm>
          <a:off x="0" y="1451154"/>
          <a:ext cx="5616785"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0" i="0" kern="1200" dirty="0"/>
            <a:t> Online experimental study: manipulation of images (N= 188) </a:t>
          </a:r>
          <a:endParaRPr lang="en-US" sz="3100" kern="1200" dirty="0"/>
        </a:p>
      </dsp:txBody>
      <dsp:txXfrm>
        <a:off x="0" y="1451154"/>
        <a:ext cx="5616785" cy="1449029"/>
      </dsp:txXfrm>
    </dsp:sp>
    <dsp:sp modelId="{BB716972-91FF-4F9D-B9C6-655DC1ACCCCC}">
      <dsp:nvSpPr>
        <dsp:cNvPr id="0" name=""/>
        <dsp:cNvSpPr/>
      </dsp:nvSpPr>
      <dsp:spPr>
        <a:xfrm>
          <a:off x="0" y="2900183"/>
          <a:ext cx="5616785"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C7862D6-0020-4967-8F90-F5E381BC9147}">
      <dsp:nvSpPr>
        <dsp:cNvPr id="0" name=""/>
        <dsp:cNvSpPr/>
      </dsp:nvSpPr>
      <dsp:spPr>
        <a:xfrm>
          <a:off x="0" y="2900183"/>
          <a:ext cx="5616785"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err="1"/>
            <a:t>Expterimental</a:t>
          </a:r>
          <a:r>
            <a:rPr lang="en-US" sz="3100" kern="1200" dirty="0"/>
            <a:t> behavioural observation study (N= 31) </a:t>
          </a:r>
        </a:p>
      </dsp:txBody>
      <dsp:txXfrm>
        <a:off x="0" y="2900183"/>
        <a:ext cx="5616785" cy="14490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CAA83-615B-41DC-A6B9-94166EE8C812}">
      <dsp:nvSpPr>
        <dsp:cNvPr id="0" name=""/>
        <dsp:cNvSpPr/>
      </dsp:nvSpPr>
      <dsp:spPr>
        <a:xfrm>
          <a:off x="718664" y="453902"/>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2F7B64-031F-45EB-A1DD-C6EE8D6A7AA9}">
      <dsp:nvSpPr>
        <dsp:cNvPr id="0" name=""/>
        <dsp:cNvSpPr/>
      </dsp:nvSpPr>
      <dsp:spPr>
        <a:xfrm>
          <a:off x="1135476" y="8707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87E342-DF2A-41F6-9ABE-AD4C9AEA1621}">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Collaborative research grant in partnership with Limbless Association</a:t>
          </a:r>
          <a:endParaRPr lang="en-US" sz="1700" kern="1200"/>
        </a:p>
      </dsp:txBody>
      <dsp:txXfrm>
        <a:off x="93445" y="3018902"/>
        <a:ext cx="3206250" cy="720000"/>
      </dsp:txXfrm>
    </dsp:sp>
    <dsp:sp modelId="{86DF7CD4-74DA-4BFE-A71D-9EA998A8B05D}">
      <dsp:nvSpPr>
        <dsp:cNvPr id="0" name=""/>
        <dsp:cNvSpPr/>
      </dsp:nvSpPr>
      <dsp:spPr>
        <a:xfrm>
          <a:off x="4486008" y="453902"/>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79F432-131C-40B6-A738-4AECBB476338}">
      <dsp:nvSpPr>
        <dsp:cNvPr id="0" name=""/>
        <dsp:cNvSpPr/>
      </dsp:nvSpPr>
      <dsp:spPr>
        <a:xfrm>
          <a:off x="4902820" y="8707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EA6541-AC85-4127-899E-6B63333F1CC0}">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Focus groups/interviews with amputees and key stakeholders</a:t>
          </a:r>
          <a:endParaRPr lang="en-US" sz="1700" kern="1200"/>
        </a:p>
      </dsp:txBody>
      <dsp:txXfrm>
        <a:off x="3860789" y="3018902"/>
        <a:ext cx="3206250" cy="720000"/>
      </dsp:txXfrm>
    </dsp:sp>
    <dsp:sp modelId="{06131A33-C207-4077-934A-9897987FCF69}">
      <dsp:nvSpPr>
        <dsp:cNvPr id="0" name=""/>
        <dsp:cNvSpPr/>
      </dsp:nvSpPr>
      <dsp:spPr>
        <a:xfrm>
          <a:off x="8253352" y="45390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2A52E4-E3BC-489C-A688-5EAE9102FB09}">
      <dsp:nvSpPr>
        <dsp:cNvPr id="0" name=""/>
        <dsp:cNvSpPr/>
      </dsp:nvSpPr>
      <dsp:spPr>
        <a:xfrm>
          <a:off x="8670164" y="87071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498710-280A-4DE1-BC55-59E8683D7E48}">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Intervention to improve psychosocial outcomes/adjustment</a:t>
          </a:r>
          <a:endParaRPr lang="en-US" sz="1700" kern="1200"/>
        </a:p>
      </dsp:txBody>
      <dsp:txXfrm>
        <a:off x="7628133" y="3018902"/>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4F0E651-A40C-41B1-B912-141D90B15B63}" type="datetimeFigureOut">
              <a:rPr lang="en-GB" smtClean="0"/>
              <a:t>08/08/2024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4676DCE-12B7-4B6E-8B3F-4D4481646AE0}" type="slidenum">
              <a:rPr lang="en-GB" smtClean="0"/>
              <a:t>‹#›</a:t>
            </a:fld>
            <a:endParaRPr lang="en-GB"/>
          </a:p>
        </p:txBody>
      </p:sp>
    </p:spTree>
    <p:extLst>
      <p:ext uri="{BB962C8B-B14F-4D97-AF65-F5344CB8AC3E}">
        <p14:creationId xmlns:p14="http://schemas.microsoft.com/office/powerpoint/2010/main" val="2974501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1</a:t>
            </a:fld>
            <a:endParaRPr lang="en-GB"/>
          </a:p>
        </p:txBody>
      </p:sp>
    </p:spTree>
    <p:extLst>
      <p:ext uri="{BB962C8B-B14F-4D97-AF65-F5344CB8AC3E}">
        <p14:creationId xmlns:p14="http://schemas.microsoft.com/office/powerpoint/2010/main" val="1127814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2</a:t>
            </a:fld>
            <a:endParaRPr lang="en-GB"/>
          </a:p>
        </p:txBody>
      </p:sp>
    </p:spTree>
    <p:extLst>
      <p:ext uri="{BB962C8B-B14F-4D97-AF65-F5344CB8AC3E}">
        <p14:creationId xmlns:p14="http://schemas.microsoft.com/office/powerpoint/2010/main" val="33460291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3</a:t>
            </a:fld>
            <a:endParaRPr lang="en-GB"/>
          </a:p>
        </p:txBody>
      </p:sp>
    </p:spTree>
    <p:extLst>
      <p:ext uri="{BB962C8B-B14F-4D97-AF65-F5344CB8AC3E}">
        <p14:creationId xmlns:p14="http://schemas.microsoft.com/office/powerpoint/2010/main" val="39079445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4</a:t>
            </a:fld>
            <a:endParaRPr lang="en-GB"/>
          </a:p>
        </p:txBody>
      </p:sp>
    </p:spTree>
    <p:extLst>
      <p:ext uri="{BB962C8B-B14F-4D97-AF65-F5344CB8AC3E}">
        <p14:creationId xmlns:p14="http://schemas.microsoft.com/office/powerpoint/2010/main" val="22352539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5</a:t>
            </a:fld>
            <a:endParaRPr lang="en-GB"/>
          </a:p>
        </p:txBody>
      </p:sp>
    </p:spTree>
    <p:extLst>
      <p:ext uri="{BB962C8B-B14F-4D97-AF65-F5344CB8AC3E}">
        <p14:creationId xmlns:p14="http://schemas.microsoft.com/office/powerpoint/2010/main" val="38701802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6</a:t>
            </a:fld>
            <a:endParaRPr lang="en-GB"/>
          </a:p>
        </p:txBody>
      </p:sp>
    </p:spTree>
    <p:extLst>
      <p:ext uri="{BB962C8B-B14F-4D97-AF65-F5344CB8AC3E}">
        <p14:creationId xmlns:p14="http://schemas.microsoft.com/office/powerpoint/2010/main" val="1039532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7</a:t>
            </a:fld>
            <a:endParaRPr lang="en-GB"/>
          </a:p>
        </p:txBody>
      </p:sp>
    </p:spTree>
    <p:extLst>
      <p:ext uri="{BB962C8B-B14F-4D97-AF65-F5344CB8AC3E}">
        <p14:creationId xmlns:p14="http://schemas.microsoft.com/office/powerpoint/2010/main" val="27199478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l" rtl="0" eaLnBrk="1" fontAlgn="t" latinLnBrk="0" hangingPunct="1">
              <a:spcBef>
                <a:spcPts val="0"/>
              </a:spcBef>
              <a:spcAft>
                <a:spcPts val="0"/>
              </a:spcAft>
            </a:pPr>
            <a:r>
              <a:rPr lang="en-GB" sz="1800" b="1" i="0" u="none" strike="noStrike" kern="1200" dirty="0">
                <a:solidFill>
                  <a:srgbClr val="FFFFFF"/>
                </a:solidFill>
                <a:effectLst/>
                <a:highlight>
                  <a:srgbClr val="4472C4"/>
                </a:highlight>
                <a:latin typeface="Calibri" panose="020F0502020204030204" pitchFamily="34" charset="0"/>
              </a:rPr>
              <a:t>Attitudes towards Disability Sub-Scales </a:t>
            </a:r>
            <a:endParaRPr lang="en-GB" sz="1800" b="0" i="0" u="none" strike="noStrike" dirty="0">
              <a:effectLst/>
              <a:highlight>
                <a:srgbClr val="4472C4"/>
              </a:highligh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highlight>
                  <a:srgbClr val="CFD5EA"/>
                </a:highlight>
                <a:latin typeface="Calibri" panose="020F0502020204030204" pitchFamily="34" charset="0"/>
              </a:rPr>
              <a:t>Inclusion e.g. “people with a prosthetic limb find it harder than others to make friends”</a:t>
            </a:r>
            <a:endParaRPr lang="en-GB" sz="1800" b="0" i="0" u="none" strike="noStrike" dirty="0">
              <a:effectLst/>
              <a:highlight>
                <a:srgbClr val="CFD5EA"/>
              </a:highligh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highlight>
                  <a:srgbClr val="E9EBF5"/>
                </a:highlight>
                <a:latin typeface="Calibri" panose="020F0502020204030204" pitchFamily="34" charset="0"/>
              </a:rPr>
              <a:t>Discrimination e.g. “people often make fun of people with prosthetic limbs”</a:t>
            </a:r>
            <a:endParaRPr lang="en-GB" sz="1800" b="0" i="0" u="none" strike="noStrike" dirty="0">
              <a:effectLst/>
              <a:highlight>
                <a:srgbClr val="E9EBF5"/>
              </a:highligh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highlight>
                  <a:srgbClr val="CFD5EA"/>
                </a:highlight>
                <a:latin typeface="Calibri" panose="020F0502020204030204" pitchFamily="34" charset="0"/>
              </a:rPr>
              <a:t>Gains e.g. “ Having a prosthetic limb can make someone a better person”</a:t>
            </a:r>
            <a:endParaRPr lang="en-GB" sz="1800" b="0" i="0" u="none" strike="noStrike" dirty="0">
              <a:effectLst/>
              <a:highlight>
                <a:srgbClr val="CFD5EA"/>
              </a:highligh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highlight>
                  <a:srgbClr val="E9EBF5"/>
                </a:highlight>
                <a:latin typeface="Calibri" panose="020F0502020204030204" pitchFamily="34" charset="0"/>
              </a:rPr>
              <a:t>Prospects e.g. “People with a prosthetic limb have less to look forward to than others”</a:t>
            </a:r>
            <a:endParaRPr lang="en-GB" sz="1800" b="0" i="0" u="none" strike="noStrike" dirty="0">
              <a:effectLst/>
              <a:highlight>
                <a:srgbClr val="E9EBF5"/>
              </a:highligh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ea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44676DCE-12B7-4B6E-8B3F-4D4481646AE0}" type="slidenum">
              <a:rPr lang="en-GB" smtClean="0"/>
              <a:t>8</a:t>
            </a:fld>
            <a:endParaRPr lang="en-GB"/>
          </a:p>
        </p:txBody>
      </p:sp>
    </p:spTree>
    <p:extLst>
      <p:ext uri="{BB962C8B-B14F-4D97-AF65-F5344CB8AC3E}">
        <p14:creationId xmlns:p14="http://schemas.microsoft.com/office/powerpoint/2010/main" val="21044313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9</a:t>
            </a:fld>
            <a:endParaRPr lang="en-GB"/>
          </a:p>
        </p:txBody>
      </p:sp>
    </p:spTree>
    <p:extLst>
      <p:ext uri="{BB962C8B-B14F-4D97-AF65-F5344CB8AC3E}">
        <p14:creationId xmlns:p14="http://schemas.microsoft.com/office/powerpoint/2010/main" val="29093265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ea typeface="Times New Roman" panose="02020603050405020304" pitchFamily="18" charset="0"/>
              </a:rPr>
              <a:t>each participant was shown only one of the nine videos whilst eye-gaze behaviour and facial expressions were recorded and then also asked to complete the same personality inventory as in study one </a:t>
            </a:r>
            <a:r>
              <a:rPr lang="en-GB" sz="1200" b="1" dirty="0">
                <a:effectLst/>
                <a:ea typeface="Times New Roman" panose="02020603050405020304" pitchFamily="18" charset="0"/>
              </a:rPr>
              <a:t>(</a:t>
            </a:r>
            <a:r>
              <a:rPr lang="en-GB" sz="1200" dirty="0">
                <a:effectLst/>
                <a:ea typeface="Times New Roman" panose="02020603050405020304" pitchFamily="18" charset="0"/>
              </a:rPr>
              <a:t>BFI-10; </a:t>
            </a:r>
            <a:r>
              <a:rPr lang="en-GB" sz="1200" dirty="0" err="1">
                <a:effectLst/>
                <a:ea typeface="Times New Roman" panose="02020603050405020304" pitchFamily="18" charset="0"/>
              </a:rPr>
              <a:t>Rammstedt</a:t>
            </a:r>
            <a:r>
              <a:rPr lang="en-GB" sz="1200" dirty="0">
                <a:effectLst/>
                <a:ea typeface="Times New Roman" panose="02020603050405020304" pitchFamily="18" charset="0"/>
              </a:rPr>
              <a:t> &amp; John, 2007).</a:t>
            </a:r>
          </a:p>
          <a:p>
            <a:endParaRPr lang="en-GB" dirty="0"/>
          </a:p>
        </p:txBody>
      </p:sp>
      <p:sp>
        <p:nvSpPr>
          <p:cNvPr id="4" name="Slide Number Placeholder 3"/>
          <p:cNvSpPr>
            <a:spLocks noGrp="1"/>
          </p:cNvSpPr>
          <p:nvPr>
            <p:ph type="sldNum" sz="quarter" idx="5"/>
          </p:nvPr>
        </p:nvSpPr>
        <p:spPr/>
        <p:txBody>
          <a:bodyPr/>
          <a:lstStyle/>
          <a:p>
            <a:fld id="{44676DCE-12B7-4B6E-8B3F-4D4481646AE0}" type="slidenum">
              <a:rPr lang="en-GB" smtClean="0"/>
              <a:t>10</a:t>
            </a:fld>
            <a:endParaRPr lang="en-GB"/>
          </a:p>
        </p:txBody>
      </p:sp>
    </p:spTree>
    <p:extLst>
      <p:ext uri="{BB962C8B-B14F-4D97-AF65-F5344CB8AC3E}">
        <p14:creationId xmlns:p14="http://schemas.microsoft.com/office/powerpoint/2010/main" val="33555606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Söhne"/>
                <a:ea typeface="+mn-ea"/>
                <a:cs typeface="+mn-cs"/>
              </a:rPr>
              <a:t>In all three film content types, participants exhibited noticeable attention towards the limb cover, allocating some of their viewing time to focus on it. This could be attributed to its visually striking and colourful graphic design, which naturally attracts attention. Particularly during the Olympics film, the limb cover garnered the highest collective attention from participants, becoming a prominent point of visual interest. These observations highlight the significance of the limb cover in capturing viewers' attention across different film types.</a:t>
            </a:r>
            <a:endParaRPr lang="en-US" dirty="0"/>
          </a:p>
          <a:p>
            <a:endParaRPr lang="en-GB" dirty="0"/>
          </a:p>
        </p:txBody>
      </p:sp>
      <p:sp>
        <p:nvSpPr>
          <p:cNvPr id="4" name="Slide Number Placeholder 3"/>
          <p:cNvSpPr>
            <a:spLocks noGrp="1"/>
          </p:cNvSpPr>
          <p:nvPr>
            <p:ph type="sldNum" sz="quarter" idx="5"/>
          </p:nvPr>
        </p:nvSpPr>
        <p:spPr/>
        <p:txBody>
          <a:bodyPr/>
          <a:lstStyle/>
          <a:p>
            <a:fld id="{44676DCE-12B7-4B6E-8B3F-4D4481646AE0}" type="slidenum">
              <a:rPr lang="en-GB" smtClean="0"/>
              <a:t>11</a:t>
            </a:fld>
            <a:endParaRPr lang="en-GB"/>
          </a:p>
        </p:txBody>
      </p:sp>
    </p:spTree>
    <p:extLst>
      <p:ext uri="{BB962C8B-B14F-4D97-AF65-F5344CB8AC3E}">
        <p14:creationId xmlns:p14="http://schemas.microsoft.com/office/powerpoint/2010/main" val="10676591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Taking back control over their leg and how it looks</a:t>
            </a:r>
          </a:p>
          <a:p>
            <a:endParaRPr lang="en-GB" dirty="0"/>
          </a:p>
          <a:p>
            <a:r>
              <a:rPr lang="en-GB" dirty="0"/>
              <a:t>Changing conversations from avoidance/negative to positive and drawing attention</a:t>
            </a:r>
          </a:p>
          <a:p>
            <a:endParaRPr lang="en-GB" dirty="0"/>
          </a:p>
          <a:p>
            <a:r>
              <a:rPr lang="en-GB" dirty="0"/>
              <a:t> Sense of identity </a:t>
            </a:r>
          </a:p>
          <a:p>
            <a:endParaRPr lang="en-GB" dirty="0"/>
          </a:p>
          <a:p>
            <a:r>
              <a:rPr lang="en-GB" dirty="0"/>
              <a:t>Adjustment to life as an amputee and coping with the change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250147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13</a:t>
            </a:fld>
            <a:endParaRPr lang="en-GB"/>
          </a:p>
        </p:txBody>
      </p:sp>
    </p:spTree>
    <p:extLst>
      <p:ext uri="{BB962C8B-B14F-4D97-AF65-F5344CB8AC3E}">
        <p14:creationId xmlns:p14="http://schemas.microsoft.com/office/powerpoint/2010/main" val="41641652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14</a:t>
            </a:fld>
            <a:endParaRPr lang="en-GB"/>
          </a:p>
        </p:txBody>
      </p:sp>
    </p:spTree>
    <p:extLst>
      <p:ext uri="{BB962C8B-B14F-4D97-AF65-F5344CB8AC3E}">
        <p14:creationId xmlns:p14="http://schemas.microsoft.com/office/powerpoint/2010/main" val="32820094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15</a:t>
            </a:fld>
            <a:endParaRPr lang="en-GB"/>
          </a:p>
        </p:txBody>
      </p:sp>
    </p:spTree>
    <p:extLst>
      <p:ext uri="{BB962C8B-B14F-4D97-AF65-F5344CB8AC3E}">
        <p14:creationId xmlns:p14="http://schemas.microsoft.com/office/powerpoint/2010/main" val="18207632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16</a:t>
            </a:fld>
            <a:endParaRPr lang="en-GB"/>
          </a:p>
        </p:txBody>
      </p:sp>
    </p:spTree>
    <p:extLst>
      <p:ext uri="{BB962C8B-B14F-4D97-AF65-F5344CB8AC3E}">
        <p14:creationId xmlns:p14="http://schemas.microsoft.com/office/powerpoint/2010/main" val="4843700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17</a:t>
            </a:fld>
            <a:endParaRPr lang="en-GB"/>
          </a:p>
        </p:txBody>
      </p:sp>
    </p:spTree>
    <p:extLst>
      <p:ext uri="{BB962C8B-B14F-4D97-AF65-F5344CB8AC3E}">
        <p14:creationId xmlns:p14="http://schemas.microsoft.com/office/powerpoint/2010/main" val="40598500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18</a:t>
            </a:fld>
            <a:endParaRPr lang="en-GB"/>
          </a:p>
        </p:txBody>
      </p:sp>
    </p:spTree>
    <p:extLst>
      <p:ext uri="{BB962C8B-B14F-4D97-AF65-F5344CB8AC3E}">
        <p14:creationId xmlns:p14="http://schemas.microsoft.com/office/powerpoint/2010/main" val="25452754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19</a:t>
            </a:fld>
            <a:endParaRPr lang="en-GB"/>
          </a:p>
        </p:txBody>
      </p:sp>
    </p:spTree>
    <p:extLst>
      <p:ext uri="{BB962C8B-B14F-4D97-AF65-F5344CB8AC3E}">
        <p14:creationId xmlns:p14="http://schemas.microsoft.com/office/powerpoint/2010/main" val="38015657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20</a:t>
            </a:fld>
            <a:endParaRPr lang="en-GB"/>
          </a:p>
        </p:txBody>
      </p:sp>
    </p:spTree>
    <p:extLst>
      <p:ext uri="{BB962C8B-B14F-4D97-AF65-F5344CB8AC3E}">
        <p14:creationId xmlns:p14="http://schemas.microsoft.com/office/powerpoint/2010/main" val="22854766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21</a:t>
            </a:fld>
            <a:endParaRPr lang="en-GB"/>
          </a:p>
        </p:txBody>
      </p:sp>
    </p:spTree>
    <p:extLst>
      <p:ext uri="{BB962C8B-B14F-4D97-AF65-F5344CB8AC3E}">
        <p14:creationId xmlns:p14="http://schemas.microsoft.com/office/powerpoint/2010/main" val="34729459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22</a:t>
            </a:fld>
            <a:endParaRPr lang="en-GB"/>
          </a:p>
        </p:txBody>
      </p:sp>
    </p:spTree>
    <p:extLst>
      <p:ext uri="{BB962C8B-B14F-4D97-AF65-F5344CB8AC3E}">
        <p14:creationId xmlns:p14="http://schemas.microsoft.com/office/powerpoint/2010/main" val="42247951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GB" sz="1800" dirty="0">
                <a:effectLst/>
                <a:latin typeface="Times New Roman" panose="02020603050405020304" pitchFamily="18" charset="0"/>
                <a:ea typeface="Times New Roman" panose="02020603050405020304" pitchFamily="18" charset="0"/>
              </a:rPr>
              <a:t>The experimental paradigms used within this research study have enabled to explore unique facets of the psychological processes underpinning how the general population perceive amputees and the impact that wearing prosthetic leg covers can have on that perception.   </a:t>
            </a:r>
            <a:r>
              <a:rPr lang="en-GB"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ct val="200000"/>
              </a:lnSpc>
              <a:spcAft>
                <a:spcPts val="800"/>
              </a:spcAft>
            </a:pPr>
            <a:r>
              <a:rPr lang="en-GB" sz="1800" dirty="0">
                <a:effectLst/>
                <a:latin typeface="Times New Roman" panose="02020603050405020304" pitchFamily="18" charset="0"/>
                <a:ea typeface="Times New Roman" panose="02020603050405020304" pitchFamily="18" charset="0"/>
              </a:rPr>
              <a:t>Limitations:  only one person used (Mark); between subjects design for study one. </a:t>
            </a:r>
          </a:p>
          <a:p>
            <a:pPr marL="0" marR="0" lvl="0" indent="0" algn="l" defTabSz="914400" rtl="0" eaLnBrk="1" fontAlgn="auto" latinLnBrk="0" hangingPunct="1">
              <a:lnSpc>
                <a:spcPct val="200000"/>
              </a:lnSpc>
              <a:spcBef>
                <a:spcPts val="0"/>
              </a:spcBef>
              <a:spcAft>
                <a:spcPts val="800"/>
              </a:spcAft>
              <a:buClrTx/>
              <a:buSzTx/>
              <a:buFontTx/>
              <a:buNone/>
              <a:tabLst/>
              <a:defRPr/>
            </a:pPr>
            <a:r>
              <a:rPr lang="en-GB" sz="1800" dirty="0">
                <a:solidFill>
                  <a:srgbClr val="000000"/>
                </a:solidFill>
                <a:latin typeface="Arial" panose="020B0604020202020204" pitchFamily="34" charset="0"/>
                <a:cs typeface="Arial" panose="020B0604020202020204" pitchFamily="34" charset="0"/>
              </a:rPr>
              <a:t>U</a:t>
            </a:r>
            <a:r>
              <a:rPr lang="en-GB" sz="1800" dirty="0">
                <a:latin typeface="Arial" panose="020B0604020202020204" pitchFamily="34" charset="0"/>
                <a:cs typeface="Arial" panose="020B0604020202020204" pitchFamily="34" charset="0"/>
              </a:rPr>
              <a:t>se of mixed methods allows more answers to the overall question – need to be confident in how they all fit together</a:t>
            </a:r>
            <a:endParaRPr lang="en-GB" sz="1800" dirty="0">
              <a:solidFill>
                <a:srgbClr val="000000"/>
              </a:solidFill>
              <a:latin typeface="Arial" panose="020B0604020202020204" pitchFamily="34" charset="0"/>
              <a:cs typeface="Arial" panose="020B0604020202020204" pitchFamily="34" charset="0"/>
            </a:endParaRPr>
          </a:p>
          <a:p>
            <a:pPr>
              <a:lnSpc>
                <a:spcPct val="200000"/>
              </a:lnSpc>
              <a:spcAft>
                <a:spcPts val="800"/>
              </a:spcAft>
            </a:pPr>
            <a:endParaRPr lang="en-GB" sz="1800" dirty="0">
              <a:effectLst/>
              <a:latin typeface="Times New Roman" panose="02020603050405020304" pitchFamily="18" charset="0"/>
              <a:ea typeface="Times New Roman" panose="02020603050405020304" pitchFamily="18" charset="0"/>
            </a:endParaRPr>
          </a:p>
          <a:p>
            <a:pPr>
              <a:lnSpc>
                <a:spcPct val="200000"/>
              </a:lnSpc>
              <a:spcAft>
                <a:spcPts val="800"/>
              </a:spcAft>
            </a:pPr>
            <a:r>
              <a:rPr lang="en-GB" sz="1800" dirty="0">
                <a:effectLst/>
                <a:latin typeface="Times New Roman" panose="02020603050405020304" pitchFamily="18" charset="0"/>
                <a:ea typeface="Times New Roman" panose="02020603050405020304" pitchFamily="18" charset="0"/>
              </a:rPr>
              <a:t>Small sample size for study two… </a:t>
            </a:r>
          </a:p>
          <a:p>
            <a:pPr>
              <a:lnSpc>
                <a:spcPct val="200000"/>
              </a:lnSpc>
              <a:spcAft>
                <a:spcPts val="800"/>
              </a:spcAft>
            </a:pPr>
            <a:r>
              <a:rPr lang="en-GB" sz="1800" dirty="0">
                <a:effectLst/>
                <a:latin typeface="Times New Roman" panose="02020603050405020304" pitchFamily="18" charset="0"/>
                <a:ea typeface="Times New Roman" panose="02020603050405020304" pitchFamily="18" charset="0"/>
              </a:rPr>
              <a:t>Not captured implicit attitudes ….</a:t>
            </a:r>
          </a:p>
          <a:p>
            <a:pPr>
              <a:lnSpc>
                <a:spcPct val="200000"/>
              </a:lnSpc>
              <a:spcAft>
                <a:spcPts val="800"/>
              </a:spcAft>
            </a:pPr>
            <a:r>
              <a:rPr lang="en-GB" sz="1800" dirty="0">
                <a:effectLst/>
                <a:latin typeface="Times New Roman" panose="02020603050405020304" pitchFamily="18" charset="0"/>
                <a:ea typeface="Times New Roman" panose="02020603050405020304" pitchFamily="18" charset="0"/>
              </a:rPr>
              <a:t>Only used a male target figure, and whilst early studies have suggested no clear gender differences in psychosocial adjustment to both amputation and prosthesis use, more recent studies have called for greater consideration of sex and gender constructs that may influence psychosocial outcomes (Cimino et al., 2021). </a:t>
            </a:r>
          </a:p>
          <a:p>
            <a:endParaRPr lang="en-GB" dirty="0"/>
          </a:p>
        </p:txBody>
      </p:sp>
      <p:sp>
        <p:nvSpPr>
          <p:cNvPr id="4" name="Slide Number Placeholder 3"/>
          <p:cNvSpPr>
            <a:spLocks noGrp="1"/>
          </p:cNvSpPr>
          <p:nvPr>
            <p:ph type="sldNum" sz="quarter" idx="5"/>
          </p:nvPr>
        </p:nvSpPr>
        <p:spPr/>
        <p:txBody>
          <a:bodyPr/>
          <a:lstStyle/>
          <a:p>
            <a:fld id="{44676DCE-12B7-4B6E-8B3F-4D4481646AE0}" type="slidenum">
              <a:rPr lang="en-GB" smtClean="0"/>
              <a:t>23</a:t>
            </a:fld>
            <a:endParaRPr lang="en-GB"/>
          </a:p>
        </p:txBody>
      </p:sp>
    </p:spTree>
    <p:extLst>
      <p:ext uri="{BB962C8B-B14F-4D97-AF65-F5344CB8AC3E}">
        <p14:creationId xmlns:p14="http://schemas.microsoft.com/office/powerpoint/2010/main" val="33900270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24</a:t>
            </a:fld>
            <a:endParaRPr lang="en-GB"/>
          </a:p>
        </p:txBody>
      </p:sp>
    </p:spTree>
    <p:extLst>
      <p:ext uri="{BB962C8B-B14F-4D97-AF65-F5344CB8AC3E}">
        <p14:creationId xmlns:p14="http://schemas.microsoft.com/office/powerpoint/2010/main" val="4725916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25</a:t>
            </a:fld>
            <a:endParaRPr lang="en-GB"/>
          </a:p>
        </p:txBody>
      </p:sp>
    </p:spTree>
    <p:extLst>
      <p:ext uri="{BB962C8B-B14F-4D97-AF65-F5344CB8AC3E}">
        <p14:creationId xmlns:p14="http://schemas.microsoft.com/office/powerpoint/2010/main" val="22762090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26</a:t>
            </a:fld>
            <a:endParaRPr lang="en-GB"/>
          </a:p>
        </p:txBody>
      </p:sp>
    </p:spTree>
    <p:extLst>
      <p:ext uri="{BB962C8B-B14F-4D97-AF65-F5344CB8AC3E}">
        <p14:creationId xmlns:p14="http://schemas.microsoft.com/office/powerpoint/2010/main" val="3860052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45B70-5CF4-126D-49C9-7444A266825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063ED12-866F-1457-15A6-881F880FCF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50B83D-C02A-5D43-0212-5017CAD3476C}"/>
              </a:ext>
            </a:extLst>
          </p:cNvPr>
          <p:cNvSpPr>
            <a:spLocks noGrp="1"/>
          </p:cNvSpPr>
          <p:nvPr>
            <p:ph type="dt" sz="half" idx="10"/>
          </p:nvPr>
        </p:nvSpPr>
        <p:spPr/>
        <p:txBody>
          <a:bodyPr/>
          <a:lstStyle/>
          <a:p>
            <a:fld id="{169F2A6F-6BBA-446D-9DA0-DC3C40E19EDE}" type="datetimeFigureOut">
              <a:rPr lang="en-GB" smtClean="0"/>
              <a:t>08/08/2024</a:t>
            </a:fld>
            <a:endParaRPr lang="en-GB"/>
          </a:p>
        </p:txBody>
      </p:sp>
      <p:sp>
        <p:nvSpPr>
          <p:cNvPr id="5" name="Footer Placeholder 4">
            <a:extLst>
              <a:ext uri="{FF2B5EF4-FFF2-40B4-BE49-F238E27FC236}">
                <a16:creationId xmlns:a16="http://schemas.microsoft.com/office/drawing/2014/main" id="{D11B8575-75FA-40E2-2DC9-999ABCEF51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68881E-2BEA-6C7B-D331-86D109B5ABCE}"/>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3876908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2008C-B0E8-820D-1BFD-C8B11E6603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74E828-B66A-A809-DF2A-A373DD6C05F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FB2A6B-72C8-B537-C14A-6586ABD695E1}"/>
              </a:ext>
            </a:extLst>
          </p:cNvPr>
          <p:cNvSpPr>
            <a:spLocks noGrp="1"/>
          </p:cNvSpPr>
          <p:nvPr>
            <p:ph type="dt" sz="half" idx="10"/>
          </p:nvPr>
        </p:nvSpPr>
        <p:spPr/>
        <p:txBody>
          <a:bodyPr/>
          <a:lstStyle/>
          <a:p>
            <a:fld id="{169F2A6F-6BBA-446D-9DA0-DC3C40E19EDE}" type="datetimeFigureOut">
              <a:rPr lang="en-GB" smtClean="0"/>
              <a:t>08/08/2024</a:t>
            </a:fld>
            <a:endParaRPr lang="en-GB"/>
          </a:p>
        </p:txBody>
      </p:sp>
      <p:sp>
        <p:nvSpPr>
          <p:cNvPr id="5" name="Footer Placeholder 4">
            <a:extLst>
              <a:ext uri="{FF2B5EF4-FFF2-40B4-BE49-F238E27FC236}">
                <a16:creationId xmlns:a16="http://schemas.microsoft.com/office/drawing/2014/main" id="{5FDA5FF4-313F-CC36-2689-03BCFFE1C9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67AF89-18CB-5BAC-35E1-063D27EA329E}"/>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2110222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A6826-E499-8045-4E3D-B89D33308F5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AD9B5B-8F8F-D2B4-DCEF-649725FF91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237DAA4-B730-1444-F2A1-E60C494391DE}"/>
              </a:ext>
            </a:extLst>
          </p:cNvPr>
          <p:cNvSpPr>
            <a:spLocks noGrp="1"/>
          </p:cNvSpPr>
          <p:nvPr>
            <p:ph type="dt" sz="half" idx="10"/>
          </p:nvPr>
        </p:nvSpPr>
        <p:spPr/>
        <p:txBody>
          <a:bodyPr/>
          <a:lstStyle/>
          <a:p>
            <a:fld id="{169F2A6F-6BBA-446D-9DA0-DC3C40E19EDE}" type="datetimeFigureOut">
              <a:rPr lang="en-GB" smtClean="0"/>
              <a:t>08/08/2024</a:t>
            </a:fld>
            <a:endParaRPr lang="en-GB"/>
          </a:p>
        </p:txBody>
      </p:sp>
      <p:sp>
        <p:nvSpPr>
          <p:cNvPr id="5" name="Footer Placeholder 4">
            <a:extLst>
              <a:ext uri="{FF2B5EF4-FFF2-40B4-BE49-F238E27FC236}">
                <a16:creationId xmlns:a16="http://schemas.microsoft.com/office/drawing/2014/main" id="{C1970762-F6FE-C3ED-EA76-8B77B09B9B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4ADB98-01CF-79A7-033B-7F0DCC14B8C4}"/>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1446644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FB4A1-F8A4-D172-DF61-AF3EFEFE33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DE2DC3-013A-CD14-4C89-359CC79B898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85EF667-1DF3-8054-44E6-2E212969F6F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13A1D4-C4A8-7B46-03C4-D205379B9979}"/>
              </a:ext>
            </a:extLst>
          </p:cNvPr>
          <p:cNvSpPr>
            <a:spLocks noGrp="1"/>
          </p:cNvSpPr>
          <p:nvPr>
            <p:ph type="dt" sz="half" idx="10"/>
          </p:nvPr>
        </p:nvSpPr>
        <p:spPr/>
        <p:txBody>
          <a:bodyPr/>
          <a:lstStyle/>
          <a:p>
            <a:fld id="{169F2A6F-6BBA-446D-9DA0-DC3C40E19EDE}" type="datetimeFigureOut">
              <a:rPr lang="en-GB" smtClean="0"/>
              <a:t>08/08/2024</a:t>
            </a:fld>
            <a:endParaRPr lang="en-GB"/>
          </a:p>
        </p:txBody>
      </p:sp>
      <p:sp>
        <p:nvSpPr>
          <p:cNvPr id="6" name="Footer Placeholder 5">
            <a:extLst>
              <a:ext uri="{FF2B5EF4-FFF2-40B4-BE49-F238E27FC236}">
                <a16:creationId xmlns:a16="http://schemas.microsoft.com/office/drawing/2014/main" id="{50D2E72B-6067-D9B6-7A1B-3A7E981C88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3148FE-CA60-FCAA-95DF-9180D7A16010}"/>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1487215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978A3-2E52-7B7D-EF4A-E620C47162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DB1DAB-9DF5-BC07-1C56-74A28AF1E8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527642-D471-609C-3481-A2D115981DB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5BCA586-D2B2-A1DB-CD94-C93B8AA2C0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7C52F66-3957-5396-021A-14F365E5E6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E5187A-9B8E-9D29-6A3F-4CCA2FE8F951}"/>
              </a:ext>
            </a:extLst>
          </p:cNvPr>
          <p:cNvSpPr>
            <a:spLocks noGrp="1"/>
          </p:cNvSpPr>
          <p:nvPr>
            <p:ph type="dt" sz="half" idx="10"/>
          </p:nvPr>
        </p:nvSpPr>
        <p:spPr/>
        <p:txBody>
          <a:bodyPr/>
          <a:lstStyle/>
          <a:p>
            <a:fld id="{169F2A6F-6BBA-446D-9DA0-DC3C40E19EDE}" type="datetimeFigureOut">
              <a:rPr lang="en-GB" smtClean="0"/>
              <a:t>08/08/2024</a:t>
            </a:fld>
            <a:endParaRPr lang="en-GB"/>
          </a:p>
        </p:txBody>
      </p:sp>
      <p:sp>
        <p:nvSpPr>
          <p:cNvPr id="8" name="Footer Placeholder 7">
            <a:extLst>
              <a:ext uri="{FF2B5EF4-FFF2-40B4-BE49-F238E27FC236}">
                <a16:creationId xmlns:a16="http://schemas.microsoft.com/office/drawing/2014/main" id="{DDDE6C20-8258-1FA9-338D-8C629BBE95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24FA072-CB21-9FBA-56CF-7565CCE92113}"/>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437999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EBF2-348C-6A38-1DD7-49FB7B5DED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1E167F-CD76-3092-C9B9-6BD6E45417E3}"/>
              </a:ext>
            </a:extLst>
          </p:cNvPr>
          <p:cNvSpPr>
            <a:spLocks noGrp="1"/>
          </p:cNvSpPr>
          <p:nvPr>
            <p:ph type="dt" sz="half" idx="10"/>
          </p:nvPr>
        </p:nvSpPr>
        <p:spPr/>
        <p:txBody>
          <a:bodyPr/>
          <a:lstStyle/>
          <a:p>
            <a:fld id="{169F2A6F-6BBA-446D-9DA0-DC3C40E19EDE}" type="datetimeFigureOut">
              <a:rPr lang="en-GB" smtClean="0"/>
              <a:t>08/08/2024</a:t>
            </a:fld>
            <a:endParaRPr lang="en-GB"/>
          </a:p>
        </p:txBody>
      </p:sp>
      <p:sp>
        <p:nvSpPr>
          <p:cNvPr id="4" name="Footer Placeholder 3">
            <a:extLst>
              <a:ext uri="{FF2B5EF4-FFF2-40B4-BE49-F238E27FC236}">
                <a16:creationId xmlns:a16="http://schemas.microsoft.com/office/drawing/2014/main" id="{2E4D2518-0CCF-8403-4B38-AA35E7874E0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344B037-5AD7-F49B-E61C-684C19B0DA2C}"/>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2368743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DF9DB6-FAD7-2FFB-5A86-A85CF7809B53}"/>
              </a:ext>
            </a:extLst>
          </p:cNvPr>
          <p:cNvSpPr>
            <a:spLocks noGrp="1"/>
          </p:cNvSpPr>
          <p:nvPr>
            <p:ph type="dt" sz="half" idx="10"/>
          </p:nvPr>
        </p:nvSpPr>
        <p:spPr/>
        <p:txBody>
          <a:bodyPr/>
          <a:lstStyle/>
          <a:p>
            <a:fld id="{169F2A6F-6BBA-446D-9DA0-DC3C40E19EDE}" type="datetimeFigureOut">
              <a:rPr lang="en-GB" smtClean="0"/>
              <a:t>08/08/2024</a:t>
            </a:fld>
            <a:endParaRPr lang="en-GB"/>
          </a:p>
        </p:txBody>
      </p:sp>
      <p:sp>
        <p:nvSpPr>
          <p:cNvPr id="3" name="Footer Placeholder 2">
            <a:extLst>
              <a:ext uri="{FF2B5EF4-FFF2-40B4-BE49-F238E27FC236}">
                <a16:creationId xmlns:a16="http://schemas.microsoft.com/office/drawing/2014/main" id="{44620624-ECBA-FDEC-95DD-FEA6F225150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95C65A9-38E6-A94A-B35C-1C344FDA44B7}"/>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2818700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F7E2-D449-89A9-160B-C9A4289AE8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F0DBE7-5C0D-4C48-F8C3-A487C51144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6F7EF1-B854-0D56-8A9A-608DA7E947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A690D5-E8CE-47E7-02FE-3489629169E3}"/>
              </a:ext>
            </a:extLst>
          </p:cNvPr>
          <p:cNvSpPr>
            <a:spLocks noGrp="1"/>
          </p:cNvSpPr>
          <p:nvPr>
            <p:ph type="dt" sz="half" idx="10"/>
          </p:nvPr>
        </p:nvSpPr>
        <p:spPr/>
        <p:txBody>
          <a:bodyPr/>
          <a:lstStyle/>
          <a:p>
            <a:fld id="{169F2A6F-6BBA-446D-9DA0-DC3C40E19EDE}" type="datetimeFigureOut">
              <a:rPr lang="en-GB" smtClean="0"/>
              <a:t>08/08/2024</a:t>
            </a:fld>
            <a:endParaRPr lang="en-GB"/>
          </a:p>
        </p:txBody>
      </p:sp>
      <p:sp>
        <p:nvSpPr>
          <p:cNvPr id="6" name="Footer Placeholder 5">
            <a:extLst>
              <a:ext uri="{FF2B5EF4-FFF2-40B4-BE49-F238E27FC236}">
                <a16:creationId xmlns:a16="http://schemas.microsoft.com/office/drawing/2014/main" id="{292CC7BE-641D-4CCC-10C3-147CF7B8EA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D7D219-8897-B886-D862-60EB0A17831D}"/>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2461610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E2C84-3620-E861-6421-F5994AAF22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228B0-3C88-BB70-52FB-005F506685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D213C12-5286-1A81-CE36-07D4483184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0CBE4E-188B-FA2B-AC8F-8E72931D0351}"/>
              </a:ext>
            </a:extLst>
          </p:cNvPr>
          <p:cNvSpPr>
            <a:spLocks noGrp="1"/>
          </p:cNvSpPr>
          <p:nvPr>
            <p:ph type="dt" sz="half" idx="10"/>
          </p:nvPr>
        </p:nvSpPr>
        <p:spPr/>
        <p:txBody>
          <a:bodyPr/>
          <a:lstStyle/>
          <a:p>
            <a:fld id="{169F2A6F-6BBA-446D-9DA0-DC3C40E19EDE}" type="datetimeFigureOut">
              <a:rPr lang="en-GB" smtClean="0"/>
              <a:t>08/08/2024</a:t>
            </a:fld>
            <a:endParaRPr lang="en-GB"/>
          </a:p>
        </p:txBody>
      </p:sp>
      <p:sp>
        <p:nvSpPr>
          <p:cNvPr id="6" name="Footer Placeholder 5">
            <a:extLst>
              <a:ext uri="{FF2B5EF4-FFF2-40B4-BE49-F238E27FC236}">
                <a16:creationId xmlns:a16="http://schemas.microsoft.com/office/drawing/2014/main" id="{DBC17817-543B-349E-2C2E-8267FC2925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61471C-B475-5DB1-6065-5F61D99B43CB}"/>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27239302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532FA-99F0-074B-D230-CA0FA88D31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711C7D-498A-1C26-6E4E-796C56904B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B1696C-DE5F-A7A5-69F6-8E84F363622F}"/>
              </a:ext>
            </a:extLst>
          </p:cNvPr>
          <p:cNvSpPr>
            <a:spLocks noGrp="1"/>
          </p:cNvSpPr>
          <p:nvPr>
            <p:ph type="dt" sz="half" idx="10"/>
          </p:nvPr>
        </p:nvSpPr>
        <p:spPr/>
        <p:txBody>
          <a:bodyPr/>
          <a:lstStyle/>
          <a:p>
            <a:fld id="{169F2A6F-6BBA-446D-9DA0-DC3C40E19EDE}" type="datetimeFigureOut">
              <a:rPr lang="en-GB" smtClean="0"/>
              <a:t>08/08/2024</a:t>
            </a:fld>
            <a:endParaRPr lang="en-GB"/>
          </a:p>
        </p:txBody>
      </p:sp>
      <p:sp>
        <p:nvSpPr>
          <p:cNvPr id="5" name="Footer Placeholder 4">
            <a:extLst>
              <a:ext uri="{FF2B5EF4-FFF2-40B4-BE49-F238E27FC236}">
                <a16:creationId xmlns:a16="http://schemas.microsoft.com/office/drawing/2014/main" id="{B23BACA5-225E-2F55-1ABC-4A0715F7DD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40452D-57DA-B77D-F69C-07EF0A0F5EB2}"/>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25130417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E5C314-B2B5-E108-47A2-4F4E914819F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961F20-20A6-AF5F-9A4F-009D2720EC7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7A94D6-9488-FEAB-B165-34C5BE7AA995}"/>
              </a:ext>
            </a:extLst>
          </p:cNvPr>
          <p:cNvSpPr>
            <a:spLocks noGrp="1"/>
          </p:cNvSpPr>
          <p:nvPr>
            <p:ph type="dt" sz="half" idx="10"/>
          </p:nvPr>
        </p:nvSpPr>
        <p:spPr/>
        <p:txBody>
          <a:bodyPr/>
          <a:lstStyle/>
          <a:p>
            <a:fld id="{169F2A6F-6BBA-446D-9DA0-DC3C40E19EDE}" type="datetimeFigureOut">
              <a:rPr lang="en-GB" smtClean="0"/>
              <a:t>08/08/2024</a:t>
            </a:fld>
            <a:endParaRPr lang="en-GB"/>
          </a:p>
        </p:txBody>
      </p:sp>
      <p:sp>
        <p:nvSpPr>
          <p:cNvPr id="5" name="Footer Placeholder 4">
            <a:extLst>
              <a:ext uri="{FF2B5EF4-FFF2-40B4-BE49-F238E27FC236}">
                <a16:creationId xmlns:a16="http://schemas.microsoft.com/office/drawing/2014/main" id="{27039F85-2A1E-EA0C-90BC-C5281E0C21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DE69B3-5D26-1F97-1842-F967D48C0226}"/>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2925596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2785780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B6CC13-ADC8-8C8E-36EC-45ACC6AB2A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287469-90CB-B599-8C46-193AE9BF83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24E32B-B90C-8EA5-E535-CCFED656B6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9F2A6F-6BBA-446D-9DA0-DC3C40E19EDE}" type="datetimeFigureOut">
              <a:rPr lang="en-GB" smtClean="0"/>
              <a:t>08/08/2024</a:t>
            </a:fld>
            <a:endParaRPr lang="en-GB"/>
          </a:p>
        </p:txBody>
      </p:sp>
      <p:sp>
        <p:nvSpPr>
          <p:cNvPr id="5" name="Footer Placeholder 4">
            <a:extLst>
              <a:ext uri="{FF2B5EF4-FFF2-40B4-BE49-F238E27FC236}">
                <a16:creationId xmlns:a16="http://schemas.microsoft.com/office/drawing/2014/main" id="{A801E635-F5F5-823F-7C20-5FD9D262CE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7B180E1-22CB-0FF2-44AF-32020B33AA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BE500F-BC2E-4612-B96D-959A554E3756}" type="slidenum">
              <a:rPr lang="en-GB" smtClean="0"/>
              <a:t>‹#›</a:t>
            </a:fld>
            <a:endParaRPr lang="en-GB"/>
          </a:p>
        </p:txBody>
      </p:sp>
    </p:spTree>
    <p:extLst>
      <p:ext uri="{BB962C8B-B14F-4D97-AF65-F5344CB8AC3E}">
        <p14:creationId xmlns:p14="http://schemas.microsoft.com/office/powerpoint/2010/main" val="23602483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31989126"/>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8.png"/><Relationship Id="rId7" Type="http://schemas.openxmlformats.org/officeDocument/2006/relationships/diagramQuickStyle" Target="../diagrams/quickStyle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9.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4.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9.jpg"/><Relationship Id="rId4" Type="http://schemas.openxmlformats.org/officeDocument/2006/relationships/image" Target="../media/image18.jpg"/></Relationships>
</file>

<file path=ppt/slides/_rels/slide12.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4.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Content Placeholder 10">
            <a:extLst>
              <a:ext uri="{FF2B5EF4-FFF2-40B4-BE49-F238E27FC236}">
                <a16:creationId xmlns:a16="http://schemas.microsoft.com/office/drawing/2014/main" id="{9DB940E3-8B42-7A83-D350-32218E2B0B6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485263" y="1607567"/>
            <a:ext cx="3262904" cy="2734829"/>
          </a:xfrm>
        </p:spPr>
      </p:pic>
      <p:cxnSp>
        <p:nvCxnSpPr>
          <p:cNvPr id="13" name="Straight Connector 12">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A66E01-427B-4F61-853A-E9407CF342D2}"/>
              </a:ext>
            </a:extLst>
          </p:cNvPr>
          <p:cNvSpPr>
            <a:spLocks noGrp="1"/>
          </p:cNvSpPr>
          <p:nvPr>
            <p:ph type="title"/>
          </p:nvPr>
        </p:nvSpPr>
        <p:spPr>
          <a:xfrm>
            <a:off x="539247" y="5796454"/>
            <a:ext cx="11139854" cy="930447"/>
          </a:xfrm>
        </p:spPr>
        <p:txBody>
          <a:bodyPr vert="horz" lIns="91440" tIns="45720" rIns="91440" bIns="45720" rtlCol="0" anchor="b">
            <a:normAutofit fontScale="90000"/>
          </a:bodyPr>
          <a:lstStyle/>
          <a:p>
            <a:pPr algn="ctr"/>
            <a:r>
              <a:rPr lang="en-GB" sz="3200">
                <a:solidFill>
                  <a:schemeClr val="bg1"/>
                </a:solidFill>
              </a:rPr>
              <a:t>Exploring the </a:t>
            </a:r>
            <a:r>
              <a:rPr lang="en-GB" sz="3200" dirty="0">
                <a:solidFill>
                  <a:schemeClr val="bg1"/>
                </a:solidFill>
              </a:rPr>
              <a:t>psychological impact of prosthetic leg covers for amputees</a:t>
            </a:r>
            <a:br>
              <a:rPr lang="en-GB" sz="3200" dirty="0">
                <a:solidFill>
                  <a:schemeClr val="bg1"/>
                </a:solidFill>
              </a:rPr>
            </a:br>
            <a:r>
              <a:rPr lang="en-GB" sz="3200" dirty="0">
                <a:solidFill>
                  <a:schemeClr val="bg1"/>
                </a:solidFill>
              </a:rPr>
              <a:t>. </a:t>
            </a:r>
            <a:br>
              <a:rPr lang="en-GB" sz="3200" dirty="0"/>
            </a:br>
            <a:r>
              <a:rPr lang="en-GB" sz="1800" i="1" dirty="0">
                <a:solidFill>
                  <a:schemeClr val="bg1"/>
                </a:solidFill>
                <a:effectLst/>
                <a:latin typeface="Arial" panose="020B0604020202020204" pitchFamily="34" charset="0"/>
                <a:ea typeface="Times New Roman" panose="02020603050405020304" pitchFamily="18" charset="0"/>
              </a:rPr>
              <a:t>Phelps, C;  Hutchings, P.B; Stokes, T; Cooke, Z;  Williams, M; Jenkins S </a:t>
            </a:r>
            <a:br>
              <a:rPr lang="en-GB" sz="1800" dirty="0">
                <a:solidFill>
                  <a:schemeClr val="bg1"/>
                </a:solidFill>
                <a:effectLst/>
                <a:latin typeface="Times New Roman" panose="02020603050405020304" pitchFamily="18" charset="0"/>
                <a:ea typeface="Times New Roman" panose="02020603050405020304" pitchFamily="18" charset="0"/>
              </a:rPr>
            </a:br>
            <a:endParaRPr lang="en-US" sz="5400" dirty="0">
              <a:solidFill>
                <a:schemeClr val="bg1"/>
              </a:solidFill>
            </a:endParaRPr>
          </a:p>
        </p:txBody>
      </p:sp>
      <p:pic>
        <p:nvPicPr>
          <p:cNvPr id="5" name="Picture 4">
            <a:extLst>
              <a:ext uri="{FF2B5EF4-FFF2-40B4-BE49-F238E27FC236}">
                <a16:creationId xmlns:a16="http://schemas.microsoft.com/office/drawing/2014/main" id="{DD351F6A-9A6D-43FF-ADBA-9B9278AF90B6}"/>
              </a:ext>
            </a:extLst>
          </p:cNvPr>
          <p:cNvPicPr>
            <a:picLocks noChangeAspect="1"/>
          </p:cNvPicPr>
          <p:nvPr/>
        </p:nvPicPr>
        <p:blipFill>
          <a:blip r:embed="rId4"/>
          <a:stretch>
            <a:fillRect/>
          </a:stretch>
        </p:blipFill>
        <p:spPr>
          <a:xfrm>
            <a:off x="4322558" y="331774"/>
            <a:ext cx="3425609" cy="1737627"/>
          </a:xfrm>
          <a:prstGeom prst="rect">
            <a:avLst/>
          </a:prstGeom>
        </p:spPr>
      </p:pic>
      <p:pic>
        <p:nvPicPr>
          <p:cNvPr id="6" name="Picture 5">
            <a:extLst>
              <a:ext uri="{FF2B5EF4-FFF2-40B4-BE49-F238E27FC236}">
                <a16:creationId xmlns:a16="http://schemas.microsoft.com/office/drawing/2014/main" id="{818E7309-CE2C-406E-960A-3ECBC6748635}"/>
              </a:ext>
            </a:extLst>
          </p:cNvPr>
          <p:cNvPicPr>
            <a:picLocks noChangeAspect="1"/>
          </p:cNvPicPr>
          <p:nvPr/>
        </p:nvPicPr>
        <p:blipFill rotWithShape="1">
          <a:blip r:embed="rId5"/>
          <a:srcRect l="1420" r="13390"/>
          <a:stretch/>
        </p:blipFill>
        <p:spPr>
          <a:xfrm>
            <a:off x="8380608" y="1413902"/>
            <a:ext cx="3433324" cy="2015098"/>
          </a:xfrm>
          <a:prstGeom prst="rect">
            <a:avLst/>
          </a:prstGeom>
        </p:spPr>
      </p:pic>
      <p:cxnSp>
        <p:nvCxnSpPr>
          <p:cNvPr id="17" name="Straight Connector 16">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2ECCC028-E02C-2E2D-86D9-92311E3CA593}"/>
              </a:ext>
            </a:extLst>
          </p:cNvPr>
          <p:cNvPicPr>
            <a:picLocks noChangeAspect="1"/>
          </p:cNvPicPr>
          <p:nvPr/>
        </p:nvPicPr>
        <p:blipFill>
          <a:blip r:embed="rId6"/>
          <a:stretch>
            <a:fillRect/>
          </a:stretch>
        </p:blipFill>
        <p:spPr>
          <a:xfrm>
            <a:off x="161705" y="1355084"/>
            <a:ext cx="3877089" cy="2019576"/>
          </a:xfrm>
          <a:prstGeom prst="rect">
            <a:avLst/>
          </a:prstGeom>
        </p:spPr>
      </p:pic>
    </p:spTree>
    <p:extLst>
      <p:ext uri="{BB962C8B-B14F-4D97-AF65-F5344CB8AC3E}">
        <p14:creationId xmlns:p14="http://schemas.microsoft.com/office/powerpoint/2010/main" val="40211317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1739AB80-F72F-F844-8DDE-CF0D1FD9C3AC}"/>
              </a:ext>
            </a:extLst>
          </p:cNvPr>
          <p:cNvSpPr>
            <a:spLocks noGrp="1"/>
          </p:cNvSpPr>
          <p:nvPr>
            <p:ph type="title"/>
          </p:nvPr>
        </p:nvSpPr>
        <p:spPr>
          <a:xfrm>
            <a:off x="572493" y="238539"/>
            <a:ext cx="11018520" cy="1434415"/>
          </a:xfrm>
        </p:spPr>
        <p:txBody>
          <a:bodyPr anchor="b">
            <a:normAutofit/>
          </a:bodyPr>
          <a:lstStyle/>
          <a:p>
            <a:r>
              <a:rPr lang="en-GB" sz="5400" dirty="0"/>
              <a:t>Background </a:t>
            </a: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2">
            <a:extLst>
              <a:ext uri="{FF2B5EF4-FFF2-40B4-BE49-F238E27FC236}">
                <a16:creationId xmlns:a16="http://schemas.microsoft.com/office/drawing/2014/main" id="{44AF8736-852F-5F5E-73FA-1B876E21A3FF}"/>
              </a:ext>
            </a:extLst>
          </p:cNvPr>
          <p:cNvSpPr>
            <a:spLocks noGrp="1"/>
          </p:cNvSpPr>
          <p:nvPr>
            <p:ph idx="1"/>
          </p:nvPr>
        </p:nvSpPr>
        <p:spPr>
          <a:xfrm>
            <a:off x="213506" y="1245804"/>
            <a:ext cx="7406494" cy="4463778"/>
          </a:xfrm>
        </p:spPr>
        <p:txBody>
          <a:bodyPr anchor="t">
            <a:noAutofit/>
          </a:bodyPr>
          <a:lstStyle/>
          <a:p>
            <a:endParaRPr lang="en-GB" sz="2400" dirty="0">
              <a:effectLst/>
              <a:ea typeface="Times New Roman" panose="02020603050405020304" pitchFamily="18" charset="0"/>
              <a:cs typeface="Arial" panose="020B0604020202020204" pitchFamily="34" charset="0"/>
            </a:endParaRPr>
          </a:p>
          <a:p>
            <a:r>
              <a:rPr lang="en-GB" sz="2400" dirty="0">
                <a:effectLst/>
                <a:ea typeface="Times New Roman" panose="02020603050405020304" pitchFamily="18" charset="0"/>
                <a:cs typeface="Arial" panose="020B0604020202020204" pitchFamily="34" charset="0"/>
              </a:rPr>
              <a:t>Major limb amputations are carried out upon thousands of people within the UK annually (Day, </a:t>
            </a:r>
            <a:r>
              <a:rPr lang="en-GB" sz="2400" dirty="0" err="1">
                <a:effectLst/>
                <a:ea typeface="Times New Roman" panose="02020603050405020304" pitchFamily="18" charset="0"/>
                <a:cs typeface="Arial" panose="020B0604020202020204" pitchFamily="34" charset="0"/>
              </a:rPr>
              <a:t>Wadey</a:t>
            </a:r>
            <a:r>
              <a:rPr lang="en-GB" sz="2400" dirty="0">
                <a:effectLst/>
                <a:ea typeface="Times New Roman" panose="02020603050405020304" pitchFamily="18" charset="0"/>
                <a:cs typeface="Arial" panose="020B0604020202020204" pitchFamily="34" charset="0"/>
              </a:rPr>
              <a:t>, &amp; Strike, S, 2019).</a:t>
            </a:r>
          </a:p>
          <a:p>
            <a:endParaRPr lang="en-GB" sz="2400" dirty="0">
              <a:effectLst/>
              <a:ea typeface="Times New Roman" panose="02020603050405020304" pitchFamily="18" charset="0"/>
              <a:cs typeface="Arial" panose="020B0604020202020204" pitchFamily="34" charset="0"/>
            </a:endParaRPr>
          </a:p>
          <a:p>
            <a:pPr>
              <a:spcBef>
                <a:spcPts val="600"/>
              </a:spcBef>
              <a:spcAft>
                <a:spcPts val="1200"/>
              </a:spcAft>
            </a:pPr>
            <a:r>
              <a:rPr lang="en-GB" sz="2400" dirty="0">
                <a:effectLst/>
                <a:ea typeface="Times New Roman" panose="02020603050405020304" pitchFamily="18" charset="0"/>
                <a:cs typeface="Arial" panose="020B0604020202020204" pitchFamily="34" charset="0"/>
              </a:rPr>
              <a:t>High rates of anxiety and depression in the first two years post-amputation, with improving mental health outcomes beyond this time (</a:t>
            </a:r>
            <a:r>
              <a:rPr lang="en-GB" sz="2400" dirty="0">
                <a:effectLst/>
                <a:ea typeface="Calibri" panose="020F0502020204030204" pitchFamily="34" charset="0"/>
                <a:cs typeface="Arial" panose="020B0604020202020204" pitchFamily="34" charset="0"/>
              </a:rPr>
              <a:t>Horgan,  &amp; </a:t>
            </a:r>
            <a:r>
              <a:rPr lang="en-GB" sz="2400" dirty="0" err="1">
                <a:effectLst/>
                <a:ea typeface="Calibri" panose="020F0502020204030204" pitchFamily="34" charset="0"/>
                <a:cs typeface="Arial" panose="020B0604020202020204" pitchFamily="34" charset="0"/>
              </a:rPr>
              <a:t>MacLahlan</a:t>
            </a:r>
            <a:r>
              <a:rPr lang="en-GB" sz="2400" dirty="0">
                <a:effectLst/>
                <a:ea typeface="Calibri" panose="020F0502020204030204" pitchFamily="34" charset="0"/>
                <a:cs typeface="Arial" panose="020B0604020202020204" pitchFamily="34" charset="0"/>
              </a:rPr>
              <a:t>, 2004; Singh, et al. (2009). </a:t>
            </a:r>
          </a:p>
          <a:p>
            <a:pPr>
              <a:spcBef>
                <a:spcPts val="600"/>
              </a:spcBef>
              <a:spcAft>
                <a:spcPts val="1200"/>
              </a:spcAft>
            </a:pPr>
            <a:endParaRPr lang="en-GB" sz="2400" dirty="0">
              <a:effectLst/>
              <a:ea typeface="Calibri" panose="020F0502020204030204" pitchFamily="34" charset="0"/>
              <a:cs typeface="Arial" panose="020B0604020202020204" pitchFamily="34" charset="0"/>
            </a:endParaRPr>
          </a:p>
          <a:p>
            <a:pPr>
              <a:spcBef>
                <a:spcPts val="600"/>
              </a:spcBef>
              <a:spcAft>
                <a:spcPts val="1200"/>
              </a:spcAft>
            </a:pPr>
            <a:r>
              <a:rPr lang="en-GB" sz="2400" dirty="0">
                <a:effectLst/>
                <a:ea typeface="Times New Roman" panose="02020603050405020304" pitchFamily="18" charset="0"/>
                <a:cs typeface="Arial" panose="020B0604020202020204" pitchFamily="34" charset="0"/>
              </a:rPr>
              <a:t>Both short and longer term </a:t>
            </a:r>
            <a:r>
              <a:rPr lang="en-GB" sz="2400" dirty="0">
                <a:ea typeface="Times New Roman" panose="02020603050405020304" pitchFamily="18" charset="0"/>
                <a:cs typeface="Arial" panose="020B0604020202020204" pitchFamily="34" charset="0"/>
              </a:rPr>
              <a:t>distress associated with self-reported social discomfort, perceived social stigma, and body image</a:t>
            </a:r>
            <a:r>
              <a:rPr lang="en-GB" sz="2400" dirty="0">
                <a:effectLst/>
                <a:ea typeface="Times New Roman" panose="02020603050405020304" pitchFamily="18" charset="0"/>
                <a:cs typeface="Arial" panose="020B0604020202020204" pitchFamily="34" charset="0"/>
              </a:rPr>
              <a:t> concerns. </a:t>
            </a:r>
            <a:r>
              <a:rPr lang="en-GB" sz="2400" dirty="0">
                <a:effectLst/>
                <a:cs typeface="Arial" panose="020B0604020202020204" pitchFamily="34" charset="0"/>
              </a:rPr>
              <a:t>(</a:t>
            </a:r>
            <a:r>
              <a:rPr lang="en-GB" sz="2400" dirty="0">
                <a:effectLst/>
                <a:ea typeface="Calibri" panose="020F0502020204030204" pitchFamily="34" charset="0"/>
                <a:cs typeface="Arial" panose="020B0604020202020204" pitchFamily="34" charset="0"/>
              </a:rPr>
              <a:t>Horgan, &amp; </a:t>
            </a:r>
            <a:r>
              <a:rPr lang="en-GB" sz="2400" dirty="0" err="1">
                <a:effectLst/>
                <a:ea typeface="Calibri" panose="020F0502020204030204" pitchFamily="34" charset="0"/>
                <a:cs typeface="Arial" panose="020B0604020202020204" pitchFamily="34" charset="0"/>
              </a:rPr>
              <a:t>MacLahlan</a:t>
            </a:r>
            <a:r>
              <a:rPr lang="en-GB" sz="2400" dirty="0">
                <a:effectLst/>
                <a:ea typeface="Calibri" panose="020F0502020204030204" pitchFamily="34" charset="0"/>
                <a:cs typeface="Arial" panose="020B0604020202020204" pitchFamily="34" charset="0"/>
              </a:rPr>
              <a:t>, 2004). </a:t>
            </a:r>
          </a:p>
          <a:p>
            <a:pPr>
              <a:spcBef>
                <a:spcPts val="600"/>
              </a:spcBef>
              <a:spcAft>
                <a:spcPts val="1200"/>
              </a:spcAft>
            </a:pPr>
            <a:endParaRPr lang="en-GB" sz="2400" dirty="0">
              <a:effectLst/>
              <a:ea typeface="Calibri" panose="020F0502020204030204" pitchFamily="34" charset="0"/>
              <a:cs typeface="Times New Roman" panose="02020603050405020304" pitchFamily="18" charset="0"/>
            </a:endParaRPr>
          </a:p>
          <a:p>
            <a:endParaRPr lang="en-GB" sz="2400" dirty="0"/>
          </a:p>
        </p:txBody>
      </p:sp>
      <p:pic>
        <p:nvPicPr>
          <p:cNvPr id="4" name="Picture 3" descr="Graphical user interface, website&#10;&#10;Description automatically generated">
            <a:extLst>
              <a:ext uri="{FF2B5EF4-FFF2-40B4-BE49-F238E27FC236}">
                <a16:creationId xmlns:a16="http://schemas.microsoft.com/office/drawing/2014/main" id="{D2F25638-5DA7-4B8D-9AE2-55C43B76DDC2}"/>
              </a:ext>
            </a:extLst>
          </p:cNvPr>
          <p:cNvPicPr>
            <a:picLocks noChangeAspect="1"/>
          </p:cNvPicPr>
          <p:nvPr/>
        </p:nvPicPr>
        <p:blipFill rotWithShape="1">
          <a:blip r:embed="rId3"/>
          <a:srcRect l="49095" r="11942"/>
          <a:stretch/>
        </p:blipFill>
        <p:spPr>
          <a:xfrm>
            <a:off x="7675658" y="2093976"/>
            <a:ext cx="3941064" cy="4096512"/>
          </a:xfrm>
          <a:prstGeom prst="rect">
            <a:avLst/>
          </a:prstGeom>
        </p:spPr>
      </p:pic>
      <p:sp>
        <p:nvSpPr>
          <p:cNvPr id="2" name="Rectangle 1">
            <a:extLst>
              <a:ext uri="{FF2B5EF4-FFF2-40B4-BE49-F238E27FC236}">
                <a16:creationId xmlns:a16="http://schemas.microsoft.com/office/drawing/2014/main" id="{CB8B2E9E-1F5E-6795-3E2D-A60E98D47FCD}"/>
              </a:ext>
            </a:extLst>
          </p:cNvPr>
          <p:cNvSpPr/>
          <p:nvPr/>
        </p:nvSpPr>
        <p:spPr>
          <a:xfrm>
            <a:off x="7961396" y="2389695"/>
            <a:ext cx="3369587" cy="342933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 …I have little kids pointing at me saying ‘daddy, that man’s only got one leg’ and some people get offended, and I’m like why? Just tell them the truth, my leg was poorly and it had to be cut off. If you’re old enough to ask the question, you’re old enough to know the answer…” (Male, Interviewee 2)</a:t>
            </a:r>
          </a:p>
          <a:p>
            <a:pPr algn="ctr"/>
            <a:endParaRPr lang="en-GB" dirty="0"/>
          </a:p>
        </p:txBody>
      </p:sp>
    </p:spTree>
    <p:extLst>
      <p:ext uri="{BB962C8B-B14F-4D97-AF65-F5344CB8AC3E}">
        <p14:creationId xmlns:p14="http://schemas.microsoft.com/office/powerpoint/2010/main" val="3582767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9AAB04-CCAB-4327-86C6-5F631C46F031}"/>
              </a:ext>
            </a:extLst>
          </p:cNvPr>
          <p:cNvSpPr>
            <a:spLocks noGrp="1"/>
          </p:cNvSpPr>
          <p:nvPr>
            <p:ph type="title"/>
          </p:nvPr>
        </p:nvSpPr>
        <p:spPr>
          <a:xfrm>
            <a:off x="572493" y="238539"/>
            <a:ext cx="11018520" cy="1434415"/>
          </a:xfrm>
        </p:spPr>
        <p:txBody>
          <a:bodyPr anchor="b">
            <a:normAutofit/>
          </a:bodyPr>
          <a:lstStyle/>
          <a:p>
            <a:r>
              <a:rPr lang="en-GB" sz="5400" dirty="0"/>
              <a:t>Background </a:t>
            </a:r>
          </a:p>
        </p:txBody>
      </p:sp>
      <p:sp>
        <p:nvSpPr>
          <p:cNvPr id="5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FAE9FE-CF7E-4459-830E-29D3B5CF2A66}"/>
              </a:ext>
            </a:extLst>
          </p:cNvPr>
          <p:cNvSpPr>
            <a:spLocks noGrp="1"/>
          </p:cNvSpPr>
          <p:nvPr>
            <p:ph idx="1"/>
          </p:nvPr>
        </p:nvSpPr>
        <p:spPr>
          <a:xfrm>
            <a:off x="152548" y="2219330"/>
            <a:ext cx="7677426" cy="4119172"/>
          </a:xfrm>
        </p:spPr>
        <p:txBody>
          <a:bodyPr anchor="t">
            <a:noAutofit/>
          </a:bodyPr>
          <a:lstStyle/>
          <a:p>
            <a:r>
              <a:rPr lang="en-GB" sz="2400" b="1" dirty="0">
                <a:effectLst/>
                <a:ea typeface="Times New Roman" panose="02020603050405020304" pitchFamily="18" charset="0"/>
                <a:cs typeface="Arial" panose="020B0604020202020204" pitchFamily="34" charset="0"/>
              </a:rPr>
              <a:t>“Prothesis Embodiment” </a:t>
            </a:r>
            <a:r>
              <a:rPr lang="en-GB" sz="2400" dirty="0">
                <a:effectLst/>
                <a:ea typeface="Times New Roman" panose="02020603050405020304" pitchFamily="18" charset="0"/>
                <a:cs typeface="Arial" panose="020B0604020202020204" pitchFamily="34" charset="0"/>
              </a:rPr>
              <a:t>– the ongoing adjustment to perceived changes in areas such as personality, daily and occupational functioning, and relationships</a:t>
            </a:r>
            <a:endParaRPr lang="en-GB" sz="2400" dirty="0">
              <a:effectLst/>
              <a:ea typeface="Calibri" panose="020F0502020204030204" pitchFamily="34" charset="0"/>
              <a:cs typeface="Times New Roman" panose="02020603050405020304" pitchFamily="18" charset="0"/>
            </a:endParaRPr>
          </a:p>
          <a:p>
            <a:r>
              <a:rPr lang="en-GB" sz="2400" dirty="0"/>
              <a:t>A </a:t>
            </a:r>
            <a:r>
              <a:rPr lang="en-GB" sz="2400" b="1" dirty="0"/>
              <a:t>re-defined identity </a:t>
            </a:r>
            <a:r>
              <a:rPr lang="en-GB" sz="2400" dirty="0"/>
              <a:t>- higher levels of satisfaction with prosthesis linked to more positive adjustment</a:t>
            </a:r>
          </a:p>
          <a:p>
            <a:r>
              <a:rPr lang="en-GB" sz="2400" b="1" dirty="0"/>
              <a:t>Expressive prosthesis </a:t>
            </a:r>
            <a:r>
              <a:rPr lang="en-GB" sz="2400" dirty="0"/>
              <a:t>– designed to highlight users identity- found to increase self-confidence (</a:t>
            </a:r>
            <a:r>
              <a:rPr lang="en-GB" sz="2400" dirty="0" err="1"/>
              <a:t>Vlachaki</a:t>
            </a:r>
            <a:r>
              <a:rPr lang="en-GB" sz="2400" dirty="0"/>
              <a:t> et al., 2020)</a:t>
            </a:r>
          </a:p>
          <a:p>
            <a:r>
              <a:rPr lang="en-GB" sz="2400" dirty="0"/>
              <a:t> Few studies exploring impact on social interaction or attitudes </a:t>
            </a:r>
          </a:p>
        </p:txBody>
      </p:sp>
      <p:pic>
        <p:nvPicPr>
          <p:cNvPr id="4" name="Picture 3" descr="A person with prosthetic leg walking&#10;&#10;Description automatically generated">
            <a:extLst>
              <a:ext uri="{FF2B5EF4-FFF2-40B4-BE49-F238E27FC236}">
                <a16:creationId xmlns:a16="http://schemas.microsoft.com/office/drawing/2014/main" id="{DC428ADC-55F6-BF8C-50AA-77A40913753D}"/>
              </a:ext>
            </a:extLst>
          </p:cNvPr>
          <p:cNvPicPr>
            <a:picLocks noChangeAspect="1"/>
          </p:cNvPicPr>
          <p:nvPr/>
        </p:nvPicPr>
        <p:blipFill rotWithShape="1">
          <a:blip r:embed="rId3"/>
          <a:srcRect l="13699" r="17033"/>
          <a:stretch/>
        </p:blipFill>
        <p:spPr>
          <a:xfrm>
            <a:off x="7675658" y="2093976"/>
            <a:ext cx="3941064" cy="4096512"/>
          </a:xfrm>
          <a:prstGeom prst="rect">
            <a:avLst/>
          </a:prstGeom>
        </p:spPr>
      </p:pic>
    </p:spTree>
    <p:extLst>
      <p:ext uri="{BB962C8B-B14F-4D97-AF65-F5344CB8AC3E}">
        <p14:creationId xmlns:p14="http://schemas.microsoft.com/office/powerpoint/2010/main" val="20864671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89509D-B411-48A7-AD10-75F9EF9A5ADC}"/>
              </a:ext>
            </a:extLst>
          </p:cNvPr>
          <p:cNvSpPr>
            <a:spLocks noGrp="1"/>
          </p:cNvSpPr>
          <p:nvPr>
            <p:ph type="title"/>
          </p:nvPr>
        </p:nvSpPr>
        <p:spPr>
          <a:xfrm>
            <a:off x="640080" y="4777739"/>
            <a:ext cx="3418990" cy="1412119"/>
          </a:xfrm>
        </p:spPr>
        <p:txBody>
          <a:bodyPr>
            <a:normAutofit/>
          </a:bodyPr>
          <a:lstStyle/>
          <a:p>
            <a:r>
              <a:rPr lang="en-GB" sz="4800" b="1"/>
              <a:t>Research Questions </a:t>
            </a:r>
          </a:p>
        </p:txBody>
      </p:sp>
      <p:pic>
        <p:nvPicPr>
          <p:cNvPr id="4" name="Picture 3" descr="Graphical user interface, website&#10;&#10;Description automatically generated">
            <a:extLst>
              <a:ext uri="{FF2B5EF4-FFF2-40B4-BE49-F238E27FC236}">
                <a16:creationId xmlns:a16="http://schemas.microsoft.com/office/drawing/2014/main" id="{D2F25638-5DA7-4B8D-9AE2-55C43B76DDC2}"/>
              </a:ext>
            </a:extLst>
          </p:cNvPr>
          <p:cNvPicPr>
            <a:picLocks noChangeAspect="1"/>
          </p:cNvPicPr>
          <p:nvPr/>
        </p:nvPicPr>
        <p:blipFill rotWithShape="1">
          <a:blip r:embed="rId3"/>
          <a:srcRect t="2597" b="5085"/>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35"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81A910-3149-4086-B74B-961C4657BE34}"/>
              </a:ext>
            </a:extLst>
          </p:cNvPr>
          <p:cNvSpPr>
            <a:spLocks noGrp="1"/>
          </p:cNvSpPr>
          <p:nvPr>
            <p:ph idx="1"/>
          </p:nvPr>
        </p:nvSpPr>
        <p:spPr>
          <a:xfrm>
            <a:off x="4699150" y="5131422"/>
            <a:ext cx="6897626" cy="1399223"/>
          </a:xfrm>
        </p:spPr>
        <p:txBody>
          <a:bodyPr anchor="ctr">
            <a:noAutofit/>
          </a:bodyPr>
          <a:lstStyle/>
          <a:p>
            <a:r>
              <a:rPr lang="en-GB" sz="2400" dirty="0">
                <a:effectLst/>
                <a:ea typeface="Times New Roman" panose="02020603050405020304" pitchFamily="18" charset="0"/>
              </a:rPr>
              <a:t>What are the attitudes of the amputee and general population towards the use of a bespoke artistically designed prosthetic limb cover?</a:t>
            </a:r>
          </a:p>
          <a:p>
            <a:r>
              <a:rPr lang="en-GB" sz="2400" dirty="0">
                <a:ea typeface="Times New Roman" panose="02020603050405020304" pitchFamily="18" charset="0"/>
              </a:rPr>
              <a:t>What are </a:t>
            </a:r>
            <a:r>
              <a:rPr lang="en-GB" sz="2400" dirty="0">
                <a:effectLst/>
                <a:ea typeface="Times New Roman" panose="02020603050405020304" pitchFamily="18" charset="0"/>
              </a:rPr>
              <a:t>the potential psychosocial benefits and harms of wearing the product?</a:t>
            </a:r>
          </a:p>
          <a:p>
            <a:endParaRPr lang="en-GB" sz="2000" dirty="0"/>
          </a:p>
        </p:txBody>
      </p:sp>
    </p:spTree>
    <p:extLst>
      <p:ext uri="{BB962C8B-B14F-4D97-AF65-F5344CB8AC3E}">
        <p14:creationId xmlns:p14="http://schemas.microsoft.com/office/powerpoint/2010/main" val="1825242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DE7A63-3F92-4B00-BF66-0A6BD6C4AF39}"/>
              </a:ext>
            </a:extLst>
          </p:cNvPr>
          <p:cNvSpPr>
            <a:spLocks noGrp="1"/>
          </p:cNvSpPr>
          <p:nvPr>
            <p:ph type="title"/>
          </p:nvPr>
        </p:nvSpPr>
        <p:spPr>
          <a:xfrm>
            <a:off x="431800" y="200905"/>
            <a:ext cx="10515600" cy="1133693"/>
          </a:xfrm>
        </p:spPr>
        <p:txBody>
          <a:bodyPr>
            <a:normAutofit/>
          </a:bodyPr>
          <a:lstStyle/>
          <a:p>
            <a:r>
              <a:rPr lang="en-GB" sz="5200" dirty="0"/>
              <a:t>Research Objectives </a:t>
            </a:r>
          </a:p>
        </p:txBody>
      </p:sp>
      <p:graphicFrame>
        <p:nvGraphicFramePr>
          <p:cNvPr id="22" name="Content Placeholder 2">
            <a:extLst>
              <a:ext uri="{FF2B5EF4-FFF2-40B4-BE49-F238E27FC236}">
                <a16:creationId xmlns:a16="http://schemas.microsoft.com/office/drawing/2014/main" id="{50239AB9-B575-46D3-ACDB-AC75FD3B2297}"/>
              </a:ext>
            </a:extLst>
          </p:cNvPr>
          <p:cNvGraphicFramePr>
            <a:graphicFrameLocks noGrp="1"/>
          </p:cNvGraphicFramePr>
          <p:nvPr>
            <p:ph idx="1"/>
            <p:extLst>
              <p:ext uri="{D42A27DB-BD31-4B8C-83A1-F6EECF244321}">
                <p14:modId xmlns:p14="http://schemas.microsoft.com/office/powerpoint/2010/main" val="2480429038"/>
              </p:ext>
            </p:extLst>
          </p:nvPr>
        </p:nvGraphicFramePr>
        <p:xfrm>
          <a:off x="431800" y="1483360"/>
          <a:ext cx="11035453" cy="46936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3795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DE7A63-3F92-4B00-BF66-0A6BD6C4AF39}"/>
              </a:ext>
            </a:extLst>
          </p:cNvPr>
          <p:cNvSpPr>
            <a:spLocks noGrp="1"/>
          </p:cNvSpPr>
          <p:nvPr>
            <p:ph type="title"/>
          </p:nvPr>
        </p:nvSpPr>
        <p:spPr>
          <a:xfrm>
            <a:off x="838201" y="345810"/>
            <a:ext cx="5120561" cy="1325563"/>
          </a:xfrm>
        </p:spPr>
        <p:txBody>
          <a:bodyPr>
            <a:normAutofit/>
          </a:bodyPr>
          <a:lstStyle/>
          <a:p>
            <a:r>
              <a:rPr lang="en-GB"/>
              <a:t>Multi Phase Mixed Methods Study </a:t>
            </a:r>
          </a:p>
        </p:txBody>
      </p:sp>
      <p:sp>
        <p:nvSpPr>
          <p:cNvPr id="65" name="Oval 6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B0B7FEA9-8AB7-4373-9503-D06965077612}"/>
              </a:ext>
            </a:extLst>
          </p:cNvPr>
          <p:cNvPicPr>
            <a:picLocks noChangeAspect="1"/>
          </p:cNvPicPr>
          <p:nvPr/>
        </p:nvPicPr>
        <p:blipFill rotWithShape="1">
          <a:blip r:embed="rId3"/>
          <a:srcRect t="1276" r="3" b="13055"/>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67" name="Arc 6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6" name="Picture 5">
            <a:extLst>
              <a:ext uri="{FF2B5EF4-FFF2-40B4-BE49-F238E27FC236}">
                <a16:creationId xmlns:a16="http://schemas.microsoft.com/office/drawing/2014/main" id="{71A5988A-5080-40DE-BD5C-6CEF1E504A43}"/>
              </a:ext>
            </a:extLst>
          </p:cNvPr>
          <p:cNvPicPr>
            <a:picLocks noChangeAspect="1"/>
          </p:cNvPicPr>
          <p:nvPr/>
        </p:nvPicPr>
        <p:blipFill rotWithShape="1">
          <a:blip r:embed="rId4"/>
          <a:srcRect t="6922" r="3" b="17013"/>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graphicFrame>
        <p:nvGraphicFramePr>
          <p:cNvPr id="22" name="Content Placeholder 2">
            <a:extLst>
              <a:ext uri="{FF2B5EF4-FFF2-40B4-BE49-F238E27FC236}">
                <a16:creationId xmlns:a16="http://schemas.microsoft.com/office/drawing/2014/main" id="{50239AB9-B575-46D3-ACDB-AC75FD3B2297}"/>
              </a:ext>
            </a:extLst>
          </p:cNvPr>
          <p:cNvGraphicFramePr>
            <a:graphicFrameLocks noGrp="1"/>
          </p:cNvGraphicFramePr>
          <p:nvPr>
            <p:ph idx="1"/>
            <p:extLst>
              <p:ext uri="{D42A27DB-BD31-4B8C-83A1-F6EECF244321}">
                <p14:modId xmlns:p14="http://schemas.microsoft.com/office/powerpoint/2010/main" val="3552902718"/>
              </p:ext>
            </p:extLst>
          </p:nvPr>
        </p:nvGraphicFramePr>
        <p:xfrm>
          <a:off x="838201" y="1825625"/>
          <a:ext cx="5616786"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85442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E2ED4-1D51-442D-AFC7-719F9EC0A2DC}"/>
              </a:ext>
            </a:extLst>
          </p:cNvPr>
          <p:cNvSpPr>
            <a:spLocks noGrp="1"/>
          </p:cNvSpPr>
          <p:nvPr>
            <p:ph type="title"/>
          </p:nvPr>
        </p:nvSpPr>
        <p:spPr>
          <a:xfrm>
            <a:off x="472315" y="212738"/>
            <a:ext cx="4141430" cy="1719072"/>
          </a:xfrm>
        </p:spPr>
        <p:txBody>
          <a:bodyPr vert="horz" lIns="91440" tIns="45720" rIns="91440" bIns="45720" rtlCol="0" anchor="b">
            <a:normAutofit/>
          </a:bodyPr>
          <a:lstStyle/>
          <a:p>
            <a:r>
              <a:rPr lang="en-US" sz="3800" kern="1200" dirty="0">
                <a:solidFill>
                  <a:schemeClr val="tx1"/>
                </a:solidFill>
                <a:latin typeface="+mj-lt"/>
                <a:ea typeface="+mj-ea"/>
                <a:cs typeface="+mj-cs"/>
              </a:rPr>
              <a:t>Phase </a:t>
            </a:r>
            <a:r>
              <a:rPr lang="en-US" sz="3800" dirty="0"/>
              <a:t>Two</a:t>
            </a:r>
            <a:r>
              <a:rPr lang="en-US" sz="3800" kern="1200" dirty="0">
                <a:solidFill>
                  <a:schemeClr val="tx1"/>
                </a:solidFill>
                <a:latin typeface="+mj-lt"/>
                <a:ea typeface="+mj-ea"/>
                <a:cs typeface="+mj-cs"/>
              </a:rPr>
              <a:t>: Online </a:t>
            </a:r>
            <a:r>
              <a:rPr lang="en-US" sz="3800" dirty="0"/>
              <a:t>Experimental</a:t>
            </a:r>
            <a:r>
              <a:rPr lang="en-US" sz="3800" kern="1200" dirty="0">
                <a:solidFill>
                  <a:schemeClr val="tx1"/>
                </a:solidFill>
                <a:latin typeface="+mj-lt"/>
                <a:ea typeface="+mj-ea"/>
                <a:cs typeface="+mj-cs"/>
              </a:rPr>
              <a:t> Study</a:t>
            </a:r>
          </a:p>
        </p:txBody>
      </p:sp>
      <p:sp>
        <p:nvSpPr>
          <p:cNvPr id="18" name="Content Placeholder 17">
            <a:extLst>
              <a:ext uri="{FF2B5EF4-FFF2-40B4-BE49-F238E27FC236}">
                <a16:creationId xmlns:a16="http://schemas.microsoft.com/office/drawing/2014/main" id="{C6E7EC7C-49A5-4947-8D89-1293585162D7}"/>
              </a:ext>
            </a:extLst>
          </p:cNvPr>
          <p:cNvSpPr>
            <a:spLocks noGrp="1"/>
          </p:cNvSpPr>
          <p:nvPr>
            <p:ph sz="half" idx="1"/>
          </p:nvPr>
        </p:nvSpPr>
        <p:spPr>
          <a:xfrm>
            <a:off x="472314" y="2009537"/>
            <a:ext cx="4729605" cy="4034930"/>
          </a:xfrm>
        </p:spPr>
        <p:txBody>
          <a:bodyPr vert="horz" lIns="91440" tIns="45720" rIns="91440" bIns="45720" rtlCol="0" anchor="t">
            <a:normAutofit lnSpcReduction="10000"/>
          </a:bodyPr>
          <a:lstStyle/>
          <a:p>
            <a:endParaRPr lang="en-US" sz="2400" dirty="0"/>
          </a:p>
          <a:p>
            <a:r>
              <a:rPr lang="en-US" sz="2400" dirty="0"/>
              <a:t>Aim: to explore whether viewing an image of an individual with different types of prosthetic limb influences ratings of personality and attitudes. </a:t>
            </a:r>
          </a:p>
          <a:p>
            <a:endParaRPr lang="en-US" sz="2400" dirty="0"/>
          </a:p>
          <a:p>
            <a:r>
              <a:rPr lang="en-US" sz="2400" dirty="0"/>
              <a:t>Participants recruited from UWTSD and via social media</a:t>
            </a:r>
          </a:p>
          <a:p>
            <a:endParaRPr lang="en-US" sz="2400" dirty="0"/>
          </a:p>
          <a:p>
            <a:r>
              <a:rPr lang="en-US" sz="2400" dirty="0"/>
              <a:t>Between groups design </a:t>
            </a:r>
          </a:p>
          <a:p>
            <a:endParaRPr lang="en-US" sz="2000" dirty="0"/>
          </a:p>
          <a:p>
            <a:endParaRPr lang="en-US" sz="2000" dirty="0"/>
          </a:p>
          <a:p>
            <a:endParaRPr lang="en-US" sz="2000" dirty="0"/>
          </a:p>
          <a:p>
            <a:endParaRPr lang="en-US" sz="2000" dirty="0"/>
          </a:p>
        </p:txBody>
      </p:sp>
      <p:pic>
        <p:nvPicPr>
          <p:cNvPr id="6" name="Content Placeholder 5">
            <a:extLst>
              <a:ext uri="{FF2B5EF4-FFF2-40B4-BE49-F238E27FC236}">
                <a16:creationId xmlns:a16="http://schemas.microsoft.com/office/drawing/2014/main" id="{1927FC71-53B1-4F54-8932-EC5AC828F745}"/>
              </a:ext>
            </a:extLst>
          </p:cNvPr>
          <p:cNvPicPr>
            <a:picLocks noGrp="1" noChangeAspect="1"/>
          </p:cNvPicPr>
          <p:nvPr>
            <p:ph sz="half" idx="2"/>
          </p:nvPr>
        </p:nvPicPr>
        <p:blipFill>
          <a:blip r:embed="rId3"/>
          <a:stretch>
            <a:fillRect/>
          </a:stretch>
        </p:blipFill>
        <p:spPr>
          <a:xfrm>
            <a:off x="4772366" y="640080"/>
            <a:ext cx="6667579" cy="5577840"/>
          </a:xfrm>
          <a:prstGeom prst="rect">
            <a:avLst/>
          </a:prstGeom>
        </p:spPr>
      </p:pic>
    </p:spTree>
    <p:extLst>
      <p:ext uri="{BB962C8B-B14F-4D97-AF65-F5344CB8AC3E}">
        <p14:creationId xmlns:p14="http://schemas.microsoft.com/office/powerpoint/2010/main" val="2483471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ABFE8-94D9-E646-4C7D-34FF9F44C74B}"/>
              </a:ext>
            </a:extLst>
          </p:cNvPr>
          <p:cNvSpPr>
            <a:spLocks noGrp="1"/>
          </p:cNvSpPr>
          <p:nvPr>
            <p:ph type="title"/>
          </p:nvPr>
        </p:nvSpPr>
        <p:spPr>
          <a:xfrm>
            <a:off x="1743722" y="116010"/>
            <a:ext cx="10515600" cy="1325563"/>
          </a:xfrm>
        </p:spPr>
        <p:txBody>
          <a:bodyPr/>
          <a:lstStyle/>
          <a:p>
            <a:r>
              <a:rPr lang="en-GB" dirty="0"/>
              <a:t>WPO2: Experimental Study</a:t>
            </a:r>
          </a:p>
        </p:txBody>
      </p:sp>
      <p:sp>
        <p:nvSpPr>
          <p:cNvPr id="3" name="Content Placeholder 2">
            <a:extLst>
              <a:ext uri="{FF2B5EF4-FFF2-40B4-BE49-F238E27FC236}">
                <a16:creationId xmlns:a16="http://schemas.microsoft.com/office/drawing/2014/main" id="{451A167C-5A0D-D439-B85D-732B34157814}"/>
              </a:ext>
            </a:extLst>
          </p:cNvPr>
          <p:cNvSpPr>
            <a:spLocks noGrp="1"/>
          </p:cNvSpPr>
          <p:nvPr>
            <p:ph sz="half" idx="1"/>
          </p:nvPr>
        </p:nvSpPr>
        <p:spPr>
          <a:xfrm>
            <a:off x="6287258" y="1693629"/>
            <a:ext cx="5695144" cy="4917249"/>
          </a:xfrm>
        </p:spPr>
        <p:txBody>
          <a:bodyPr>
            <a:normAutofit fontScale="92500" lnSpcReduction="20000"/>
          </a:bodyPr>
          <a:lstStyle/>
          <a:p>
            <a:pPr marL="0" indent="0">
              <a:buNone/>
            </a:pPr>
            <a:r>
              <a:rPr lang="en-GB" sz="2600" b="1" i="0" dirty="0">
                <a:solidFill>
                  <a:srgbClr val="000000"/>
                </a:solidFill>
                <a:effectLst/>
              </a:rPr>
              <a:t>Big Five Inventory‐10 (BFI‐10)</a:t>
            </a:r>
          </a:p>
          <a:p>
            <a:pPr marL="0" indent="0" algn="l" rtl="0" fontAlgn="base">
              <a:buNone/>
            </a:pPr>
            <a:r>
              <a:rPr lang="en-GB" sz="2600" b="0" i="0" dirty="0">
                <a:solidFill>
                  <a:srgbClr val="000000"/>
                </a:solidFill>
                <a:effectLst/>
              </a:rPr>
              <a:t>I see this person as someone who….’   [Disagree strongly – Agree Strongly] </a:t>
            </a:r>
          </a:p>
          <a:p>
            <a:pPr algn="l" rtl="0" fontAlgn="base">
              <a:buFont typeface="Arial" panose="020B0604020202020204" pitchFamily="34" charset="0"/>
              <a:buChar char="•"/>
            </a:pPr>
            <a:r>
              <a:rPr lang="en-GB" sz="2600" b="0" i="0" dirty="0">
                <a:solidFill>
                  <a:srgbClr val="000000"/>
                </a:solidFill>
                <a:effectLst/>
              </a:rPr>
              <a:t>E.g., Is reserved </a:t>
            </a:r>
          </a:p>
          <a:p>
            <a:pPr algn="l" rtl="0" fontAlgn="base">
              <a:buFont typeface="Arial" panose="020B0604020202020204" pitchFamily="34" charset="0"/>
              <a:buChar char="•"/>
            </a:pPr>
            <a:r>
              <a:rPr lang="en-GB" sz="2600" b="0" i="0" dirty="0">
                <a:solidFill>
                  <a:srgbClr val="000000"/>
                </a:solidFill>
                <a:effectLst/>
              </a:rPr>
              <a:t>Is generally trusting </a:t>
            </a:r>
          </a:p>
          <a:p>
            <a:pPr algn="l" rtl="0" fontAlgn="base">
              <a:buFont typeface="Arial" panose="020B0604020202020204" pitchFamily="34" charset="0"/>
              <a:buChar char="•"/>
            </a:pPr>
            <a:r>
              <a:rPr lang="en-GB" sz="2600" b="0" i="0" dirty="0">
                <a:solidFill>
                  <a:srgbClr val="000000"/>
                </a:solidFill>
                <a:effectLst/>
              </a:rPr>
              <a:t>tends to be lazy </a:t>
            </a:r>
          </a:p>
          <a:p>
            <a:pPr algn="l" rtl="0" fontAlgn="base">
              <a:buFont typeface="Arial" panose="020B0604020202020204" pitchFamily="34" charset="0"/>
              <a:buChar char="•"/>
            </a:pPr>
            <a:r>
              <a:rPr lang="en-GB" sz="2600" b="0" i="0" dirty="0">
                <a:solidFill>
                  <a:srgbClr val="000000"/>
                </a:solidFill>
                <a:effectLst/>
              </a:rPr>
              <a:t>is relaxed, handles stress well </a:t>
            </a:r>
          </a:p>
          <a:p>
            <a:pPr algn="l" rtl="0" fontAlgn="base">
              <a:buFont typeface="Arial" panose="020B0604020202020204" pitchFamily="34" charset="0"/>
              <a:buChar char="•"/>
            </a:pPr>
            <a:r>
              <a:rPr lang="en-GB" sz="2600" b="0" i="0" dirty="0">
                <a:solidFill>
                  <a:srgbClr val="000000"/>
                </a:solidFill>
                <a:effectLst/>
              </a:rPr>
              <a:t>has few artistic interests  </a:t>
            </a:r>
          </a:p>
          <a:p>
            <a:pPr algn="l" rtl="0" fontAlgn="base">
              <a:buFont typeface="Arial" panose="020B0604020202020204" pitchFamily="34" charset="0"/>
              <a:buChar char="•"/>
            </a:pPr>
            <a:r>
              <a:rPr lang="en-GB" sz="2600" dirty="0">
                <a:solidFill>
                  <a:srgbClr val="000000"/>
                </a:solidFill>
              </a:rPr>
              <a:t>I</a:t>
            </a:r>
            <a:r>
              <a:rPr lang="en-GB" sz="2600" b="0" i="0" dirty="0">
                <a:solidFill>
                  <a:srgbClr val="000000"/>
                </a:solidFill>
                <a:effectLst/>
              </a:rPr>
              <a:t>s outgoing, sociable  </a:t>
            </a:r>
          </a:p>
          <a:p>
            <a:pPr algn="l" rtl="0" fontAlgn="base">
              <a:buFont typeface="Arial" panose="020B0604020202020204" pitchFamily="34" charset="0"/>
              <a:buChar char="•"/>
            </a:pPr>
            <a:endParaRPr lang="en-GB" sz="2600" b="1" dirty="0">
              <a:solidFill>
                <a:srgbClr val="000000"/>
              </a:solidFill>
            </a:endParaRPr>
          </a:p>
          <a:p>
            <a:pPr marL="0" indent="0" algn="l" rtl="0" fontAlgn="base">
              <a:buNone/>
            </a:pPr>
            <a:r>
              <a:rPr lang="en-GB" sz="2600" b="1" i="0" dirty="0">
                <a:solidFill>
                  <a:srgbClr val="000000"/>
                </a:solidFill>
                <a:effectLst/>
              </a:rPr>
              <a:t>Adapted version of the WHOQOL Attitudes Towards Disability Scale (Power et al., 2010)</a:t>
            </a:r>
          </a:p>
          <a:p>
            <a:pPr algn="l" rtl="0" fontAlgn="base"/>
            <a:endParaRPr lang="en-GB" sz="1600" b="0" i="0" dirty="0">
              <a:solidFill>
                <a:srgbClr val="000000"/>
              </a:solidFill>
              <a:effectLst/>
              <a:latin typeface="Segoe UI" panose="020B0502040204020203" pitchFamily="34" charset="0"/>
            </a:endParaRPr>
          </a:p>
          <a:p>
            <a:endParaRPr lang="en-GB" sz="1600" dirty="0"/>
          </a:p>
        </p:txBody>
      </p:sp>
      <p:pic>
        <p:nvPicPr>
          <p:cNvPr id="10" name="Content Placeholder 9">
            <a:extLst>
              <a:ext uri="{FF2B5EF4-FFF2-40B4-BE49-F238E27FC236}">
                <a16:creationId xmlns:a16="http://schemas.microsoft.com/office/drawing/2014/main" id="{2818D8C6-8957-D681-C87B-4F3201870828}"/>
              </a:ext>
            </a:extLst>
          </p:cNvPr>
          <p:cNvPicPr>
            <a:picLocks noGrp="1" noChangeAspect="1"/>
          </p:cNvPicPr>
          <p:nvPr>
            <p:ph sz="half" idx="2"/>
          </p:nvPr>
        </p:nvPicPr>
        <p:blipFill>
          <a:blip r:embed="rId3"/>
          <a:stretch>
            <a:fillRect/>
          </a:stretch>
        </p:blipFill>
        <p:spPr>
          <a:xfrm>
            <a:off x="666798" y="2879389"/>
            <a:ext cx="5181600" cy="2866536"/>
          </a:xfrm>
        </p:spPr>
      </p:pic>
      <p:sp>
        <p:nvSpPr>
          <p:cNvPr id="4" name="Callout: Down Arrow 3">
            <a:extLst>
              <a:ext uri="{FF2B5EF4-FFF2-40B4-BE49-F238E27FC236}">
                <a16:creationId xmlns:a16="http://schemas.microsoft.com/office/drawing/2014/main" id="{40A6ADDC-5359-57D0-63B4-06DBE6576112}"/>
              </a:ext>
            </a:extLst>
          </p:cNvPr>
          <p:cNvSpPr/>
          <p:nvPr/>
        </p:nvSpPr>
        <p:spPr>
          <a:xfrm>
            <a:off x="305729" y="1782322"/>
            <a:ext cx="1530220" cy="1184987"/>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Condition A: Stem Prosthesis</a:t>
            </a:r>
          </a:p>
        </p:txBody>
      </p:sp>
      <p:pic>
        <p:nvPicPr>
          <p:cNvPr id="5" name="Picture 4">
            <a:extLst>
              <a:ext uri="{FF2B5EF4-FFF2-40B4-BE49-F238E27FC236}">
                <a16:creationId xmlns:a16="http://schemas.microsoft.com/office/drawing/2014/main" id="{97DA08FF-C50D-1C63-C639-23FCF606B131}"/>
              </a:ext>
            </a:extLst>
          </p:cNvPr>
          <p:cNvPicPr>
            <a:picLocks noChangeAspect="1"/>
          </p:cNvPicPr>
          <p:nvPr/>
        </p:nvPicPr>
        <p:blipFill>
          <a:blip r:embed="rId4"/>
          <a:stretch>
            <a:fillRect/>
          </a:stretch>
        </p:blipFill>
        <p:spPr>
          <a:xfrm>
            <a:off x="2274809" y="1693629"/>
            <a:ext cx="1591194" cy="1353429"/>
          </a:xfrm>
          <a:prstGeom prst="rect">
            <a:avLst/>
          </a:prstGeom>
        </p:spPr>
      </p:pic>
      <p:pic>
        <p:nvPicPr>
          <p:cNvPr id="6" name="Picture 5">
            <a:extLst>
              <a:ext uri="{FF2B5EF4-FFF2-40B4-BE49-F238E27FC236}">
                <a16:creationId xmlns:a16="http://schemas.microsoft.com/office/drawing/2014/main" id="{EBC84035-AD8A-CC03-0D8C-3FA731C25A37}"/>
              </a:ext>
            </a:extLst>
          </p:cNvPr>
          <p:cNvPicPr>
            <a:picLocks noChangeAspect="1"/>
          </p:cNvPicPr>
          <p:nvPr/>
        </p:nvPicPr>
        <p:blipFill>
          <a:blip r:embed="rId5"/>
          <a:stretch>
            <a:fillRect/>
          </a:stretch>
        </p:blipFill>
        <p:spPr>
          <a:xfrm>
            <a:off x="4361207" y="1741600"/>
            <a:ext cx="1542422" cy="1079086"/>
          </a:xfrm>
          <a:prstGeom prst="rect">
            <a:avLst/>
          </a:prstGeom>
        </p:spPr>
      </p:pic>
    </p:spTree>
    <p:extLst>
      <p:ext uri="{BB962C8B-B14F-4D97-AF65-F5344CB8AC3E}">
        <p14:creationId xmlns:p14="http://schemas.microsoft.com/office/powerpoint/2010/main" val="1694069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318FA31-42F6-54B0-CB56-5E2B7E4DED6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WPO3: Behavioural Observation Study </a:t>
            </a:r>
          </a:p>
        </p:txBody>
      </p:sp>
      <p:pic>
        <p:nvPicPr>
          <p:cNvPr id="5" name="3up_dogs">
            <a:hlinkClick r:id="" action="ppaction://media"/>
            <a:extLst>
              <a:ext uri="{FF2B5EF4-FFF2-40B4-BE49-F238E27FC236}">
                <a16:creationId xmlns:a16="http://schemas.microsoft.com/office/drawing/2014/main" id="{A1283B22-4CCB-49D9-EAC6-20A136577A9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24543" y="1472828"/>
            <a:ext cx="7811913" cy="4394199"/>
          </a:xfrm>
          <a:prstGeom prst="rect">
            <a:avLst/>
          </a:prstGeom>
        </p:spPr>
      </p:pic>
      <p:sp>
        <p:nvSpPr>
          <p:cNvPr id="8" name="TextBox 7">
            <a:extLst>
              <a:ext uri="{FF2B5EF4-FFF2-40B4-BE49-F238E27FC236}">
                <a16:creationId xmlns:a16="http://schemas.microsoft.com/office/drawing/2014/main" id="{DBDCDB6A-2F8C-B921-C4BD-025E195A7EB8}"/>
              </a:ext>
            </a:extLst>
          </p:cNvPr>
          <p:cNvSpPr txBox="1"/>
          <p:nvPr/>
        </p:nvSpPr>
        <p:spPr>
          <a:xfrm>
            <a:off x="771671" y="6231867"/>
            <a:ext cx="6826484" cy="369332"/>
          </a:xfrm>
          <a:prstGeom prst="rect">
            <a:avLst/>
          </a:prstGeom>
          <a:noFill/>
        </p:spPr>
        <p:txBody>
          <a:bodyPr wrap="none" rtlCol="0">
            <a:spAutoFit/>
          </a:bodyPr>
          <a:lstStyle/>
          <a:p>
            <a:r>
              <a:rPr lang="en-US" dirty="0"/>
              <a:t>Example of one of three films, where the subject is talking about ‘dogs’</a:t>
            </a:r>
          </a:p>
        </p:txBody>
      </p:sp>
      <p:sp>
        <p:nvSpPr>
          <p:cNvPr id="9" name="TextBox 8">
            <a:extLst>
              <a:ext uri="{FF2B5EF4-FFF2-40B4-BE49-F238E27FC236}">
                <a16:creationId xmlns:a16="http://schemas.microsoft.com/office/drawing/2014/main" id="{D3E3AA32-8F4C-10EF-EBFA-7C0F7300F2EC}"/>
              </a:ext>
            </a:extLst>
          </p:cNvPr>
          <p:cNvSpPr txBox="1"/>
          <p:nvPr/>
        </p:nvSpPr>
        <p:spPr>
          <a:xfrm>
            <a:off x="8716237" y="2965621"/>
            <a:ext cx="3051220" cy="2308324"/>
          </a:xfrm>
          <a:prstGeom prst="rect">
            <a:avLst/>
          </a:prstGeom>
          <a:noFill/>
        </p:spPr>
        <p:txBody>
          <a:bodyPr wrap="none" rtlCol="0">
            <a:spAutoFit/>
          </a:bodyPr>
          <a:lstStyle/>
          <a:p>
            <a:r>
              <a:rPr lang="en-US" b="1" dirty="0"/>
              <a:t>3 Film Clip Topics:</a:t>
            </a:r>
            <a:br>
              <a:rPr lang="en-US" dirty="0"/>
            </a:br>
            <a:r>
              <a:rPr lang="en-US" dirty="0"/>
              <a:t>(Dogs, Cars, Olympics)</a:t>
            </a:r>
            <a:br>
              <a:rPr lang="en-US" dirty="0"/>
            </a:br>
            <a:endParaRPr lang="en-US" dirty="0"/>
          </a:p>
          <a:p>
            <a:r>
              <a:rPr lang="en-US" b="1" dirty="0"/>
              <a:t>3 ‘Leg Types’ per Film Topic:</a:t>
            </a:r>
            <a:br>
              <a:rPr lang="en-US" dirty="0"/>
            </a:br>
            <a:r>
              <a:rPr lang="en-US" dirty="0"/>
              <a:t>(Digital Leg, Stem, Limb Cover)</a:t>
            </a:r>
            <a:br>
              <a:rPr lang="en-US" dirty="0"/>
            </a:br>
            <a:br>
              <a:rPr lang="en-US" dirty="0"/>
            </a:br>
            <a:r>
              <a:rPr lang="en-US" b="1" dirty="0"/>
              <a:t>9 Films Overall</a:t>
            </a:r>
            <a:br>
              <a:rPr lang="en-US" dirty="0"/>
            </a:br>
            <a:endParaRPr lang="en-US" dirty="0"/>
          </a:p>
        </p:txBody>
      </p:sp>
      <p:sp>
        <p:nvSpPr>
          <p:cNvPr id="3" name="TextBox 2">
            <a:extLst>
              <a:ext uri="{FF2B5EF4-FFF2-40B4-BE49-F238E27FC236}">
                <a16:creationId xmlns:a16="http://schemas.microsoft.com/office/drawing/2014/main" id="{F6B7AD34-77A5-28E1-9CFD-93E1BE7DDC37}"/>
              </a:ext>
            </a:extLst>
          </p:cNvPr>
          <p:cNvSpPr txBox="1"/>
          <p:nvPr/>
        </p:nvSpPr>
        <p:spPr>
          <a:xfrm>
            <a:off x="1043177" y="523213"/>
            <a:ext cx="7193279" cy="584775"/>
          </a:xfrm>
          <a:prstGeom prst="rect">
            <a:avLst/>
          </a:prstGeom>
          <a:noFill/>
        </p:spPr>
        <p:txBody>
          <a:bodyPr wrap="square">
            <a:spAutoFit/>
          </a:bodyPr>
          <a:lstStyle/>
          <a:p>
            <a:r>
              <a:rPr lang="en-GB" sz="3200" dirty="0"/>
              <a:t>WPO3: Behavioural Observation Study </a:t>
            </a:r>
          </a:p>
        </p:txBody>
      </p:sp>
    </p:spTree>
    <p:extLst>
      <p:ext uri="{BB962C8B-B14F-4D97-AF65-F5344CB8AC3E}">
        <p14:creationId xmlns:p14="http://schemas.microsoft.com/office/powerpoint/2010/main" val="928033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1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ABFE8-94D9-E646-4C7D-34FF9F44C74B}"/>
              </a:ext>
            </a:extLst>
          </p:cNvPr>
          <p:cNvSpPr>
            <a:spLocks noGrp="1"/>
          </p:cNvSpPr>
          <p:nvPr>
            <p:ph type="title"/>
          </p:nvPr>
        </p:nvSpPr>
        <p:spPr/>
        <p:txBody>
          <a:bodyPr/>
          <a:lstStyle/>
          <a:p>
            <a:r>
              <a:rPr lang="en-GB" dirty="0"/>
              <a:t>WPO3: Behavioural Observation Study </a:t>
            </a:r>
          </a:p>
        </p:txBody>
      </p:sp>
      <p:pic>
        <p:nvPicPr>
          <p:cNvPr id="6" name="Content Placeholder 5">
            <a:extLst>
              <a:ext uri="{FF2B5EF4-FFF2-40B4-BE49-F238E27FC236}">
                <a16:creationId xmlns:a16="http://schemas.microsoft.com/office/drawing/2014/main" id="{B61C01DD-6684-E39C-661E-0E655822711F}"/>
              </a:ext>
            </a:extLst>
          </p:cNvPr>
          <p:cNvPicPr>
            <a:picLocks noGrp="1" noChangeAspect="1"/>
          </p:cNvPicPr>
          <p:nvPr>
            <p:ph sz="half" idx="1"/>
          </p:nvPr>
        </p:nvPicPr>
        <p:blipFill>
          <a:blip r:embed="rId3"/>
          <a:stretch>
            <a:fillRect/>
          </a:stretch>
        </p:blipFill>
        <p:spPr>
          <a:xfrm>
            <a:off x="3938145" y="1628544"/>
            <a:ext cx="2033567" cy="4284488"/>
          </a:xfrm>
        </p:spPr>
      </p:pic>
      <p:sp>
        <p:nvSpPr>
          <p:cNvPr id="4" name="Content Placeholder 3">
            <a:extLst>
              <a:ext uri="{FF2B5EF4-FFF2-40B4-BE49-F238E27FC236}">
                <a16:creationId xmlns:a16="http://schemas.microsoft.com/office/drawing/2014/main" id="{B5D29D31-AD1D-1312-682F-BC2518F9CE9A}"/>
              </a:ext>
            </a:extLst>
          </p:cNvPr>
          <p:cNvSpPr>
            <a:spLocks noGrp="1"/>
          </p:cNvSpPr>
          <p:nvPr>
            <p:ph sz="half" idx="2"/>
          </p:nvPr>
        </p:nvSpPr>
        <p:spPr>
          <a:xfrm>
            <a:off x="519820" y="1628544"/>
            <a:ext cx="3315369" cy="4612458"/>
          </a:xfrm>
        </p:spPr>
        <p:txBody>
          <a:bodyPr>
            <a:normAutofit/>
          </a:bodyPr>
          <a:lstStyle/>
          <a:p>
            <a:pPr marL="0" indent="0">
              <a:buNone/>
            </a:pPr>
            <a:r>
              <a:rPr lang="en-GB" sz="2400" b="0" i="0" dirty="0">
                <a:solidFill>
                  <a:srgbClr val="000000"/>
                </a:solidFill>
                <a:effectLst/>
                <a:latin typeface="Arial" panose="020B0604020202020204" pitchFamily="34" charset="0"/>
              </a:rPr>
              <a:t>Aim: to explore the effect of </a:t>
            </a:r>
            <a:r>
              <a:rPr lang="en-GB" sz="2400" dirty="0">
                <a:solidFill>
                  <a:srgbClr val="000000"/>
                </a:solidFill>
                <a:latin typeface="Arial" panose="020B0604020202020204" pitchFamily="34" charset="0"/>
              </a:rPr>
              <a:t>expressive</a:t>
            </a:r>
            <a:r>
              <a:rPr lang="en-GB" sz="2400" b="0" i="0" dirty="0">
                <a:solidFill>
                  <a:srgbClr val="000000"/>
                </a:solidFill>
                <a:effectLst/>
                <a:latin typeface="Arial" panose="020B0604020202020204" pitchFamily="34" charset="0"/>
              </a:rPr>
              <a:t> limb covers on:</a:t>
            </a:r>
          </a:p>
          <a:p>
            <a:endParaRPr lang="en-GB" sz="2400" dirty="0">
              <a:solidFill>
                <a:srgbClr val="000000"/>
              </a:solidFill>
              <a:latin typeface="Arial" panose="020B0604020202020204" pitchFamily="34" charset="0"/>
            </a:endParaRPr>
          </a:p>
          <a:p>
            <a:pPr>
              <a:buFont typeface="Wingdings" panose="05000000000000000000" pitchFamily="2" charset="2"/>
              <a:buChar char="Ø"/>
            </a:pPr>
            <a:r>
              <a:rPr lang="en-GB" sz="2400" b="0" i="0" dirty="0">
                <a:solidFill>
                  <a:srgbClr val="000000"/>
                </a:solidFill>
                <a:effectLst/>
                <a:latin typeface="Arial" panose="020B0604020202020204" pitchFamily="34" charset="0"/>
              </a:rPr>
              <a:t>the attention and direction of eye gaze </a:t>
            </a:r>
          </a:p>
          <a:p>
            <a:pPr>
              <a:buFont typeface="Wingdings" panose="05000000000000000000" pitchFamily="2" charset="2"/>
              <a:buChar char="Ø"/>
            </a:pPr>
            <a:endParaRPr lang="en-GB" sz="2400" dirty="0">
              <a:solidFill>
                <a:srgbClr val="000000"/>
              </a:solidFill>
              <a:latin typeface="Arial" panose="020B0604020202020204" pitchFamily="34" charset="0"/>
            </a:endParaRPr>
          </a:p>
          <a:p>
            <a:pPr>
              <a:buFont typeface="Wingdings" panose="05000000000000000000" pitchFamily="2" charset="2"/>
              <a:buChar char="Ø"/>
            </a:pPr>
            <a:r>
              <a:rPr lang="en-GB" sz="2400" b="0" i="0" dirty="0">
                <a:solidFill>
                  <a:srgbClr val="000000"/>
                </a:solidFill>
                <a:effectLst/>
                <a:latin typeface="Arial" panose="020B0604020202020204" pitchFamily="34" charset="0"/>
              </a:rPr>
              <a:t>facial expressions</a:t>
            </a:r>
          </a:p>
          <a:p>
            <a:pPr>
              <a:buFont typeface="Wingdings" panose="05000000000000000000" pitchFamily="2" charset="2"/>
              <a:buChar char="Ø"/>
            </a:pPr>
            <a:endParaRPr lang="en-GB" sz="2000" dirty="0">
              <a:solidFill>
                <a:srgbClr val="000000"/>
              </a:solidFill>
              <a:latin typeface="Arial" panose="020B0604020202020204" pitchFamily="34" charset="0"/>
            </a:endParaRPr>
          </a:p>
          <a:p>
            <a:pPr marL="0" indent="0">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buNone/>
            </a:pPr>
            <a:endParaRPr lang="en-GB" sz="2000" dirty="0">
              <a:solidFill>
                <a:srgbClr val="000000"/>
              </a:solidFill>
              <a:latin typeface="Arial" panose="020B0604020202020204" pitchFamily="34" charset="0"/>
            </a:endParaRPr>
          </a:p>
        </p:txBody>
      </p:sp>
      <p:pic>
        <p:nvPicPr>
          <p:cNvPr id="12" name="Picture 11" descr="A picture containing human face, screenshot, text, person&#10;&#10;Description automatically generated">
            <a:extLst>
              <a:ext uri="{FF2B5EF4-FFF2-40B4-BE49-F238E27FC236}">
                <a16:creationId xmlns:a16="http://schemas.microsoft.com/office/drawing/2014/main" id="{BD2513BE-0142-0503-AF28-1C7386F6D1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14267" y="1690688"/>
            <a:ext cx="5692346" cy="4284488"/>
          </a:xfrm>
          <a:prstGeom prst="rect">
            <a:avLst/>
          </a:prstGeom>
        </p:spPr>
      </p:pic>
      <p:sp>
        <p:nvSpPr>
          <p:cNvPr id="13" name="TextBox 12">
            <a:extLst>
              <a:ext uri="{FF2B5EF4-FFF2-40B4-BE49-F238E27FC236}">
                <a16:creationId xmlns:a16="http://schemas.microsoft.com/office/drawing/2014/main" id="{E6BCD924-DC36-AC55-F996-8AE0333B9CE2}"/>
              </a:ext>
            </a:extLst>
          </p:cNvPr>
          <p:cNvSpPr txBox="1"/>
          <p:nvPr/>
        </p:nvSpPr>
        <p:spPr>
          <a:xfrm>
            <a:off x="4074789" y="6109909"/>
            <a:ext cx="2033567" cy="646331"/>
          </a:xfrm>
          <a:prstGeom prst="rect">
            <a:avLst/>
          </a:prstGeom>
          <a:noFill/>
        </p:spPr>
        <p:txBody>
          <a:bodyPr wrap="square" rtlCol="0">
            <a:spAutoFit/>
          </a:bodyPr>
          <a:lstStyle/>
          <a:p>
            <a:r>
              <a:rPr lang="en-US" dirty="0" err="1"/>
              <a:t>Tobii</a:t>
            </a:r>
            <a:r>
              <a:rPr lang="en-US" dirty="0"/>
              <a:t> Eye-tracking (screen-based) </a:t>
            </a:r>
          </a:p>
        </p:txBody>
      </p:sp>
      <p:sp>
        <p:nvSpPr>
          <p:cNvPr id="14" name="TextBox 13">
            <a:extLst>
              <a:ext uri="{FF2B5EF4-FFF2-40B4-BE49-F238E27FC236}">
                <a16:creationId xmlns:a16="http://schemas.microsoft.com/office/drawing/2014/main" id="{CDD3A9C3-0265-3398-735E-30FFC220FBCF}"/>
              </a:ext>
            </a:extLst>
          </p:cNvPr>
          <p:cNvSpPr txBox="1"/>
          <p:nvPr/>
        </p:nvSpPr>
        <p:spPr>
          <a:xfrm>
            <a:off x="6314267" y="6109909"/>
            <a:ext cx="1938736" cy="369332"/>
          </a:xfrm>
          <a:prstGeom prst="rect">
            <a:avLst/>
          </a:prstGeom>
          <a:noFill/>
        </p:spPr>
        <p:txBody>
          <a:bodyPr wrap="none" rtlCol="0">
            <a:spAutoFit/>
          </a:bodyPr>
          <a:lstStyle/>
          <a:p>
            <a:r>
              <a:rPr lang="en-US" dirty="0" err="1"/>
              <a:t>Noldus</a:t>
            </a:r>
            <a:r>
              <a:rPr lang="en-US" dirty="0"/>
              <a:t> Facereader</a:t>
            </a:r>
          </a:p>
        </p:txBody>
      </p:sp>
    </p:spTree>
    <p:extLst>
      <p:ext uri="{BB962C8B-B14F-4D97-AF65-F5344CB8AC3E}">
        <p14:creationId xmlns:p14="http://schemas.microsoft.com/office/powerpoint/2010/main" val="3739978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hild wearing a garment&#10;&#10;Description automatically generated with medium confidence">
            <a:extLst>
              <a:ext uri="{FF2B5EF4-FFF2-40B4-BE49-F238E27FC236}">
                <a16:creationId xmlns:a16="http://schemas.microsoft.com/office/drawing/2014/main" id="{160AEF11-7556-5680-53E3-F9E8E686A94C}"/>
              </a:ext>
            </a:extLst>
          </p:cNvPr>
          <p:cNvPicPr>
            <a:picLocks noChangeAspect="1"/>
          </p:cNvPicPr>
          <p:nvPr/>
        </p:nvPicPr>
        <p:blipFill>
          <a:blip r:embed="rId3"/>
          <a:stretch>
            <a:fillRect/>
          </a:stretch>
        </p:blipFill>
        <p:spPr>
          <a:xfrm>
            <a:off x="8018937" y="655823"/>
            <a:ext cx="1847673" cy="4412353"/>
          </a:xfrm>
          <a:prstGeom prst="rect">
            <a:avLst/>
          </a:prstGeom>
        </p:spPr>
      </p:pic>
      <p:pic>
        <p:nvPicPr>
          <p:cNvPr id="11" name="Picture 10" descr="A person wearing a garment&#10;&#10;Description automatically generated with medium confidence">
            <a:extLst>
              <a:ext uri="{FF2B5EF4-FFF2-40B4-BE49-F238E27FC236}">
                <a16:creationId xmlns:a16="http://schemas.microsoft.com/office/drawing/2014/main" id="{EBFEE244-AE19-49BE-89F5-40153ECA116B}"/>
              </a:ext>
            </a:extLst>
          </p:cNvPr>
          <p:cNvPicPr>
            <a:picLocks noChangeAspect="1"/>
          </p:cNvPicPr>
          <p:nvPr/>
        </p:nvPicPr>
        <p:blipFill>
          <a:blip r:embed="rId4"/>
          <a:stretch>
            <a:fillRect/>
          </a:stretch>
        </p:blipFill>
        <p:spPr>
          <a:xfrm>
            <a:off x="5174461" y="657406"/>
            <a:ext cx="1843077" cy="4412353"/>
          </a:xfrm>
          <a:prstGeom prst="rect">
            <a:avLst/>
          </a:prstGeom>
        </p:spPr>
      </p:pic>
      <p:pic>
        <p:nvPicPr>
          <p:cNvPr id="13" name="Picture 12" descr="A person wearing a garment&#10;&#10;Description automatically generated with medium confidence">
            <a:extLst>
              <a:ext uri="{FF2B5EF4-FFF2-40B4-BE49-F238E27FC236}">
                <a16:creationId xmlns:a16="http://schemas.microsoft.com/office/drawing/2014/main" id="{6EC7F977-1D40-2694-59D4-70259E1F4545}"/>
              </a:ext>
            </a:extLst>
          </p:cNvPr>
          <p:cNvPicPr>
            <a:picLocks noChangeAspect="1"/>
          </p:cNvPicPr>
          <p:nvPr/>
        </p:nvPicPr>
        <p:blipFill>
          <a:blip r:embed="rId5"/>
          <a:stretch>
            <a:fillRect/>
          </a:stretch>
        </p:blipFill>
        <p:spPr>
          <a:xfrm>
            <a:off x="2320792" y="657406"/>
            <a:ext cx="1852270" cy="4412353"/>
          </a:xfrm>
          <a:prstGeom prst="rect">
            <a:avLst/>
          </a:prstGeom>
        </p:spPr>
      </p:pic>
      <p:sp>
        <p:nvSpPr>
          <p:cNvPr id="14" name="TextBox 13">
            <a:extLst>
              <a:ext uri="{FF2B5EF4-FFF2-40B4-BE49-F238E27FC236}">
                <a16:creationId xmlns:a16="http://schemas.microsoft.com/office/drawing/2014/main" id="{087F120A-F897-DB07-9BD3-E2834DEF64B7}"/>
              </a:ext>
            </a:extLst>
          </p:cNvPr>
          <p:cNvSpPr txBox="1"/>
          <p:nvPr/>
        </p:nvSpPr>
        <p:spPr>
          <a:xfrm>
            <a:off x="3710171" y="643466"/>
            <a:ext cx="529428" cy="316690"/>
          </a:xfrm>
          <a:prstGeom prst="rect">
            <a:avLst/>
          </a:prstGeom>
          <a:noFill/>
        </p:spPr>
        <p:txBody>
          <a:bodyPr wrap="square" rtlCol="0">
            <a:spAutoFit/>
          </a:bodyPr>
          <a:lstStyle/>
          <a:p>
            <a:pPr defTabSz="740664">
              <a:spcAft>
                <a:spcPts val="600"/>
              </a:spcAft>
            </a:pPr>
            <a:r>
              <a:rPr lang="en-US" sz="1458" kern="1200" dirty="0">
                <a:solidFill>
                  <a:schemeClr val="tx1"/>
                </a:solidFill>
                <a:latin typeface="+mn-lt"/>
                <a:ea typeface="+mn-ea"/>
                <a:cs typeface="+mn-cs"/>
              </a:rPr>
              <a:t>Cars</a:t>
            </a:r>
            <a:endParaRPr lang="en-US" dirty="0"/>
          </a:p>
        </p:txBody>
      </p:sp>
      <p:sp>
        <p:nvSpPr>
          <p:cNvPr id="15" name="TextBox 14">
            <a:extLst>
              <a:ext uri="{FF2B5EF4-FFF2-40B4-BE49-F238E27FC236}">
                <a16:creationId xmlns:a16="http://schemas.microsoft.com/office/drawing/2014/main" id="{1208EF82-3D02-FEB9-0581-6ABD89302F18}"/>
              </a:ext>
            </a:extLst>
          </p:cNvPr>
          <p:cNvSpPr txBox="1"/>
          <p:nvPr/>
        </p:nvSpPr>
        <p:spPr>
          <a:xfrm>
            <a:off x="6462584" y="660227"/>
            <a:ext cx="691947" cy="316690"/>
          </a:xfrm>
          <a:prstGeom prst="rect">
            <a:avLst/>
          </a:prstGeom>
          <a:noFill/>
        </p:spPr>
        <p:txBody>
          <a:bodyPr wrap="square" rtlCol="0">
            <a:spAutoFit/>
          </a:bodyPr>
          <a:lstStyle/>
          <a:p>
            <a:pPr defTabSz="740664">
              <a:spcAft>
                <a:spcPts val="600"/>
              </a:spcAft>
            </a:pPr>
            <a:r>
              <a:rPr lang="en-US" sz="1458" kern="1200" dirty="0">
                <a:solidFill>
                  <a:schemeClr val="tx1"/>
                </a:solidFill>
                <a:latin typeface="+mn-lt"/>
                <a:ea typeface="+mn-ea"/>
                <a:cs typeface="+mn-cs"/>
              </a:rPr>
              <a:t>Dogs</a:t>
            </a:r>
            <a:endParaRPr lang="en-US" dirty="0"/>
          </a:p>
        </p:txBody>
      </p:sp>
      <p:sp>
        <p:nvSpPr>
          <p:cNvPr id="16" name="TextBox 15">
            <a:extLst>
              <a:ext uri="{FF2B5EF4-FFF2-40B4-BE49-F238E27FC236}">
                <a16:creationId xmlns:a16="http://schemas.microsoft.com/office/drawing/2014/main" id="{01474C65-80E1-1445-9D4E-7F46C3489DA1}"/>
              </a:ext>
            </a:extLst>
          </p:cNvPr>
          <p:cNvSpPr txBox="1"/>
          <p:nvPr/>
        </p:nvSpPr>
        <p:spPr>
          <a:xfrm>
            <a:off x="8942773" y="669094"/>
            <a:ext cx="928105" cy="316690"/>
          </a:xfrm>
          <a:prstGeom prst="rect">
            <a:avLst/>
          </a:prstGeom>
          <a:noFill/>
        </p:spPr>
        <p:txBody>
          <a:bodyPr wrap="square" rtlCol="0">
            <a:spAutoFit/>
          </a:bodyPr>
          <a:lstStyle/>
          <a:p>
            <a:pPr defTabSz="740664">
              <a:spcAft>
                <a:spcPts val="600"/>
              </a:spcAft>
            </a:pPr>
            <a:r>
              <a:rPr lang="en-US" sz="1458" kern="1200" dirty="0">
                <a:solidFill>
                  <a:schemeClr val="tx1"/>
                </a:solidFill>
                <a:latin typeface="+mn-lt"/>
                <a:ea typeface="+mn-ea"/>
                <a:cs typeface="+mn-cs"/>
              </a:rPr>
              <a:t>Olympics</a:t>
            </a:r>
            <a:endParaRPr lang="en-US" dirty="0"/>
          </a:p>
        </p:txBody>
      </p:sp>
      <p:sp>
        <p:nvSpPr>
          <p:cNvPr id="17" name="TextBox 16">
            <a:extLst>
              <a:ext uri="{FF2B5EF4-FFF2-40B4-BE49-F238E27FC236}">
                <a16:creationId xmlns:a16="http://schemas.microsoft.com/office/drawing/2014/main" id="{299035D9-EB95-6032-FE0C-2A8BF09003D2}"/>
              </a:ext>
            </a:extLst>
          </p:cNvPr>
          <p:cNvSpPr txBox="1"/>
          <p:nvPr/>
        </p:nvSpPr>
        <p:spPr>
          <a:xfrm rot="16200000">
            <a:off x="-792828" y="2459194"/>
            <a:ext cx="4172502" cy="541046"/>
          </a:xfrm>
          <a:prstGeom prst="rect">
            <a:avLst/>
          </a:prstGeom>
          <a:noFill/>
        </p:spPr>
        <p:txBody>
          <a:bodyPr wrap="square" rtlCol="0">
            <a:spAutoFit/>
          </a:bodyPr>
          <a:lstStyle/>
          <a:p>
            <a:pPr defTabSz="740664">
              <a:spcAft>
                <a:spcPts val="600"/>
              </a:spcAft>
            </a:pPr>
            <a:r>
              <a:rPr lang="en-US" sz="2916" kern="1200" dirty="0">
                <a:solidFill>
                  <a:schemeClr val="tx1"/>
                </a:solidFill>
                <a:latin typeface="+mn-lt"/>
                <a:ea typeface="+mn-ea"/>
                <a:cs typeface="+mn-cs"/>
              </a:rPr>
              <a:t> EXPRESSIVE LIMB COVER</a:t>
            </a:r>
            <a:endParaRPr lang="en-US" sz="3600" dirty="0"/>
          </a:p>
        </p:txBody>
      </p:sp>
    </p:spTree>
    <p:extLst>
      <p:ext uri="{BB962C8B-B14F-4D97-AF65-F5344CB8AC3E}">
        <p14:creationId xmlns:p14="http://schemas.microsoft.com/office/powerpoint/2010/main" val="18466700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5" name="Freeform: Shape 44">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7" name="Freeform: Shape 46">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63E2ED4-1D51-442D-AFC7-719F9EC0A2DC}"/>
              </a:ext>
            </a:extLst>
          </p:cNvPr>
          <p:cNvSpPr>
            <a:spLocks noGrp="1"/>
          </p:cNvSpPr>
          <p:nvPr>
            <p:ph type="title"/>
          </p:nvPr>
        </p:nvSpPr>
        <p:spPr>
          <a:xfrm>
            <a:off x="371856" y="915980"/>
            <a:ext cx="3438144" cy="1239012"/>
          </a:xfrm>
        </p:spPr>
        <p:txBody>
          <a:bodyPr vert="horz" lIns="91440" tIns="45720" rIns="91440" bIns="45720" rtlCol="0" anchor="ctr">
            <a:normAutofit/>
          </a:bodyPr>
          <a:lstStyle/>
          <a:p>
            <a:r>
              <a:rPr lang="en-US" sz="2800" kern="1200" dirty="0">
                <a:solidFill>
                  <a:schemeClr val="tx1"/>
                </a:solidFill>
                <a:latin typeface="+mj-lt"/>
                <a:ea typeface="+mj-ea"/>
                <a:cs typeface="+mj-cs"/>
              </a:rPr>
              <a:t>Phase One: Online Interview Study</a:t>
            </a:r>
          </a:p>
        </p:txBody>
      </p:sp>
      <p:sp>
        <p:nvSpPr>
          <p:cNvPr id="49" name="Rectangle 48">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5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Content Placeholder 17">
            <a:extLst>
              <a:ext uri="{FF2B5EF4-FFF2-40B4-BE49-F238E27FC236}">
                <a16:creationId xmlns:a16="http://schemas.microsoft.com/office/drawing/2014/main" id="{C6E7EC7C-49A5-4947-8D89-1293585162D7}"/>
              </a:ext>
            </a:extLst>
          </p:cNvPr>
          <p:cNvSpPr>
            <a:spLocks noGrp="1"/>
          </p:cNvSpPr>
          <p:nvPr>
            <p:ph sz="half" idx="1"/>
          </p:nvPr>
        </p:nvSpPr>
        <p:spPr>
          <a:xfrm>
            <a:off x="371093" y="2718054"/>
            <a:ext cx="3963839" cy="3820244"/>
          </a:xfrm>
        </p:spPr>
        <p:txBody>
          <a:bodyPr vert="horz" lIns="91440" tIns="45720" rIns="91440" bIns="45720" rtlCol="0" anchor="t">
            <a:normAutofit lnSpcReduction="10000"/>
          </a:bodyPr>
          <a:lstStyle/>
          <a:p>
            <a:r>
              <a:rPr lang="en-US" sz="2400" dirty="0"/>
              <a:t>Exploring impact of wearing the limb cover on quality of life and psychological wellbeing </a:t>
            </a:r>
          </a:p>
          <a:p>
            <a:endParaRPr lang="en-US" sz="2400" dirty="0"/>
          </a:p>
          <a:p>
            <a:r>
              <a:rPr lang="en-US" sz="2400" dirty="0"/>
              <a:t>Six semi-structured interviews </a:t>
            </a:r>
          </a:p>
          <a:p>
            <a:endParaRPr lang="en-US" sz="2400" dirty="0"/>
          </a:p>
          <a:p>
            <a:r>
              <a:rPr lang="en-US" sz="2400" dirty="0"/>
              <a:t>Thematic Analysis (Braun &amp; Clarke, 2006).</a:t>
            </a:r>
          </a:p>
        </p:txBody>
      </p:sp>
      <p:pic>
        <p:nvPicPr>
          <p:cNvPr id="21" name="Content Placeholder 20">
            <a:extLst>
              <a:ext uri="{FF2B5EF4-FFF2-40B4-BE49-F238E27FC236}">
                <a16:creationId xmlns:a16="http://schemas.microsoft.com/office/drawing/2014/main" id="{7B10622E-B6A8-4B7E-8FE4-12B820C7E564}"/>
              </a:ext>
            </a:extLst>
          </p:cNvPr>
          <p:cNvPicPr>
            <a:picLocks noGrp="1" noChangeAspect="1"/>
          </p:cNvPicPr>
          <p:nvPr>
            <p:ph sz="half" idx="2"/>
          </p:nvPr>
        </p:nvPicPr>
        <p:blipFill>
          <a:blip r:embed="rId3"/>
          <a:stretch>
            <a:fillRect/>
          </a:stretch>
        </p:blipFill>
        <p:spPr>
          <a:xfrm>
            <a:off x="5278859" y="416527"/>
            <a:ext cx="5002337" cy="2809466"/>
          </a:xfrm>
          <a:prstGeom prst="rect">
            <a:avLst/>
          </a:prstGeom>
        </p:spPr>
      </p:pic>
      <p:sp>
        <p:nvSpPr>
          <p:cNvPr id="3" name="Rectangle 2">
            <a:extLst>
              <a:ext uri="{FF2B5EF4-FFF2-40B4-BE49-F238E27FC236}">
                <a16:creationId xmlns:a16="http://schemas.microsoft.com/office/drawing/2014/main" id="{284A7162-8E88-4277-DAC1-5BADFFF8E605}"/>
              </a:ext>
            </a:extLst>
          </p:cNvPr>
          <p:cNvSpPr/>
          <p:nvPr/>
        </p:nvSpPr>
        <p:spPr>
          <a:xfrm>
            <a:off x="5278859" y="3502330"/>
            <a:ext cx="5487688" cy="293914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Participants: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4 males aged 50-65 years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2  females between aged 40-50 years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88129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7AF94D92-0981-3DE1-FB17-3380935A3B58}"/>
              </a:ext>
            </a:extLst>
          </p:cNvPr>
          <p:cNvGraphicFramePr>
            <a:graphicFrameLocks noGrp="1"/>
          </p:cNvGraphicFramePr>
          <p:nvPr>
            <p:ph idx="1"/>
            <p:extLst>
              <p:ext uri="{D42A27DB-BD31-4B8C-83A1-F6EECF244321}">
                <p14:modId xmlns:p14="http://schemas.microsoft.com/office/powerpoint/2010/main" val="2292195614"/>
              </p:ext>
            </p:extLst>
          </p:nvPr>
        </p:nvGraphicFramePr>
        <p:xfrm>
          <a:off x="594360" y="80300"/>
          <a:ext cx="10515600" cy="6343012"/>
        </p:xfrm>
        <a:graphic>
          <a:graphicData uri="http://schemas.openxmlformats.org/drawingml/2006/table">
            <a:tbl>
              <a:tblPr firstRow="1" bandRow="1">
                <a:tableStyleId>{9DCAF9ED-07DC-4A11-8D7F-57B35C25682E}</a:tableStyleId>
              </a:tblPr>
              <a:tblGrid>
                <a:gridCol w="4343400">
                  <a:extLst>
                    <a:ext uri="{9D8B030D-6E8A-4147-A177-3AD203B41FA5}">
                      <a16:colId xmlns:a16="http://schemas.microsoft.com/office/drawing/2014/main" val="2737867995"/>
                    </a:ext>
                  </a:extLst>
                </a:gridCol>
                <a:gridCol w="6172200">
                  <a:extLst>
                    <a:ext uri="{9D8B030D-6E8A-4147-A177-3AD203B41FA5}">
                      <a16:colId xmlns:a16="http://schemas.microsoft.com/office/drawing/2014/main" val="2715266524"/>
                    </a:ext>
                  </a:extLst>
                </a:gridCol>
              </a:tblGrid>
              <a:tr h="468572">
                <a:tc>
                  <a:txBody>
                    <a:bodyPr/>
                    <a:lstStyle/>
                    <a:p>
                      <a:r>
                        <a:rPr lang="en-GB" dirty="0"/>
                        <a:t>Themes</a:t>
                      </a:r>
                    </a:p>
                  </a:txBody>
                  <a:tcPr/>
                </a:tc>
                <a:tc>
                  <a:txBody>
                    <a:bodyPr/>
                    <a:lstStyle/>
                    <a:p>
                      <a:r>
                        <a:rPr lang="en-GB" dirty="0"/>
                        <a:t>Subthemes</a:t>
                      </a:r>
                    </a:p>
                  </a:txBody>
                  <a:tcPr/>
                </a:tc>
                <a:extLst>
                  <a:ext uri="{0D108BD9-81ED-4DB2-BD59-A6C34878D82A}">
                    <a16:rowId xmlns:a16="http://schemas.microsoft.com/office/drawing/2014/main" val="3481330525"/>
                  </a:ext>
                </a:extLst>
              </a:tr>
              <a:tr h="468572">
                <a:tc>
                  <a:txBody>
                    <a:bodyPr/>
                    <a:lstStyle/>
                    <a:p>
                      <a:r>
                        <a:rPr lang="en-GB" sz="2400" dirty="0"/>
                        <a:t>Identity/prothesis embodiment</a:t>
                      </a:r>
                    </a:p>
                  </a:txBody>
                  <a:tcPr/>
                </a:tc>
                <a:tc>
                  <a:txBody>
                    <a:bodyPr/>
                    <a:lstStyle/>
                    <a:p>
                      <a:r>
                        <a:rPr lang="en-GB" sz="2400" dirty="0"/>
                        <a:t>Agency </a:t>
                      </a:r>
                    </a:p>
                  </a:txBody>
                  <a:tcPr/>
                </a:tc>
                <a:extLst>
                  <a:ext uri="{0D108BD9-81ED-4DB2-BD59-A6C34878D82A}">
                    <a16:rowId xmlns:a16="http://schemas.microsoft.com/office/drawing/2014/main" val="1481793875"/>
                  </a:ext>
                </a:extLst>
              </a:tr>
              <a:tr h="468572">
                <a:tc>
                  <a:txBody>
                    <a:bodyPr/>
                    <a:lstStyle/>
                    <a:p>
                      <a:endParaRPr lang="en-GB" sz="2400" dirty="0"/>
                    </a:p>
                  </a:txBody>
                  <a:tcPr/>
                </a:tc>
                <a:tc>
                  <a:txBody>
                    <a:bodyPr/>
                    <a:lstStyle/>
                    <a:p>
                      <a:r>
                        <a:rPr lang="en-GB" sz="2400" dirty="0"/>
                        <a:t>Individuality &amp; Personalisation</a:t>
                      </a:r>
                    </a:p>
                  </a:txBody>
                  <a:tcPr/>
                </a:tc>
                <a:extLst>
                  <a:ext uri="{0D108BD9-81ED-4DB2-BD59-A6C34878D82A}">
                    <a16:rowId xmlns:a16="http://schemas.microsoft.com/office/drawing/2014/main" val="487334"/>
                  </a:ext>
                </a:extLst>
              </a:tr>
              <a:tr h="468572">
                <a:tc>
                  <a:txBody>
                    <a:bodyPr/>
                    <a:lstStyle/>
                    <a:p>
                      <a:endParaRPr lang="en-GB" sz="2400"/>
                    </a:p>
                  </a:txBody>
                  <a:tcPr/>
                </a:tc>
                <a:tc>
                  <a:txBody>
                    <a:bodyPr/>
                    <a:lstStyle/>
                    <a:p>
                      <a:r>
                        <a:rPr lang="en-GB" sz="2400" dirty="0"/>
                        <a:t>Returning to pre-amputation identity</a:t>
                      </a:r>
                    </a:p>
                  </a:txBody>
                  <a:tcPr/>
                </a:tc>
                <a:extLst>
                  <a:ext uri="{0D108BD9-81ED-4DB2-BD59-A6C34878D82A}">
                    <a16:rowId xmlns:a16="http://schemas.microsoft.com/office/drawing/2014/main" val="656685180"/>
                  </a:ext>
                </a:extLst>
              </a:tr>
              <a:tr h="468572">
                <a:tc>
                  <a:txBody>
                    <a:bodyPr/>
                    <a:lstStyle/>
                    <a:p>
                      <a:r>
                        <a:rPr lang="en-GB" sz="2400" dirty="0"/>
                        <a:t>Journey of acceptance </a:t>
                      </a:r>
                    </a:p>
                  </a:txBody>
                  <a:tcPr/>
                </a:tc>
                <a:tc>
                  <a:txBody>
                    <a:bodyPr/>
                    <a:lstStyle/>
                    <a:p>
                      <a:r>
                        <a:rPr lang="en-GB" sz="2400" dirty="0"/>
                        <a:t>Internal/External validation</a:t>
                      </a:r>
                    </a:p>
                  </a:txBody>
                  <a:tcPr/>
                </a:tc>
                <a:extLst>
                  <a:ext uri="{0D108BD9-81ED-4DB2-BD59-A6C34878D82A}">
                    <a16:rowId xmlns:a16="http://schemas.microsoft.com/office/drawing/2014/main" val="363221178"/>
                  </a:ext>
                </a:extLst>
              </a:tr>
              <a:tr h="468572">
                <a:tc>
                  <a:txBody>
                    <a:bodyPr/>
                    <a:lstStyle/>
                    <a:p>
                      <a:endParaRPr lang="en-GB" sz="2400" dirty="0"/>
                    </a:p>
                  </a:txBody>
                  <a:tcPr/>
                </a:tc>
                <a:tc>
                  <a:txBody>
                    <a:bodyPr/>
                    <a:lstStyle/>
                    <a:p>
                      <a:r>
                        <a:rPr lang="en-GB" sz="2400" dirty="0"/>
                        <a:t>Empowerment</a:t>
                      </a:r>
                    </a:p>
                  </a:txBody>
                  <a:tcPr/>
                </a:tc>
                <a:extLst>
                  <a:ext uri="{0D108BD9-81ED-4DB2-BD59-A6C34878D82A}">
                    <a16:rowId xmlns:a16="http://schemas.microsoft.com/office/drawing/2014/main" val="3508072599"/>
                  </a:ext>
                </a:extLst>
              </a:tr>
              <a:tr h="468572">
                <a:tc>
                  <a:txBody>
                    <a:bodyPr/>
                    <a:lstStyle/>
                    <a:p>
                      <a:endParaRPr lang="en-GB" sz="2400" dirty="0"/>
                    </a:p>
                  </a:txBody>
                  <a:tcPr/>
                </a:tc>
                <a:tc>
                  <a:txBody>
                    <a:bodyPr/>
                    <a:lstStyle/>
                    <a:p>
                      <a:r>
                        <a:rPr lang="en-GB" sz="2400" dirty="0"/>
                        <a:t>Pride/excitement </a:t>
                      </a:r>
                    </a:p>
                  </a:txBody>
                  <a:tcPr/>
                </a:tc>
                <a:extLst>
                  <a:ext uri="{0D108BD9-81ED-4DB2-BD59-A6C34878D82A}">
                    <a16:rowId xmlns:a16="http://schemas.microsoft.com/office/drawing/2014/main" val="1703640447"/>
                  </a:ext>
                </a:extLst>
              </a:tr>
              <a:tr h="468572">
                <a:tc>
                  <a:txBody>
                    <a:bodyPr/>
                    <a:lstStyle/>
                    <a:p>
                      <a:r>
                        <a:rPr lang="en-GB" sz="2400" dirty="0"/>
                        <a:t>Responsibility to others</a:t>
                      </a:r>
                    </a:p>
                  </a:txBody>
                  <a:tcPr/>
                </a:tc>
                <a:tc>
                  <a:txBody>
                    <a:bodyPr/>
                    <a:lstStyle/>
                    <a:p>
                      <a:r>
                        <a:rPr lang="en-GB" sz="2400" dirty="0"/>
                        <a:t>Education and awareness (public/children)</a:t>
                      </a:r>
                    </a:p>
                  </a:txBody>
                  <a:tcPr/>
                </a:tc>
                <a:extLst>
                  <a:ext uri="{0D108BD9-81ED-4DB2-BD59-A6C34878D82A}">
                    <a16:rowId xmlns:a16="http://schemas.microsoft.com/office/drawing/2014/main" val="2600221647"/>
                  </a:ext>
                </a:extLst>
              </a:tr>
              <a:tr h="468572">
                <a:tc>
                  <a:txBody>
                    <a:bodyPr/>
                    <a:lstStyle/>
                    <a:p>
                      <a:endParaRPr lang="en-GB" sz="2400" dirty="0"/>
                    </a:p>
                  </a:txBody>
                  <a:tcPr/>
                </a:tc>
                <a:tc>
                  <a:txBody>
                    <a:bodyPr/>
                    <a:lstStyle/>
                    <a:p>
                      <a:r>
                        <a:rPr lang="en-GB" sz="2400" dirty="0"/>
                        <a:t>Representation of Amputees</a:t>
                      </a:r>
                    </a:p>
                  </a:txBody>
                  <a:tcPr/>
                </a:tc>
                <a:extLst>
                  <a:ext uri="{0D108BD9-81ED-4DB2-BD59-A6C34878D82A}">
                    <a16:rowId xmlns:a16="http://schemas.microsoft.com/office/drawing/2014/main" val="3935627604"/>
                  </a:ext>
                </a:extLst>
              </a:tr>
              <a:tr h="808767">
                <a:tc>
                  <a:txBody>
                    <a:bodyPr/>
                    <a:lstStyle/>
                    <a:p>
                      <a:r>
                        <a:rPr lang="en-GB" sz="2400" dirty="0"/>
                        <a:t>Cover vs No Cover </a:t>
                      </a:r>
                    </a:p>
                  </a:txBody>
                  <a:tcPr/>
                </a:tc>
                <a:tc>
                  <a:txBody>
                    <a:bodyPr/>
                    <a:lstStyle/>
                    <a:p>
                      <a:r>
                        <a:rPr lang="en-GB" sz="2400" dirty="0"/>
                        <a:t>Change in conversation dynamic (medical/intrusive vs surface level and design focused)</a:t>
                      </a:r>
                    </a:p>
                  </a:txBody>
                  <a:tcPr/>
                </a:tc>
                <a:extLst>
                  <a:ext uri="{0D108BD9-81ED-4DB2-BD59-A6C34878D82A}">
                    <a16:rowId xmlns:a16="http://schemas.microsoft.com/office/drawing/2014/main" val="2407246109"/>
                  </a:ext>
                </a:extLst>
              </a:tr>
              <a:tr h="468572">
                <a:tc>
                  <a:txBody>
                    <a:bodyPr/>
                    <a:lstStyle/>
                    <a:p>
                      <a:endParaRPr lang="en-GB" sz="2400" dirty="0"/>
                    </a:p>
                  </a:txBody>
                  <a:tcPr/>
                </a:tc>
                <a:tc>
                  <a:txBody>
                    <a:bodyPr/>
                    <a:lstStyle/>
                    <a:p>
                      <a:r>
                        <a:rPr lang="en-GB" sz="2400" dirty="0"/>
                        <a:t>Feminine vs Masculine </a:t>
                      </a:r>
                    </a:p>
                  </a:txBody>
                  <a:tcPr/>
                </a:tc>
                <a:extLst>
                  <a:ext uri="{0D108BD9-81ED-4DB2-BD59-A6C34878D82A}">
                    <a16:rowId xmlns:a16="http://schemas.microsoft.com/office/drawing/2014/main" val="3566941914"/>
                  </a:ext>
                </a:extLst>
              </a:tr>
              <a:tr h="468572">
                <a:tc>
                  <a:txBody>
                    <a:bodyPr/>
                    <a:lstStyle/>
                    <a:p>
                      <a:endParaRPr lang="en-GB" sz="2400" dirty="0"/>
                    </a:p>
                  </a:txBody>
                  <a:tcPr/>
                </a:tc>
                <a:tc>
                  <a:txBody>
                    <a:bodyPr/>
                    <a:lstStyle/>
                    <a:p>
                      <a:r>
                        <a:rPr lang="en-GB" sz="2400" dirty="0"/>
                        <a:t>Safety and functionality </a:t>
                      </a:r>
                    </a:p>
                  </a:txBody>
                  <a:tcPr/>
                </a:tc>
                <a:extLst>
                  <a:ext uri="{0D108BD9-81ED-4DB2-BD59-A6C34878D82A}">
                    <a16:rowId xmlns:a16="http://schemas.microsoft.com/office/drawing/2014/main" val="4260214704"/>
                  </a:ext>
                </a:extLst>
              </a:tr>
            </a:tbl>
          </a:graphicData>
        </a:graphic>
      </p:graphicFrame>
    </p:spTree>
    <p:extLst>
      <p:ext uri="{BB962C8B-B14F-4D97-AF65-F5344CB8AC3E}">
        <p14:creationId xmlns:p14="http://schemas.microsoft.com/office/powerpoint/2010/main" val="3909610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60690BD-9DDC-7CF2-7D8C-A9CE839A5779}"/>
              </a:ext>
            </a:extLst>
          </p:cNvPr>
          <p:cNvSpPr>
            <a:spLocks noGrp="1"/>
          </p:cNvSpPr>
          <p:nvPr>
            <p:ph type="title"/>
          </p:nvPr>
        </p:nvSpPr>
        <p:spPr>
          <a:xfrm>
            <a:off x="422673" y="1045199"/>
            <a:ext cx="3546499" cy="4461163"/>
          </a:xfrm>
        </p:spPr>
        <p:txBody>
          <a:bodyPr>
            <a:normAutofit/>
          </a:bodyPr>
          <a:lstStyle/>
          <a:p>
            <a:r>
              <a:rPr lang="en-GB" dirty="0">
                <a:solidFill>
                  <a:srgbClr val="FFFFFF"/>
                </a:solidFill>
              </a:rPr>
              <a:t>Identity/</a:t>
            </a:r>
            <a:br>
              <a:rPr lang="en-GB" dirty="0">
                <a:solidFill>
                  <a:srgbClr val="FFFFFF"/>
                </a:solidFill>
              </a:rPr>
            </a:br>
            <a:r>
              <a:rPr lang="en-GB" dirty="0">
                <a:solidFill>
                  <a:srgbClr val="FFFFFF"/>
                </a:solidFill>
              </a:rPr>
              <a:t>Prosthesis </a:t>
            </a:r>
            <a:r>
              <a:rPr lang="en-GB" dirty="0" err="1">
                <a:solidFill>
                  <a:srgbClr val="FFFFFF"/>
                </a:solidFill>
              </a:rPr>
              <a:t>emobodiment</a:t>
            </a:r>
            <a:r>
              <a:rPr lang="en-GB" dirty="0">
                <a:solidFill>
                  <a:srgbClr val="FFFFFF"/>
                </a:solidFill>
              </a:rPr>
              <a:t>  </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7A4B198-F28B-16D2-9D42-CC895E3A8603}"/>
              </a:ext>
            </a:extLst>
          </p:cNvPr>
          <p:cNvSpPr>
            <a:spLocks noGrp="1"/>
          </p:cNvSpPr>
          <p:nvPr>
            <p:ph idx="1"/>
          </p:nvPr>
        </p:nvSpPr>
        <p:spPr>
          <a:xfrm>
            <a:off x="4388797" y="826236"/>
            <a:ext cx="6906491" cy="5585619"/>
          </a:xfrm>
        </p:spPr>
        <p:txBody>
          <a:bodyPr anchor="ctr">
            <a:normAutofit fontScale="85000" lnSpcReduction="10000"/>
          </a:bodyPr>
          <a:lstStyle/>
          <a:p>
            <a:pPr>
              <a:lnSpc>
                <a:spcPct val="150000"/>
              </a:lnSpc>
              <a:buFont typeface="Wingdings" panose="05000000000000000000" pitchFamily="2" charset="2"/>
              <a:buChar char="Ø"/>
            </a:pPr>
            <a:r>
              <a:rPr lang="en-GB" sz="2600" dirty="0"/>
              <a:t>“I just feel a bit, you know, cooler doing it, I feel more like me…think that’s a massive part of it, to feel confident in how you look’’ – P1(F)</a:t>
            </a:r>
          </a:p>
          <a:p>
            <a:pPr>
              <a:lnSpc>
                <a:spcPct val="150000"/>
              </a:lnSpc>
              <a:buFont typeface="Wingdings" panose="05000000000000000000" pitchFamily="2" charset="2"/>
              <a:buChar char="Ø"/>
            </a:pPr>
            <a:endParaRPr lang="en-GB" sz="2600" dirty="0"/>
          </a:p>
          <a:p>
            <a:pPr>
              <a:lnSpc>
                <a:spcPct val="150000"/>
              </a:lnSpc>
              <a:buFont typeface="Wingdings" panose="05000000000000000000" pitchFamily="2" charset="2"/>
              <a:buChar char="Ø"/>
            </a:pPr>
            <a:r>
              <a:rPr lang="en-GB" sz="2600" dirty="0"/>
              <a:t>“It was all about trying to get back to where I was before….getting back to those [sporting/family] activities was really emotionally important to me” – P2(F)</a:t>
            </a:r>
          </a:p>
          <a:p>
            <a:pPr>
              <a:lnSpc>
                <a:spcPct val="150000"/>
              </a:lnSpc>
              <a:buFont typeface="Wingdings" panose="05000000000000000000" pitchFamily="2" charset="2"/>
              <a:buChar char="Ø"/>
            </a:pPr>
            <a:endParaRPr lang="en-GB" sz="2600" dirty="0"/>
          </a:p>
          <a:p>
            <a:pPr>
              <a:lnSpc>
                <a:spcPct val="150000"/>
              </a:lnSpc>
              <a:buFont typeface="Wingdings" panose="05000000000000000000" pitchFamily="2" charset="2"/>
              <a:buChar char="Ø"/>
            </a:pPr>
            <a:r>
              <a:rPr lang="en-GB" sz="2600" dirty="0"/>
              <a:t>“I think it takes a long time, after trauma, to re-piece, to get your life back together again” – P2 (F)</a:t>
            </a: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37738412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60690BD-9DDC-7CF2-7D8C-A9CE839A5779}"/>
              </a:ext>
            </a:extLst>
          </p:cNvPr>
          <p:cNvSpPr>
            <a:spLocks noGrp="1"/>
          </p:cNvSpPr>
          <p:nvPr>
            <p:ph type="title"/>
          </p:nvPr>
        </p:nvSpPr>
        <p:spPr>
          <a:xfrm>
            <a:off x="422673" y="1045199"/>
            <a:ext cx="3546499" cy="4461163"/>
          </a:xfrm>
        </p:spPr>
        <p:txBody>
          <a:bodyPr>
            <a:normAutofit/>
          </a:bodyPr>
          <a:lstStyle/>
          <a:p>
            <a:r>
              <a:rPr lang="en-GB" dirty="0">
                <a:solidFill>
                  <a:srgbClr val="FFFFFF"/>
                </a:solidFill>
              </a:rPr>
              <a:t>Identity/</a:t>
            </a:r>
            <a:br>
              <a:rPr lang="en-GB" dirty="0">
                <a:solidFill>
                  <a:srgbClr val="FFFFFF"/>
                </a:solidFill>
              </a:rPr>
            </a:br>
            <a:r>
              <a:rPr lang="en-GB" dirty="0">
                <a:solidFill>
                  <a:srgbClr val="FFFFFF"/>
                </a:solidFill>
              </a:rPr>
              <a:t>Prosthesis </a:t>
            </a:r>
            <a:r>
              <a:rPr lang="en-GB" dirty="0" err="1">
                <a:solidFill>
                  <a:srgbClr val="FFFFFF"/>
                </a:solidFill>
              </a:rPr>
              <a:t>emobodiment</a:t>
            </a:r>
            <a:r>
              <a:rPr lang="en-GB" dirty="0">
                <a:solidFill>
                  <a:srgbClr val="FFFFFF"/>
                </a:solidFill>
              </a:rPr>
              <a:t>  </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7A4B198-F28B-16D2-9D42-CC895E3A8603}"/>
              </a:ext>
            </a:extLst>
          </p:cNvPr>
          <p:cNvSpPr>
            <a:spLocks noGrp="1"/>
          </p:cNvSpPr>
          <p:nvPr>
            <p:ph idx="1"/>
          </p:nvPr>
        </p:nvSpPr>
        <p:spPr>
          <a:xfrm>
            <a:off x="4447308" y="591344"/>
            <a:ext cx="6906491" cy="5585619"/>
          </a:xfrm>
        </p:spPr>
        <p:txBody>
          <a:bodyPr anchor="ctr">
            <a:normAutofit fontScale="47500" lnSpcReduction="20000"/>
          </a:bodyPr>
          <a:lstStyle/>
          <a:p>
            <a:pPr>
              <a:lnSpc>
                <a:spcPct val="150000"/>
              </a:lnSpc>
              <a:buFont typeface="Wingdings" panose="05000000000000000000" pitchFamily="2" charset="2"/>
              <a:buChar char="Ø"/>
            </a:pPr>
            <a:r>
              <a:rPr lang="en-GB" sz="2400" b="1" dirty="0"/>
              <a:t>“</a:t>
            </a:r>
            <a:r>
              <a:rPr lang="en-GB" sz="4400" dirty="0"/>
              <a:t>I would never wear shorts with my prosthesis when I was younger… so, um, yeah with my cover on…totally different attitude” P4(M)</a:t>
            </a:r>
          </a:p>
          <a:p>
            <a:pPr>
              <a:lnSpc>
                <a:spcPct val="150000"/>
              </a:lnSpc>
              <a:buFont typeface="Wingdings" panose="05000000000000000000" pitchFamily="2" charset="2"/>
              <a:buChar char="Ø"/>
            </a:pPr>
            <a:endParaRPr lang="en-GB" sz="4400" dirty="0"/>
          </a:p>
          <a:p>
            <a:pPr>
              <a:lnSpc>
                <a:spcPct val="150000"/>
              </a:lnSpc>
              <a:buFont typeface="Wingdings" panose="05000000000000000000" pitchFamily="2" charset="2"/>
              <a:buChar char="Ø"/>
            </a:pPr>
            <a:r>
              <a:rPr lang="en-GB" sz="4400" dirty="0"/>
              <a:t>“This is it, yeah, this is me” - P4(M)</a:t>
            </a:r>
          </a:p>
          <a:p>
            <a:pPr>
              <a:lnSpc>
                <a:spcPct val="150000"/>
              </a:lnSpc>
              <a:buFont typeface="Wingdings" panose="05000000000000000000" pitchFamily="2" charset="2"/>
              <a:buChar char="Ø"/>
            </a:pPr>
            <a:endParaRPr lang="en-GB" sz="4400" dirty="0"/>
          </a:p>
          <a:p>
            <a:pPr>
              <a:lnSpc>
                <a:spcPct val="150000"/>
              </a:lnSpc>
              <a:buFont typeface="Wingdings" panose="05000000000000000000" pitchFamily="2" charset="2"/>
              <a:buChar char="Ø"/>
            </a:pPr>
            <a:r>
              <a:rPr lang="en-GB" sz="4400" dirty="0"/>
              <a:t>“Proud…in a way, proud…definitely. I was like so what? I’ve had the leg cut off, I’m </a:t>
            </a:r>
            <a:r>
              <a:rPr lang="en-GB" sz="4400" dirty="0" err="1"/>
              <a:t>gonna</a:t>
            </a:r>
            <a:r>
              <a:rPr lang="en-GB" sz="4400" dirty="0"/>
              <a:t> make the best of it” -P5(M)</a:t>
            </a:r>
          </a:p>
          <a:p>
            <a:pPr>
              <a:lnSpc>
                <a:spcPct val="150000"/>
              </a:lnSpc>
              <a:buFont typeface="Wingdings" panose="05000000000000000000" pitchFamily="2" charset="2"/>
              <a:buChar char="Ø"/>
            </a:pPr>
            <a:endParaRPr lang="en-GB" sz="4400" dirty="0"/>
          </a:p>
          <a:p>
            <a:pPr>
              <a:lnSpc>
                <a:spcPct val="150000"/>
              </a:lnSpc>
              <a:buFont typeface="Wingdings" panose="05000000000000000000" pitchFamily="2" charset="2"/>
              <a:buChar char="Ø"/>
            </a:pPr>
            <a:r>
              <a:rPr lang="en-GB" sz="4400" dirty="0"/>
              <a:t>“It’s about self-esteem….putting on a leg cover makes you feel good” -P5(M)</a:t>
            </a: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14293004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8032852-68EB-A35D-7B20-E53B93D90BE9}"/>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Journey of Acceptance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E0F5CD3-B47D-069E-C9C6-5E17522E0A1D}"/>
              </a:ext>
            </a:extLst>
          </p:cNvPr>
          <p:cNvSpPr>
            <a:spLocks noGrp="1"/>
          </p:cNvSpPr>
          <p:nvPr>
            <p:ph idx="1"/>
          </p:nvPr>
        </p:nvSpPr>
        <p:spPr>
          <a:xfrm>
            <a:off x="4447308" y="223520"/>
            <a:ext cx="6906491" cy="6502400"/>
          </a:xfrm>
        </p:spPr>
        <p:txBody>
          <a:bodyPr anchor="ctr">
            <a:normAutofit/>
          </a:bodyPr>
          <a:lstStyle/>
          <a:p>
            <a:pPr>
              <a:lnSpc>
                <a:spcPct val="150000"/>
              </a:lnSpc>
              <a:buFont typeface="Wingdings" panose="05000000000000000000" pitchFamily="2" charset="2"/>
              <a:buChar char="Ø"/>
            </a:pPr>
            <a:r>
              <a:rPr lang="en-GB" sz="2400" dirty="0"/>
              <a:t>“[without leg cover] you have to keep making yourself not mind… like walking around with clothes you don’t really like but you have to wear them anyway’’ -P1(F)</a:t>
            </a:r>
          </a:p>
          <a:p>
            <a:pPr>
              <a:lnSpc>
                <a:spcPct val="150000"/>
              </a:lnSpc>
              <a:buFont typeface="Wingdings" panose="05000000000000000000" pitchFamily="2" charset="2"/>
              <a:buChar char="Ø"/>
            </a:pPr>
            <a:endParaRPr lang="en-GB" sz="2400" dirty="0"/>
          </a:p>
          <a:p>
            <a:pPr>
              <a:lnSpc>
                <a:spcPct val="150000"/>
              </a:lnSpc>
              <a:buFont typeface="Wingdings" panose="05000000000000000000" pitchFamily="2" charset="2"/>
              <a:buChar char="Ø"/>
            </a:pPr>
            <a:r>
              <a:rPr lang="en-GB" sz="2400" dirty="0"/>
              <a:t>“I’m quite proud of my life since the accident, proud of what I have managed to achieve… that’s what's given me the confidence to be okay with it”- P2(F)</a:t>
            </a:r>
          </a:p>
        </p:txBody>
      </p:sp>
    </p:spTree>
    <p:extLst>
      <p:ext uri="{BB962C8B-B14F-4D97-AF65-F5344CB8AC3E}">
        <p14:creationId xmlns:p14="http://schemas.microsoft.com/office/powerpoint/2010/main" val="42766687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8032852-68EB-A35D-7B20-E53B93D90BE9}"/>
              </a:ext>
            </a:extLst>
          </p:cNvPr>
          <p:cNvSpPr>
            <a:spLocks noGrp="1"/>
          </p:cNvSpPr>
          <p:nvPr>
            <p:ph type="title"/>
          </p:nvPr>
        </p:nvSpPr>
        <p:spPr>
          <a:xfrm>
            <a:off x="686834" y="1153572"/>
            <a:ext cx="3200400" cy="4461163"/>
          </a:xfrm>
        </p:spPr>
        <p:txBody>
          <a:bodyPr>
            <a:normAutofit/>
          </a:bodyPr>
          <a:lstStyle/>
          <a:p>
            <a:r>
              <a:rPr lang="en-GB">
                <a:solidFill>
                  <a:srgbClr val="FFFFFF"/>
                </a:solidFill>
              </a:rPr>
              <a:t>Journey of Acceptance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E0F5CD3-B47D-069E-C9C6-5E17522E0A1D}"/>
              </a:ext>
            </a:extLst>
          </p:cNvPr>
          <p:cNvSpPr>
            <a:spLocks noGrp="1"/>
          </p:cNvSpPr>
          <p:nvPr>
            <p:ph idx="1"/>
          </p:nvPr>
        </p:nvSpPr>
        <p:spPr>
          <a:xfrm>
            <a:off x="4363418" y="36512"/>
            <a:ext cx="6906491" cy="6502400"/>
          </a:xfrm>
        </p:spPr>
        <p:txBody>
          <a:bodyPr anchor="ctr">
            <a:normAutofit/>
          </a:bodyPr>
          <a:lstStyle/>
          <a:p>
            <a:pPr marL="0" indent="0">
              <a:lnSpc>
                <a:spcPct val="150000"/>
              </a:lnSpc>
              <a:buNone/>
            </a:pPr>
            <a:endParaRPr lang="en-GB" sz="1800" dirty="0"/>
          </a:p>
          <a:p>
            <a:pPr>
              <a:lnSpc>
                <a:spcPct val="150000"/>
              </a:lnSpc>
              <a:buFont typeface="Wingdings" panose="05000000000000000000" pitchFamily="2" charset="2"/>
              <a:buChar char="Ø"/>
            </a:pPr>
            <a:r>
              <a:rPr lang="en-GB" sz="2400" dirty="0"/>
              <a:t>“It improved my mindset… I think it would improve everybody's mindset because you get a bit of pride about it….I’m </a:t>
            </a:r>
            <a:r>
              <a:rPr lang="en-GB" sz="2400" dirty="0" err="1"/>
              <a:t>gonna</a:t>
            </a:r>
            <a:r>
              <a:rPr lang="en-GB" sz="2400" dirty="0"/>
              <a:t> embrace this” -P5(M)</a:t>
            </a:r>
          </a:p>
          <a:p>
            <a:pPr>
              <a:lnSpc>
                <a:spcPct val="150000"/>
              </a:lnSpc>
              <a:buFont typeface="Wingdings" panose="05000000000000000000" pitchFamily="2" charset="2"/>
              <a:buChar char="Ø"/>
            </a:pPr>
            <a:endParaRPr lang="en-GB" sz="2400" dirty="0"/>
          </a:p>
          <a:p>
            <a:pPr>
              <a:lnSpc>
                <a:spcPct val="150000"/>
              </a:lnSpc>
              <a:buFont typeface="Wingdings" panose="05000000000000000000" pitchFamily="2" charset="2"/>
              <a:buChar char="Ø"/>
            </a:pPr>
            <a:r>
              <a:rPr lang="en-GB" sz="2400" dirty="0"/>
              <a:t>“Cause all amputees will fight a battle when they become amputees, to accept they can’t do what they did before….but getting it, it makes you want to do more, want to get out and show it off” -P5(M)</a:t>
            </a:r>
          </a:p>
        </p:txBody>
      </p:sp>
    </p:spTree>
    <p:extLst>
      <p:ext uri="{BB962C8B-B14F-4D97-AF65-F5344CB8AC3E}">
        <p14:creationId xmlns:p14="http://schemas.microsoft.com/office/powerpoint/2010/main" val="2833511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56BABC0-61F0-1A5F-14CA-1ADD191FCAFD}"/>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Responsibility to Others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A8ECA11-54AA-7BB6-B195-12FDA229951A}"/>
              </a:ext>
            </a:extLst>
          </p:cNvPr>
          <p:cNvSpPr>
            <a:spLocks noGrp="1"/>
          </p:cNvSpPr>
          <p:nvPr>
            <p:ph idx="1"/>
          </p:nvPr>
        </p:nvSpPr>
        <p:spPr>
          <a:xfrm>
            <a:off x="4430530" y="775888"/>
            <a:ext cx="6906491" cy="5912803"/>
          </a:xfrm>
        </p:spPr>
        <p:txBody>
          <a:bodyPr anchor="ctr">
            <a:normAutofit fontScale="70000" lnSpcReduction="20000"/>
          </a:bodyPr>
          <a:lstStyle/>
          <a:p>
            <a:pPr>
              <a:lnSpc>
                <a:spcPct val="150000"/>
              </a:lnSpc>
              <a:buFont typeface="Wingdings" panose="05000000000000000000" pitchFamily="2" charset="2"/>
              <a:buChar char="Ø"/>
            </a:pPr>
            <a:r>
              <a:rPr lang="en-GB" sz="2400" dirty="0"/>
              <a:t>“</a:t>
            </a:r>
            <a:r>
              <a:rPr lang="en-GB" sz="3800" dirty="0"/>
              <a:t>I feel a sense of responsibility to show my leg more…so that people, particularly kids, are more aware and familiar with it’’ -P2(F)</a:t>
            </a:r>
          </a:p>
          <a:p>
            <a:pPr>
              <a:lnSpc>
                <a:spcPct val="150000"/>
              </a:lnSpc>
              <a:buFont typeface="Wingdings" panose="05000000000000000000" pitchFamily="2" charset="2"/>
              <a:buChar char="Ø"/>
            </a:pPr>
            <a:endParaRPr lang="en-GB" sz="3800" dirty="0"/>
          </a:p>
          <a:p>
            <a:pPr>
              <a:lnSpc>
                <a:spcPct val="150000"/>
              </a:lnSpc>
              <a:buFont typeface="Wingdings" panose="05000000000000000000" pitchFamily="2" charset="2"/>
              <a:buChar char="Ø"/>
            </a:pPr>
            <a:r>
              <a:rPr lang="en-GB" sz="3800" dirty="0"/>
              <a:t>“It’s actually a bit unfair, to suddenly sort of launch this grenade at them </a:t>
            </a:r>
            <a:r>
              <a:rPr lang="en-GB" sz="3800" i="1" dirty="0"/>
              <a:t>‘oh I’m an amputee!’</a:t>
            </a:r>
            <a:r>
              <a:rPr lang="en-GB" sz="3800" dirty="0"/>
              <a:t>, I would rather people know”- P2(F)</a:t>
            </a:r>
          </a:p>
          <a:p>
            <a:pPr>
              <a:lnSpc>
                <a:spcPct val="150000"/>
              </a:lnSpc>
              <a:buFont typeface="Wingdings" panose="05000000000000000000" pitchFamily="2" charset="2"/>
              <a:buChar char="Ø"/>
            </a:pPr>
            <a:endParaRPr lang="en-GB" sz="3800" dirty="0"/>
          </a:p>
          <a:p>
            <a:pPr marL="0" indent="0">
              <a:lnSpc>
                <a:spcPct val="150000"/>
              </a:lnSpc>
              <a:buNone/>
            </a:pPr>
            <a:endParaRPr lang="en-GB" sz="2400" dirty="0"/>
          </a:p>
          <a:p>
            <a:pPr marL="0" indent="0">
              <a:lnSpc>
                <a:spcPct val="150000"/>
              </a:lnSpc>
              <a:buNone/>
            </a:pPr>
            <a:r>
              <a:rPr lang="en-GB" sz="2400" dirty="0"/>
              <a:t> </a:t>
            </a:r>
          </a:p>
        </p:txBody>
      </p:sp>
    </p:spTree>
    <p:extLst>
      <p:ext uri="{BB962C8B-B14F-4D97-AF65-F5344CB8AC3E}">
        <p14:creationId xmlns:p14="http://schemas.microsoft.com/office/powerpoint/2010/main" val="8515296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56BABC0-61F0-1A5F-14CA-1ADD191FCAFD}"/>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Responsibility to Others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A8ECA11-54AA-7BB6-B195-12FDA229951A}"/>
              </a:ext>
            </a:extLst>
          </p:cNvPr>
          <p:cNvSpPr>
            <a:spLocks noGrp="1"/>
          </p:cNvSpPr>
          <p:nvPr>
            <p:ph idx="1"/>
          </p:nvPr>
        </p:nvSpPr>
        <p:spPr>
          <a:xfrm>
            <a:off x="4447308" y="264160"/>
            <a:ext cx="6906491" cy="6514145"/>
          </a:xfrm>
        </p:spPr>
        <p:txBody>
          <a:bodyPr anchor="ctr">
            <a:normAutofit fontScale="25000" lnSpcReduction="20000"/>
          </a:bodyPr>
          <a:lstStyle/>
          <a:p>
            <a:pPr marL="0" indent="0">
              <a:lnSpc>
                <a:spcPct val="150000"/>
              </a:lnSpc>
              <a:buNone/>
            </a:pPr>
            <a:endParaRPr lang="en-GB" sz="3800" dirty="0"/>
          </a:p>
          <a:p>
            <a:pPr>
              <a:lnSpc>
                <a:spcPct val="150000"/>
              </a:lnSpc>
              <a:buFont typeface="Wingdings" panose="05000000000000000000" pitchFamily="2" charset="2"/>
              <a:buChar char="Ø"/>
            </a:pPr>
            <a:r>
              <a:rPr lang="en-GB" sz="11200" dirty="0"/>
              <a:t>“When I lost my leg, there was no information… so I’m happy to help if someone unfortunately has that happen to them now” -P4(F)</a:t>
            </a:r>
          </a:p>
          <a:p>
            <a:pPr>
              <a:lnSpc>
                <a:spcPct val="150000"/>
              </a:lnSpc>
              <a:buFont typeface="Wingdings" panose="05000000000000000000" pitchFamily="2" charset="2"/>
              <a:buChar char="Ø"/>
            </a:pPr>
            <a:endParaRPr lang="en-GB" sz="11200" dirty="0"/>
          </a:p>
          <a:p>
            <a:pPr>
              <a:lnSpc>
                <a:spcPct val="150000"/>
              </a:lnSpc>
              <a:buFont typeface="Wingdings" panose="05000000000000000000" pitchFamily="2" charset="2"/>
              <a:buChar char="Ø"/>
            </a:pPr>
            <a:r>
              <a:rPr lang="en-GB" sz="11200" dirty="0"/>
              <a:t>“I feel it's better to portray a positive image about it, even though it’s a negative thing to happen. You have to make the best of it” -P4(M)</a:t>
            </a:r>
          </a:p>
          <a:p>
            <a:pPr marL="0" indent="0">
              <a:lnSpc>
                <a:spcPct val="150000"/>
              </a:lnSpc>
              <a:buNone/>
            </a:pPr>
            <a:endParaRPr lang="en-GB" sz="2400" dirty="0"/>
          </a:p>
          <a:p>
            <a:pPr marL="0" indent="0">
              <a:lnSpc>
                <a:spcPct val="150000"/>
              </a:lnSpc>
              <a:buNone/>
            </a:pPr>
            <a:r>
              <a:rPr lang="en-GB" sz="2400" dirty="0"/>
              <a:t> </a:t>
            </a:r>
          </a:p>
        </p:txBody>
      </p:sp>
    </p:spTree>
    <p:extLst>
      <p:ext uri="{BB962C8B-B14F-4D97-AF65-F5344CB8AC3E}">
        <p14:creationId xmlns:p14="http://schemas.microsoft.com/office/powerpoint/2010/main" val="17252477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ABE438-FF23-1075-8324-F764760B58A7}"/>
              </a:ext>
            </a:extLst>
          </p:cNvPr>
          <p:cNvSpPr>
            <a:spLocks noGrp="1"/>
          </p:cNvSpPr>
          <p:nvPr>
            <p:ph type="title"/>
          </p:nvPr>
        </p:nvSpPr>
        <p:spPr>
          <a:xfrm>
            <a:off x="686834" y="1153572"/>
            <a:ext cx="3200400" cy="4461163"/>
          </a:xfrm>
        </p:spPr>
        <p:txBody>
          <a:bodyPr>
            <a:normAutofit/>
          </a:bodyPr>
          <a:lstStyle/>
          <a:p>
            <a:r>
              <a:rPr lang="en-GB">
                <a:solidFill>
                  <a:srgbClr val="FFFFFF"/>
                </a:solidFill>
              </a:rPr>
              <a:t>Cover vs No Cover</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F1DF856-5CEA-3DD0-72BD-464712C45099}"/>
              </a:ext>
            </a:extLst>
          </p:cNvPr>
          <p:cNvSpPr>
            <a:spLocks noGrp="1"/>
          </p:cNvSpPr>
          <p:nvPr>
            <p:ph idx="1"/>
          </p:nvPr>
        </p:nvSpPr>
        <p:spPr>
          <a:xfrm>
            <a:off x="4447308" y="591344"/>
            <a:ext cx="6906491" cy="5585619"/>
          </a:xfrm>
        </p:spPr>
        <p:txBody>
          <a:bodyPr anchor="ctr">
            <a:normAutofit/>
          </a:bodyPr>
          <a:lstStyle/>
          <a:p>
            <a:pPr>
              <a:lnSpc>
                <a:spcPct val="150000"/>
              </a:lnSpc>
              <a:buFont typeface="Wingdings" panose="05000000000000000000" pitchFamily="2" charset="2"/>
              <a:buChar char="Ø"/>
            </a:pPr>
            <a:r>
              <a:rPr lang="en-GB" dirty="0"/>
              <a:t>“[interactions]If I’ve got my cover on, I haven’t got a problem at all” P4(F)</a:t>
            </a:r>
          </a:p>
          <a:p>
            <a:pPr>
              <a:lnSpc>
                <a:spcPct val="150000"/>
              </a:lnSpc>
              <a:buFont typeface="Wingdings" panose="05000000000000000000" pitchFamily="2" charset="2"/>
              <a:buChar char="Ø"/>
            </a:pPr>
            <a:endParaRPr lang="en-GB" dirty="0"/>
          </a:p>
          <a:p>
            <a:pPr>
              <a:lnSpc>
                <a:spcPct val="150000"/>
              </a:lnSpc>
              <a:buFont typeface="Wingdings" panose="05000000000000000000" pitchFamily="2" charset="2"/>
              <a:buChar char="Ø"/>
            </a:pPr>
            <a:r>
              <a:rPr lang="en-GB" dirty="0"/>
              <a:t>“People are more comfortable asking, there is more to talk about, it breaks the ice” P5(M) </a:t>
            </a:r>
          </a:p>
          <a:p>
            <a:pPr marL="0" indent="0">
              <a:buNone/>
            </a:pPr>
            <a:endParaRPr lang="en-GB" dirty="0"/>
          </a:p>
        </p:txBody>
      </p:sp>
    </p:spTree>
    <p:extLst>
      <p:ext uri="{BB962C8B-B14F-4D97-AF65-F5344CB8AC3E}">
        <p14:creationId xmlns:p14="http://schemas.microsoft.com/office/powerpoint/2010/main" val="15189065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ABE438-FF23-1075-8324-F764760B58A7}"/>
              </a:ext>
            </a:extLst>
          </p:cNvPr>
          <p:cNvSpPr>
            <a:spLocks noGrp="1"/>
          </p:cNvSpPr>
          <p:nvPr>
            <p:ph type="title"/>
          </p:nvPr>
        </p:nvSpPr>
        <p:spPr>
          <a:xfrm>
            <a:off x="686834" y="1153572"/>
            <a:ext cx="3200400" cy="4461163"/>
          </a:xfrm>
        </p:spPr>
        <p:txBody>
          <a:bodyPr>
            <a:normAutofit/>
          </a:bodyPr>
          <a:lstStyle/>
          <a:p>
            <a:r>
              <a:rPr lang="en-GB">
                <a:solidFill>
                  <a:srgbClr val="FFFFFF"/>
                </a:solidFill>
              </a:rPr>
              <a:t>Cover vs No Cover</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F1DF856-5CEA-3DD0-72BD-464712C45099}"/>
              </a:ext>
            </a:extLst>
          </p:cNvPr>
          <p:cNvSpPr>
            <a:spLocks noGrp="1"/>
          </p:cNvSpPr>
          <p:nvPr>
            <p:ph idx="1"/>
          </p:nvPr>
        </p:nvSpPr>
        <p:spPr>
          <a:xfrm>
            <a:off x="4447308" y="591344"/>
            <a:ext cx="6906491" cy="5585619"/>
          </a:xfrm>
        </p:spPr>
        <p:txBody>
          <a:bodyPr anchor="ctr">
            <a:normAutofit fontScale="92500"/>
          </a:bodyPr>
          <a:lstStyle/>
          <a:p>
            <a:pPr>
              <a:lnSpc>
                <a:spcPct val="150000"/>
              </a:lnSpc>
              <a:buFont typeface="Wingdings" panose="05000000000000000000" pitchFamily="2" charset="2"/>
              <a:buChar char="Ø"/>
            </a:pPr>
            <a:r>
              <a:rPr lang="en-GB" dirty="0"/>
              <a:t>“[Talking about a friend] I think you need to be out and proud with this kind of stuff, she’s always had the foam covers and worn clothes to cover it up and just basically pretending it wasn’t a thing’’ – P1 (F)</a:t>
            </a:r>
          </a:p>
          <a:p>
            <a:pPr>
              <a:lnSpc>
                <a:spcPct val="150000"/>
              </a:lnSpc>
              <a:buFont typeface="Wingdings" panose="05000000000000000000" pitchFamily="2" charset="2"/>
              <a:buChar char="Ø"/>
            </a:pPr>
            <a:r>
              <a:rPr lang="en-GB" dirty="0"/>
              <a:t>[No cover/stem] “I don’t much like wearing that, I don’t think that’s attractive…the blokes are always in their shoers, and their always looking kind of, hard guys you know?” P2(F)</a:t>
            </a:r>
          </a:p>
          <a:p>
            <a:pPr marL="0" indent="0">
              <a:buNone/>
            </a:pPr>
            <a:endParaRPr lang="en-GB" dirty="0"/>
          </a:p>
        </p:txBody>
      </p:sp>
    </p:spTree>
    <p:extLst>
      <p:ext uri="{BB962C8B-B14F-4D97-AF65-F5344CB8AC3E}">
        <p14:creationId xmlns:p14="http://schemas.microsoft.com/office/powerpoint/2010/main" val="416110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ABFE8-94D9-E646-4C7D-34FF9F44C74B}"/>
              </a:ext>
            </a:extLst>
          </p:cNvPr>
          <p:cNvSpPr>
            <a:spLocks noGrp="1"/>
          </p:cNvSpPr>
          <p:nvPr>
            <p:ph type="title"/>
          </p:nvPr>
        </p:nvSpPr>
        <p:spPr>
          <a:xfrm>
            <a:off x="3878364" y="-307064"/>
            <a:ext cx="4840010" cy="1807305"/>
          </a:xfrm>
        </p:spPr>
        <p:txBody>
          <a:bodyPr vert="horz" lIns="91440" tIns="45720" rIns="91440" bIns="45720" rtlCol="0" anchor="ctr">
            <a:normAutofit/>
          </a:bodyPr>
          <a:lstStyle/>
          <a:p>
            <a:r>
              <a:rPr lang="en-US" dirty="0"/>
              <a:t>Conclusions  </a:t>
            </a:r>
          </a:p>
        </p:txBody>
      </p:sp>
      <p:pic>
        <p:nvPicPr>
          <p:cNvPr id="3" name="Picture 2">
            <a:extLst>
              <a:ext uri="{FF2B5EF4-FFF2-40B4-BE49-F238E27FC236}">
                <a16:creationId xmlns:a16="http://schemas.microsoft.com/office/drawing/2014/main" id="{935AD69E-923E-6223-63E5-EF984B60DF5D}"/>
              </a:ext>
            </a:extLst>
          </p:cNvPr>
          <p:cNvPicPr>
            <a:picLocks noChangeAspect="1"/>
          </p:cNvPicPr>
          <p:nvPr/>
        </p:nvPicPr>
        <p:blipFill rotWithShape="1">
          <a:blip r:embed="rId3"/>
          <a:srcRect t="15067" r="2" b="2"/>
          <a:stretch/>
        </p:blipFill>
        <p:spPr>
          <a:xfrm>
            <a:off x="47433" y="0"/>
            <a:ext cx="5520247"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4" name="Content Placeholder 3">
            <a:extLst>
              <a:ext uri="{FF2B5EF4-FFF2-40B4-BE49-F238E27FC236}">
                <a16:creationId xmlns:a16="http://schemas.microsoft.com/office/drawing/2014/main" id="{B5D29D31-AD1D-1312-682F-BC2518F9CE9A}"/>
              </a:ext>
            </a:extLst>
          </p:cNvPr>
          <p:cNvSpPr>
            <a:spLocks noGrp="1"/>
          </p:cNvSpPr>
          <p:nvPr>
            <p:ph sz="half" idx="2"/>
          </p:nvPr>
        </p:nvSpPr>
        <p:spPr>
          <a:xfrm>
            <a:off x="5100320" y="1344454"/>
            <a:ext cx="6977370" cy="4541110"/>
          </a:xfrm>
        </p:spPr>
        <p:txBody>
          <a:bodyPr vert="horz" lIns="91440" tIns="45720" rIns="91440" bIns="45720" rtlCol="0">
            <a:noAutofit/>
          </a:bodyPr>
          <a:lstStyle/>
          <a:p>
            <a:pPr>
              <a:buFont typeface="Wingdings" panose="05000000000000000000" pitchFamily="2" charset="2"/>
              <a:buChar char="Ø"/>
            </a:pPr>
            <a:r>
              <a:rPr lang="en-GB" sz="2000" dirty="0"/>
              <a:t> </a:t>
            </a:r>
            <a:r>
              <a:rPr lang="en-GB" sz="2400" dirty="0"/>
              <a:t>Ability to choose a personalised leg cover appears to aid the adjustment to living with limb-loss and an embodied identity </a:t>
            </a:r>
          </a:p>
          <a:p>
            <a:pPr>
              <a:buFont typeface="Wingdings" panose="05000000000000000000" pitchFamily="2" charset="2"/>
              <a:buChar char="Ø"/>
            </a:pPr>
            <a:r>
              <a:rPr lang="en-GB" sz="2400" dirty="0">
                <a:ea typeface="Times New Roman" panose="02020603050405020304" pitchFamily="18" charset="0"/>
              </a:rPr>
              <a:t>A</a:t>
            </a:r>
            <a:r>
              <a:rPr lang="en-GB" sz="2400" dirty="0">
                <a:effectLst/>
                <a:ea typeface="Times New Roman" panose="02020603050405020304" pitchFamily="18" charset="0"/>
              </a:rPr>
              <a:t> large proportion of participants (just under 40%) strongly endorsed positive prospects for people with a prosthesis </a:t>
            </a:r>
          </a:p>
          <a:p>
            <a:pPr>
              <a:buFont typeface="Wingdings" panose="05000000000000000000" pitchFamily="2" charset="2"/>
              <a:buChar char="Ø"/>
            </a:pPr>
            <a:r>
              <a:rPr lang="en-GB" sz="2400" dirty="0">
                <a:ea typeface="Times New Roman" panose="02020603050405020304" pitchFamily="18" charset="0"/>
              </a:rPr>
              <a:t>P</a:t>
            </a:r>
            <a:r>
              <a:rPr lang="en-GB" sz="2400" dirty="0">
                <a:effectLst/>
                <a:ea typeface="Times New Roman" panose="02020603050405020304" pitchFamily="18" charset="0"/>
              </a:rPr>
              <a:t>ossible impact of perceptions of people with wider disabilities as being inspirational or even “super-human”</a:t>
            </a:r>
          </a:p>
          <a:p>
            <a:pPr>
              <a:buFont typeface="Wingdings" panose="05000000000000000000" pitchFamily="2" charset="2"/>
              <a:buChar char="Ø"/>
            </a:pPr>
            <a:r>
              <a:rPr lang="en-GB" sz="2400" dirty="0">
                <a:ea typeface="Times New Roman" panose="02020603050405020304" pitchFamily="18" charset="0"/>
              </a:rPr>
              <a:t>P</a:t>
            </a:r>
            <a:r>
              <a:rPr lang="en-GB" sz="2400" dirty="0">
                <a:effectLst/>
                <a:ea typeface="Times New Roman" panose="02020603050405020304" pitchFamily="18" charset="0"/>
              </a:rPr>
              <a:t>erhaps contrary to the self-stigmatic view often reported by amputees, this positive impact goes beyond the user itself and also impacts on how others view the individual. </a:t>
            </a:r>
            <a:endParaRPr lang="en-US" sz="2400" b="0" i="0" dirty="0">
              <a:effectLst/>
            </a:endParaRPr>
          </a:p>
          <a:p>
            <a:pPr>
              <a:buFont typeface="Wingdings" panose="05000000000000000000" pitchFamily="2" charset="2"/>
              <a:buChar char="Ø"/>
            </a:pPr>
            <a:endParaRPr lang="en-GB" sz="1800" dirty="0"/>
          </a:p>
          <a:p>
            <a:pPr>
              <a:buFont typeface="Wingdings" panose="05000000000000000000" pitchFamily="2" charset="2"/>
              <a:buChar char="Ø"/>
            </a:pPr>
            <a:endParaRPr lang="en-GB" sz="1800" dirty="0"/>
          </a:p>
          <a:p>
            <a:pPr>
              <a:buFont typeface="Wingdings" panose="05000000000000000000" pitchFamily="2" charset="2"/>
              <a:buChar char="Ø"/>
            </a:pPr>
            <a:endParaRPr lang="en-US" sz="1800" b="0" i="0" dirty="0">
              <a:effectLst/>
            </a:endParaRPr>
          </a:p>
          <a:p>
            <a:pPr>
              <a:buFont typeface="Wingdings" panose="05000000000000000000" pitchFamily="2" charset="2"/>
              <a:buChar char="Ø"/>
            </a:pPr>
            <a:endParaRPr lang="en-US" sz="1800" dirty="0"/>
          </a:p>
          <a:p>
            <a:pPr>
              <a:buFont typeface="Wingdings" panose="05000000000000000000" pitchFamily="2" charset="2"/>
              <a:buChar char="Ø"/>
            </a:pPr>
            <a:endParaRPr lang="en-US" sz="1800" dirty="0"/>
          </a:p>
          <a:p>
            <a:pPr>
              <a:buFont typeface="Wingdings" panose="05000000000000000000" pitchFamily="2" charset="2"/>
              <a:buChar char="Ø"/>
            </a:pPr>
            <a:endParaRPr lang="en-US" sz="1800" dirty="0"/>
          </a:p>
          <a:p>
            <a:pPr>
              <a:buFont typeface="Wingdings" panose="05000000000000000000" pitchFamily="2" charset="2"/>
              <a:buChar char="Ø"/>
            </a:pPr>
            <a:endParaRPr lang="en-US" sz="1800" dirty="0"/>
          </a:p>
        </p:txBody>
      </p:sp>
    </p:spTree>
    <p:extLst>
      <p:ext uri="{BB962C8B-B14F-4D97-AF65-F5344CB8AC3E}">
        <p14:creationId xmlns:p14="http://schemas.microsoft.com/office/powerpoint/2010/main" val="3538733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ABFE8-94D9-E646-4C7D-34FF9F44C74B}"/>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kern="1200">
                <a:solidFill>
                  <a:schemeClr val="tx1"/>
                </a:solidFill>
                <a:latin typeface="+mj-lt"/>
                <a:ea typeface="+mj-ea"/>
                <a:cs typeface="+mj-cs"/>
              </a:rPr>
              <a:t>Methodological Considerations </a:t>
            </a:r>
          </a:p>
        </p:txBody>
      </p:sp>
      <p:sp>
        <p:nvSpPr>
          <p:cNvPr id="21" name="Rectangle 2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Content Placeholder 3">
            <a:extLst>
              <a:ext uri="{FF2B5EF4-FFF2-40B4-BE49-F238E27FC236}">
                <a16:creationId xmlns:a16="http://schemas.microsoft.com/office/drawing/2014/main" id="{B5D29D31-AD1D-1312-682F-BC2518F9CE9A}"/>
              </a:ext>
            </a:extLst>
          </p:cNvPr>
          <p:cNvSpPr>
            <a:spLocks/>
          </p:cNvSpPr>
          <p:nvPr/>
        </p:nvSpPr>
        <p:spPr>
          <a:xfrm>
            <a:off x="6228382" y="1633525"/>
            <a:ext cx="5089163" cy="4692687"/>
          </a:xfrm>
          <a:prstGeom prst="rect">
            <a:avLst/>
          </a:prstGeom>
        </p:spPr>
        <p:txBody>
          <a:bodyPr>
            <a:normAutofit/>
          </a:bodyPr>
          <a:lstStyle/>
          <a:p>
            <a:pPr defTabSz="896112">
              <a:lnSpc>
                <a:spcPct val="90000"/>
              </a:lnSpc>
              <a:spcAft>
                <a:spcPts val="600"/>
              </a:spcAft>
            </a:pPr>
            <a:endParaRPr lang="en-GB" sz="1700" kern="1200" dirty="0">
              <a:solidFill>
                <a:srgbClr val="000000"/>
              </a:solidFill>
              <a:latin typeface="Arial" panose="020B0604020202020204" pitchFamily="34" charset="0"/>
              <a:ea typeface="+mn-ea"/>
              <a:cs typeface="+mn-cs"/>
            </a:endParaRPr>
          </a:p>
          <a:p>
            <a:pPr defTabSz="896112">
              <a:lnSpc>
                <a:spcPct val="90000"/>
              </a:lnSpc>
              <a:spcAft>
                <a:spcPts val="600"/>
              </a:spcAft>
            </a:pPr>
            <a:r>
              <a:rPr lang="en-GB" sz="2400" kern="1200" dirty="0">
                <a:solidFill>
                  <a:srgbClr val="000000"/>
                </a:solidFill>
                <a:latin typeface="Arial" panose="020B0604020202020204" pitchFamily="34" charset="0"/>
                <a:ea typeface="+mn-ea"/>
                <a:cs typeface="+mn-cs"/>
              </a:rPr>
              <a:t>Triangulation of data shows an overall positive impact of wearing an expressive leg cover on both the wearer and general population.</a:t>
            </a:r>
          </a:p>
          <a:p>
            <a:pPr defTabSz="896112">
              <a:lnSpc>
                <a:spcPct val="90000"/>
              </a:lnSpc>
              <a:spcAft>
                <a:spcPts val="600"/>
              </a:spcAft>
            </a:pPr>
            <a:endParaRPr lang="en-GB" sz="2400" kern="1200" dirty="0">
              <a:solidFill>
                <a:srgbClr val="000000"/>
              </a:solidFill>
              <a:latin typeface="Arial" panose="020B0604020202020204" pitchFamily="34" charset="0"/>
              <a:ea typeface="+mn-ea"/>
              <a:cs typeface="+mn-cs"/>
            </a:endParaRPr>
          </a:p>
          <a:p>
            <a:pPr defTabSz="896112">
              <a:lnSpc>
                <a:spcPct val="90000"/>
              </a:lnSpc>
              <a:spcAft>
                <a:spcPts val="600"/>
              </a:spcAft>
            </a:pPr>
            <a:r>
              <a:rPr lang="en-GB" sz="2400" kern="1200" dirty="0">
                <a:solidFill>
                  <a:srgbClr val="000000"/>
                </a:solidFill>
                <a:latin typeface="Arial" panose="020B0604020202020204" pitchFamily="34" charset="0"/>
                <a:ea typeface="+mn-ea"/>
                <a:cs typeface="+mn-cs"/>
              </a:rPr>
              <a:t>Between-groups design = small number of participants for analysis </a:t>
            </a:r>
          </a:p>
          <a:p>
            <a:pPr defTabSz="896112">
              <a:lnSpc>
                <a:spcPct val="90000"/>
              </a:lnSpc>
              <a:spcAft>
                <a:spcPts val="600"/>
              </a:spcAft>
            </a:pPr>
            <a:endParaRPr lang="en-GB" sz="2400" kern="1200" dirty="0">
              <a:solidFill>
                <a:srgbClr val="000000"/>
              </a:solidFill>
              <a:latin typeface="Arial" panose="020B0604020202020204" pitchFamily="34" charset="0"/>
              <a:ea typeface="+mn-ea"/>
              <a:cs typeface="+mn-cs"/>
            </a:endParaRPr>
          </a:p>
          <a:p>
            <a:pPr defTabSz="896112">
              <a:lnSpc>
                <a:spcPct val="90000"/>
              </a:lnSpc>
              <a:spcAft>
                <a:spcPts val="600"/>
              </a:spcAft>
            </a:pPr>
            <a:r>
              <a:rPr lang="en-GB" sz="2400" kern="1200" dirty="0">
                <a:solidFill>
                  <a:srgbClr val="000000"/>
                </a:solidFill>
                <a:latin typeface="Arial" panose="020B0604020202020204" pitchFamily="34" charset="0"/>
                <a:ea typeface="+mn-ea"/>
                <a:cs typeface="+mn-cs"/>
              </a:rPr>
              <a:t>Only one male target figure </a:t>
            </a:r>
          </a:p>
          <a:p>
            <a:pPr defTabSz="896112">
              <a:lnSpc>
                <a:spcPct val="90000"/>
              </a:lnSpc>
              <a:spcAft>
                <a:spcPts val="600"/>
              </a:spcAft>
            </a:pPr>
            <a:endParaRPr lang="en-GB" sz="2400" kern="1200" dirty="0">
              <a:solidFill>
                <a:srgbClr val="000000"/>
              </a:solidFill>
              <a:latin typeface="Arial" panose="020B0604020202020204" pitchFamily="34" charset="0"/>
              <a:ea typeface="+mn-ea"/>
              <a:cs typeface="+mn-cs"/>
            </a:endParaRPr>
          </a:p>
          <a:p>
            <a:pPr defTabSz="896112">
              <a:lnSpc>
                <a:spcPct val="90000"/>
              </a:lnSpc>
              <a:spcAft>
                <a:spcPts val="600"/>
              </a:spcAft>
            </a:pPr>
            <a:r>
              <a:rPr lang="en-GB" sz="2400" kern="1200" dirty="0">
                <a:solidFill>
                  <a:srgbClr val="000000"/>
                </a:solidFill>
                <a:latin typeface="Arial" panose="020B0604020202020204" pitchFamily="34" charset="0"/>
                <a:ea typeface="+mn-ea"/>
                <a:cs typeface="+mn-cs"/>
              </a:rPr>
              <a:t>Implicit attitudes not captured </a:t>
            </a:r>
          </a:p>
          <a:p>
            <a:pPr defTabSz="896112">
              <a:lnSpc>
                <a:spcPct val="90000"/>
              </a:lnSpc>
              <a:spcAft>
                <a:spcPts val="600"/>
              </a:spcAft>
            </a:pPr>
            <a:endParaRPr lang="en-GB" sz="1700" kern="1200" dirty="0">
              <a:solidFill>
                <a:srgbClr val="000000"/>
              </a:solidFill>
              <a:latin typeface="Arial" panose="020B0604020202020204" pitchFamily="34" charset="0"/>
              <a:ea typeface="+mn-ea"/>
              <a:cs typeface="+mn-cs"/>
            </a:endParaRPr>
          </a:p>
        </p:txBody>
      </p:sp>
      <p:sp>
        <p:nvSpPr>
          <p:cNvPr id="5" name="Isosceles Triangle 4">
            <a:extLst>
              <a:ext uri="{FF2B5EF4-FFF2-40B4-BE49-F238E27FC236}">
                <a16:creationId xmlns:a16="http://schemas.microsoft.com/office/drawing/2014/main" id="{E959B395-F679-3FCB-9804-EE0AB4FD688E}"/>
              </a:ext>
            </a:extLst>
          </p:cNvPr>
          <p:cNvSpPr/>
          <p:nvPr/>
        </p:nvSpPr>
        <p:spPr>
          <a:xfrm>
            <a:off x="1041339" y="2084641"/>
            <a:ext cx="3803125" cy="3642401"/>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3FDEE80B-C758-5956-8442-DB353FCBB0FD}"/>
              </a:ext>
            </a:extLst>
          </p:cNvPr>
          <p:cNvSpPr txBox="1"/>
          <p:nvPr/>
        </p:nvSpPr>
        <p:spPr>
          <a:xfrm>
            <a:off x="838200" y="3005637"/>
            <a:ext cx="1341022" cy="634801"/>
          </a:xfrm>
          <a:prstGeom prst="rect">
            <a:avLst/>
          </a:prstGeom>
          <a:noFill/>
        </p:spPr>
        <p:txBody>
          <a:bodyPr wrap="square" rtlCol="0">
            <a:spAutoFit/>
          </a:bodyPr>
          <a:lstStyle/>
          <a:p>
            <a:pPr defTabSz="896112">
              <a:spcAft>
                <a:spcPts val="600"/>
              </a:spcAft>
            </a:pPr>
            <a:r>
              <a:rPr lang="en-GB" sz="1764" kern="1200">
                <a:solidFill>
                  <a:schemeClr val="tx1"/>
                </a:solidFill>
                <a:latin typeface="+mn-lt"/>
                <a:ea typeface="+mn-ea"/>
                <a:cs typeface="+mn-cs"/>
              </a:rPr>
              <a:t>Qual Interviews</a:t>
            </a:r>
            <a:endParaRPr lang="en-GB"/>
          </a:p>
        </p:txBody>
      </p:sp>
      <p:sp>
        <p:nvSpPr>
          <p:cNvPr id="9" name="TextBox 8">
            <a:extLst>
              <a:ext uri="{FF2B5EF4-FFF2-40B4-BE49-F238E27FC236}">
                <a16:creationId xmlns:a16="http://schemas.microsoft.com/office/drawing/2014/main" id="{1B278524-2171-1BB0-A3A2-3BC7B287A467}"/>
              </a:ext>
            </a:extLst>
          </p:cNvPr>
          <p:cNvSpPr txBox="1"/>
          <p:nvPr/>
        </p:nvSpPr>
        <p:spPr>
          <a:xfrm>
            <a:off x="4119732" y="3005637"/>
            <a:ext cx="1341022" cy="906858"/>
          </a:xfrm>
          <a:prstGeom prst="rect">
            <a:avLst/>
          </a:prstGeom>
          <a:noFill/>
        </p:spPr>
        <p:txBody>
          <a:bodyPr wrap="square" rtlCol="0">
            <a:spAutoFit/>
          </a:bodyPr>
          <a:lstStyle/>
          <a:p>
            <a:pPr defTabSz="896112">
              <a:spcAft>
                <a:spcPts val="600"/>
              </a:spcAft>
            </a:pPr>
            <a:r>
              <a:rPr lang="en-GB" sz="1764" kern="1200" err="1">
                <a:solidFill>
                  <a:schemeClr val="tx1"/>
                </a:solidFill>
                <a:latin typeface="+mn-lt"/>
                <a:ea typeface="+mn-ea"/>
                <a:cs typeface="+mn-cs"/>
              </a:rPr>
              <a:t>Exptl</a:t>
            </a:r>
            <a:r>
              <a:rPr lang="en-GB" sz="1764" kern="1200">
                <a:solidFill>
                  <a:schemeClr val="tx1"/>
                </a:solidFill>
                <a:latin typeface="+mn-lt"/>
                <a:ea typeface="+mn-ea"/>
                <a:cs typeface="+mn-cs"/>
              </a:rPr>
              <a:t> Attitude Study </a:t>
            </a:r>
            <a:endParaRPr lang="en-GB"/>
          </a:p>
        </p:txBody>
      </p:sp>
      <p:sp>
        <p:nvSpPr>
          <p:cNvPr id="10" name="TextBox 9">
            <a:extLst>
              <a:ext uri="{FF2B5EF4-FFF2-40B4-BE49-F238E27FC236}">
                <a16:creationId xmlns:a16="http://schemas.microsoft.com/office/drawing/2014/main" id="{66B4FA1C-FAB0-3612-1A33-B5A0A80C40DC}"/>
              </a:ext>
            </a:extLst>
          </p:cNvPr>
          <p:cNvSpPr txBox="1"/>
          <p:nvPr/>
        </p:nvSpPr>
        <p:spPr>
          <a:xfrm>
            <a:off x="1746978" y="5864192"/>
            <a:ext cx="2926421" cy="362743"/>
          </a:xfrm>
          <a:prstGeom prst="rect">
            <a:avLst/>
          </a:prstGeom>
          <a:noFill/>
        </p:spPr>
        <p:txBody>
          <a:bodyPr wrap="square" rtlCol="0">
            <a:spAutoFit/>
          </a:bodyPr>
          <a:lstStyle/>
          <a:p>
            <a:pPr defTabSz="896112">
              <a:spcAft>
                <a:spcPts val="600"/>
              </a:spcAft>
            </a:pPr>
            <a:r>
              <a:rPr lang="en-GB" sz="1764" kern="1200" err="1">
                <a:solidFill>
                  <a:schemeClr val="tx1"/>
                </a:solidFill>
                <a:latin typeface="+mn-lt"/>
                <a:ea typeface="+mn-ea"/>
                <a:cs typeface="+mn-cs"/>
              </a:rPr>
              <a:t>Behav</a:t>
            </a:r>
            <a:r>
              <a:rPr lang="en-GB" sz="1764" kern="1200">
                <a:solidFill>
                  <a:schemeClr val="tx1"/>
                </a:solidFill>
                <a:latin typeface="+mn-lt"/>
                <a:ea typeface="+mn-ea"/>
                <a:cs typeface="+mn-cs"/>
              </a:rPr>
              <a:t> Observation study </a:t>
            </a:r>
            <a:endParaRPr lang="en-GB"/>
          </a:p>
        </p:txBody>
      </p:sp>
    </p:spTree>
    <p:extLst>
      <p:ext uri="{BB962C8B-B14F-4D97-AF65-F5344CB8AC3E}">
        <p14:creationId xmlns:p14="http://schemas.microsoft.com/office/powerpoint/2010/main" val="10568974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028A9B8-DBED-78B2-644E-C58D02B1724B}"/>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Next steps… “walking in our shoes”</a:t>
            </a:r>
          </a:p>
        </p:txBody>
      </p:sp>
      <p:graphicFrame>
        <p:nvGraphicFramePr>
          <p:cNvPr id="7" name="Content Placeholder 2">
            <a:extLst>
              <a:ext uri="{FF2B5EF4-FFF2-40B4-BE49-F238E27FC236}">
                <a16:creationId xmlns:a16="http://schemas.microsoft.com/office/drawing/2014/main" id="{9F27DD7E-4AF2-485B-815D-73C1620B295C}"/>
              </a:ext>
            </a:extLst>
          </p:cNvPr>
          <p:cNvGraphicFramePr>
            <a:graphicFrameLocks noGrp="1"/>
          </p:cNvGraphicFramePr>
          <p:nvPr>
            <p:ph sz="half" idx="2"/>
            <p:extLst>
              <p:ext uri="{D42A27DB-BD31-4B8C-83A1-F6EECF244321}">
                <p14:modId xmlns:p14="http://schemas.microsoft.com/office/powerpoint/2010/main" val="7626526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92121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028A9B8-DBED-78B2-644E-C58D02B1724B}"/>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Next steps… “walking in our shoes”</a:t>
            </a:r>
          </a:p>
        </p:txBody>
      </p:sp>
      <p:sp>
        <p:nvSpPr>
          <p:cNvPr id="6" name="Content Placeholder 5">
            <a:extLst>
              <a:ext uri="{FF2B5EF4-FFF2-40B4-BE49-F238E27FC236}">
                <a16:creationId xmlns:a16="http://schemas.microsoft.com/office/drawing/2014/main" id="{020D9E4F-D3EF-A592-6753-6FC8DADF4661}"/>
              </a:ext>
            </a:extLst>
          </p:cNvPr>
          <p:cNvSpPr>
            <a:spLocks/>
          </p:cNvSpPr>
          <p:nvPr/>
        </p:nvSpPr>
        <p:spPr>
          <a:xfrm>
            <a:off x="764256" y="2112579"/>
            <a:ext cx="5466038" cy="3885658"/>
          </a:xfrm>
          <a:prstGeom prst="rect">
            <a:avLst/>
          </a:prstGeom>
        </p:spPr>
        <p:txBody>
          <a:bodyPr/>
          <a:lstStyle/>
          <a:p>
            <a:pPr defTabSz="960120">
              <a:spcAft>
                <a:spcPts val="600"/>
              </a:spcAft>
            </a:pPr>
            <a:endParaRPr lang="en-GB" sz="1890" kern="1200" dirty="0">
              <a:solidFill>
                <a:schemeClr val="tx1"/>
              </a:solidFill>
              <a:latin typeface="+mn-lt"/>
              <a:ea typeface="+mn-ea"/>
              <a:cs typeface="+mn-cs"/>
            </a:endParaRPr>
          </a:p>
          <a:p>
            <a:pPr defTabSz="960120">
              <a:spcAft>
                <a:spcPts val="600"/>
              </a:spcAft>
            </a:pPr>
            <a:r>
              <a:rPr lang="en-GB" sz="3600" kern="1200" dirty="0">
                <a:solidFill>
                  <a:schemeClr val="tx1"/>
                </a:solidFill>
                <a:latin typeface="+mn-lt"/>
                <a:ea typeface="+mn-ea"/>
                <a:cs typeface="+mn-cs"/>
              </a:rPr>
              <a:t>VR simulation</a:t>
            </a:r>
          </a:p>
          <a:p>
            <a:pPr defTabSz="960120">
              <a:spcAft>
                <a:spcPts val="600"/>
              </a:spcAft>
            </a:pPr>
            <a:endParaRPr lang="en-GB" sz="3600" kern="1200" dirty="0">
              <a:solidFill>
                <a:schemeClr val="tx1"/>
              </a:solidFill>
              <a:latin typeface="+mn-lt"/>
              <a:ea typeface="+mn-ea"/>
              <a:cs typeface="+mn-cs"/>
            </a:endParaRPr>
          </a:p>
          <a:p>
            <a:pPr defTabSz="960120">
              <a:spcAft>
                <a:spcPts val="600"/>
              </a:spcAft>
            </a:pPr>
            <a:r>
              <a:rPr lang="en-GB" sz="3600" kern="1200" dirty="0">
                <a:solidFill>
                  <a:schemeClr val="tx1"/>
                </a:solidFill>
                <a:latin typeface="+mn-lt"/>
                <a:ea typeface="+mn-ea"/>
                <a:cs typeface="+mn-cs"/>
              </a:rPr>
              <a:t>Training</a:t>
            </a:r>
          </a:p>
          <a:p>
            <a:pPr defTabSz="960120">
              <a:spcAft>
                <a:spcPts val="600"/>
              </a:spcAft>
            </a:pPr>
            <a:endParaRPr lang="en-GB" sz="3600" kern="1200" dirty="0">
              <a:solidFill>
                <a:schemeClr val="tx1"/>
              </a:solidFill>
              <a:latin typeface="+mn-lt"/>
              <a:ea typeface="+mn-ea"/>
              <a:cs typeface="+mn-cs"/>
            </a:endParaRPr>
          </a:p>
          <a:p>
            <a:pPr defTabSz="960120">
              <a:spcAft>
                <a:spcPts val="600"/>
              </a:spcAft>
            </a:pPr>
            <a:r>
              <a:rPr lang="en-GB" sz="3600" kern="1200" dirty="0">
                <a:solidFill>
                  <a:schemeClr val="tx1"/>
                </a:solidFill>
                <a:latin typeface="+mn-lt"/>
                <a:ea typeface="+mn-ea"/>
                <a:cs typeface="+mn-cs"/>
              </a:rPr>
              <a:t>Awareness raising </a:t>
            </a:r>
            <a:endParaRPr lang="en-GB" dirty="0"/>
          </a:p>
        </p:txBody>
      </p:sp>
      <p:sp>
        <p:nvSpPr>
          <p:cNvPr id="5" name="Content Placeholder 4">
            <a:extLst>
              <a:ext uri="{FF2B5EF4-FFF2-40B4-BE49-F238E27FC236}">
                <a16:creationId xmlns:a16="http://schemas.microsoft.com/office/drawing/2014/main" id="{48740C32-49D1-278F-5D1B-E998AF8C2399}"/>
              </a:ext>
            </a:extLst>
          </p:cNvPr>
          <p:cNvSpPr>
            <a:spLocks/>
          </p:cNvSpPr>
          <p:nvPr/>
        </p:nvSpPr>
        <p:spPr>
          <a:xfrm>
            <a:off x="5172540" y="2648712"/>
            <a:ext cx="5439251" cy="3885658"/>
          </a:xfrm>
          <a:prstGeom prst="rect">
            <a:avLst/>
          </a:prstGeom>
        </p:spPr>
        <p:txBody>
          <a:bodyPr/>
          <a:lstStyle/>
          <a:p>
            <a:pPr defTabSz="960120">
              <a:spcAft>
                <a:spcPts val="600"/>
              </a:spcAft>
            </a:pPr>
            <a:r>
              <a:rPr lang="en-GB" sz="3200" kern="1200" dirty="0">
                <a:solidFill>
                  <a:schemeClr val="tx1"/>
                </a:solidFill>
                <a:latin typeface="+mn-lt"/>
                <a:ea typeface="+mn-ea"/>
                <a:cs typeface="+mn-cs"/>
              </a:rPr>
              <a:t>What are YOUR priorities?</a:t>
            </a:r>
          </a:p>
          <a:p>
            <a:pPr defTabSz="960120">
              <a:spcAft>
                <a:spcPts val="600"/>
              </a:spcAft>
            </a:pPr>
            <a:endParaRPr lang="en-GB" sz="3200" kern="1200" dirty="0">
              <a:solidFill>
                <a:schemeClr val="tx1"/>
              </a:solidFill>
              <a:latin typeface="+mn-lt"/>
              <a:ea typeface="+mn-ea"/>
              <a:cs typeface="+mn-cs"/>
            </a:endParaRPr>
          </a:p>
          <a:p>
            <a:pPr defTabSz="960120">
              <a:spcAft>
                <a:spcPts val="600"/>
              </a:spcAft>
            </a:pPr>
            <a:r>
              <a:rPr lang="en-GB" sz="3200" kern="1200" dirty="0">
                <a:solidFill>
                  <a:schemeClr val="tx1"/>
                </a:solidFill>
                <a:latin typeface="+mn-lt"/>
                <a:ea typeface="+mn-ea"/>
                <a:cs typeface="+mn-cs"/>
              </a:rPr>
              <a:t>At what stage? </a:t>
            </a:r>
          </a:p>
          <a:p>
            <a:pPr defTabSz="960120">
              <a:spcAft>
                <a:spcPts val="600"/>
              </a:spcAft>
            </a:pPr>
            <a:endParaRPr lang="en-GB" sz="3200" kern="1200" dirty="0">
              <a:solidFill>
                <a:schemeClr val="tx1"/>
              </a:solidFill>
              <a:latin typeface="+mn-lt"/>
              <a:ea typeface="+mn-ea"/>
              <a:cs typeface="+mn-cs"/>
            </a:endParaRPr>
          </a:p>
          <a:p>
            <a:pPr defTabSz="960120">
              <a:spcAft>
                <a:spcPts val="600"/>
              </a:spcAft>
            </a:pPr>
            <a:r>
              <a:rPr lang="en-GB" sz="3200" kern="1200" dirty="0">
                <a:solidFill>
                  <a:schemeClr val="tx1"/>
                </a:solidFill>
                <a:latin typeface="+mn-lt"/>
                <a:ea typeface="+mn-ea"/>
                <a:cs typeface="+mn-cs"/>
              </a:rPr>
              <a:t>Clinical V Psychological?</a:t>
            </a:r>
            <a:endParaRPr lang="en-GB" sz="3200" dirty="0"/>
          </a:p>
        </p:txBody>
      </p:sp>
    </p:spTree>
    <p:extLst>
      <p:ext uri="{BB962C8B-B14F-4D97-AF65-F5344CB8AC3E}">
        <p14:creationId xmlns:p14="http://schemas.microsoft.com/office/powerpoint/2010/main" val="27843301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76906711-0AFB-47DD-A4B6-4E94B38B8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AA91F649-894C-41F6-A21D-3D1AC558E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A66E01-427B-4F61-853A-E9407CF342D2}"/>
              </a:ext>
            </a:extLst>
          </p:cNvPr>
          <p:cNvSpPr>
            <a:spLocks noGrp="1"/>
          </p:cNvSpPr>
          <p:nvPr>
            <p:ph type="title"/>
          </p:nvPr>
        </p:nvSpPr>
        <p:spPr>
          <a:xfrm>
            <a:off x="638881" y="390525"/>
            <a:ext cx="10909640" cy="1510301"/>
          </a:xfrm>
        </p:spPr>
        <p:txBody>
          <a:bodyPr vert="horz" lIns="91440" tIns="45720" rIns="91440" bIns="45720" rtlCol="0" anchor="ctr">
            <a:normAutofit/>
          </a:bodyPr>
          <a:lstStyle/>
          <a:p>
            <a:pPr algn="ctr"/>
            <a:r>
              <a:rPr lang="en-US" sz="6600" kern="1200">
                <a:solidFill>
                  <a:srgbClr val="FFFFFF"/>
                </a:solidFill>
                <a:latin typeface="+mj-lt"/>
                <a:ea typeface="+mj-ea"/>
                <a:cs typeface="+mj-cs"/>
              </a:rPr>
              <a:t>Thank you for listening </a:t>
            </a:r>
          </a:p>
        </p:txBody>
      </p:sp>
      <p:sp>
        <p:nvSpPr>
          <p:cNvPr id="53" name="sketch line">
            <a:extLst>
              <a:ext uri="{FF2B5EF4-FFF2-40B4-BE49-F238E27FC236}">
                <a16:creationId xmlns:a16="http://schemas.microsoft.com/office/drawing/2014/main" id="{56037404-66BD-46B5-9323-1B5313196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1753266"/>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Graphic 45" descr="Grinning Face with No Fill">
            <a:extLst>
              <a:ext uri="{FF2B5EF4-FFF2-40B4-BE49-F238E27FC236}">
                <a16:creationId xmlns:a16="http://schemas.microsoft.com/office/drawing/2014/main" id="{E5B93666-E23C-358C-5301-C02A88B0A4D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84707" y="3067050"/>
            <a:ext cx="3019537" cy="3019537"/>
          </a:xfrm>
          <a:prstGeom prst="rect">
            <a:avLst/>
          </a:prstGeom>
        </p:spPr>
      </p:pic>
      <p:sp>
        <p:nvSpPr>
          <p:cNvPr id="4" name="TextBox 3">
            <a:extLst>
              <a:ext uri="{FF2B5EF4-FFF2-40B4-BE49-F238E27FC236}">
                <a16:creationId xmlns:a16="http://schemas.microsoft.com/office/drawing/2014/main" id="{D396B037-10BA-5BB0-E1BB-DF19EC0BB319}"/>
              </a:ext>
            </a:extLst>
          </p:cNvPr>
          <p:cNvSpPr txBox="1"/>
          <p:nvPr/>
        </p:nvSpPr>
        <p:spPr>
          <a:xfrm>
            <a:off x="358987" y="3429000"/>
            <a:ext cx="4544907" cy="2554545"/>
          </a:xfrm>
          <a:prstGeom prst="rect">
            <a:avLst/>
          </a:prstGeom>
          <a:noFill/>
        </p:spPr>
        <p:txBody>
          <a:bodyPr wrap="square">
            <a:spAutoFit/>
          </a:bodyPr>
          <a:lstStyle/>
          <a:p>
            <a:r>
              <a:rPr lang="en-GB" sz="3200" dirty="0"/>
              <a:t>If you are interested in getting involved please email me on</a:t>
            </a:r>
          </a:p>
          <a:p>
            <a:endParaRPr lang="en-GB" sz="3200" dirty="0"/>
          </a:p>
          <a:p>
            <a:r>
              <a:rPr lang="en-GB" sz="3200" dirty="0"/>
              <a:t>ceri.phelps@uwtsd.ac.uk</a:t>
            </a:r>
          </a:p>
        </p:txBody>
      </p:sp>
      <p:pic>
        <p:nvPicPr>
          <p:cNvPr id="5" name="Picture 4">
            <a:extLst>
              <a:ext uri="{FF2B5EF4-FFF2-40B4-BE49-F238E27FC236}">
                <a16:creationId xmlns:a16="http://schemas.microsoft.com/office/drawing/2014/main" id="{3BC06FB2-5CF9-6699-4222-88F21207698E}"/>
              </a:ext>
            </a:extLst>
          </p:cNvPr>
          <p:cNvPicPr>
            <a:picLocks noChangeAspect="1"/>
          </p:cNvPicPr>
          <p:nvPr/>
        </p:nvPicPr>
        <p:blipFill>
          <a:blip r:embed="rId5"/>
          <a:stretch>
            <a:fillRect/>
          </a:stretch>
        </p:blipFill>
        <p:spPr>
          <a:xfrm>
            <a:off x="7835675" y="3562772"/>
            <a:ext cx="1652926" cy="1771227"/>
          </a:xfrm>
          <a:prstGeom prst="rect">
            <a:avLst/>
          </a:prstGeom>
        </p:spPr>
      </p:pic>
    </p:spTree>
    <p:extLst>
      <p:ext uri="{BB962C8B-B14F-4D97-AF65-F5344CB8AC3E}">
        <p14:creationId xmlns:p14="http://schemas.microsoft.com/office/powerpoint/2010/main" val="35160557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8" ma:contentTypeDescription="Create a new document." ma:contentTypeScope="" ma:versionID="3e8656504ca0b0e1397c5597b1fae1d7">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c30e4ea67fe451ae6c3a6461290350fc"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DateTaken" minOccurs="0"/>
                <xsd:element ref="ns4:MediaServiceOCR" minOccurs="0"/>
                <xsd:element ref="ns4:MediaServiceLocation" minOccurs="0"/>
                <xsd:element ref="ns4:MediaServiceEventHashCode" minOccurs="0"/>
                <xsd:element ref="ns4:MediaServiceGenerationTime" minOccurs="0"/>
                <xsd:element ref="ns4:MediaServiceAutoKeyPoints" minOccurs="0"/>
                <xsd:element ref="ns4:MediaServiceKeyPoints"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19514574-b5d9-49eb-9678-28308461b4ba" xsi:nil="true"/>
  </documentManagement>
</p:properties>
</file>

<file path=customXml/itemProps1.xml><?xml version="1.0" encoding="utf-8"?>
<ds:datastoreItem xmlns:ds="http://schemas.openxmlformats.org/officeDocument/2006/customXml" ds:itemID="{EBF32A1B-9425-4622-8F8C-1A6C9366EC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96B96E-AFB3-4A9D-83B3-DD95074700C5}">
  <ds:schemaRefs>
    <ds:schemaRef ds:uri="http://schemas.microsoft.com/sharepoint/v3/contenttype/forms"/>
  </ds:schemaRefs>
</ds:datastoreItem>
</file>

<file path=customXml/itemProps3.xml><?xml version="1.0" encoding="utf-8"?>
<ds:datastoreItem xmlns:ds="http://schemas.openxmlformats.org/officeDocument/2006/customXml" ds:itemID="{B328C9D5-4301-41D8-8ACB-E6A18CCDDA0B}">
  <ds:schemaRefs>
    <ds:schemaRef ds:uri="http://purl.org/dc/terms/"/>
    <ds:schemaRef ds:uri="http://schemas.microsoft.com/office/2006/documentManagement/types"/>
    <ds:schemaRef ds:uri="http://purl.org/dc/dcmitype/"/>
    <ds:schemaRef ds:uri="http://purl.org/dc/elements/1.1/"/>
    <ds:schemaRef ds:uri="http://schemas.microsoft.com/office/infopath/2007/PartnerControls"/>
    <ds:schemaRef ds:uri="http://schemas.openxmlformats.org/package/2006/metadata/core-properties"/>
    <ds:schemaRef ds:uri="19514574-b5d9-49eb-9678-28308461b4ba"/>
    <ds:schemaRef ds:uri="4f627824-a7cf-4e54-9661-934e5f85792b"/>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593</TotalTime>
  <Words>2041</Words>
  <Application>Microsoft Office PowerPoint</Application>
  <PresentationFormat>Widescreen</PresentationFormat>
  <Paragraphs>228</Paragraphs>
  <Slides>26</Slides>
  <Notes>26</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26</vt:i4>
      </vt:variant>
    </vt:vector>
  </HeadingPairs>
  <TitlesOfParts>
    <vt:vector size="35" baseType="lpstr">
      <vt:lpstr>Söhne</vt:lpstr>
      <vt:lpstr>Arial</vt:lpstr>
      <vt:lpstr>Calibri</vt:lpstr>
      <vt:lpstr>Calibri Light</vt:lpstr>
      <vt:lpstr>Segoe UI</vt:lpstr>
      <vt:lpstr>Times New Roman</vt:lpstr>
      <vt:lpstr>Wingdings</vt:lpstr>
      <vt:lpstr>Office Theme</vt:lpstr>
      <vt:lpstr>Title Slide 3</vt:lpstr>
      <vt:lpstr>Exploring the psychological impact of prosthetic leg covers for amputees .  Phelps, C;  Hutchings, P.B; Stokes, T; Cooke, Z;  Williams, M; Jenkins S  </vt:lpstr>
      <vt:lpstr>Background </vt:lpstr>
      <vt:lpstr>Background </vt:lpstr>
      <vt:lpstr>Research Questions </vt:lpstr>
      <vt:lpstr>Research Objectives </vt:lpstr>
      <vt:lpstr>Multi Phase Mixed Methods Study </vt:lpstr>
      <vt:lpstr>Phase Two: Online Experimental Study</vt:lpstr>
      <vt:lpstr>WPO2: Experimental Study</vt:lpstr>
      <vt:lpstr>WPO3: Behavioural Observation Study </vt:lpstr>
      <vt:lpstr>WPO3: Behavioural Observation Study </vt:lpstr>
      <vt:lpstr>PowerPoint Presentation</vt:lpstr>
      <vt:lpstr>Phase One: Online Interview Study</vt:lpstr>
      <vt:lpstr>PowerPoint Presentation</vt:lpstr>
      <vt:lpstr>Identity/ Prosthesis emobodiment  </vt:lpstr>
      <vt:lpstr>Identity/ Prosthesis emobodiment  </vt:lpstr>
      <vt:lpstr>Journey of Acceptance </vt:lpstr>
      <vt:lpstr>Journey of Acceptance </vt:lpstr>
      <vt:lpstr>Responsibility to Others</vt:lpstr>
      <vt:lpstr>Responsibility to Others</vt:lpstr>
      <vt:lpstr>Cover vs No Cover</vt:lpstr>
      <vt:lpstr>Cover vs No Cover</vt:lpstr>
      <vt:lpstr>Conclusions  </vt:lpstr>
      <vt:lpstr>Methodological Considerations </vt:lpstr>
      <vt:lpstr>Next steps… “walking in our shoes”</vt:lpstr>
      <vt:lpstr>Next steps… “walking in our shoes”</vt:lpstr>
      <vt:lpstr>Thank you for listening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the impact of prosthetic leg covers on the mental health and well-being of amputees and the public’s attitudes towards them.  </dc:title>
  <dc:creator>Ceri Phelps</dc:creator>
  <cp:lastModifiedBy>Ceri Phelps</cp:lastModifiedBy>
  <cp:revision>12</cp:revision>
  <cp:lastPrinted>2024-02-28T08:20:59Z</cp:lastPrinted>
  <dcterms:created xsi:type="dcterms:W3CDTF">2023-01-24T11:27:32Z</dcterms:created>
  <dcterms:modified xsi:type="dcterms:W3CDTF">2024-08-08T06:38:11Z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