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Managerial Principles, Functions, Roles, and Behaviours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Group Members: [Names]</a:t>
            </a:r>
          </a:p>
          <a:p>
            <a:r>
              <a:t>Module: Introduction to Leadership and Management (LCBB4008)</a:t>
            </a:r>
          </a:p>
          <a:p>
            <a:r>
              <a:t>Date: [Presentation Date]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- Introduction of group members</a:t>
            </a:r>
          </a:p>
          <a:p>
            <a:r>
              <a:t>- Overview of topics: Managerial principles, functions, roles, and key behaviours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Managerial Principles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- Definition of Management</a:t>
            </a:r>
          </a:p>
          <a:p>
            <a:r>
              <a:t>- Key principles of management:</a:t>
            </a:r>
          </a:p>
          <a:p>
            <a:r>
              <a:t>  - Planning</a:t>
            </a:r>
          </a:p>
          <a:p>
            <a:r>
              <a:t>  - Organizing</a:t>
            </a:r>
          </a:p>
          <a:p>
            <a:r>
              <a:t>  - Leading</a:t>
            </a:r>
          </a:p>
          <a:p>
            <a:r>
              <a:t>  - Controlling</a:t>
            </a:r>
          </a:p>
          <a:p>
            <a:r>
              <a:t>- Importance of managerial principles in achieving organizational goals.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Managerial Functions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- Planning: Setting goals and deciding on actions.</a:t>
            </a:r>
          </a:p>
          <a:p>
            <a:r>
              <a:t>- Organizing: Arranging tasks and resources.</a:t>
            </a:r>
          </a:p>
          <a:p>
            <a:r>
              <a:t>- Leading: Motivating and managing teams.</a:t>
            </a:r>
          </a:p>
          <a:p>
            <a:r>
              <a:t>- Controlling: Monitoring and adjusting plans.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Managerial Roles (Mintzberg's Theory)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- Interpersonal Roles: Figurehead, Leader, Liaison</a:t>
            </a:r>
          </a:p>
          <a:p>
            <a:r>
              <a:t>- Informational Roles: Monitor, Disseminator, Spokesperson</a:t>
            </a:r>
          </a:p>
          <a:p>
            <a:r>
              <a:t>- Decisional Roles: Entrepreneur, Disturbance Handler, Resource Allocator, Negotiator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Managerial Behaviours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- Supporting employees to move forward:</a:t>
            </a:r>
          </a:p>
          <a:p>
            <a:r>
              <a:t>  - Providing resources and opportunities</a:t>
            </a:r>
          </a:p>
          <a:p>
            <a:r>
              <a:t>  - Encouraging professional development</a:t>
            </a:r>
          </a:p>
          <a:p>
            <a:r>
              <a:t>- Treating employees decently and fairly:</a:t>
            </a:r>
          </a:p>
          <a:p>
            <a:r>
              <a:t>  - Ensuring equity and respect</a:t>
            </a:r>
          </a:p>
          <a:p>
            <a:r>
              <a:t>  - Building a positive workplace culture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Implications of Managerial Behaviours on Employees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- Enhanced job satisfaction</a:t>
            </a:r>
          </a:p>
          <a:p>
            <a:r>
              <a:t>- Increased productivity</a:t>
            </a:r>
          </a:p>
          <a:p>
            <a:r>
              <a:t>- Lower turnover rates</a:t>
            </a:r>
          </a:p>
          <a:p>
            <a:r>
              <a:t>- Examples from real organizations (e.g., Google, Toyota)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Case Study 1: Google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- Google's management approach focuses on supporting employee growth.</a:t>
            </a:r>
          </a:p>
          <a:p>
            <a:r>
              <a:t>- Results in high job satisfaction and productivity.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Case Study 2: Toyota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- Toyota emphasizes fair treatment and respect for employees.</a:t>
            </a:r>
          </a:p>
          <a:p>
            <a:r>
              <a:t>- Leads to high employee loyalty and performance.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Analysis of Managerial Theories in Practice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- Comparison of Google's and Toyota's management approaches.</a:t>
            </a:r>
          </a:p>
          <a:p>
            <a:r>
              <a:t>- Link theoretical concepts to practical applications.</a:t>
            </a:r>
          </a:p>
          <a:p>
            <a:r>
              <a:t>- Discuss effectiveness and outcomes.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- Recap of key points.</a:t>
            </a:r>
          </a:p>
          <a:p>
            <a:r>
              <a:t>- Importance of managerial principles and functions.</a:t>
            </a:r>
          </a:p>
          <a:p>
            <a:r>
              <a:t>- Role of supportive and fair managerial behaviours.</a:t>
            </a:r>
          </a:p>
          <a:p>
            <a:r>
              <a:t>- Final thoughts on effective management.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- List of academic sources and references used.</a:t>
            </a:r>
          </a:p>
          <a:p>
            <a:r>
              <a:t>- Follow a consistent referencing style.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