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3" r:id="rId9"/>
    <p:sldId id="267" r:id="rId10"/>
    <p:sldId id="268" r:id="rId11"/>
    <p:sldId id="269" r:id="rId12"/>
    <p:sldId id="272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FEA06B-A9A3-4304-8B2F-59E864DDC527}" v="50" dt="2026-04-14T10:23:31.8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265" autoAdjust="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269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rah elferri" userId="3bd905920ba304b6" providerId="LiveId" clId="{053592C7-E240-42DD-9EB3-9661E366497C}"/>
    <pc:docChg chg="undo redo custSel addSld delSld modSld">
      <pc:chgData name="farah elferri" userId="3bd905920ba304b6" providerId="LiveId" clId="{053592C7-E240-42DD-9EB3-9661E366497C}" dt="2026-04-18T10:37:39.770" v="1000" actId="26606"/>
      <pc:docMkLst>
        <pc:docMk/>
      </pc:docMkLst>
      <pc:sldChg chg="addSp delSp modSp mod setBg">
        <pc:chgData name="farah elferri" userId="3bd905920ba304b6" providerId="LiveId" clId="{053592C7-E240-42DD-9EB3-9661E366497C}" dt="2026-04-14T10:25:17.434" v="722" actId="26606"/>
        <pc:sldMkLst>
          <pc:docMk/>
          <pc:sldMk cId="0" sldId="256"/>
        </pc:sldMkLst>
        <pc:spChg chg="mod">
          <ac:chgData name="farah elferri" userId="3bd905920ba304b6" providerId="LiveId" clId="{053592C7-E240-42DD-9EB3-9661E366497C}" dt="2026-04-14T10:25:17.434" v="721" actId="26606"/>
          <ac:spMkLst>
            <pc:docMk/>
            <pc:sldMk cId="0" sldId="256"/>
            <ac:spMk id="2" creationId="{00000000-0000-0000-0000-000000000000}"/>
          </ac:spMkLst>
        </pc:spChg>
        <pc:spChg chg="mod">
          <ac:chgData name="farah elferri" userId="3bd905920ba304b6" providerId="LiveId" clId="{053592C7-E240-42DD-9EB3-9661E366497C}" dt="2026-04-14T10:25:17.434" v="722" actId="26606"/>
          <ac:spMkLst>
            <pc:docMk/>
            <pc:sldMk cId="0" sldId="256"/>
            <ac:spMk id="3" creationId="{00000000-0000-0000-0000-000000000000}"/>
          </ac:spMkLst>
        </pc:spChg>
        <pc:spChg chg="add mod">
          <ac:chgData name="farah elferri" userId="3bd905920ba304b6" providerId="LiveId" clId="{053592C7-E240-42DD-9EB3-9661E366497C}" dt="2026-04-14T10:25:17.434" v="722" actId="26606"/>
          <ac:spMkLst>
            <pc:docMk/>
            <pc:sldMk cId="0" sldId="256"/>
            <ac:spMk id="5" creationId="{A52D2666-26DC-F494-0138-0168EF7FC77A}"/>
          </ac:spMkLst>
        </pc:spChg>
        <pc:spChg chg="add">
          <ac:chgData name="farah elferri" userId="3bd905920ba304b6" providerId="LiveId" clId="{053592C7-E240-42DD-9EB3-9661E366497C}" dt="2026-04-14T10:25:17.434" v="722" actId="26606"/>
          <ac:spMkLst>
            <pc:docMk/>
            <pc:sldMk cId="0" sldId="256"/>
            <ac:spMk id="20" creationId="{F13C74B1-5B17-4795-BED0-7140497B445A}"/>
          </ac:spMkLst>
        </pc:spChg>
        <pc:spChg chg="add">
          <ac:chgData name="farah elferri" userId="3bd905920ba304b6" providerId="LiveId" clId="{053592C7-E240-42DD-9EB3-9661E366497C}" dt="2026-04-14T10:25:17.434" v="722" actId="26606"/>
          <ac:spMkLst>
            <pc:docMk/>
            <pc:sldMk cId="0" sldId="256"/>
            <ac:spMk id="21" creationId="{D4974D33-8DC5-464E-8C6D-BE58F0669C17}"/>
          </ac:spMkLst>
        </pc:spChg>
        <pc:picChg chg="add mod">
          <ac:chgData name="farah elferri" userId="3bd905920ba304b6" providerId="LiveId" clId="{053592C7-E240-42DD-9EB3-9661E366497C}" dt="2026-04-14T10:25:17.434" v="721" actId="26606"/>
          <ac:picMkLst>
            <pc:docMk/>
            <pc:sldMk cId="0" sldId="256"/>
            <ac:picMk id="4" creationId="{4C2770FD-3054-1519-DB76-8A9458931B6F}"/>
          </ac:picMkLst>
        </pc:picChg>
      </pc:sldChg>
      <pc:sldChg chg="addSp delSp modSp mod setBg setClrOvrMap">
        <pc:chgData name="farah elferri" userId="3bd905920ba304b6" providerId="LiveId" clId="{053592C7-E240-42DD-9EB3-9661E366497C}" dt="2026-04-13T11:57:18.045" v="389" actId="20577"/>
        <pc:sldMkLst>
          <pc:docMk/>
          <pc:sldMk cId="0" sldId="257"/>
        </pc:sldMkLst>
        <pc:spChg chg="mod">
          <ac:chgData name="farah elferri" userId="3bd905920ba304b6" providerId="LiveId" clId="{053592C7-E240-42DD-9EB3-9661E366497C}" dt="2026-04-13T11:57:18.045" v="389" actId="20577"/>
          <ac:spMkLst>
            <pc:docMk/>
            <pc:sldMk cId="0" sldId="257"/>
            <ac:spMk id="2" creationId="{00000000-0000-0000-0000-000000000000}"/>
          </ac:spMkLst>
        </pc:spChg>
        <pc:spChg chg="add mod">
          <ac:chgData name="farah elferri" userId="3bd905920ba304b6" providerId="LiveId" clId="{053592C7-E240-42DD-9EB3-9661E366497C}" dt="2026-04-13T11:56:31.149" v="340" actId="1076"/>
          <ac:spMkLst>
            <pc:docMk/>
            <pc:sldMk cId="0" sldId="257"/>
            <ac:spMk id="4" creationId="{710DE023-0402-ED5A-B295-F9E46A8681FF}"/>
          </ac:spMkLst>
        </pc:spChg>
        <pc:spChg chg="add">
          <ac:chgData name="farah elferri" userId="3bd905920ba304b6" providerId="LiveId" clId="{053592C7-E240-42DD-9EB3-9661E366497C}" dt="2026-04-13T11:06:50.809" v="31" actId="26606"/>
          <ac:spMkLst>
            <pc:docMk/>
            <pc:sldMk cId="0" sldId="257"/>
            <ac:spMk id="15" creationId="{CF62D2A7-8207-488C-9F46-316BA81A16C8}"/>
          </ac:spMkLst>
        </pc:spChg>
        <pc:graphicFrameChg chg="add mod ord modGraphic">
          <ac:chgData name="farah elferri" userId="3bd905920ba304b6" providerId="LiveId" clId="{053592C7-E240-42DD-9EB3-9661E366497C}" dt="2026-04-13T11:56:25.839" v="339" actId="20577"/>
          <ac:graphicFrameMkLst>
            <pc:docMk/>
            <pc:sldMk cId="0" sldId="257"/>
            <ac:graphicFrameMk id="7" creationId="{C5EA6755-9695-4C1C-6CFC-8C2E2BF6A5AE}"/>
          </ac:graphicFrameMkLst>
        </pc:graphicFrameChg>
        <pc:picChg chg="add mod">
          <ac:chgData name="farah elferri" userId="3bd905920ba304b6" providerId="LiveId" clId="{053592C7-E240-42DD-9EB3-9661E366497C}" dt="2026-04-13T11:06:50.809" v="31" actId="26606"/>
          <ac:picMkLst>
            <pc:docMk/>
            <pc:sldMk cId="0" sldId="257"/>
            <ac:picMk id="6" creationId="{F45633AB-D6FE-592C-9C78-752D2274C515}"/>
          </ac:picMkLst>
        </pc:picChg>
        <pc:picChg chg="add mod">
          <ac:chgData name="farah elferri" userId="3bd905920ba304b6" providerId="LiveId" clId="{053592C7-E240-42DD-9EB3-9661E366497C}" dt="2026-04-13T11:06:50.809" v="31" actId="26606"/>
          <ac:picMkLst>
            <pc:docMk/>
            <pc:sldMk cId="0" sldId="257"/>
            <ac:picMk id="9" creationId="{E7ACF905-39AB-6091-010E-F2F18B630F82}"/>
          </ac:picMkLst>
        </pc:picChg>
      </pc:sldChg>
      <pc:sldChg chg="addSp delSp modSp mod setBg">
        <pc:chgData name="farah elferri" userId="3bd905920ba304b6" providerId="LiveId" clId="{053592C7-E240-42DD-9EB3-9661E366497C}" dt="2026-04-13T11:58:45.877" v="393"/>
        <pc:sldMkLst>
          <pc:docMk/>
          <pc:sldMk cId="0" sldId="258"/>
        </pc:sldMkLst>
        <pc:spChg chg="mod">
          <ac:chgData name="farah elferri" userId="3bd905920ba304b6" providerId="LiveId" clId="{053592C7-E240-42DD-9EB3-9661E366497C}" dt="2026-04-13T11:58:45.877" v="393"/>
          <ac:spMkLst>
            <pc:docMk/>
            <pc:sldMk cId="0" sldId="258"/>
            <ac:spMk id="2" creationId="{00000000-0000-0000-0000-000000000000}"/>
          </ac:spMkLst>
        </pc:spChg>
        <pc:spChg chg="add mod">
          <ac:chgData name="farah elferri" userId="3bd905920ba304b6" providerId="LiveId" clId="{053592C7-E240-42DD-9EB3-9661E366497C}" dt="2026-04-13T11:58:29.334" v="391"/>
          <ac:spMkLst>
            <pc:docMk/>
            <pc:sldMk cId="0" sldId="258"/>
            <ac:spMk id="13" creationId="{00000000-0000-0000-0000-000000000000}"/>
          </ac:spMkLst>
        </pc:spChg>
        <pc:spChg chg="add">
          <ac:chgData name="farah elferri" userId="3bd905920ba304b6" providerId="LiveId" clId="{053592C7-E240-42DD-9EB3-9661E366497C}" dt="2026-04-13T11:10:04.677" v="40" actId="26606"/>
          <ac:spMkLst>
            <pc:docMk/>
            <pc:sldMk cId="0" sldId="258"/>
            <ac:spMk id="18" creationId="{C0763A76-9F1C-4FC5-82B7-DD475DA461B2}"/>
          </ac:spMkLst>
        </pc:spChg>
        <pc:spChg chg="add">
          <ac:chgData name="farah elferri" userId="3bd905920ba304b6" providerId="LiveId" clId="{053592C7-E240-42DD-9EB3-9661E366497C}" dt="2026-04-13T11:10:04.677" v="40" actId="26606"/>
          <ac:spMkLst>
            <pc:docMk/>
            <pc:sldMk cId="0" sldId="258"/>
            <ac:spMk id="20" creationId="{E81BF4F6-F2CF-4984-9D14-D6966D92F99F}"/>
          </ac:spMkLst>
        </pc:spChg>
        <pc:picChg chg="add mod ord">
          <ac:chgData name="farah elferri" userId="3bd905920ba304b6" providerId="LiveId" clId="{053592C7-E240-42DD-9EB3-9661E366497C}" dt="2026-04-13T11:10:04.677" v="40" actId="26606"/>
          <ac:picMkLst>
            <pc:docMk/>
            <pc:sldMk cId="0" sldId="258"/>
            <ac:picMk id="12" creationId="{D8BDAC66-9199-4C34-DCB4-217AB7178E48}"/>
          </ac:picMkLst>
        </pc:picChg>
      </pc:sldChg>
      <pc:sldChg chg="addSp delSp modSp mod setBg">
        <pc:chgData name="farah elferri" userId="3bd905920ba304b6" providerId="LiveId" clId="{053592C7-E240-42DD-9EB3-9661E366497C}" dt="2026-04-13T12:03:01.822" v="413" actId="26606"/>
        <pc:sldMkLst>
          <pc:docMk/>
          <pc:sldMk cId="0" sldId="259"/>
        </pc:sldMkLst>
        <pc:spChg chg="mod">
          <ac:chgData name="farah elferri" userId="3bd905920ba304b6" providerId="LiveId" clId="{053592C7-E240-42DD-9EB3-9661E366497C}" dt="2026-04-13T12:03:01.822" v="413" actId="26606"/>
          <ac:spMkLst>
            <pc:docMk/>
            <pc:sldMk cId="0" sldId="259"/>
            <ac:spMk id="2" creationId="{00000000-0000-0000-0000-000000000000}"/>
          </ac:spMkLst>
        </pc:spChg>
        <pc:spChg chg="add">
          <ac:chgData name="farah elferri" userId="3bd905920ba304b6" providerId="LiveId" clId="{053592C7-E240-42DD-9EB3-9661E366497C}" dt="2026-04-13T12:03:01.822" v="413" actId="26606"/>
          <ac:spMkLst>
            <pc:docMk/>
            <pc:sldMk cId="0" sldId="259"/>
            <ac:spMk id="24" creationId="{955A2079-FA98-4876-80F0-72364A7D2EA4}"/>
          </ac:spMkLst>
        </pc:spChg>
        <pc:graphicFrameChg chg="add mod modGraphic">
          <ac:chgData name="farah elferri" userId="3bd905920ba304b6" providerId="LiveId" clId="{053592C7-E240-42DD-9EB3-9661E366497C}" dt="2026-04-13T12:03:01.822" v="413" actId="26606"/>
          <ac:graphicFrameMkLst>
            <pc:docMk/>
            <pc:sldMk cId="0" sldId="259"/>
            <ac:graphicFrameMk id="5" creationId="{3E3AD4B3-EB73-D752-2C98-B0722BBA04F7}"/>
          </ac:graphicFrameMkLst>
        </pc:graphicFrameChg>
      </pc:sldChg>
      <pc:sldChg chg="addSp delSp modSp add del mod setBg delDesignElem modNotesTx">
        <pc:chgData name="farah elferri" userId="3bd905920ba304b6" providerId="LiveId" clId="{053592C7-E240-42DD-9EB3-9661E366497C}" dt="2026-04-14T10:28:41.150" v="723" actId="26606"/>
        <pc:sldMkLst>
          <pc:docMk/>
          <pc:sldMk cId="0" sldId="263"/>
        </pc:sldMkLst>
        <pc:spChg chg="add mod ord">
          <ac:chgData name="farah elferri" userId="3bd905920ba304b6" providerId="LiveId" clId="{053592C7-E240-42DD-9EB3-9661E366497C}" dt="2026-04-14T10:28:41.150" v="723" actId="26606"/>
          <ac:spMkLst>
            <pc:docMk/>
            <pc:sldMk cId="0" sldId="263"/>
            <ac:spMk id="4" creationId="{304C8FBA-18A4-7F78-57CD-E6DEB38D89DD}"/>
          </ac:spMkLst>
        </pc:spChg>
        <pc:spChg chg="add mod">
          <ac:chgData name="farah elferri" userId="3bd905920ba304b6" providerId="LiveId" clId="{053592C7-E240-42DD-9EB3-9661E366497C}" dt="2026-04-14T10:28:41.150" v="723" actId="26606"/>
          <ac:spMkLst>
            <pc:docMk/>
            <pc:sldMk cId="0" sldId="263"/>
            <ac:spMk id="11" creationId="{C3D1B7D2-F5B5-D8DE-8DC8-3A04B6951CBE}"/>
          </ac:spMkLst>
        </pc:spChg>
        <pc:spChg chg="add">
          <ac:chgData name="farah elferri" userId="3bd905920ba304b6" providerId="LiveId" clId="{053592C7-E240-42DD-9EB3-9661E366497C}" dt="2026-04-14T10:28:41.150" v="723" actId="26606"/>
          <ac:spMkLst>
            <pc:docMk/>
            <pc:sldMk cId="0" sldId="263"/>
            <ac:spMk id="14" creationId="{081EA652-8C6A-4E69-BEB9-170809474553}"/>
          </ac:spMkLst>
        </pc:spChg>
        <pc:spChg chg="add">
          <ac:chgData name="farah elferri" userId="3bd905920ba304b6" providerId="LiveId" clId="{053592C7-E240-42DD-9EB3-9661E366497C}" dt="2026-04-14T10:28:41.150" v="723" actId="26606"/>
          <ac:spMkLst>
            <pc:docMk/>
            <pc:sldMk cId="0" sldId="263"/>
            <ac:spMk id="16" creationId="{5298780A-33B9-4EA2-8F67-DE68AD62841B}"/>
          </ac:spMkLst>
        </pc:spChg>
        <pc:spChg chg="add">
          <ac:chgData name="farah elferri" userId="3bd905920ba304b6" providerId="LiveId" clId="{053592C7-E240-42DD-9EB3-9661E366497C}" dt="2026-04-14T10:28:41.150" v="723" actId="26606"/>
          <ac:spMkLst>
            <pc:docMk/>
            <pc:sldMk cId="0" sldId="263"/>
            <ac:spMk id="21" creationId="{7F488E8B-4E1E-4402-8935-D4E6C02615C7}"/>
          </ac:spMkLst>
        </pc:spChg>
      </pc:sldChg>
      <pc:sldChg chg="addSp delSp modSp mod setBg">
        <pc:chgData name="farah elferri" userId="3bd905920ba304b6" providerId="LiveId" clId="{053592C7-E240-42DD-9EB3-9661E366497C}" dt="2026-04-13T12:06:15.654" v="429" actId="26606"/>
        <pc:sldMkLst>
          <pc:docMk/>
          <pc:sldMk cId="0" sldId="264"/>
        </pc:sldMkLst>
        <pc:spChg chg="add mod">
          <ac:chgData name="farah elferri" userId="3bd905920ba304b6" providerId="LiveId" clId="{053592C7-E240-42DD-9EB3-9661E366497C}" dt="2026-04-13T12:06:15.654" v="429" actId="26606"/>
          <ac:spMkLst>
            <pc:docMk/>
            <pc:sldMk cId="0" sldId="264"/>
            <ac:spMk id="4" creationId="{003F520E-B074-8371-FBA1-5F77E30F7FB3}"/>
          </ac:spMkLst>
        </pc:spChg>
        <pc:spChg chg="add">
          <ac:chgData name="farah elferri" userId="3bd905920ba304b6" providerId="LiveId" clId="{053592C7-E240-42DD-9EB3-9661E366497C}" dt="2026-04-13T12:06:15.654" v="429" actId="26606"/>
          <ac:spMkLst>
            <pc:docMk/>
            <pc:sldMk cId="0" sldId="264"/>
            <ac:spMk id="40" creationId="{9DBC8166-481C-4473-95F5-9A5B9073B7F1}"/>
          </ac:spMkLst>
        </pc:spChg>
        <pc:spChg chg="add">
          <ac:chgData name="farah elferri" userId="3bd905920ba304b6" providerId="LiveId" clId="{053592C7-E240-42DD-9EB3-9661E366497C}" dt="2026-04-13T12:06:15.654" v="429" actId="26606"/>
          <ac:spMkLst>
            <pc:docMk/>
            <pc:sldMk cId="0" sldId="264"/>
            <ac:spMk id="42" creationId="{A5A5CE6E-90AF-4D43-A014-1F9EC83EB93D}"/>
          </ac:spMkLst>
        </pc:spChg>
      </pc:sldChg>
      <pc:sldChg chg="addSp delSp modSp mod setBg">
        <pc:chgData name="farah elferri" userId="3bd905920ba304b6" providerId="LiveId" clId="{053592C7-E240-42DD-9EB3-9661E366497C}" dt="2026-04-13T12:08:27.445" v="437" actId="26606"/>
        <pc:sldMkLst>
          <pc:docMk/>
          <pc:sldMk cId="0" sldId="265"/>
        </pc:sldMkLst>
        <pc:spChg chg="mod">
          <ac:chgData name="farah elferri" userId="3bd905920ba304b6" providerId="LiveId" clId="{053592C7-E240-42DD-9EB3-9661E366497C}" dt="2026-04-13T12:08:27.445" v="437" actId="26606"/>
          <ac:spMkLst>
            <pc:docMk/>
            <pc:sldMk cId="0" sldId="265"/>
            <ac:spMk id="2" creationId="{00000000-0000-0000-0000-000000000000}"/>
          </ac:spMkLst>
        </pc:spChg>
        <pc:spChg chg="add">
          <ac:chgData name="farah elferri" userId="3bd905920ba304b6" providerId="LiveId" clId="{053592C7-E240-42DD-9EB3-9661E366497C}" dt="2026-04-13T12:08:27.445" v="437" actId="26606"/>
          <ac:spMkLst>
            <pc:docMk/>
            <pc:sldMk cId="0" sldId="265"/>
            <ac:spMk id="39" creationId="{2659FDB4-FCBE-4A89-B46D-43D4FA54464D}"/>
          </ac:spMkLst>
        </pc:spChg>
        <pc:graphicFrameChg chg="add mod modGraphic">
          <ac:chgData name="farah elferri" userId="3bd905920ba304b6" providerId="LiveId" clId="{053592C7-E240-42DD-9EB3-9661E366497C}" dt="2026-04-13T12:08:27.445" v="437" actId="26606"/>
          <ac:graphicFrameMkLst>
            <pc:docMk/>
            <pc:sldMk cId="0" sldId="265"/>
            <ac:graphicFrameMk id="5" creationId="{538FD199-AC0A-3DE0-0FF5-32453347B804}"/>
          </ac:graphicFrameMkLst>
        </pc:graphicFrameChg>
        <pc:cxnChg chg="add">
          <ac:chgData name="farah elferri" userId="3bd905920ba304b6" providerId="LiveId" clId="{053592C7-E240-42DD-9EB3-9661E366497C}" dt="2026-04-13T12:08:27.445" v="437" actId="26606"/>
          <ac:cxnSpMkLst>
            <pc:docMk/>
            <pc:sldMk cId="0" sldId="265"/>
            <ac:cxnSpMk id="41" creationId="{C8F51B3F-8331-4E4A-AE96-D47B1006EEAD}"/>
          </ac:cxnSpMkLst>
        </pc:cxnChg>
      </pc:sldChg>
      <pc:sldChg chg="addSp delSp modSp mod setBg modNotesTx">
        <pc:chgData name="farah elferri" userId="3bd905920ba304b6" providerId="LiveId" clId="{053592C7-E240-42DD-9EB3-9661E366497C}" dt="2026-04-13T12:12:01.741" v="453" actId="20577"/>
        <pc:sldMkLst>
          <pc:docMk/>
          <pc:sldMk cId="0" sldId="266"/>
        </pc:sldMkLst>
        <pc:spChg chg="add mod">
          <ac:chgData name="farah elferri" userId="3bd905920ba304b6" providerId="LiveId" clId="{053592C7-E240-42DD-9EB3-9661E366497C}" dt="2026-04-13T12:10:16.754" v="452" actId="26606"/>
          <ac:spMkLst>
            <pc:docMk/>
            <pc:sldMk cId="0" sldId="266"/>
            <ac:spMk id="4" creationId="{6AF89D2C-8596-8951-C131-C6AEC8BB18A9}"/>
          </ac:spMkLst>
        </pc:spChg>
        <pc:spChg chg="add">
          <ac:chgData name="farah elferri" userId="3bd905920ba304b6" providerId="LiveId" clId="{053592C7-E240-42DD-9EB3-9661E366497C}" dt="2026-04-13T12:10:16.754" v="452" actId="26606"/>
          <ac:spMkLst>
            <pc:docMk/>
            <pc:sldMk cId="0" sldId="266"/>
            <ac:spMk id="39" creationId="{DCC231C8-C761-4B31-9B1C-C6D19248C6B3}"/>
          </ac:spMkLst>
        </pc:spChg>
        <pc:graphicFrameChg chg="add mod ord modGraphic">
          <ac:chgData name="farah elferri" userId="3bd905920ba304b6" providerId="LiveId" clId="{053592C7-E240-42DD-9EB3-9661E366497C}" dt="2026-04-13T12:10:16.754" v="452" actId="26606"/>
          <ac:graphicFrameMkLst>
            <pc:docMk/>
            <pc:sldMk cId="0" sldId="266"/>
            <ac:graphicFrameMk id="5" creationId="{C6450CC9-11A0-CD88-5B9B-B6E8639E3788}"/>
          </ac:graphicFrameMkLst>
        </pc:graphicFrameChg>
      </pc:sldChg>
      <pc:sldChg chg="addSp delSp modSp add mod setBg delDesignElem modNotesTx">
        <pc:chgData name="farah elferri" userId="3bd905920ba304b6" providerId="LiveId" clId="{053592C7-E240-42DD-9EB3-9661E366497C}" dt="2026-04-14T10:29:26.224" v="730" actId="26606"/>
        <pc:sldMkLst>
          <pc:docMk/>
          <pc:sldMk cId="3312315375" sldId="267"/>
        </pc:sldMkLst>
        <pc:spChg chg="add mod">
          <ac:chgData name="farah elferri" userId="3bd905920ba304b6" providerId="LiveId" clId="{053592C7-E240-42DD-9EB3-9661E366497C}" dt="2026-04-14T10:29:26.224" v="730" actId="26606"/>
          <ac:spMkLst>
            <pc:docMk/>
            <pc:sldMk cId="3312315375" sldId="267"/>
            <ac:spMk id="11" creationId="{BDCB5693-B97D-33D3-D455-11664E35A246}"/>
          </ac:spMkLst>
        </pc:spChg>
        <pc:spChg chg="add">
          <ac:chgData name="farah elferri" userId="3bd905920ba304b6" providerId="LiveId" clId="{053592C7-E240-42DD-9EB3-9661E366497C}" dt="2026-04-14T10:29:26.224" v="730" actId="26606"/>
          <ac:spMkLst>
            <pc:docMk/>
            <pc:sldMk cId="3312315375" sldId="267"/>
            <ac:spMk id="31" creationId="{B50AB553-2A96-4A92-96F2-93548E096954}"/>
          </ac:spMkLst>
        </pc:spChg>
        <pc:graphicFrameChg chg="add mod ord modGraphic">
          <ac:chgData name="farah elferri" userId="3bd905920ba304b6" providerId="LiveId" clId="{053592C7-E240-42DD-9EB3-9661E366497C}" dt="2026-04-14T10:29:26.224" v="730" actId="26606"/>
          <ac:graphicFrameMkLst>
            <pc:docMk/>
            <pc:sldMk cId="3312315375" sldId="267"/>
            <ac:graphicFrameMk id="13" creationId="{72BF96F9-F212-795A-7E70-41A0EC29C2C5}"/>
          </ac:graphicFrameMkLst>
        </pc:graphicFrameChg>
        <pc:picChg chg="add">
          <ac:chgData name="farah elferri" userId="3bd905920ba304b6" providerId="LiveId" clId="{053592C7-E240-42DD-9EB3-9661E366497C}" dt="2026-04-14T10:29:26.224" v="730" actId="26606"/>
          <ac:picMkLst>
            <pc:docMk/>
            <pc:sldMk cId="3312315375" sldId="267"/>
            <ac:picMk id="30" creationId="{C4E6E7F9-70AB-F0F3-0120-CA23F85283B9}"/>
          </ac:picMkLst>
        </pc:picChg>
      </pc:sldChg>
      <pc:sldChg chg="addSp delSp modSp add del mod setBg delDesignElem">
        <pc:chgData name="farah elferri" userId="3bd905920ba304b6" providerId="LiveId" clId="{053592C7-E240-42DD-9EB3-9661E366497C}" dt="2026-04-16T11:38:52.589" v="775" actId="20577"/>
        <pc:sldMkLst>
          <pc:docMk/>
          <pc:sldMk cId="0" sldId="268"/>
        </pc:sldMkLst>
        <pc:spChg chg="mod">
          <ac:chgData name="farah elferri" userId="3bd905920ba304b6" providerId="LiveId" clId="{053592C7-E240-42DD-9EB3-9661E366497C}" dt="2026-04-14T10:30:06.257" v="739" actId="26606"/>
          <ac:spMkLst>
            <pc:docMk/>
            <pc:sldMk cId="0" sldId="268"/>
            <ac:spMk id="2" creationId="{00000000-0000-0000-0000-000000000000}"/>
          </ac:spMkLst>
        </pc:spChg>
        <pc:spChg chg="add">
          <ac:chgData name="farah elferri" userId="3bd905920ba304b6" providerId="LiveId" clId="{053592C7-E240-42DD-9EB3-9661E366497C}" dt="2026-04-14T10:30:06.257" v="739" actId="26606"/>
          <ac:spMkLst>
            <pc:docMk/>
            <pc:sldMk cId="0" sldId="268"/>
            <ac:spMk id="18" creationId="{081EA652-8C6A-4E69-BEB9-170809474553}"/>
          </ac:spMkLst>
        </pc:spChg>
        <pc:spChg chg="add">
          <ac:chgData name="farah elferri" userId="3bd905920ba304b6" providerId="LiveId" clId="{053592C7-E240-42DD-9EB3-9661E366497C}" dt="2026-04-14T10:30:06.257" v="739" actId="26606"/>
          <ac:spMkLst>
            <pc:docMk/>
            <pc:sldMk cId="0" sldId="268"/>
            <ac:spMk id="19" creationId="{5298780A-33B9-4EA2-8F67-DE68AD62841B}"/>
          </ac:spMkLst>
        </pc:spChg>
        <pc:spChg chg="add">
          <ac:chgData name="farah elferri" userId="3bd905920ba304b6" providerId="LiveId" clId="{053592C7-E240-42DD-9EB3-9661E366497C}" dt="2026-04-14T10:30:06.257" v="739" actId="26606"/>
          <ac:spMkLst>
            <pc:docMk/>
            <pc:sldMk cId="0" sldId="268"/>
            <ac:spMk id="20" creationId="{7F488E8B-4E1E-4402-8935-D4E6C02615C7}"/>
          </ac:spMkLst>
        </pc:spChg>
        <pc:spChg chg="add mod">
          <ac:chgData name="farah elferri" userId="3bd905920ba304b6" providerId="LiveId" clId="{053592C7-E240-42DD-9EB3-9661E366497C}" dt="2026-04-16T11:38:52.589" v="775" actId="20577"/>
          <ac:spMkLst>
            <pc:docMk/>
            <pc:sldMk cId="0" sldId="268"/>
            <ac:spMk id="21" creationId="{00000000-0000-0000-0000-000000000000}"/>
          </ac:spMkLst>
        </pc:spChg>
      </pc:sldChg>
      <pc:sldChg chg="addSp delSp modSp add mod setBg">
        <pc:chgData name="farah elferri" userId="3bd905920ba304b6" providerId="LiveId" clId="{053592C7-E240-42DD-9EB3-9661E366497C}" dt="2026-04-18T10:22:34.679" v="989" actId="22"/>
        <pc:sldMkLst>
          <pc:docMk/>
          <pc:sldMk cId="0" sldId="269"/>
        </pc:sldMkLst>
        <pc:spChg chg="mod">
          <ac:chgData name="farah elferri" userId="3bd905920ba304b6" providerId="LiveId" clId="{053592C7-E240-42DD-9EB3-9661E366497C}" dt="2026-04-14T10:30:12.536" v="740" actId="26606"/>
          <ac:spMkLst>
            <pc:docMk/>
            <pc:sldMk cId="0" sldId="269"/>
            <ac:spMk id="2" creationId="{00000000-0000-0000-0000-000000000000}"/>
          </ac:spMkLst>
        </pc:spChg>
        <pc:spChg chg="mod">
          <ac:chgData name="farah elferri" userId="3bd905920ba304b6" providerId="LiveId" clId="{053592C7-E240-42DD-9EB3-9661E366497C}" dt="2026-04-16T11:49:50.642" v="924" actId="20577"/>
          <ac:spMkLst>
            <pc:docMk/>
            <pc:sldMk cId="0" sldId="269"/>
            <ac:spMk id="3" creationId="{00000000-0000-0000-0000-000000000000}"/>
          </ac:spMkLst>
        </pc:spChg>
        <pc:spChg chg="add del">
          <ac:chgData name="farah elferri" userId="3bd905920ba304b6" providerId="LiveId" clId="{053592C7-E240-42DD-9EB3-9661E366497C}" dt="2026-04-18T10:22:34.679" v="989" actId="22"/>
          <ac:spMkLst>
            <pc:docMk/>
            <pc:sldMk cId="0" sldId="269"/>
            <ac:spMk id="5" creationId="{61512076-2B84-4176-21A6-D079C7BA85D4}"/>
          </ac:spMkLst>
        </pc:spChg>
        <pc:spChg chg="add">
          <ac:chgData name="farah elferri" userId="3bd905920ba304b6" providerId="LiveId" clId="{053592C7-E240-42DD-9EB3-9661E366497C}" dt="2026-04-14T10:30:12.536" v="740" actId="26606"/>
          <ac:spMkLst>
            <pc:docMk/>
            <pc:sldMk cId="0" sldId="269"/>
            <ac:spMk id="8" creationId="{081EA652-8C6A-4E69-BEB9-170809474553}"/>
          </ac:spMkLst>
        </pc:spChg>
        <pc:spChg chg="add">
          <ac:chgData name="farah elferri" userId="3bd905920ba304b6" providerId="LiveId" clId="{053592C7-E240-42DD-9EB3-9661E366497C}" dt="2026-04-14T10:30:12.536" v="740" actId="26606"/>
          <ac:spMkLst>
            <pc:docMk/>
            <pc:sldMk cId="0" sldId="269"/>
            <ac:spMk id="10" creationId="{5298780A-33B9-4EA2-8F67-DE68AD62841B}"/>
          </ac:spMkLst>
        </pc:spChg>
        <pc:spChg chg="add">
          <ac:chgData name="farah elferri" userId="3bd905920ba304b6" providerId="LiveId" clId="{053592C7-E240-42DD-9EB3-9661E366497C}" dt="2026-04-14T10:30:12.536" v="740" actId="26606"/>
          <ac:spMkLst>
            <pc:docMk/>
            <pc:sldMk cId="0" sldId="269"/>
            <ac:spMk id="12" creationId="{7F488E8B-4E1E-4402-8935-D4E6C02615C7}"/>
          </ac:spMkLst>
        </pc:spChg>
      </pc:sldChg>
      <pc:sldChg chg="addSp modSp add mod setBg">
        <pc:chgData name="farah elferri" userId="3bd905920ba304b6" providerId="LiveId" clId="{053592C7-E240-42DD-9EB3-9661E366497C}" dt="2026-04-16T11:55:29.402" v="987" actId="20577"/>
        <pc:sldMkLst>
          <pc:docMk/>
          <pc:sldMk cId="0" sldId="270"/>
        </pc:sldMkLst>
        <pc:spChg chg="mod">
          <ac:chgData name="farah elferri" userId="3bd905920ba304b6" providerId="LiveId" clId="{053592C7-E240-42DD-9EB3-9661E366497C}" dt="2026-04-14T10:30:20.997" v="741" actId="26606"/>
          <ac:spMkLst>
            <pc:docMk/>
            <pc:sldMk cId="0" sldId="270"/>
            <ac:spMk id="2" creationId="{00000000-0000-0000-0000-000000000000}"/>
          </ac:spMkLst>
        </pc:spChg>
        <pc:spChg chg="mod">
          <ac:chgData name="farah elferri" userId="3bd905920ba304b6" providerId="LiveId" clId="{053592C7-E240-42DD-9EB3-9661E366497C}" dt="2026-04-16T11:55:29.402" v="987" actId="20577"/>
          <ac:spMkLst>
            <pc:docMk/>
            <pc:sldMk cId="0" sldId="270"/>
            <ac:spMk id="3" creationId="{00000000-0000-0000-0000-000000000000}"/>
          </ac:spMkLst>
        </pc:spChg>
        <pc:spChg chg="add">
          <ac:chgData name="farah elferri" userId="3bd905920ba304b6" providerId="LiveId" clId="{053592C7-E240-42DD-9EB3-9661E366497C}" dt="2026-04-14T10:30:20.997" v="741" actId="26606"/>
          <ac:spMkLst>
            <pc:docMk/>
            <pc:sldMk cId="0" sldId="270"/>
            <ac:spMk id="8" creationId="{081EA652-8C6A-4E69-BEB9-170809474553}"/>
          </ac:spMkLst>
        </pc:spChg>
        <pc:spChg chg="add">
          <ac:chgData name="farah elferri" userId="3bd905920ba304b6" providerId="LiveId" clId="{053592C7-E240-42DD-9EB3-9661E366497C}" dt="2026-04-14T10:30:20.997" v="741" actId="26606"/>
          <ac:spMkLst>
            <pc:docMk/>
            <pc:sldMk cId="0" sldId="270"/>
            <ac:spMk id="10" creationId="{5298780A-33B9-4EA2-8F67-DE68AD62841B}"/>
          </ac:spMkLst>
        </pc:spChg>
        <pc:spChg chg="add">
          <ac:chgData name="farah elferri" userId="3bd905920ba304b6" providerId="LiveId" clId="{053592C7-E240-42DD-9EB3-9661E366497C}" dt="2026-04-14T10:30:20.997" v="741" actId="26606"/>
          <ac:spMkLst>
            <pc:docMk/>
            <pc:sldMk cId="0" sldId="270"/>
            <ac:spMk id="12" creationId="{7F488E8B-4E1E-4402-8935-D4E6C02615C7}"/>
          </ac:spMkLst>
        </pc:spChg>
      </pc:sldChg>
      <pc:sldChg chg="addSp delSp modSp add mod setBg">
        <pc:chgData name="farah elferri" userId="3bd905920ba304b6" providerId="LiveId" clId="{053592C7-E240-42DD-9EB3-9661E366497C}" dt="2026-04-14T10:30:28.597" v="742" actId="26606"/>
        <pc:sldMkLst>
          <pc:docMk/>
          <pc:sldMk cId="0" sldId="271"/>
        </pc:sldMkLst>
        <pc:spChg chg="mod">
          <ac:chgData name="farah elferri" userId="3bd905920ba304b6" providerId="LiveId" clId="{053592C7-E240-42DD-9EB3-9661E366497C}" dt="2026-04-14T10:30:28.597" v="742" actId="26606"/>
          <ac:spMkLst>
            <pc:docMk/>
            <pc:sldMk cId="0" sldId="271"/>
            <ac:spMk id="2" creationId="{00000000-0000-0000-0000-000000000000}"/>
          </ac:spMkLst>
        </pc:spChg>
        <pc:spChg chg="add">
          <ac:chgData name="farah elferri" userId="3bd905920ba304b6" providerId="LiveId" clId="{053592C7-E240-42DD-9EB3-9661E366497C}" dt="2026-04-14T10:30:28.597" v="742" actId="26606"/>
          <ac:spMkLst>
            <pc:docMk/>
            <pc:sldMk cId="0" sldId="271"/>
            <ac:spMk id="9" creationId="{BACC6370-2D7E-4714-9D71-7542949D7D5D}"/>
          </ac:spMkLst>
        </pc:spChg>
        <pc:spChg chg="add">
          <ac:chgData name="farah elferri" userId="3bd905920ba304b6" providerId="LiveId" clId="{053592C7-E240-42DD-9EB3-9661E366497C}" dt="2026-04-14T10:30:28.597" v="742" actId="26606"/>
          <ac:spMkLst>
            <pc:docMk/>
            <pc:sldMk cId="0" sldId="271"/>
            <ac:spMk id="11" creationId="{256B2C21-A230-48C0-8DF1-C46611373C44}"/>
          </ac:spMkLst>
        </pc:spChg>
        <pc:spChg chg="add">
          <ac:chgData name="farah elferri" userId="3bd905920ba304b6" providerId="LiveId" clId="{053592C7-E240-42DD-9EB3-9661E366497C}" dt="2026-04-14T10:30:28.597" v="742" actId="26606"/>
          <ac:spMkLst>
            <pc:docMk/>
            <pc:sldMk cId="0" sldId="271"/>
            <ac:spMk id="13" creationId="{3847E18C-932D-4C95-AABA-FEC7C9499AD7}"/>
          </ac:spMkLst>
        </pc:spChg>
        <pc:spChg chg="add">
          <ac:chgData name="farah elferri" userId="3bd905920ba304b6" providerId="LiveId" clId="{053592C7-E240-42DD-9EB3-9661E366497C}" dt="2026-04-14T10:30:28.597" v="742" actId="26606"/>
          <ac:spMkLst>
            <pc:docMk/>
            <pc:sldMk cId="0" sldId="271"/>
            <ac:spMk id="15" creationId="{3150CB11-0C61-439E-910F-5787759E72A0}"/>
          </ac:spMkLst>
        </pc:spChg>
        <pc:spChg chg="add">
          <ac:chgData name="farah elferri" userId="3bd905920ba304b6" providerId="LiveId" clId="{053592C7-E240-42DD-9EB3-9661E366497C}" dt="2026-04-14T10:30:28.597" v="742" actId="26606"/>
          <ac:spMkLst>
            <pc:docMk/>
            <pc:sldMk cId="0" sldId="271"/>
            <ac:spMk id="17" creationId="{43F8A58B-5155-44CE-A5FF-7647B47D0A7A}"/>
          </ac:spMkLst>
        </pc:spChg>
        <pc:spChg chg="add">
          <ac:chgData name="farah elferri" userId="3bd905920ba304b6" providerId="LiveId" clId="{053592C7-E240-42DD-9EB3-9661E366497C}" dt="2026-04-14T10:30:28.597" v="742" actId="26606"/>
          <ac:spMkLst>
            <pc:docMk/>
            <pc:sldMk cId="0" sldId="271"/>
            <ac:spMk id="19" creationId="{443F2ACA-E6D6-4028-82DD-F03C262D5DE6}"/>
          </ac:spMkLst>
        </pc:spChg>
        <pc:graphicFrameChg chg="add">
          <ac:chgData name="farah elferri" userId="3bd905920ba304b6" providerId="LiveId" clId="{053592C7-E240-42DD-9EB3-9661E366497C}" dt="2026-04-14T10:30:28.597" v="742" actId="26606"/>
          <ac:graphicFrameMkLst>
            <pc:docMk/>
            <pc:sldMk cId="0" sldId="271"/>
            <ac:graphicFrameMk id="5" creationId="{41F38C63-5D12-C31A-580F-6BABDF0EB6D9}"/>
          </ac:graphicFrameMkLst>
        </pc:graphicFrameChg>
      </pc:sldChg>
      <pc:sldChg chg="addSp delSp modSp new mod setBg">
        <pc:chgData name="farah elferri" userId="3bd905920ba304b6" providerId="LiveId" clId="{053592C7-E240-42DD-9EB3-9661E366497C}" dt="2026-04-18T10:37:39.770" v="1000" actId="26606"/>
        <pc:sldMkLst>
          <pc:docMk/>
          <pc:sldMk cId="1914257074" sldId="272"/>
        </pc:sldMkLst>
        <pc:spChg chg="mod">
          <ac:chgData name="farah elferri" userId="3bd905920ba304b6" providerId="LiveId" clId="{053592C7-E240-42DD-9EB3-9661E366497C}" dt="2026-04-18T10:37:39.770" v="1000" actId="26606"/>
          <ac:spMkLst>
            <pc:docMk/>
            <pc:sldMk cId="1914257074" sldId="272"/>
            <ac:spMk id="2" creationId="{598A91CF-1954-2E64-0BD5-CE2D6861E920}"/>
          </ac:spMkLst>
        </pc:spChg>
        <pc:spChg chg="del">
          <ac:chgData name="farah elferri" userId="3bd905920ba304b6" providerId="LiveId" clId="{053592C7-E240-42DD-9EB3-9661E366497C}" dt="2026-04-18T10:29:56.867" v="994" actId="26606"/>
          <ac:spMkLst>
            <pc:docMk/>
            <pc:sldMk cId="1914257074" sldId="272"/>
            <ac:spMk id="3" creationId="{556A31B7-BB12-203A-BE08-8116124C13F1}"/>
          </ac:spMkLst>
        </pc:spChg>
        <pc:spChg chg="add del mod">
          <ac:chgData name="farah elferri" userId="3bd905920ba304b6" providerId="LiveId" clId="{053592C7-E240-42DD-9EB3-9661E366497C}" dt="2026-04-18T10:29:56.867" v="994" actId="26606"/>
          <ac:spMkLst>
            <pc:docMk/>
            <pc:sldMk cId="1914257074" sldId="272"/>
            <ac:spMk id="5" creationId="{0E48BCC4-84BE-21DB-ED88-60CCF94C01E8}"/>
          </ac:spMkLst>
        </pc:spChg>
        <pc:spChg chg="add del">
          <ac:chgData name="farah elferri" userId="3bd905920ba304b6" providerId="LiveId" clId="{053592C7-E240-42DD-9EB3-9661E366497C}" dt="2026-04-18T10:30:40.914" v="997" actId="26606"/>
          <ac:spMkLst>
            <pc:docMk/>
            <pc:sldMk cId="1914257074" sldId="272"/>
            <ac:spMk id="11" creationId="{2659FDB4-FCBE-4A89-B46D-43D4FA54464D}"/>
          </ac:spMkLst>
        </pc:spChg>
        <pc:spChg chg="add del">
          <ac:chgData name="farah elferri" userId="3bd905920ba304b6" providerId="LiveId" clId="{053592C7-E240-42DD-9EB3-9661E366497C}" dt="2026-04-18T10:30:40.853" v="996" actId="26606"/>
          <ac:spMkLst>
            <pc:docMk/>
            <pc:sldMk cId="1914257074" sldId="272"/>
            <ac:spMk id="18" creationId="{6D1A2CED-DA9B-4CCF-8215-CFC65FE71603}"/>
          </ac:spMkLst>
        </pc:spChg>
        <pc:spChg chg="add del">
          <ac:chgData name="farah elferri" userId="3bd905920ba304b6" providerId="LiveId" clId="{053592C7-E240-42DD-9EB3-9661E366497C}" dt="2026-04-18T10:30:40.853" v="996" actId="26606"/>
          <ac:spMkLst>
            <pc:docMk/>
            <pc:sldMk cId="1914257074" sldId="272"/>
            <ac:spMk id="20" creationId="{562DFC44-A40C-4573-9230-B3EDB3EC8EEB}"/>
          </ac:spMkLst>
        </pc:spChg>
        <pc:spChg chg="add del">
          <ac:chgData name="farah elferri" userId="3bd905920ba304b6" providerId="LiveId" clId="{053592C7-E240-42DD-9EB3-9661E366497C}" dt="2026-04-18T10:30:40.853" v="996" actId="26606"/>
          <ac:spMkLst>
            <pc:docMk/>
            <pc:sldMk cId="1914257074" sldId="272"/>
            <ac:spMk id="22" creationId="{15589D35-CF9F-4DE9-A792-8571A09E9BC9}"/>
          </ac:spMkLst>
        </pc:spChg>
        <pc:spChg chg="add del">
          <ac:chgData name="farah elferri" userId="3bd905920ba304b6" providerId="LiveId" clId="{053592C7-E240-42DD-9EB3-9661E366497C}" dt="2026-04-18T10:37:39.770" v="1000" actId="26606"/>
          <ac:spMkLst>
            <pc:docMk/>
            <pc:sldMk cId="1914257074" sldId="272"/>
            <ac:spMk id="24" creationId="{9DBC8166-481C-4473-95F5-9A5B9073B7F1}"/>
          </ac:spMkLst>
        </pc:spChg>
        <pc:spChg chg="add del">
          <ac:chgData name="farah elferri" userId="3bd905920ba304b6" providerId="LiveId" clId="{053592C7-E240-42DD-9EB3-9661E366497C}" dt="2026-04-18T10:37:39.770" v="1000" actId="26606"/>
          <ac:spMkLst>
            <pc:docMk/>
            <pc:sldMk cId="1914257074" sldId="272"/>
            <ac:spMk id="25" creationId="{A5A5CE6E-90AF-4D43-A014-1F9EC83EB93D}"/>
          </ac:spMkLst>
        </pc:spChg>
        <pc:spChg chg="add del">
          <ac:chgData name="farah elferri" userId="3bd905920ba304b6" providerId="LiveId" clId="{053592C7-E240-42DD-9EB3-9661E366497C}" dt="2026-04-18T10:37:39.684" v="999" actId="26606"/>
          <ac:spMkLst>
            <pc:docMk/>
            <pc:sldMk cId="1914257074" sldId="272"/>
            <ac:spMk id="30" creationId="{44AD29B6-BF3B-4407-9E75-52DF8E3B29F1}"/>
          </ac:spMkLst>
        </pc:spChg>
        <pc:spChg chg="add del">
          <ac:chgData name="farah elferri" userId="3bd905920ba304b6" providerId="LiveId" clId="{053592C7-E240-42DD-9EB3-9661E366497C}" dt="2026-04-18T10:37:39.684" v="999" actId="26606"/>
          <ac:spMkLst>
            <pc:docMk/>
            <pc:sldMk cId="1914257074" sldId="272"/>
            <ac:spMk id="32" creationId="{55F8BA08-3E38-4B70-B93A-74F08E092206}"/>
          </ac:spMkLst>
        </pc:spChg>
        <pc:spChg chg="add del">
          <ac:chgData name="farah elferri" userId="3bd905920ba304b6" providerId="LiveId" clId="{053592C7-E240-42DD-9EB3-9661E366497C}" dt="2026-04-18T10:37:39.684" v="999" actId="26606"/>
          <ac:spMkLst>
            <pc:docMk/>
            <pc:sldMk cId="1914257074" sldId="272"/>
            <ac:spMk id="34" creationId="{357F1B33-79AB-4A71-8CEC-4546D709B8C8}"/>
          </ac:spMkLst>
        </pc:spChg>
        <pc:spChg chg="add">
          <ac:chgData name="farah elferri" userId="3bd905920ba304b6" providerId="LiveId" clId="{053592C7-E240-42DD-9EB3-9661E366497C}" dt="2026-04-18T10:37:39.770" v="1000" actId="26606"/>
          <ac:spMkLst>
            <pc:docMk/>
            <pc:sldMk cId="1914257074" sldId="272"/>
            <ac:spMk id="36" creationId="{DCC231C8-C761-4B31-9B1C-C6D19248C6B3}"/>
          </ac:spMkLst>
        </pc:spChg>
        <pc:graphicFrameChg chg="add mod modGraphic">
          <ac:chgData name="farah elferri" userId="3bd905920ba304b6" providerId="LiveId" clId="{053592C7-E240-42DD-9EB3-9661E366497C}" dt="2026-04-18T10:37:39.770" v="1000" actId="26606"/>
          <ac:graphicFrameMkLst>
            <pc:docMk/>
            <pc:sldMk cId="1914257074" sldId="272"/>
            <ac:graphicFrameMk id="7" creationId="{F63FE2A2-1599-1DEF-B918-2DD7607B0B0E}"/>
          </ac:graphicFrameMkLst>
        </pc:graphicFrameChg>
        <pc:cxnChg chg="add del">
          <ac:chgData name="farah elferri" userId="3bd905920ba304b6" providerId="LiveId" clId="{053592C7-E240-42DD-9EB3-9661E366497C}" dt="2026-04-18T10:30:40.914" v="997" actId="26606"/>
          <ac:cxnSpMkLst>
            <pc:docMk/>
            <pc:sldMk cId="1914257074" sldId="272"/>
            <ac:cxnSpMk id="13" creationId="{C8F51B3F-8331-4E4A-AE96-D47B1006EEAD}"/>
          </ac:cxnSpMkLst>
        </pc:cxnChg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BF3C62-7500-4033-8165-22318E4456D4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61150A30-F554-4638-A6BE-10FF6E81E3AB}">
      <dgm:prSet/>
      <dgm:spPr/>
      <dgm:t>
        <a:bodyPr/>
        <a:lstStyle/>
        <a:p>
          <a:endParaRPr lang="en-US" dirty="0"/>
        </a:p>
      </dgm:t>
    </dgm:pt>
    <dgm:pt modelId="{B7587F5C-5F82-4B6D-9D11-FB6597C16681}" type="parTrans" cxnId="{D0772494-1844-4DC7-919B-D1AB0A3AA4CD}">
      <dgm:prSet/>
      <dgm:spPr/>
      <dgm:t>
        <a:bodyPr/>
        <a:lstStyle/>
        <a:p>
          <a:endParaRPr lang="en-US"/>
        </a:p>
      </dgm:t>
    </dgm:pt>
    <dgm:pt modelId="{0EEC0102-D44E-4E07-81EC-E19FA762DA1B}" type="sibTrans" cxnId="{D0772494-1844-4DC7-919B-D1AB0A3AA4CD}">
      <dgm:prSet/>
      <dgm:spPr/>
      <dgm:t>
        <a:bodyPr/>
        <a:lstStyle/>
        <a:p>
          <a:endParaRPr lang="en-US"/>
        </a:p>
      </dgm:t>
    </dgm:pt>
    <dgm:pt modelId="{D2ABE881-8774-4999-A4AF-8022F3AF0220}" type="pres">
      <dgm:prSet presAssocID="{6ABF3C62-7500-4033-8165-22318E4456D4}" presName="vert0" presStyleCnt="0">
        <dgm:presLayoutVars>
          <dgm:dir/>
          <dgm:animOne val="branch"/>
          <dgm:animLvl val="lvl"/>
        </dgm:presLayoutVars>
      </dgm:prSet>
      <dgm:spPr/>
    </dgm:pt>
    <dgm:pt modelId="{D68A6D61-2CA1-41C3-B104-BC670FA33A75}" type="pres">
      <dgm:prSet presAssocID="{61150A30-F554-4638-A6BE-10FF6E81E3AB}" presName="thickLine" presStyleLbl="alignNode1" presStyleIdx="0" presStyleCnt="1"/>
      <dgm:spPr/>
    </dgm:pt>
    <dgm:pt modelId="{09642139-0670-4513-A9AE-0F633663B3FA}" type="pres">
      <dgm:prSet presAssocID="{61150A30-F554-4638-A6BE-10FF6E81E3AB}" presName="horz1" presStyleCnt="0"/>
      <dgm:spPr/>
    </dgm:pt>
    <dgm:pt modelId="{B5844296-DB77-486A-B5EF-744D71366C71}" type="pres">
      <dgm:prSet presAssocID="{61150A30-F554-4638-A6BE-10FF6E81E3AB}" presName="tx1" presStyleLbl="revTx" presStyleIdx="0" presStyleCnt="1"/>
      <dgm:spPr/>
    </dgm:pt>
    <dgm:pt modelId="{2E3A4632-E473-4289-80A5-550C53597812}" type="pres">
      <dgm:prSet presAssocID="{61150A30-F554-4638-A6BE-10FF6E81E3AB}" presName="vert1" presStyleCnt="0"/>
      <dgm:spPr/>
    </dgm:pt>
  </dgm:ptLst>
  <dgm:cxnLst>
    <dgm:cxn modelId="{A1A84F15-24B4-4DCB-96FA-5CC833D8ADF2}" type="presOf" srcId="{61150A30-F554-4638-A6BE-10FF6E81E3AB}" destId="{B5844296-DB77-486A-B5EF-744D71366C71}" srcOrd="0" destOrd="0" presId="urn:microsoft.com/office/officeart/2008/layout/LinedList"/>
    <dgm:cxn modelId="{D0772494-1844-4DC7-919B-D1AB0A3AA4CD}" srcId="{6ABF3C62-7500-4033-8165-22318E4456D4}" destId="{61150A30-F554-4638-A6BE-10FF6E81E3AB}" srcOrd="0" destOrd="0" parTransId="{B7587F5C-5F82-4B6D-9D11-FB6597C16681}" sibTransId="{0EEC0102-D44E-4E07-81EC-E19FA762DA1B}"/>
    <dgm:cxn modelId="{96F756D4-6094-4C15-BC98-B64B2C3AEE0F}" type="presOf" srcId="{6ABF3C62-7500-4033-8165-22318E4456D4}" destId="{D2ABE881-8774-4999-A4AF-8022F3AF0220}" srcOrd="0" destOrd="0" presId="urn:microsoft.com/office/officeart/2008/layout/LinedList"/>
    <dgm:cxn modelId="{354FCC06-8CC8-443B-88FE-62D98970D6D8}" type="presParOf" srcId="{D2ABE881-8774-4999-A4AF-8022F3AF0220}" destId="{D68A6D61-2CA1-41C3-B104-BC670FA33A75}" srcOrd="0" destOrd="0" presId="urn:microsoft.com/office/officeart/2008/layout/LinedList"/>
    <dgm:cxn modelId="{02280407-480A-451D-9DBA-8D4BFA5863B0}" type="presParOf" srcId="{D2ABE881-8774-4999-A4AF-8022F3AF0220}" destId="{09642139-0670-4513-A9AE-0F633663B3FA}" srcOrd="1" destOrd="0" presId="urn:microsoft.com/office/officeart/2008/layout/LinedList"/>
    <dgm:cxn modelId="{7E70FF96-758F-43AB-9E60-2A308C1608CF}" type="presParOf" srcId="{09642139-0670-4513-A9AE-0F633663B3FA}" destId="{B5844296-DB77-486A-B5EF-744D71366C71}" srcOrd="0" destOrd="0" presId="urn:microsoft.com/office/officeart/2008/layout/LinedList"/>
    <dgm:cxn modelId="{F479C84B-E132-4A75-83DD-648B178356DC}" type="presParOf" srcId="{09642139-0670-4513-A9AE-0F633663B3FA}" destId="{2E3A4632-E473-4289-80A5-550C5359781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3666401-70F1-431E-B7A5-BCE46A0843D4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CD3FF8D-80F0-4B78-989E-24BC1EA87FCB}">
      <dgm:prSet/>
      <dgm:spPr/>
      <dgm:t>
        <a:bodyPr/>
        <a:lstStyle/>
        <a:p>
          <a:r>
            <a:rPr lang="en-GB"/>
            <a:t>Global coffee menu (Italian, Turkish, Arabic)</a:t>
          </a:r>
          <a:endParaRPr lang="en-GB" dirty="0"/>
        </a:p>
      </dgm:t>
    </dgm:pt>
    <dgm:pt modelId="{606ADA19-1094-469A-84F7-E49743257E2E}" type="parTrans" cxnId="{11FDF0CF-95AA-418C-91D2-59C9C61E7C7E}">
      <dgm:prSet/>
      <dgm:spPr/>
      <dgm:t>
        <a:bodyPr/>
        <a:lstStyle/>
        <a:p>
          <a:endParaRPr lang="en-GB"/>
        </a:p>
      </dgm:t>
    </dgm:pt>
    <dgm:pt modelId="{DF0E0990-654A-42AF-AE55-86793839D3B3}" type="sibTrans" cxnId="{11FDF0CF-95AA-418C-91D2-59C9C61E7C7E}">
      <dgm:prSet/>
      <dgm:spPr/>
      <dgm:t>
        <a:bodyPr/>
        <a:lstStyle/>
        <a:p>
          <a:endParaRPr lang="en-GB"/>
        </a:p>
      </dgm:t>
    </dgm:pt>
    <dgm:pt modelId="{94C6AEDF-12E0-4317-A7BB-80319FF9A0A0}">
      <dgm:prSet/>
      <dgm:spPr/>
      <dgm:t>
        <a:bodyPr/>
        <a:lstStyle/>
        <a:p>
          <a:r>
            <a:rPr lang="en-GB"/>
            <a:t>Cultural café experience</a:t>
          </a:r>
          <a:endParaRPr lang="en-GB" dirty="0"/>
        </a:p>
      </dgm:t>
    </dgm:pt>
    <dgm:pt modelId="{4C91B94E-BE2D-4690-8516-5A5BCAEB6047}" type="parTrans" cxnId="{C66C4A40-54B9-4CC9-AC19-D32BA9F63B6D}">
      <dgm:prSet/>
      <dgm:spPr/>
      <dgm:t>
        <a:bodyPr/>
        <a:lstStyle/>
        <a:p>
          <a:endParaRPr lang="en-GB"/>
        </a:p>
      </dgm:t>
    </dgm:pt>
    <dgm:pt modelId="{2C8B8023-299F-441E-8C16-86290A836A1C}" type="sibTrans" cxnId="{C66C4A40-54B9-4CC9-AC19-D32BA9F63B6D}">
      <dgm:prSet/>
      <dgm:spPr/>
      <dgm:t>
        <a:bodyPr/>
        <a:lstStyle/>
        <a:p>
          <a:endParaRPr lang="en-GB"/>
        </a:p>
      </dgm:t>
    </dgm:pt>
    <dgm:pt modelId="{0653E303-FECE-4796-83DF-68DE4CAC18DD}">
      <dgm:prSet/>
      <dgm:spPr/>
      <dgm:t>
        <a:bodyPr/>
        <a:lstStyle/>
        <a:p>
          <a:r>
            <a:rPr lang="en-GB"/>
            <a:t>Premium quality ingredients</a:t>
          </a:r>
          <a:endParaRPr lang="en-GB" dirty="0"/>
        </a:p>
      </dgm:t>
    </dgm:pt>
    <dgm:pt modelId="{637ADE20-8270-4313-B98D-75F8406ADC5A}" type="parTrans" cxnId="{A3AFB746-45F3-4277-96C3-1BC14E274D02}">
      <dgm:prSet/>
      <dgm:spPr/>
      <dgm:t>
        <a:bodyPr/>
        <a:lstStyle/>
        <a:p>
          <a:endParaRPr lang="en-GB"/>
        </a:p>
      </dgm:t>
    </dgm:pt>
    <dgm:pt modelId="{5C4F8BE7-0948-410E-9D78-E707FEE270EB}" type="sibTrans" cxnId="{A3AFB746-45F3-4277-96C3-1BC14E274D02}">
      <dgm:prSet/>
      <dgm:spPr/>
      <dgm:t>
        <a:bodyPr/>
        <a:lstStyle/>
        <a:p>
          <a:endParaRPr lang="en-GB"/>
        </a:p>
      </dgm:t>
    </dgm:pt>
    <dgm:pt modelId="{1BA346D0-FB6F-4284-8B67-7216FD84E8EE}">
      <dgm:prSet/>
      <dgm:spPr/>
      <dgm:t>
        <a:bodyPr/>
        <a:lstStyle/>
        <a:p>
          <a:r>
            <a:rPr lang="en-GB"/>
            <a:t>Comfortable social environment</a:t>
          </a:r>
          <a:endParaRPr lang="en-GB" dirty="0"/>
        </a:p>
      </dgm:t>
    </dgm:pt>
    <dgm:pt modelId="{F95BA8D2-41D6-4D22-B971-50BC2722D374}" type="parTrans" cxnId="{B85B8D17-F688-4D55-8127-7FBA05B3130E}">
      <dgm:prSet/>
      <dgm:spPr/>
      <dgm:t>
        <a:bodyPr/>
        <a:lstStyle/>
        <a:p>
          <a:endParaRPr lang="en-GB"/>
        </a:p>
      </dgm:t>
    </dgm:pt>
    <dgm:pt modelId="{C46B6B25-67A6-4E7C-8AD3-F906CB746A31}" type="sibTrans" cxnId="{B85B8D17-F688-4D55-8127-7FBA05B3130E}">
      <dgm:prSet/>
      <dgm:spPr/>
      <dgm:t>
        <a:bodyPr/>
        <a:lstStyle/>
        <a:p>
          <a:endParaRPr lang="en-GB"/>
        </a:p>
      </dgm:t>
    </dgm:pt>
    <dgm:pt modelId="{14BA4B6B-45DB-492A-8068-400A59102CFF}" type="pres">
      <dgm:prSet presAssocID="{C3666401-70F1-431E-B7A5-BCE46A0843D4}" presName="vert0" presStyleCnt="0">
        <dgm:presLayoutVars>
          <dgm:dir/>
          <dgm:animOne val="branch"/>
          <dgm:animLvl val="lvl"/>
        </dgm:presLayoutVars>
      </dgm:prSet>
      <dgm:spPr/>
    </dgm:pt>
    <dgm:pt modelId="{6CEC8D77-1073-4C2C-AA8E-228F6D0FDAAE}" type="pres">
      <dgm:prSet presAssocID="{0CD3FF8D-80F0-4B78-989E-24BC1EA87FCB}" presName="thickLine" presStyleLbl="alignNode1" presStyleIdx="0" presStyleCnt="4"/>
      <dgm:spPr/>
    </dgm:pt>
    <dgm:pt modelId="{D1AED6C5-5EE3-4430-80CD-61699832E35B}" type="pres">
      <dgm:prSet presAssocID="{0CD3FF8D-80F0-4B78-989E-24BC1EA87FCB}" presName="horz1" presStyleCnt="0"/>
      <dgm:spPr/>
    </dgm:pt>
    <dgm:pt modelId="{73B085C9-66AC-4995-9EA7-34CDD4D8C3C6}" type="pres">
      <dgm:prSet presAssocID="{0CD3FF8D-80F0-4B78-989E-24BC1EA87FCB}" presName="tx1" presStyleLbl="revTx" presStyleIdx="0" presStyleCnt="4"/>
      <dgm:spPr/>
    </dgm:pt>
    <dgm:pt modelId="{B80E43BB-D0A1-4A2C-AEB4-068FD4A61B6B}" type="pres">
      <dgm:prSet presAssocID="{0CD3FF8D-80F0-4B78-989E-24BC1EA87FCB}" presName="vert1" presStyleCnt="0"/>
      <dgm:spPr/>
    </dgm:pt>
    <dgm:pt modelId="{630C3D2E-35D8-48AA-99C0-C08D537631A7}" type="pres">
      <dgm:prSet presAssocID="{94C6AEDF-12E0-4317-A7BB-80319FF9A0A0}" presName="thickLine" presStyleLbl="alignNode1" presStyleIdx="1" presStyleCnt="4"/>
      <dgm:spPr/>
    </dgm:pt>
    <dgm:pt modelId="{10E3B74C-B338-449E-B01E-BF553304272F}" type="pres">
      <dgm:prSet presAssocID="{94C6AEDF-12E0-4317-A7BB-80319FF9A0A0}" presName="horz1" presStyleCnt="0"/>
      <dgm:spPr/>
    </dgm:pt>
    <dgm:pt modelId="{50638857-5646-4EFB-915A-81A0639A5B06}" type="pres">
      <dgm:prSet presAssocID="{94C6AEDF-12E0-4317-A7BB-80319FF9A0A0}" presName="tx1" presStyleLbl="revTx" presStyleIdx="1" presStyleCnt="4"/>
      <dgm:spPr/>
    </dgm:pt>
    <dgm:pt modelId="{3AB97733-7A4A-44A0-8AA0-F092F7CC431C}" type="pres">
      <dgm:prSet presAssocID="{94C6AEDF-12E0-4317-A7BB-80319FF9A0A0}" presName="vert1" presStyleCnt="0"/>
      <dgm:spPr/>
    </dgm:pt>
    <dgm:pt modelId="{21D4F801-7AC8-4186-8E2E-77486697FC65}" type="pres">
      <dgm:prSet presAssocID="{0653E303-FECE-4796-83DF-68DE4CAC18DD}" presName="thickLine" presStyleLbl="alignNode1" presStyleIdx="2" presStyleCnt="4"/>
      <dgm:spPr/>
    </dgm:pt>
    <dgm:pt modelId="{E01BF7C8-EF2D-4352-951C-F29A632F3380}" type="pres">
      <dgm:prSet presAssocID="{0653E303-FECE-4796-83DF-68DE4CAC18DD}" presName="horz1" presStyleCnt="0"/>
      <dgm:spPr/>
    </dgm:pt>
    <dgm:pt modelId="{99D5F278-C3A2-4159-BF74-46E91EF5FBA9}" type="pres">
      <dgm:prSet presAssocID="{0653E303-FECE-4796-83DF-68DE4CAC18DD}" presName="tx1" presStyleLbl="revTx" presStyleIdx="2" presStyleCnt="4"/>
      <dgm:spPr/>
    </dgm:pt>
    <dgm:pt modelId="{FC9E719D-27A9-4E53-B14A-9ABA9DD25457}" type="pres">
      <dgm:prSet presAssocID="{0653E303-FECE-4796-83DF-68DE4CAC18DD}" presName="vert1" presStyleCnt="0"/>
      <dgm:spPr/>
    </dgm:pt>
    <dgm:pt modelId="{E2BEC7C2-168D-459B-BC58-F1F33FFC69B2}" type="pres">
      <dgm:prSet presAssocID="{1BA346D0-FB6F-4284-8B67-7216FD84E8EE}" presName="thickLine" presStyleLbl="alignNode1" presStyleIdx="3" presStyleCnt="4"/>
      <dgm:spPr/>
    </dgm:pt>
    <dgm:pt modelId="{1132259C-8656-49DF-BC74-BBD954365CB9}" type="pres">
      <dgm:prSet presAssocID="{1BA346D0-FB6F-4284-8B67-7216FD84E8EE}" presName="horz1" presStyleCnt="0"/>
      <dgm:spPr/>
    </dgm:pt>
    <dgm:pt modelId="{DAB0445A-DA2A-4ECB-98A4-485B3DF754A7}" type="pres">
      <dgm:prSet presAssocID="{1BA346D0-FB6F-4284-8B67-7216FD84E8EE}" presName="tx1" presStyleLbl="revTx" presStyleIdx="3" presStyleCnt="4"/>
      <dgm:spPr/>
    </dgm:pt>
    <dgm:pt modelId="{DD380311-00FF-4EC3-9FF0-72D64158779A}" type="pres">
      <dgm:prSet presAssocID="{1BA346D0-FB6F-4284-8B67-7216FD84E8EE}" presName="vert1" presStyleCnt="0"/>
      <dgm:spPr/>
    </dgm:pt>
  </dgm:ptLst>
  <dgm:cxnLst>
    <dgm:cxn modelId="{B85B8D17-F688-4D55-8127-7FBA05B3130E}" srcId="{C3666401-70F1-431E-B7A5-BCE46A0843D4}" destId="{1BA346D0-FB6F-4284-8B67-7216FD84E8EE}" srcOrd="3" destOrd="0" parTransId="{F95BA8D2-41D6-4D22-B971-50BC2722D374}" sibTransId="{C46B6B25-67A6-4E7C-8AD3-F906CB746A31}"/>
    <dgm:cxn modelId="{78318419-E33F-4844-AF04-7CB8178B4781}" type="presOf" srcId="{0CD3FF8D-80F0-4B78-989E-24BC1EA87FCB}" destId="{73B085C9-66AC-4995-9EA7-34CDD4D8C3C6}" srcOrd="0" destOrd="0" presId="urn:microsoft.com/office/officeart/2008/layout/LinedList"/>
    <dgm:cxn modelId="{C66C4A40-54B9-4CC9-AC19-D32BA9F63B6D}" srcId="{C3666401-70F1-431E-B7A5-BCE46A0843D4}" destId="{94C6AEDF-12E0-4317-A7BB-80319FF9A0A0}" srcOrd="1" destOrd="0" parTransId="{4C91B94E-BE2D-4690-8516-5A5BCAEB6047}" sibTransId="{2C8B8023-299F-441E-8C16-86290A836A1C}"/>
    <dgm:cxn modelId="{A3AFB746-45F3-4277-96C3-1BC14E274D02}" srcId="{C3666401-70F1-431E-B7A5-BCE46A0843D4}" destId="{0653E303-FECE-4796-83DF-68DE4CAC18DD}" srcOrd="2" destOrd="0" parTransId="{637ADE20-8270-4313-B98D-75F8406ADC5A}" sibTransId="{5C4F8BE7-0948-410E-9D78-E707FEE270EB}"/>
    <dgm:cxn modelId="{6ABC92A0-3301-415A-B14C-78287ADB9229}" type="presOf" srcId="{94C6AEDF-12E0-4317-A7BB-80319FF9A0A0}" destId="{50638857-5646-4EFB-915A-81A0639A5B06}" srcOrd="0" destOrd="0" presId="urn:microsoft.com/office/officeart/2008/layout/LinedList"/>
    <dgm:cxn modelId="{89DA26A4-C48A-476B-8AE1-17D580F02742}" type="presOf" srcId="{0653E303-FECE-4796-83DF-68DE4CAC18DD}" destId="{99D5F278-C3A2-4159-BF74-46E91EF5FBA9}" srcOrd="0" destOrd="0" presId="urn:microsoft.com/office/officeart/2008/layout/LinedList"/>
    <dgm:cxn modelId="{351B30AB-494E-4448-8784-DEE1CE78A4F2}" type="presOf" srcId="{1BA346D0-FB6F-4284-8B67-7216FD84E8EE}" destId="{DAB0445A-DA2A-4ECB-98A4-485B3DF754A7}" srcOrd="0" destOrd="0" presId="urn:microsoft.com/office/officeart/2008/layout/LinedList"/>
    <dgm:cxn modelId="{BE43E5CF-6541-4FF6-89A1-EE0EF598F7B3}" type="presOf" srcId="{C3666401-70F1-431E-B7A5-BCE46A0843D4}" destId="{14BA4B6B-45DB-492A-8068-400A59102CFF}" srcOrd="0" destOrd="0" presId="urn:microsoft.com/office/officeart/2008/layout/LinedList"/>
    <dgm:cxn modelId="{11FDF0CF-95AA-418C-91D2-59C9C61E7C7E}" srcId="{C3666401-70F1-431E-B7A5-BCE46A0843D4}" destId="{0CD3FF8D-80F0-4B78-989E-24BC1EA87FCB}" srcOrd="0" destOrd="0" parTransId="{606ADA19-1094-469A-84F7-E49743257E2E}" sibTransId="{DF0E0990-654A-42AF-AE55-86793839D3B3}"/>
    <dgm:cxn modelId="{D5D3CEB8-E89F-4ACF-91A5-C7C615CB76F5}" type="presParOf" srcId="{14BA4B6B-45DB-492A-8068-400A59102CFF}" destId="{6CEC8D77-1073-4C2C-AA8E-228F6D0FDAAE}" srcOrd="0" destOrd="0" presId="urn:microsoft.com/office/officeart/2008/layout/LinedList"/>
    <dgm:cxn modelId="{ED20909A-692B-421C-BB88-9A3BE69B4832}" type="presParOf" srcId="{14BA4B6B-45DB-492A-8068-400A59102CFF}" destId="{D1AED6C5-5EE3-4430-80CD-61699832E35B}" srcOrd="1" destOrd="0" presId="urn:microsoft.com/office/officeart/2008/layout/LinedList"/>
    <dgm:cxn modelId="{5E57292E-99F8-496E-A981-0D949B3B3EE5}" type="presParOf" srcId="{D1AED6C5-5EE3-4430-80CD-61699832E35B}" destId="{73B085C9-66AC-4995-9EA7-34CDD4D8C3C6}" srcOrd="0" destOrd="0" presId="urn:microsoft.com/office/officeart/2008/layout/LinedList"/>
    <dgm:cxn modelId="{223367F0-3F2F-4497-A9A2-A050FEA7B542}" type="presParOf" srcId="{D1AED6C5-5EE3-4430-80CD-61699832E35B}" destId="{B80E43BB-D0A1-4A2C-AEB4-068FD4A61B6B}" srcOrd="1" destOrd="0" presId="urn:microsoft.com/office/officeart/2008/layout/LinedList"/>
    <dgm:cxn modelId="{204B8A5A-8085-408B-906E-62BD29829B35}" type="presParOf" srcId="{14BA4B6B-45DB-492A-8068-400A59102CFF}" destId="{630C3D2E-35D8-48AA-99C0-C08D537631A7}" srcOrd="2" destOrd="0" presId="urn:microsoft.com/office/officeart/2008/layout/LinedList"/>
    <dgm:cxn modelId="{0BDAD052-2F63-4409-A3B5-0B861DD177A9}" type="presParOf" srcId="{14BA4B6B-45DB-492A-8068-400A59102CFF}" destId="{10E3B74C-B338-449E-B01E-BF553304272F}" srcOrd="3" destOrd="0" presId="urn:microsoft.com/office/officeart/2008/layout/LinedList"/>
    <dgm:cxn modelId="{B61906B6-6E9E-4FA3-9FD6-F8D635B69C78}" type="presParOf" srcId="{10E3B74C-B338-449E-B01E-BF553304272F}" destId="{50638857-5646-4EFB-915A-81A0639A5B06}" srcOrd="0" destOrd="0" presId="urn:microsoft.com/office/officeart/2008/layout/LinedList"/>
    <dgm:cxn modelId="{AFE55274-3D8F-44C4-B18D-D3DF66D28D83}" type="presParOf" srcId="{10E3B74C-B338-449E-B01E-BF553304272F}" destId="{3AB97733-7A4A-44A0-8AA0-F092F7CC431C}" srcOrd="1" destOrd="0" presId="urn:microsoft.com/office/officeart/2008/layout/LinedList"/>
    <dgm:cxn modelId="{7F6CC431-6302-4E4A-AF64-B0D0BE55B6FF}" type="presParOf" srcId="{14BA4B6B-45DB-492A-8068-400A59102CFF}" destId="{21D4F801-7AC8-4186-8E2E-77486697FC65}" srcOrd="4" destOrd="0" presId="urn:microsoft.com/office/officeart/2008/layout/LinedList"/>
    <dgm:cxn modelId="{2105849F-0C56-4BC6-A32B-543AFEE7050B}" type="presParOf" srcId="{14BA4B6B-45DB-492A-8068-400A59102CFF}" destId="{E01BF7C8-EF2D-4352-951C-F29A632F3380}" srcOrd="5" destOrd="0" presId="urn:microsoft.com/office/officeart/2008/layout/LinedList"/>
    <dgm:cxn modelId="{27581C60-D50B-45A4-B1C0-1DDFE465C5BB}" type="presParOf" srcId="{E01BF7C8-EF2D-4352-951C-F29A632F3380}" destId="{99D5F278-C3A2-4159-BF74-46E91EF5FBA9}" srcOrd="0" destOrd="0" presId="urn:microsoft.com/office/officeart/2008/layout/LinedList"/>
    <dgm:cxn modelId="{77711683-947F-4970-A9DB-7D6182BB39D4}" type="presParOf" srcId="{E01BF7C8-EF2D-4352-951C-F29A632F3380}" destId="{FC9E719D-27A9-4E53-B14A-9ABA9DD25457}" srcOrd="1" destOrd="0" presId="urn:microsoft.com/office/officeart/2008/layout/LinedList"/>
    <dgm:cxn modelId="{2E95123A-865B-4D9F-828D-11571237721F}" type="presParOf" srcId="{14BA4B6B-45DB-492A-8068-400A59102CFF}" destId="{E2BEC7C2-168D-459B-BC58-F1F33FFC69B2}" srcOrd="6" destOrd="0" presId="urn:microsoft.com/office/officeart/2008/layout/LinedList"/>
    <dgm:cxn modelId="{28998C0F-66FC-44A9-A11F-794FE7F5C1FC}" type="presParOf" srcId="{14BA4B6B-45DB-492A-8068-400A59102CFF}" destId="{1132259C-8656-49DF-BC74-BBD954365CB9}" srcOrd="7" destOrd="0" presId="urn:microsoft.com/office/officeart/2008/layout/LinedList"/>
    <dgm:cxn modelId="{F4F4435F-61E4-40F8-94C1-109E5A5C47DC}" type="presParOf" srcId="{1132259C-8656-49DF-BC74-BBD954365CB9}" destId="{DAB0445A-DA2A-4ECB-98A4-485B3DF754A7}" srcOrd="0" destOrd="0" presId="urn:microsoft.com/office/officeart/2008/layout/LinedList"/>
    <dgm:cxn modelId="{BDEFAB79-3E5A-4DB9-99A4-0FFC5A3098D8}" type="presParOf" srcId="{1132259C-8656-49DF-BC74-BBD954365CB9}" destId="{DD380311-00FF-4EC3-9FF0-72D64158779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B56828-D3B0-4AD4-B691-221ECAD32618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77364677-B7D7-4721-B032-360D69992241}">
      <dgm:prSet/>
      <dgm:spPr/>
      <dgm:t>
        <a:bodyPr/>
        <a:lstStyle/>
        <a:p>
          <a:r>
            <a:rPr lang="en-GB"/>
            <a:t>Legal structure: Limited Company</a:t>
          </a:r>
          <a:endParaRPr lang="en-US"/>
        </a:p>
      </dgm:t>
    </dgm:pt>
    <dgm:pt modelId="{CC46629C-9E90-4AB4-8E3B-664D6BDEA43F}" type="parTrans" cxnId="{2E4654B2-0FCD-4C4D-AD24-DA74AAC4B5CE}">
      <dgm:prSet/>
      <dgm:spPr/>
      <dgm:t>
        <a:bodyPr/>
        <a:lstStyle/>
        <a:p>
          <a:endParaRPr lang="en-US"/>
        </a:p>
      </dgm:t>
    </dgm:pt>
    <dgm:pt modelId="{EB575DC1-CA7D-43A1-B4E7-983E103D1B24}" type="sibTrans" cxnId="{2E4654B2-0FCD-4C4D-AD24-DA74AAC4B5CE}">
      <dgm:prSet/>
      <dgm:spPr/>
      <dgm:t>
        <a:bodyPr/>
        <a:lstStyle/>
        <a:p>
          <a:endParaRPr lang="en-US"/>
        </a:p>
      </dgm:t>
    </dgm:pt>
    <dgm:pt modelId="{2E965900-A8D9-401A-86C9-AF332C89BFA9}">
      <dgm:prSet/>
      <dgm:spPr/>
      <dgm:t>
        <a:bodyPr/>
        <a:lstStyle/>
        <a:p>
          <a:r>
            <a:rPr lang="en-GB"/>
            <a:t>Limited liability protection</a:t>
          </a:r>
          <a:endParaRPr lang="en-US"/>
        </a:p>
      </dgm:t>
    </dgm:pt>
    <dgm:pt modelId="{93E26837-C1D8-4AFF-92AF-0550821D8F56}" type="parTrans" cxnId="{45D86AB7-5F06-4F74-B87C-8E9E902BD9C7}">
      <dgm:prSet/>
      <dgm:spPr/>
      <dgm:t>
        <a:bodyPr/>
        <a:lstStyle/>
        <a:p>
          <a:endParaRPr lang="en-US"/>
        </a:p>
      </dgm:t>
    </dgm:pt>
    <dgm:pt modelId="{46808961-CA16-401A-8B99-0DC0AE1D062C}" type="sibTrans" cxnId="{45D86AB7-5F06-4F74-B87C-8E9E902BD9C7}">
      <dgm:prSet/>
      <dgm:spPr/>
      <dgm:t>
        <a:bodyPr/>
        <a:lstStyle/>
        <a:p>
          <a:endParaRPr lang="en-US"/>
        </a:p>
      </dgm:t>
    </dgm:pt>
    <dgm:pt modelId="{3C3D9980-CB0F-4CE5-959F-0EB29B2DF45D}">
      <dgm:prSet/>
      <dgm:spPr/>
      <dgm:t>
        <a:bodyPr/>
        <a:lstStyle/>
        <a:p>
          <a:r>
            <a:rPr lang="en-GB"/>
            <a:t>Owner manages operations</a:t>
          </a:r>
          <a:endParaRPr lang="en-US"/>
        </a:p>
      </dgm:t>
    </dgm:pt>
    <dgm:pt modelId="{3E8F4947-A678-4ACD-94E9-F944ACB3CFAF}" type="parTrans" cxnId="{4D555807-D5C9-416B-BABC-31485A04FF85}">
      <dgm:prSet/>
      <dgm:spPr/>
      <dgm:t>
        <a:bodyPr/>
        <a:lstStyle/>
        <a:p>
          <a:endParaRPr lang="en-US"/>
        </a:p>
      </dgm:t>
    </dgm:pt>
    <dgm:pt modelId="{3ADD4279-C087-43AB-856F-E08A7F678D5D}" type="sibTrans" cxnId="{4D555807-D5C9-416B-BABC-31485A04FF85}">
      <dgm:prSet/>
      <dgm:spPr/>
      <dgm:t>
        <a:bodyPr/>
        <a:lstStyle/>
        <a:p>
          <a:endParaRPr lang="en-US"/>
        </a:p>
      </dgm:t>
    </dgm:pt>
    <dgm:pt modelId="{934A62BB-2B8B-4492-A3AA-33083C5570B5}">
      <dgm:prSet/>
      <dgm:spPr/>
      <dgm:t>
        <a:bodyPr/>
        <a:lstStyle/>
        <a:p>
          <a:r>
            <a:rPr lang="en-GB"/>
            <a:t>Staff: baristas and cashier</a:t>
          </a:r>
          <a:endParaRPr lang="en-US"/>
        </a:p>
      </dgm:t>
    </dgm:pt>
    <dgm:pt modelId="{307478E7-A28F-4638-B2B8-9413951D3751}" type="parTrans" cxnId="{7448693F-4075-43D3-9F57-0AC84F831DDC}">
      <dgm:prSet/>
      <dgm:spPr/>
      <dgm:t>
        <a:bodyPr/>
        <a:lstStyle/>
        <a:p>
          <a:endParaRPr lang="en-US"/>
        </a:p>
      </dgm:t>
    </dgm:pt>
    <dgm:pt modelId="{0CCA616F-A53D-48FD-97CD-AE2DB99FDE26}" type="sibTrans" cxnId="{7448693F-4075-43D3-9F57-0AC84F831DDC}">
      <dgm:prSet/>
      <dgm:spPr/>
      <dgm:t>
        <a:bodyPr/>
        <a:lstStyle/>
        <a:p>
          <a:endParaRPr lang="en-US"/>
        </a:p>
      </dgm:t>
    </dgm:pt>
    <dgm:pt modelId="{859A6E15-A981-4B42-9DD4-0DDC5E4D7D4D}" type="pres">
      <dgm:prSet presAssocID="{23B56828-D3B0-4AD4-B691-221ECAD32618}" presName="vert0" presStyleCnt="0">
        <dgm:presLayoutVars>
          <dgm:dir/>
          <dgm:animOne val="branch"/>
          <dgm:animLvl val="lvl"/>
        </dgm:presLayoutVars>
      </dgm:prSet>
      <dgm:spPr/>
    </dgm:pt>
    <dgm:pt modelId="{7CE67B3F-B8BC-4914-8EF5-F2BFB9F8B263}" type="pres">
      <dgm:prSet presAssocID="{77364677-B7D7-4721-B032-360D69992241}" presName="thickLine" presStyleLbl="alignNode1" presStyleIdx="0" presStyleCnt="4"/>
      <dgm:spPr/>
    </dgm:pt>
    <dgm:pt modelId="{DE813652-8C8D-4262-B5A0-D751A75EB5BB}" type="pres">
      <dgm:prSet presAssocID="{77364677-B7D7-4721-B032-360D69992241}" presName="horz1" presStyleCnt="0"/>
      <dgm:spPr/>
    </dgm:pt>
    <dgm:pt modelId="{3A70D7A8-F319-412F-A407-2FD6DE27FB9D}" type="pres">
      <dgm:prSet presAssocID="{77364677-B7D7-4721-B032-360D69992241}" presName="tx1" presStyleLbl="revTx" presStyleIdx="0" presStyleCnt="4"/>
      <dgm:spPr/>
    </dgm:pt>
    <dgm:pt modelId="{BC291DB2-367E-4C79-94B6-7BF4150FAC77}" type="pres">
      <dgm:prSet presAssocID="{77364677-B7D7-4721-B032-360D69992241}" presName="vert1" presStyleCnt="0"/>
      <dgm:spPr/>
    </dgm:pt>
    <dgm:pt modelId="{375C8DFF-9635-452A-BF08-BDAC041DD3FE}" type="pres">
      <dgm:prSet presAssocID="{2E965900-A8D9-401A-86C9-AF332C89BFA9}" presName="thickLine" presStyleLbl="alignNode1" presStyleIdx="1" presStyleCnt="4"/>
      <dgm:spPr/>
    </dgm:pt>
    <dgm:pt modelId="{15A80791-3866-4C16-B236-DB5CAB859005}" type="pres">
      <dgm:prSet presAssocID="{2E965900-A8D9-401A-86C9-AF332C89BFA9}" presName="horz1" presStyleCnt="0"/>
      <dgm:spPr/>
    </dgm:pt>
    <dgm:pt modelId="{665487D2-2898-4F83-B9DE-361FB6B9DA57}" type="pres">
      <dgm:prSet presAssocID="{2E965900-A8D9-401A-86C9-AF332C89BFA9}" presName="tx1" presStyleLbl="revTx" presStyleIdx="1" presStyleCnt="4"/>
      <dgm:spPr/>
    </dgm:pt>
    <dgm:pt modelId="{40D512DF-BBB9-4E1D-AE07-1E4480C28432}" type="pres">
      <dgm:prSet presAssocID="{2E965900-A8D9-401A-86C9-AF332C89BFA9}" presName="vert1" presStyleCnt="0"/>
      <dgm:spPr/>
    </dgm:pt>
    <dgm:pt modelId="{0FB8E408-CBE7-467F-8A39-5181D1504A8C}" type="pres">
      <dgm:prSet presAssocID="{3C3D9980-CB0F-4CE5-959F-0EB29B2DF45D}" presName="thickLine" presStyleLbl="alignNode1" presStyleIdx="2" presStyleCnt="4"/>
      <dgm:spPr/>
    </dgm:pt>
    <dgm:pt modelId="{87E4D6FA-DBD8-4A93-9DF9-BC8070BDDDC5}" type="pres">
      <dgm:prSet presAssocID="{3C3D9980-CB0F-4CE5-959F-0EB29B2DF45D}" presName="horz1" presStyleCnt="0"/>
      <dgm:spPr/>
    </dgm:pt>
    <dgm:pt modelId="{B76AA57E-31F2-4D5F-8C58-F466E3C248A2}" type="pres">
      <dgm:prSet presAssocID="{3C3D9980-CB0F-4CE5-959F-0EB29B2DF45D}" presName="tx1" presStyleLbl="revTx" presStyleIdx="2" presStyleCnt="4"/>
      <dgm:spPr/>
    </dgm:pt>
    <dgm:pt modelId="{77682D23-0648-49FA-9A86-3E236F8231EB}" type="pres">
      <dgm:prSet presAssocID="{3C3D9980-CB0F-4CE5-959F-0EB29B2DF45D}" presName="vert1" presStyleCnt="0"/>
      <dgm:spPr/>
    </dgm:pt>
    <dgm:pt modelId="{EA890FD4-AE0B-43CC-9C8E-C5BC1266DD80}" type="pres">
      <dgm:prSet presAssocID="{934A62BB-2B8B-4492-A3AA-33083C5570B5}" presName="thickLine" presStyleLbl="alignNode1" presStyleIdx="3" presStyleCnt="4"/>
      <dgm:spPr/>
    </dgm:pt>
    <dgm:pt modelId="{4208F760-5F5A-4820-AE8B-2BE29F0630CA}" type="pres">
      <dgm:prSet presAssocID="{934A62BB-2B8B-4492-A3AA-33083C5570B5}" presName="horz1" presStyleCnt="0"/>
      <dgm:spPr/>
    </dgm:pt>
    <dgm:pt modelId="{A0B8384E-6180-4AB9-88BD-6CE20FCE88C5}" type="pres">
      <dgm:prSet presAssocID="{934A62BB-2B8B-4492-A3AA-33083C5570B5}" presName="tx1" presStyleLbl="revTx" presStyleIdx="3" presStyleCnt="4"/>
      <dgm:spPr/>
    </dgm:pt>
    <dgm:pt modelId="{69D92695-E3AD-4CFF-891D-5B4221B15D70}" type="pres">
      <dgm:prSet presAssocID="{934A62BB-2B8B-4492-A3AA-33083C5570B5}" presName="vert1" presStyleCnt="0"/>
      <dgm:spPr/>
    </dgm:pt>
  </dgm:ptLst>
  <dgm:cxnLst>
    <dgm:cxn modelId="{4D555807-D5C9-416B-BABC-31485A04FF85}" srcId="{23B56828-D3B0-4AD4-B691-221ECAD32618}" destId="{3C3D9980-CB0F-4CE5-959F-0EB29B2DF45D}" srcOrd="2" destOrd="0" parTransId="{3E8F4947-A678-4ACD-94E9-F944ACB3CFAF}" sibTransId="{3ADD4279-C087-43AB-856F-E08A7F678D5D}"/>
    <dgm:cxn modelId="{BA7BF808-A9F5-4B4D-83E9-FE2AAD4E7A0A}" type="presOf" srcId="{934A62BB-2B8B-4492-A3AA-33083C5570B5}" destId="{A0B8384E-6180-4AB9-88BD-6CE20FCE88C5}" srcOrd="0" destOrd="0" presId="urn:microsoft.com/office/officeart/2008/layout/LinedList"/>
    <dgm:cxn modelId="{7448693F-4075-43D3-9F57-0AC84F831DDC}" srcId="{23B56828-D3B0-4AD4-B691-221ECAD32618}" destId="{934A62BB-2B8B-4492-A3AA-33083C5570B5}" srcOrd="3" destOrd="0" parTransId="{307478E7-A28F-4638-B2B8-9413951D3751}" sibTransId="{0CCA616F-A53D-48FD-97CD-AE2DB99FDE26}"/>
    <dgm:cxn modelId="{B849F6A7-CCF4-4071-BC13-0268D9471337}" type="presOf" srcId="{23B56828-D3B0-4AD4-B691-221ECAD32618}" destId="{859A6E15-A981-4B42-9DD4-0DDC5E4D7D4D}" srcOrd="0" destOrd="0" presId="urn:microsoft.com/office/officeart/2008/layout/LinedList"/>
    <dgm:cxn modelId="{B34E15A9-C43A-4CA5-8785-D7891E7811BF}" type="presOf" srcId="{77364677-B7D7-4721-B032-360D69992241}" destId="{3A70D7A8-F319-412F-A407-2FD6DE27FB9D}" srcOrd="0" destOrd="0" presId="urn:microsoft.com/office/officeart/2008/layout/LinedList"/>
    <dgm:cxn modelId="{2E4654B2-0FCD-4C4D-AD24-DA74AAC4B5CE}" srcId="{23B56828-D3B0-4AD4-B691-221ECAD32618}" destId="{77364677-B7D7-4721-B032-360D69992241}" srcOrd="0" destOrd="0" parTransId="{CC46629C-9E90-4AB4-8E3B-664D6BDEA43F}" sibTransId="{EB575DC1-CA7D-43A1-B4E7-983E103D1B24}"/>
    <dgm:cxn modelId="{9FFEF7B5-2674-47C5-BB99-F0A50C273E3A}" type="presOf" srcId="{3C3D9980-CB0F-4CE5-959F-0EB29B2DF45D}" destId="{B76AA57E-31F2-4D5F-8C58-F466E3C248A2}" srcOrd="0" destOrd="0" presId="urn:microsoft.com/office/officeart/2008/layout/LinedList"/>
    <dgm:cxn modelId="{45D86AB7-5F06-4F74-B87C-8E9E902BD9C7}" srcId="{23B56828-D3B0-4AD4-B691-221ECAD32618}" destId="{2E965900-A8D9-401A-86C9-AF332C89BFA9}" srcOrd="1" destOrd="0" parTransId="{93E26837-C1D8-4AFF-92AF-0550821D8F56}" sibTransId="{46808961-CA16-401A-8B99-0DC0AE1D062C}"/>
    <dgm:cxn modelId="{78A4FCF1-F824-4918-BC46-895F27171756}" type="presOf" srcId="{2E965900-A8D9-401A-86C9-AF332C89BFA9}" destId="{665487D2-2898-4F83-B9DE-361FB6B9DA57}" srcOrd="0" destOrd="0" presId="urn:microsoft.com/office/officeart/2008/layout/LinedList"/>
    <dgm:cxn modelId="{7B6C2674-5E51-4E2A-897E-CC752DE0A725}" type="presParOf" srcId="{859A6E15-A981-4B42-9DD4-0DDC5E4D7D4D}" destId="{7CE67B3F-B8BC-4914-8EF5-F2BFB9F8B263}" srcOrd="0" destOrd="0" presId="urn:microsoft.com/office/officeart/2008/layout/LinedList"/>
    <dgm:cxn modelId="{B81EA6FB-53AF-4552-BC57-45E37C34E563}" type="presParOf" srcId="{859A6E15-A981-4B42-9DD4-0DDC5E4D7D4D}" destId="{DE813652-8C8D-4262-B5A0-D751A75EB5BB}" srcOrd="1" destOrd="0" presId="urn:microsoft.com/office/officeart/2008/layout/LinedList"/>
    <dgm:cxn modelId="{148A950D-A68E-4AD4-BF94-1AA210B2EC67}" type="presParOf" srcId="{DE813652-8C8D-4262-B5A0-D751A75EB5BB}" destId="{3A70D7A8-F319-412F-A407-2FD6DE27FB9D}" srcOrd="0" destOrd="0" presId="urn:microsoft.com/office/officeart/2008/layout/LinedList"/>
    <dgm:cxn modelId="{F2EFBB1F-D4CC-49B3-BD4B-A4CE3CD779BA}" type="presParOf" srcId="{DE813652-8C8D-4262-B5A0-D751A75EB5BB}" destId="{BC291DB2-367E-4C79-94B6-7BF4150FAC77}" srcOrd="1" destOrd="0" presId="urn:microsoft.com/office/officeart/2008/layout/LinedList"/>
    <dgm:cxn modelId="{611982B0-9BAE-42C9-A857-4D04775C3F75}" type="presParOf" srcId="{859A6E15-A981-4B42-9DD4-0DDC5E4D7D4D}" destId="{375C8DFF-9635-452A-BF08-BDAC041DD3FE}" srcOrd="2" destOrd="0" presId="urn:microsoft.com/office/officeart/2008/layout/LinedList"/>
    <dgm:cxn modelId="{D0496C88-1EE3-410F-B64D-A9C6797CBB88}" type="presParOf" srcId="{859A6E15-A981-4B42-9DD4-0DDC5E4D7D4D}" destId="{15A80791-3866-4C16-B236-DB5CAB859005}" srcOrd="3" destOrd="0" presId="urn:microsoft.com/office/officeart/2008/layout/LinedList"/>
    <dgm:cxn modelId="{7C9139E8-DD01-4F50-9243-AD70325420D8}" type="presParOf" srcId="{15A80791-3866-4C16-B236-DB5CAB859005}" destId="{665487D2-2898-4F83-B9DE-361FB6B9DA57}" srcOrd="0" destOrd="0" presId="urn:microsoft.com/office/officeart/2008/layout/LinedList"/>
    <dgm:cxn modelId="{8EDE569A-95A6-408B-96A2-32DCC299C637}" type="presParOf" srcId="{15A80791-3866-4C16-B236-DB5CAB859005}" destId="{40D512DF-BBB9-4E1D-AE07-1E4480C28432}" srcOrd="1" destOrd="0" presId="urn:microsoft.com/office/officeart/2008/layout/LinedList"/>
    <dgm:cxn modelId="{D364798D-A6CF-4181-B553-F7BF60048504}" type="presParOf" srcId="{859A6E15-A981-4B42-9DD4-0DDC5E4D7D4D}" destId="{0FB8E408-CBE7-467F-8A39-5181D1504A8C}" srcOrd="4" destOrd="0" presId="urn:microsoft.com/office/officeart/2008/layout/LinedList"/>
    <dgm:cxn modelId="{42436106-99AB-47B5-B6F4-35A1233172EB}" type="presParOf" srcId="{859A6E15-A981-4B42-9DD4-0DDC5E4D7D4D}" destId="{87E4D6FA-DBD8-4A93-9DF9-BC8070BDDDC5}" srcOrd="5" destOrd="0" presId="urn:microsoft.com/office/officeart/2008/layout/LinedList"/>
    <dgm:cxn modelId="{37EB06D0-A1E0-4381-9123-4CDC3ACDEA03}" type="presParOf" srcId="{87E4D6FA-DBD8-4A93-9DF9-BC8070BDDDC5}" destId="{B76AA57E-31F2-4D5F-8C58-F466E3C248A2}" srcOrd="0" destOrd="0" presId="urn:microsoft.com/office/officeart/2008/layout/LinedList"/>
    <dgm:cxn modelId="{99123330-29B0-4CE7-9243-B7FCF02BEB12}" type="presParOf" srcId="{87E4D6FA-DBD8-4A93-9DF9-BC8070BDDDC5}" destId="{77682D23-0648-49FA-9A86-3E236F8231EB}" srcOrd="1" destOrd="0" presId="urn:microsoft.com/office/officeart/2008/layout/LinedList"/>
    <dgm:cxn modelId="{7568C565-8432-47ED-8867-07F6B6541D60}" type="presParOf" srcId="{859A6E15-A981-4B42-9DD4-0DDC5E4D7D4D}" destId="{EA890FD4-AE0B-43CC-9C8E-C5BC1266DD80}" srcOrd="6" destOrd="0" presId="urn:microsoft.com/office/officeart/2008/layout/LinedList"/>
    <dgm:cxn modelId="{BCCFED18-14EC-423F-B068-DEA5A0479C87}" type="presParOf" srcId="{859A6E15-A981-4B42-9DD4-0DDC5E4D7D4D}" destId="{4208F760-5F5A-4820-AE8B-2BE29F0630CA}" srcOrd="7" destOrd="0" presId="urn:microsoft.com/office/officeart/2008/layout/LinedList"/>
    <dgm:cxn modelId="{2B64640C-EE84-44DC-B463-A7FCE67E582C}" type="presParOf" srcId="{4208F760-5F5A-4820-AE8B-2BE29F0630CA}" destId="{A0B8384E-6180-4AB9-88BD-6CE20FCE88C5}" srcOrd="0" destOrd="0" presId="urn:microsoft.com/office/officeart/2008/layout/LinedList"/>
    <dgm:cxn modelId="{C16F558D-C2AF-40ED-8DDD-EFF42A262DF4}" type="presParOf" srcId="{4208F760-5F5A-4820-AE8B-2BE29F0630CA}" destId="{69D92695-E3AD-4CFF-891D-5B4221B15D7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2F899ED-AB12-414B-818B-1ED299F710C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6A015E3-1B93-4963-A891-9A5A4DFC04B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Economic: Inflation increases costs → pricing strategy</a:t>
          </a:r>
          <a:endParaRPr lang="en-GB" dirty="0"/>
        </a:p>
      </dgm:t>
    </dgm:pt>
    <dgm:pt modelId="{DD197C49-6020-4A7C-9E8E-C4465AD8F8F7}" type="parTrans" cxnId="{5BCF674E-0DA1-436B-BFE2-826977D67931}">
      <dgm:prSet/>
      <dgm:spPr/>
      <dgm:t>
        <a:bodyPr/>
        <a:lstStyle/>
        <a:p>
          <a:endParaRPr lang="en-GB"/>
        </a:p>
      </dgm:t>
    </dgm:pt>
    <dgm:pt modelId="{76EDDCD4-E13C-454C-ADE1-2BBE4D183953}" type="sibTrans" cxnId="{5BCF674E-0DA1-436B-BFE2-826977D67931}">
      <dgm:prSet/>
      <dgm:spPr/>
      <dgm:t>
        <a:bodyPr/>
        <a:lstStyle/>
        <a:p>
          <a:endParaRPr lang="en-GB"/>
        </a:p>
      </dgm:t>
    </dgm:pt>
    <dgm:pt modelId="{49700133-85E4-4F7E-9DC1-4936D8D858E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Social: Strong coffee culture demand → social space</a:t>
          </a:r>
          <a:endParaRPr lang="en-GB" dirty="0"/>
        </a:p>
      </dgm:t>
    </dgm:pt>
    <dgm:pt modelId="{D6D3A62F-1CD6-4B4C-BD44-9BB2AE2561F6}" type="parTrans" cxnId="{804541B5-F5F8-4B20-919E-390E4273A33F}">
      <dgm:prSet/>
      <dgm:spPr/>
      <dgm:t>
        <a:bodyPr/>
        <a:lstStyle/>
        <a:p>
          <a:endParaRPr lang="en-GB"/>
        </a:p>
      </dgm:t>
    </dgm:pt>
    <dgm:pt modelId="{AAEA353C-E9F4-4DEB-8751-21F72BEEE048}" type="sibTrans" cxnId="{804541B5-F5F8-4B20-919E-390E4273A33F}">
      <dgm:prSet/>
      <dgm:spPr/>
      <dgm:t>
        <a:bodyPr/>
        <a:lstStyle/>
        <a:p>
          <a:endParaRPr lang="en-GB"/>
        </a:p>
      </dgm:t>
    </dgm:pt>
    <dgm:pt modelId="{C215CD88-3C41-42B4-A5FB-7FC30D901E1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Legal: Food safety regulations → compliance</a:t>
          </a:r>
          <a:endParaRPr lang="en-GB" dirty="0"/>
        </a:p>
      </dgm:t>
    </dgm:pt>
    <dgm:pt modelId="{8989D932-8CF4-4E07-BBA9-2AAC005149FC}" type="parTrans" cxnId="{DC136F57-4D8C-4BB6-8635-D431618AEF18}">
      <dgm:prSet/>
      <dgm:spPr/>
      <dgm:t>
        <a:bodyPr/>
        <a:lstStyle/>
        <a:p>
          <a:endParaRPr lang="en-GB"/>
        </a:p>
      </dgm:t>
    </dgm:pt>
    <dgm:pt modelId="{15D5C6A5-2E80-4351-A960-1FFA03DCDECD}" type="sibTrans" cxnId="{DC136F57-4D8C-4BB6-8635-D431618AEF18}">
      <dgm:prSet/>
      <dgm:spPr/>
      <dgm:t>
        <a:bodyPr/>
        <a:lstStyle/>
        <a:p>
          <a:endParaRPr lang="en-GB"/>
        </a:p>
      </dgm:t>
    </dgm:pt>
    <dgm:pt modelId="{CA876557-6CF0-44EC-9AEA-B2D2F1C8C470}" type="pres">
      <dgm:prSet presAssocID="{D2F899ED-AB12-414B-818B-1ED299F710C4}" presName="root" presStyleCnt="0">
        <dgm:presLayoutVars>
          <dgm:dir/>
          <dgm:resizeHandles val="exact"/>
        </dgm:presLayoutVars>
      </dgm:prSet>
      <dgm:spPr/>
    </dgm:pt>
    <dgm:pt modelId="{5A827DFD-F8D3-43F9-B7E3-8BFFE0338F9B}" type="pres">
      <dgm:prSet presAssocID="{D6A015E3-1B93-4963-A891-9A5A4DFC04BD}" presName="compNode" presStyleCnt="0"/>
      <dgm:spPr/>
    </dgm:pt>
    <dgm:pt modelId="{7D633253-F796-4DFD-8C4D-3976CC96DC8D}" type="pres">
      <dgm:prSet presAssocID="{D6A015E3-1B93-4963-A891-9A5A4DFC04BD}" presName="bgRect" presStyleLbl="bgShp" presStyleIdx="0" presStyleCnt="3"/>
      <dgm:spPr/>
    </dgm:pt>
    <dgm:pt modelId="{0D50E231-BC87-4CB3-889C-4ECCD6174EA3}" type="pres">
      <dgm:prSet presAssocID="{D6A015E3-1B93-4963-A891-9A5A4DFC04BD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15D71BBD-46D5-49BB-B88F-56D15CA24192}" type="pres">
      <dgm:prSet presAssocID="{D6A015E3-1B93-4963-A891-9A5A4DFC04BD}" presName="spaceRect" presStyleCnt="0"/>
      <dgm:spPr/>
    </dgm:pt>
    <dgm:pt modelId="{644EF0FC-6F94-423C-B0C3-6F72852ADAFA}" type="pres">
      <dgm:prSet presAssocID="{D6A015E3-1B93-4963-A891-9A5A4DFC04BD}" presName="parTx" presStyleLbl="revTx" presStyleIdx="0" presStyleCnt="3">
        <dgm:presLayoutVars>
          <dgm:chMax val="0"/>
          <dgm:chPref val="0"/>
        </dgm:presLayoutVars>
      </dgm:prSet>
      <dgm:spPr/>
    </dgm:pt>
    <dgm:pt modelId="{CC23FC88-D438-4806-B264-66782911DD09}" type="pres">
      <dgm:prSet presAssocID="{76EDDCD4-E13C-454C-ADE1-2BBE4D183953}" presName="sibTrans" presStyleCnt="0"/>
      <dgm:spPr/>
    </dgm:pt>
    <dgm:pt modelId="{EB2E4C11-2987-4545-BEAE-CAD4246423C3}" type="pres">
      <dgm:prSet presAssocID="{49700133-85E4-4F7E-9DC1-4936D8D858EA}" presName="compNode" presStyleCnt="0"/>
      <dgm:spPr/>
    </dgm:pt>
    <dgm:pt modelId="{818F890F-820D-4D38-88FE-9F8788D1D448}" type="pres">
      <dgm:prSet presAssocID="{49700133-85E4-4F7E-9DC1-4936D8D858EA}" presName="bgRect" presStyleLbl="bgShp" presStyleIdx="1" presStyleCnt="3"/>
      <dgm:spPr/>
    </dgm:pt>
    <dgm:pt modelId="{E727336C-C971-4A37-AA2F-40D6D8DB42AD}" type="pres">
      <dgm:prSet presAssocID="{49700133-85E4-4F7E-9DC1-4936D8D858EA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851714C1-8EFD-41C5-9370-6399F92DA050}" type="pres">
      <dgm:prSet presAssocID="{49700133-85E4-4F7E-9DC1-4936D8D858EA}" presName="spaceRect" presStyleCnt="0"/>
      <dgm:spPr/>
    </dgm:pt>
    <dgm:pt modelId="{DE8B9658-C856-4AA7-914E-620A95DA9AFF}" type="pres">
      <dgm:prSet presAssocID="{49700133-85E4-4F7E-9DC1-4936D8D858EA}" presName="parTx" presStyleLbl="revTx" presStyleIdx="1" presStyleCnt="3">
        <dgm:presLayoutVars>
          <dgm:chMax val="0"/>
          <dgm:chPref val="0"/>
        </dgm:presLayoutVars>
      </dgm:prSet>
      <dgm:spPr/>
    </dgm:pt>
    <dgm:pt modelId="{F2E949F7-6453-4B09-9DC5-D6AC34F11D0D}" type="pres">
      <dgm:prSet presAssocID="{AAEA353C-E9F4-4DEB-8751-21F72BEEE048}" presName="sibTrans" presStyleCnt="0"/>
      <dgm:spPr/>
    </dgm:pt>
    <dgm:pt modelId="{8B5ED066-111C-403D-8892-219BD647B8E7}" type="pres">
      <dgm:prSet presAssocID="{C215CD88-3C41-42B4-A5FB-7FC30D901E14}" presName="compNode" presStyleCnt="0"/>
      <dgm:spPr/>
    </dgm:pt>
    <dgm:pt modelId="{1FD980EC-624F-4805-83FD-1DDC91513C34}" type="pres">
      <dgm:prSet presAssocID="{C215CD88-3C41-42B4-A5FB-7FC30D901E14}" presName="bgRect" presStyleLbl="bgShp" presStyleIdx="2" presStyleCnt="3"/>
      <dgm:spPr/>
    </dgm:pt>
    <dgm:pt modelId="{0A267CD5-D6AB-4723-9A80-72F104DB9E08}" type="pres">
      <dgm:prSet presAssocID="{C215CD88-3C41-42B4-A5FB-7FC30D901E14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4EBFDA52-DA79-471F-A2D9-B5918A9D0EBD}" type="pres">
      <dgm:prSet presAssocID="{C215CD88-3C41-42B4-A5FB-7FC30D901E14}" presName="spaceRect" presStyleCnt="0"/>
      <dgm:spPr/>
    </dgm:pt>
    <dgm:pt modelId="{0E70EDF4-9B97-40F6-A315-A72BFD274747}" type="pres">
      <dgm:prSet presAssocID="{C215CD88-3C41-42B4-A5FB-7FC30D901E14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6DE670A-CF4A-48C2-86A9-E8D005B60D99}" type="presOf" srcId="{C215CD88-3C41-42B4-A5FB-7FC30D901E14}" destId="{0E70EDF4-9B97-40F6-A315-A72BFD274747}" srcOrd="0" destOrd="0" presId="urn:microsoft.com/office/officeart/2018/2/layout/IconVerticalSolidList"/>
    <dgm:cxn modelId="{5BCF674E-0DA1-436B-BFE2-826977D67931}" srcId="{D2F899ED-AB12-414B-818B-1ED299F710C4}" destId="{D6A015E3-1B93-4963-A891-9A5A4DFC04BD}" srcOrd="0" destOrd="0" parTransId="{DD197C49-6020-4A7C-9E8E-C4465AD8F8F7}" sibTransId="{76EDDCD4-E13C-454C-ADE1-2BBE4D183953}"/>
    <dgm:cxn modelId="{DC136F57-4D8C-4BB6-8635-D431618AEF18}" srcId="{D2F899ED-AB12-414B-818B-1ED299F710C4}" destId="{C215CD88-3C41-42B4-A5FB-7FC30D901E14}" srcOrd="2" destOrd="0" parTransId="{8989D932-8CF4-4E07-BBA9-2AAC005149FC}" sibTransId="{15D5C6A5-2E80-4351-A960-1FFA03DCDECD}"/>
    <dgm:cxn modelId="{BA112378-0517-42EB-A425-89F813843744}" type="presOf" srcId="{D2F899ED-AB12-414B-818B-1ED299F710C4}" destId="{CA876557-6CF0-44EC-9AEA-B2D2F1C8C470}" srcOrd="0" destOrd="0" presId="urn:microsoft.com/office/officeart/2018/2/layout/IconVerticalSolidList"/>
    <dgm:cxn modelId="{A2F3B4A1-2D03-4CBA-A37B-B13D7CF74F35}" type="presOf" srcId="{D6A015E3-1B93-4963-A891-9A5A4DFC04BD}" destId="{644EF0FC-6F94-423C-B0C3-6F72852ADAFA}" srcOrd="0" destOrd="0" presId="urn:microsoft.com/office/officeart/2018/2/layout/IconVerticalSolidList"/>
    <dgm:cxn modelId="{804541B5-F5F8-4B20-919E-390E4273A33F}" srcId="{D2F899ED-AB12-414B-818B-1ED299F710C4}" destId="{49700133-85E4-4F7E-9DC1-4936D8D858EA}" srcOrd="1" destOrd="0" parTransId="{D6D3A62F-1CD6-4B4C-BD44-9BB2AE2561F6}" sibTransId="{AAEA353C-E9F4-4DEB-8751-21F72BEEE048}"/>
    <dgm:cxn modelId="{F5EE06CA-B53C-44E7-949F-F682B840CEFB}" type="presOf" srcId="{49700133-85E4-4F7E-9DC1-4936D8D858EA}" destId="{DE8B9658-C856-4AA7-914E-620A95DA9AFF}" srcOrd="0" destOrd="0" presId="urn:microsoft.com/office/officeart/2018/2/layout/IconVerticalSolidList"/>
    <dgm:cxn modelId="{D93EF773-5E3C-435F-BFB0-8B8831BC95A3}" type="presParOf" srcId="{CA876557-6CF0-44EC-9AEA-B2D2F1C8C470}" destId="{5A827DFD-F8D3-43F9-B7E3-8BFFE0338F9B}" srcOrd="0" destOrd="0" presId="urn:microsoft.com/office/officeart/2018/2/layout/IconVerticalSolidList"/>
    <dgm:cxn modelId="{35FD7B46-A719-4DD5-93AB-563A791B0D4E}" type="presParOf" srcId="{5A827DFD-F8D3-43F9-B7E3-8BFFE0338F9B}" destId="{7D633253-F796-4DFD-8C4D-3976CC96DC8D}" srcOrd="0" destOrd="0" presId="urn:microsoft.com/office/officeart/2018/2/layout/IconVerticalSolidList"/>
    <dgm:cxn modelId="{328227E3-481C-49E4-8786-B44B5DEA05D6}" type="presParOf" srcId="{5A827DFD-F8D3-43F9-B7E3-8BFFE0338F9B}" destId="{0D50E231-BC87-4CB3-889C-4ECCD6174EA3}" srcOrd="1" destOrd="0" presId="urn:microsoft.com/office/officeart/2018/2/layout/IconVerticalSolidList"/>
    <dgm:cxn modelId="{0A276A2B-EA6C-4D19-9E52-879E738D6A85}" type="presParOf" srcId="{5A827DFD-F8D3-43F9-B7E3-8BFFE0338F9B}" destId="{15D71BBD-46D5-49BB-B88F-56D15CA24192}" srcOrd="2" destOrd="0" presId="urn:microsoft.com/office/officeart/2018/2/layout/IconVerticalSolidList"/>
    <dgm:cxn modelId="{D8D807BD-1D04-427F-A2E4-0FBCAB23D20F}" type="presParOf" srcId="{5A827DFD-F8D3-43F9-B7E3-8BFFE0338F9B}" destId="{644EF0FC-6F94-423C-B0C3-6F72852ADAFA}" srcOrd="3" destOrd="0" presId="urn:microsoft.com/office/officeart/2018/2/layout/IconVerticalSolidList"/>
    <dgm:cxn modelId="{AD9C6A3D-A48E-4199-92C8-D4FE1015A8B2}" type="presParOf" srcId="{CA876557-6CF0-44EC-9AEA-B2D2F1C8C470}" destId="{CC23FC88-D438-4806-B264-66782911DD09}" srcOrd="1" destOrd="0" presId="urn:microsoft.com/office/officeart/2018/2/layout/IconVerticalSolidList"/>
    <dgm:cxn modelId="{6B52C1C2-9500-4C55-B5A7-DFCD03CFDD1B}" type="presParOf" srcId="{CA876557-6CF0-44EC-9AEA-B2D2F1C8C470}" destId="{EB2E4C11-2987-4545-BEAE-CAD4246423C3}" srcOrd="2" destOrd="0" presId="urn:microsoft.com/office/officeart/2018/2/layout/IconVerticalSolidList"/>
    <dgm:cxn modelId="{FDB27448-9B2B-4D03-85D4-F030B1010298}" type="presParOf" srcId="{EB2E4C11-2987-4545-BEAE-CAD4246423C3}" destId="{818F890F-820D-4D38-88FE-9F8788D1D448}" srcOrd="0" destOrd="0" presId="urn:microsoft.com/office/officeart/2018/2/layout/IconVerticalSolidList"/>
    <dgm:cxn modelId="{921BDED1-BC7D-47BA-A003-C0F66A5C6556}" type="presParOf" srcId="{EB2E4C11-2987-4545-BEAE-CAD4246423C3}" destId="{E727336C-C971-4A37-AA2F-40D6D8DB42AD}" srcOrd="1" destOrd="0" presId="urn:microsoft.com/office/officeart/2018/2/layout/IconVerticalSolidList"/>
    <dgm:cxn modelId="{C303A660-3A73-4DE5-92A5-2A530A45D053}" type="presParOf" srcId="{EB2E4C11-2987-4545-BEAE-CAD4246423C3}" destId="{851714C1-8EFD-41C5-9370-6399F92DA050}" srcOrd="2" destOrd="0" presId="urn:microsoft.com/office/officeart/2018/2/layout/IconVerticalSolidList"/>
    <dgm:cxn modelId="{14D447B0-F0EC-4D65-AF9C-E1E6677504B2}" type="presParOf" srcId="{EB2E4C11-2987-4545-BEAE-CAD4246423C3}" destId="{DE8B9658-C856-4AA7-914E-620A95DA9AFF}" srcOrd="3" destOrd="0" presId="urn:microsoft.com/office/officeart/2018/2/layout/IconVerticalSolidList"/>
    <dgm:cxn modelId="{A891BB65-5CF0-4F9B-A852-36BE98C4AD70}" type="presParOf" srcId="{CA876557-6CF0-44EC-9AEA-B2D2F1C8C470}" destId="{F2E949F7-6453-4B09-9DC5-D6AC34F11D0D}" srcOrd="3" destOrd="0" presId="urn:microsoft.com/office/officeart/2018/2/layout/IconVerticalSolidList"/>
    <dgm:cxn modelId="{2FDB0B4A-7133-4B14-8558-4CCB1D026052}" type="presParOf" srcId="{CA876557-6CF0-44EC-9AEA-B2D2F1C8C470}" destId="{8B5ED066-111C-403D-8892-219BD647B8E7}" srcOrd="4" destOrd="0" presId="urn:microsoft.com/office/officeart/2018/2/layout/IconVerticalSolidList"/>
    <dgm:cxn modelId="{39D45BE1-ECB9-4498-ACC3-CC3BC39BB316}" type="presParOf" srcId="{8B5ED066-111C-403D-8892-219BD647B8E7}" destId="{1FD980EC-624F-4805-83FD-1DDC91513C34}" srcOrd="0" destOrd="0" presId="urn:microsoft.com/office/officeart/2018/2/layout/IconVerticalSolidList"/>
    <dgm:cxn modelId="{1EA4FA47-41E6-4530-BF89-3C38F6833CBD}" type="presParOf" srcId="{8B5ED066-111C-403D-8892-219BD647B8E7}" destId="{0A267CD5-D6AB-4723-9A80-72F104DB9E08}" srcOrd="1" destOrd="0" presId="urn:microsoft.com/office/officeart/2018/2/layout/IconVerticalSolidList"/>
    <dgm:cxn modelId="{D48BF2FA-DF11-44FB-B84B-A5C5A2C56BBF}" type="presParOf" srcId="{8B5ED066-111C-403D-8892-219BD647B8E7}" destId="{4EBFDA52-DA79-471F-A2D9-B5918A9D0EBD}" srcOrd="2" destOrd="0" presId="urn:microsoft.com/office/officeart/2018/2/layout/IconVerticalSolidList"/>
    <dgm:cxn modelId="{9AB91555-2B01-4F39-981B-FFEF5F7B38D1}" type="presParOf" srcId="{8B5ED066-111C-403D-8892-219BD647B8E7}" destId="{0E70EDF4-9B97-40F6-A315-A72BFD27474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ADD92FF-0DB9-471C-AD78-91832E72B699}" type="doc">
      <dgm:prSet loTypeId="urn:microsoft.com/office/officeart/2008/layout/LinedLis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DA25461A-0B5E-4EF3-98CF-A531C92EF794}">
      <dgm:prSet/>
      <dgm:spPr/>
      <dgm:t>
        <a:bodyPr/>
        <a:lstStyle/>
        <a:p>
          <a:r>
            <a:rPr lang="en-GB"/>
            <a:t>Segmentation: students, workers, tourists</a:t>
          </a:r>
          <a:endParaRPr lang="en-GB" dirty="0"/>
        </a:p>
      </dgm:t>
    </dgm:pt>
    <dgm:pt modelId="{513CFE98-C08C-4CF0-B9EA-8470756DEA54}" type="parTrans" cxnId="{EC51D1D8-E252-4079-91E5-0AB13077902D}">
      <dgm:prSet/>
      <dgm:spPr/>
      <dgm:t>
        <a:bodyPr/>
        <a:lstStyle/>
        <a:p>
          <a:endParaRPr lang="en-GB"/>
        </a:p>
      </dgm:t>
    </dgm:pt>
    <dgm:pt modelId="{7F3FCFEB-F46E-4487-A618-826ED9A26B70}" type="sibTrans" cxnId="{EC51D1D8-E252-4079-91E5-0AB13077902D}">
      <dgm:prSet/>
      <dgm:spPr/>
      <dgm:t>
        <a:bodyPr/>
        <a:lstStyle/>
        <a:p>
          <a:endParaRPr lang="en-GB"/>
        </a:p>
      </dgm:t>
    </dgm:pt>
    <dgm:pt modelId="{28BD8D26-50F7-4EF2-88D0-3EBB1BB3A82E}">
      <dgm:prSet/>
      <dgm:spPr/>
      <dgm:t>
        <a:bodyPr/>
        <a:lstStyle/>
        <a:p>
          <a:r>
            <a:rPr lang="en-GB"/>
            <a:t>Targeting: young adults (18–35)</a:t>
          </a:r>
          <a:endParaRPr lang="en-GB" dirty="0"/>
        </a:p>
      </dgm:t>
    </dgm:pt>
    <dgm:pt modelId="{DD18852C-2B96-4D03-8A85-7DF417FED36A}" type="parTrans" cxnId="{C6F4844A-A0BD-490E-856C-1000F0C6950A}">
      <dgm:prSet/>
      <dgm:spPr/>
      <dgm:t>
        <a:bodyPr/>
        <a:lstStyle/>
        <a:p>
          <a:endParaRPr lang="en-GB"/>
        </a:p>
      </dgm:t>
    </dgm:pt>
    <dgm:pt modelId="{28E11C97-63F6-4DB9-8DC4-62AEF65F335B}" type="sibTrans" cxnId="{C6F4844A-A0BD-490E-856C-1000F0C6950A}">
      <dgm:prSet/>
      <dgm:spPr/>
      <dgm:t>
        <a:bodyPr/>
        <a:lstStyle/>
        <a:p>
          <a:endParaRPr lang="en-GB"/>
        </a:p>
      </dgm:t>
    </dgm:pt>
    <dgm:pt modelId="{31EE0A93-5F59-47CB-9BA5-3100CC152C59}">
      <dgm:prSet/>
      <dgm:spPr/>
      <dgm:t>
        <a:bodyPr/>
        <a:lstStyle/>
        <a:p>
          <a:r>
            <a:rPr lang="en-GB"/>
            <a:t>Positioning: premium but affordable café</a:t>
          </a:r>
          <a:endParaRPr lang="en-GB" dirty="0"/>
        </a:p>
      </dgm:t>
    </dgm:pt>
    <dgm:pt modelId="{12099654-B152-4472-B39C-FF38F36F6605}" type="parTrans" cxnId="{965A60E1-FA68-41FF-99D4-B9ECA0301107}">
      <dgm:prSet/>
      <dgm:spPr/>
      <dgm:t>
        <a:bodyPr/>
        <a:lstStyle/>
        <a:p>
          <a:endParaRPr lang="en-GB"/>
        </a:p>
      </dgm:t>
    </dgm:pt>
    <dgm:pt modelId="{3BA85B06-2038-4CEC-B9C6-44119078D1FD}" type="sibTrans" cxnId="{965A60E1-FA68-41FF-99D4-B9ECA0301107}">
      <dgm:prSet/>
      <dgm:spPr/>
      <dgm:t>
        <a:bodyPr/>
        <a:lstStyle/>
        <a:p>
          <a:endParaRPr lang="en-GB"/>
        </a:p>
      </dgm:t>
    </dgm:pt>
    <dgm:pt modelId="{B8933F3A-C41E-4035-A3A1-5256E45F5EB9}" type="pres">
      <dgm:prSet presAssocID="{BADD92FF-0DB9-471C-AD78-91832E72B699}" presName="vert0" presStyleCnt="0">
        <dgm:presLayoutVars>
          <dgm:dir/>
          <dgm:animOne val="branch"/>
          <dgm:animLvl val="lvl"/>
        </dgm:presLayoutVars>
      </dgm:prSet>
      <dgm:spPr/>
    </dgm:pt>
    <dgm:pt modelId="{E7BCE901-9F0F-4112-9577-6BFAFB383D05}" type="pres">
      <dgm:prSet presAssocID="{DA25461A-0B5E-4EF3-98CF-A531C92EF794}" presName="thickLine" presStyleLbl="alignNode1" presStyleIdx="0" presStyleCnt="3"/>
      <dgm:spPr/>
    </dgm:pt>
    <dgm:pt modelId="{2511A4DB-3999-4A9C-9060-16D836A57A26}" type="pres">
      <dgm:prSet presAssocID="{DA25461A-0B5E-4EF3-98CF-A531C92EF794}" presName="horz1" presStyleCnt="0"/>
      <dgm:spPr/>
    </dgm:pt>
    <dgm:pt modelId="{9FB31AE5-3AF7-45CF-94F6-AC986913AF99}" type="pres">
      <dgm:prSet presAssocID="{DA25461A-0B5E-4EF3-98CF-A531C92EF794}" presName="tx1" presStyleLbl="revTx" presStyleIdx="0" presStyleCnt="3"/>
      <dgm:spPr/>
    </dgm:pt>
    <dgm:pt modelId="{F24CA28E-B90F-4DB6-860C-1606AA9B7B0C}" type="pres">
      <dgm:prSet presAssocID="{DA25461A-0B5E-4EF3-98CF-A531C92EF794}" presName="vert1" presStyleCnt="0"/>
      <dgm:spPr/>
    </dgm:pt>
    <dgm:pt modelId="{0A24BDBF-EFD1-4194-A6FE-A0A0F7ABCF41}" type="pres">
      <dgm:prSet presAssocID="{28BD8D26-50F7-4EF2-88D0-3EBB1BB3A82E}" presName="thickLine" presStyleLbl="alignNode1" presStyleIdx="1" presStyleCnt="3"/>
      <dgm:spPr/>
    </dgm:pt>
    <dgm:pt modelId="{05E067ED-1D99-4D3E-9377-3DB7F7C61145}" type="pres">
      <dgm:prSet presAssocID="{28BD8D26-50F7-4EF2-88D0-3EBB1BB3A82E}" presName="horz1" presStyleCnt="0"/>
      <dgm:spPr/>
    </dgm:pt>
    <dgm:pt modelId="{999F2C44-64B1-4638-A972-C1B925E03D48}" type="pres">
      <dgm:prSet presAssocID="{28BD8D26-50F7-4EF2-88D0-3EBB1BB3A82E}" presName="tx1" presStyleLbl="revTx" presStyleIdx="1" presStyleCnt="3"/>
      <dgm:spPr/>
    </dgm:pt>
    <dgm:pt modelId="{5C42E1A4-5BED-4C75-AEBF-0126684BEA0E}" type="pres">
      <dgm:prSet presAssocID="{28BD8D26-50F7-4EF2-88D0-3EBB1BB3A82E}" presName="vert1" presStyleCnt="0"/>
      <dgm:spPr/>
    </dgm:pt>
    <dgm:pt modelId="{373CD6EF-2D82-4468-A183-B73F1AC678B5}" type="pres">
      <dgm:prSet presAssocID="{31EE0A93-5F59-47CB-9BA5-3100CC152C59}" presName="thickLine" presStyleLbl="alignNode1" presStyleIdx="2" presStyleCnt="3"/>
      <dgm:spPr/>
    </dgm:pt>
    <dgm:pt modelId="{9CCB2791-1D8A-4116-A2FC-DC846FF0BC14}" type="pres">
      <dgm:prSet presAssocID="{31EE0A93-5F59-47CB-9BA5-3100CC152C59}" presName="horz1" presStyleCnt="0"/>
      <dgm:spPr/>
    </dgm:pt>
    <dgm:pt modelId="{5D8ECBB9-8016-4457-B9BA-7E40D4B812C3}" type="pres">
      <dgm:prSet presAssocID="{31EE0A93-5F59-47CB-9BA5-3100CC152C59}" presName="tx1" presStyleLbl="revTx" presStyleIdx="2" presStyleCnt="3"/>
      <dgm:spPr/>
    </dgm:pt>
    <dgm:pt modelId="{7322F062-069E-4409-85AB-F38872B2058F}" type="pres">
      <dgm:prSet presAssocID="{31EE0A93-5F59-47CB-9BA5-3100CC152C59}" presName="vert1" presStyleCnt="0"/>
      <dgm:spPr/>
    </dgm:pt>
  </dgm:ptLst>
  <dgm:cxnLst>
    <dgm:cxn modelId="{9C75A60F-DEA0-4CFB-98F7-85A8CA26B6DA}" type="presOf" srcId="{28BD8D26-50F7-4EF2-88D0-3EBB1BB3A82E}" destId="{999F2C44-64B1-4638-A972-C1B925E03D48}" srcOrd="0" destOrd="0" presId="urn:microsoft.com/office/officeart/2008/layout/LinedList"/>
    <dgm:cxn modelId="{9E579023-CDD0-4C55-8F3C-ED8B3F895F14}" type="presOf" srcId="{BADD92FF-0DB9-471C-AD78-91832E72B699}" destId="{B8933F3A-C41E-4035-A3A1-5256E45F5EB9}" srcOrd="0" destOrd="0" presId="urn:microsoft.com/office/officeart/2008/layout/LinedList"/>
    <dgm:cxn modelId="{C6F4844A-A0BD-490E-856C-1000F0C6950A}" srcId="{BADD92FF-0DB9-471C-AD78-91832E72B699}" destId="{28BD8D26-50F7-4EF2-88D0-3EBB1BB3A82E}" srcOrd="1" destOrd="0" parTransId="{DD18852C-2B96-4D03-8A85-7DF417FED36A}" sibTransId="{28E11C97-63F6-4DB9-8DC4-62AEF65F335B}"/>
    <dgm:cxn modelId="{EC51D1D8-E252-4079-91E5-0AB13077902D}" srcId="{BADD92FF-0DB9-471C-AD78-91832E72B699}" destId="{DA25461A-0B5E-4EF3-98CF-A531C92EF794}" srcOrd="0" destOrd="0" parTransId="{513CFE98-C08C-4CF0-B9EA-8470756DEA54}" sibTransId="{7F3FCFEB-F46E-4487-A618-826ED9A26B70}"/>
    <dgm:cxn modelId="{965A60E1-FA68-41FF-99D4-B9ECA0301107}" srcId="{BADD92FF-0DB9-471C-AD78-91832E72B699}" destId="{31EE0A93-5F59-47CB-9BA5-3100CC152C59}" srcOrd="2" destOrd="0" parTransId="{12099654-B152-4472-B39C-FF38F36F6605}" sibTransId="{3BA85B06-2038-4CEC-B9C6-44119078D1FD}"/>
    <dgm:cxn modelId="{0891E0ED-AA83-4C8B-9259-5574D7ACEB8B}" type="presOf" srcId="{DA25461A-0B5E-4EF3-98CF-A531C92EF794}" destId="{9FB31AE5-3AF7-45CF-94F6-AC986913AF99}" srcOrd="0" destOrd="0" presId="urn:microsoft.com/office/officeart/2008/layout/LinedList"/>
    <dgm:cxn modelId="{1D1AABEE-F84C-44C0-B739-55DDF547C31F}" type="presOf" srcId="{31EE0A93-5F59-47CB-9BA5-3100CC152C59}" destId="{5D8ECBB9-8016-4457-B9BA-7E40D4B812C3}" srcOrd="0" destOrd="0" presId="urn:microsoft.com/office/officeart/2008/layout/LinedList"/>
    <dgm:cxn modelId="{22225FF2-115A-457F-8E7F-200B2CA424DA}" type="presParOf" srcId="{B8933F3A-C41E-4035-A3A1-5256E45F5EB9}" destId="{E7BCE901-9F0F-4112-9577-6BFAFB383D05}" srcOrd="0" destOrd="0" presId="urn:microsoft.com/office/officeart/2008/layout/LinedList"/>
    <dgm:cxn modelId="{8996C52B-B702-4719-90C7-EEEB30B2D4B6}" type="presParOf" srcId="{B8933F3A-C41E-4035-A3A1-5256E45F5EB9}" destId="{2511A4DB-3999-4A9C-9060-16D836A57A26}" srcOrd="1" destOrd="0" presId="urn:microsoft.com/office/officeart/2008/layout/LinedList"/>
    <dgm:cxn modelId="{9DC58E05-9057-48B5-813E-455ACC338332}" type="presParOf" srcId="{2511A4DB-3999-4A9C-9060-16D836A57A26}" destId="{9FB31AE5-3AF7-45CF-94F6-AC986913AF99}" srcOrd="0" destOrd="0" presId="urn:microsoft.com/office/officeart/2008/layout/LinedList"/>
    <dgm:cxn modelId="{47108245-49E9-4333-8F13-441A940BC5A9}" type="presParOf" srcId="{2511A4DB-3999-4A9C-9060-16D836A57A26}" destId="{F24CA28E-B90F-4DB6-860C-1606AA9B7B0C}" srcOrd="1" destOrd="0" presId="urn:microsoft.com/office/officeart/2008/layout/LinedList"/>
    <dgm:cxn modelId="{5FCBE456-2F3F-4969-99EF-E0BA931CBD31}" type="presParOf" srcId="{B8933F3A-C41E-4035-A3A1-5256E45F5EB9}" destId="{0A24BDBF-EFD1-4194-A6FE-A0A0F7ABCF41}" srcOrd="2" destOrd="0" presId="urn:microsoft.com/office/officeart/2008/layout/LinedList"/>
    <dgm:cxn modelId="{377B35AB-1A67-49B2-8216-0FE6786EC3E7}" type="presParOf" srcId="{B8933F3A-C41E-4035-A3A1-5256E45F5EB9}" destId="{05E067ED-1D99-4D3E-9377-3DB7F7C61145}" srcOrd="3" destOrd="0" presId="urn:microsoft.com/office/officeart/2008/layout/LinedList"/>
    <dgm:cxn modelId="{964A4E74-88DE-43F0-9209-96262BAF0BF6}" type="presParOf" srcId="{05E067ED-1D99-4D3E-9377-3DB7F7C61145}" destId="{999F2C44-64B1-4638-A972-C1B925E03D48}" srcOrd="0" destOrd="0" presId="urn:microsoft.com/office/officeart/2008/layout/LinedList"/>
    <dgm:cxn modelId="{89880C69-67CC-4DBE-80EB-33ACC66C3F32}" type="presParOf" srcId="{05E067ED-1D99-4D3E-9377-3DB7F7C61145}" destId="{5C42E1A4-5BED-4C75-AEBF-0126684BEA0E}" srcOrd="1" destOrd="0" presId="urn:microsoft.com/office/officeart/2008/layout/LinedList"/>
    <dgm:cxn modelId="{F370605F-CC28-4D95-B8D2-1F9FD3271FF1}" type="presParOf" srcId="{B8933F3A-C41E-4035-A3A1-5256E45F5EB9}" destId="{373CD6EF-2D82-4468-A183-B73F1AC678B5}" srcOrd="4" destOrd="0" presId="urn:microsoft.com/office/officeart/2008/layout/LinedList"/>
    <dgm:cxn modelId="{218FC008-BA57-4880-9985-1E30697F2FF1}" type="presParOf" srcId="{B8933F3A-C41E-4035-A3A1-5256E45F5EB9}" destId="{9CCB2791-1D8A-4116-A2FC-DC846FF0BC14}" srcOrd="5" destOrd="0" presId="urn:microsoft.com/office/officeart/2008/layout/LinedList"/>
    <dgm:cxn modelId="{FF898E3A-1F39-4220-B81B-7FFC9BA7B556}" type="presParOf" srcId="{9CCB2791-1D8A-4116-A2FC-DC846FF0BC14}" destId="{5D8ECBB9-8016-4457-B9BA-7E40D4B812C3}" srcOrd="0" destOrd="0" presId="urn:microsoft.com/office/officeart/2008/layout/LinedList"/>
    <dgm:cxn modelId="{92617A64-6205-47C3-8CF5-BE25A359317E}" type="presParOf" srcId="{9CCB2791-1D8A-4116-A2FC-DC846FF0BC14}" destId="{7322F062-069E-4409-85AB-F38872B2058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CE415A-3AA0-4F3F-98C8-E14F6D979CEA}" type="doc">
      <dgm:prSet loTypeId="urn:microsoft.com/office/officeart/2005/8/layout/hierarchy1" loCatId="hierarchy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69B2545-6EC8-4B1B-B881-6D455EE8CD8C}">
      <dgm:prSet/>
      <dgm:spPr/>
      <dgm:t>
        <a:bodyPr/>
        <a:lstStyle/>
        <a:p>
          <a:r>
            <a:rPr lang="en-US"/>
            <a:t>Social media marketing  </a:t>
          </a:r>
        </a:p>
      </dgm:t>
    </dgm:pt>
    <dgm:pt modelId="{B04A5B18-7EFE-414E-8B72-E34C4BFCB153}" type="parTrans" cxnId="{6A61B482-926D-460A-8C1F-BBF62ADB2382}">
      <dgm:prSet/>
      <dgm:spPr/>
      <dgm:t>
        <a:bodyPr/>
        <a:lstStyle/>
        <a:p>
          <a:endParaRPr lang="en-US"/>
        </a:p>
      </dgm:t>
    </dgm:pt>
    <dgm:pt modelId="{06E0FF07-5087-42BF-9588-13AC8375540F}" type="sibTrans" cxnId="{6A61B482-926D-460A-8C1F-BBF62ADB2382}">
      <dgm:prSet/>
      <dgm:spPr/>
      <dgm:t>
        <a:bodyPr/>
        <a:lstStyle/>
        <a:p>
          <a:endParaRPr lang="en-US"/>
        </a:p>
      </dgm:t>
    </dgm:pt>
    <dgm:pt modelId="{2270EC5F-B12D-4AF4-B27C-3F7832A76271}">
      <dgm:prSet/>
      <dgm:spPr/>
      <dgm:t>
        <a:bodyPr/>
        <a:lstStyle/>
        <a:p>
          <a:r>
            <a:rPr lang="en-US"/>
            <a:t>Student offers &amp; loyalty cards</a:t>
          </a:r>
        </a:p>
      </dgm:t>
    </dgm:pt>
    <dgm:pt modelId="{3617F9EB-6719-4D03-881E-BCA5BE5791D4}" type="parTrans" cxnId="{D2435C61-D8C0-42AA-AC28-0E35C236A318}">
      <dgm:prSet/>
      <dgm:spPr/>
      <dgm:t>
        <a:bodyPr/>
        <a:lstStyle/>
        <a:p>
          <a:endParaRPr lang="en-US"/>
        </a:p>
      </dgm:t>
    </dgm:pt>
    <dgm:pt modelId="{0B001A17-1187-4C63-A376-B0B88AF082C6}" type="sibTrans" cxnId="{D2435C61-D8C0-42AA-AC28-0E35C236A318}">
      <dgm:prSet/>
      <dgm:spPr/>
      <dgm:t>
        <a:bodyPr/>
        <a:lstStyle/>
        <a:p>
          <a:endParaRPr lang="en-US"/>
        </a:p>
      </dgm:t>
    </dgm:pt>
    <dgm:pt modelId="{805AB7D9-4BEC-41BB-B8B2-0258EC1EADEA}">
      <dgm:prSet/>
      <dgm:spPr/>
      <dgm:t>
        <a:bodyPr/>
        <a:lstStyle/>
        <a:p>
          <a:r>
            <a:rPr lang="en-US"/>
            <a:t>Influencer collaborations</a:t>
          </a:r>
        </a:p>
      </dgm:t>
    </dgm:pt>
    <dgm:pt modelId="{6E175942-EC95-4F9B-A223-09B4B7695654}" type="parTrans" cxnId="{1144D481-D363-43CC-8ECD-06A8CB04EBFE}">
      <dgm:prSet/>
      <dgm:spPr/>
      <dgm:t>
        <a:bodyPr/>
        <a:lstStyle/>
        <a:p>
          <a:endParaRPr lang="en-US"/>
        </a:p>
      </dgm:t>
    </dgm:pt>
    <dgm:pt modelId="{2FD92942-EA1F-4C0B-9DA1-FDD647E82DF3}" type="sibTrans" cxnId="{1144D481-D363-43CC-8ECD-06A8CB04EBFE}">
      <dgm:prSet/>
      <dgm:spPr/>
      <dgm:t>
        <a:bodyPr/>
        <a:lstStyle/>
        <a:p>
          <a:endParaRPr lang="en-US"/>
        </a:p>
      </dgm:t>
    </dgm:pt>
    <dgm:pt modelId="{8D0A0195-0437-4F49-9224-D42C8CE57145}" type="pres">
      <dgm:prSet presAssocID="{5BCE415A-3AA0-4F3F-98C8-E14F6D979CE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8081314-DC38-4930-9AE9-317C64537382}" type="pres">
      <dgm:prSet presAssocID="{A69B2545-6EC8-4B1B-B881-6D455EE8CD8C}" presName="hierRoot1" presStyleCnt="0"/>
      <dgm:spPr/>
    </dgm:pt>
    <dgm:pt modelId="{E45E1DF2-EDF6-46FD-BEC9-F51835EF5A7F}" type="pres">
      <dgm:prSet presAssocID="{A69B2545-6EC8-4B1B-B881-6D455EE8CD8C}" presName="composite" presStyleCnt="0"/>
      <dgm:spPr/>
    </dgm:pt>
    <dgm:pt modelId="{AB2DD1BB-78E4-436D-AF62-ADDFE3DDEA41}" type="pres">
      <dgm:prSet presAssocID="{A69B2545-6EC8-4B1B-B881-6D455EE8CD8C}" presName="background" presStyleLbl="node0" presStyleIdx="0" presStyleCnt="3"/>
      <dgm:spPr/>
    </dgm:pt>
    <dgm:pt modelId="{AC0132AA-A01A-4D9A-A460-6DF6AB614C0B}" type="pres">
      <dgm:prSet presAssocID="{A69B2545-6EC8-4B1B-B881-6D455EE8CD8C}" presName="text" presStyleLbl="fgAcc0" presStyleIdx="0" presStyleCnt="3">
        <dgm:presLayoutVars>
          <dgm:chPref val="3"/>
        </dgm:presLayoutVars>
      </dgm:prSet>
      <dgm:spPr/>
    </dgm:pt>
    <dgm:pt modelId="{E5646C33-F87F-446A-9B36-3E84D5146453}" type="pres">
      <dgm:prSet presAssocID="{A69B2545-6EC8-4B1B-B881-6D455EE8CD8C}" presName="hierChild2" presStyleCnt="0"/>
      <dgm:spPr/>
    </dgm:pt>
    <dgm:pt modelId="{604286EC-88D2-46A3-9AC9-A456AF025B16}" type="pres">
      <dgm:prSet presAssocID="{2270EC5F-B12D-4AF4-B27C-3F7832A76271}" presName="hierRoot1" presStyleCnt="0"/>
      <dgm:spPr/>
    </dgm:pt>
    <dgm:pt modelId="{2835D1B7-6DFB-494D-BA7D-0F3DE6BCB8D9}" type="pres">
      <dgm:prSet presAssocID="{2270EC5F-B12D-4AF4-B27C-3F7832A76271}" presName="composite" presStyleCnt="0"/>
      <dgm:spPr/>
    </dgm:pt>
    <dgm:pt modelId="{D4661472-F30A-4AFA-8FDC-53BFCD9BEACA}" type="pres">
      <dgm:prSet presAssocID="{2270EC5F-B12D-4AF4-B27C-3F7832A76271}" presName="background" presStyleLbl="node0" presStyleIdx="1" presStyleCnt="3"/>
      <dgm:spPr/>
    </dgm:pt>
    <dgm:pt modelId="{63804787-6F5E-4CB0-90B4-DF54AFEA504F}" type="pres">
      <dgm:prSet presAssocID="{2270EC5F-B12D-4AF4-B27C-3F7832A76271}" presName="text" presStyleLbl="fgAcc0" presStyleIdx="1" presStyleCnt="3">
        <dgm:presLayoutVars>
          <dgm:chPref val="3"/>
        </dgm:presLayoutVars>
      </dgm:prSet>
      <dgm:spPr/>
    </dgm:pt>
    <dgm:pt modelId="{2FDCC4AB-77B8-4147-800E-808362A64613}" type="pres">
      <dgm:prSet presAssocID="{2270EC5F-B12D-4AF4-B27C-3F7832A76271}" presName="hierChild2" presStyleCnt="0"/>
      <dgm:spPr/>
    </dgm:pt>
    <dgm:pt modelId="{EA093897-A305-45BE-9727-DD41F8F22A29}" type="pres">
      <dgm:prSet presAssocID="{805AB7D9-4BEC-41BB-B8B2-0258EC1EADEA}" presName="hierRoot1" presStyleCnt="0"/>
      <dgm:spPr/>
    </dgm:pt>
    <dgm:pt modelId="{A6CA2E6D-B358-4BB1-B8FB-A7E019D7A08F}" type="pres">
      <dgm:prSet presAssocID="{805AB7D9-4BEC-41BB-B8B2-0258EC1EADEA}" presName="composite" presStyleCnt="0"/>
      <dgm:spPr/>
    </dgm:pt>
    <dgm:pt modelId="{60AC9039-1345-48A0-A4F8-E64C3534AC5D}" type="pres">
      <dgm:prSet presAssocID="{805AB7D9-4BEC-41BB-B8B2-0258EC1EADEA}" presName="background" presStyleLbl="node0" presStyleIdx="2" presStyleCnt="3"/>
      <dgm:spPr/>
    </dgm:pt>
    <dgm:pt modelId="{15A63E87-2DFA-4471-8718-D3177E7EEB36}" type="pres">
      <dgm:prSet presAssocID="{805AB7D9-4BEC-41BB-B8B2-0258EC1EADEA}" presName="text" presStyleLbl="fgAcc0" presStyleIdx="2" presStyleCnt="3">
        <dgm:presLayoutVars>
          <dgm:chPref val="3"/>
        </dgm:presLayoutVars>
      </dgm:prSet>
      <dgm:spPr/>
    </dgm:pt>
    <dgm:pt modelId="{91C3888A-5175-4049-9C8C-FBBD362B1AE7}" type="pres">
      <dgm:prSet presAssocID="{805AB7D9-4BEC-41BB-B8B2-0258EC1EADEA}" presName="hierChild2" presStyleCnt="0"/>
      <dgm:spPr/>
    </dgm:pt>
  </dgm:ptLst>
  <dgm:cxnLst>
    <dgm:cxn modelId="{D2435C61-D8C0-42AA-AC28-0E35C236A318}" srcId="{5BCE415A-3AA0-4F3F-98C8-E14F6D979CEA}" destId="{2270EC5F-B12D-4AF4-B27C-3F7832A76271}" srcOrd="1" destOrd="0" parTransId="{3617F9EB-6719-4D03-881E-BCA5BE5791D4}" sibTransId="{0B001A17-1187-4C63-A376-B0B88AF082C6}"/>
    <dgm:cxn modelId="{32206247-7C2F-46DA-BB1D-1F61E17974C1}" type="presOf" srcId="{A69B2545-6EC8-4B1B-B881-6D455EE8CD8C}" destId="{AC0132AA-A01A-4D9A-A460-6DF6AB614C0B}" srcOrd="0" destOrd="0" presId="urn:microsoft.com/office/officeart/2005/8/layout/hierarchy1"/>
    <dgm:cxn modelId="{7CE5756E-9CF5-4D5F-A88D-81278D5C23AD}" type="presOf" srcId="{5BCE415A-3AA0-4F3F-98C8-E14F6D979CEA}" destId="{8D0A0195-0437-4F49-9224-D42C8CE57145}" srcOrd="0" destOrd="0" presId="urn:microsoft.com/office/officeart/2005/8/layout/hierarchy1"/>
    <dgm:cxn modelId="{1144D481-D363-43CC-8ECD-06A8CB04EBFE}" srcId="{5BCE415A-3AA0-4F3F-98C8-E14F6D979CEA}" destId="{805AB7D9-4BEC-41BB-B8B2-0258EC1EADEA}" srcOrd="2" destOrd="0" parTransId="{6E175942-EC95-4F9B-A223-09B4B7695654}" sibTransId="{2FD92942-EA1F-4C0B-9DA1-FDD647E82DF3}"/>
    <dgm:cxn modelId="{6A61B482-926D-460A-8C1F-BBF62ADB2382}" srcId="{5BCE415A-3AA0-4F3F-98C8-E14F6D979CEA}" destId="{A69B2545-6EC8-4B1B-B881-6D455EE8CD8C}" srcOrd="0" destOrd="0" parTransId="{B04A5B18-7EFE-414E-8B72-E34C4BFCB153}" sibTransId="{06E0FF07-5087-42BF-9588-13AC8375540F}"/>
    <dgm:cxn modelId="{6ACDCDE6-FCD6-43EC-83C9-28C8A90E8D12}" type="presOf" srcId="{2270EC5F-B12D-4AF4-B27C-3F7832A76271}" destId="{63804787-6F5E-4CB0-90B4-DF54AFEA504F}" srcOrd="0" destOrd="0" presId="urn:microsoft.com/office/officeart/2005/8/layout/hierarchy1"/>
    <dgm:cxn modelId="{8D108CE9-A972-449A-9C63-AC8057030EAB}" type="presOf" srcId="{805AB7D9-4BEC-41BB-B8B2-0258EC1EADEA}" destId="{15A63E87-2DFA-4471-8718-D3177E7EEB36}" srcOrd="0" destOrd="0" presId="urn:microsoft.com/office/officeart/2005/8/layout/hierarchy1"/>
    <dgm:cxn modelId="{B3DEE6E6-9B11-4DD8-9A87-F268BC1D8B78}" type="presParOf" srcId="{8D0A0195-0437-4F49-9224-D42C8CE57145}" destId="{A8081314-DC38-4930-9AE9-317C64537382}" srcOrd="0" destOrd="0" presId="urn:microsoft.com/office/officeart/2005/8/layout/hierarchy1"/>
    <dgm:cxn modelId="{D5072FE9-8FD4-4432-BBA1-DE906E51DBC4}" type="presParOf" srcId="{A8081314-DC38-4930-9AE9-317C64537382}" destId="{E45E1DF2-EDF6-46FD-BEC9-F51835EF5A7F}" srcOrd="0" destOrd="0" presId="urn:microsoft.com/office/officeart/2005/8/layout/hierarchy1"/>
    <dgm:cxn modelId="{2077E84D-8761-4BE6-BF0B-E0FDAD44D563}" type="presParOf" srcId="{E45E1DF2-EDF6-46FD-BEC9-F51835EF5A7F}" destId="{AB2DD1BB-78E4-436D-AF62-ADDFE3DDEA41}" srcOrd="0" destOrd="0" presId="urn:microsoft.com/office/officeart/2005/8/layout/hierarchy1"/>
    <dgm:cxn modelId="{B1447D43-D25A-4F7F-B4C6-74BC37310E3F}" type="presParOf" srcId="{E45E1DF2-EDF6-46FD-BEC9-F51835EF5A7F}" destId="{AC0132AA-A01A-4D9A-A460-6DF6AB614C0B}" srcOrd="1" destOrd="0" presId="urn:microsoft.com/office/officeart/2005/8/layout/hierarchy1"/>
    <dgm:cxn modelId="{22AC1C02-924D-4A6D-A380-282DA59528BE}" type="presParOf" srcId="{A8081314-DC38-4930-9AE9-317C64537382}" destId="{E5646C33-F87F-446A-9B36-3E84D5146453}" srcOrd="1" destOrd="0" presId="urn:microsoft.com/office/officeart/2005/8/layout/hierarchy1"/>
    <dgm:cxn modelId="{CBD0BCC2-12FD-4CEC-B3FD-7C5E6E717520}" type="presParOf" srcId="{8D0A0195-0437-4F49-9224-D42C8CE57145}" destId="{604286EC-88D2-46A3-9AC9-A456AF025B16}" srcOrd="1" destOrd="0" presId="urn:microsoft.com/office/officeart/2005/8/layout/hierarchy1"/>
    <dgm:cxn modelId="{5B27794B-B3FD-4B3B-A820-F821E88E5625}" type="presParOf" srcId="{604286EC-88D2-46A3-9AC9-A456AF025B16}" destId="{2835D1B7-6DFB-494D-BA7D-0F3DE6BCB8D9}" srcOrd="0" destOrd="0" presId="urn:microsoft.com/office/officeart/2005/8/layout/hierarchy1"/>
    <dgm:cxn modelId="{339952F0-EBFF-4D61-A043-18F0CA49DDD2}" type="presParOf" srcId="{2835D1B7-6DFB-494D-BA7D-0F3DE6BCB8D9}" destId="{D4661472-F30A-4AFA-8FDC-53BFCD9BEACA}" srcOrd="0" destOrd="0" presId="urn:microsoft.com/office/officeart/2005/8/layout/hierarchy1"/>
    <dgm:cxn modelId="{0F9C6338-30CC-4C80-BA4D-D92E69FF0C63}" type="presParOf" srcId="{2835D1B7-6DFB-494D-BA7D-0F3DE6BCB8D9}" destId="{63804787-6F5E-4CB0-90B4-DF54AFEA504F}" srcOrd="1" destOrd="0" presId="urn:microsoft.com/office/officeart/2005/8/layout/hierarchy1"/>
    <dgm:cxn modelId="{61BB32D7-5C9B-42D3-A68F-657259EFBD89}" type="presParOf" srcId="{604286EC-88D2-46A3-9AC9-A456AF025B16}" destId="{2FDCC4AB-77B8-4147-800E-808362A64613}" srcOrd="1" destOrd="0" presId="urn:microsoft.com/office/officeart/2005/8/layout/hierarchy1"/>
    <dgm:cxn modelId="{7CAED938-FD38-43B3-B861-6B9EA13906B9}" type="presParOf" srcId="{8D0A0195-0437-4F49-9224-D42C8CE57145}" destId="{EA093897-A305-45BE-9727-DD41F8F22A29}" srcOrd="2" destOrd="0" presId="urn:microsoft.com/office/officeart/2005/8/layout/hierarchy1"/>
    <dgm:cxn modelId="{A3185DEB-4481-4373-A17D-2DD3CBBCF907}" type="presParOf" srcId="{EA093897-A305-45BE-9727-DD41F8F22A29}" destId="{A6CA2E6D-B358-4BB1-B8FB-A7E019D7A08F}" srcOrd="0" destOrd="0" presId="urn:microsoft.com/office/officeart/2005/8/layout/hierarchy1"/>
    <dgm:cxn modelId="{7BE50948-ED6F-4089-92E3-ECE5E71F8829}" type="presParOf" srcId="{A6CA2E6D-B358-4BB1-B8FB-A7E019D7A08F}" destId="{60AC9039-1345-48A0-A4F8-E64C3534AC5D}" srcOrd="0" destOrd="0" presId="urn:microsoft.com/office/officeart/2005/8/layout/hierarchy1"/>
    <dgm:cxn modelId="{625BEB5B-121A-4884-AFD9-5375700B5867}" type="presParOf" srcId="{A6CA2E6D-B358-4BB1-B8FB-A7E019D7A08F}" destId="{15A63E87-2DFA-4471-8718-D3177E7EEB36}" srcOrd="1" destOrd="0" presId="urn:microsoft.com/office/officeart/2005/8/layout/hierarchy1"/>
    <dgm:cxn modelId="{3F2DFAEB-1BCC-45C6-8A47-D9BBF2CB5B81}" type="presParOf" srcId="{EA093897-A305-45BE-9727-DD41F8F22A29}" destId="{91C3888A-5175-4049-9C8C-FBBD362B1AE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72B8068-6617-4667-9C9B-432315A68833}" type="doc">
      <dgm:prSet loTypeId="urn:microsoft.com/office/officeart/2008/layout/LinedLis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03601077-9218-4136-9542-EF4D079B30A8}">
      <dgm:prSet/>
      <dgm:spPr/>
      <dgm:t>
        <a:bodyPr/>
        <a:lstStyle/>
        <a:p>
          <a:r>
            <a:rPr lang="en-GB"/>
            <a:t>REFERENCES </a:t>
          </a:r>
          <a:endParaRPr lang="en-US"/>
        </a:p>
      </dgm:t>
    </dgm:pt>
    <dgm:pt modelId="{29F471A1-B175-4C3F-B86A-771F40A9DDB0}" type="parTrans" cxnId="{CD648BE2-2FB7-4BC1-90FB-AAABC869A279}">
      <dgm:prSet/>
      <dgm:spPr/>
      <dgm:t>
        <a:bodyPr/>
        <a:lstStyle/>
        <a:p>
          <a:endParaRPr lang="en-US"/>
        </a:p>
      </dgm:t>
    </dgm:pt>
    <dgm:pt modelId="{DADB5CAE-575E-4C41-BAB3-9A2DE0DDE1D4}" type="sibTrans" cxnId="{CD648BE2-2FB7-4BC1-90FB-AAABC869A279}">
      <dgm:prSet/>
      <dgm:spPr/>
      <dgm:t>
        <a:bodyPr/>
        <a:lstStyle/>
        <a:p>
          <a:endParaRPr lang="en-US"/>
        </a:p>
      </dgm:t>
    </dgm:pt>
    <dgm:pt modelId="{A8684B5F-183F-45DA-8513-ADC7EB4ECE4C}">
      <dgm:prSet/>
      <dgm:spPr/>
      <dgm:t>
        <a:bodyPr/>
        <a:lstStyle/>
        <a:p>
          <a:r>
            <a:rPr lang="en-GB"/>
            <a:t>Burns, P. (2020) Entrepreneurship and Small Business . 5th edn. London: Palgrave Macmillan. </a:t>
          </a:r>
          <a:endParaRPr lang="en-US"/>
        </a:p>
      </dgm:t>
    </dgm:pt>
    <dgm:pt modelId="{35972BCE-8937-47D3-BAB4-D283DDFBC534}" type="parTrans" cxnId="{A39E9858-FF07-4CF6-A2B0-72B7B66D21D0}">
      <dgm:prSet/>
      <dgm:spPr/>
      <dgm:t>
        <a:bodyPr/>
        <a:lstStyle/>
        <a:p>
          <a:endParaRPr lang="en-US"/>
        </a:p>
      </dgm:t>
    </dgm:pt>
    <dgm:pt modelId="{3A1202A3-D2FB-4DD1-AC94-76605FEB5745}" type="sibTrans" cxnId="{A39E9858-FF07-4CF6-A2B0-72B7B66D21D0}">
      <dgm:prSet/>
      <dgm:spPr/>
      <dgm:t>
        <a:bodyPr/>
        <a:lstStyle/>
        <a:p>
          <a:endParaRPr lang="en-US"/>
        </a:p>
      </dgm:t>
    </dgm:pt>
    <dgm:pt modelId="{3762DE05-A3FE-4122-A8D3-82F88A098728}">
      <dgm:prSet/>
      <dgm:spPr/>
      <dgm:t>
        <a:bodyPr/>
        <a:lstStyle/>
        <a:p>
          <a:r>
            <a:rPr lang="en-GB"/>
            <a:t>Johnson, G., Scholes, K., and Whittington, R. (2020) Exploring Strategy. 12th edn. Harlow: Pearson. </a:t>
          </a:r>
          <a:endParaRPr lang="en-US"/>
        </a:p>
      </dgm:t>
    </dgm:pt>
    <dgm:pt modelId="{6B300343-3E64-43CB-BA3E-25CB2CA08866}" type="parTrans" cxnId="{18C66CA0-D733-4C89-82F0-E0D61EBECEA6}">
      <dgm:prSet/>
      <dgm:spPr/>
      <dgm:t>
        <a:bodyPr/>
        <a:lstStyle/>
        <a:p>
          <a:endParaRPr lang="en-US"/>
        </a:p>
      </dgm:t>
    </dgm:pt>
    <dgm:pt modelId="{6EF708D7-1953-46FB-99DB-E6749E978BC6}" type="sibTrans" cxnId="{18C66CA0-D733-4C89-82F0-E0D61EBECEA6}">
      <dgm:prSet/>
      <dgm:spPr/>
      <dgm:t>
        <a:bodyPr/>
        <a:lstStyle/>
        <a:p>
          <a:endParaRPr lang="en-US"/>
        </a:p>
      </dgm:t>
    </dgm:pt>
    <dgm:pt modelId="{2C721D12-FE18-4FC3-9730-7F8956218CA0}">
      <dgm:prSet/>
      <dgm:spPr/>
      <dgm:t>
        <a:bodyPr/>
        <a:lstStyle/>
        <a:p>
          <a:r>
            <a:rPr lang="en-GB"/>
            <a:t>Kotler, P., Keller, K.L., Brady, M., Goodman, M., and Hansen, T. (2019) Marketing Management. 4th European edn. Harlow: Pearson. </a:t>
          </a:r>
          <a:endParaRPr lang="en-US"/>
        </a:p>
      </dgm:t>
    </dgm:pt>
    <dgm:pt modelId="{3DC4F9DA-7D27-4131-B6CF-236A03294DAF}" type="parTrans" cxnId="{65A4E6E7-8CA2-4DB8-8032-DCC98155DD51}">
      <dgm:prSet/>
      <dgm:spPr/>
      <dgm:t>
        <a:bodyPr/>
        <a:lstStyle/>
        <a:p>
          <a:endParaRPr lang="en-US"/>
        </a:p>
      </dgm:t>
    </dgm:pt>
    <dgm:pt modelId="{C50E99B8-C1AF-4469-A527-B80B9522F1D5}" type="sibTrans" cxnId="{65A4E6E7-8CA2-4DB8-8032-DCC98155DD51}">
      <dgm:prSet/>
      <dgm:spPr/>
      <dgm:t>
        <a:bodyPr/>
        <a:lstStyle/>
        <a:p>
          <a:endParaRPr lang="en-US"/>
        </a:p>
      </dgm:t>
    </dgm:pt>
    <dgm:pt modelId="{F88D4242-D2B5-482F-9174-E8FB32B709BA}">
      <dgm:prSet/>
      <dgm:spPr/>
      <dgm:t>
        <a:bodyPr/>
        <a:lstStyle/>
        <a:p>
          <a:r>
            <a:rPr lang="en-GB"/>
            <a:t>Ries, A. and Trout, J. (2001) Positioning: The Battle for Your Mind . New York: McGraw-Hill.</a:t>
          </a:r>
          <a:endParaRPr lang="en-US"/>
        </a:p>
      </dgm:t>
    </dgm:pt>
    <dgm:pt modelId="{158D2ACB-4654-489F-95B4-9E71D1D63F05}" type="parTrans" cxnId="{9A695BFC-0197-439D-92FF-98E26F25E0C0}">
      <dgm:prSet/>
      <dgm:spPr/>
      <dgm:t>
        <a:bodyPr/>
        <a:lstStyle/>
        <a:p>
          <a:endParaRPr lang="en-US"/>
        </a:p>
      </dgm:t>
    </dgm:pt>
    <dgm:pt modelId="{D9498AFF-4FC8-4E07-8109-90F8C9CB2E28}" type="sibTrans" cxnId="{9A695BFC-0197-439D-92FF-98E26F25E0C0}">
      <dgm:prSet/>
      <dgm:spPr/>
      <dgm:t>
        <a:bodyPr/>
        <a:lstStyle/>
        <a:p>
          <a:endParaRPr lang="en-US"/>
        </a:p>
      </dgm:t>
    </dgm:pt>
    <dgm:pt modelId="{CF649A24-55E1-4237-95AF-58BB5AE981D8}" type="pres">
      <dgm:prSet presAssocID="{C72B8068-6617-4667-9C9B-432315A68833}" presName="vert0" presStyleCnt="0">
        <dgm:presLayoutVars>
          <dgm:dir/>
          <dgm:animOne val="branch"/>
          <dgm:animLvl val="lvl"/>
        </dgm:presLayoutVars>
      </dgm:prSet>
      <dgm:spPr/>
    </dgm:pt>
    <dgm:pt modelId="{FDD79985-BCDF-4A0D-8650-A40CCED05C50}" type="pres">
      <dgm:prSet presAssocID="{03601077-9218-4136-9542-EF4D079B30A8}" presName="thickLine" presStyleLbl="alignNode1" presStyleIdx="0" presStyleCnt="5"/>
      <dgm:spPr/>
    </dgm:pt>
    <dgm:pt modelId="{2DD495F3-8D62-479A-A201-656FB526934D}" type="pres">
      <dgm:prSet presAssocID="{03601077-9218-4136-9542-EF4D079B30A8}" presName="horz1" presStyleCnt="0"/>
      <dgm:spPr/>
    </dgm:pt>
    <dgm:pt modelId="{DDA47C3E-4B9D-4FED-99D1-6F852236E38F}" type="pres">
      <dgm:prSet presAssocID="{03601077-9218-4136-9542-EF4D079B30A8}" presName="tx1" presStyleLbl="revTx" presStyleIdx="0" presStyleCnt="5"/>
      <dgm:spPr/>
    </dgm:pt>
    <dgm:pt modelId="{C5D98D4A-405A-4B55-BD1B-1E59673B9645}" type="pres">
      <dgm:prSet presAssocID="{03601077-9218-4136-9542-EF4D079B30A8}" presName="vert1" presStyleCnt="0"/>
      <dgm:spPr/>
    </dgm:pt>
    <dgm:pt modelId="{5C3FC648-3847-4A6A-8A00-2242E097AB6C}" type="pres">
      <dgm:prSet presAssocID="{A8684B5F-183F-45DA-8513-ADC7EB4ECE4C}" presName="thickLine" presStyleLbl="alignNode1" presStyleIdx="1" presStyleCnt="5"/>
      <dgm:spPr/>
    </dgm:pt>
    <dgm:pt modelId="{564417BF-8783-44FB-A7CE-28BA3111DB96}" type="pres">
      <dgm:prSet presAssocID="{A8684B5F-183F-45DA-8513-ADC7EB4ECE4C}" presName="horz1" presStyleCnt="0"/>
      <dgm:spPr/>
    </dgm:pt>
    <dgm:pt modelId="{25318F56-02DB-4791-AA1C-DE4C6E4401AB}" type="pres">
      <dgm:prSet presAssocID="{A8684B5F-183F-45DA-8513-ADC7EB4ECE4C}" presName="tx1" presStyleLbl="revTx" presStyleIdx="1" presStyleCnt="5"/>
      <dgm:spPr/>
    </dgm:pt>
    <dgm:pt modelId="{D08E44CF-5525-4BAD-9FA6-CEB38D9AC038}" type="pres">
      <dgm:prSet presAssocID="{A8684B5F-183F-45DA-8513-ADC7EB4ECE4C}" presName="vert1" presStyleCnt="0"/>
      <dgm:spPr/>
    </dgm:pt>
    <dgm:pt modelId="{66218064-8818-4445-970F-FF2C5B59283C}" type="pres">
      <dgm:prSet presAssocID="{3762DE05-A3FE-4122-A8D3-82F88A098728}" presName="thickLine" presStyleLbl="alignNode1" presStyleIdx="2" presStyleCnt="5"/>
      <dgm:spPr/>
    </dgm:pt>
    <dgm:pt modelId="{C66D9284-B2F1-492F-B3CB-25FCB2C47DEB}" type="pres">
      <dgm:prSet presAssocID="{3762DE05-A3FE-4122-A8D3-82F88A098728}" presName="horz1" presStyleCnt="0"/>
      <dgm:spPr/>
    </dgm:pt>
    <dgm:pt modelId="{40C7D801-AECB-41D8-82DF-67AE815830D7}" type="pres">
      <dgm:prSet presAssocID="{3762DE05-A3FE-4122-A8D3-82F88A098728}" presName="tx1" presStyleLbl="revTx" presStyleIdx="2" presStyleCnt="5"/>
      <dgm:spPr/>
    </dgm:pt>
    <dgm:pt modelId="{CFD9014C-3F24-4606-A08A-D0D17F9C8988}" type="pres">
      <dgm:prSet presAssocID="{3762DE05-A3FE-4122-A8D3-82F88A098728}" presName="vert1" presStyleCnt="0"/>
      <dgm:spPr/>
    </dgm:pt>
    <dgm:pt modelId="{E92662BA-8B6F-4217-9D28-CA87C0C03B15}" type="pres">
      <dgm:prSet presAssocID="{2C721D12-FE18-4FC3-9730-7F8956218CA0}" presName="thickLine" presStyleLbl="alignNode1" presStyleIdx="3" presStyleCnt="5"/>
      <dgm:spPr/>
    </dgm:pt>
    <dgm:pt modelId="{F0953724-C1F6-45DC-ABC1-2D03640D8E38}" type="pres">
      <dgm:prSet presAssocID="{2C721D12-FE18-4FC3-9730-7F8956218CA0}" presName="horz1" presStyleCnt="0"/>
      <dgm:spPr/>
    </dgm:pt>
    <dgm:pt modelId="{BE29801D-E298-4BB2-BBA1-7F2E6ADB15C5}" type="pres">
      <dgm:prSet presAssocID="{2C721D12-FE18-4FC3-9730-7F8956218CA0}" presName="tx1" presStyleLbl="revTx" presStyleIdx="3" presStyleCnt="5"/>
      <dgm:spPr/>
    </dgm:pt>
    <dgm:pt modelId="{3176A357-B6B2-4483-BC2E-50A05BCCD573}" type="pres">
      <dgm:prSet presAssocID="{2C721D12-FE18-4FC3-9730-7F8956218CA0}" presName="vert1" presStyleCnt="0"/>
      <dgm:spPr/>
    </dgm:pt>
    <dgm:pt modelId="{902E1024-3996-45B8-8A11-5BE1849FB768}" type="pres">
      <dgm:prSet presAssocID="{F88D4242-D2B5-482F-9174-E8FB32B709BA}" presName="thickLine" presStyleLbl="alignNode1" presStyleIdx="4" presStyleCnt="5"/>
      <dgm:spPr/>
    </dgm:pt>
    <dgm:pt modelId="{DD7877C0-FA6A-40C9-B367-861DB906CA1D}" type="pres">
      <dgm:prSet presAssocID="{F88D4242-D2B5-482F-9174-E8FB32B709BA}" presName="horz1" presStyleCnt="0"/>
      <dgm:spPr/>
    </dgm:pt>
    <dgm:pt modelId="{E0585FFE-E12E-4AD2-8673-ABB2D9F1EB97}" type="pres">
      <dgm:prSet presAssocID="{F88D4242-D2B5-482F-9174-E8FB32B709BA}" presName="tx1" presStyleLbl="revTx" presStyleIdx="4" presStyleCnt="5"/>
      <dgm:spPr/>
    </dgm:pt>
    <dgm:pt modelId="{966EBFD2-C6AC-45C1-9725-7A8A24540A0B}" type="pres">
      <dgm:prSet presAssocID="{F88D4242-D2B5-482F-9174-E8FB32B709BA}" presName="vert1" presStyleCnt="0"/>
      <dgm:spPr/>
    </dgm:pt>
  </dgm:ptLst>
  <dgm:cxnLst>
    <dgm:cxn modelId="{5B32DB02-FA42-4FB7-A8AA-93D2C2778896}" type="presOf" srcId="{A8684B5F-183F-45DA-8513-ADC7EB4ECE4C}" destId="{25318F56-02DB-4791-AA1C-DE4C6E4401AB}" srcOrd="0" destOrd="0" presId="urn:microsoft.com/office/officeart/2008/layout/LinedList"/>
    <dgm:cxn modelId="{444F6324-84DE-47C0-A83F-B5BDDCB3BF40}" type="presOf" srcId="{F88D4242-D2B5-482F-9174-E8FB32B709BA}" destId="{E0585FFE-E12E-4AD2-8673-ABB2D9F1EB97}" srcOrd="0" destOrd="0" presId="urn:microsoft.com/office/officeart/2008/layout/LinedList"/>
    <dgm:cxn modelId="{F3F82E40-BDD5-422B-B3AD-9EB1E7A7A5D8}" type="presOf" srcId="{3762DE05-A3FE-4122-A8D3-82F88A098728}" destId="{40C7D801-AECB-41D8-82DF-67AE815830D7}" srcOrd="0" destOrd="0" presId="urn:microsoft.com/office/officeart/2008/layout/LinedList"/>
    <dgm:cxn modelId="{A39E9858-FF07-4CF6-A2B0-72B7B66D21D0}" srcId="{C72B8068-6617-4667-9C9B-432315A68833}" destId="{A8684B5F-183F-45DA-8513-ADC7EB4ECE4C}" srcOrd="1" destOrd="0" parTransId="{35972BCE-8937-47D3-BAB4-D283DDFBC534}" sibTransId="{3A1202A3-D2FB-4DD1-AC94-76605FEB5745}"/>
    <dgm:cxn modelId="{18C66CA0-D733-4C89-82F0-E0D61EBECEA6}" srcId="{C72B8068-6617-4667-9C9B-432315A68833}" destId="{3762DE05-A3FE-4122-A8D3-82F88A098728}" srcOrd="2" destOrd="0" parTransId="{6B300343-3E64-43CB-BA3E-25CB2CA08866}" sibTransId="{6EF708D7-1953-46FB-99DB-E6749E978BC6}"/>
    <dgm:cxn modelId="{030626BE-2852-4310-8FA2-56C6F43DDE9C}" type="presOf" srcId="{03601077-9218-4136-9542-EF4D079B30A8}" destId="{DDA47C3E-4B9D-4FED-99D1-6F852236E38F}" srcOrd="0" destOrd="0" presId="urn:microsoft.com/office/officeart/2008/layout/LinedList"/>
    <dgm:cxn modelId="{53D9F7C7-60D9-43FD-8FC1-513C005B131F}" type="presOf" srcId="{C72B8068-6617-4667-9C9B-432315A68833}" destId="{CF649A24-55E1-4237-95AF-58BB5AE981D8}" srcOrd="0" destOrd="0" presId="urn:microsoft.com/office/officeart/2008/layout/LinedList"/>
    <dgm:cxn modelId="{6A934CD2-1C39-4930-97D1-AC279584782E}" type="presOf" srcId="{2C721D12-FE18-4FC3-9730-7F8956218CA0}" destId="{BE29801D-E298-4BB2-BBA1-7F2E6ADB15C5}" srcOrd="0" destOrd="0" presId="urn:microsoft.com/office/officeart/2008/layout/LinedList"/>
    <dgm:cxn modelId="{CD648BE2-2FB7-4BC1-90FB-AAABC869A279}" srcId="{C72B8068-6617-4667-9C9B-432315A68833}" destId="{03601077-9218-4136-9542-EF4D079B30A8}" srcOrd="0" destOrd="0" parTransId="{29F471A1-B175-4C3F-B86A-771F40A9DDB0}" sibTransId="{DADB5CAE-575E-4C41-BAB3-9A2DE0DDE1D4}"/>
    <dgm:cxn modelId="{65A4E6E7-8CA2-4DB8-8032-DCC98155DD51}" srcId="{C72B8068-6617-4667-9C9B-432315A68833}" destId="{2C721D12-FE18-4FC3-9730-7F8956218CA0}" srcOrd="3" destOrd="0" parTransId="{3DC4F9DA-7D27-4131-B6CF-236A03294DAF}" sibTransId="{C50E99B8-C1AF-4469-A527-B80B9522F1D5}"/>
    <dgm:cxn modelId="{9A695BFC-0197-439D-92FF-98E26F25E0C0}" srcId="{C72B8068-6617-4667-9C9B-432315A68833}" destId="{F88D4242-D2B5-482F-9174-E8FB32B709BA}" srcOrd="4" destOrd="0" parTransId="{158D2ACB-4654-489F-95B4-9E71D1D63F05}" sibTransId="{D9498AFF-4FC8-4E07-8109-90F8C9CB2E28}"/>
    <dgm:cxn modelId="{9C3B4A9E-7F6E-4E41-BB9E-F3815A35F046}" type="presParOf" srcId="{CF649A24-55E1-4237-95AF-58BB5AE981D8}" destId="{FDD79985-BCDF-4A0D-8650-A40CCED05C50}" srcOrd="0" destOrd="0" presId="urn:microsoft.com/office/officeart/2008/layout/LinedList"/>
    <dgm:cxn modelId="{05E071CE-88B5-45C7-A1F8-1DFD5C3C498E}" type="presParOf" srcId="{CF649A24-55E1-4237-95AF-58BB5AE981D8}" destId="{2DD495F3-8D62-479A-A201-656FB526934D}" srcOrd="1" destOrd="0" presId="urn:microsoft.com/office/officeart/2008/layout/LinedList"/>
    <dgm:cxn modelId="{8BBE72CC-9830-4FF6-A028-C80D868E6131}" type="presParOf" srcId="{2DD495F3-8D62-479A-A201-656FB526934D}" destId="{DDA47C3E-4B9D-4FED-99D1-6F852236E38F}" srcOrd="0" destOrd="0" presId="urn:microsoft.com/office/officeart/2008/layout/LinedList"/>
    <dgm:cxn modelId="{8FEFD9C6-A597-43A9-93FC-185FD1D5E225}" type="presParOf" srcId="{2DD495F3-8D62-479A-A201-656FB526934D}" destId="{C5D98D4A-405A-4B55-BD1B-1E59673B9645}" srcOrd="1" destOrd="0" presId="urn:microsoft.com/office/officeart/2008/layout/LinedList"/>
    <dgm:cxn modelId="{D4578936-59BE-4963-9BBB-7BBA0E8E752A}" type="presParOf" srcId="{CF649A24-55E1-4237-95AF-58BB5AE981D8}" destId="{5C3FC648-3847-4A6A-8A00-2242E097AB6C}" srcOrd="2" destOrd="0" presId="urn:microsoft.com/office/officeart/2008/layout/LinedList"/>
    <dgm:cxn modelId="{057E7AD4-F981-4378-BA03-8317580586E2}" type="presParOf" srcId="{CF649A24-55E1-4237-95AF-58BB5AE981D8}" destId="{564417BF-8783-44FB-A7CE-28BA3111DB96}" srcOrd="3" destOrd="0" presId="urn:microsoft.com/office/officeart/2008/layout/LinedList"/>
    <dgm:cxn modelId="{B8394307-D1AB-45B3-94F3-4F8CA3088563}" type="presParOf" srcId="{564417BF-8783-44FB-A7CE-28BA3111DB96}" destId="{25318F56-02DB-4791-AA1C-DE4C6E4401AB}" srcOrd="0" destOrd="0" presId="urn:microsoft.com/office/officeart/2008/layout/LinedList"/>
    <dgm:cxn modelId="{6D8AB592-8E12-4CC4-A0E0-CBD0165722A7}" type="presParOf" srcId="{564417BF-8783-44FB-A7CE-28BA3111DB96}" destId="{D08E44CF-5525-4BAD-9FA6-CEB38D9AC038}" srcOrd="1" destOrd="0" presId="urn:microsoft.com/office/officeart/2008/layout/LinedList"/>
    <dgm:cxn modelId="{CB8D52DD-C97B-46F0-9038-2471A26A40A8}" type="presParOf" srcId="{CF649A24-55E1-4237-95AF-58BB5AE981D8}" destId="{66218064-8818-4445-970F-FF2C5B59283C}" srcOrd="4" destOrd="0" presId="urn:microsoft.com/office/officeart/2008/layout/LinedList"/>
    <dgm:cxn modelId="{E52E7A47-CA90-46E4-80F5-211AAA5897FB}" type="presParOf" srcId="{CF649A24-55E1-4237-95AF-58BB5AE981D8}" destId="{C66D9284-B2F1-492F-B3CB-25FCB2C47DEB}" srcOrd="5" destOrd="0" presId="urn:microsoft.com/office/officeart/2008/layout/LinedList"/>
    <dgm:cxn modelId="{18964CD3-0448-436C-9009-A3117F9191EC}" type="presParOf" srcId="{C66D9284-B2F1-492F-B3CB-25FCB2C47DEB}" destId="{40C7D801-AECB-41D8-82DF-67AE815830D7}" srcOrd="0" destOrd="0" presId="urn:microsoft.com/office/officeart/2008/layout/LinedList"/>
    <dgm:cxn modelId="{49838D76-EB12-4C2A-B622-9622183591F8}" type="presParOf" srcId="{C66D9284-B2F1-492F-B3CB-25FCB2C47DEB}" destId="{CFD9014C-3F24-4606-A08A-D0D17F9C8988}" srcOrd="1" destOrd="0" presId="urn:microsoft.com/office/officeart/2008/layout/LinedList"/>
    <dgm:cxn modelId="{3CC74E81-659B-4D0D-A3EE-6AAD182986CA}" type="presParOf" srcId="{CF649A24-55E1-4237-95AF-58BB5AE981D8}" destId="{E92662BA-8B6F-4217-9D28-CA87C0C03B15}" srcOrd="6" destOrd="0" presId="urn:microsoft.com/office/officeart/2008/layout/LinedList"/>
    <dgm:cxn modelId="{A7D86217-4D86-4262-BA4D-46F3872C7D0C}" type="presParOf" srcId="{CF649A24-55E1-4237-95AF-58BB5AE981D8}" destId="{F0953724-C1F6-45DC-ABC1-2D03640D8E38}" srcOrd="7" destOrd="0" presId="urn:microsoft.com/office/officeart/2008/layout/LinedList"/>
    <dgm:cxn modelId="{6757BB04-4BB1-4804-B1CE-B79E6BCE8BAA}" type="presParOf" srcId="{F0953724-C1F6-45DC-ABC1-2D03640D8E38}" destId="{BE29801D-E298-4BB2-BBA1-7F2E6ADB15C5}" srcOrd="0" destOrd="0" presId="urn:microsoft.com/office/officeart/2008/layout/LinedList"/>
    <dgm:cxn modelId="{77BF6B8F-79AD-40C0-8EE4-85EC0824255E}" type="presParOf" srcId="{F0953724-C1F6-45DC-ABC1-2D03640D8E38}" destId="{3176A357-B6B2-4483-BC2E-50A05BCCD573}" srcOrd="1" destOrd="0" presId="urn:microsoft.com/office/officeart/2008/layout/LinedList"/>
    <dgm:cxn modelId="{44E12F91-7264-4B9E-9F63-BF688C902CC9}" type="presParOf" srcId="{CF649A24-55E1-4237-95AF-58BB5AE981D8}" destId="{902E1024-3996-45B8-8A11-5BE1849FB768}" srcOrd="8" destOrd="0" presId="urn:microsoft.com/office/officeart/2008/layout/LinedList"/>
    <dgm:cxn modelId="{F1C633B2-AB8B-42C8-8AE1-5CD30276602B}" type="presParOf" srcId="{CF649A24-55E1-4237-95AF-58BB5AE981D8}" destId="{DD7877C0-FA6A-40C9-B367-861DB906CA1D}" srcOrd="9" destOrd="0" presId="urn:microsoft.com/office/officeart/2008/layout/LinedList"/>
    <dgm:cxn modelId="{FA5C7836-CCF0-456E-9573-5B7F93872C49}" type="presParOf" srcId="{DD7877C0-FA6A-40C9-B367-861DB906CA1D}" destId="{E0585FFE-E12E-4AD2-8673-ABB2D9F1EB97}" srcOrd="0" destOrd="0" presId="urn:microsoft.com/office/officeart/2008/layout/LinedList"/>
    <dgm:cxn modelId="{197C2635-947D-4750-A808-A5EE3630C248}" type="presParOf" srcId="{DD7877C0-FA6A-40C9-B367-861DB906CA1D}" destId="{966EBFD2-C6AC-45C1-9725-7A8A24540A0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0CBAC00-F4F7-4671-9A0E-049A0991BCA8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B96AAA0-8A62-41D1-8BA2-00A320C1DEFB}">
      <dgm:prSet/>
      <dgm:spPr/>
      <dgm:t>
        <a:bodyPr/>
        <a:lstStyle/>
        <a:p>
          <a:r>
            <a:rPr lang="en-US"/>
            <a:t>Thank you for listening</a:t>
          </a:r>
        </a:p>
      </dgm:t>
    </dgm:pt>
    <dgm:pt modelId="{92505B15-75D2-4BCE-87A5-A556984F2CDD}" type="parTrans" cxnId="{D09A2F96-D63F-4BF0-80D0-0D1FE3C60EF7}">
      <dgm:prSet/>
      <dgm:spPr/>
      <dgm:t>
        <a:bodyPr/>
        <a:lstStyle/>
        <a:p>
          <a:endParaRPr lang="en-US"/>
        </a:p>
      </dgm:t>
    </dgm:pt>
    <dgm:pt modelId="{D1AB8743-0249-4C34-BE7E-7A395DE7D1F0}" type="sibTrans" cxnId="{D09A2F96-D63F-4BF0-80D0-0D1FE3C60EF7}">
      <dgm:prSet/>
      <dgm:spPr/>
      <dgm:t>
        <a:bodyPr/>
        <a:lstStyle/>
        <a:p>
          <a:endParaRPr lang="en-US"/>
        </a:p>
      </dgm:t>
    </dgm:pt>
    <dgm:pt modelId="{461C048C-E4CC-4483-9D4B-735529042293}">
      <dgm:prSet/>
      <dgm:spPr/>
      <dgm:t>
        <a:bodyPr/>
        <a:lstStyle/>
        <a:p>
          <a:r>
            <a:rPr lang="en-US"/>
            <a:t>Any questions?</a:t>
          </a:r>
        </a:p>
      </dgm:t>
    </dgm:pt>
    <dgm:pt modelId="{D209B814-B4BB-4963-BB0E-D44CDE47BB62}" type="parTrans" cxnId="{98BB4F58-A483-4FB1-ACE3-67E81CE37E42}">
      <dgm:prSet/>
      <dgm:spPr/>
      <dgm:t>
        <a:bodyPr/>
        <a:lstStyle/>
        <a:p>
          <a:endParaRPr lang="en-US"/>
        </a:p>
      </dgm:t>
    </dgm:pt>
    <dgm:pt modelId="{EDB6ABFF-038E-4ECA-8762-38915903B043}" type="sibTrans" cxnId="{98BB4F58-A483-4FB1-ACE3-67E81CE37E42}">
      <dgm:prSet/>
      <dgm:spPr/>
      <dgm:t>
        <a:bodyPr/>
        <a:lstStyle/>
        <a:p>
          <a:endParaRPr lang="en-US"/>
        </a:p>
      </dgm:t>
    </dgm:pt>
    <dgm:pt modelId="{4A36B7CE-C1F8-4654-9275-297EA285A338}" type="pres">
      <dgm:prSet presAssocID="{70CBAC00-F4F7-4671-9A0E-049A0991BCA8}" presName="linear" presStyleCnt="0">
        <dgm:presLayoutVars>
          <dgm:animLvl val="lvl"/>
          <dgm:resizeHandles val="exact"/>
        </dgm:presLayoutVars>
      </dgm:prSet>
      <dgm:spPr/>
    </dgm:pt>
    <dgm:pt modelId="{54D8B601-B82A-49F1-9415-844B47123BC5}" type="pres">
      <dgm:prSet presAssocID="{DB96AAA0-8A62-41D1-8BA2-00A320C1DEF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F50E4B3-6779-4FD3-93F4-A5AC1A0F3F50}" type="pres">
      <dgm:prSet presAssocID="{D1AB8743-0249-4C34-BE7E-7A395DE7D1F0}" presName="spacer" presStyleCnt="0"/>
      <dgm:spPr/>
    </dgm:pt>
    <dgm:pt modelId="{36DFE1D6-631A-4A15-8C03-9D34A57CB1A2}" type="pres">
      <dgm:prSet presAssocID="{461C048C-E4CC-4483-9D4B-735529042293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4466BF0C-4CF3-43E1-961E-A461C1A61A73}" type="presOf" srcId="{DB96AAA0-8A62-41D1-8BA2-00A320C1DEFB}" destId="{54D8B601-B82A-49F1-9415-844B47123BC5}" srcOrd="0" destOrd="0" presId="urn:microsoft.com/office/officeart/2005/8/layout/vList2"/>
    <dgm:cxn modelId="{FA019341-9E50-44FF-BCFF-F02AA99E0B66}" type="presOf" srcId="{70CBAC00-F4F7-4671-9A0E-049A0991BCA8}" destId="{4A36B7CE-C1F8-4654-9275-297EA285A338}" srcOrd="0" destOrd="0" presId="urn:microsoft.com/office/officeart/2005/8/layout/vList2"/>
    <dgm:cxn modelId="{98BB4F58-A483-4FB1-ACE3-67E81CE37E42}" srcId="{70CBAC00-F4F7-4671-9A0E-049A0991BCA8}" destId="{461C048C-E4CC-4483-9D4B-735529042293}" srcOrd="1" destOrd="0" parTransId="{D209B814-B4BB-4963-BB0E-D44CDE47BB62}" sibTransId="{EDB6ABFF-038E-4ECA-8762-38915903B043}"/>
    <dgm:cxn modelId="{271BCF79-935A-49FB-889C-F244A39F8C76}" type="presOf" srcId="{461C048C-E4CC-4483-9D4B-735529042293}" destId="{36DFE1D6-631A-4A15-8C03-9D34A57CB1A2}" srcOrd="0" destOrd="0" presId="urn:microsoft.com/office/officeart/2005/8/layout/vList2"/>
    <dgm:cxn modelId="{D09A2F96-D63F-4BF0-80D0-0D1FE3C60EF7}" srcId="{70CBAC00-F4F7-4671-9A0E-049A0991BCA8}" destId="{DB96AAA0-8A62-41D1-8BA2-00A320C1DEFB}" srcOrd="0" destOrd="0" parTransId="{92505B15-75D2-4BCE-87A5-A556984F2CDD}" sibTransId="{D1AB8743-0249-4C34-BE7E-7A395DE7D1F0}"/>
    <dgm:cxn modelId="{6C4C1487-B462-4BC6-A197-B71E5E30E22F}" type="presParOf" srcId="{4A36B7CE-C1F8-4654-9275-297EA285A338}" destId="{54D8B601-B82A-49F1-9415-844B47123BC5}" srcOrd="0" destOrd="0" presId="urn:microsoft.com/office/officeart/2005/8/layout/vList2"/>
    <dgm:cxn modelId="{21FB269F-07CB-4263-B2AC-B7E87AE81445}" type="presParOf" srcId="{4A36B7CE-C1F8-4654-9275-297EA285A338}" destId="{1F50E4B3-6779-4FD3-93F4-A5AC1A0F3F50}" srcOrd="1" destOrd="0" presId="urn:microsoft.com/office/officeart/2005/8/layout/vList2"/>
    <dgm:cxn modelId="{0CDF4441-BDF2-4D0C-8C0C-7E5DAFBED994}" type="presParOf" srcId="{4A36B7CE-C1F8-4654-9275-297EA285A338}" destId="{36DFE1D6-631A-4A15-8C03-9D34A57CB1A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8A6D61-2CA1-41C3-B104-BC670FA33A75}">
      <dsp:nvSpPr>
        <dsp:cNvPr id="0" name=""/>
        <dsp:cNvSpPr/>
      </dsp:nvSpPr>
      <dsp:spPr>
        <a:xfrm>
          <a:off x="0" y="0"/>
          <a:ext cx="398590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844296-DB77-486A-B5EF-744D71366C71}">
      <dsp:nvSpPr>
        <dsp:cNvPr id="0" name=""/>
        <dsp:cNvSpPr/>
      </dsp:nvSpPr>
      <dsp:spPr>
        <a:xfrm>
          <a:off x="0" y="0"/>
          <a:ext cx="3985907" cy="25319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/>
        </a:p>
      </dsp:txBody>
      <dsp:txXfrm>
        <a:off x="0" y="0"/>
        <a:ext cx="3985907" cy="25319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EC8D77-1073-4C2C-AA8E-228F6D0FDAAE}">
      <dsp:nvSpPr>
        <dsp:cNvPr id="0" name=""/>
        <dsp:cNvSpPr/>
      </dsp:nvSpPr>
      <dsp:spPr>
        <a:xfrm>
          <a:off x="0" y="0"/>
          <a:ext cx="78867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B085C9-66AC-4995-9EA7-34CDD4D8C3C6}">
      <dsp:nvSpPr>
        <dsp:cNvPr id="0" name=""/>
        <dsp:cNvSpPr/>
      </dsp:nvSpPr>
      <dsp:spPr>
        <a:xfrm>
          <a:off x="0" y="0"/>
          <a:ext cx="7886700" cy="108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Global coffee menu (Italian, Turkish, Arabic)</a:t>
          </a:r>
          <a:endParaRPr lang="en-GB" sz="3300" kern="1200" dirty="0"/>
        </a:p>
      </dsp:txBody>
      <dsp:txXfrm>
        <a:off x="0" y="0"/>
        <a:ext cx="7886700" cy="1088136"/>
      </dsp:txXfrm>
    </dsp:sp>
    <dsp:sp modelId="{630C3D2E-35D8-48AA-99C0-C08D537631A7}">
      <dsp:nvSpPr>
        <dsp:cNvPr id="0" name=""/>
        <dsp:cNvSpPr/>
      </dsp:nvSpPr>
      <dsp:spPr>
        <a:xfrm>
          <a:off x="0" y="1088136"/>
          <a:ext cx="7886700" cy="0"/>
        </a:xfrm>
        <a:prstGeom prst="line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638857-5646-4EFB-915A-81A0639A5B06}">
      <dsp:nvSpPr>
        <dsp:cNvPr id="0" name=""/>
        <dsp:cNvSpPr/>
      </dsp:nvSpPr>
      <dsp:spPr>
        <a:xfrm>
          <a:off x="0" y="1088136"/>
          <a:ext cx="7886700" cy="108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Cultural café experience</a:t>
          </a:r>
          <a:endParaRPr lang="en-GB" sz="3300" kern="1200" dirty="0"/>
        </a:p>
      </dsp:txBody>
      <dsp:txXfrm>
        <a:off x="0" y="1088136"/>
        <a:ext cx="7886700" cy="1088136"/>
      </dsp:txXfrm>
    </dsp:sp>
    <dsp:sp modelId="{21D4F801-7AC8-4186-8E2E-77486697FC65}">
      <dsp:nvSpPr>
        <dsp:cNvPr id="0" name=""/>
        <dsp:cNvSpPr/>
      </dsp:nvSpPr>
      <dsp:spPr>
        <a:xfrm>
          <a:off x="0" y="2176272"/>
          <a:ext cx="7886700" cy="0"/>
        </a:xfrm>
        <a:prstGeom prst="line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D5F278-C3A2-4159-BF74-46E91EF5FBA9}">
      <dsp:nvSpPr>
        <dsp:cNvPr id="0" name=""/>
        <dsp:cNvSpPr/>
      </dsp:nvSpPr>
      <dsp:spPr>
        <a:xfrm>
          <a:off x="0" y="2176272"/>
          <a:ext cx="7886700" cy="108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Premium quality ingredients</a:t>
          </a:r>
          <a:endParaRPr lang="en-GB" sz="3300" kern="1200" dirty="0"/>
        </a:p>
      </dsp:txBody>
      <dsp:txXfrm>
        <a:off x="0" y="2176272"/>
        <a:ext cx="7886700" cy="1088136"/>
      </dsp:txXfrm>
    </dsp:sp>
    <dsp:sp modelId="{E2BEC7C2-168D-459B-BC58-F1F33FFC69B2}">
      <dsp:nvSpPr>
        <dsp:cNvPr id="0" name=""/>
        <dsp:cNvSpPr/>
      </dsp:nvSpPr>
      <dsp:spPr>
        <a:xfrm>
          <a:off x="0" y="3264408"/>
          <a:ext cx="7886700" cy="0"/>
        </a:xfrm>
        <a:prstGeom prst="lin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B0445A-DA2A-4ECB-98A4-485B3DF754A7}">
      <dsp:nvSpPr>
        <dsp:cNvPr id="0" name=""/>
        <dsp:cNvSpPr/>
      </dsp:nvSpPr>
      <dsp:spPr>
        <a:xfrm>
          <a:off x="0" y="3264408"/>
          <a:ext cx="7886700" cy="10881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Comfortable social environment</a:t>
          </a:r>
          <a:endParaRPr lang="en-GB" sz="3300" kern="1200" dirty="0"/>
        </a:p>
      </dsp:txBody>
      <dsp:txXfrm>
        <a:off x="0" y="3264408"/>
        <a:ext cx="7886700" cy="10881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E67B3F-B8BC-4914-8EF5-F2BFB9F8B263}">
      <dsp:nvSpPr>
        <dsp:cNvPr id="0" name=""/>
        <dsp:cNvSpPr/>
      </dsp:nvSpPr>
      <dsp:spPr>
        <a:xfrm>
          <a:off x="0" y="0"/>
          <a:ext cx="471878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70D7A8-F319-412F-A407-2FD6DE27FB9D}">
      <dsp:nvSpPr>
        <dsp:cNvPr id="0" name=""/>
        <dsp:cNvSpPr/>
      </dsp:nvSpPr>
      <dsp:spPr>
        <a:xfrm>
          <a:off x="0" y="0"/>
          <a:ext cx="4718785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Legal structure: Limited Company</a:t>
          </a:r>
          <a:endParaRPr lang="en-US" sz="3800" kern="1200"/>
        </a:p>
      </dsp:txBody>
      <dsp:txXfrm>
        <a:off x="0" y="0"/>
        <a:ext cx="4718785" cy="1382683"/>
      </dsp:txXfrm>
    </dsp:sp>
    <dsp:sp modelId="{375C8DFF-9635-452A-BF08-BDAC041DD3FE}">
      <dsp:nvSpPr>
        <dsp:cNvPr id="0" name=""/>
        <dsp:cNvSpPr/>
      </dsp:nvSpPr>
      <dsp:spPr>
        <a:xfrm>
          <a:off x="0" y="1382683"/>
          <a:ext cx="471878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5487D2-2898-4F83-B9DE-361FB6B9DA57}">
      <dsp:nvSpPr>
        <dsp:cNvPr id="0" name=""/>
        <dsp:cNvSpPr/>
      </dsp:nvSpPr>
      <dsp:spPr>
        <a:xfrm>
          <a:off x="0" y="1382683"/>
          <a:ext cx="4718785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Limited liability protection</a:t>
          </a:r>
          <a:endParaRPr lang="en-US" sz="3800" kern="1200"/>
        </a:p>
      </dsp:txBody>
      <dsp:txXfrm>
        <a:off x="0" y="1382683"/>
        <a:ext cx="4718785" cy="1382683"/>
      </dsp:txXfrm>
    </dsp:sp>
    <dsp:sp modelId="{0FB8E408-CBE7-467F-8A39-5181D1504A8C}">
      <dsp:nvSpPr>
        <dsp:cNvPr id="0" name=""/>
        <dsp:cNvSpPr/>
      </dsp:nvSpPr>
      <dsp:spPr>
        <a:xfrm>
          <a:off x="0" y="2765367"/>
          <a:ext cx="471878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6AA57E-31F2-4D5F-8C58-F466E3C248A2}">
      <dsp:nvSpPr>
        <dsp:cNvPr id="0" name=""/>
        <dsp:cNvSpPr/>
      </dsp:nvSpPr>
      <dsp:spPr>
        <a:xfrm>
          <a:off x="0" y="2765367"/>
          <a:ext cx="4718785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Owner manages operations</a:t>
          </a:r>
          <a:endParaRPr lang="en-US" sz="3800" kern="1200"/>
        </a:p>
      </dsp:txBody>
      <dsp:txXfrm>
        <a:off x="0" y="2765367"/>
        <a:ext cx="4718785" cy="1382683"/>
      </dsp:txXfrm>
    </dsp:sp>
    <dsp:sp modelId="{EA890FD4-AE0B-43CC-9C8E-C5BC1266DD80}">
      <dsp:nvSpPr>
        <dsp:cNvPr id="0" name=""/>
        <dsp:cNvSpPr/>
      </dsp:nvSpPr>
      <dsp:spPr>
        <a:xfrm>
          <a:off x="0" y="4148051"/>
          <a:ext cx="471878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B8384E-6180-4AB9-88BD-6CE20FCE88C5}">
      <dsp:nvSpPr>
        <dsp:cNvPr id="0" name=""/>
        <dsp:cNvSpPr/>
      </dsp:nvSpPr>
      <dsp:spPr>
        <a:xfrm>
          <a:off x="0" y="4148051"/>
          <a:ext cx="4718785" cy="1382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Staff: baristas and cashier</a:t>
          </a:r>
          <a:endParaRPr lang="en-US" sz="3800" kern="1200"/>
        </a:p>
      </dsp:txBody>
      <dsp:txXfrm>
        <a:off x="0" y="4148051"/>
        <a:ext cx="4718785" cy="13826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633253-F796-4DFD-8C4D-3976CC96DC8D}">
      <dsp:nvSpPr>
        <dsp:cNvPr id="0" name=""/>
        <dsp:cNvSpPr/>
      </dsp:nvSpPr>
      <dsp:spPr>
        <a:xfrm>
          <a:off x="0" y="682"/>
          <a:ext cx="4683949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50E231-BC87-4CB3-889C-4ECCD6174EA3}">
      <dsp:nvSpPr>
        <dsp:cNvPr id="0" name=""/>
        <dsp:cNvSpPr/>
      </dsp:nvSpPr>
      <dsp:spPr>
        <a:xfrm>
          <a:off x="482961" y="359909"/>
          <a:ext cx="878111" cy="8781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4EF0FC-6F94-423C-B0C3-6F72852ADAFA}">
      <dsp:nvSpPr>
        <dsp:cNvPr id="0" name=""/>
        <dsp:cNvSpPr/>
      </dsp:nvSpPr>
      <dsp:spPr>
        <a:xfrm>
          <a:off x="1844034" y="682"/>
          <a:ext cx="2839914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Economic: Inflation increases costs → pricing strategy</a:t>
          </a:r>
          <a:endParaRPr lang="en-GB" sz="2200" kern="1200" dirty="0"/>
        </a:p>
      </dsp:txBody>
      <dsp:txXfrm>
        <a:off x="1844034" y="682"/>
        <a:ext cx="2839914" cy="1596566"/>
      </dsp:txXfrm>
    </dsp:sp>
    <dsp:sp modelId="{818F890F-820D-4D38-88FE-9F8788D1D448}">
      <dsp:nvSpPr>
        <dsp:cNvPr id="0" name=""/>
        <dsp:cNvSpPr/>
      </dsp:nvSpPr>
      <dsp:spPr>
        <a:xfrm>
          <a:off x="0" y="1996390"/>
          <a:ext cx="4683949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27336C-C971-4A37-AA2F-40D6D8DB42AD}">
      <dsp:nvSpPr>
        <dsp:cNvPr id="0" name=""/>
        <dsp:cNvSpPr/>
      </dsp:nvSpPr>
      <dsp:spPr>
        <a:xfrm>
          <a:off x="482961" y="2355617"/>
          <a:ext cx="878111" cy="8781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8B9658-C856-4AA7-914E-620A95DA9AFF}">
      <dsp:nvSpPr>
        <dsp:cNvPr id="0" name=""/>
        <dsp:cNvSpPr/>
      </dsp:nvSpPr>
      <dsp:spPr>
        <a:xfrm>
          <a:off x="1844034" y="1996390"/>
          <a:ext cx="2839914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Social: Strong coffee culture demand → social space</a:t>
          </a:r>
          <a:endParaRPr lang="en-GB" sz="2200" kern="1200" dirty="0"/>
        </a:p>
      </dsp:txBody>
      <dsp:txXfrm>
        <a:off x="1844034" y="1996390"/>
        <a:ext cx="2839914" cy="1596566"/>
      </dsp:txXfrm>
    </dsp:sp>
    <dsp:sp modelId="{1FD980EC-624F-4805-83FD-1DDC91513C34}">
      <dsp:nvSpPr>
        <dsp:cNvPr id="0" name=""/>
        <dsp:cNvSpPr/>
      </dsp:nvSpPr>
      <dsp:spPr>
        <a:xfrm>
          <a:off x="0" y="3992098"/>
          <a:ext cx="4683949" cy="15965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267CD5-D6AB-4723-9A80-72F104DB9E08}">
      <dsp:nvSpPr>
        <dsp:cNvPr id="0" name=""/>
        <dsp:cNvSpPr/>
      </dsp:nvSpPr>
      <dsp:spPr>
        <a:xfrm>
          <a:off x="482961" y="4351325"/>
          <a:ext cx="878111" cy="87811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70EDF4-9B97-40F6-A315-A72BFD274747}">
      <dsp:nvSpPr>
        <dsp:cNvPr id="0" name=""/>
        <dsp:cNvSpPr/>
      </dsp:nvSpPr>
      <dsp:spPr>
        <a:xfrm>
          <a:off x="1844034" y="3992098"/>
          <a:ext cx="2839914" cy="15965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970" tIns="168970" rIns="168970" bIns="168970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Legal: Food safety regulations → compliance</a:t>
          </a:r>
          <a:endParaRPr lang="en-GB" sz="2200" kern="1200" dirty="0"/>
        </a:p>
      </dsp:txBody>
      <dsp:txXfrm>
        <a:off x="1844034" y="3992098"/>
        <a:ext cx="2839914" cy="15965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BCE901-9F0F-4112-9577-6BFAFB383D05}">
      <dsp:nvSpPr>
        <dsp:cNvPr id="0" name=""/>
        <dsp:cNvSpPr/>
      </dsp:nvSpPr>
      <dsp:spPr>
        <a:xfrm>
          <a:off x="0" y="2687"/>
          <a:ext cx="469773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B31AE5-3AF7-45CF-94F6-AC986913AF99}">
      <dsp:nvSpPr>
        <dsp:cNvPr id="0" name=""/>
        <dsp:cNvSpPr/>
      </dsp:nvSpPr>
      <dsp:spPr>
        <a:xfrm>
          <a:off x="0" y="2687"/>
          <a:ext cx="4697730" cy="18331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Segmentation: students, workers, tourists</a:t>
          </a:r>
          <a:endParaRPr lang="en-GB" sz="3700" kern="1200" dirty="0"/>
        </a:p>
      </dsp:txBody>
      <dsp:txXfrm>
        <a:off x="0" y="2687"/>
        <a:ext cx="4697730" cy="1833104"/>
      </dsp:txXfrm>
    </dsp:sp>
    <dsp:sp modelId="{0A24BDBF-EFD1-4194-A6FE-A0A0F7ABCF41}">
      <dsp:nvSpPr>
        <dsp:cNvPr id="0" name=""/>
        <dsp:cNvSpPr/>
      </dsp:nvSpPr>
      <dsp:spPr>
        <a:xfrm>
          <a:off x="0" y="1835791"/>
          <a:ext cx="469773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9F2C44-64B1-4638-A972-C1B925E03D48}">
      <dsp:nvSpPr>
        <dsp:cNvPr id="0" name=""/>
        <dsp:cNvSpPr/>
      </dsp:nvSpPr>
      <dsp:spPr>
        <a:xfrm>
          <a:off x="0" y="1835791"/>
          <a:ext cx="4697730" cy="18331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Targeting: young adults (18–35)</a:t>
          </a:r>
          <a:endParaRPr lang="en-GB" sz="3700" kern="1200" dirty="0"/>
        </a:p>
      </dsp:txBody>
      <dsp:txXfrm>
        <a:off x="0" y="1835791"/>
        <a:ext cx="4697730" cy="1833104"/>
      </dsp:txXfrm>
    </dsp:sp>
    <dsp:sp modelId="{373CD6EF-2D82-4468-A183-B73F1AC678B5}">
      <dsp:nvSpPr>
        <dsp:cNvPr id="0" name=""/>
        <dsp:cNvSpPr/>
      </dsp:nvSpPr>
      <dsp:spPr>
        <a:xfrm>
          <a:off x="0" y="3668896"/>
          <a:ext cx="4697730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8ECBB9-8016-4457-B9BA-7E40D4B812C3}">
      <dsp:nvSpPr>
        <dsp:cNvPr id="0" name=""/>
        <dsp:cNvSpPr/>
      </dsp:nvSpPr>
      <dsp:spPr>
        <a:xfrm>
          <a:off x="0" y="3668896"/>
          <a:ext cx="4697730" cy="18331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t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Positioning: premium but affordable café</a:t>
          </a:r>
          <a:endParaRPr lang="en-GB" sz="3700" kern="1200" dirty="0"/>
        </a:p>
      </dsp:txBody>
      <dsp:txXfrm>
        <a:off x="0" y="3668896"/>
        <a:ext cx="4697730" cy="183310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2DD1BB-78E4-436D-AF62-ADDFE3DDEA41}">
      <dsp:nvSpPr>
        <dsp:cNvPr id="0" name=""/>
        <dsp:cNvSpPr/>
      </dsp:nvSpPr>
      <dsp:spPr>
        <a:xfrm>
          <a:off x="0" y="1354343"/>
          <a:ext cx="2218134" cy="14085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C0132AA-A01A-4D9A-A460-6DF6AB614C0B}">
      <dsp:nvSpPr>
        <dsp:cNvPr id="0" name=""/>
        <dsp:cNvSpPr/>
      </dsp:nvSpPr>
      <dsp:spPr>
        <a:xfrm>
          <a:off x="246459" y="1588479"/>
          <a:ext cx="2218134" cy="14085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Social media marketing  </a:t>
          </a:r>
        </a:p>
      </dsp:txBody>
      <dsp:txXfrm>
        <a:off x="287713" y="1629733"/>
        <a:ext cx="2135626" cy="1326007"/>
      </dsp:txXfrm>
    </dsp:sp>
    <dsp:sp modelId="{D4661472-F30A-4AFA-8FDC-53BFCD9BEACA}">
      <dsp:nvSpPr>
        <dsp:cNvPr id="0" name=""/>
        <dsp:cNvSpPr/>
      </dsp:nvSpPr>
      <dsp:spPr>
        <a:xfrm>
          <a:off x="2711053" y="1354343"/>
          <a:ext cx="2218134" cy="14085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3804787-6F5E-4CB0-90B4-DF54AFEA504F}">
      <dsp:nvSpPr>
        <dsp:cNvPr id="0" name=""/>
        <dsp:cNvSpPr/>
      </dsp:nvSpPr>
      <dsp:spPr>
        <a:xfrm>
          <a:off x="2957512" y="1588479"/>
          <a:ext cx="2218134" cy="14085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Student offers &amp; loyalty cards</a:t>
          </a:r>
        </a:p>
      </dsp:txBody>
      <dsp:txXfrm>
        <a:off x="2998766" y="1629733"/>
        <a:ext cx="2135626" cy="1326007"/>
      </dsp:txXfrm>
    </dsp:sp>
    <dsp:sp modelId="{60AC9039-1345-48A0-A4F8-E64C3534AC5D}">
      <dsp:nvSpPr>
        <dsp:cNvPr id="0" name=""/>
        <dsp:cNvSpPr/>
      </dsp:nvSpPr>
      <dsp:spPr>
        <a:xfrm>
          <a:off x="5422106" y="1354343"/>
          <a:ext cx="2218134" cy="14085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5A63E87-2DFA-4471-8718-D3177E7EEB36}">
      <dsp:nvSpPr>
        <dsp:cNvPr id="0" name=""/>
        <dsp:cNvSpPr/>
      </dsp:nvSpPr>
      <dsp:spPr>
        <a:xfrm>
          <a:off x="5668565" y="1588479"/>
          <a:ext cx="2218134" cy="14085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Influencer collaborations</a:t>
          </a:r>
        </a:p>
      </dsp:txBody>
      <dsp:txXfrm>
        <a:off x="5709819" y="1629733"/>
        <a:ext cx="2135626" cy="13260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D79985-BCDF-4A0D-8650-A40CCED05C50}">
      <dsp:nvSpPr>
        <dsp:cNvPr id="0" name=""/>
        <dsp:cNvSpPr/>
      </dsp:nvSpPr>
      <dsp:spPr>
        <a:xfrm>
          <a:off x="0" y="671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A47C3E-4B9D-4FED-99D1-6F852236E38F}">
      <dsp:nvSpPr>
        <dsp:cNvPr id="0" name=""/>
        <dsp:cNvSpPr/>
      </dsp:nvSpPr>
      <dsp:spPr>
        <a:xfrm>
          <a:off x="0" y="671"/>
          <a:ext cx="469773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REFERENCES </a:t>
          </a:r>
          <a:endParaRPr lang="en-US" sz="1800" kern="1200"/>
        </a:p>
      </dsp:txBody>
      <dsp:txXfrm>
        <a:off x="0" y="671"/>
        <a:ext cx="4697730" cy="1100668"/>
      </dsp:txXfrm>
    </dsp:sp>
    <dsp:sp modelId="{5C3FC648-3847-4A6A-8A00-2242E097AB6C}">
      <dsp:nvSpPr>
        <dsp:cNvPr id="0" name=""/>
        <dsp:cNvSpPr/>
      </dsp:nvSpPr>
      <dsp:spPr>
        <a:xfrm>
          <a:off x="0" y="1101340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318F56-02DB-4791-AA1C-DE4C6E4401AB}">
      <dsp:nvSpPr>
        <dsp:cNvPr id="0" name=""/>
        <dsp:cNvSpPr/>
      </dsp:nvSpPr>
      <dsp:spPr>
        <a:xfrm>
          <a:off x="0" y="1101340"/>
          <a:ext cx="469773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Burns, P. (2020) Entrepreneurship and Small Business . 5th edn. London: Palgrave Macmillan. </a:t>
          </a:r>
          <a:endParaRPr lang="en-US" sz="1800" kern="1200"/>
        </a:p>
      </dsp:txBody>
      <dsp:txXfrm>
        <a:off x="0" y="1101340"/>
        <a:ext cx="4697730" cy="1100668"/>
      </dsp:txXfrm>
    </dsp:sp>
    <dsp:sp modelId="{66218064-8818-4445-970F-FF2C5B59283C}">
      <dsp:nvSpPr>
        <dsp:cNvPr id="0" name=""/>
        <dsp:cNvSpPr/>
      </dsp:nvSpPr>
      <dsp:spPr>
        <a:xfrm>
          <a:off x="0" y="2202009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C7D801-AECB-41D8-82DF-67AE815830D7}">
      <dsp:nvSpPr>
        <dsp:cNvPr id="0" name=""/>
        <dsp:cNvSpPr/>
      </dsp:nvSpPr>
      <dsp:spPr>
        <a:xfrm>
          <a:off x="0" y="2202009"/>
          <a:ext cx="469773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Johnson, G., Scholes, K., and Whittington, R. (2020) Exploring Strategy. 12th edn. Harlow: Pearson. </a:t>
          </a:r>
          <a:endParaRPr lang="en-US" sz="1800" kern="1200"/>
        </a:p>
      </dsp:txBody>
      <dsp:txXfrm>
        <a:off x="0" y="2202009"/>
        <a:ext cx="4697730" cy="1100668"/>
      </dsp:txXfrm>
    </dsp:sp>
    <dsp:sp modelId="{E92662BA-8B6F-4217-9D28-CA87C0C03B15}">
      <dsp:nvSpPr>
        <dsp:cNvPr id="0" name=""/>
        <dsp:cNvSpPr/>
      </dsp:nvSpPr>
      <dsp:spPr>
        <a:xfrm>
          <a:off x="0" y="3302678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29801D-E298-4BB2-BBA1-7F2E6ADB15C5}">
      <dsp:nvSpPr>
        <dsp:cNvPr id="0" name=""/>
        <dsp:cNvSpPr/>
      </dsp:nvSpPr>
      <dsp:spPr>
        <a:xfrm>
          <a:off x="0" y="3302678"/>
          <a:ext cx="469773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Kotler, P., Keller, K.L., Brady, M., Goodman, M., and Hansen, T. (2019) Marketing Management. 4th European edn. Harlow: Pearson. </a:t>
          </a:r>
          <a:endParaRPr lang="en-US" sz="1800" kern="1200"/>
        </a:p>
      </dsp:txBody>
      <dsp:txXfrm>
        <a:off x="0" y="3302678"/>
        <a:ext cx="4697730" cy="1100668"/>
      </dsp:txXfrm>
    </dsp:sp>
    <dsp:sp modelId="{902E1024-3996-45B8-8A11-5BE1849FB768}">
      <dsp:nvSpPr>
        <dsp:cNvPr id="0" name=""/>
        <dsp:cNvSpPr/>
      </dsp:nvSpPr>
      <dsp:spPr>
        <a:xfrm>
          <a:off x="0" y="4403347"/>
          <a:ext cx="469773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585FFE-E12E-4AD2-8673-ABB2D9F1EB97}">
      <dsp:nvSpPr>
        <dsp:cNvPr id="0" name=""/>
        <dsp:cNvSpPr/>
      </dsp:nvSpPr>
      <dsp:spPr>
        <a:xfrm>
          <a:off x="0" y="4403347"/>
          <a:ext cx="4697730" cy="11006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Ries, A. and Trout, J. (2001) Positioning: The Battle for Your Mind . New York: McGraw-Hill.</a:t>
          </a:r>
          <a:endParaRPr lang="en-US" sz="1800" kern="1200"/>
        </a:p>
      </dsp:txBody>
      <dsp:txXfrm>
        <a:off x="0" y="4403347"/>
        <a:ext cx="4697730" cy="110066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D8B601-B82A-49F1-9415-844B47123BC5}">
      <dsp:nvSpPr>
        <dsp:cNvPr id="0" name=""/>
        <dsp:cNvSpPr/>
      </dsp:nvSpPr>
      <dsp:spPr>
        <a:xfrm>
          <a:off x="0" y="47659"/>
          <a:ext cx="5000124" cy="25857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/>
            <a:t>Thank you for listening</a:t>
          </a:r>
        </a:p>
      </dsp:txBody>
      <dsp:txXfrm>
        <a:off x="126223" y="173882"/>
        <a:ext cx="4747678" cy="2333254"/>
      </dsp:txXfrm>
    </dsp:sp>
    <dsp:sp modelId="{36DFE1D6-631A-4A15-8C03-9D34A57CB1A2}">
      <dsp:nvSpPr>
        <dsp:cNvPr id="0" name=""/>
        <dsp:cNvSpPr/>
      </dsp:nvSpPr>
      <dsp:spPr>
        <a:xfrm>
          <a:off x="0" y="2820559"/>
          <a:ext cx="5000124" cy="258570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500" kern="1200"/>
            <a:t>Any questions?</a:t>
          </a:r>
        </a:p>
      </dsp:txBody>
      <dsp:txXfrm>
        <a:off x="126223" y="2946782"/>
        <a:ext cx="4747678" cy="23332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80A7AB-A13A-4A02-8278-2F1C10601C8C}" type="datetimeFigureOut">
              <a:rPr lang="en-GB" smtClean="0"/>
              <a:t>18/04/2026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28C72D-9F64-4208-ADCF-621F078B8FE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8558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28C72D-9F64-4208-ADCF-621F078B8FE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607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28C72D-9F64-4208-ADCF-621F078B8FE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460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8EFC41-E10B-EF16-3BFB-955DC85C48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FD090E-181D-E308-37E4-2C4936DE2B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F85EA7-63E4-6A22-46BB-3C10774DA5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70550E-9D37-56C8-FDE2-60DF920980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28C72D-9F64-4208-ADCF-621F078B8FE0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397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4/18/2026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coffee-coffee-cup-hot-coffee-steam-2358388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jp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hyperlink" Target="https://pixabay.com/en/coffee-coffee-cup-hot-coffee-steam-2358388/" TargetMode="External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br>
              <a:rPr lang="en-GB" sz="2200"/>
            </a:br>
            <a:br>
              <a:rPr lang="en-GB" sz="2200"/>
            </a:br>
            <a:br>
              <a:rPr lang="en-GB" sz="2200"/>
            </a:br>
            <a:br>
              <a:rPr lang="en-GB" sz="2200"/>
            </a:br>
            <a:r>
              <a:rPr lang="en-GB" sz="2200"/>
              <a:t>International Coffee Business</a:t>
            </a:r>
            <a:endParaRPr lang="en-GB" sz="2200" dirty="0"/>
          </a:p>
        </p:txBody>
      </p:sp>
      <p:sp>
        <p:nvSpPr>
          <p:cNvPr id="2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sX0" fmla="*/ 0 w 2606040"/>
              <a:gd name="csY0" fmla="*/ 0 h 18288"/>
              <a:gd name="csX1" fmla="*/ 625450 w 2606040"/>
              <a:gd name="csY1" fmla="*/ 0 h 18288"/>
              <a:gd name="csX2" fmla="*/ 1224839 w 2606040"/>
              <a:gd name="csY2" fmla="*/ 0 h 18288"/>
              <a:gd name="csX3" fmla="*/ 1824228 w 2606040"/>
              <a:gd name="csY3" fmla="*/ 0 h 18288"/>
              <a:gd name="csX4" fmla="*/ 2606040 w 2606040"/>
              <a:gd name="csY4" fmla="*/ 0 h 18288"/>
              <a:gd name="csX5" fmla="*/ 2606040 w 2606040"/>
              <a:gd name="csY5" fmla="*/ 18288 h 18288"/>
              <a:gd name="csX6" fmla="*/ 1902409 w 2606040"/>
              <a:gd name="csY6" fmla="*/ 18288 h 18288"/>
              <a:gd name="csX7" fmla="*/ 1276960 w 2606040"/>
              <a:gd name="csY7" fmla="*/ 18288 h 18288"/>
              <a:gd name="csX8" fmla="*/ 677570 w 2606040"/>
              <a:gd name="csY8" fmla="*/ 18288 h 18288"/>
              <a:gd name="csX9" fmla="*/ 0 w 2606040"/>
              <a:gd name="csY9" fmla="*/ 18288 h 18288"/>
              <a:gd name="csX10" fmla="*/ 0 w 2606040"/>
              <a:gd name="csY10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900"/>
              <a:t>Name: Farah ELferri</a:t>
            </a:r>
          </a:p>
          <a:p>
            <a:pPr>
              <a:lnSpc>
                <a:spcPct val="90000"/>
              </a:lnSpc>
            </a:pPr>
            <a:r>
              <a:rPr lang="en-GB" sz="1900"/>
              <a:t>Student ID: 2442516</a:t>
            </a:r>
          </a:p>
          <a:p>
            <a:pPr>
              <a:lnSpc>
                <a:spcPct val="90000"/>
              </a:lnSpc>
            </a:pPr>
            <a:r>
              <a:rPr lang="en-GB" sz="1900"/>
              <a:t>Module Code: LCLM4006</a:t>
            </a:r>
          </a:p>
          <a:p>
            <a:pPr>
              <a:lnSpc>
                <a:spcPct val="90000"/>
              </a:lnSpc>
            </a:pPr>
            <a:r>
              <a:rPr lang="en-GB" sz="1900"/>
              <a:t>Programme: Business Skills for the Workplace</a:t>
            </a:r>
          </a:p>
          <a:p>
            <a:pPr>
              <a:lnSpc>
                <a:spcPct val="90000"/>
              </a:lnSpc>
            </a:pPr>
            <a:r>
              <a:rPr lang="en-GB" sz="1900"/>
              <a:t>Module: Enterprise and Entrepreneurship</a:t>
            </a:r>
          </a:p>
          <a:p>
            <a:pPr>
              <a:lnSpc>
                <a:spcPct val="90000"/>
              </a:lnSpc>
            </a:pPr>
            <a:r>
              <a:rPr lang="en-GB" sz="1900"/>
              <a:t>Lecturer Name:Dr Richard Ashaye</a:t>
            </a:r>
          </a:p>
          <a:p>
            <a:pPr>
              <a:lnSpc>
                <a:spcPct val="90000"/>
              </a:lnSpc>
            </a:pPr>
            <a:r>
              <a:rPr lang="en-GB" sz="1900"/>
              <a:t>Assignment: Presentation Pitch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2770FD-3054-1519-DB76-8A9458931B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2943" r="26842" b="-1"/>
          <a:stretch>
            <a:fillRect/>
          </a:stretch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A52D2666-26DC-F494-0138-0168EF7FC7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8"/>
            <a:ext cx="2487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45633AB-D6FE-592C-9C78-752D2274C51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35000"/>
          </a:blip>
          <a:srcRect l="11022" r="-1" b="-1"/>
          <a:stretch>
            <a:fillRect/>
          </a:stretch>
        </p:blipFill>
        <p:spPr>
          <a:xfrm>
            <a:off x="-13" y="10"/>
            <a:ext cx="9141714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40251" y="1459744"/>
            <a:ext cx="3985902" cy="9941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dirty="0"/>
              <a:t>Introduction 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7" y="-1505"/>
            <a:ext cx="4387383" cy="4568111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ACF905-39AB-6091-010E-F2F18B630F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5932" r="19833"/>
          <a:stretch>
            <a:fillRect/>
          </a:stretch>
        </p:blipFill>
        <p:spPr>
          <a:xfrm>
            <a:off x="-1" y="10"/>
            <a:ext cx="4256477" cy="4423134"/>
          </a:xfrm>
          <a:custGeom>
            <a:avLst/>
            <a:gdLst/>
            <a:ahLst/>
            <a:cxnLst/>
            <a:rect l="l" t="t" r="r" b="b"/>
            <a:pathLst>
              <a:path w="5067519" h="5265942">
                <a:moveTo>
                  <a:pt x="0" y="0"/>
                </a:moveTo>
                <a:lnTo>
                  <a:pt x="4097786" y="0"/>
                </a:lnTo>
                <a:lnTo>
                  <a:pt x="4176264" y="71326"/>
                </a:lnTo>
                <a:cubicBezTo>
                  <a:pt x="4726927" y="621989"/>
                  <a:pt x="5067519" y="1382723"/>
                  <a:pt x="5067519" y="2223006"/>
                </a:cubicBezTo>
                <a:cubicBezTo>
                  <a:pt x="5067519" y="3903573"/>
                  <a:pt x="3705150" y="5265942"/>
                  <a:pt x="2024583" y="5265942"/>
                </a:cubicBezTo>
                <a:cubicBezTo>
                  <a:pt x="1315594" y="5265942"/>
                  <a:pt x="663237" y="5023470"/>
                  <a:pt x="145914" y="4616926"/>
                </a:cubicBezTo>
                <a:lnTo>
                  <a:pt x="0" y="4489006"/>
                </a:lnTo>
                <a:close/>
              </a:path>
            </a:pathLst>
          </a:custGeom>
        </p:spPr>
      </p:pic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5EA6755-9695-4C1C-6CFC-8C2E2BF6A5A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7240926"/>
              </p:ext>
            </p:extLst>
          </p:nvPr>
        </p:nvGraphicFramePr>
        <p:xfrm>
          <a:off x="4540251" y="2566514"/>
          <a:ext cx="3985907" cy="25319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710DE023-0402-ED5A-B295-F9E46A8681FF}"/>
              </a:ext>
            </a:extLst>
          </p:cNvPr>
          <p:cNvSpPr txBox="1"/>
          <p:nvPr/>
        </p:nvSpPr>
        <p:spPr>
          <a:xfrm>
            <a:off x="4670322" y="2692794"/>
            <a:ext cx="325447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Purpose: Present a new coffee business</a:t>
            </a:r>
          </a:p>
          <a:p>
            <a:r>
              <a:rPr lang="en-GB" dirty="0"/>
              <a:t>Aim: Attract customers through global coffee experience</a:t>
            </a:r>
          </a:p>
          <a:p>
            <a:r>
              <a:rPr lang="en-GB" dirty="0"/>
              <a:t>Overview of business strategy and financial plan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399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91835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GB" sz="3600" dirty="0"/>
              <a:t>Business Idea</a:t>
            </a:r>
            <a:endParaRPr lang="en-GB" sz="3500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571351" y="2743200"/>
            <a:ext cx="3485179" cy="3613149"/>
          </a:xfrm>
        </p:spPr>
        <p:txBody>
          <a:bodyPr anchor="ctr">
            <a:normAutofit/>
          </a:bodyPr>
          <a:lstStyle/>
          <a:p>
            <a:r>
              <a:rPr lang="en-GB" sz="1800" dirty="0"/>
              <a:t>International coffee shop with global flavours</a:t>
            </a:r>
          </a:p>
          <a:p>
            <a:r>
              <a:rPr lang="en-GB" sz="1800" dirty="0"/>
              <a:t>Modern and comfortable café environment</a:t>
            </a:r>
          </a:p>
          <a:p>
            <a:r>
              <a:rPr lang="en-GB" sz="1800" dirty="0"/>
              <a:t>Located in busy urban area</a:t>
            </a:r>
          </a:p>
          <a:p>
            <a:r>
              <a:rPr lang="en-GB" sz="1800" dirty="0"/>
              <a:t>Target: students, workers, tourists</a:t>
            </a:r>
          </a:p>
          <a:p>
            <a:endParaRPr lang="en-GB" sz="1700" dirty="0"/>
          </a:p>
        </p:txBody>
      </p:sp>
      <p:pic>
        <p:nvPicPr>
          <p:cNvPr id="12" name="Picture 11" descr="Espresso shot pouring into cup">
            <a:extLst>
              <a:ext uri="{FF2B5EF4-FFF2-40B4-BE49-F238E27FC236}">
                <a16:creationId xmlns:a16="http://schemas.microsoft.com/office/drawing/2014/main" id="{D8BDAC66-9199-4C34-DCB4-217AB7178E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418" r="34031" b="-2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8"/>
            <a:ext cx="7886700" cy="1133499"/>
          </a:xfrm>
        </p:spPr>
        <p:txBody>
          <a:bodyPr>
            <a:normAutofit/>
          </a:bodyPr>
          <a:lstStyle/>
          <a:p>
            <a:r>
              <a:rPr lang="en-GB" sz="4500"/>
              <a:t>Unique Selling Points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E3AD4B3-EB73-D752-2C98-B0722BBA04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3204352"/>
              </p:ext>
            </p:extLst>
          </p:nvPr>
        </p:nvGraphicFramePr>
        <p:xfrm>
          <a:off x="628650" y="1828800"/>
          <a:ext cx="78867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384350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03F520E-B074-8371-FBA1-5F77E30F7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43467"/>
            <a:ext cx="2213403" cy="5571066"/>
          </a:xfrm>
        </p:spPr>
        <p:txBody>
          <a:bodyPr>
            <a:normAutofit/>
          </a:bodyPr>
          <a:lstStyle/>
          <a:p>
            <a:r>
              <a:rPr lang="en-GB" sz="2800">
                <a:solidFill>
                  <a:srgbClr val="FFFFFF"/>
                </a:solidFill>
              </a:rPr>
              <a:t>Legal Structure &amp; Management</a:t>
            </a:r>
          </a:p>
        </p:txBody>
      </p:sp>
      <p:graphicFrame>
        <p:nvGraphicFramePr>
          <p:cNvPr id="36" name="Content Placeholder 6">
            <a:extLst>
              <a:ext uri="{FF2B5EF4-FFF2-40B4-BE49-F238E27FC236}">
                <a16:creationId xmlns:a16="http://schemas.microsoft.com/office/drawing/2014/main" id="{9E58FFD6-C495-A14B-D93C-34C70004D6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2444793"/>
              </p:ext>
            </p:extLst>
          </p:nvPr>
        </p:nvGraphicFramePr>
        <p:xfrm>
          <a:off x="3905730" y="643466"/>
          <a:ext cx="4718785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545" y="1070800"/>
            <a:ext cx="2954766" cy="5583126"/>
          </a:xfrm>
        </p:spPr>
        <p:txBody>
          <a:bodyPr>
            <a:normAutofit/>
          </a:bodyPr>
          <a:lstStyle/>
          <a:p>
            <a:pPr algn="r"/>
            <a:r>
              <a:rPr lang="en-GB" sz="6500" dirty="0"/>
              <a:t>PESTEL Analysis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546039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38FD199-AC0A-3DE0-0FF5-32453347B8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9500807"/>
              </p:ext>
            </p:extLst>
          </p:nvPr>
        </p:nvGraphicFramePr>
        <p:xfrm>
          <a:off x="3831401" y="1070800"/>
          <a:ext cx="4683949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AF89D2C-8596-8951-C131-C6AEC8BB1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57189"/>
            <a:ext cx="2530602" cy="5567891"/>
          </a:xfrm>
        </p:spPr>
        <p:txBody>
          <a:bodyPr>
            <a:normAutofit/>
          </a:bodyPr>
          <a:lstStyle/>
          <a:p>
            <a:r>
              <a:rPr lang="en-GB" sz="4200"/>
              <a:t>Marketing Strategy (STP)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6450CC9-11A0-CD88-5B9B-B6E8639E37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4823773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Triangle 15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C3D1B7D2-F5B5-D8DE-8DC8-3A04B695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3930" y="1050595"/>
            <a:ext cx="6056111" cy="1618489"/>
          </a:xfrm>
        </p:spPr>
        <p:txBody>
          <a:bodyPr anchor="ctr">
            <a:normAutofit/>
          </a:bodyPr>
          <a:lstStyle/>
          <a:p>
            <a:r>
              <a:rPr lang="en-GB" sz="5800"/>
              <a:t>Promotion Strategy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4C8FBA-18A4-7F78-57CD-E6DEB38D8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930" y="2969469"/>
            <a:ext cx="6056111" cy="2800395"/>
          </a:xfrm>
        </p:spPr>
        <p:txBody>
          <a:bodyPr anchor="t">
            <a:normAutofit/>
          </a:bodyPr>
          <a:lstStyle/>
          <a:p>
            <a:r>
              <a:rPr lang="en-GB" sz="2100"/>
              <a:t>Social media marketing (Instagram, TikTok)</a:t>
            </a:r>
          </a:p>
          <a:p>
            <a:r>
              <a:rPr lang="en-GB" sz="2100"/>
              <a:t>Student discounts</a:t>
            </a:r>
          </a:p>
          <a:p>
            <a:r>
              <a:rPr lang="en-GB" sz="2100"/>
              <a:t>Loyalty cards</a:t>
            </a:r>
          </a:p>
          <a:p>
            <a:r>
              <a:rPr lang="en-GB" sz="2100"/>
              <a:t>Opening promotions</a:t>
            </a:r>
          </a:p>
          <a:p>
            <a:endParaRPr lang="en-GB" sz="2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A55C32-3C64-E1CF-1BE5-B53E3A1E82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C4E6E7F9-70AB-F0F3-0120-CA23F85283B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830" r="4170" b="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BDCB5693-B97D-33D3-D455-11664E35A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graphicFrame>
        <p:nvGraphicFramePr>
          <p:cNvPr id="13" name="Content Placeholder 3">
            <a:extLst>
              <a:ext uri="{FF2B5EF4-FFF2-40B4-BE49-F238E27FC236}">
                <a16:creationId xmlns:a16="http://schemas.microsoft.com/office/drawing/2014/main" id="{72BF96F9-F212-795A-7E70-41A0EC29C2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701922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123153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ight Triangle 18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930" y="1050595"/>
            <a:ext cx="6056111" cy="161848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5400"/>
              <a:t>Funding Requirements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"/>
          </p:nvPr>
        </p:nvSpPr>
        <p:spPr>
          <a:xfrm>
            <a:off x="963930" y="2969469"/>
            <a:ext cx="6056111" cy="2800395"/>
          </a:xfrm>
        </p:spPr>
        <p:txBody>
          <a:bodyPr anchor="t">
            <a:normAutofit/>
          </a:bodyPr>
          <a:lstStyle/>
          <a:p>
            <a:r>
              <a:rPr sz="2100" dirty="0"/>
              <a:t>Total funding needed: £</a:t>
            </a:r>
            <a:r>
              <a:rPr lang="en-GB" sz="2100" dirty="0"/>
              <a:t>45,0</a:t>
            </a:r>
            <a:r>
              <a:rPr sz="2100" dirty="0"/>
              <a:t>00</a:t>
            </a:r>
          </a:p>
          <a:p>
            <a:r>
              <a:rPr sz="2100" dirty="0"/>
              <a:t>Equipment: £</a:t>
            </a:r>
            <a:r>
              <a:rPr lang="en-GB" sz="2100" dirty="0"/>
              <a:t>14</a:t>
            </a:r>
            <a:r>
              <a:rPr sz="2100" dirty="0"/>
              <a:t>,</a:t>
            </a:r>
            <a:r>
              <a:rPr lang="en-GB" sz="2100" dirty="0"/>
              <a:t>4</a:t>
            </a:r>
            <a:r>
              <a:rPr sz="2100" dirty="0"/>
              <a:t>00</a:t>
            </a:r>
          </a:p>
          <a:p>
            <a:r>
              <a:rPr sz="2100" dirty="0"/>
              <a:t>Rent: £</a:t>
            </a:r>
            <a:r>
              <a:rPr lang="en-GB" sz="2100" dirty="0"/>
              <a:t>3</a:t>
            </a:r>
            <a:r>
              <a:rPr sz="2100" dirty="0"/>
              <a:t>,</a:t>
            </a:r>
            <a:r>
              <a:rPr lang="en-GB" sz="2100" dirty="0"/>
              <a:t>5</a:t>
            </a:r>
            <a:r>
              <a:rPr sz="2100" dirty="0"/>
              <a:t>00</a:t>
            </a:r>
          </a:p>
          <a:p>
            <a:r>
              <a:rPr sz="2100" dirty="0"/>
              <a:t>Marketing: £</a:t>
            </a:r>
            <a:r>
              <a:rPr lang="en-GB" sz="2100" dirty="0"/>
              <a:t>4</a:t>
            </a:r>
            <a:r>
              <a:rPr sz="2100" dirty="0"/>
              <a:t>00</a:t>
            </a:r>
          </a:p>
          <a:p>
            <a:r>
              <a:rPr sz="2100" dirty="0"/>
              <a:t>Staff: £</a:t>
            </a:r>
            <a:r>
              <a:rPr lang="en-GB" sz="2100" dirty="0"/>
              <a:t>4</a:t>
            </a:r>
            <a:r>
              <a:rPr sz="2100" dirty="0"/>
              <a:t>,</a:t>
            </a:r>
            <a:r>
              <a:rPr lang="en-GB" sz="2100" dirty="0"/>
              <a:t>5</a:t>
            </a:r>
            <a:r>
              <a:rPr sz="2100" dirty="0"/>
              <a:t>00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930" y="1050595"/>
            <a:ext cx="6056111" cy="1618489"/>
          </a:xfrm>
        </p:spPr>
        <p:txBody>
          <a:bodyPr anchor="ctr">
            <a:normAutofit/>
          </a:bodyPr>
          <a:lstStyle/>
          <a:p>
            <a:r>
              <a:rPr lang="en-GB" sz="5800"/>
              <a:t>Financial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930" y="2969469"/>
            <a:ext cx="6056111" cy="2800395"/>
          </a:xfrm>
        </p:spPr>
        <p:txBody>
          <a:bodyPr anchor="t">
            <a:normAutofit/>
          </a:bodyPr>
          <a:lstStyle/>
          <a:p>
            <a:r>
              <a:rPr lang="en-GB" sz="2100" dirty="0"/>
              <a:t>Monthly costs: £8,760</a:t>
            </a:r>
          </a:p>
          <a:p>
            <a:r>
              <a:rPr lang="en-GB" sz="2100" dirty="0"/>
              <a:t>Estimated revenue: £12,000</a:t>
            </a:r>
          </a:p>
          <a:p>
            <a:r>
              <a:rPr lang="en-GB" sz="2100" dirty="0"/>
              <a:t>Estimated profit: £500-£4000</a:t>
            </a:r>
          </a:p>
          <a:p>
            <a:r>
              <a:rPr lang="en-GB" sz="2100" dirty="0"/>
              <a:t>Break-even(time): 4–6 months</a:t>
            </a:r>
          </a:p>
          <a:p>
            <a:r>
              <a:rPr lang="en-GB" sz="2100" dirty="0"/>
              <a:t>Break-even(value):£11,000 per months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8A91CF-1954-2E64-0BD5-CE2D6861E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57189"/>
            <a:ext cx="2530602" cy="5567891"/>
          </a:xfrm>
        </p:spPr>
        <p:txBody>
          <a:bodyPr>
            <a:normAutofit/>
          </a:bodyPr>
          <a:lstStyle/>
          <a:p>
            <a:endParaRPr lang="en-GB" sz="4500"/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F63FE2A2-1599-1DEF-B918-2DD7607B0B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7923791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4257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432540" y="3335867"/>
            <a:ext cx="246888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330" y="623275"/>
            <a:ext cx="8178790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930" y="1050595"/>
            <a:ext cx="6056111" cy="1618489"/>
          </a:xfrm>
        </p:spPr>
        <p:txBody>
          <a:bodyPr anchor="ctr">
            <a:normAutofit/>
          </a:bodyPr>
          <a:lstStyle/>
          <a:p>
            <a:r>
              <a:rPr lang="en-GB" sz="630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930" y="2969469"/>
            <a:ext cx="6056111" cy="2800395"/>
          </a:xfrm>
        </p:spPr>
        <p:txBody>
          <a:bodyPr anchor="t">
            <a:normAutofit/>
          </a:bodyPr>
          <a:lstStyle/>
          <a:p>
            <a:r>
              <a:rPr lang="en-GB" sz="2100" dirty="0"/>
              <a:t>Unique international coffee concept</a:t>
            </a:r>
          </a:p>
          <a:p>
            <a:r>
              <a:rPr lang="en-GB" sz="2100" dirty="0"/>
              <a:t>Strong market demand</a:t>
            </a:r>
          </a:p>
          <a:p>
            <a:r>
              <a:rPr lang="en-GB" sz="2100" dirty="0"/>
              <a:t>Clear business and marketing strategy</a:t>
            </a:r>
          </a:p>
          <a:p>
            <a:r>
              <a:rPr lang="en-GB" sz="2100" dirty="0"/>
              <a:t>Strong potential for profit </a:t>
            </a:r>
            <a:r>
              <a:rPr lang="en-GB" sz="2100"/>
              <a:t>and growth.</a:t>
            </a:r>
            <a:endParaRPr lang="en-GB" sz="21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2" y="1914808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9858" y="1683756"/>
            <a:ext cx="2336449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3500">
                <a:solidFill>
                  <a:srgbClr val="FFFFFF"/>
                </a:solidFill>
              </a:rPr>
              <a:t>Questions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1F38C63-5D12-C31A-580F-6BABDF0EB6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3997166"/>
              </p:ext>
            </p:extLst>
          </p:nvPr>
        </p:nvGraphicFramePr>
        <p:xfrm>
          <a:off x="3678789" y="750440"/>
          <a:ext cx="5000124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1551</TotalTime>
  <Words>416</Words>
  <Application>Microsoft Office PowerPoint</Application>
  <PresentationFormat>On-screen Show (4:3)</PresentationFormat>
  <Paragraphs>74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Arial</vt:lpstr>
      <vt:lpstr>Calibri</vt:lpstr>
      <vt:lpstr>Office Theme</vt:lpstr>
      <vt:lpstr>    International Coffee Business</vt:lpstr>
      <vt:lpstr>Introduction </vt:lpstr>
      <vt:lpstr>Business Idea</vt:lpstr>
      <vt:lpstr>Unique Selling Points</vt:lpstr>
      <vt:lpstr>Legal Structure &amp; Management</vt:lpstr>
      <vt:lpstr>PESTEL Analysis</vt:lpstr>
      <vt:lpstr>Marketing Strategy (STP)</vt:lpstr>
      <vt:lpstr>Promotion Strategy</vt:lpstr>
      <vt:lpstr>PowerPoint Presentation</vt:lpstr>
      <vt:lpstr>Funding Requirements</vt:lpstr>
      <vt:lpstr>Financial Overview</vt:lpstr>
      <vt:lpstr>PowerPoint Presentation</vt:lpstr>
      <vt:lpstr>Conclusion</vt:lpstr>
      <vt:lpstr>Questions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farah elferri</cp:lastModifiedBy>
  <cp:revision>1</cp:revision>
  <dcterms:created xsi:type="dcterms:W3CDTF">2013-01-27T09:14:16Z</dcterms:created>
  <dcterms:modified xsi:type="dcterms:W3CDTF">2026-04-18T10:37:45Z</dcterms:modified>
  <cp:category/>
</cp:coreProperties>
</file>