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handoutMasterIdLst>
    <p:handoutMasterId r:id="rId20"/>
  </p:handoutMasterIdLst>
  <p:sldIdLst>
    <p:sldId id="256" r:id="rId5"/>
    <p:sldId id="257" r:id="rId6"/>
    <p:sldId id="1509" r:id="rId7"/>
    <p:sldId id="1514" r:id="rId8"/>
    <p:sldId id="260" r:id="rId9"/>
    <p:sldId id="1520" r:id="rId10"/>
    <p:sldId id="1522" r:id="rId11"/>
    <p:sldId id="1515" r:id="rId12"/>
    <p:sldId id="1511" r:id="rId13"/>
    <p:sldId id="1517" r:id="rId14"/>
    <p:sldId id="1518" r:id="rId15"/>
    <p:sldId id="1516" r:id="rId16"/>
    <p:sldId id="268"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27A783-4FAC-45A4-A343-EEC0CB7E5855}" v="4" dt="2026-06-26T19:39:08.9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58"/>
  </p:normalViewPr>
  <p:slideViewPr>
    <p:cSldViewPr snapToGrid="0">
      <p:cViewPr>
        <p:scale>
          <a:sx n="75" d="100"/>
          <a:sy n="75" d="100"/>
        </p:scale>
        <p:origin x="974" y="120"/>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ward Ramus" userId="c36db6ad2057c1d2" providerId="LiveId" clId="{E7415B38-248E-4453-8ACF-8632960E678C}"/>
    <pc:docChg chg="custSel addSld delSld modSld sldOrd">
      <pc:chgData name="Edward Ramus" userId="c36db6ad2057c1d2" providerId="LiveId" clId="{E7415B38-248E-4453-8ACF-8632960E678C}" dt="2026-06-26T19:46:19.785" v="877" actId="2711"/>
      <pc:docMkLst>
        <pc:docMk/>
      </pc:docMkLst>
      <pc:sldChg chg="modSp mod modClrScheme chgLayout">
        <pc:chgData name="Edward Ramus" userId="c36db6ad2057c1d2" providerId="LiveId" clId="{E7415B38-248E-4453-8ACF-8632960E678C}" dt="2026-06-26T19:37:45.443" v="850" actId="113"/>
        <pc:sldMkLst>
          <pc:docMk/>
          <pc:sldMk cId="3069965530" sldId="256"/>
        </pc:sldMkLst>
        <pc:spChg chg="mod">
          <ac:chgData name="Edward Ramus" userId="c36db6ad2057c1d2" providerId="LiveId" clId="{E7415B38-248E-4453-8ACF-8632960E678C}" dt="2026-06-26T19:37:11.522" v="848" actId="2711"/>
          <ac:spMkLst>
            <pc:docMk/>
            <pc:sldMk cId="3069965530" sldId="256"/>
            <ac:spMk id="4" creationId="{86D321A2-65AC-4C18-CA75-0FB5084CA306}"/>
          </ac:spMkLst>
        </pc:spChg>
        <pc:spChg chg="mod">
          <ac:chgData name="Edward Ramus" userId="c36db6ad2057c1d2" providerId="LiveId" clId="{E7415B38-248E-4453-8ACF-8632960E678C}" dt="2026-06-26T19:37:45.443" v="850" actId="113"/>
          <ac:spMkLst>
            <pc:docMk/>
            <pc:sldMk cId="3069965530" sldId="256"/>
            <ac:spMk id="5" creationId="{02FA3257-663D-61CE-A5D5-22B53DB71488}"/>
          </ac:spMkLst>
        </pc:spChg>
        <pc:picChg chg="mod">
          <ac:chgData name="Edward Ramus" userId="c36db6ad2057c1d2" providerId="LiveId" clId="{E7415B38-248E-4453-8ACF-8632960E678C}" dt="2026-06-26T19:36:50.056" v="847" actId="26606"/>
          <ac:picMkLst>
            <pc:docMk/>
            <pc:sldMk cId="3069965530" sldId="256"/>
            <ac:picMk id="7" creationId="{AA6BCCFE-82B9-38D9-8EAD-75148B80BD8F}"/>
          </ac:picMkLst>
        </pc:picChg>
      </pc:sldChg>
      <pc:sldChg chg="modSp mod">
        <pc:chgData name="Edward Ramus" userId="c36db6ad2057c1d2" providerId="LiveId" clId="{E7415B38-248E-4453-8ACF-8632960E678C}" dt="2026-06-26T19:38:47.637" v="853" actId="113"/>
        <pc:sldMkLst>
          <pc:docMk/>
          <pc:sldMk cId="4216523365" sldId="257"/>
        </pc:sldMkLst>
        <pc:spChg chg="mod">
          <ac:chgData name="Edward Ramus" userId="c36db6ad2057c1d2" providerId="LiveId" clId="{E7415B38-248E-4453-8ACF-8632960E678C}" dt="2026-06-26T19:38:07.479" v="851" actId="2711"/>
          <ac:spMkLst>
            <pc:docMk/>
            <pc:sldMk cId="4216523365" sldId="257"/>
            <ac:spMk id="2" creationId="{93B255C6-1E2E-E4BD-2E9F-B3321C22A292}"/>
          </ac:spMkLst>
        </pc:spChg>
        <pc:spChg chg="mod">
          <ac:chgData name="Edward Ramus" userId="c36db6ad2057c1d2" providerId="LiveId" clId="{E7415B38-248E-4453-8ACF-8632960E678C}" dt="2026-06-26T19:38:47.637" v="853" actId="113"/>
          <ac:spMkLst>
            <pc:docMk/>
            <pc:sldMk cId="4216523365" sldId="257"/>
            <ac:spMk id="3" creationId="{432C04E6-B771-F1FA-85F4-B7984DE55A8E}"/>
          </ac:spMkLst>
        </pc:spChg>
      </pc:sldChg>
      <pc:sldChg chg="modSp mod ord">
        <pc:chgData name="Edward Ramus" userId="c36db6ad2057c1d2" providerId="LiveId" clId="{E7415B38-248E-4453-8ACF-8632960E678C}" dt="2026-06-26T19:40:17.132" v="858" actId="2711"/>
        <pc:sldMkLst>
          <pc:docMk/>
          <pc:sldMk cId="4198690590" sldId="260"/>
        </pc:sldMkLst>
        <pc:spChg chg="mod">
          <ac:chgData name="Edward Ramus" userId="c36db6ad2057c1d2" providerId="LiveId" clId="{E7415B38-248E-4453-8ACF-8632960E678C}" dt="2026-06-26T19:40:17.132" v="858" actId="2711"/>
          <ac:spMkLst>
            <pc:docMk/>
            <pc:sldMk cId="4198690590" sldId="260"/>
            <ac:spMk id="2" creationId="{EC22F81C-2BD8-A4FA-1C47-752CDA28131D}"/>
          </ac:spMkLst>
        </pc:spChg>
      </pc:sldChg>
      <pc:sldChg chg="del">
        <pc:chgData name="Edward Ramus" userId="c36db6ad2057c1d2" providerId="LiveId" clId="{E7415B38-248E-4453-8ACF-8632960E678C}" dt="2026-06-26T19:28:42.490" v="531" actId="2696"/>
        <pc:sldMkLst>
          <pc:docMk/>
          <pc:sldMk cId="1941379388" sldId="263"/>
        </pc:sldMkLst>
      </pc:sldChg>
      <pc:sldChg chg="del">
        <pc:chgData name="Edward Ramus" userId="c36db6ad2057c1d2" providerId="LiveId" clId="{E7415B38-248E-4453-8ACF-8632960E678C}" dt="2026-06-26T19:28:57.446" v="533" actId="2696"/>
        <pc:sldMkLst>
          <pc:docMk/>
          <pc:sldMk cId="3599844030" sldId="265"/>
        </pc:sldMkLst>
      </pc:sldChg>
      <pc:sldChg chg="del">
        <pc:chgData name="Edward Ramus" userId="c36db6ad2057c1d2" providerId="LiveId" clId="{E7415B38-248E-4453-8ACF-8632960E678C}" dt="2026-06-26T19:29:09.809" v="534" actId="2696"/>
        <pc:sldMkLst>
          <pc:docMk/>
          <pc:sldMk cId="3947552595" sldId="266"/>
        </pc:sldMkLst>
      </pc:sldChg>
      <pc:sldChg chg="addSp delSp modSp mod modClrScheme chgLayout">
        <pc:chgData name="Edward Ramus" userId="c36db6ad2057c1d2" providerId="LiveId" clId="{E7415B38-248E-4453-8ACF-8632960E678C}" dt="2026-06-26T19:46:19.785" v="877" actId="2711"/>
        <pc:sldMkLst>
          <pc:docMk/>
          <pc:sldMk cId="2999686948" sldId="267"/>
        </pc:sldMkLst>
        <pc:spChg chg="mod">
          <ac:chgData name="Edward Ramus" userId="c36db6ad2057c1d2" providerId="LiveId" clId="{E7415B38-248E-4453-8ACF-8632960E678C}" dt="2026-06-26T19:46:12.035" v="876" actId="2711"/>
          <ac:spMkLst>
            <pc:docMk/>
            <pc:sldMk cId="2999686948" sldId="267"/>
            <ac:spMk id="2" creationId="{E4A209B1-CECE-7466-7044-9D73619E56A1}"/>
          </ac:spMkLst>
        </pc:spChg>
        <pc:spChg chg="del mod">
          <ac:chgData name="Edward Ramus" userId="c36db6ad2057c1d2" providerId="LiveId" clId="{E7415B38-248E-4453-8ACF-8632960E678C}" dt="2026-06-26T19:31:26.483" v="603" actId="26606"/>
          <ac:spMkLst>
            <pc:docMk/>
            <pc:sldMk cId="2999686948" sldId="267"/>
            <ac:spMk id="3" creationId="{0D66681B-5E1B-BD2B-6960-3B46EFE83A39}"/>
          </ac:spMkLst>
        </pc:spChg>
        <pc:spChg chg="add mod">
          <ac:chgData name="Edward Ramus" userId="c36db6ad2057c1d2" providerId="LiveId" clId="{E7415B38-248E-4453-8ACF-8632960E678C}" dt="2026-06-26T19:46:19.785" v="877" actId="2711"/>
          <ac:spMkLst>
            <pc:docMk/>
            <pc:sldMk cId="2999686948" sldId="267"/>
            <ac:spMk id="11" creationId="{DE01AA58-09C0-E97B-CC7A-4394570BA859}"/>
          </ac:spMkLst>
        </pc:spChg>
        <pc:picChg chg="mod">
          <ac:chgData name="Edward Ramus" userId="c36db6ad2057c1d2" providerId="LiveId" clId="{E7415B38-248E-4453-8ACF-8632960E678C}" dt="2026-06-26T19:33:23.956" v="784" actId="26606"/>
          <ac:picMkLst>
            <pc:docMk/>
            <pc:sldMk cId="2999686948" sldId="267"/>
            <ac:picMk id="6" creationId="{7D071976-9DDA-8EF5-F9B4-1BE7497CC16D}"/>
          </ac:picMkLst>
        </pc:picChg>
      </pc:sldChg>
      <pc:sldChg chg="modSp mod">
        <pc:chgData name="Edward Ramus" userId="c36db6ad2057c1d2" providerId="LiveId" clId="{E7415B38-248E-4453-8ACF-8632960E678C}" dt="2026-06-26T19:45:55.793" v="875" actId="2711"/>
        <pc:sldMkLst>
          <pc:docMk/>
          <pc:sldMk cId="2651058474" sldId="268"/>
        </pc:sldMkLst>
        <pc:spChg chg="mod">
          <ac:chgData name="Edward Ramus" userId="c36db6ad2057c1d2" providerId="LiveId" clId="{E7415B38-248E-4453-8ACF-8632960E678C}" dt="2026-06-26T19:45:55.793" v="875" actId="2711"/>
          <ac:spMkLst>
            <pc:docMk/>
            <pc:sldMk cId="2651058474" sldId="268"/>
            <ac:spMk id="4" creationId="{3E2F8EAF-D9DE-9FD3-ED83-7032E7D7FC06}"/>
          </ac:spMkLst>
        </pc:spChg>
      </pc:sldChg>
      <pc:sldChg chg="modSp mod">
        <pc:chgData name="Edward Ramus" userId="c36db6ad2057c1d2" providerId="LiveId" clId="{E7415B38-248E-4453-8ACF-8632960E678C}" dt="2026-06-26T19:39:18.011" v="856" actId="2711"/>
        <pc:sldMkLst>
          <pc:docMk/>
          <pc:sldMk cId="3313450045" sldId="1509"/>
        </pc:sldMkLst>
        <pc:spChg chg="mod">
          <ac:chgData name="Edward Ramus" userId="c36db6ad2057c1d2" providerId="LiveId" clId="{E7415B38-248E-4453-8ACF-8632960E678C}" dt="2026-06-26T19:39:18.011" v="856" actId="2711"/>
          <ac:spMkLst>
            <pc:docMk/>
            <pc:sldMk cId="3313450045" sldId="1509"/>
            <ac:spMk id="2" creationId="{8AA144A5-0283-F980-85F3-EE51746FC4CD}"/>
          </ac:spMkLst>
        </pc:spChg>
      </pc:sldChg>
      <pc:sldChg chg="modSp mod">
        <pc:chgData name="Edward Ramus" userId="c36db6ad2057c1d2" providerId="LiveId" clId="{E7415B38-248E-4453-8ACF-8632960E678C}" dt="2026-06-26T19:44:05.140" v="870" actId="14100"/>
        <pc:sldMkLst>
          <pc:docMk/>
          <pc:sldMk cId="187927555" sldId="1511"/>
        </pc:sldMkLst>
        <pc:spChg chg="mod">
          <ac:chgData name="Edward Ramus" userId="c36db6ad2057c1d2" providerId="LiveId" clId="{E7415B38-248E-4453-8ACF-8632960E678C}" dt="2026-06-26T19:44:05.140" v="870" actId="14100"/>
          <ac:spMkLst>
            <pc:docMk/>
            <pc:sldMk cId="187927555" sldId="1511"/>
            <ac:spMk id="2" creationId="{9BB750E1-014E-2F32-5FE0-025C27322ADF}"/>
          </ac:spMkLst>
        </pc:spChg>
      </pc:sldChg>
      <pc:sldChg chg="del">
        <pc:chgData name="Edward Ramus" userId="c36db6ad2057c1d2" providerId="LiveId" clId="{E7415B38-248E-4453-8ACF-8632960E678C}" dt="2026-06-26T19:28:36.135" v="530" actId="2696"/>
        <pc:sldMkLst>
          <pc:docMk/>
          <pc:sldMk cId="1384372434" sldId="1512"/>
        </pc:sldMkLst>
      </pc:sldChg>
      <pc:sldChg chg="del">
        <pc:chgData name="Edward Ramus" userId="c36db6ad2057c1d2" providerId="LiveId" clId="{E7415B38-248E-4453-8ACF-8632960E678C}" dt="2026-06-26T19:28:46.846" v="532" actId="2696"/>
        <pc:sldMkLst>
          <pc:docMk/>
          <pc:sldMk cId="53001128" sldId="1513"/>
        </pc:sldMkLst>
      </pc:sldChg>
      <pc:sldChg chg="modSp mod">
        <pc:chgData name="Edward Ramus" userId="c36db6ad2057c1d2" providerId="LiveId" clId="{E7415B38-248E-4453-8ACF-8632960E678C}" dt="2026-06-26T19:42:50.029" v="863" actId="2711"/>
        <pc:sldMkLst>
          <pc:docMk/>
          <pc:sldMk cId="3762730561" sldId="1514"/>
        </pc:sldMkLst>
        <pc:spChg chg="mod">
          <ac:chgData name="Edward Ramus" userId="c36db6ad2057c1d2" providerId="LiveId" clId="{E7415B38-248E-4453-8ACF-8632960E678C}" dt="2026-06-26T19:39:39.645" v="857" actId="2711"/>
          <ac:spMkLst>
            <pc:docMk/>
            <pc:sldMk cId="3762730561" sldId="1514"/>
            <ac:spMk id="2" creationId="{AC96BA28-7B5B-3D59-0D23-C072A5C2A52B}"/>
          </ac:spMkLst>
        </pc:spChg>
        <pc:spChg chg="mod">
          <ac:chgData name="Edward Ramus" userId="c36db6ad2057c1d2" providerId="LiveId" clId="{E7415B38-248E-4453-8ACF-8632960E678C}" dt="2026-06-26T19:42:50.029" v="863" actId="2711"/>
          <ac:spMkLst>
            <pc:docMk/>
            <pc:sldMk cId="3762730561" sldId="1514"/>
            <ac:spMk id="3" creationId="{58443BCF-B6AE-B157-B5A8-60575A5F5EBF}"/>
          </ac:spMkLst>
        </pc:spChg>
      </pc:sldChg>
      <pc:sldChg chg="ord">
        <pc:chgData name="Edward Ramus" userId="c36db6ad2057c1d2" providerId="LiveId" clId="{E7415B38-248E-4453-8ACF-8632960E678C}" dt="2026-06-26T19:22:36.462" v="310"/>
        <pc:sldMkLst>
          <pc:docMk/>
          <pc:sldMk cId="2537143146" sldId="1515"/>
        </pc:sldMkLst>
      </pc:sldChg>
      <pc:sldChg chg="modSp mod">
        <pc:chgData name="Edward Ramus" userId="c36db6ad2057c1d2" providerId="LiveId" clId="{E7415B38-248E-4453-8ACF-8632960E678C}" dt="2026-06-26T19:43:51.423" v="869" actId="14100"/>
        <pc:sldMkLst>
          <pc:docMk/>
          <pc:sldMk cId="3526944148" sldId="1517"/>
        </pc:sldMkLst>
        <pc:spChg chg="mod">
          <ac:chgData name="Edward Ramus" userId="c36db6ad2057c1d2" providerId="LiveId" clId="{E7415B38-248E-4453-8ACF-8632960E678C}" dt="2026-06-26T19:43:51.423" v="869" actId="14100"/>
          <ac:spMkLst>
            <pc:docMk/>
            <pc:sldMk cId="3526944148" sldId="1517"/>
            <ac:spMk id="2" creationId="{041A7B0A-065A-FF83-0FBE-24B3A359A897}"/>
          </ac:spMkLst>
        </pc:spChg>
      </pc:sldChg>
      <pc:sldChg chg="modSp mod">
        <pc:chgData name="Edward Ramus" userId="c36db6ad2057c1d2" providerId="LiveId" clId="{E7415B38-248E-4453-8ACF-8632960E678C}" dt="2026-06-26T19:44:44.217" v="874" actId="20577"/>
        <pc:sldMkLst>
          <pc:docMk/>
          <pc:sldMk cId="1172642707" sldId="1518"/>
        </pc:sldMkLst>
        <pc:spChg chg="mod">
          <ac:chgData name="Edward Ramus" userId="c36db6ad2057c1d2" providerId="LiveId" clId="{E7415B38-248E-4453-8ACF-8632960E678C}" dt="2026-06-26T19:44:29.815" v="871" actId="2711"/>
          <ac:spMkLst>
            <pc:docMk/>
            <pc:sldMk cId="1172642707" sldId="1518"/>
            <ac:spMk id="2" creationId="{AC96BA28-7B5B-3D59-0D23-C072A5C2A52B}"/>
          </ac:spMkLst>
        </pc:spChg>
        <pc:spChg chg="mod">
          <ac:chgData name="Edward Ramus" userId="c36db6ad2057c1d2" providerId="LiveId" clId="{E7415B38-248E-4453-8ACF-8632960E678C}" dt="2026-06-26T19:44:44.217" v="874" actId="20577"/>
          <ac:spMkLst>
            <pc:docMk/>
            <pc:sldMk cId="1172642707" sldId="1518"/>
            <ac:spMk id="3" creationId="{58443BCF-B6AE-B157-B5A8-60575A5F5EBF}"/>
          </ac:spMkLst>
        </pc:spChg>
      </pc:sldChg>
      <pc:sldChg chg="del">
        <pc:chgData name="Edward Ramus" userId="c36db6ad2057c1d2" providerId="LiveId" clId="{E7415B38-248E-4453-8ACF-8632960E678C}" dt="2026-06-26T19:14:22.795" v="9" actId="2696"/>
        <pc:sldMkLst>
          <pc:docMk/>
          <pc:sldMk cId="3290594624" sldId="1519"/>
        </pc:sldMkLst>
      </pc:sldChg>
      <pc:sldChg chg="modSp mod ord">
        <pc:chgData name="Edward Ramus" userId="c36db6ad2057c1d2" providerId="LiveId" clId="{E7415B38-248E-4453-8ACF-8632960E678C}" dt="2026-06-26T19:41:41.504" v="861" actId="14100"/>
        <pc:sldMkLst>
          <pc:docMk/>
          <pc:sldMk cId="2858192283" sldId="1520"/>
        </pc:sldMkLst>
        <pc:spChg chg="mod">
          <ac:chgData name="Edward Ramus" userId="c36db6ad2057c1d2" providerId="LiveId" clId="{E7415B38-248E-4453-8ACF-8632960E678C}" dt="2026-06-26T19:41:41.504" v="861" actId="14100"/>
          <ac:spMkLst>
            <pc:docMk/>
            <pc:sldMk cId="2858192283" sldId="1520"/>
            <ac:spMk id="2" creationId="{7C08064D-D807-6F3B-E88A-93B48F531191}"/>
          </ac:spMkLst>
        </pc:spChg>
      </pc:sldChg>
      <pc:sldChg chg="new del">
        <pc:chgData name="Edward Ramus" userId="c36db6ad2057c1d2" providerId="LiveId" clId="{E7415B38-248E-4453-8ACF-8632960E678C}" dt="2026-06-26T19:28:08.017" v="529" actId="2696"/>
        <pc:sldMkLst>
          <pc:docMk/>
          <pc:sldMk cId="3693444319" sldId="1521"/>
        </pc:sldMkLst>
      </pc:sldChg>
      <pc:sldChg chg="modSp add mod ord">
        <pc:chgData name="Edward Ramus" userId="c36db6ad2057c1d2" providerId="LiveId" clId="{E7415B38-248E-4453-8ACF-8632960E678C}" dt="2026-06-26T19:43:12.858" v="864" actId="2711"/>
        <pc:sldMkLst>
          <pc:docMk/>
          <pc:sldMk cId="3069084679" sldId="1522"/>
        </pc:sldMkLst>
        <pc:spChg chg="mod">
          <ac:chgData name="Edward Ramus" userId="c36db6ad2057c1d2" providerId="LiveId" clId="{E7415B38-248E-4453-8ACF-8632960E678C}" dt="2026-06-26T19:42:20.313" v="862" actId="2711"/>
          <ac:spMkLst>
            <pc:docMk/>
            <pc:sldMk cId="3069084679" sldId="1522"/>
            <ac:spMk id="2" creationId="{A904C247-1949-AE0D-0CDC-75B16C50DBE0}"/>
          </ac:spMkLst>
        </pc:spChg>
        <pc:spChg chg="mod">
          <ac:chgData name="Edward Ramus" userId="c36db6ad2057c1d2" providerId="LiveId" clId="{E7415B38-248E-4453-8ACF-8632960E678C}" dt="2026-06-26T19:43:12.858" v="864" actId="2711"/>
          <ac:spMkLst>
            <pc:docMk/>
            <pc:sldMk cId="3069084679" sldId="1522"/>
            <ac:spMk id="3" creationId="{3A449909-699E-3916-067F-E441A3E2189C}"/>
          </ac:spMkLst>
        </pc:spChg>
      </pc:sldChg>
      <pc:sldChg chg="new del">
        <pc:chgData name="Edward Ramus" userId="c36db6ad2057c1d2" providerId="LiveId" clId="{E7415B38-248E-4453-8ACF-8632960E678C}" dt="2026-06-26T19:19:41.035" v="143" actId="2696"/>
        <pc:sldMkLst>
          <pc:docMk/>
          <pc:sldMk cId="3485259963" sldId="1523"/>
        </pc:sldMkLst>
      </pc:sldChg>
      <pc:sldChg chg="new del">
        <pc:chgData name="Edward Ramus" userId="c36db6ad2057c1d2" providerId="LiveId" clId="{E7415B38-248E-4453-8ACF-8632960E678C}" dt="2026-06-26T19:19:50.447" v="144" actId="2696"/>
        <pc:sldMkLst>
          <pc:docMk/>
          <pc:sldMk cId="3930130871" sldId="152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6/26/2026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6/26/2026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819524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5FAF2A-1EE9-93F7-B281-7B3B7B3D3E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1133EA-B1C2-CDF1-FA7C-A08C6046D9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9A0BF7-7847-9F25-4D50-B419712A64B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376A8E8-285A-8C8B-E4B3-4C9A34206C10}"/>
              </a:ext>
            </a:extLst>
          </p:cNvPr>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1103062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377326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1A38AB-286A-2E91-210E-6856CBFA37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9EF671-64A2-A81C-F682-6A3E293F6F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8A3E6D-AC8B-F812-1B0C-7E50550175C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FBCA340-5507-4CC4-EC6D-F61AFE54B723}"/>
              </a:ext>
            </a:extLst>
          </p:cNvPr>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367908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D20E97-0927-E54E-5018-241980C16C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15D0B2-9E5A-44BF-AB4D-B278A39718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E21A8D-1379-51F0-5A8E-C6DBD49591D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97F4447-1AEB-6866-6410-AF6851CF1A36}"/>
              </a:ext>
            </a:extLst>
          </p:cNvPr>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4005070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t">
            <a:normAutofit/>
          </a:bodyPr>
          <a:lstStyle>
            <a:lvl1pPr algn="l">
              <a:defRPr sz="7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473553"/>
            <a:ext cx="6655522" cy="154533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027B902-09B5-4324-8310-59625360F035}" type="datetime1">
              <a:rPr lang="en-US" smtClean="0"/>
              <a:t>6/26/2026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112964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4617138"/>
            <a:ext cx="7375466" cy="1014984"/>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CB91A11-88E2-4BD0-90A5-503C684B9CC0}" type="datetime1">
              <a:rPr lang="en-US" smtClean="0"/>
              <a:t>6/26/2026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779543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6B19A73-9EF0-435E-951F-A4ACE59FBD85}" type="datetime1">
              <a:rPr lang="en-US" smtClean="0"/>
              <a:t>6/26/2026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704959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C72BE8CE-6011-4887-8688-8D57691F11AD}" type="datetime1">
              <a:rPr lang="en-US" smtClean="0"/>
              <a:t>6/26/2026</a:t>
            </a:fld>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7685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54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886426EA-0386-4881-8D6D-3F08C95C4A7F}" type="datetime1">
              <a:rPr lang="en-US" smtClean="0"/>
              <a:t>6/26/2026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8875110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anchor="t">
            <a:normAutofit/>
          </a:bodyPr>
          <a:lstStyle>
            <a:lvl1pPr algn="l">
              <a:defRPr sz="5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anchor="b">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596128" y="0"/>
            <a:ext cx="6595872"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1FE1A989-42EF-40B2-87AB-6941C231CD4A}" type="datetime1">
              <a:rPr lang="en-US" smtClean="0"/>
              <a:t>6/26/2026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120672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anchor="b">
            <a:normAutofit/>
          </a:bodyPr>
          <a:lstStyle>
            <a:lvl1pPr algn="l">
              <a:defRPr sz="7400"/>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EE2A7A0-B9EE-41A8-8016-28E5803F20B2}" type="datetime1">
              <a:rPr lang="en-US" smtClean="0"/>
              <a:t>6/26/2026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2880959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anchor="b">
            <a:normAutofit/>
          </a:bodyPr>
          <a:lstStyle>
            <a:lvl1pPr algn="l">
              <a:defRPr sz="7400"/>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65176" y="484632"/>
            <a:ext cx="7772400" cy="594360"/>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EE2A7A0-B9EE-41A8-8016-28E5803F20B2}" type="datetime1">
              <a:rPr lang="en-US" smtClean="0"/>
              <a:t>6/26/2026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5227937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1">
              <a:rPr lang="en-US" smtClean="0"/>
              <a:t>6/26/2026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67208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161288"/>
            <a:ext cx="4663440" cy="1554480"/>
          </a:xfrm>
        </p:spPr>
        <p:txBody>
          <a:bodyPr anchor="b">
            <a:normAutofit/>
          </a:bodyPr>
          <a:lstStyle>
            <a:lvl1pPr>
              <a:defRPr sz="4000"/>
            </a:lvl1p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9048"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25496"/>
            <a:ext cx="4663440" cy="3337560"/>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8A60B404-9532-4DA8-8A40-EC339A5BE635}" type="datetime1">
              <a:rPr lang="en-US" smtClean="0"/>
              <a:t>6/26/2026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27526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59" y="151598"/>
            <a:ext cx="11924209" cy="528186"/>
          </a:xfrm>
        </p:spPr>
        <p:txBody>
          <a:bodyPr anchor="ctr">
            <a:normAutofit/>
          </a:bodyPr>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776036"/>
            <a:ext cx="11924209" cy="567696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EE6A364-A39C-470E-B89A-9BD899585684}" type="datetime1">
              <a:rPr lang="en-US" smtClean="0"/>
              <a:t>6/26/2026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05126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ctr">
            <a:normAutofit/>
          </a:bodyPr>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67091"/>
            <a:ext cx="11924209" cy="612381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11C69CE-4771-4BFA-AD70-0E51ABA58D6D}" type="datetime1">
              <a:rPr lang="en-US" smtClean="0"/>
              <a:t>6/26/2026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886518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0E4242-8CA0-457D-B3B1-7D78B4164321}" type="datetime1">
              <a:rPr lang="en-US" smtClean="0"/>
              <a:t>6/26/2026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312030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53D6F41-6645-4089-A6BB-7B692A44A4CC}" type="datetime1">
              <a:rPr lang="en-US" smtClean="0"/>
              <a:t>6/26/2026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08741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58B73AF-3955-4569-8B4F-B329360A9CBD}" type="datetime1">
              <a:rPr lang="en-US" smtClean="0"/>
              <a:t>6/26/2026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075640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95276D-BBED-48BC-B459-1E9A16CF46CD}" type="datetime1">
              <a:rPr lang="en-US" smtClean="0"/>
              <a:t>6/26/2026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545867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D138C57-8E3B-4697-92F8-0ED9B71F7E17}" type="datetime1">
              <a:rPr lang="en-US" smtClean="0"/>
              <a:t>6/26/2026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347116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0ADC593-EA98-4C39-A75F-3F3A9C691019}" type="datetime1">
              <a:rPr lang="en-US" smtClean="0"/>
              <a:t>6/26/2026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466122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38937" y="548640"/>
            <a:ext cx="6093225" cy="1143000"/>
          </a:xfrm>
        </p:spPr>
        <p:txBody>
          <a:bodyPr anchor="b"/>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793885"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8FACD271-2BB0-4C13-9E3A-50B90F57CA5B}" type="datetime1">
              <a:rPr lang="en-US" smtClean="0"/>
              <a:t>6/26/2026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2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6135624" cy="1143000"/>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828800"/>
            <a:ext cx="6135624"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400544" y="0"/>
            <a:ext cx="4791456"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9C4109C0-CC82-467C-B6E8-62D4D3634E2A}" type="datetime1">
              <a:rPr lang="en-US" smtClean="0"/>
              <a:t>6/26/2026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214047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320040"/>
            <a:ext cx="6858000" cy="932688"/>
          </a:xfrm>
        </p:spPr>
        <p:txBody>
          <a:bodyPr anchor="b"/>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2336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380744"/>
            <a:ext cx="685800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1A5F77D0-C28E-4573-88F0-0A30FF98888E}" type="datetime1">
              <a:rPr lang="en-US" smtClean="0"/>
              <a:t>6/26/2026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32171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6858000" cy="93268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380744"/>
            <a:ext cx="685800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091732" y="0"/>
            <a:ext cx="4100267"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D1F1191D-5EC4-40DF-9DB6-A6385AB88B55}" type="datetime1">
              <a:rPr lang="en-US" smtClean="0"/>
              <a:t>6/26/2026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87197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584339"/>
            <a:ext cx="4361688" cy="1527048"/>
          </a:xfrm>
        </p:spPr>
        <p:txBody>
          <a:bodyPr anchor="b"/>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661150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12975"/>
            <a:ext cx="4362450" cy="4095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EE468DAA-49F6-4492-82E6-75555EB31418}" type="datetime1">
              <a:rPr lang="en-US" smtClean="0"/>
              <a:t>6/26/2026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73447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4361688" cy="152704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4360863" cy="4095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41D22668-A3AE-429F-A351-A1583BA90793}" type="datetime1">
              <a:rPr lang="en-US" smtClean="0"/>
              <a:t>6/26/2026</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91800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320040"/>
            <a:ext cx="4522936" cy="932688"/>
          </a:xfrm>
        </p:spPr>
        <p:txBody>
          <a:bodyPr anchor="b"/>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49224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380744"/>
            <a:ext cx="4512601"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fld id="{CB3A2E2B-8F4D-437C-9F55-5E913AFC716A}" type="datetime1">
              <a:rPr lang="en-US" smtClean="0"/>
              <a:t>6/26/2026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712159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380744"/>
            <a:ext cx="4572000" cy="4983480"/>
          </a:xfrm>
        </p:spPr>
        <p:txBody>
          <a:bodyPr/>
          <a:lstStyle>
            <a:lvl1pPr marL="0" indent="0">
              <a:buNone/>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46C70014-48FC-4647-9615-BBD39F98887D}" type="datetime1">
              <a:rPr lang="en-US" smtClean="0"/>
              <a:t>6/26/2026</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17720" y="0"/>
            <a:ext cx="627427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01820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8"/>
          </a:xfrm>
        </p:spPr>
        <p:txBody>
          <a:bodyPr anchor="b">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12975"/>
            <a:ext cx="3401568" cy="4095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C089F4EF-3CDF-46D7-ADF4-3A52C84FD8BE}" type="datetime1">
              <a:rPr lang="en-US" smtClean="0"/>
              <a:t>6/26/2026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707826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3401568" cy="1527048"/>
          </a:xfrm>
        </p:spPr>
        <p:txBody>
          <a:bodyPr anchor="b">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3401568" cy="4095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E635C43F-DBB1-4D83-B442-E1529AA900C2}" type="datetime1">
              <a:rPr lang="en-US" smtClean="0"/>
              <a:t>6/26/2026</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7153323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anchor="b"/>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fld id="{2D13F81E-C5BD-4314-B9B9-AAE2702F29D2}" type="datetime1">
              <a:rPr lang="en-US" smtClean="0"/>
              <a:t>6/26/2026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467347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C8C146-0A20-4029-98D5-9A42EEDF8B24}" type="datetime1">
              <a:rPr lang="en-US" smtClean="0"/>
              <a:t>6/26/2026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028887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C12A2F-57DF-45DA-A7E9-678FD33267B9}" type="datetime1">
              <a:rPr lang="en-US" smtClean="0"/>
              <a:t>6/26/2026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2591928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9128053F-E531-4885-B604-CF1A6DEEE405}" type="datetime1">
              <a:rPr lang="en-US" smtClean="0"/>
              <a:t>6/26/2026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6768102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1828800"/>
            <a:ext cx="6172200" cy="4425696"/>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6/26/2026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7976790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8" y="2290890"/>
            <a:ext cx="4672584" cy="4041648"/>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73FE0C-303A-49D2-B22C-9FE8AE7D9EF1}" type="datetime1">
              <a:rPr lang="en-US" smtClean="0"/>
              <a:t>6/26/2026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14601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31521" y="2295144"/>
            <a:ext cx="3490176" cy="4041648"/>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1">
              <a:rPr lang="en-US" smtClean="0"/>
              <a:t>6/26/2026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7380775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Big Number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9496" y="566928"/>
            <a:ext cx="10826496" cy="4334256"/>
          </a:xfrm>
        </p:spPr>
        <p:txBody>
          <a:bodyPr anchor="b">
            <a:normAutofit/>
          </a:bodyPr>
          <a:lstStyle>
            <a:lvl1pPr algn="l">
              <a:defRPr sz="23200">
                <a:solidFill>
                  <a:schemeClr val="accent1">
                    <a:lumMod val="75000"/>
                  </a:schemeClr>
                </a:solidFill>
              </a:defRPr>
            </a:lvl1pPr>
          </a:lstStyle>
          <a:p>
            <a:r>
              <a:rPr lang="en-US" dirty="0"/>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4944" y="4718304"/>
            <a:ext cx="5897880" cy="1353312"/>
          </a:xfrm>
        </p:spPr>
        <p:txBody>
          <a:bodyPr anchor="t">
            <a:normAutofit/>
          </a:bodyPr>
          <a:lstStyle>
            <a:lvl1pPr marL="0" indent="0" algn="l">
              <a:buNone/>
              <a:defRPr sz="2800" cap="none" baseline="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5AD3D17-73C9-402C-91E7-BA73E6829C50}" type="datetime1">
              <a:rPr lang="en-US" smtClean="0"/>
              <a:t>6/26/2026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544685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22960" y="603504"/>
            <a:ext cx="10543032" cy="4206240"/>
          </a:xfrm>
        </p:spPr>
        <p:txBody>
          <a:bodyPr anchor="b">
            <a:normAutofit/>
          </a:bodyPr>
          <a:lstStyle>
            <a:lvl1pPr algn="ctr">
              <a:defRPr sz="23200">
                <a:solidFill>
                  <a:schemeClr val="accent1">
                    <a:lumMod val="75000"/>
                  </a:schemeClr>
                </a:solidFill>
              </a:defRPr>
            </a:lvl1pPr>
          </a:lstStyle>
          <a:p>
            <a:r>
              <a:rPr lang="en-US" dirty="0"/>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809744"/>
            <a:ext cx="7525512" cy="1545336"/>
          </a:xfrm>
        </p:spPr>
        <p:txBody>
          <a:bodyPr anchor="t">
            <a:normAutofit/>
          </a:bodyPr>
          <a:lstStyle>
            <a:lvl1pPr marL="0" indent="0" algn="ctr">
              <a:buNone/>
              <a:defRPr sz="2800" cap="none" baseline="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77A7CDD-9512-40CC-9351-FC0DE186CFBD}" type="datetime1">
              <a:rPr lang="en-US" smtClean="0"/>
              <a:t>6/26/2026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117601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reserve="1">
  <p:cSld name="Big Number 3">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3814EA-F598-EBFD-83D1-6782D7CBB598}"/>
              </a:ext>
            </a:extLst>
          </p:cNvPr>
          <p:cNvSpPr/>
          <p:nvPr userDrawn="1"/>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22960" y="603504"/>
            <a:ext cx="10543032" cy="4206240"/>
          </a:xfrm>
        </p:spPr>
        <p:txBody>
          <a:bodyPr anchor="b">
            <a:normAutofit/>
          </a:bodyPr>
          <a:lstStyle>
            <a:lvl1pPr algn="ctr">
              <a:defRPr sz="23200">
                <a:solidFill>
                  <a:schemeClr val="tx1"/>
                </a:solidFill>
              </a:defRPr>
            </a:lvl1pPr>
          </a:lstStyle>
          <a:p>
            <a:r>
              <a:rPr lang="en-US" dirty="0"/>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809744"/>
            <a:ext cx="7525512" cy="1545336"/>
          </a:xfrm>
        </p:spPr>
        <p:txBody>
          <a:bodyPr anchor="t">
            <a:normAutofit/>
          </a:bodyPr>
          <a:lstStyle>
            <a:lvl1pPr marL="0" indent="0" algn="ctr">
              <a:buNone/>
              <a:defRPr sz="28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t>6/26/2026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5209648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1">
              <a:rPr lang="en-US" smtClean="0"/>
              <a:t>6/26/2026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7831385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Quot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188720"/>
            <a:ext cx="9198864" cy="3657600"/>
          </a:xfrm>
        </p:spPr>
        <p:txBody>
          <a:bodyPr anchor="ctr">
            <a:normAutofit/>
          </a:bodyPr>
          <a:lstStyle>
            <a:lvl1pPr marL="137160" indent="-137160" algn="l">
              <a:lnSpc>
                <a:spcPct val="100000"/>
              </a:lnSpc>
              <a:defRPr sz="4000" b="0"/>
            </a:lvl1pPr>
          </a:lstStyle>
          <a:p>
            <a:r>
              <a:rPr lang="en-US" dirty="0"/>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654972" y="5428752"/>
            <a:ext cx="9043508" cy="466344"/>
          </a:xfrm>
        </p:spPr>
        <p:txBody>
          <a:bodyPr anchor="ctr">
            <a:normAutofit/>
          </a:bodyPr>
          <a:lstStyle>
            <a:lvl1pPr marL="0" indent="0" algn="l">
              <a:buNone/>
              <a:defRPr sz="2200" b="1">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1">
              <a:rPr lang="en-US" smtClean="0"/>
              <a:t>6/26/2026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79565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Quote 2">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E66BBE-3119-84C9-214F-FCCB3DF5A6F1}"/>
              </a:ext>
            </a:extLst>
          </p:cNvPr>
          <p:cNvSpPr/>
          <p:nvPr userDrawn="1"/>
        </p:nvSpPr>
        <p:spPr>
          <a:xfrm>
            <a:off x="0" y="1"/>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344168"/>
            <a:ext cx="9198864" cy="3291840"/>
          </a:xfrm>
        </p:spPr>
        <p:txBody>
          <a:bodyPr anchor="ctr">
            <a:normAutofit/>
          </a:bodyPr>
          <a:lstStyle>
            <a:lvl1pPr marL="137160" indent="-137160" algn="l">
              <a:lnSpc>
                <a:spcPct val="100000"/>
              </a:lnSpc>
              <a:defRPr sz="4000" b="0"/>
            </a:lvl1pPr>
          </a:lstStyle>
          <a:p>
            <a:r>
              <a:rPr lang="en-US" dirty="0"/>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655064" y="5349240"/>
            <a:ext cx="9043416" cy="466344"/>
          </a:xfrm>
        </p:spPr>
        <p:txBody>
          <a:bodyPr anchor="ctr">
            <a:norm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29247CA6-BC1D-429A-A289-4E939E49554A}" type="datetime1">
              <a:rPr lang="en-US" smtClean="0"/>
              <a:t>6/26/2026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6932447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12648" y="1234440"/>
            <a:ext cx="8961120" cy="3169920"/>
          </a:xfrm>
        </p:spPr>
        <p:txBody>
          <a:bodyPr anchor="ctr">
            <a:normAutofit/>
          </a:bodyPr>
          <a:lstStyle>
            <a:lvl1pPr marL="137160" indent="-137160" algn="l">
              <a:lnSpc>
                <a:spcPct val="100000"/>
              </a:lnSpc>
              <a:defRPr sz="4400" b="0"/>
            </a:lvl1pPr>
          </a:lstStyle>
          <a:p>
            <a:r>
              <a:rPr lang="en-US" dirty="0"/>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766651" y="5669280"/>
            <a:ext cx="8807117" cy="466344"/>
          </a:xfrm>
        </p:spPr>
        <p:txBody>
          <a:bodyPr anchor="ctr">
            <a:normAutofit/>
          </a:bodyPr>
          <a:lstStyle>
            <a:lvl1pPr marL="0" indent="0" algn="l">
              <a:buNone/>
              <a:defRPr sz="2200" b="1">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DF8418BD-2BA9-41CB-AB89-625779A7563D}" type="datetime1">
              <a:rPr lang="en-US" smtClean="0"/>
              <a:t>6/26/2026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67860291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GB"/>
              <a:t>Click to edit Master title style</a:t>
            </a:r>
            <a:endParaRPr lang="en-US"/>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12775"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765B10-D26A-480A-9509-A9831C5E60D8}" type="datetime1">
              <a:rPr lang="en-US" smtClean="0"/>
              <a:t>6/26/2026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770834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09600" y="2387600"/>
            <a:ext cx="51577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72200" y="2387600"/>
            <a:ext cx="5183188" cy="3763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5BCCB42A-67CE-499B-A4FA-7D4E4469B142}" type="datetime1">
              <a:rPr lang="en-US" smtClean="0"/>
              <a:t>6/26/2026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382581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EF9E5040-F7E0-40EC-B8E9-CED28200FAA3}" type="datetime1">
              <a:rPr lang="en-US" smtClean="0"/>
              <a:t>6/26/2026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6496913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87CFF128-BAC7-4E0D-8F77-28A571D93B6F}" type="datetime1">
              <a:rPr lang="en-US" smtClean="0"/>
              <a:t>6/26/2026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291745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12DB3EA1-DD0C-4B8D-8364-52024B4530F1}" type="datetime1">
              <a:rPr lang="en-US" smtClean="0"/>
              <a:t>6/26/2026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65990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57784"/>
            <a:ext cx="3595634" cy="2212313"/>
          </a:xfrm>
        </p:spPr>
        <p:txBody>
          <a:bodyPr anchor="t">
            <a:normAutofit/>
          </a:bodyPr>
          <a:lstStyle>
            <a:lvl1pPr>
              <a:defRPr sz="28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557784"/>
            <a:ext cx="6519080" cy="5779007"/>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3D157344-9CC7-412D-8C20-072BE86D5A11}" type="datetime1">
              <a:rPr lang="en-US" smtClean="0"/>
              <a:t>6/26/2026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690216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Autofit/>
          </a:bodyPr>
          <a:lstStyle>
            <a:lvl1pPr>
              <a:defRPr sz="60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57987AA-E4E6-4FC1-BAD8-09A952212C58}" type="datetime1">
              <a:rPr lang="en-US" smtClean="0"/>
              <a:t>6/26/2026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566284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60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3CF65F-0E21-48DE-8D75-4BF66A547E8E}" type="datetime1">
              <a:rPr lang="en-US" smtClean="0"/>
              <a:t>6/26/2026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685318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D291CE83-67BA-4B15-B48A-7DC5C0636664}" type="datetime1">
              <a:rPr lang="en-US" smtClean="0"/>
              <a:t>6/26/2026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2740288441"/>
      </p:ext>
    </p:extLst>
  </p:cSld>
  <p:clrMap bg1="lt1" tx1="dk1" bg2="lt2" tx2="dk2" accent1="accent1" accent2="accent2" accent3="accent3" accent4="accent4" accent5="accent5" accent6="accent6" hlink="hlink" folHlink="folHlink"/>
  <p:sldLayoutIdLst>
    <p:sldLayoutId id="2147483677" r:id="rId1"/>
    <p:sldLayoutId id="2147483675" r:id="rId2"/>
    <p:sldLayoutId id="2147483661" r:id="rId3"/>
    <p:sldLayoutId id="2147483712" r:id="rId4"/>
    <p:sldLayoutId id="2147483698" r:id="rId5"/>
    <p:sldLayoutId id="2147483728" r:id="rId6"/>
    <p:sldLayoutId id="2147483735" r:id="rId7"/>
    <p:sldLayoutId id="2147483758" r:id="rId8"/>
    <p:sldLayoutId id="2147483710" r:id="rId9"/>
    <p:sldLayoutId id="2147483755" r:id="rId10"/>
    <p:sldLayoutId id="2147483713" r:id="rId11"/>
    <p:sldLayoutId id="2147483729" r:id="rId12"/>
    <p:sldLayoutId id="2147483662" r:id="rId13"/>
    <p:sldLayoutId id="2147483679" r:id="rId14"/>
    <p:sldLayoutId id="2147483680" r:id="rId15"/>
    <p:sldLayoutId id="2147483681" r:id="rId16"/>
    <p:sldLayoutId id="2147483682" r:id="rId17"/>
    <p:sldLayoutId id="2147483706" r:id="rId18"/>
    <p:sldLayoutId id="2147483689" r:id="rId19"/>
    <p:sldLayoutId id="2147483690" r:id="rId20"/>
    <p:sldLayoutId id="2147483707" r:id="rId21"/>
    <p:sldLayoutId id="2147483708" r:id="rId22"/>
    <p:sldLayoutId id="2147483692" r:id="rId23"/>
    <p:sldLayoutId id="2147483691" r:id="rId24"/>
    <p:sldLayoutId id="2147483732" r:id="rId25"/>
    <p:sldLayoutId id="2147483733" r:id="rId26"/>
    <p:sldLayoutId id="2147483731" r:id="rId27"/>
    <p:sldLayoutId id="2147483730" r:id="rId28"/>
    <p:sldLayoutId id="2147483694" r:id="rId29"/>
    <p:sldLayoutId id="2147483726" r:id="rId30"/>
    <p:sldLayoutId id="2147483693" r:id="rId31"/>
    <p:sldLayoutId id="2147483711" r:id="rId32"/>
    <p:sldLayoutId id="2147483672" r:id="rId33"/>
    <p:sldLayoutId id="2147483673" r:id="rId34"/>
    <p:sldLayoutId id="2147483696" r:id="rId35"/>
    <p:sldLayoutId id="2147483752" r:id="rId36"/>
    <p:sldLayoutId id="2147483754" r:id="rId37"/>
    <p:sldLayoutId id="2147483753" r:id="rId38"/>
    <p:sldLayoutId id="2147483750" r:id="rId39"/>
    <p:sldLayoutId id="2147483742" r:id="rId40"/>
    <p:sldLayoutId id="2147483743" r:id="rId41"/>
    <p:sldLayoutId id="2147483740" r:id="rId42"/>
    <p:sldLayoutId id="2147483664" r:id="rId43"/>
    <p:sldLayoutId id="2147483665" r:id="rId44"/>
    <p:sldLayoutId id="2147483666" r:id="rId45"/>
    <p:sldLayoutId id="2147483667" r:id="rId46"/>
    <p:sldLayoutId id="2147483668" r:id="rId47"/>
    <p:sldLayoutId id="2147483669" r:id="rId48"/>
    <p:sldLayoutId id="2147483685" r:id="rId49"/>
    <p:sldLayoutId id="2147483687" r:id="rId50"/>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6.xml"/><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34.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3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3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9.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321A2-65AC-4C18-CA75-0FB5084CA306}"/>
              </a:ext>
            </a:extLst>
          </p:cNvPr>
          <p:cNvSpPr>
            <a:spLocks noGrp="1"/>
          </p:cNvSpPr>
          <p:nvPr>
            <p:ph type="ctrTitle"/>
          </p:nvPr>
        </p:nvSpPr>
        <p:spPr>
          <a:xfrm>
            <a:off x="7168896" y="1129554"/>
            <a:ext cx="4361688" cy="3475236"/>
          </a:xfrm>
        </p:spPr>
        <p:txBody>
          <a:bodyPr anchor="b">
            <a:normAutofit/>
          </a:bodyPr>
          <a:lstStyle/>
          <a:p>
            <a:r>
              <a:rPr lang="en-US" sz="5000" dirty="0">
                <a:latin typeface="Agency FB" panose="020B0503020202020204" pitchFamily="34" charset="0"/>
              </a:rPr>
              <a:t>My 5 Minute </a:t>
            </a:r>
            <a:r>
              <a:rPr lang="en-US" sz="5000" dirty="0" err="1">
                <a:latin typeface="Agency FB" panose="020B0503020202020204" pitchFamily="34" charset="0"/>
              </a:rPr>
              <a:t>Refective</a:t>
            </a:r>
            <a:r>
              <a:rPr lang="en-US" sz="5000" dirty="0">
                <a:latin typeface="Agency FB" panose="020B0503020202020204" pitchFamily="34" charset="0"/>
              </a:rPr>
              <a:t> Presentation</a:t>
            </a:r>
          </a:p>
        </p:txBody>
      </p:sp>
      <p:sp>
        <p:nvSpPr>
          <p:cNvPr id="5" name="Subtitle 4">
            <a:extLst>
              <a:ext uri="{FF2B5EF4-FFF2-40B4-BE49-F238E27FC236}">
                <a16:creationId xmlns:a16="http://schemas.microsoft.com/office/drawing/2014/main" id="{02FA3257-663D-61CE-A5D5-22B53DB71488}"/>
              </a:ext>
            </a:extLst>
          </p:cNvPr>
          <p:cNvSpPr>
            <a:spLocks noGrp="1"/>
          </p:cNvSpPr>
          <p:nvPr>
            <p:ph type="subTitle" idx="1"/>
          </p:nvPr>
        </p:nvSpPr>
        <p:spPr>
          <a:xfrm>
            <a:off x="7168897" y="4731335"/>
            <a:ext cx="4206240" cy="1184585"/>
          </a:xfrm>
        </p:spPr>
        <p:txBody>
          <a:bodyPr anchor="t">
            <a:normAutofit/>
          </a:bodyPr>
          <a:lstStyle/>
          <a:p>
            <a:r>
              <a:rPr lang="en-US" b="1" i="1" dirty="0"/>
              <a:t>Presented by Edward Ramus​</a:t>
            </a:r>
          </a:p>
        </p:txBody>
      </p:sp>
      <p:pic>
        <p:nvPicPr>
          <p:cNvPr id="7" name="Picture Placeholder 6" descr="Person watching empty phone">
            <a:extLst>
              <a:ext uri="{FF2B5EF4-FFF2-40B4-BE49-F238E27FC236}">
                <a16:creationId xmlns:a16="http://schemas.microsoft.com/office/drawing/2014/main" id="{AA6BCCFE-82B9-38D9-8EAD-75148B80BD8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7954" r="17954"/>
          <a:stretch/>
        </p:blipFill>
        <p:spPr>
          <a:xfrm>
            <a:off x="20" y="0"/>
            <a:ext cx="6584911" cy="6858000"/>
          </a:xfrm>
          <a:noFill/>
        </p:spPr>
      </p:pic>
    </p:spTree>
    <p:extLst>
      <p:ext uri="{BB962C8B-B14F-4D97-AF65-F5344CB8AC3E}">
        <p14:creationId xmlns:p14="http://schemas.microsoft.com/office/powerpoint/2010/main" val="3069965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255C6-1E2E-E4BD-2E9F-B3321C22A292}"/>
              </a:ext>
            </a:extLst>
          </p:cNvPr>
          <p:cNvSpPr>
            <a:spLocks noGrp="1"/>
          </p:cNvSpPr>
          <p:nvPr>
            <p:ph type="title"/>
          </p:nvPr>
        </p:nvSpPr>
        <p:spPr>
          <a:xfrm>
            <a:off x="612647" y="664108"/>
            <a:ext cx="8467558" cy="1554480"/>
          </a:xfrm>
        </p:spPr>
        <p:txBody>
          <a:bodyPr/>
          <a:lstStyle/>
          <a:p>
            <a:r>
              <a:rPr lang="en-US" dirty="0">
                <a:latin typeface="Agency FB" panose="020B0503020202020204" pitchFamily="34" charset="0"/>
              </a:rPr>
              <a:t>Contents</a:t>
            </a:r>
          </a:p>
        </p:txBody>
      </p:sp>
      <p:sp>
        <p:nvSpPr>
          <p:cNvPr id="3" name="Content Placeholder 2">
            <a:extLst>
              <a:ext uri="{FF2B5EF4-FFF2-40B4-BE49-F238E27FC236}">
                <a16:creationId xmlns:a16="http://schemas.microsoft.com/office/drawing/2014/main" id="{432C04E6-B771-F1FA-85F4-B7984DE55A8E}"/>
              </a:ext>
            </a:extLst>
          </p:cNvPr>
          <p:cNvSpPr>
            <a:spLocks noGrp="1"/>
          </p:cNvSpPr>
          <p:nvPr>
            <p:ph sz="quarter" idx="13"/>
          </p:nvPr>
        </p:nvSpPr>
        <p:spPr>
          <a:xfrm>
            <a:off x="612647" y="2333860"/>
            <a:ext cx="8467558" cy="3689909"/>
          </a:xfrm>
        </p:spPr>
        <p:txBody>
          <a:bodyPr>
            <a:normAutofit fontScale="47500" lnSpcReduction="20000"/>
          </a:bodyPr>
          <a:lstStyle/>
          <a:p>
            <a:r>
              <a:rPr lang="en-US" b="1" i="1" dirty="0"/>
              <a:t>Introducing Edward Ramus</a:t>
            </a:r>
          </a:p>
          <a:p>
            <a:r>
              <a:rPr lang="en-US" b="1" i="1" dirty="0"/>
              <a:t>LinkedIn Learning &amp; Microsoft Outlook</a:t>
            </a:r>
          </a:p>
          <a:p>
            <a:r>
              <a:rPr lang="en-US" b="1" i="1" dirty="0"/>
              <a:t>Discovering: LinkedIn Learning</a:t>
            </a:r>
          </a:p>
          <a:p>
            <a:r>
              <a:rPr lang="en-US" b="1" i="1" dirty="0"/>
              <a:t>“My First LinkedIn Learning Certificate”</a:t>
            </a:r>
          </a:p>
          <a:p>
            <a:r>
              <a:rPr lang="en-US" b="1" i="1" dirty="0"/>
              <a:t>Discovering My: JISC Digital Capability Assessment</a:t>
            </a:r>
          </a:p>
          <a:p>
            <a:r>
              <a:rPr lang="en-US" b="1" i="1" dirty="0"/>
              <a:t>My Digital Capability Report</a:t>
            </a:r>
          </a:p>
          <a:p>
            <a:r>
              <a:rPr lang="en-US" b="1" i="1" dirty="0"/>
              <a:t>Digital Capability Assessment (Part 1)</a:t>
            </a:r>
          </a:p>
          <a:p>
            <a:r>
              <a:rPr lang="en-US" b="1" i="1" dirty="0"/>
              <a:t>Digital Capability Assessment (Part 2)</a:t>
            </a:r>
          </a:p>
          <a:p>
            <a:r>
              <a:rPr lang="en-US" b="1" i="1" dirty="0"/>
              <a:t>Microsoft Excel</a:t>
            </a:r>
          </a:p>
          <a:p>
            <a:r>
              <a:rPr lang="en-US" b="1" i="1" dirty="0"/>
              <a:t>Using Microsoft Excel</a:t>
            </a:r>
          </a:p>
          <a:p>
            <a:r>
              <a:rPr lang="en-US" b="1" i="1" dirty="0"/>
              <a:t>Conclusion </a:t>
            </a:r>
          </a:p>
          <a:p>
            <a:r>
              <a:rPr lang="en-US" b="1" i="1" dirty="0"/>
              <a:t>Q&amp;A</a:t>
            </a:r>
          </a:p>
          <a:p>
            <a:endParaRPr lang="en-US" dirty="0"/>
          </a:p>
          <a:p>
            <a:endParaRPr lang="en-US" dirty="0"/>
          </a:p>
        </p:txBody>
      </p:sp>
    </p:spTree>
    <p:extLst>
      <p:ext uri="{BB962C8B-B14F-4D97-AF65-F5344CB8AC3E}">
        <p14:creationId xmlns:p14="http://schemas.microsoft.com/office/powerpoint/2010/main" val="421652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144A5-0283-F980-85F3-EE51746FC4CD}"/>
              </a:ext>
            </a:extLst>
          </p:cNvPr>
          <p:cNvSpPr>
            <a:spLocks noGrp="1"/>
          </p:cNvSpPr>
          <p:nvPr>
            <p:ph type="title"/>
          </p:nvPr>
        </p:nvSpPr>
        <p:spPr/>
        <p:txBody>
          <a:bodyPr/>
          <a:lstStyle/>
          <a:p>
            <a:pPr algn="ctr"/>
            <a:r>
              <a:rPr lang="en-US" dirty="0">
                <a:latin typeface="Agency FB" panose="020B0503020202020204" pitchFamily="34" charset="0"/>
              </a:rPr>
              <a:t>Introduction</a:t>
            </a:r>
          </a:p>
        </p:txBody>
      </p:sp>
      <p:sp>
        <p:nvSpPr>
          <p:cNvPr id="3" name="Content Placeholder 2">
            <a:extLst>
              <a:ext uri="{FF2B5EF4-FFF2-40B4-BE49-F238E27FC236}">
                <a16:creationId xmlns:a16="http://schemas.microsoft.com/office/drawing/2014/main" id="{1A385359-5FD3-D5C8-1467-F7082543AA4C}"/>
              </a:ext>
            </a:extLst>
          </p:cNvPr>
          <p:cNvSpPr>
            <a:spLocks noGrp="1"/>
          </p:cNvSpPr>
          <p:nvPr>
            <p:ph sz="quarter" idx="14"/>
          </p:nvPr>
        </p:nvSpPr>
        <p:spPr>
          <a:xfrm>
            <a:off x="612774" y="1700981"/>
            <a:ext cx="4572000" cy="4168877"/>
          </a:xfrm>
        </p:spPr>
        <p:txBody>
          <a:bodyPr>
            <a:noAutofit/>
          </a:bodyPr>
          <a:lstStyle/>
          <a:p>
            <a:pPr algn="just" fontAlgn="base">
              <a:lnSpc>
                <a:spcPts val="3375"/>
              </a:lnSpc>
            </a:pPr>
            <a:r>
              <a:rPr lang="en-GB" sz="1200" b="1" dirty="0"/>
              <a:t>Good morning everyone. </a:t>
            </a:r>
          </a:p>
          <a:p>
            <a:pPr algn="just" fontAlgn="base">
              <a:lnSpc>
                <a:spcPts val="3375"/>
              </a:lnSpc>
            </a:pPr>
            <a:r>
              <a:rPr lang="en-GB" sz="1200" b="1" dirty="0"/>
              <a:t>My name is Edward Ramus, and today I will be reflecting on my learning thus far throughout the Business Skills module. In this presentation, I will discuss how my digital skills have developed, how I have applied these skills during the module, and how I plan to use them in my future academic studies and career. I will also reflect on my Jisc Digital Capability Assessment, my LinkedIn Learning Office 365 certificates, and skills I have developed and improved on.</a:t>
            </a:r>
            <a:endParaRPr lang="en-US" sz="1200" b="1" i="0" dirty="0">
              <a:solidFill>
                <a:srgbClr val="000000"/>
              </a:solidFill>
              <a:effectLst/>
            </a:endParaRPr>
          </a:p>
        </p:txBody>
      </p:sp>
      <p:pic>
        <p:nvPicPr>
          <p:cNvPr id="6" name="Picture 5" descr="Hardcover books">
            <a:extLst>
              <a:ext uri="{FF2B5EF4-FFF2-40B4-BE49-F238E27FC236}">
                <a16:creationId xmlns:a16="http://schemas.microsoft.com/office/drawing/2014/main" id="{781E88C5-4D67-7732-8074-98E06D9E5A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17721" y="0"/>
            <a:ext cx="6274280" cy="6858000"/>
          </a:xfrm>
          <a:prstGeom prst="rect">
            <a:avLst/>
          </a:prstGeom>
        </p:spPr>
      </p:pic>
      <p:pic>
        <p:nvPicPr>
          <p:cNvPr id="10" name="Picture Placeholder 9" descr="Close up of an olive branch on a sunset">
            <a:extLst>
              <a:ext uri="{FF2B5EF4-FFF2-40B4-BE49-F238E27FC236}">
                <a16:creationId xmlns:a16="http://schemas.microsoft.com/office/drawing/2014/main" id="{CAA9633C-E441-E453-E6BF-F56C47577989}"/>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l="19475" r="19475"/>
          <a:stretch>
            <a:fillRect/>
          </a:stretch>
        </p:blipFill>
        <p:spPr/>
      </p:pic>
    </p:spTree>
    <p:extLst>
      <p:ext uri="{BB962C8B-B14F-4D97-AF65-F5344CB8AC3E}">
        <p14:creationId xmlns:p14="http://schemas.microsoft.com/office/powerpoint/2010/main" val="33134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6BA28-7B5B-3D59-0D23-C072A5C2A52B}"/>
              </a:ext>
            </a:extLst>
          </p:cNvPr>
          <p:cNvSpPr>
            <a:spLocks noGrp="1"/>
          </p:cNvSpPr>
          <p:nvPr>
            <p:ph type="ctrTitle"/>
          </p:nvPr>
        </p:nvSpPr>
        <p:spPr>
          <a:xfrm>
            <a:off x="274320" y="1801368"/>
            <a:ext cx="11440160" cy="4690872"/>
          </a:xfrm>
        </p:spPr>
        <p:txBody>
          <a:bodyPr/>
          <a:lstStyle/>
          <a:p>
            <a:r>
              <a:rPr lang="en-US" dirty="0">
                <a:latin typeface="Agency FB" panose="020B0503020202020204" pitchFamily="34" charset="0"/>
              </a:rPr>
              <a:t>LinkedIn </a:t>
            </a:r>
            <a:br>
              <a:rPr lang="en-US" dirty="0">
                <a:latin typeface="Agency FB" panose="020B0503020202020204" pitchFamily="34" charset="0"/>
              </a:rPr>
            </a:br>
            <a:r>
              <a:rPr lang="en-US" dirty="0">
                <a:latin typeface="Agency FB" panose="020B0503020202020204" pitchFamily="34" charset="0"/>
              </a:rPr>
              <a:t>Learning &amp; </a:t>
            </a:r>
            <a:br>
              <a:rPr lang="en-US" dirty="0">
                <a:latin typeface="Agency FB" panose="020B0503020202020204" pitchFamily="34" charset="0"/>
              </a:rPr>
            </a:br>
            <a:r>
              <a:rPr lang="en-US" dirty="0">
                <a:latin typeface="Agency FB" panose="020B0503020202020204" pitchFamily="34" charset="0"/>
              </a:rPr>
              <a:t>Microsoft Outlook</a:t>
            </a:r>
          </a:p>
        </p:txBody>
      </p:sp>
      <p:sp>
        <p:nvSpPr>
          <p:cNvPr id="3" name="Subtitle 2">
            <a:extLst>
              <a:ext uri="{FF2B5EF4-FFF2-40B4-BE49-F238E27FC236}">
                <a16:creationId xmlns:a16="http://schemas.microsoft.com/office/drawing/2014/main" id="{58443BCF-B6AE-B157-B5A8-60575A5F5EBF}"/>
              </a:ext>
            </a:extLst>
          </p:cNvPr>
          <p:cNvSpPr>
            <a:spLocks noGrp="1"/>
          </p:cNvSpPr>
          <p:nvPr>
            <p:ph type="subTitle" idx="1"/>
          </p:nvPr>
        </p:nvSpPr>
        <p:spPr>
          <a:xfrm>
            <a:off x="265176" y="484632"/>
            <a:ext cx="7772400" cy="594360"/>
          </a:xfrm>
        </p:spPr>
        <p:txBody>
          <a:bodyPr/>
          <a:lstStyle/>
          <a:p>
            <a:r>
              <a:rPr lang="en-US" dirty="0">
                <a:latin typeface="Agency FB" panose="020B0503020202020204" pitchFamily="34" charset="0"/>
              </a:rPr>
              <a:t>My Introduction to:</a:t>
            </a:r>
          </a:p>
        </p:txBody>
      </p:sp>
    </p:spTree>
    <p:extLst>
      <p:ext uri="{BB962C8B-B14F-4D97-AF65-F5344CB8AC3E}">
        <p14:creationId xmlns:p14="http://schemas.microsoft.com/office/powerpoint/2010/main" val="3762730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2F81C-2BD8-A4FA-1C47-752CDA28131D}"/>
              </a:ext>
            </a:extLst>
          </p:cNvPr>
          <p:cNvSpPr>
            <a:spLocks noGrp="1"/>
          </p:cNvSpPr>
          <p:nvPr>
            <p:ph type="title"/>
          </p:nvPr>
        </p:nvSpPr>
        <p:spPr>
          <a:xfrm>
            <a:off x="8343102" y="1078993"/>
            <a:ext cx="3273552" cy="1575718"/>
          </a:xfrm>
        </p:spPr>
        <p:txBody>
          <a:bodyPr anchor="b">
            <a:normAutofit/>
          </a:bodyPr>
          <a:lstStyle/>
          <a:p>
            <a:pPr algn="ctr"/>
            <a:r>
              <a:rPr lang="en-US" sz="3300" dirty="0">
                <a:latin typeface="Agency FB" panose="020B0503020202020204" pitchFamily="34" charset="0"/>
              </a:rPr>
              <a:t>Discovering Linked In Learning</a:t>
            </a:r>
          </a:p>
        </p:txBody>
      </p:sp>
      <p:pic>
        <p:nvPicPr>
          <p:cNvPr id="5" name="Picture 4">
            <a:extLst>
              <a:ext uri="{FF2B5EF4-FFF2-40B4-BE49-F238E27FC236}">
                <a16:creationId xmlns:a16="http://schemas.microsoft.com/office/drawing/2014/main" id="{6C678447-905B-CC49-68F7-872D44781E93}"/>
              </a:ext>
            </a:extLst>
          </p:cNvPr>
          <p:cNvPicPr>
            <a:picLocks noChangeAspect="1"/>
          </p:cNvPicPr>
          <p:nvPr/>
        </p:nvPicPr>
        <p:blipFill>
          <a:blip r:embed="rId2"/>
          <a:stretch>
            <a:fillRect/>
          </a:stretch>
        </p:blipFill>
        <p:spPr>
          <a:xfrm>
            <a:off x="0" y="433175"/>
            <a:ext cx="7781365" cy="5991649"/>
          </a:xfrm>
          <a:prstGeom prst="rect">
            <a:avLst/>
          </a:prstGeom>
          <a:noFill/>
        </p:spPr>
      </p:pic>
      <p:sp>
        <p:nvSpPr>
          <p:cNvPr id="3" name="Subtitle 2">
            <a:extLst>
              <a:ext uri="{FF2B5EF4-FFF2-40B4-BE49-F238E27FC236}">
                <a16:creationId xmlns:a16="http://schemas.microsoft.com/office/drawing/2014/main" id="{52D53411-4585-040B-5834-42C4EFE7629C}"/>
              </a:ext>
            </a:extLst>
          </p:cNvPr>
          <p:cNvSpPr>
            <a:spLocks noGrp="1"/>
          </p:cNvSpPr>
          <p:nvPr>
            <p:ph sz="quarter" idx="14"/>
          </p:nvPr>
        </p:nvSpPr>
        <p:spPr>
          <a:xfrm>
            <a:off x="8344096" y="3099816"/>
            <a:ext cx="3273552" cy="2953512"/>
          </a:xfrm>
        </p:spPr>
        <p:txBody>
          <a:bodyPr>
            <a:normAutofit fontScale="77500" lnSpcReduction="20000"/>
          </a:bodyPr>
          <a:lstStyle/>
          <a:p>
            <a:r>
              <a:rPr lang="en-GB" dirty="0"/>
              <a:t>LinkedIn Learning is an online learning platform that provides courses in business, technology and creative skills. It gives learners the opportunity to develop practical knowledge through video-based training and earn certificates upon completing courses. During this module, I used LinkedIn Learning to improve my Microsoft Office 365 skills, particularly in Word, Excel and PowerPoint, helping me become more confident and efficient when completing academic tasks and preparing for my future career.</a:t>
            </a:r>
            <a:endParaRPr lang="en-US" dirty="0"/>
          </a:p>
        </p:txBody>
      </p:sp>
    </p:spTree>
    <p:extLst>
      <p:ext uri="{BB962C8B-B14F-4D97-AF65-F5344CB8AC3E}">
        <p14:creationId xmlns:p14="http://schemas.microsoft.com/office/powerpoint/2010/main" val="419869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353460-5862-A280-7032-21BDEFCF66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08064D-D807-6F3B-E88A-93B48F531191}"/>
              </a:ext>
            </a:extLst>
          </p:cNvPr>
          <p:cNvSpPr>
            <a:spLocks noGrp="1"/>
          </p:cNvSpPr>
          <p:nvPr>
            <p:ph type="title"/>
          </p:nvPr>
        </p:nvSpPr>
        <p:spPr>
          <a:xfrm>
            <a:off x="612648" y="741679"/>
            <a:ext cx="4672584" cy="1260855"/>
          </a:xfrm>
        </p:spPr>
        <p:txBody>
          <a:bodyPr anchor="t">
            <a:normAutofit/>
          </a:bodyPr>
          <a:lstStyle/>
          <a:p>
            <a:pPr algn="ctr"/>
            <a:r>
              <a:rPr lang="en-US" dirty="0">
                <a:latin typeface="Agency FB" panose="020B0503020202020204" pitchFamily="34" charset="0"/>
              </a:rPr>
              <a:t>“My First LinkedIn Learning</a:t>
            </a:r>
            <a:br>
              <a:rPr lang="en-US" dirty="0">
                <a:latin typeface="Agency FB" panose="020B0503020202020204" pitchFamily="34" charset="0"/>
              </a:rPr>
            </a:br>
            <a:r>
              <a:rPr lang="en-US" dirty="0">
                <a:latin typeface="Agency FB" panose="020B0503020202020204" pitchFamily="34" charset="0"/>
              </a:rPr>
              <a:t>Certificate”</a:t>
            </a:r>
          </a:p>
        </p:txBody>
      </p:sp>
      <p:pic>
        <p:nvPicPr>
          <p:cNvPr id="5" name="Picture 4">
            <a:extLst>
              <a:ext uri="{FF2B5EF4-FFF2-40B4-BE49-F238E27FC236}">
                <a16:creationId xmlns:a16="http://schemas.microsoft.com/office/drawing/2014/main" id="{333E1AB9-670A-07FD-E240-F94E23A0BB9F}"/>
              </a:ext>
            </a:extLst>
          </p:cNvPr>
          <p:cNvPicPr>
            <a:picLocks noChangeAspect="1"/>
          </p:cNvPicPr>
          <p:nvPr/>
        </p:nvPicPr>
        <p:blipFill>
          <a:blip r:embed="rId3">
            <a:extLst>
              <a:ext uri="{28A0092B-C50C-407E-A947-70E740481C1C}">
                <a14:useLocalDpi xmlns:a14="http://schemas.microsoft.com/office/drawing/2010/main" val="0"/>
              </a:ext>
            </a:extLst>
          </a:blip>
          <a:srcRect l="23533" r="23533"/>
          <a:stretch/>
        </p:blipFill>
        <p:spPr>
          <a:xfrm>
            <a:off x="612648" y="2214879"/>
            <a:ext cx="4934712" cy="3630693"/>
          </a:xfrm>
          <a:prstGeom prst="rect">
            <a:avLst/>
          </a:prstGeom>
          <a:noFill/>
        </p:spPr>
      </p:pic>
      <p:sp>
        <p:nvSpPr>
          <p:cNvPr id="3" name="Content Placeholder 2">
            <a:extLst>
              <a:ext uri="{FF2B5EF4-FFF2-40B4-BE49-F238E27FC236}">
                <a16:creationId xmlns:a16="http://schemas.microsoft.com/office/drawing/2014/main" id="{68CC808D-F8F7-540F-267D-3E6B00AEA058}"/>
              </a:ext>
            </a:extLst>
          </p:cNvPr>
          <p:cNvSpPr>
            <a:spLocks noGrp="1"/>
          </p:cNvSpPr>
          <p:nvPr>
            <p:ph sz="quarter" idx="14"/>
          </p:nvPr>
        </p:nvSpPr>
        <p:spPr>
          <a:xfrm>
            <a:off x="6096000" y="983227"/>
            <a:ext cx="5585925" cy="5683044"/>
          </a:xfrm>
        </p:spPr>
        <p:txBody>
          <a:bodyPr>
            <a:normAutofit/>
          </a:bodyPr>
          <a:lstStyle/>
          <a:p>
            <a:pPr marL="0" indent="0">
              <a:spcBef>
                <a:spcPts val="2500"/>
              </a:spcBef>
              <a:buNone/>
            </a:pPr>
            <a:r>
              <a:rPr lang="en-GB" sz="1800" dirty="0"/>
              <a:t>I completed my first LinkedIn Learning certificate by watching a tutorial video focusing on Microsoft Outlook. Through this tutorial, I learned how to use key Outlook features such as managing emails, organising folders, creating calendar appointments, scheduling meetings, setting reminders, and managing contacts. These features have helped me improve my organisation and time management skills, making it easier to keep track of deadlines and communicating more professionally. Earning my first LinkedIn Learning certificate also gave me confidence in developing my digital skills and motivated me to continue completing further Office 365 courses to support my academic studies and future career.</a:t>
            </a:r>
          </a:p>
          <a:p>
            <a:pPr marL="0" indent="0">
              <a:spcBef>
                <a:spcPts val="2500"/>
              </a:spcBef>
              <a:buNone/>
            </a:pPr>
            <a:r>
              <a:rPr lang="en-US" sz="1900" b="0" i="0" u="none" strike="noStrike" dirty="0">
                <a:effectLst/>
              </a:rPr>
              <a:t>.</a:t>
            </a:r>
            <a:endParaRPr lang="en-US" sz="1900" dirty="0"/>
          </a:p>
        </p:txBody>
      </p:sp>
    </p:spTree>
    <p:extLst>
      <p:ext uri="{BB962C8B-B14F-4D97-AF65-F5344CB8AC3E}">
        <p14:creationId xmlns:p14="http://schemas.microsoft.com/office/powerpoint/2010/main" val="2858192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32A32E-51CD-CD39-F13E-0319CF017C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04C247-1949-AE0D-0CDC-75B16C50DBE0}"/>
              </a:ext>
            </a:extLst>
          </p:cNvPr>
          <p:cNvSpPr>
            <a:spLocks noGrp="1"/>
          </p:cNvSpPr>
          <p:nvPr>
            <p:ph type="ctrTitle"/>
          </p:nvPr>
        </p:nvSpPr>
        <p:spPr>
          <a:xfrm>
            <a:off x="274320" y="1801368"/>
            <a:ext cx="11064240" cy="4572000"/>
          </a:xfrm>
        </p:spPr>
        <p:txBody>
          <a:bodyPr/>
          <a:lstStyle/>
          <a:p>
            <a:r>
              <a:rPr lang="en-US" dirty="0">
                <a:latin typeface="Agency FB" panose="020B0503020202020204" pitchFamily="34" charset="0"/>
              </a:rPr>
              <a:t>JISC </a:t>
            </a:r>
            <a:br>
              <a:rPr lang="en-US" dirty="0">
                <a:latin typeface="Agency FB" panose="020B0503020202020204" pitchFamily="34" charset="0"/>
              </a:rPr>
            </a:br>
            <a:r>
              <a:rPr lang="en-US" dirty="0">
                <a:latin typeface="Agency FB" panose="020B0503020202020204" pitchFamily="34" charset="0"/>
              </a:rPr>
              <a:t>Digital Capability Assessment</a:t>
            </a:r>
          </a:p>
        </p:txBody>
      </p:sp>
      <p:sp>
        <p:nvSpPr>
          <p:cNvPr id="3" name="Subtitle 2">
            <a:extLst>
              <a:ext uri="{FF2B5EF4-FFF2-40B4-BE49-F238E27FC236}">
                <a16:creationId xmlns:a16="http://schemas.microsoft.com/office/drawing/2014/main" id="{3A449909-699E-3916-067F-E441A3E2189C}"/>
              </a:ext>
            </a:extLst>
          </p:cNvPr>
          <p:cNvSpPr>
            <a:spLocks noGrp="1"/>
          </p:cNvSpPr>
          <p:nvPr>
            <p:ph type="subTitle" idx="1"/>
          </p:nvPr>
        </p:nvSpPr>
        <p:spPr>
          <a:xfrm>
            <a:off x="265176" y="484632"/>
            <a:ext cx="7772400" cy="594360"/>
          </a:xfrm>
        </p:spPr>
        <p:txBody>
          <a:bodyPr/>
          <a:lstStyle/>
          <a:p>
            <a:r>
              <a:rPr lang="en-US" dirty="0">
                <a:latin typeface="Agency FB" panose="020B0503020202020204" pitchFamily="34" charset="0"/>
              </a:rPr>
              <a:t>Discovering My: </a:t>
            </a:r>
          </a:p>
        </p:txBody>
      </p:sp>
    </p:spTree>
    <p:extLst>
      <p:ext uri="{BB962C8B-B14F-4D97-AF65-F5344CB8AC3E}">
        <p14:creationId xmlns:p14="http://schemas.microsoft.com/office/powerpoint/2010/main" val="3069084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DDC4D85D-4E73-79F9-2E4B-8B25041879FC}"/>
              </a:ext>
            </a:extLst>
          </p:cNvPr>
          <p:cNvSpPr>
            <a:spLocks noGrp="1"/>
          </p:cNvSpPr>
          <p:nvPr>
            <p:ph type="title"/>
          </p:nvPr>
        </p:nvSpPr>
        <p:spPr>
          <a:xfrm>
            <a:off x="612648" y="548640"/>
            <a:ext cx="10653578" cy="1132258"/>
          </a:xfrm>
        </p:spPr>
        <p:txBody>
          <a:bodyPr/>
          <a:lstStyle/>
          <a:p>
            <a:pPr algn="ctr"/>
            <a:endParaRPr lang="en-US" dirty="0"/>
          </a:p>
        </p:txBody>
      </p:sp>
      <p:pic>
        <p:nvPicPr>
          <p:cNvPr id="6" name="Picture Placeholder 5">
            <a:extLst>
              <a:ext uri="{FF2B5EF4-FFF2-40B4-BE49-F238E27FC236}">
                <a16:creationId xmlns:a16="http://schemas.microsoft.com/office/drawing/2014/main" id="{DCAC4109-BF92-A9C6-0480-74FA1F356779}"/>
              </a:ext>
            </a:extLst>
          </p:cNvPr>
          <p:cNvPicPr>
            <a:picLocks noGrp="1" noChangeAspect="1"/>
          </p:cNvPicPr>
          <p:nvPr>
            <p:ph idx="1"/>
          </p:nvPr>
        </p:nvPicPr>
        <p:blipFill>
          <a:blip r:embed="rId2"/>
          <a:stretch/>
        </p:blipFill>
        <p:spPr>
          <a:xfrm>
            <a:off x="1996237" y="1994806"/>
            <a:ext cx="7886399" cy="4593828"/>
          </a:xfrm>
          <a:prstGeom prst="rect">
            <a:avLst/>
          </a:prstGeom>
          <a:noFill/>
        </p:spPr>
      </p:pic>
      <p:pic>
        <p:nvPicPr>
          <p:cNvPr id="8" name="Picture 7">
            <a:extLst>
              <a:ext uri="{FF2B5EF4-FFF2-40B4-BE49-F238E27FC236}">
                <a16:creationId xmlns:a16="http://schemas.microsoft.com/office/drawing/2014/main" id="{5ABA3371-5F45-B5BF-5AB0-77C5F7F125E1}"/>
              </a:ext>
            </a:extLst>
          </p:cNvPr>
          <p:cNvPicPr>
            <a:picLocks noChangeAspect="1"/>
          </p:cNvPicPr>
          <p:nvPr/>
        </p:nvPicPr>
        <p:blipFill>
          <a:blip r:embed="rId3"/>
          <a:stretch>
            <a:fillRect/>
          </a:stretch>
        </p:blipFill>
        <p:spPr>
          <a:xfrm>
            <a:off x="361741" y="206724"/>
            <a:ext cx="11093380" cy="1584020"/>
          </a:xfrm>
          <a:prstGeom prst="rect">
            <a:avLst/>
          </a:prstGeom>
        </p:spPr>
      </p:pic>
    </p:spTree>
    <p:extLst>
      <p:ext uri="{BB962C8B-B14F-4D97-AF65-F5344CB8AC3E}">
        <p14:creationId xmlns:p14="http://schemas.microsoft.com/office/powerpoint/2010/main" val="2537143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612648" y="772159"/>
            <a:ext cx="4672584" cy="1230375"/>
          </a:xfrm>
        </p:spPr>
        <p:txBody>
          <a:bodyPr anchor="t">
            <a:normAutofit/>
          </a:bodyPr>
          <a:lstStyle/>
          <a:p>
            <a:pPr algn="ctr"/>
            <a:r>
              <a:rPr lang="en-US" dirty="0">
                <a:latin typeface="Agency FB" panose="020B0503020202020204" pitchFamily="34" charset="0"/>
              </a:rPr>
              <a:t>JISC Digital Capability Assessment</a:t>
            </a:r>
          </a:p>
        </p:txBody>
      </p:sp>
      <p:pic>
        <p:nvPicPr>
          <p:cNvPr id="5" name="Picture 4">
            <a:extLst>
              <a:ext uri="{FF2B5EF4-FFF2-40B4-BE49-F238E27FC236}">
                <a16:creationId xmlns:a16="http://schemas.microsoft.com/office/drawing/2014/main" id="{027BE147-1110-CFE1-7801-5184E82BE4CC}"/>
              </a:ext>
            </a:extLst>
          </p:cNvPr>
          <p:cNvPicPr>
            <a:picLocks noChangeAspect="1"/>
          </p:cNvPicPr>
          <p:nvPr/>
        </p:nvPicPr>
        <p:blipFill>
          <a:blip r:embed="rId3"/>
          <a:srcRect l="13972" r="19692"/>
          <a:stretch>
            <a:fillRect/>
          </a:stretch>
        </p:blipFill>
        <p:spPr>
          <a:xfrm>
            <a:off x="647594" y="2290890"/>
            <a:ext cx="4602691" cy="4041648"/>
          </a:xfrm>
          <a:prstGeom prst="rect">
            <a:avLst/>
          </a:prstGeom>
          <a:noFill/>
        </p:spPr>
      </p:pic>
      <p:sp>
        <p:nvSpPr>
          <p:cNvPr id="3" name="Content Placeholder 2">
            <a:extLst>
              <a:ext uri="{FF2B5EF4-FFF2-40B4-BE49-F238E27FC236}">
                <a16:creationId xmlns:a16="http://schemas.microsoft.com/office/drawing/2014/main" id="{A36B70B6-B9DD-8293-E045-C9E0BE21FEB2}"/>
              </a:ext>
            </a:extLst>
          </p:cNvPr>
          <p:cNvSpPr>
            <a:spLocks noGrp="1"/>
          </p:cNvSpPr>
          <p:nvPr>
            <p:ph sz="quarter" idx="14"/>
          </p:nvPr>
        </p:nvSpPr>
        <p:spPr>
          <a:xfrm>
            <a:off x="6096000" y="983227"/>
            <a:ext cx="5585925" cy="5683044"/>
          </a:xfrm>
        </p:spPr>
        <p:txBody>
          <a:bodyPr>
            <a:normAutofit fontScale="47500" lnSpcReduction="20000"/>
          </a:bodyPr>
          <a:lstStyle/>
          <a:p>
            <a:r>
              <a:rPr lang="en-GB" sz="2300" b="1" dirty="0"/>
              <a:t>Digital proficiency</a:t>
            </a:r>
          </a:p>
          <a:p>
            <a:r>
              <a:rPr lang="en-GB" sz="2300" dirty="0"/>
              <a:t>Digital proficiency is the ability you have to use digital devices, networks, applications, software and services. How quickly do you pick up new tools and skills? Do you cope when technology doesn’t work as expected, do you explore what it can do, and can you work things out for yourself? Proficiency concerns digital ‘mindset’ more than the use of specific tools, which can be achieved by using different applications which helps to develop your confidence and range.</a:t>
            </a:r>
          </a:p>
          <a:p>
            <a:r>
              <a:rPr lang="en-GB" sz="2300" b="1" dirty="0"/>
              <a:t>Your confidence level: Proficient</a:t>
            </a:r>
          </a:p>
          <a:p>
            <a:r>
              <a:rPr lang="en-GB" sz="2300" dirty="0"/>
              <a:t>Consider how you can use your digital skills to succeed on your course and into your chosen career. You might be able to earn digital badges or more formal accreditation for your expertise. Also consider becoming a formal or informal digital champion or buddy to other students with less developed skills.</a:t>
            </a:r>
          </a:p>
          <a:p>
            <a:r>
              <a:rPr lang="en-GB" sz="2300" b="1" dirty="0"/>
              <a:t>Next steps</a:t>
            </a:r>
            <a:endParaRPr lang="en-GB" sz="2300" dirty="0"/>
          </a:p>
          <a:p>
            <a:r>
              <a:rPr lang="en-GB" sz="2300" dirty="0"/>
              <a:t>Consider accrediting your IT skills if this is not already offered as part of your course</a:t>
            </a:r>
          </a:p>
          <a:p>
            <a:r>
              <a:rPr lang="en-GB" sz="2300" dirty="0"/>
              <a:t>Commit to trying something new every day for a week, or every week for a month. You could use your online networks to share your progress, and encourage other students to join you</a:t>
            </a:r>
          </a:p>
          <a:p>
            <a:r>
              <a:rPr lang="en-GB" sz="2300" dirty="0"/>
              <a:t>Look for alternatives to the software you use for regular tasks. Some standard software applications have cut-down, web-based, open and free versions available. Could you benefit from an update or an alternative?</a:t>
            </a:r>
          </a:p>
          <a:p>
            <a:r>
              <a:rPr lang="en-GB" sz="2300" dirty="0"/>
              <a:t>Look at the bigger picture: what digital skills will you need in 2 and 5 years' time? Talk to your tutor or careers team about how you can develop and apply your digital skills</a:t>
            </a:r>
          </a:p>
          <a:p>
            <a:pPr marL="0" indent="0">
              <a:spcBef>
                <a:spcPts val="2500"/>
              </a:spcBef>
              <a:buNone/>
            </a:pPr>
            <a:r>
              <a:rPr lang="en-US" sz="1900" b="0" i="0" u="none" strike="noStrike" dirty="0">
                <a:effectLst/>
              </a:rPr>
              <a:t>.</a:t>
            </a:r>
            <a:endParaRPr lang="en-US" sz="1900" dirty="0"/>
          </a:p>
        </p:txBody>
      </p:sp>
    </p:spTree>
    <p:extLst>
      <p:ext uri="{BB962C8B-B14F-4D97-AF65-F5344CB8AC3E}">
        <p14:creationId xmlns:p14="http://schemas.microsoft.com/office/powerpoint/2010/main" val="187927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20172-4B06-9152-EA5C-C250FE813E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1A7B0A-065A-FF83-0FBE-24B3A359A897}"/>
              </a:ext>
            </a:extLst>
          </p:cNvPr>
          <p:cNvSpPr>
            <a:spLocks noGrp="1"/>
          </p:cNvSpPr>
          <p:nvPr>
            <p:ph type="title"/>
          </p:nvPr>
        </p:nvSpPr>
        <p:spPr>
          <a:xfrm>
            <a:off x="612648" y="802639"/>
            <a:ext cx="4672584" cy="1199895"/>
          </a:xfrm>
        </p:spPr>
        <p:txBody>
          <a:bodyPr anchor="t">
            <a:normAutofit/>
          </a:bodyPr>
          <a:lstStyle/>
          <a:p>
            <a:pPr algn="ctr"/>
            <a:r>
              <a:rPr lang="en-US" dirty="0">
                <a:latin typeface="Agency FB" panose="020B0503020202020204" pitchFamily="34" charset="0"/>
              </a:rPr>
              <a:t>JISC Digital Capability Assessment</a:t>
            </a:r>
          </a:p>
        </p:txBody>
      </p:sp>
      <p:pic>
        <p:nvPicPr>
          <p:cNvPr id="5" name="Picture 4">
            <a:extLst>
              <a:ext uri="{FF2B5EF4-FFF2-40B4-BE49-F238E27FC236}">
                <a16:creationId xmlns:a16="http://schemas.microsoft.com/office/drawing/2014/main" id="{FF42BB5A-634D-B202-6956-997E46583D0D}"/>
              </a:ext>
            </a:extLst>
          </p:cNvPr>
          <p:cNvPicPr>
            <a:picLocks noChangeAspect="1"/>
          </p:cNvPicPr>
          <p:nvPr/>
        </p:nvPicPr>
        <p:blipFill>
          <a:blip r:embed="rId3"/>
          <a:srcRect l="13972" r="19692"/>
          <a:stretch>
            <a:fillRect/>
          </a:stretch>
        </p:blipFill>
        <p:spPr>
          <a:xfrm>
            <a:off x="647594" y="2290890"/>
            <a:ext cx="4602691" cy="4041648"/>
          </a:xfrm>
          <a:prstGeom prst="rect">
            <a:avLst/>
          </a:prstGeom>
          <a:noFill/>
        </p:spPr>
      </p:pic>
      <p:sp>
        <p:nvSpPr>
          <p:cNvPr id="3" name="Content Placeholder 2">
            <a:extLst>
              <a:ext uri="{FF2B5EF4-FFF2-40B4-BE49-F238E27FC236}">
                <a16:creationId xmlns:a16="http://schemas.microsoft.com/office/drawing/2014/main" id="{CFEABE18-01D2-0E02-8292-14BE397072A3}"/>
              </a:ext>
            </a:extLst>
          </p:cNvPr>
          <p:cNvSpPr>
            <a:spLocks noGrp="1"/>
          </p:cNvSpPr>
          <p:nvPr>
            <p:ph sz="quarter" idx="14"/>
          </p:nvPr>
        </p:nvSpPr>
        <p:spPr>
          <a:xfrm>
            <a:off x="6096000" y="983227"/>
            <a:ext cx="5585925" cy="5683044"/>
          </a:xfrm>
        </p:spPr>
        <p:txBody>
          <a:bodyPr>
            <a:normAutofit fontScale="55000" lnSpcReduction="20000"/>
          </a:bodyPr>
          <a:lstStyle/>
          <a:p>
            <a:r>
              <a:rPr lang="en-GB" b="1" dirty="0"/>
              <a:t>Digital creation</a:t>
            </a:r>
          </a:p>
          <a:p>
            <a:r>
              <a:rPr lang="en-GB" dirty="0"/>
              <a:t>Digital creation is about the digital production of content. This can range from technical work such as coding new apps to making digital images, documents and websites. Digital creative professionals have special techniques of digital production, but we all create digital items as a side effect of thinking and participating in a digital world. Mind maps, digital sketches, social media posts, or even selfies can be seen as expressions of digital creativity.</a:t>
            </a:r>
          </a:p>
          <a:p>
            <a:r>
              <a:rPr lang="en-GB" b="1" dirty="0"/>
              <a:t>Your confidence level: Capable</a:t>
            </a:r>
          </a:p>
          <a:p>
            <a:r>
              <a:rPr lang="en-GB" dirty="0"/>
              <a:t>You appear to have a solid foundation and can build on this by sharing digital tips and tricks with other students and by looking for best practice ideas online. If digital creation is important on your course or in your chosen career, speak to a tutor or learning adviser about how you can make sure your skills are up to date.</a:t>
            </a:r>
          </a:p>
          <a:p>
            <a:r>
              <a:rPr lang="en-GB" b="1" dirty="0"/>
              <a:t>Next steps</a:t>
            </a:r>
            <a:endParaRPr lang="en-GB" dirty="0"/>
          </a:p>
          <a:p>
            <a:r>
              <a:rPr lang="en-GB" dirty="0"/>
              <a:t>Take every opportunity to design digital materials to present or communicate about your coursework</a:t>
            </a:r>
          </a:p>
          <a:p>
            <a:r>
              <a:rPr lang="en-GB" dirty="0"/>
              <a:t>Take an online course to develop a new digital talent or learn new creative software</a:t>
            </a:r>
          </a:p>
          <a:p>
            <a:r>
              <a:rPr lang="en-GB" dirty="0"/>
              <a:t>Try one of the following you have not done already: sketch with digital drawing tools; create a complex infographic or data visualisation; write an app; use effects in photo editing; use cascading style sheets to format a web page; create a how-to video</a:t>
            </a:r>
          </a:p>
          <a:p>
            <a:r>
              <a:rPr lang="en-GB" dirty="0"/>
              <a:t>If you are more text-minded, you could commit to creating an online blog or share your writing on a creative writing website</a:t>
            </a:r>
          </a:p>
          <a:p>
            <a:pPr marL="0" indent="0">
              <a:spcBef>
                <a:spcPts val="2500"/>
              </a:spcBef>
              <a:buNone/>
            </a:pPr>
            <a:r>
              <a:rPr lang="en-US" sz="1900" b="0" i="0" u="none" strike="noStrike" dirty="0">
                <a:effectLst/>
              </a:rPr>
              <a:t>.</a:t>
            </a:r>
            <a:endParaRPr lang="en-US" sz="1900" dirty="0"/>
          </a:p>
        </p:txBody>
      </p:sp>
    </p:spTree>
    <p:extLst>
      <p:ext uri="{BB962C8B-B14F-4D97-AF65-F5344CB8AC3E}">
        <p14:creationId xmlns:p14="http://schemas.microsoft.com/office/powerpoint/2010/main" val="3526944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6BA28-7B5B-3D59-0D23-C072A5C2A52B}"/>
              </a:ext>
            </a:extLst>
          </p:cNvPr>
          <p:cNvSpPr>
            <a:spLocks noGrp="1"/>
          </p:cNvSpPr>
          <p:nvPr>
            <p:ph type="ctrTitle"/>
          </p:nvPr>
        </p:nvSpPr>
        <p:spPr>
          <a:xfrm>
            <a:off x="274320" y="1801368"/>
            <a:ext cx="7772400" cy="4572000"/>
          </a:xfrm>
        </p:spPr>
        <p:txBody>
          <a:bodyPr/>
          <a:lstStyle/>
          <a:p>
            <a:r>
              <a:rPr lang="en-US" dirty="0">
                <a:latin typeface="Agency FB" panose="020B0503020202020204" pitchFamily="34" charset="0"/>
              </a:rPr>
              <a:t>Microsoft</a:t>
            </a:r>
            <a:br>
              <a:rPr lang="en-US" dirty="0">
                <a:latin typeface="Agency FB" panose="020B0503020202020204" pitchFamily="34" charset="0"/>
              </a:rPr>
            </a:br>
            <a:r>
              <a:rPr lang="en-US" dirty="0">
                <a:latin typeface="Agency FB" panose="020B0503020202020204" pitchFamily="34" charset="0"/>
              </a:rPr>
              <a:t>Excel</a:t>
            </a:r>
          </a:p>
        </p:txBody>
      </p:sp>
      <p:sp>
        <p:nvSpPr>
          <p:cNvPr id="3" name="Subtitle 2">
            <a:extLst>
              <a:ext uri="{FF2B5EF4-FFF2-40B4-BE49-F238E27FC236}">
                <a16:creationId xmlns:a16="http://schemas.microsoft.com/office/drawing/2014/main" id="{58443BCF-B6AE-B157-B5A8-60575A5F5EBF}"/>
              </a:ext>
            </a:extLst>
          </p:cNvPr>
          <p:cNvSpPr>
            <a:spLocks noGrp="1"/>
          </p:cNvSpPr>
          <p:nvPr>
            <p:ph type="subTitle" idx="1"/>
          </p:nvPr>
        </p:nvSpPr>
        <p:spPr>
          <a:xfrm>
            <a:off x="265176" y="484632"/>
            <a:ext cx="7772400" cy="594360"/>
          </a:xfrm>
        </p:spPr>
        <p:txBody>
          <a:bodyPr/>
          <a:lstStyle/>
          <a:p>
            <a:r>
              <a:rPr lang="en-US" dirty="0">
                <a:latin typeface="Agency FB" panose="020B0503020202020204" pitchFamily="34" charset="0"/>
              </a:rPr>
              <a:t>Discovering:</a:t>
            </a:r>
            <a:endParaRPr lang="en-US" dirty="0"/>
          </a:p>
        </p:txBody>
      </p:sp>
    </p:spTree>
    <p:extLst>
      <p:ext uri="{BB962C8B-B14F-4D97-AF65-F5344CB8AC3E}">
        <p14:creationId xmlns:p14="http://schemas.microsoft.com/office/powerpoint/2010/main" val="1172642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98D56-0B99-4C2B-4750-3AB940DBEB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72119F-E029-A2FF-2046-0FDAA5D0C024}"/>
              </a:ext>
            </a:extLst>
          </p:cNvPr>
          <p:cNvSpPr>
            <a:spLocks noGrp="1"/>
          </p:cNvSpPr>
          <p:nvPr>
            <p:ph type="title"/>
          </p:nvPr>
        </p:nvSpPr>
        <p:spPr>
          <a:xfrm>
            <a:off x="612648" y="741679"/>
            <a:ext cx="4672584" cy="1260855"/>
          </a:xfrm>
        </p:spPr>
        <p:txBody>
          <a:bodyPr anchor="t">
            <a:normAutofit/>
          </a:bodyPr>
          <a:lstStyle/>
          <a:p>
            <a:pPr algn="ctr"/>
            <a:r>
              <a:rPr lang="en-US" dirty="0"/>
              <a:t>Using Microsoft </a:t>
            </a:r>
            <a:br>
              <a:rPr lang="en-US" dirty="0"/>
            </a:br>
            <a:r>
              <a:rPr lang="en-US" dirty="0"/>
              <a:t>Excel</a:t>
            </a:r>
          </a:p>
        </p:txBody>
      </p:sp>
      <p:pic>
        <p:nvPicPr>
          <p:cNvPr id="5" name="Picture 4">
            <a:extLst>
              <a:ext uri="{FF2B5EF4-FFF2-40B4-BE49-F238E27FC236}">
                <a16:creationId xmlns:a16="http://schemas.microsoft.com/office/drawing/2014/main" id="{02FDC32B-9C80-24A5-BF7C-7B824E803136}"/>
              </a:ext>
            </a:extLst>
          </p:cNvPr>
          <p:cNvPicPr>
            <a:picLocks noChangeAspect="1"/>
          </p:cNvPicPr>
          <p:nvPr/>
        </p:nvPicPr>
        <p:blipFill>
          <a:blip r:embed="rId3">
            <a:extLst>
              <a:ext uri="{28A0092B-C50C-407E-A947-70E740481C1C}">
                <a14:useLocalDpi xmlns:a14="http://schemas.microsoft.com/office/drawing/2010/main" val="0"/>
              </a:ext>
            </a:extLst>
          </a:blip>
          <a:srcRect l="12367" r="12367"/>
          <a:stretch/>
        </p:blipFill>
        <p:spPr>
          <a:xfrm>
            <a:off x="647594" y="2290890"/>
            <a:ext cx="4602691" cy="4041648"/>
          </a:xfrm>
          <a:prstGeom prst="rect">
            <a:avLst/>
          </a:prstGeom>
          <a:noFill/>
        </p:spPr>
      </p:pic>
      <p:sp>
        <p:nvSpPr>
          <p:cNvPr id="3" name="Content Placeholder 2">
            <a:extLst>
              <a:ext uri="{FF2B5EF4-FFF2-40B4-BE49-F238E27FC236}">
                <a16:creationId xmlns:a16="http://schemas.microsoft.com/office/drawing/2014/main" id="{A5ED4E27-709F-1FC4-D91B-98D8ADA72328}"/>
              </a:ext>
            </a:extLst>
          </p:cNvPr>
          <p:cNvSpPr>
            <a:spLocks noGrp="1"/>
          </p:cNvSpPr>
          <p:nvPr>
            <p:ph sz="quarter" idx="14"/>
          </p:nvPr>
        </p:nvSpPr>
        <p:spPr>
          <a:xfrm>
            <a:off x="6096000" y="1259840"/>
            <a:ext cx="5585925" cy="4966208"/>
          </a:xfrm>
        </p:spPr>
        <p:txBody>
          <a:bodyPr>
            <a:normAutofit fontScale="25000" lnSpcReduction="20000"/>
          </a:bodyPr>
          <a:lstStyle/>
          <a:p>
            <a:pPr marL="0" indent="0">
              <a:spcBef>
                <a:spcPts val="2500"/>
              </a:spcBef>
              <a:buNone/>
            </a:pPr>
            <a:r>
              <a:rPr lang="en-GB" sz="8000" dirty="0"/>
              <a:t>“Throughout this module, I developed my Microsoft Excel skills by learning how to create and organise spreadsheets, use formulas and functions such as </a:t>
            </a:r>
            <a:r>
              <a:rPr lang="en-GB" sz="8000" b="1" dirty="0"/>
              <a:t>SUM</a:t>
            </a:r>
            <a:r>
              <a:rPr lang="en-GB" sz="8000" dirty="0"/>
              <a:t> and </a:t>
            </a:r>
            <a:r>
              <a:rPr lang="en-GB" sz="8000" b="1" dirty="0"/>
              <a:t>AVERAGE</a:t>
            </a:r>
            <a:r>
              <a:rPr lang="en-GB" sz="8000" dirty="0"/>
              <a:t>, and present data clearly using charts and tables. I also improved my ability to analyse and interpret data accurately, making Excel a valuable tool for completing academic tasks efficiently. These skills will continue to support me in both my future studies and my professional career - |Although admittedly, I’ve got some brushing up to do before I feel extremely confident with creating spreadsheets again.”</a:t>
            </a:r>
          </a:p>
          <a:p>
            <a:pPr marL="0" indent="0">
              <a:spcBef>
                <a:spcPts val="2500"/>
              </a:spcBef>
              <a:buNone/>
            </a:pPr>
            <a:r>
              <a:rPr lang="en-US" sz="1900" b="0" i="0" u="none" strike="noStrike" dirty="0">
                <a:effectLst/>
              </a:rPr>
              <a:t>.</a:t>
            </a:r>
            <a:endParaRPr lang="en-US" sz="1900" dirty="0"/>
          </a:p>
        </p:txBody>
      </p:sp>
    </p:spTree>
    <p:extLst>
      <p:ext uri="{BB962C8B-B14F-4D97-AF65-F5344CB8AC3E}">
        <p14:creationId xmlns:p14="http://schemas.microsoft.com/office/powerpoint/2010/main" val="2428689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2F8EAF-D9DE-9FD3-ED83-7032E7D7FC06}"/>
              </a:ext>
            </a:extLst>
          </p:cNvPr>
          <p:cNvSpPr>
            <a:spLocks noGrp="1"/>
          </p:cNvSpPr>
          <p:nvPr>
            <p:ph type="title"/>
          </p:nvPr>
        </p:nvSpPr>
        <p:spPr>
          <a:xfrm>
            <a:off x="614676" y="1847088"/>
            <a:ext cx="7342307" cy="1133856"/>
          </a:xfrm>
        </p:spPr>
        <p:txBody>
          <a:bodyPr/>
          <a:lstStyle/>
          <a:p>
            <a:r>
              <a:rPr lang="en-US" dirty="0">
                <a:latin typeface="Agency FB" panose="020B0503020202020204" pitchFamily="34" charset="0"/>
              </a:rPr>
              <a:t>Conclusion</a:t>
            </a:r>
            <a:r>
              <a:rPr lang="en-US" dirty="0"/>
              <a:t> </a:t>
            </a:r>
          </a:p>
        </p:txBody>
      </p:sp>
      <p:sp>
        <p:nvSpPr>
          <p:cNvPr id="5" name="Content Placeholder 4">
            <a:extLst>
              <a:ext uri="{FF2B5EF4-FFF2-40B4-BE49-F238E27FC236}">
                <a16:creationId xmlns:a16="http://schemas.microsoft.com/office/drawing/2014/main" id="{0EA6679F-0290-515C-BB0F-947C10AC81E4}"/>
              </a:ext>
            </a:extLst>
          </p:cNvPr>
          <p:cNvSpPr>
            <a:spLocks noGrp="1"/>
          </p:cNvSpPr>
          <p:nvPr>
            <p:ph sz="quarter" idx="13"/>
          </p:nvPr>
        </p:nvSpPr>
        <p:spPr>
          <a:xfrm>
            <a:off x="612775" y="3594099"/>
            <a:ext cx="10890374" cy="2743200"/>
          </a:xfrm>
        </p:spPr>
        <p:txBody>
          <a:bodyPr/>
          <a:lstStyle/>
          <a:p>
            <a:r>
              <a:rPr lang="en-GB" dirty="0"/>
              <a:t>In conclusion, this Business Skills module has helped me develop valuable digital and professional skills that will support me throughout my academic studies and future career. Reflecting on my Jisc Digital Capability Assessment, completing my LinkedIn Learning Office 365 courses, and improving my Excel skills have increased my confidence in using digital tools effectively. I will continue to build on these skills to become a more efficient, adaptable, and confident learner and future professional. Thank you for listening, and I am happy to answer any questions.</a:t>
            </a:r>
          </a:p>
          <a:p>
            <a:endParaRPr lang="en-US" dirty="0"/>
          </a:p>
        </p:txBody>
      </p:sp>
    </p:spTree>
    <p:extLst>
      <p:ext uri="{BB962C8B-B14F-4D97-AF65-F5344CB8AC3E}">
        <p14:creationId xmlns:p14="http://schemas.microsoft.com/office/powerpoint/2010/main" val="2651058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209B1-CECE-7466-7044-9D73619E56A1}"/>
              </a:ext>
            </a:extLst>
          </p:cNvPr>
          <p:cNvSpPr>
            <a:spLocks noGrp="1"/>
          </p:cNvSpPr>
          <p:nvPr>
            <p:ph type="ctrTitle"/>
          </p:nvPr>
        </p:nvSpPr>
        <p:spPr>
          <a:xfrm>
            <a:off x="7168896" y="1129554"/>
            <a:ext cx="4361688" cy="3475236"/>
          </a:xfrm>
        </p:spPr>
        <p:txBody>
          <a:bodyPr anchor="b">
            <a:normAutofit/>
          </a:bodyPr>
          <a:lstStyle/>
          <a:p>
            <a:r>
              <a:rPr lang="en-US" dirty="0">
                <a:latin typeface="Agency FB" panose="020B0503020202020204" pitchFamily="34" charset="0"/>
              </a:rPr>
              <a:t>Q &amp; A</a:t>
            </a:r>
          </a:p>
        </p:txBody>
      </p:sp>
      <p:sp>
        <p:nvSpPr>
          <p:cNvPr id="11" name="Subtitle 2">
            <a:extLst>
              <a:ext uri="{FF2B5EF4-FFF2-40B4-BE49-F238E27FC236}">
                <a16:creationId xmlns:a16="http://schemas.microsoft.com/office/drawing/2014/main" id="{DE01AA58-09C0-E97B-CC7A-4394570BA859}"/>
              </a:ext>
            </a:extLst>
          </p:cNvPr>
          <p:cNvSpPr>
            <a:spLocks noGrp="1"/>
          </p:cNvSpPr>
          <p:nvPr>
            <p:ph type="subTitle" idx="1"/>
          </p:nvPr>
        </p:nvSpPr>
        <p:spPr>
          <a:xfrm>
            <a:off x="7168897" y="4731335"/>
            <a:ext cx="4206240" cy="1184585"/>
          </a:xfrm>
        </p:spPr>
        <p:txBody>
          <a:bodyPr anchor="t">
            <a:normAutofit/>
          </a:bodyPr>
          <a:lstStyle/>
          <a:p>
            <a:r>
              <a:rPr lang="en-US" dirty="0">
                <a:latin typeface="Agency FB" panose="020B0503020202020204" pitchFamily="34" charset="0"/>
              </a:rPr>
              <a:t>ANY QUESTIONS?</a:t>
            </a:r>
          </a:p>
        </p:txBody>
      </p:sp>
      <p:pic>
        <p:nvPicPr>
          <p:cNvPr id="6" name="Picture Placeholder 5" descr="Melting wall clock on grey background">
            <a:extLst>
              <a:ext uri="{FF2B5EF4-FFF2-40B4-BE49-F238E27FC236}">
                <a16:creationId xmlns:a16="http://schemas.microsoft.com/office/drawing/2014/main" id="{7D071976-9DDA-8EF5-F9B4-1BE7497CC16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1473" r="11473"/>
          <a:stretch/>
        </p:blipFill>
        <p:spPr>
          <a:xfrm>
            <a:off x="37" y="0"/>
            <a:ext cx="6584876" cy="6858000"/>
          </a:xfrm>
          <a:noFill/>
        </p:spPr>
      </p:pic>
    </p:spTree>
    <p:extLst>
      <p:ext uri="{BB962C8B-B14F-4D97-AF65-F5344CB8AC3E}">
        <p14:creationId xmlns:p14="http://schemas.microsoft.com/office/powerpoint/2010/main" val="2999686948"/>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_win32_DN_V3" id="{9F427321-9060-43C1-8B15-4D38A9FA231C}" vid="{F91C65FD-DCCD-4832-9662-5F5E106155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EA2E174-8201-44C8-8E86-D532E6482AA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7815C017-F059-461C-B5CA-F74FA8291930}">
  <ds:schemaRefs>
    <ds:schemaRef ds:uri="http://schemas.microsoft.com/sharepoint/v3/contenttype/forms"/>
  </ds:schemaRefs>
</ds:datastoreItem>
</file>

<file path=customXml/itemProps3.xml><?xml version="1.0" encoding="utf-8"?>
<ds:datastoreItem xmlns:ds="http://schemas.openxmlformats.org/officeDocument/2006/customXml" ds:itemID="{AF7CFCFE-9E11-486F-94A1-AD5EF62DEC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{B34464AD-594A-4681-B715-FE8675237F43}9db5ba7a-f6a8-423e-8130-f3099013613b-TF6f351658-02aa-4255-a406-604a46294ca9_win32</Template>
  <TotalTime>1129</TotalTime>
  <Words>1141</Words>
  <Application>Microsoft Office PowerPoint</Application>
  <PresentationFormat>Widescreen</PresentationFormat>
  <Paragraphs>63</Paragraphs>
  <Slides>14</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Agency FB</vt:lpstr>
      <vt:lpstr>Aptos</vt:lpstr>
      <vt:lpstr>Arial</vt:lpstr>
      <vt:lpstr>Neue Haas Grotesk Text Pro</vt:lpstr>
      <vt:lpstr>Helena</vt:lpstr>
      <vt:lpstr>My 5 Minute Refective Presentation</vt:lpstr>
      <vt:lpstr>Contents</vt:lpstr>
      <vt:lpstr>Introduction</vt:lpstr>
      <vt:lpstr>LinkedIn  Learning &amp;  Microsoft Outlook</vt:lpstr>
      <vt:lpstr>Discovering Linked In Learning</vt:lpstr>
      <vt:lpstr>“My First LinkedIn Learning Certificate”</vt:lpstr>
      <vt:lpstr>JISC  Digital Capability Assessment</vt:lpstr>
      <vt:lpstr>PowerPoint Presentation</vt:lpstr>
      <vt:lpstr>JISC Digital Capability Assessment</vt:lpstr>
      <vt:lpstr>JISC Digital Capability Assessment</vt:lpstr>
      <vt:lpstr>Microsoft Excel</vt:lpstr>
      <vt:lpstr>Using Microsoft  Excel</vt:lpstr>
      <vt:lpstr>Conclusion </vt:lpstr>
      <vt:lpstr>Q &amp; 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Edward Ramus</dc:creator>
  <cp:lastModifiedBy>Edward Ramus</cp:lastModifiedBy>
  <cp:revision>1</cp:revision>
  <dcterms:created xsi:type="dcterms:W3CDTF">2026-06-26T00:56:46Z</dcterms:created>
  <dcterms:modified xsi:type="dcterms:W3CDTF">2026-06-26T19:46:22Z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