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D5C641-CDF0-4EB8-832F-F9B8017811BA}" v="4" dt="2023-01-30T16:12:21.3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7" d="100"/>
          <a:sy n="67" d="100"/>
        </p:scale>
        <p:origin x="610"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A1960351-4B50-4F42-9BAB-3C814542D681}"/>
    <pc:docChg chg="modSld modShowInfo">
      <pc:chgData name="James Drew" userId="7bac6938-da9f-4849-b7bb-5bcb1c7aced0" providerId="ADAL" clId="{A1960351-4B50-4F42-9BAB-3C814542D681}" dt="2023-01-31T10:17:30.177" v="3" actId="20577"/>
      <pc:docMkLst>
        <pc:docMk/>
      </pc:docMkLst>
      <pc:sldChg chg="modSp mod">
        <pc:chgData name="James Drew" userId="7bac6938-da9f-4849-b7bb-5bcb1c7aced0" providerId="ADAL" clId="{A1960351-4B50-4F42-9BAB-3C814542D681}" dt="2023-01-31T10:17:30.177" v="3" actId="20577"/>
        <pc:sldMkLst>
          <pc:docMk/>
          <pc:sldMk cId="4166863294" sldId="263"/>
        </pc:sldMkLst>
        <pc:spChg chg="mod">
          <ac:chgData name="James Drew" userId="7bac6938-da9f-4849-b7bb-5bcb1c7aced0" providerId="ADAL" clId="{A1960351-4B50-4F42-9BAB-3C814542D681}" dt="2023-01-31T10:17:30.177" v="3" actId="20577"/>
          <ac:spMkLst>
            <pc:docMk/>
            <pc:sldMk cId="4166863294" sldId="263"/>
            <ac:spMk id="6" creationId="{7741CF79-0E6D-3977-12A6-9551364B7526}"/>
          </ac:spMkLst>
        </pc:spChg>
      </pc:sldChg>
    </pc:docChg>
  </pc:docChgLst>
  <pc:docChgLst>
    <pc:chgData name="James Drew" userId="7bac6938-da9f-4849-b7bb-5bcb1c7aced0" providerId="ADAL" clId="{82D5C641-CDF0-4EB8-832F-F9B8017811BA}"/>
    <pc:docChg chg="undo custSel addSld modSld">
      <pc:chgData name="James Drew" userId="7bac6938-da9f-4849-b7bb-5bcb1c7aced0" providerId="ADAL" clId="{82D5C641-CDF0-4EB8-832F-F9B8017811BA}" dt="2023-01-30T16:49:22.566" v="661" actId="20577"/>
      <pc:docMkLst>
        <pc:docMk/>
      </pc:docMkLst>
      <pc:sldChg chg="modSp mod">
        <pc:chgData name="James Drew" userId="7bac6938-da9f-4849-b7bb-5bcb1c7aced0" providerId="ADAL" clId="{82D5C641-CDF0-4EB8-832F-F9B8017811BA}" dt="2023-01-30T15:40:26.426" v="0" actId="5793"/>
        <pc:sldMkLst>
          <pc:docMk/>
          <pc:sldMk cId="3791437695" sldId="259"/>
        </pc:sldMkLst>
        <pc:spChg chg="mod">
          <ac:chgData name="James Drew" userId="7bac6938-da9f-4849-b7bb-5bcb1c7aced0" providerId="ADAL" clId="{82D5C641-CDF0-4EB8-832F-F9B8017811BA}" dt="2023-01-30T15:40:26.426" v="0" actId="5793"/>
          <ac:spMkLst>
            <pc:docMk/>
            <pc:sldMk cId="3791437695" sldId="259"/>
            <ac:spMk id="3" creationId="{2EDBDFCE-C69E-116D-FDCB-6F05D8C35719}"/>
          </ac:spMkLst>
        </pc:spChg>
      </pc:sldChg>
      <pc:sldChg chg="modSp new mod">
        <pc:chgData name="James Drew" userId="7bac6938-da9f-4849-b7bb-5bcb1c7aced0" providerId="ADAL" clId="{82D5C641-CDF0-4EB8-832F-F9B8017811BA}" dt="2023-01-30T15:45:10.225" v="45" actId="27636"/>
        <pc:sldMkLst>
          <pc:docMk/>
          <pc:sldMk cId="3360909608" sldId="260"/>
        </pc:sldMkLst>
        <pc:spChg chg="mod">
          <ac:chgData name="James Drew" userId="7bac6938-da9f-4849-b7bb-5bcb1c7aced0" providerId="ADAL" clId="{82D5C641-CDF0-4EB8-832F-F9B8017811BA}" dt="2023-01-30T15:44:34.683" v="38" actId="5793"/>
          <ac:spMkLst>
            <pc:docMk/>
            <pc:sldMk cId="3360909608" sldId="260"/>
            <ac:spMk id="2" creationId="{B2CB97C8-C79B-53C5-E065-F77530C9FDDA}"/>
          </ac:spMkLst>
        </pc:spChg>
        <pc:spChg chg="mod">
          <ac:chgData name="James Drew" userId="7bac6938-da9f-4849-b7bb-5bcb1c7aced0" providerId="ADAL" clId="{82D5C641-CDF0-4EB8-832F-F9B8017811BA}" dt="2023-01-30T15:45:10.225" v="45" actId="27636"/>
          <ac:spMkLst>
            <pc:docMk/>
            <pc:sldMk cId="3360909608" sldId="260"/>
            <ac:spMk id="3" creationId="{ACBD71CD-7F2F-01A1-6D3F-ADF2BE61A3A5}"/>
          </ac:spMkLst>
        </pc:spChg>
      </pc:sldChg>
      <pc:sldChg chg="addSp modSp new mod setBg">
        <pc:chgData name="James Drew" userId="7bac6938-da9f-4849-b7bb-5bcb1c7aced0" providerId="ADAL" clId="{82D5C641-CDF0-4EB8-832F-F9B8017811BA}" dt="2023-01-30T15:48:54.589" v="70" actId="14100"/>
        <pc:sldMkLst>
          <pc:docMk/>
          <pc:sldMk cId="640259684" sldId="261"/>
        </pc:sldMkLst>
        <pc:spChg chg="mod">
          <ac:chgData name="James Drew" userId="7bac6938-da9f-4849-b7bb-5bcb1c7aced0" providerId="ADAL" clId="{82D5C641-CDF0-4EB8-832F-F9B8017811BA}" dt="2023-01-30T15:48:43.163" v="68" actId="26606"/>
          <ac:spMkLst>
            <pc:docMk/>
            <pc:sldMk cId="640259684" sldId="261"/>
            <ac:spMk id="2" creationId="{95759992-7C09-CBC7-F367-A9583EBD31E0}"/>
          </ac:spMkLst>
        </pc:spChg>
        <pc:spChg chg="mod">
          <ac:chgData name="James Drew" userId="7bac6938-da9f-4849-b7bb-5bcb1c7aced0" providerId="ADAL" clId="{82D5C641-CDF0-4EB8-832F-F9B8017811BA}" dt="2023-01-30T15:48:54.589" v="70" actId="14100"/>
          <ac:spMkLst>
            <pc:docMk/>
            <pc:sldMk cId="640259684" sldId="261"/>
            <ac:spMk id="3" creationId="{9C5DDCB4-87ED-CDE8-0D58-9C9ACA923CF0}"/>
          </ac:spMkLst>
        </pc:spChg>
        <pc:spChg chg="add">
          <ac:chgData name="James Drew" userId="7bac6938-da9f-4849-b7bb-5bcb1c7aced0" providerId="ADAL" clId="{82D5C641-CDF0-4EB8-832F-F9B8017811BA}" dt="2023-01-30T15:48:43.163" v="68" actId="26606"/>
          <ac:spMkLst>
            <pc:docMk/>
            <pc:sldMk cId="640259684" sldId="261"/>
            <ac:spMk id="10" creationId="{5669F72C-E3FB-4C48-AEBD-AF7AC0D749C7}"/>
          </ac:spMkLst>
        </pc:spChg>
        <pc:spChg chg="add">
          <ac:chgData name="James Drew" userId="7bac6938-da9f-4849-b7bb-5bcb1c7aced0" providerId="ADAL" clId="{82D5C641-CDF0-4EB8-832F-F9B8017811BA}" dt="2023-01-30T15:48:43.163" v="68" actId="26606"/>
          <ac:spMkLst>
            <pc:docMk/>
            <pc:sldMk cId="640259684" sldId="261"/>
            <ac:spMk id="12" creationId="{0273E372-AAE1-7E3A-D35A-832630F6DB6C}"/>
          </ac:spMkLst>
        </pc:spChg>
        <pc:spChg chg="add">
          <ac:chgData name="James Drew" userId="7bac6938-da9f-4849-b7bb-5bcb1c7aced0" providerId="ADAL" clId="{82D5C641-CDF0-4EB8-832F-F9B8017811BA}" dt="2023-01-30T15:48:43.163" v="68" actId="26606"/>
          <ac:spMkLst>
            <pc:docMk/>
            <pc:sldMk cId="640259684" sldId="261"/>
            <ac:spMk id="14" creationId="{F9F3AB66-42CF-94B3-7050-9DDAFC451FAB}"/>
          </ac:spMkLst>
        </pc:spChg>
        <pc:picChg chg="add">
          <ac:chgData name="James Drew" userId="7bac6938-da9f-4849-b7bb-5bcb1c7aced0" providerId="ADAL" clId="{82D5C641-CDF0-4EB8-832F-F9B8017811BA}" dt="2023-01-30T15:48:43.163" v="68" actId="26606"/>
          <ac:picMkLst>
            <pc:docMk/>
            <pc:sldMk cId="640259684" sldId="261"/>
            <ac:picMk id="7" creationId="{C444E438-FFD5-6E0A-08AE-4C6DFC09C5F8}"/>
          </ac:picMkLst>
        </pc:picChg>
      </pc:sldChg>
      <pc:sldChg chg="addSp delSp modSp new mod modClrScheme chgLayout">
        <pc:chgData name="James Drew" userId="7bac6938-da9f-4849-b7bb-5bcb1c7aced0" providerId="ADAL" clId="{82D5C641-CDF0-4EB8-832F-F9B8017811BA}" dt="2023-01-30T15:49:54.548" v="85" actId="1076"/>
        <pc:sldMkLst>
          <pc:docMk/>
          <pc:sldMk cId="3130688205" sldId="262"/>
        </pc:sldMkLst>
        <pc:spChg chg="del">
          <ac:chgData name="James Drew" userId="7bac6938-da9f-4849-b7bb-5bcb1c7aced0" providerId="ADAL" clId="{82D5C641-CDF0-4EB8-832F-F9B8017811BA}" dt="2023-01-30T15:49:29.881" v="78" actId="700"/>
          <ac:spMkLst>
            <pc:docMk/>
            <pc:sldMk cId="3130688205" sldId="262"/>
            <ac:spMk id="2" creationId="{97FF709F-AEE1-C5C6-4904-26CD712497B6}"/>
          </ac:spMkLst>
        </pc:spChg>
        <pc:spChg chg="del mod">
          <ac:chgData name="James Drew" userId="7bac6938-da9f-4849-b7bb-5bcb1c7aced0" providerId="ADAL" clId="{82D5C641-CDF0-4EB8-832F-F9B8017811BA}" dt="2023-01-30T15:49:29.881" v="78" actId="700"/>
          <ac:spMkLst>
            <pc:docMk/>
            <pc:sldMk cId="3130688205" sldId="262"/>
            <ac:spMk id="3" creationId="{A7F1BA56-43E5-8F64-6B25-35738BB66630}"/>
          </ac:spMkLst>
        </pc:spChg>
        <pc:spChg chg="add mod">
          <ac:chgData name="James Drew" userId="7bac6938-da9f-4849-b7bb-5bcb1c7aced0" providerId="ADAL" clId="{82D5C641-CDF0-4EB8-832F-F9B8017811BA}" dt="2023-01-30T15:49:54.548" v="85" actId="1076"/>
          <ac:spMkLst>
            <pc:docMk/>
            <pc:sldMk cId="3130688205" sldId="262"/>
            <ac:spMk id="5" creationId="{29641044-FAF3-F806-F463-71C856339B7C}"/>
          </ac:spMkLst>
        </pc:spChg>
      </pc:sldChg>
      <pc:sldChg chg="addSp delSp modSp new mod modClrScheme chgLayout">
        <pc:chgData name="James Drew" userId="7bac6938-da9f-4849-b7bb-5bcb1c7aced0" providerId="ADAL" clId="{82D5C641-CDF0-4EB8-832F-F9B8017811BA}" dt="2023-01-30T15:54:38.198" v="100" actId="20577"/>
        <pc:sldMkLst>
          <pc:docMk/>
          <pc:sldMk cId="4166863294" sldId="263"/>
        </pc:sldMkLst>
        <pc:spChg chg="add mod">
          <ac:chgData name="James Drew" userId="7bac6938-da9f-4849-b7bb-5bcb1c7aced0" providerId="ADAL" clId="{82D5C641-CDF0-4EB8-832F-F9B8017811BA}" dt="2023-01-30T15:53:22.700" v="95" actId="1076"/>
          <ac:spMkLst>
            <pc:docMk/>
            <pc:sldMk cId="4166863294" sldId="263"/>
            <ac:spMk id="2" creationId="{378B88CF-81E8-EFB5-18BA-C5668F241225}"/>
          </ac:spMkLst>
        </pc:spChg>
        <pc:spChg chg="add del">
          <ac:chgData name="James Drew" userId="7bac6938-da9f-4849-b7bb-5bcb1c7aced0" providerId="ADAL" clId="{82D5C641-CDF0-4EB8-832F-F9B8017811BA}" dt="2023-01-30T15:51:11.655" v="90" actId="22"/>
          <ac:spMkLst>
            <pc:docMk/>
            <pc:sldMk cId="4166863294" sldId="263"/>
            <ac:spMk id="4" creationId="{8D587745-6607-03AE-822A-E8B48D9CE120}"/>
          </ac:spMkLst>
        </pc:spChg>
        <pc:spChg chg="add mod">
          <ac:chgData name="James Drew" userId="7bac6938-da9f-4849-b7bb-5bcb1c7aced0" providerId="ADAL" clId="{82D5C641-CDF0-4EB8-832F-F9B8017811BA}" dt="2023-01-30T15:54:38.198" v="100" actId="20577"/>
          <ac:spMkLst>
            <pc:docMk/>
            <pc:sldMk cId="4166863294" sldId="263"/>
            <ac:spMk id="6" creationId="{7741CF79-0E6D-3977-12A6-9551364B7526}"/>
          </ac:spMkLst>
        </pc:spChg>
      </pc:sldChg>
      <pc:sldChg chg="addSp delSp modSp new mod">
        <pc:chgData name="James Drew" userId="7bac6938-da9f-4849-b7bb-5bcb1c7aced0" providerId="ADAL" clId="{82D5C641-CDF0-4EB8-832F-F9B8017811BA}" dt="2023-01-30T16:01:58.297" v="113" actId="21"/>
        <pc:sldMkLst>
          <pc:docMk/>
          <pc:sldMk cId="652485337" sldId="264"/>
        </pc:sldMkLst>
        <pc:spChg chg="mod">
          <ac:chgData name="James Drew" userId="7bac6938-da9f-4849-b7bb-5bcb1c7aced0" providerId="ADAL" clId="{82D5C641-CDF0-4EB8-832F-F9B8017811BA}" dt="2023-01-30T15:59:34.642" v="107" actId="1076"/>
          <ac:spMkLst>
            <pc:docMk/>
            <pc:sldMk cId="652485337" sldId="264"/>
            <ac:spMk id="2" creationId="{B67A7321-20E1-175A-699B-7D6835319F6D}"/>
          </ac:spMkLst>
        </pc:spChg>
        <pc:spChg chg="add del mod">
          <ac:chgData name="James Drew" userId="7bac6938-da9f-4849-b7bb-5bcb1c7aced0" providerId="ADAL" clId="{82D5C641-CDF0-4EB8-832F-F9B8017811BA}" dt="2023-01-30T15:59:28.443" v="106" actId="22"/>
          <ac:spMkLst>
            <pc:docMk/>
            <pc:sldMk cId="652485337" sldId="264"/>
            <ac:spMk id="4" creationId="{D04F1BAF-E155-FAC2-0622-D5D9D5DA7D96}"/>
          </ac:spMkLst>
        </pc:spChg>
        <pc:spChg chg="add mod">
          <ac:chgData name="James Drew" userId="7bac6938-da9f-4849-b7bb-5bcb1c7aced0" providerId="ADAL" clId="{82D5C641-CDF0-4EB8-832F-F9B8017811BA}" dt="2023-01-30T16:01:58.297" v="113" actId="21"/>
          <ac:spMkLst>
            <pc:docMk/>
            <pc:sldMk cId="652485337" sldId="264"/>
            <ac:spMk id="6" creationId="{2E476E4E-6523-B168-767B-4E3358FE6CBF}"/>
          </ac:spMkLst>
        </pc:spChg>
      </pc:sldChg>
      <pc:sldChg chg="addSp delSp modSp new mod">
        <pc:chgData name="James Drew" userId="7bac6938-da9f-4849-b7bb-5bcb1c7aced0" providerId="ADAL" clId="{82D5C641-CDF0-4EB8-832F-F9B8017811BA}" dt="2023-01-30T16:06:00.592" v="167"/>
        <pc:sldMkLst>
          <pc:docMk/>
          <pc:sldMk cId="2835082693" sldId="265"/>
        </pc:sldMkLst>
        <pc:spChg chg="del">
          <ac:chgData name="James Drew" userId="7bac6938-da9f-4849-b7bb-5bcb1c7aced0" providerId="ADAL" clId="{82D5C641-CDF0-4EB8-832F-F9B8017811BA}" dt="2023-01-30T16:02:23.023" v="117" actId="21"/>
          <ac:spMkLst>
            <pc:docMk/>
            <pc:sldMk cId="2835082693" sldId="265"/>
            <ac:spMk id="2" creationId="{04F46886-5296-52E5-D14A-7D6B2D9BC17D}"/>
          </ac:spMkLst>
        </pc:spChg>
        <pc:spChg chg="add mod">
          <ac:chgData name="James Drew" userId="7bac6938-da9f-4849-b7bb-5bcb1c7aced0" providerId="ADAL" clId="{82D5C641-CDF0-4EB8-832F-F9B8017811BA}" dt="2023-01-30T16:02:37.757" v="120" actId="1076"/>
          <ac:spMkLst>
            <pc:docMk/>
            <pc:sldMk cId="2835082693" sldId="265"/>
            <ac:spMk id="4" creationId="{8560B208-BD72-8F48-E99A-828E465178A9}"/>
          </ac:spMkLst>
        </pc:spChg>
        <pc:spChg chg="add del mod">
          <ac:chgData name="James Drew" userId="7bac6938-da9f-4849-b7bb-5bcb1c7aced0" providerId="ADAL" clId="{82D5C641-CDF0-4EB8-832F-F9B8017811BA}" dt="2023-01-30T16:06:00.592" v="167"/>
          <ac:spMkLst>
            <pc:docMk/>
            <pc:sldMk cId="2835082693" sldId="265"/>
            <ac:spMk id="5" creationId="{E53E3EC6-B486-E8CB-D1AB-CF04BA8E2F05}"/>
          </ac:spMkLst>
        </pc:spChg>
      </pc:sldChg>
      <pc:sldChg chg="addSp delSp modSp new mod setBg modClrScheme chgLayout">
        <pc:chgData name="James Drew" userId="7bac6938-da9f-4849-b7bb-5bcb1c7aced0" providerId="ADAL" clId="{82D5C641-CDF0-4EB8-832F-F9B8017811BA}" dt="2023-01-30T16:08:33.688" v="227" actId="20577"/>
        <pc:sldMkLst>
          <pc:docMk/>
          <pc:sldMk cId="1993662908" sldId="266"/>
        </pc:sldMkLst>
        <pc:spChg chg="del mod ord">
          <ac:chgData name="James Drew" userId="7bac6938-da9f-4849-b7bb-5bcb1c7aced0" providerId="ADAL" clId="{82D5C641-CDF0-4EB8-832F-F9B8017811BA}" dt="2023-01-30T16:06:07.826" v="168" actId="700"/>
          <ac:spMkLst>
            <pc:docMk/>
            <pc:sldMk cId="1993662908" sldId="266"/>
            <ac:spMk id="2" creationId="{207B9188-752F-BD4C-BCF8-9D8102041C6F}"/>
          </ac:spMkLst>
        </pc:spChg>
        <pc:spChg chg="add mod ord">
          <ac:chgData name="James Drew" userId="7bac6938-da9f-4849-b7bb-5bcb1c7aced0" providerId="ADAL" clId="{82D5C641-CDF0-4EB8-832F-F9B8017811BA}" dt="2023-01-30T16:07:55.435" v="185" actId="700"/>
          <ac:spMkLst>
            <pc:docMk/>
            <pc:sldMk cId="1993662908" sldId="266"/>
            <ac:spMk id="3" creationId="{41BC94C2-3FF7-F432-D6A0-3BEED764D77C}"/>
          </ac:spMkLst>
        </pc:spChg>
        <pc:spChg chg="add del mod ord">
          <ac:chgData name="James Drew" userId="7bac6938-da9f-4849-b7bb-5bcb1c7aced0" providerId="ADAL" clId="{82D5C641-CDF0-4EB8-832F-F9B8017811BA}" dt="2023-01-30T16:08:33.688" v="227" actId="20577"/>
          <ac:spMkLst>
            <pc:docMk/>
            <pc:sldMk cId="1993662908" sldId="266"/>
            <ac:spMk id="4" creationId="{8B95280F-AB75-5298-D127-4C2AABB6FFB4}"/>
          </ac:spMkLst>
        </pc:spChg>
        <pc:spChg chg="add del mod">
          <ac:chgData name="James Drew" userId="7bac6938-da9f-4849-b7bb-5bcb1c7aced0" providerId="ADAL" clId="{82D5C641-CDF0-4EB8-832F-F9B8017811BA}" dt="2023-01-30T16:07:27.634" v="176" actId="767"/>
          <ac:spMkLst>
            <pc:docMk/>
            <pc:sldMk cId="1993662908" sldId="266"/>
            <ac:spMk id="5" creationId="{1D567CED-0DF5-35AD-1DA0-29DAB5348210}"/>
          </ac:spMkLst>
        </pc:spChg>
        <pc:spChg chg="add del">
          <ac:chgData name="James Drew" userId="7bac6938-da9f-4849-b7bb-5bcb1c7aced0" providerId="ADAL" clId="{82D5C641-CDF0-4EB8-832F-F9B8017811BA}" dt="2023-01-30T16:07:28.151" v="178" actId="26606"/>
          <ac:spMkLst>
            <pc:docMk/>
            <pc:sldMk cId="1993662908" sldId="266"/>
            <ac:spMk id="9" creationId="{F5258B98-3BD5-0A20-B0E7-944EAEB2654A}"/>
          </ac:spMkLst>
        </pc:spChg>
        <pc:spChg chg="add del">
          <ac:chgData name="James Drew" userId="7bac6938-da9f-4849-b7bb-5bcb1c7aced0" providerId="ADAL" clId="{82D5C641-CDF0-4EB8-832F-F9B8017811BA}" dt="2023-01-30T16:07:28.151" v="178" actId="26606"/>
          <ac:spMkLst>
            <pc:docMk/>
            <pc:sldMk cId="1993662908" sldId="266"/>
            <ac:spMk id="13" creationId="{B26DD882-9EA6-DF4B-AF70-0C6166EA8FC9}"/>
          </ac:spMkLst>
        </pc:spChg>
        <pc:spChg chg="add del">
          <ac:chgData name="James Drew" userId="7bac6938-da9f-4849-b7bb-5bcb1c7aced0" providerId="ADAL" clId="{82D5C641-CDF0-4EB8-832F-F9B8017811BA}" dt="2023-01-30T16:07:28.151" v="178" actId="26606"/>
          <ac:spMkLst>
            <pc:docMk/>
            <pc:sldMk cId="1993662908" sldId="266"/>
            <ac:spMk id="15" creationId="{EFB2E755-2902-3512-ABBE-E472FC038976}"/>
          </ac:spMkLst>
        </pc:spChg>
        <pc:cxnChg chg="add del">
          <ac:chgData name="James Drew" userId="7bac6938-da9f-4849-b7bb-5bcb1c7aced0" providerId="ADAL" clId="{82D5C641-CDF0-4EB8-832F-F9B8017811BA}" dt="2023-01-30T16:07:28.151" v="178" actId="26606"/>
          <ac:cxnSpMkLst>
            <pc:docMk/>
            <pc:sldMk cId="1993662908" sldId="266"/>
            <ac:cxnSpMk id="11" creationId="{1C74AEE6-9CA7-5247-DC34-99634247DF50}"/>
          </ac:cxnSpMkLst>
        </pc:cxnChg>
        <pc:cxnChg chg="add del">
          <ac:chgData name="James Drew" userId="7bac6938-da9f-4849-b7bb-5bcb1c7aced0" providerId="ADAL" clId="{82D5C641-CDF0-4EB8-832F-F9B8017811BA}" dt="2023-01-30T16:07:28.151" v="178" actId="26606"/>
          <ac:cxnSpMkLst>
            <pc:docMk/>
            <pc:sldMk cId="1993662908" sldId="266"/>
            <ac:cxnSpMk id="17" creationId="{5D6A2EB7-6350-58C2-B619-F0C3C0C06C08}"/>
          </ac:cxnSpMkLst>
        </pc:cxnChg>
      </pc:sldChg>
      <pc:sldChg chg="modSp new mod">
        <pc:chgData name="James Drew" userId="7bac6938-da9f-4849-b7bb-5bcb1c7aced0" providerId="ADAL" clId="{82D5C641-CDF0-4EB8-832F-F9B8017811BA}" dt="2023-01-30T16:09:54.731" v="248" actId="14100"/>
        <pc:sldMkLst>
          <pc:docMk/>
          <pc:sldMk cId="4274535626" sldId="267"/>
        </pc:sldMkLst>
        <pc:spChg chg="mod">
          <ac:chgData name="James Drew" userId="7bac6938-da9f-4849-b7bb-5bcb1c7aced0" providerId="ADAL" clId="{82D5C641-CDF0-4EB8-832F-F9B8017811BA}" dt="2023-01-30T16:09:27.856" v="242" actId="1076"/>
          <ac:spMkLst>
            <pc:docMk/>
            <pc:sldMk cId="4274535626" sldId="267"/>
            <ac:spMk id="2" creationId="{74A283CF-D040-7D0C-093D-38CA62EA1B84}"/>
          </ac:spMkLst>
        </pc:spChg>
        <pc:spChg chg="mod">
          <ac:chgData name="James Drew" userId="7bac6938-da9f-4849-b7bb-5bcb1c7aced0" providerId="ADAL" clId="{82D5C641-CDF0-4EB8-832F-F9B8017811BA}" dt="2023-01-30T16:09:54.731" v="248" actId="14100"/>
          <ac:spMkLst>
            <pc:docMk/>
            <pc:sldMk cId="4274535626" sldId="267"/>
            <ac:spMk id="3" creationId="{12953E2B-F1C0-3B61-ADA5-0278532773A5}"/>
          </ac:spMkLst>
        </pc:spChg>
      </pc:sldChg>
      <pc:sldChg chg="addSp delSp modSp new mod modClrScheme chgLayout">
        <pc:chgData name="James Drew" userId="7bac6938-da9f-4849-b7bb-5bcb1c7aced0" providerId="ADAL" clId="{82D5C641-CDF0-4EB8-832F-F9B8017811BA}" dt="2023-01-30T16:10:26.831" v="259" actId="1076"/>
        <pc:sldMkLst>
          <pc:docMk/>
          <pc:sldMk cId="2848579058" sldId="268"/>
        </pc:sldMkLst>
        <pc:spChg chg="del">
          <ac:chgData name="James Drew" userId="7bac6938-da9f-4849-b7bb-5bcb1c7aced0" providerId="ADAL" clId="{82D5C641-CDF0-4EB8-832F-F9B8017811BA}" dt="2023-01-30T16:10:00.771" v="250" actId="700"/>
          <ac:spMkLst>
            <pc:docMk/>
            <pc:sldMk cId="2848579058" sldId="268"/>
            <ac:spMk id="2" creationId="{3A5E1A3F-7B9A-4A9F-F7D6-8A835DEAAFE0}"/>
          </ac:spMkLst>
        </pc:spChg>
        <pc:spChg chg="del">
          <ac:chgData name="James Drew" userId="7bac6938-da9f-4849-b7bb-5bcb1c7aced0" providerId="ADAL" clId="{82D5C641-CDF0-4EB8-832F-F9B8017811BA}" dt="2023-01-30T16:10:00.771" v="250" actId="700"/>
          <ac:spMkLst>
            <pc:docMk/>
            <pc:sldMk cId="2848579058" sldId="268"/>
            <ac:spMk id="3" creationId="{9D8431E6-70DD-970C-8B4D-765E0F4877DE}"/>
          </ac:spMkLst>
        </pc:spChg>
        <pc:spChg chg="add mod">
          <ac:chgData name="James Drew" userId="7bac6938-da9f-4849-b7bb-5bcb1c7aced0" providerId="ADAL" clId="{82D5C641-CDF0-4EB8-832F-F9B8017811BA}" dt="2023-01-30T16:10:26.831" v="259" actId="1076"/>
          <ac:spMkLst>
            <pc:docMk/>
            <pc:sldMk cId="2848579058" sldId="268"/>
            <ac:spMk id="5" creationId="{DB818FC0-3291-4C6C-E5D3-0AD538F13701}"/>
          </ac:spMkLst>
        </pc:spChg>
      </pc:sldChg>
      <pc:sldChg chg="addSp delSp modSp new mod setBg modClrScheme delDesignElem chgLayout">
        <pc:chgData name="James Drew" userId="7bac6938-da9f-4849-b7bb-5bcb1c7aced0" providerId="ADAL" clId="{82D5C641-CDF0-4EB8-832F-F9B8017811BA}" dt="2023-01-30T16:13:40.578" v="282" actId="114"/>
        <pc:sldMkLst>
          <pc:docMk/>
          <pc:sldMk cId="2736453587" sldId="269"/>
        </pc:sldMkLst>
        <pc:spChg chg="add mod ord">
          <ac:chgData name="James Drew" userId="7bac6938-da9f-4849-b7bb-5bcb1c7aced0" providerId="ADAL" clId="{82D5C641-CDF0-4EB8-832F-F9B8017811BA}" dt="2023-01-30T16:11:36.682" v="268" actId="1076"/>
          <ac:spMkLst>
            <pc:docMk/>
            <pc:sldMk cId="2736453587" sldId="269"/>
            <ac:spMk id="2" creationId="{9076AC30-598D-4FAC-3D1E-AB43BEF52922}"/>
          </ac:spMkLst>
        </pc:spChg>
        <pc:spChg chg="add del mod">
          <ac:chgData name="James Drew" userId="7bac6938-da9f-4849-b7bb-5bcb1c7aced0" providerId="ADAL" clId="{82D5C641-CDF0-4EB8-832F-F9B8017811BA}" dt="2023-01-30T16:11:23.905" v="266" actId="700"/>
          <ac:spMkLst>
            <pc:docMk/>
            <pc:sldMk cId="2736453587" sldId="269"/>
            <ac:spMk id="3" creationId="{801750F9-B97C-E14A-EB7D-C87B22A612FD}"/>
          </ac:spMkLst>
        </pc:spChg>
        <pc:spChg chg="add mod">
          <ac:chgData name="James Drew" userId="7bac6938-da9f-4849-b7bb-5bcb1c7aced0" providerId="ADAL" clId="{82D5C641-CDF0-4EB8-832F-F9B8017811BA}" dt="2023-01-30T16:13:40.578" v="282" actId="114"/>
          <ac:spMkLst>
            <pc:docMk/>
            <pc:sldMk cId="2736453587" sldId="269"/>
            <ac:spMk id="4" creationId="{2965FB69-0467-223E-2BC1-7D5E633E5E70}"/>
          </ac:spMkLst>
        </pc:spChg>
        <pc:spChg chg="add del">
          <ac:chgData name="James Drew" userId="7bac6938-da9f-4849-b7bb-5bcb1c7aced0" providerId="ADAL" clId="{82D5C641-CDF0-4EB8-832F-F9B8017811BA}" dt="2023-01-30T16:11:23.905" v="266" actId="700"/>
          <ac:spMkLst>
            <pc:docMk/>
            <pc:sldMk cId="2736453587" sldId="269"/>
            <ac:spMk id="8" creationId="{F5258B98-3BD5-0A20-B0E7-944EAEB2654A}"/>
          </ac:spMkLst>
        </pc:spChg>
        <pc:spChg chg="add del">
          <ac:chgData name="James Drew" userId="7bac6938-da9f-4849-b7bb-5bcb1c7aced0" providerId="ADAL" clId="{82D5C641-CDF0-4EB8-832F-F9B8017811BA}" dt="2023-01-30T16:11:23.905" v="266" actId="700"/>
          <ac:spMkLst>
            <pc:docMk/>
            <pc:sldMk cId="2736453587" sldId="269"/>
            <ac:spMk id="10" creationId="{A4E9F8B3-8282-4A93-BBF8-3342538A70FB}"/>
          </ac:spMkLst>
        </pc:spChg>
        <pc:spChg chg="add del">
          <ac:chgData name="James Drew" userId="7bac6938-da9f-4849-b7bb-5bcb1c7aced0" providerId="ADAL" clId="{82D5C641-CDF0-4EB8-832F-F9B8017811BA}" dt="2023-01-30T16:11:23.905" v="266" actId="700"/>
          <ac:spMkLst>
            <pc:docMk/>
            <pc:sldMk cId="2736453587" sldId="269"/>
            <ac:spMk id="14" creationId="{4F7FD7EB-E688-22B5-7C55-CA9BA202ECA8}"/>
          </ac:spMkLst>
        </pc:spChg>
        <pc:cxnChg chg="add del">
          <ac:chgData name="James Drew" userId="7bac6938-da9f-4849-b7bb-5bcb1c7aced0" providerId="ADAL" clId="{82D5C641-CDF0-4EB8-832F-F9B8017811BA}" dt="2023-01-30T16:11:23.905" v="266" actId="700"/>
          <ac:cxnSpMkLst>
            <pc:docMk/>
            <pc:sldMk cId="2736453587" sldId="269"/>
            <ac:cxnSpMk id="12" creationId="{58EFA797-975B-41D8-BC96-56CDC2CFA3E4}"/>
          </ac:cxnSpMkLst>
        </pc:cxnChg>
      </pc:sldChg>
      <pc:sldChg chg="addSp delSp modSp new mod modClrScheme chgLayout">
        <pc:chgData name="James Drew" userId="7bac6938-da9f-4849-b7bb-5bcb1c7aced0" providerId="ADAL" clId="{82D5C641-CDF0-4EB8-832F-F9B8017811BA}" dt="2023-01-30T16:16:58.619" v="367" actId="20577"/>
        <pc:sldMkLst>
          <pc:docMk/>
          <pc:sldMk cId="4134871243" sldId="270"/>
        </pc:sldMkLst>
        <pc:spChg chg="add mod ord">
          <ac:chgData name="James Drew" userId="7bac6938-da9f-4849-b7bb-5bcb1c7aced0" providerId="ADAL" clId="{82D5C641-CDF0-4EB8-832F-F9B8017811BA}" dt="2023-01-30T16:15:26.985" v="286" actId="700"/>
          <ac:spMkLst>
            <pc:docMk/>
            <pc:sldMk cId="4134871243" sldId="270"/>
            <ac:spMk id="2" creationId="{57AAADC9-5213-91FD-B472-29171C4C195D}"/>
          </ac:spMkLst>
        </pc:spChg>
        <pc:spChg chg="add del mod ord">
          <ac:chgData name="James Drew" userId="7bac6938-da9f-4849-b7bb-5bcb1c7aced0" providerId="ADAL" clId="{82D5C641-CDF0-4EB8-832F-F9B8017811BA}" dt="2023-01-30T16:15:26.985" v="286" actId="700"/>
          <ac:spMkLst>
            <pc:docMk/>
            <pc:sldMk cId="4134871243" sldId="270"/>
            <ac:spMk id="3" creationId="{C151960B-762E-3C81-B0E2-AE5AE7392C04}"/>
          </ac:spMkLst>
        </pc:spChg>
        <pc:spChg chg="add mod ord">
          <ac:chgData name="James Drew" userId="7bac6938-da9f-4849-b7bb-5bcb1c7aced0" providerId="ADAL" clId="{82D5C641-CDF0-4EB8-832F-F9B8017811BA}" dt="2023-01-30T16:16:58.619" v="367" actId="20577"/>
          <ac:spMkLst>
            <pc:docMk/>
            <pc:sldMk cId="4134871243" sldId="270"/>
            <ac:spMk id="4" creationId="{89A84B21-78E6-B6A7-114D-CCB51AE00ECE}"/>
          </ac:spMkLst>
        </pc:spChg>
      </pc:sldChg>
      <pc:sldChg chg="modSp new mod">
        <pc:chgData name="James Drew" userId="7bac6938-da9f-4849-b7bb-5bcb1c7aced0" providerId="ADAL" clId="{82D5C641-CDF0-4EB8-832F-F9B8017811BA}" dt="2023-01-30T16:19:34.338" v="386" actId="27636"/>
        <pc:sldMkLst>
          <pc:docMk/>
          <pc:sldMk cId="2430301894" sldId="271"/>
        </pc:sldMkLst>
        <pc:spChg chg="mod">
          <ac:chgData name="James Drew" userId="7bac6938-da9f-4849-b7bb-5bcb1c7aced0" providerId="ADAL" clId="{82D5C641-CDF0-4EB8-832F-F9B8017811BA}" dt="2023-01-30T16:19:16.634" v="373" actId="1076"/>
          <ac:spMkLst>
            <pc:docMk/>
            <pc:sldMk cId="2430301894" sldId="271"/>
            <ac:spMk id="2" creationId="{C7371FF2-5C2D-0403-F843-0EE2EB7B97CE}"/>
          </ac:spMkLst>
        </pc:spChg>
        <pc:spChg chg="mod">
          <ac:chgData name="James Drew" userId="7bac6938-da9f-4849-b7bb-5bcb1c7aced0" providerId="ADAL" clId="{82D5C641-CDF0-4EB8-832F-F9B8017811BA}" dt="2023-01-30T16:19:34.338" v="386" actId="27636"/>
          <ac:spMkLst>
            <pc:docMk/>
            <pc:sldMk cId="2430301894" sldId="271"/>
            <ac:spMk id="3" creationId="{ECAE51FE-F185-0758-ABD2-47B5B86EEA88}"/>
          </ac:spMkLst>
        </pc:spChg>
      </pc:sldChg>
      <pc:sldChg chg="modSp new mod">
        <pc:chgData name="James Drew" userId="7bac6938-da9f-4849-b7bb-5bcb1c7aced0" providerId="ADAL" clId="{82D5C641-CDF0-4EB8-832F-F9B8017811BA}" dt="2023-01-30T16:27:05.202" v="465" actId="113"/>
        <pc:sldMkLst>
          <pc:docMk/>
          <pc:sldMk cId="3147977347" sldId="272"/>
        </pc:sldMkLst>
        <pc:spChg chg="mod">
          <ac:chgData name="James Drew" userId="7bac6938-da9f-4849-b7bb-5bcb1c7aced0" providerId="ADAL" clId="{82D5C641-CDF0-4EB8-832F-F9B8017811BA}" dt="2023-01-30T16:24:31.309" v="410" actId="1076"/>
          <ac:spMkLst>
            <pc:docMk/>
            <pc:sldMk cId="3147977347" sldId="272"/>
            <ac:spMk id="2" creationId="{CAB08534-3556-D6A4-81CC-70B1BECAE8AB}"/>
          </ac:spMkLst>
        </pc:spChg>
        <pc:spChg chg="mod">
          <ac:chgData name="James Drew" userId="7bac6938-da9f-4849-b7bb-5bcb1c7aced0" providerId="ADAL" clId="{82D5C641-CDF0-4EB8-832F-F9B8017811BA}" dt="2023-01-30T16:27:05.202" v="465" actId="113"/>
          <ac:spMkLst>
            <pc:docMk/>
            <pc:sldMk cId="3147977347" sldId="272"/>
            <ac:spMk id="3" creationId="{E4207D27-519B-4DC9-603F-8EF5E756F4FB}"/>
          </ac:spMkLst>
        </pc:spChg>
      </pc:sldChg>
      <pc:sldChg chg="modSp new mod">
        <pc:chgData name="James Drew" userId="7bac6938-da9f-4849-b7bb-5bcb1c7aced0" providerId="ADAL" clId="{82D5C641-CDF0-4EB8-832F-F9B8017811BA}" dt="2023-01-30T16:28:38.782" v="496" actId="14100"/>
        <pc:sldMkLst>
          <pc:docMk/>
          <pc:sldMk cId="71844990" sldId="273"/>
        </pc:sldMkLst>
        <pc:spChg chg="mod">
          <ac:chgData name="James Drew" userId="7bac6938-da9f-4849-b7bb-5bcb1c7aced0" providerId="ADAL" clId="{82D5C641-CDF0-4EB8-832F-F9B8017811BA}" dt="2023-01-30T16:27:29.068" v="468" actId="14100"/>
          <ac:spMkLst>
            <pc:docMk/>
            <pc:sldMk cId="71844990" sldId="273"/>
            <ac:spMk id="2" creationId="{37100218-2C0F-89BC-51C1-38B53ED31FC9}"/>
          </ac:spMkLst>
        </pc:spChg>
        <pc:spChg chg="mod">
          <ac:chgData name="James Drew" userId="7bac6938-da9f-4849-b7bb-5bcb1c7aced0" providerId="ADAL" clId="{82D5C641-CDF0-4EB8-832F-F9B8017811BA}" dt="2023-01-30T16:28:38.782" v="496" actId="14100"/>
          <ac:spMkLst>
            <pc:docMk/>
            <pc:sldMk cId="71844990" sldId="273"/>
            <ac:spMk id="3" creationId="{DB4B7935-6D10-C544-E582-C7B4A43547A2}"/>
          </ac:spMkLst>
        </pc:spChg>
      </pc:sldChg>
      <pc:sldChg chg="modSp new mod">
        <pc:chgData name="James Drew" userId="7bac6938-da9f-4849-b7bb-5bcb1c7aced0" providerId="ADAL" clId="{82D5C641-CDF0-4EB8-832F-F9B8017811BA}" dt="2023-01-30T16:49:22.566" v="661" actId="20577"/>
        <pc:sldMkLst>
          <pc:docMk/>
          <pc:sldMk cId="2309062147" sldId="274"/>
        </pc:sldMkLst>
        <pc:spChg chg="mod">
          <ac:chgData name="James Drew" userId="7bac6938-da9f-4849-b7bb-5bcb1c7aced0" providerId="ADAL" clId="{82D5C641-CDF0-4EB8-832F-F9B8017811BA}" dt="2023-01-30T16:47:15.828" v="512" actId="20577"/>
          <ac:spMkLst>
            <pc:docMk/>
            <pc:sldMk cId="2309062147" sldId="274"/>
            <ac:spMk id="2" creationId="{DE86CAA6-563E-81D1-1D7F-8057E9A81A8B}"/>
          </ac:spMkLst>
        </pc:spChg>
        <pc:spChg chg="mod">
          <ac:chgData name="James Drew" userId="7bac6938-da9f-4849-b7bb-5bcb1c7aced0" providerId="ADAL" clId="{82D5C641-CDF0-4EB8-832F-F9B8017811BA}" dt="2023-01-30T16:49:22.566" v="661" actId="20577"/>
          <ac:spMkLst>
            <pc:docMk/>
            <pc:sldMk cId="2309062147" sldId="274"/>
            <ac:spMk id="3" creationId="{CA6705A0-E060-8FE2-B950-790F3E05BE6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1/31/2023</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5577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1/31/2023</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748733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1/31/2023</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74127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1/31/2023</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744955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1/31/2023</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0218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1/31/2023</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034221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1/31/2023</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229241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1/31/2023</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362674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1/31/2023</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699696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1/31/2023</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274240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1/31/2023</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074988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1/31/2023</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600035811"/>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29" r:id="rId6"/>
    <p:sldLayoutId id="2147483725" r:id="rId7"/>
    <p:sldLayoutId id="2147483726" r:id="rId8"/>
    <p:sldLayoutId id="2147483727" r:id="rId9"/>
    <p:sldLayoutId id="2147483728" r:id="rId10"/>
    <p:sldLayoutId id="2147483730"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esthetic liquid watercolor and ink">
            <a:extLst>
              <a:ext uri="{FF2B5EF4-FFF2-40B4-BE49-F238E27FC236}">
                <a16:creationId xmlns:a16="http://schemas.microsoft.com/office/drawing/2014/main" id="{0354BF70-903C-021D-B30C-B13ABEA8FF1E}"/>
              </a:ext>
            </a:extLst>
          </p:cNvPr>
          <p:cNvPicPr>
            <a:picLocks noChangeAspect="1"/>
          </p:cNvPicPr>
          <p:nvPr/>
        </p:nvPicPr>
        <p:blipFill rotWithShape="1">
          <a:blip r:embed="rId2">
            <a:alphaModFix/>
          </a:blip>
          <a:srcRect t="2708" b="5850"/>
          <a:stretch/>
        </p:blipFill>
        <p:spPr>
          <a:xfrm>
            <a:off x="20" y="1571"/>
            <a:ext cx="12191980" cy="6856429"/>
          </a:xfrm>
          <a:prstGeom prst="rect">
            <a:avLst/>
          </a:prstGeom>
        </p:spPr>
      </p:pic>
      <p:sp>
        <p:nvSpPr>
          <p:cNvPr id="30" name="Rectangle 29">
            <a:extLst>
              <a:ext uri="{FF2B5EF4-FFF2-40B4-BE49-F238E27FC236}">
                <a16:creationId xmlns:a16="http://schemas.microsoft.com/office/drawing/2014/main" id="{ED0A0432-F95F-6441-CC5D-B6BB755FA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2985"/>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118BAE-18C5-0562-8C87-115BF80B2BD8}"/>
              </a:ext>
            </a:extLst>
          </p:cNvPr>
          <p:cNvSpPr>
            <a:spLocks noGrp="1"/>
          </p:cNvSpPr>
          <p:nvPr>
            <p:ph type="ctrTitle"/>
          </p:nvPr>
        </p:nvSpPr>
        <p:spPr>
          <a:xfrm>
            <a:off x="4328161" y="2211978"/>
            <a:ext cx="3535679" cy="1425728"/>
          </a:xfrm>
        </p:spPr>
        <p:txBody>
          <a:bodyPr anchor="b">
            <a:normAutofit/>
          </a:bodyPr>
          <a:lstStyle/>
          <a:p>
            <a:pPr algn="ctr"/>
            <a:r>
              <a:rPr lang="en-GB"/>
              <a:t>Probate &amp; Practice                                                            </a:t>
            </a:r>
          </a:p>
        </p:txBody>
      </p:sp>
      <p:sp>
        <p:nvSpPr>
          <p:cNvPr id="3" name="Subtitle 2">
            <a:extLst>
              <a:ext uri="{FF2B5EF4-FFF2-40B4-BE49-F238E27FC236}">
                <a16:creationId xmlns:a16="http://schemas.microsoft.com/office/drawing/2014/main" id="{ED3C00F8-5742-232F-DC4E-44BFD0B2FA1B}"/>
              </a:ext>
            </a:extLst>
          </p:cNvPr>
          <p:cNvSpPr>
            <a:spLocks noGrp="1"/>
          </p:cNvSpPr>
          <p:nvPr>
            <p:ph type="subTitle" idx="1"/>
          </p:nvPr>
        </p:nvSpPr>
        <p:spPr>
          <a:xfrm>
            <a:off x="4572000" y="4249360"/>
            <a:ext cx="3048000" cy="877585"/>
          </a:xfrm>
        </p:spPr>
        <p:txBody>
          <a:bodyPr>
            <a:normAutofit/>
          </a:bodyPr>
          <a:lstStyle/>
          <a:p>
            <a:pPr algn="ctr"/>
            <a:r>
              <a:rPr lang="en-GB" dirty="0"/>
              <a:t>Week 1</a:t>
            </a:r>
          </a:p>
        </p:txBody>
      </p:sp>
      <p:cxnSp>
        <p:nvCxnSpPr>
          <p:cNvPr id="34" name="Straight Connector 33">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4084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89D8A-9045-4649-2CA7-BF477652153A}"/>
              </a:ext>
            </a:extLst>
          </p:cNvPr>
          <p:cNvSpPr>
            <a:spLocks noGrp="1"/>
          </p:cNvSpPr>
          <p:nvPr>
            <p:ph type="title"/>
          </p:nvPr>
        </p:nvSpPr>
        <p:spPr/>
        <p:txBody>
          <a:bodyPr/>
          <a:lstStyle/>
          <a:p>
            <a:r>
              <a:rPr lang="en-GB" dirty="0"/>
              <a:t>Welcome &amp; Introduction </a:t>
            </a:r>
          </a:p>
        </p:txBody>
      </p:sp>
      <p:sp>
        <p:nvSpPr>
          <p:cNvPr id="3" name="Content Placeholder 2">
            <a:extLst>
              <a:ext uri="{FF2B5EF4-FFF2-40B4-BE49-F238E27FC236}">
                <a16:creationId xmlns:a16="http://schemas.microsoft.com/office/drawing/2014/main" id="{F8FAE284-DF1A-D20B-738B-3F4EF4BC6F2A}"/>
              </a:ext>
            </a:extLst>
          </p:cNvPr>
          <p:cNvSpPr>
            <a:spLocks noGrp="1"/>
          </p:cNvSpPr>
          <p:nvPr>
            <p:ph idx="1"/>
          </p:nvPr>
        </p:nvSpPr>
        <p:spPr/>
        <p:txBody>
          <a:bodyPr/>
          <a:lstStyle/>
          <a:p>
            <a:r>
              <a:rPr lang="en-US" dirty="0"/>
              <a:t>Introduction​</a:t>
            </a:r>
          </a:p>
          <a:p>
            <a:r>
              <a:rPr lang="en-US" dirty="0"/>
              <a:t>About me </a:t>
            </a:r>
          </a:p>
          <a:p>
            <a:r>
              <a:rPr lang="en-US" dirty="0"/>
              <a:t>Assignments</a:t>
            </a:r>
          </a:p>
          <a:p>
            <a:r>
              <a:rPr lang="en-US" dirty="0"/>
              <a:t>Recommended Reading</a:t>
            </a:r>
          </a:p>
          <a:p>
            <a:r>
              <a:rPr lang="en-US" dirty="0"/>
              <a:t>Useful Websites</a:t>
            </a:r>
          </a:p>
          <a:p>
            <a:r>
              <a:rPr lang="en-US" dirty="0"/>
              <a:t>Key Concepts</a:t>
            </a:r>
          </a:p>
          <a:p>
            <a:pPr marL="0" indent="0">
              <a:buNone/>
            </a:pPr>
            <a:endParaRPr lang="en-GB" dirty="0"/>
          </a:p>
        </p:txBody>
      </p:sp>
    </p:spTree>
    <p:extLst>
      <p:ext uri="{BB962C8B-B14F-4D97-AF65-F5344CB8AC3E}">
        <p14:creationId xmlns:p14="http://schemas.microsoft.com/office/powerpoint/2010/main" val="1874154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53796-D0E0-5FDB-CCF0-E60CBAD96318}"/>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9A0D9000-824C-3F3F-8092-D41E2031E420}"/>
              </a:ext>
            </a:extLst>
          </p:cNvPr>
          <p:cNvSpPr>
            <a:spLocks noGrp="1"/>
          </p:cNvSpPr>
          <p:nvPr>
            <p:ph idx="1"/>
          </p:nvPr>
        </p:nvSpPr>
        <p:spPr/>
        <p:txBody>
          <a:bodyPr/>
          <a:lstStyle/>
          <a:p>
            <a:r>
              <a:rPr lang="en-GB" dirty="0"/>
              <a:t>First Assignment is due by 23:59 on the 10 March 2023 – 2500 word essay. Please see assignment brief on Moodle. JD will upload this by close of play on Friday 10 February 2023. </a:t>
            </a:r>
          </a:p>
          <a:p>
            <a:endParaRPr lang="en-GB" dirty="0"/>
          </a:p>
          <a:p>
            <a:r>
              <a:rPr lang="en-GB" dirty="0"/>
              <a:t>Then the second component will be a Portfolio – more information to follow.  </a:t>
            </a:r>
            <a:r>
              <a:rPr lang="en-GB" dirty="0">
                <a:highlight>
                  <a:srgbClr val="FFFF00"/>
                </a:highlight>
              </a:rPr>
              <a:t> </a:t>
            </a:r>
          </a:p>
          <a:p>
            <a:endParaRPr lang="en-GB" dirty="0"/>
          </a:p>
          <a:p>
            <a:r>
              <a:rPr lang="en-GB" dirty="0"/>
              <a:t>The Scheme of Work is available on Moodle. </a:t>
            </a:r>
          </a:p>
          <a:p>
            <a:endParaRPr lang="en-GB" dirty="0"/>
          </a:p>
        </p:txBody>
      </p:sp>
    </p:spTree>
    <p:extLst>
      <p:ext uri="{BB962C8B-B14F-4D97-AF65-F5344CB8AC3E}">
        <p14:creationId xmlns:p14="http://schemas.microsoft.com/office/powerpoint/2010/main" val="2761412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DBC0A-C83C-F87D-3DE8-657F05608E28}"/>
              </a:ext>
            </a:extLst>
          </p:cNvPr>
          <p:cNvSpPr>
            <a:spLocks noGrp="1"/>
          </p:cNvSpPr>
          <p:nvPr>
            <p:ph type="title"/>
          </p:nvPr>
        </p:nvSpPr>
        <p:spPr/>
        <p:txBody>
          <a:bodyPr/>
          <a:lstStyle/>
          <a:p>
            <a:r>
              <a:rPr lang="en-GB" dirty="0"/>
              <a:t>Recommended READING </a:t>
            </a:r>
          </a:p>
        </p:txBody>
      </p:sp>
      <p:sp>
        <p:nvSpPr>
          <p:cNvPr id="3" name="Content Placeholder 2">
            <a:extLst>
              <a:ext uri="{FF2B5EF4-FFF2-40B4-BE49-F238E27FC236}">
                <a16:creationId xmlns:a16="http://schemas.microsoft.com/office/drawing/2014/main" id="{2EDBDFCE-C69E-116D-FDCB-6F05D8C35719}"/>
              </a:ext>
            </a:extLst>
          </p:cNvPr>
          <p:cNvSpPr>
            <a:spLocks noGrp="1"/>
          </p:cNvSpPr>
          <p:nvPr>
            <p:ph idx="1"/>
          </p:nvPr>
        </p:nvSpPr>
        <p:spPr/>
        <p:txBody>
          <a:bodyPr>
            <a:normAutofit/>
          </a:bodyPr>
          <a:lstStyle/>
          <a:p>
            <a:pPr marL="0" indent="0">
              <a:buNone/>
            </a:pPr>
            <a:r>
              <a:rPr lang="en-US" dirty="0"/>
              <a:t>I recommend using the latest versions of the textbooks. The main book that I would recommend is created by CILEX – ‘</a:t>
            </a:r>
            <a:r>
              <a:rPr lang="en-GB" dirty="0"/>
              <a:t>Wills, Probate and Private Client’ – by Mr David </a:t>
            </a:r>
            <a:r>
              <a:rPr lang="en-GB" dirty="0" err="1"/>
              <a:t>Isbister</a:t>
            </a:r>
            <a:r>
              <a:rPr lang="en-GB" dirty="0"/>
              <a:t> </a:t>
            </a:r>
            <a:endParaRPr lang="en-US" dirty="0"/>
          </a:p>
          <a:p>
            <a:pPr marL="0" indent="0">
              <a:buNone/>
            </a:pPr>
            <a:r>
              <a:rPr lang="en-US" dirty="0"/>
              <a:t>Other materials: </a:t>
            </a:r>
          </a:p>
          <a:p>
            <a:r>
              <a:rPr lang="en-US" dirty="0"/>
              <a:t>Lecture Slides</a:t>
            </a:r>
          </a:p>
          <a:p>
            <a:r>
              <a:rPr lang="en-US" dirty="0"/>
              <a:t>Tutorial Materials</a:t>
            </a:r>
          </a:p>
          <a:p>
            <a:r>
              <a:rPr lang="en-US" dirty="0"/>
              <a:t>Primary Legislation</a:t>
            </a:r>
          </a:p>
          <a:p>
            <a:r>
              <a:rPr lang="en-US" dirty="0"/>
              <a:t>.gov.uk Probate Pages </a:t>
            </a:r>
          </a:p>
          <a:p>
            <a:pPr marL="0" indent="0">
              <a:buNone/>
            </a:pPr>
            <a:endParaRPr lang="en-GB" dirty="0"/>
          </a:p>
        </p:txBody>
      </p:sp>
    </p:spTree>
    <p:extLst>
      <p:ext uri="{BB962C8B-B14F-4D97-AF65-F5344CB8AC3E}">
        <p14:creationId xmlns:p14="http://schemas.microsoft.com/office/powerpoint/2010/main" val="3791437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B97C8-C79B-53C5-E065-F77530C9FDDA}"/>
              </a:ext>
            </a:extLst>
          </p:cNvPr>
          <p:cNvSpPr>
            <a:spLocks noGrp="1"/>
          </p:cNvSpPr>
          <p:nvPr>
            <p:ph type="title"/>
          </p:nvPr>
        </p:nvSpPr>
        <p:spPr/>
        <p:txBody>
          <a:bodyPr/>
          <a:lstStyle/>
          <a:p>
            <a:r>
              <a:rPr lang="en-GB" dirty="0"/>
              <a:t>Risk Management in Wills &amp; probate </a:t>
            </a:r>
          </a:p>
        </p:txBody>
      </p:sp>
      <p:sp>
        <p:nvSpPr>
          <p:cNvPr id="3" name="Content Placeholder 2">
            <a:extLst>
              <a:ext uri="{FF2B5EF4-FFF2-40B4-BE49-F238E27FC236}">
                <a16:creationId xmlns:a16="http://schemas.microsoft.com/office/drawing/2014/main" id="{ACBD71CD-7F2F-01A1-6D3F-ADF2BE61A3A5}"/>
              </a:ext>
            </a:extLst>
          </p:cNvPr>
          <p:cNvSpPr>
            <a:spLocks noGrp="1"/>
          </p:cNvSpPr>
          <p:nvPr>
            <p:ph idx="1"/>
          </p:nvPr>
        </p:nvSpPr>
        <p:spPr/>
        <p:txBody>
          <a:bodyPr>
            <a:normAutofit lnSpcReduction="10000"/>
          </a:bodyPr>
          <a:lstStyle/>
          <a:p>
            <a:r>
              <a:rPr lang="en-GB" dirty="0"/>
              <a:t>Managing risk is an integral (and often overlooked) part of both will preparation and the administration of estates.</a:t>
            </a:r>
          </a:p>
          <a:p>
            <a:r>
              <a:rPr lang="en-GB" dirty="0"/>
              <a:t>In this chapter we identify issues that arise in these areas and how to reduce or manage risk, and therefore the impact on you and the firm.</a:t>
            </a:r>
          </a:p>
          <a:p>
            <a:r>
              <a:rPr lang="en-GB" dirty="0"/>
              <a:t>It is important to understand that every time an instruction is accepted duties are imposed on the firm to ensure you are acting in your client’s best interests. You must also ensure that your client has capacity to give instructions, is free from outside influence and coercion, understands the advice given, and the impact of any documentation prepared on those instructions, and that there is no conflict in accepting the instruction.</a:t>
            </a:r>
          </a:p>
          <a:p>
            <a:r>
              <a:rPr lang="en-GB" dirty="0"/>
              <a:t>The above applies in every case. When the instruction is in the preparation of a will, there are additional obligations on a firm, and we will look at those in more detail in this chapter.</a:t>
            </a:r>
          </a:p>
        </p:txBody>
      </p:sp>
    </p:spTree>
    <p:extLst>
      <p:ext uri="{BB962C8B-B14F-4D97-AF65-F5344CB8AC3E}">
        <p14:creationId xmlns:p14="http://schemas.microsoft.com/office/powerpoint/2010/main" val="3360909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69F72C-E3FB-4C48-AEBD-AF7AC0D74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73E372-AAE1-7E3A-D35A-832630F6D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59992-7C09-CBC7-F367-A9583EBD31E0}"/>
              </a:ext>
            </a:extLst>
          </p:cNvPr>
          <p:cNvSpPr>
            <a:spLocks noGrp="1"/>
          </p:cNvSpPr>
          <p:nvPr>
            <p:ph type="title"/>
          </p:nvPr>
        </p:nvSpPr>
        <p:spPr>
          <a:xfrm>
            <a:off x="1050771" y="1757896"/>
            <a:ext cx="4009639" cy="2527760"/>
          </a:xfrm>
        </p:spPr>
        <p:txBody>
          <a:bodyPr anchor="ctr">
            <a:normAutofit/>
          </a:bodyPr>
          <a:lstStyle/>
          <a:p>
            <a:pPr algn="ctr"/>
            <a:r>
              <a:rPr lang="en-GB" dirty="0"/>
              <a:t>Key risks</a:t>
            </a:r>
          </a:p>
        </p:txBody>
      </p:sp>
      <p:pic>
        <p:nvPicPr>
          <p:cNvPr id="7" name="Graphic 6" descr="Board Room">
            <a:extLst>
              <a:ext uri="{FF2B5EF4-FFF2-40B4-BE49-F238E27FC236}">
                <a16:creationId xmlns:a16="http://schemas.microsoft.com/office/drawing/2014/main" id="{C444E438-FFD5-6E0A-08AE-4C6DFC09C5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253312" y="4438996"/>
            <a:ext cx="1604556" cy="1604556"/>
          </a:xfrm>
          <a:prstGeom prst="rect">
            <a:avLst/>
          </a:prstGeom>
        </p:spPr>
      </p:pic>
      <p:sp>
        <p:nvSpPr>
          <p:cNvPr id="14" name="Rectangle 13">
            <a:extLst>
              <a:ext uri="{FF2B5EF4-FFF2-40B4-BE49-F238E27FC236}">
                <a16:creationId xmlns:a16="http://schemas.microsoft.com/office/drawing/2014/main" id="{F9F3AB66-42CF-94B3-7050-9DDAFC451F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gradFill>
            <a:gsLst>
              <a:gs pos="20000">
                <a:schemeClr val="accent1">
                  <a:lumMod val="60000"/>
                  <a:lumOff val="40000"/>
                  <a:alpha val="0"/>
                </a:schemeClr>
              </a:gs>
              <a:gs pos="90000">
                <a:schemeClr val="accent1">
                  <a:lumMod val="60000"/>
                  <a:lumOff val="40000"/>
                </a:schemeClr>
              </a:gs>
            </a:gsLst>
            <a:lin ang="54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5DDCB4-87ED-CDE8-0D58-9C9ACA923CF0}"/>
              </a:ext>
            </a:extLst>
          </p:cNvPr>
          <p:cNvSpPr>
            <a:spLocks noGrp="1"/>
          </p:cNvSpPr>
          <p:nvPr>
            <p:ph idx="1"/>
          </p:nvPr>
        </p:nvSpPr>
        <p:spPr>
          <a:xfrm>
            <a:off x="6400800" y="761999"/>
            <a:ext cx="4847798" cy="5890728"/>
          </a:xfrm>
        </p:spPr>
        <p:txBody>
          <a:bodyPr anchor="ctr">
            <a:normAutofit/>
          </a:bodyPr>
          <a:lstStyle/>
          <a:p>
            <a:pPr marL="0" indent="0">
              <a:lnSpc>
                <a:spcPct val="110000"/>
              </a:lnSpc>
              <a:buNone/>
            </a:pPr>
            <a:r>
              <a:rPr lang="en-GB" sz="1200" b="1" u="sng" dirty="0"/>
              <a:t>Taking instructions from your client</a:t>
            </a:r>
          </a:p>
          <a:p>
            <a:pPr>
              <a:lnSpc>
                <a:spcPct val="110000"/>
              </a:lnSpc>
            </a:pPr>
            <a:r>
              <a:rPr lang="en-GB" sz="1200" dirty="0"/>
              <a:t>A will instruction meeting is often understated as to its importance and the time required to carry it out properly.</a:t>
            </a:r>
          </a:p>
          <a:p>
            <a:pPr>
              <a:lnSpc>
                <a:spcPct val="110000"/>
              </a:lnSpc>
            </a:pPr>
            <a:r>
              <a:rPr lang="en-GB" sz="1200" dirty="0"/>
              <a:t>You will need to spend time with your client to obtain information necessary to fully understand their wishes so that you can properly advise on the options available and prepare a will that fully reflects those wishes.</a:t>
            </a:r>
          </a:p>
          <a:p>
            <a:pPr>
              <a:lnSpc>
                <a:spcPct val="110000"/>
              </a:lnSpc>
            </a:pPr>
            <a:r>
              <a:rPr lang="en-GB" sz="1200" dirty="0"/>
              <a:t>Use of a client questionnaire can be helpful, especially if the client is asked to complete one in advance and you use the information provided in the form to check information given during the initial meeting. It can also serve as a useful document to write additional notes during the will instruction meeting. This can save time and reduce the risk of omitting to address an issue at that initial meeting.</a:t>
            </a:r>
          </a:p>
          <a:p>
            <a:pPr>
              <a:lnSpc>
                <a:spcPct val="110000"/>
              </a:lnSpc>
            </a:pPr>
            <a:r>
              <a:rPr lang="en-GB" sz="1200" dirty="0"/>
              <a:t>It is not uncommon for a third party to make arrangements for a new will to be prepared, quite often with the best of intentions. It is however essential that you understand that it is the testator that is your client and that you take instructions from your client and not from someone on their behalf</a:t>
            </a:r>
          </a:p>
        </p:txBody>
      </p:sp>
    </p:spTree>
    <p:extLst>
      <p:ext uri="{BB962C8B-B14F-4D97-AF65-F5344CB8AC3E}">
        <p14:creationId xmlns:p14="http://schemas.microsoft.com/office/powerpoint/2010/main" val="640259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9641044-FAF3-F806-F463-71C856339B7C}"/>
              </a:ext>
            </a:extLst>
          </p:cNvPr>
          <p:cNvSpPr txBox="1"/>
          <p:nvPr/>
        </p:nvSpPr>
        <p:spPr>
          <a:xfrm>
            <a:off x="1117134" y="895892"/>
            <a:ext cx="9957732" cy="4801314"/>
          </a:xfrm>
          <a:prstGeom prst="rect">
            <a:avLst/>
          </a:prstGeom>
          <a:noFill/>
        </p:spPr>
        <p:txBody>
          <a:bodyPr wrap="square">
            <a:spAutoFit/>
          </a:bodyPr>
          <a:lstStyle/>
          <a:p>
            <a:r>
              <a:rPr lang="en-GB" dirty="0"/>
              <a:t>When taking instructions, it is important to ascertain the following from your client: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personal details, including age, marital status, residence and domicile;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family and dependants;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current circumstances, including anything suggesting urgency in making the will, for example, a planned holiday, poor health, business commitments,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any previous wills and/or lifetime gifts;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their assets, including those held jointly held; and other assets that cannot be disposed of by will such as certain interests under a trust;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any overseas assets;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their initial thoughts on gifts, executors, funeral wishes, etc</a:t>
            </a:r>
          </a:p>
        </p:txBody>
      </p:sp>
    </p:spTree>
    <p:extLst>
      <p:ext uri="{BB962C8B-B14F-4D97-AF65-F5344CB8AC3E}">
        <p14:creationId xmlns:p14="http://schemas.microsoft.com/office/powerpoint/2010/main" val="3130688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B88CF-81E8-EFB5-18BA-C5668F241225}"/>
              </a:ext>
            </a:extLst>
          </p:cNvPr>
          <p:cNvSpPr>
            <a:spLocks noGrp="1"/>
          </p:cNvSpPr>
          <p:nvPr>
            <p:ph type="title"/>
          </p:nvPr>
        </p:nvSpPr>
        <p:spPr>
          <a:xfrm>
            <a:off x="1238250" y="260059"/>
            <a:ext cx="9715500" cy="990600"/>
          </a:xfrm>
        </p:spPr>
        <p:txBody>
          <a:bodyPr/>
          <a:lstStyle/>
          <a:p>
            <a:r>
              <a:rPr lang="en-GB" dirty="0"/>
              <a:t>Instructions taken off premises</a:t>
            </a:r>
          </a:p>
        </p:txBody>
      </p:sp>
      <p:sp>
        <p:nvSpPr>
          <p:cNvPr id="6" name="TextBox 5">
            <a:extLst>
              <a:ext uri="{FF2B5EF4-FFF2-40B4-BE49-F238E27FC236}">
                <a16:creationId xmlns:a16="http://schemas.microsoft.com/office/drawing/2014/main" id="{7741CF79-0E6D-3977-12A6-9551364B7526}"/>
              </a:ext>
            </a:extLst>
          </p:cNvPr>
          <p:cNvSpPr txBox="1"/>
          <p:nvPr/>
        </p:nvSpPr>
        <p:spPr>
          <a:xfrm>
            <a:off x="509456" y="1250659"/>
            <a:ext cx="10444294" cy="5262979"/>
          </a:xfrm>
          <a:prstGeom prst="rect">
            <a:avLst/>
          </a:prstGeom>
          <a:noFill/>
        </p:spPr>
        <p:txBody>
          <a:bodyPr wrap="square">
            <a:spAutoFit/>
          </a:bodyPr>
          <a:lstStyle/>
          <a:p>
            <a:r>
              <a:rPr lang="en-GB" sz="1600" dirty="0"/>
              <a:t>It is very common to travel to a claimant’s home to take instructions for the preparation of their will. </a:t>
            </a:r>
          </a:p>
          <a:p>
            <a:endParaRPr lang="en-GB" sz="1600" dirty="0"/>
          </a:p>
          <a:p>
            <a:r>
              <a:rPr lang="en-GB" sz="1600" dirty="0"/>
              <a:t>Consider the following in line with the duty of care in White v Jones [</a:t>
            </a:r>
            <a:r>
              <a:rPr lang="en-GB" sz="1600"/>
              <a:t>1995].</a:t>
            </a:r>
            <a:endParaRPr lang="en-GB" sz="1600" dirty="0"/>
          </a:p>
          <a:p>
            <a:endParaRPr lang="en-GB" sz="1600" dirty="0"/>
          </a:p>
          <a:p>
            <a:r>
              <a:rPr lang="en-GB" sz="1600" dirty="0"/>
              <a:t>Under the Consumer Contracts (Information, Cancellation and Additional Charges) Regulations 2013, consumers who enter into contracts off premises have a statutory right to cancel them without giving any reason. So, this applies if a practitioner goes out of the office to visit a client to make a will. “Off premises” means not at the practitioner’s place of business and so includes the client’s home, a care home or hospital.</a:t>
            </a:r>
          </a:p>
          <a:p>
            <a:endParaRPr lang="en-GB" sz="1600" dirty="0"/>
          </a:p>
          <a:p>
            <a:r>
              <a:rPr lang="en-GB" sz="1600" dirty="0"/>
              <a:t>The practitioner must, at the time the contract is made (usually when instructions are taken), give the client a written notice explaining the right to cancel within 14 days by sending the practitioner a cancellation notice. If the client cancels the contract within that period, they are under no further obligation to pay for the practitioner’s services, notwithstanding any work that might have been carried out.</a:t>
            </a:r>
          </a:p>
          <a:p>
            <a:endParaRPr lang="en-GB" sz="1600" dirty="0"/>
          </a:p>
          <a:p>
            <a:r>
              <a:rPr lang="en-GB" sz="1600" dirty="0"/>
              <a:t>Of course, the 14-day cooling-off period might be beneficial to a customer who has just been pressurised into buying expensive double glazing by an eager doorstep salesman, but it is unlikely to benefit a client who wants, or needs, a will made urgently. Nor does it help their lawyer, who must act promptly if the client’s health is deteriorating, but in the knowledge that they may not be entitled to payment. Fortunately, if the matter is urgent, reg 36 allows the practitioner to ask the client to authorise the work in writing immediately. The client still has the right to cancel within the 14-day period but now the practitioner can charge for their services from the time they receive the express authorisation up to the time of any later cancellation.</a:t>
            </a:r>
          </a:p>
        </p:txBody>
      </p:sp>
    </p:spTree>
    <p:extLst>
      <p:ext uri="{BB962C8B-B14F-4D97-AF65-F5344CB8AC3E}">
        <p14:creationId xmlns:p14="http://schemas.microsoft.com/office/powerpoint/2010/main" val="4166863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A7321-20E1-175A-699B-7D6835319F6D}"/>
              </a:ext>
            </a:extLst>
          </p:cNvPr>
          <p:cNvSpPr>
            <a:spLocks noGrp="1"/>
          </p:cNvSpPr>
          <p:nvPr>
            <p:ph type="title"/>
          </p:nvPr>
        </p:nvSpPr>
        <p:spPr>
          <a:xfrm>
            <a:off x="1297497" y="327171"/>
            <a:ext cx="9715500" cy="990600"/>
          </a:xfrm>
        </p:spPr>
        <p:txBody>
          <a:bodyPr/>
          <a:lstStyle/>
          <a:p>
            <a:r>
              <a:rPr lang="en-GB" dirty="0"/>
              <a:t>Duress and undue influence</a:t>
            </a:r>
          </a:p>
        </p:txBody>
      </p:sp>
      <p:sp>
        <p:nvSpPr>
          <p:cNvPr id="6" name="TextBox 5">
            <a:extLst>
              <a:ext uri="{FF2B5EF4-FFF2-40B4-BE49-F238E27FC236}">
                <a16:creationId xmlns:a16="http://schemas.microsoft.com/office/drawing/2014/main" id="{2E476E4E-6523-B168-767B-4E3358FE6CBF}"/>
              </a:ext>
            </a:extLst>
          </p:cNvPr>
          <p:cNvSpPr txBox="1"/>
          <p:nvPr/>
        </p:nvSpPr>
        <p:spPr>
          <a:xfrm>
            <a:off x="763398" y="1476462"/>
            <a:ext cx="11090245" cy="5509200"/>
          </a:xfrm>
          <a:prstGeom prst="rect">
            <a:avLst/>
          </a:prstGeom>
          <a:noFill/>
        </p:spPr>
        <p:txBody>
          <a:bodyPr wrap="square">
            <a:spAutoFit/>
          </a:bodyPr>
          <a:lstStyle/>
          <a:p>
            <a:r>
              <a:rPr lang="en-GB" sz="1600" dirty="0"/>
              <a:t>Undue influence is something that overpowers the free will of the testator but does not change their wishes. It can be difficult to distinguish this from powerful persuasion. A person who is weak, mentally or physically, is more likely to be considered by the court to have been subject to undue influence. In Hall v Hall [1868] Sir J P Wild distinguished “persuasion” which “appeals to the affections or ties of kindred, to a sentiment of gratitude for past services, or pity for future destitution” from “pressure” which “if so exerted as to overcome the volition without convincing the judgment, is a species of restraint under which no valid will can be made”.</a:t>
            </a:r>
          </a:p>
          <a:p>
            <a:endParaRPr lang="en-GB" sz="1600" dirty="0"/>
          </a:p>
          <a:p>
            <a:r>
              <a:rPr lang="en-GB" sz="1600" dirty="0"/>
              <a:t>Where gifts are made by a vulnerable person during their lifetime to another person with whom they have a relationship of trust – for example, a patient making gifts to their doctor or a client making gifts to their solicitor – the courts will apply a presumption that there has been undue influence. No such presumption is applied by the courts in relation to gifts in wills. In Parfitt v Lawless [1872] it was held that there needed to be actual evidence of undue influence before probate could be refused.</a:t>
            </a:r>
          </a:p>
          <a:p>
            <a:endParaRPr lang="en-GB" sz="1600" dirty="0"/>
          </a:p>
          <a:p>
            <a:r>
              <a:rPr lang="en-GB" sz="1600" dirty="0"/>
              <a:t>In </a:t>
            </a:r>
            <a:r>
              <a:rPr lang="en-GB" sz="1600" dirty="0" err="1"/>
              <a:t>Carpeto</a:t>
            </a:r>
            <a:r>
              <a:rPr lang="en-GB" sz="1600" dirty="0"/>
              <a:t> v Good [2002] a claim of undue influence was considered in respect of the will of an elderly testatrix who left her property to her carer and her carer’s husband. Although the testatrix was vulnerable, the court held that she had known that she was making a very generous gift to her carers and understood what she was doing. The unsuccessful claimants had to pay the beneficiaries’ legal costs on the grounds that the beneficiaries should not have to pay to clear their names. Undue influence was considered more widely in Royal Bank of Scotland v </a:t>
            </a:r>
            <a:r>
              <a:rPr lang="en-GB" sz="1600" dirty="0" err="1"/>
              <a:t>Etridge</a:t>
            </a:r>
            <a:r>
              <a:rPr lang="en-GB" sz="1600" dirty="0"/>
              <a:t> [2001], which dealt with the issue of undue influence inducing a spouse to agree to mortgage her share of the family home. The court held that the person who may be the subject of undue influence must receive independent advice not in the presence of the person applying the pressure. If independent advice is not given, the solicitor should refuse to act.</a:t>
            </a:r>
          </a:p>
          <a:p>
            <a:endParaRPr lang="en-GB" sz="1600" dirty="0"/>
          </a:p>
        </p:txBody>
      </p:sp>
    </p:spTree>
    <p:extLst>
      <p:ext uri="{BB962C8B-B14F-4D97-AF65-F5344CB8AC3E}">
        <p14:creationId xmlns:p14="http://schemas.microsoft.com/office/powerpoint/2010/main" val="652485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60B208-BD72-8F48-E99A-828E465178A9}"/>
              </a:ext>
            </a:extLst>
          </p:cNvPr>
          <p:cNvSpPr txBox="1"/>
          <p:nvPr/>
        </p:nvSpPr>
        <p:spPr>
          <a:xfrm>
            <a:off x="1216404" y="1191237"/>
            <a:ext cx="9513115" cy="923330"/>
          </a:xfrm>
          <a:prstGeom prst="rect">
            <a:avLst/>
          </a:prstGeom>
          <a:noFill/>
        </p:spPr>
        <p:txBody>
          <a:bodyPr wrap="square">
            <a:spAutoFit/>
          </a:bodyPr>
          <a:lstStyle/>
          <a:p>
            <a:r>
              <a:rPr lang="en-GB" b="1" dirty="0"/>
              <a:t>Killick v </a:t>
            </a:r>
            <a:r>
              <a:rPr lang="en-GB" b="1" dirty="0" err="1"/>
              <a:t>Pountney</a:t>
            </a:r>
            <a:r>
              <a:rPr lang="en-GB" b="1" dirty="0"/>
              <a:t> and Another [1999] </a:t>
            </a:r>
            <a:r>
              <a:rPr lang="en-GB" dirty="0"/>
              <a:t>is an example of a successful claim of undue influence. The court emphasised the importance of a lawyer taking instructions for a will in the absence of any potential beneficiaries.</a:t>
            </a:r>
          </a:p>
        </p:txBody>
      </p:sp>
    </p:spTree>
    <p:extLst>
      <p:ext uri="{BB962C8B-B14F-4D97-AF65-F5344CB8AC3E}">
        <p14:creationId xmlns:p14="http://schemas.microsoft.com/office/powerpoint/2010/main" val="2835082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1BC94C2-3FF7-F432-D6A0-3BEED764D77C}"/>
              </a:ext>
            </a:extLst>
          </p:cNvPr>
          <p:cNvSpPr>
            <a:spLocks noGrp="1"/>
          </p:cNvSpPr>
          <p:nvPr>
            <p:ph type="title"/>
          </p:nvPr>
        </p:nvSpPr>
        <p:spPr/>
        <p:txBody>
          <a:bodyPr/>
          <a:lstStyle/>
          <a:p>
            <a:r>
              <a:rPr lang="en-GB" dirty="0"/>
              <a:t>Task </a:t>
            </a:r>
          </a:p>
        </p:txBody>
      </p:sp>
      <p:sp>
        <p:nvSpPr>
          <p:cNvPr id="4" name="Vertical Text Placeholder 3">
            <a:extLst>
              <a:ext uri="{FF2B5EF4-FFF2-40B4-BE49-F238E27FC236}">
                <a16:creationId xmlns:a16="http://schemas.microsoft.com/office/drawing/2014/main" id="{8B95280F-AB75-5298-D127-4C2AABB6FFB4}"/>
              </a:ext>
            </a:extLst>
          </p:cNvPr>
          <p:cNvSpPr>
            <a:spLocks noGrp="1"/>
          </p:cNvSpPr>
          <p:nvPr>
            <p:ph idx="1"/>
          </p:nvPr>
        </p:nvSpPr>
        <p:spPr/>
        <p:txBody>
          <a:bodyPr/>
          <a:lstStyle/>
          <a:p>
            <a:r>
              <a:rPr lang="en-GB" dirty="0"/>
              <a:t>Gill v Woodall and Others [2010].</a:t>
            </a:r>
          </a:p>
          <a:p>
            <a:r>
              <a:rPr lang="en-GB" dirty="0"/>
              <a:t>Please read the case and consider how the courts consider the issue of knowledge and approval as well as providing a situation where undue influence was also a relevant factor</a:t>
            </a:r>
          </a:p>
        </p:txBody>
      </p:sp>
    </p:spTree>
    <p:extLst>
      <p:ext uri="{BB962C8B-B14F-4D97-AF65-F5344CB8AC3E}">
        <p14:creationId xmlns:p14="http://schemas.microsoft.com/office/powerpoint/2010/main" val="1993662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283CF-D040-7D0C-093D-38CA62EA1B84}"/>
              </a:ext>
            </a:extLst>
          </p:cNvPr>
          <p:cNvSpPr>
            <a:spLocks noGrp="1"/>
          </p:cNvSpPr>
          <p:nvPr>
            <p:ph type="title"/>
          </p:nvPr>
        </p:nvSpPr>
        <p:spPr>
          <a:xfrm>
            <a:off x="851832" y="681038"/>
            <a:ext cx="10287000" cy="663429"/>
          </a:xfrm>
        </p:spPr>
        <p:txBody>
          <a:bodyPr/>
          <a:lstStyle/>
          <a:p>
            <a:r>
              <a:rPr lang="en-GB" dirty="0"/>
              <a:t>Gill v Woodall and Others [2010]</a:t>
            </a:r>
          </a:p>
        </p:txBody>
      </p:sp>
      <p:sp>
        <p:nvSpPr>
          <p:cNvPr id="3" name="Content Placeholder 2">
            <a:extLst>
              <a:ext uri="{FF2B5EF4-FFF2-40B4-BE49-F238E27FC236}">
                <a16:creationId xmlns:a16="http://schemas.microsoft.com/office/drawing/2014/main" id="{12953E2B-F1C0-3B61-ADA5-0278532773A5}"/>
              </a:ext>
            </a:extLst>
          </p:cNvPr>
          <p:cNvSpPr>
            <a:spLocks noGrp="1"/>
          </p:cNvSpPr>
          <p:nvPr>
            <p:ph idx="1"/>
          </p:nvPr>
        </p:nvSpPr>
        <p:spPr>
          <a:xfrm>
            <a:off x="689295" y="1344467"/>
            <a:ext cx="10947633" cy="5341559"/>
          </a:xfrm>
        </p:spPr>
        <p:txBody>
          <a:bodyPr>
            <a:noAutofit/>
          </a:bodyPr>
          <a:lstStyle/>
          <a:p>
            <a:r>
              <a:rPr lang="en-GB" sz="1200" dirty="0"/>
              <a:t>The facts of Gill v Woodall and Others [2010] provide a good example of how the courts consider the issue of knowledge and approval as well as providing a situation where undue influence was also a relevant factor.</a:t>
            </a:r>
          </a:p>
          <a:p>
            <a:r>
              <a:rPr lang="en-GB" sz="1200" dirty="0"/>
              <a:t>Mr and Mrs Gill were a Yorkshire farming couple who made mirror wills in 1993 leaving residue to each other, with a default provision if this gift failed to the RSPCA (a charity). Mr Gill died first, so when Mrs Gill died subsequently, the RSPCA stood to benefit. Nothing had been left in either will to the couple’s only daughter, Dr Christine Gill, who therefore challenged her mother’s will.</a:t>
            </a:r>
          </a:p>
          <a:p>
            <a:r>
              <a:rPr lang="en-GB" sz="1200" dirty="0"/>
              <a:t>Mrs Gill’s mental capacity was not in doubt. Instead, Dr Gill first claimed that her mother lacked knowledge and approval of the will’s terms. Since the court accepted that it was suspicious that Mrs Gill had disinherited her only child in favour of a charity there could be no presumption of knowledge and approval. Therefore, the burden of proof fell on the RSPCA to establish that she did, in fact, know and approve the contents of her will.</a:t>
            </a:r>
          </a:p>
          <a:p>
            <a:r>
              <a:rPr lang="en-GB" sz="1200" dirty="0"/>
              <a:t>At first instance, the evidence presented was enough to dispel the court’s initial suspicion for a number of reasons, including the fact that the correct procedure for the will’s preparation had apparently been followed by her solicitor and the will was short and clearly worded. So, the judge found Dr Gill’s challenge on this ground failed because Mrs Gill had known and approved the contents of her will by properly understanding its terms.</a:t>
            </a:r>
          </a:p>
          <a:p>
            <a:r>
              <a:rPr lang="en-GB" sz="1200" dirty="0"/>
              <a:t>However, Dr Gill had also challenged the will by alleging undue influence. For her claim to succeed, she would have to show something more than that her mother was advised or persuaded to make the will that she did. Instead, she had to show that her mother had been coerced into making a will that she did not really want to make. Here, the court held that Mr Gill had exerted such pressure on Mrs Gill into making a will that disinherited their only child in favour of the RSPCA that it amounted to coercion on his part. The court based its finding on a number of facts, including the following.</a:t>
            </a:r>
          </a:p>
          <a:p>
            <a:r>
              <a:rPr lang="en-GB" sz="1200" dirty="0"/>
              <a:t>Mrs Gill was a shy and timid lady who suffered from agoraphobia and anxiety disorder, leading to symptoms of extreme anxiety when taken outside her comfort zone (either her home or her car). This disorder meant that she would have actively done whatever she could to bring the meeting at the solicitor’s office to an end as quickly as possible, including executing a will that she did not agree with, in order to return home and feel safe.</a:t>
            </a:r>
          </a:p>
          <a:p>
            <a:r>
              <a:rPr lang="en-GB" sz="1200" dirty="0"/>
              <a:t>Mr and Mrs Gill’s relationship was as a “traditional Yorkshire farming couple”, where the wife would tend to defer to the husband who, in this case, was said to have had a domineering, bullying personality coupled with outbursts of fury.</a:t>
            </a:r>
          </a:p>
        </p:txBody>
      </p:sp>
    </p:spTree>
    <p:extLst>
      <p:ext uri="{BB962C8B-B14F-4D97-AF65-F5344CB8AC3E}">
        <p14:creationId xmlns:p14="http://schemas.microsoft.com/office/powerpoint/2010/main" val="42745356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B818FC0-3291-4C6C-E5D3-0AD538F13701}"/>
              </a:ext>
            </a:extLst>
          </p:cNvPr>
          <p:cNvSpPr txBox="1"/>
          <p:nvPr/>
        </p:nvSpPr>
        <p:spPr>
          <a:xfrm>
            <a:off x="1033244" y="1300294"/>
            <a:ext cx="10125512" cy="3467744"/>
          </a:xfrm>
          <a:prstGeom prst="rect">
            <a:avLst/>
          </a:prstGeom>
          <a:noFill/>
        </p:spPr>
        <p:txBody>
          <a:bodyPr wrap="square">
            <a:spAutoFit/>
          </a:body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ade Gothic Next Light"/>
                <a:ea typeface="+mn-ea"/>
                <a:cs typeface="+mn-cs"/>
              </a:rPr>
              <a:t>Mrs Gill was unusually highly dependent on Mr Gill for support and protection, and was afraid of Mr Gill withdrawing that support.</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ade Gothic Next Light"/>
                <a:ea typeface="+mn-ea"/>
                <a:cs typeface="+mn-cs"/>
              </a:rPr>
              <a:t>Accordingly, the court at first instance set aside Mrs Gill’s will on the ground of undue influence, amounting to coercion by her husband, notwithstanding that she did not change her will in the 13 years between 1993 and her death in 2006 (not even after her husband died in 1999).</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ade Gothic Next Light"/>
                <a:ea typeface="+mn-ea"/>
                <a:cs typeface="+mn-cs"/>
              </a:rPr>
              <a:t>However, the RSPCA disagreed with the court’s decision and so the matter was reconsidered by the Court of Appeal. Once again, the will was found to be invalid in favour of Dr Gill, but the Court of Appeal reached its conclusion on different grounds.</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ade Gothic Next Light"/>
                <a:ea typeface="+mn-ea"/>
                <a:cs typeface="+mn-cs"/>
              </a:rPr>
              <a:t>In the leading judgment, Lord Neuberger MR stressed that the facts of the case were exceptional (arising from Mrs Gill’s unusual mental condition) and that the appeal judges were differing from the first instance decision on an unusual basis. The Court of Appeal agreed that the will was, indeed, invalid but its finding was that Mrs Gill had simply lacked both knowledge and approval when she executed her will. Contrary to the views of the trial judge, the Court of Appeal said that the available evidence could not justify his determination that Mrs Gill had the necessary testamentary intention. While the trial judge had been right to say that a prima facie case for knowledge and approval had been made out, he was wrong in concluding that the RSPCA had established it on the balance of probabilities, having regard to the nature and weight of the evidence.</a:t>
            </a:r>
          </a:p>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Trade Gothic Next Light"/>
                <a:ea typeface="+mn-ea"/>
                <a:cs typeface="+mn-cs"/>
              </a:rPr>
              <a:t>Since the will failed because knowledge and approval had not been established, there was no need for the Court of Appeal to further consider the question of undue influence</a:t>
            </a:r>
          </a:p>
        </p:txBody>
      </p:sp>
    </p:spTree>
    <p:extLst>
      <p:ext uri="{BB962C8B-B14F-4D97-AF65-F5344CB8AC3E}">
        <p14:creationId xmlns:p14="http://schemas.microsoft.com/office/powerpoint/2010/main" val="2848579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6AC30-598D-4FAC-3D1E-AB43BEF52922}"/>
              </a:ext>
            </a:extLst>
          </p:cNvPr>
          <p:cNvSpPr>
            <a:spLocks noGrp="1"/>
          </p:cNvSpPr>
          <p:nvPr>
            <p:ph type="title" idx="4294967295"/>
          </p:nvPr>
        </p:nvSpPr>
        <p:spPr>
          <a:xfrm>
            <a:off x="1446245" y="509879"/>
            <a:ext cx="9515475" cy="739775"/>
          </a:xfrm>
        </p:spPr>
        <p:txBody>
          <a:bodyPr vert="horz" lIns="91440" tIns="45720" rIns="91440" bIns="45720" rtlCol="0" anchor="b">
            <a:normAutofit/>
          </a:bodyPr>
          <a:lstStyle/>
          <a:p>
            <a:r>
              <a:rPr lang="en-US" sz="2800" b="1" kern="1200" cap="all" spc="600" baseline="0" dirty="0">
                <a:solidFill>
                  <a:schemeClr val="tx1"/>
                </a:solidFill>
                <a:latin typeface="+mj-lt"/>
                <a:ea typeface="+mj-ea"/>
                <a:cs typeface="+mj-cs"/>
              </a:rPr>
              <a:t>Schrader v Schrader [2013]</a:t>
            </a:r>
          </a:p>
        </p:txBody>
      </p:sp>
      <p:sp>
        <p:nvSpPr>
          <p:cNvPr id="4" name="TextBox 3">
            <a:extLst>
              <a:ext uri="{FF2B5EF4-FFF2-40B4-BE49-F238E27FC236}">
                <a16:creationId xmlns:a16="http://schemas.microsoft.com/office/drawing/2014/main" id="{2965FB69-0467-223E-2BC1-7D5E633E5E70}"/>
              </a:ext>
            </a:extLst>
          </p:cNvPr>
          <p:cNvSpPr txBox="1"/>
          <p:nvPr/>
        </p:nvSpPr>
        <p:spPr>
          <a:xfrm>
            <a:off x="815553" y="1397880"/>
            <a:ext cx="10776857" cy="4185761"/>
          </a:xfrm>
          <a:prstGeom prst="rect">
            <a:avLst/>
          </a:prstGeom>
          <a:noFill/>
        </p:spPr>
        <p:txBody>
          <a:bodyPr wrap="square" rtlCol="0">
            <a:spAutoFit/>
          </a:bodyPr>
          <a:lstStyle/>
          <a:p>
            <a:r>
              <a:rPr lang="en-GB" sz="1400" dirty="0"/>
              <a:t>Bill, one of the testator’s sons failed to have his mother’s will declared invalid for lack of capacity and in alleging lack of knowledge and approval. His claim also cited undue influence, and here the court did find in his favour. The judge set out a number of reasons why he thought the mother had made the will while subject to undue influence, including:</a:t>
            </a:r>
          </a:p>
          <a:p>
            <a:endParaRPr lang="en-GB" sz="1400" dirty="0"/>
          </a:p>
          <a:p>
            <a:pPr marL="342900" indent="-342900">
              <a:buFont typeface="+mj-lt"/>
              <a:buAutoNum type="arabicPeriod"/>
            </a:pPr>
            <a:r>
              <a:rPr lang="en-GB" sz="1400" dirty="0"/>
              <a:t>her vulnerability;</a:t>
            </a:r>
          </a:p>
          <a:p>
            <a:pPr marL="342900" indent="-342900">
              <a:buFont typeface="+mj-lt"/>
              <a:buAutoNum type="arabicPeriod"/>
            </a:pPr>
            <a:r>
              <a:rPr lang="en-GB" sz="1400" dirty="0"/>
              <a:t>her dependence on Nick, the other son of the testator;</a:t>
            </a:r>
          </a:p>
          <a:p>
            <a:pPr marL="342900" indent="-342900">
              <a:buFont typeface="+mj-lt"/>
              <a:buAutoNum type="arabicPeriod"/>
            </a:pPr>
            <a:r>
              <a:rPr lang="en-GB" sz="1400" dirty="0"/>
              <a:t>the engagement of a will-writer with no prior contact with the family;</a:t>
            </a:r>
          </a:p>
          <a:p>
            <a:pPr marL="342900" indent="-342900">
              <a:buFont typeface="+mj-lt"/>
              <a:buAutoNum type="arabicPeriod"/>
            </a:pPr>
            <a:r>
              <a:rPr lang="en-GB" sz="1400" dirty="0"/>
              <a:t>the reason given to the will-writer for giving the house to Nick had been inaccurate, and its source was likely to have been Nick;</a:t>
            </a:r>
          </a:p>
          <a:p>
            <a:pPr marL="342900" indent="-342900">
              <a:buFont typeface="+mj-lt"/>
              <a:buAutoNum type="arabicPeriod"/>
            </a:pPr>
            <a:r>
              <a:rPr lang="en-GB" sz="1400" dirty="0"/>
              <a:t>there was no other reason why the mother would, entirely of her own volition, have wished to change her will in respect of the house;</a:t>
            </a:r>
          </a:p>
          <a:p>
            <a:pPr marL="342900" indent="-342900">
              <a:buFont typeface="+mj-lt"/>
              <a:buAutoNum type="arabicPeriod"/>
            </a:pPr>
            <a:r>
              <a:rPr lang="en-GB" sz="1400" dirty="0"/>
              <a:t>Nick’s forceful personality;</a:t>
            </a:r>
          </a:p>
          <a:p>
            <a:pPr marL="342900" indent="-342900">
              <a:buFont typeface="+mj-lt"/>
              <a:buAutoNum type="arabicPeriod"/>
            </a:pPr>
            <a:r>
              <a:rPr lang="en-GB" sz="1400" dirty="0"/>
              <a:t>Nick’s keenly felt view that his parents had not treated him equally with Bill;</a:t>
            </a:r>
          </a:p>
          <a:p>
            <a:pPr marL="342900" indent="-342900">
              <a:buFont typeface="+mj-lt"/>
              <a:buAutoNum type="arabicPeriod"/>
            </a:pPr>
            <a:r>
              <a:rPr lang="en-GB" sz="1400" dirty="0"/>
              <a:t>Nick had participated in considering the will but had sought to distance himself from that when giving evidence;</a:t>
            </a:r>
          </a:p>
          <a:p>
            <a:pPr marL="342900" indent="-342900">
              <a:buFont typeface="+mj-lt"/>
              <a:buAutoNum type="arabicPeriod"/>
            </a:pPr>
            <a:r>
              <a:rPr lang="en-GB" sz="1400" dirty="0"/>
              <a:t>Nick had not disclosed the latest 2006 will until steps were taken to prove the earlier 1990 will, indicating that he had been aware of, and had misgivings about, the circumstances in which it had been drawn.</a:t>
            </a:r>
          </a:p>
          <a:p>
            <a:endParaRPr lang="en-GB" sz="1400" dirty="0"/>
          </a:p>
          <a:p>
            <a:r>
              <a:rPr lang="en-GB" sz="1400" i="1" dirty="0"/>
              <a:t>“In all those circumstances I find that undue influence has been proved. I think that they require the inference that Nick was instrumental in sowing in his mother’s mind the desirability of his having the house, and in doing so he took advantage of her vulnerability. It is not possible to determine any more than that the precise form of the pressure, or its occasion or occasions, but it is not necessary to do so. I am satisfied that this will results from some form of undue influence.”</a:t>
            </a:r>
          </a:p>
        </p:txBody>
      </p:sp>
    </p:spTree>
    <p:extLst>
      <p:ext uri="{BB962C8B-B14F-4D97-AF65-F5344CB8AC3E}">
        <p14:creationId xmlns:p14="http://schemas.microsoft.com/office/powerpoint/2010/main" val="27364535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AADC9-5213-91FD-B472-29171C4C195D}"/>
              </a:ext>
            </a:extLst>
          </p:cNvPr>
          <p:cNvSpPr>
            <a:spLocks noGrp="1"/>
          </p:cNvSpPr>
          <p:nvPr>
            <p:ph type="title"/>
          </p:nvPr>
        </p:nvSpPr>
        <p:spPr/>
        <p:txBody>
          <a:bodyPr/>
          <a:lstStyle/>
          <a:p>
            <a:r>
              <a:rPr lang="en-GB" dirty="0"/>
              <a:t>Re Ho Chau Ying Chin [2019]</a:t>
            </a:r>
          </a:p>
        </p:txBody>
      </p:sp>
      <p:sp>
        <p:nvSpPr>
          <p:cNvPr id="4" name="Content Placeholder 3">
            <a:extLst>
              <a:ext uri="{FF2B5EF4-FFF2-40B4-BE49-F238E27FC236}">
                <a16:creationId xmlns:a16="http://schemas.microsoft.com/office/drawing/2014/main" id="{89A84B21-78E6-B6A7-114D-CCB51AE00ECE}"/>
              </a:ext>
            </a:extLst>
          </p:cNvPr>
          <p:cNvSpPr>
            <a:spLocks noGrp="1"/>
          </p:cNvSpPr>
          <p:nvPr>
            <p:ph idx="1"/>
          </p:nvPr>
        </p:nvSpPr>
        <p:spPr/>
        <p:txBody>
          <a:bodyPr/>
          <a:lstStyle/>
          <a:p>
            <a:pPr marL="0" indent="0">
              <a:buNone/>
            </a:pPr>
            <a:r>
              <a:rPr lang="en-GB" dirty="0"/>
              <a:t>Task </a:t>
            </a:r>
          </a:p>
          <a:p>
            <a:r>
              <a:rPr lang="en-GB" dirty="0"/>
              <a:t>Please read the case and consider how the courts consider the issue of knowledge and approval.</a:t>
            </a:r>
          </a:p>
          <a:p>
            <a:r>
              <a:rPr lang="en-GB" dirty="0"/>
              <a:t>Please also highlight one further issue raised in this case. </a:t>
            </a:r>
          </a:p>
        </p:txBody>
      </p:sp>
    </p:spTree>
    <p:extLst>
      <p:ext uri="{BB962C8B-B14F-4D97-AF65-F5344CB8AC3E}">
        <p14:creationId xmlns:p14="http://schemas.microsoft.com/office/powerpoint/2010/main" val="41348712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71FF2-5C2D-0403-F843-0EE2EB7B97CE}"/>
              </a:ext>
            </a:extLst>
          </p:cNvPr>
          <p:cNvSpPr>
            <a:spLocks noGrp="1"/>
          </p:cNvSpPr>
          <p:nvPr>
            <p:ph type="title"/>
          </p:nvPr>
        </p:nvSpPr>
        <p:spPr>
          <a:xfrm>
            <a:off x="952500" y="855676"/>
            <a:ext cx="10287000" cy="713763"/>
          </a:xfrm>
        </p:spPr>
        <p:txBody>
          <a:bodyPr/>
          <a:lstStyle/>
          <a:p>
            <a:r>
              <a:rPr lang="en-GB" dirty="0"/>
              <a:t>Assessment of capacity</a:t>
            </a:r>
          </a:p>
        </p:txBody>
      </p:sp>
      <p:sp>
        <p:nvSpPr>
          <p:cNvPr id="3" name="Content Placeholder 2">
            <a:extLst>
              <a:ext uri="{FF2B5EF4-FFF2-40B4-BE49-F238E27FC236}">
                <a16:creationId xmlns:a16="http://schemas.microsoft.com/office/drawing/2014/main" id="{ECAE51FE-F185-0758-ABD2-47B5B86EEA88}"/>
              </a:ext>
            </a:extLst>
          </p:cNvPr>
          <p:cNvSpPr>
            <a:spLocks noGrp="1"/>
          </p:cNvSpPr>
          <p:nvPr>
            <p:ph idx="1"/>
          </p:nvPr>
        </p:nvSpPr>
        <p:spPr>
          <a:xfrm>
            <a:off x="952500" y="1786855"/>
            <a:ext cx="10287000" cy="4390107"/>
          </a:xfrm>
        </p:spPr>
        <p:txBody>
          <a:bodyPr>
            <a:normAutofit/>
          </a:bodyPr>
          <a:lstStyle/>
          <a:p>
            <a:r>
              <a:rPr lang="en-GB" dirty="0"/>
              <a:t>A solicitor must ensure that the client is both competent to give instructions and has the necessary mental capacity to make the will. Of course, in the majority of cases, the age and general health of the client will be such that it is obvious to all that there is no problem on either count. </a:t>
            </a:r>
          </a:p>
          <a:p>
            <a:r>
              <a:rPr lang="en-GB" dirty="0"/>
              <a:t>In cases where there might be some doubt about capacity or a suspicion that this might be challenged in the future, certain precautions should be taken. Such a case may be one where the testator is elderly and suffering from some sort of mental illness, particularly if their instructions are likely to be controversial, for instance, if they want to disinherit someone who might have expected to benefit.</a:t>
            </a:r>
          </a:p>
          <a:p>
            <a:r>
              <a:rPr lang="en-GB" dirty="0"/>
              <a:t>The risk that such a will might be challenged, with all the unwanted repercussions of court proceedings, should be explained to the client but with the advice that a challenge may be less likely if the file contains a medical report confirming the client had capacity to make the will. Such an opinion is likely to involve a fee, so you must obtain the client’s consent to proceed.</a:t>
            </a:r>
          </a:p>
        </p:txBody>
      </p:sp>
    </p:spTree>
    <p:extLst>
      <p:ext uri="{BB962C8B-B14F-4D97-AF65-F5344CB8AC3E}">
        <p14:creationId xmlns:p14="http://schemas.microsoft.com/office/powerpoint/2010/main" val="24303018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08534-3556-D6A4-81CC-70B1BECAE8AB}"/>
              </a:ext>
            </a:extLst>
          </p:cNvPr>
          <p:cNvSpPr>
            <a:spLocks noGrp="1"/>
          </p:cNvSpPr>
          <p:nvPr>
            <p:ph type="title"/>
          </p:nvPr>
        </p:nvSpPr>
        <p:spPr>
          <a:xfrm>
            <a:off x="952500" y="796954"/>
            <a:ext cx="10287000" cy="806042"/>
          </a:xfrm>
        </p:spPr>
        <p:txBody>
          <a:bodyPr/>
          <a:lstStyle/>
          <a:p>
            <a:r>
              <a:rPr lang="en-GB" dirty="0"/>
              <a:t>The “golden rule”</a:t>
            </a:r>
          </a:p>
        </p:txBody>
      </p:sp>
      <p:sp>
        <p:nvSpPr>
          <p:cNvPr id="3" name="Content Placeholder 2">
            <a:extLst>
              <a:ext uri="{FF2B5EF4-FFF2-40B4-BE49-F238E27FC236}">
                <a16:creationId xmlns:a16="http://schemas.microsoft.com/office/drawing/2014/main" id="{E4207D27-519B-4DC9-603F-8EF5E756F4FB}"/>
              </a:ext>
            </a:extLst>
          </p:cNvPr>
          <p:cNvSpPr>
            <a:spLocks noGrp="1"/>
          </p:cNvSpPr>
          <p:nvPr>
            <p:ph idx="1"/>
          </p:nvPr>
        </p:nvSpPr>
        <p:spPr>
          <a:xfrm>
            <a:off x="952500" y="1828801"/>
            <a:ext cx="10287000" cy="3934436"/>
          </a:xfrm>
        </p:spPr>
        <p:txBody>
          <a:bodyPr>
            <a:normAutofit lnSpcReduction="10000"/>
          </a:bodyPr>
          <a:lstStyle/>
          <a:p>
            <a:pPr marL="0" indent="0">
              <a:buNone/>
            </a:pPr>
            <a:r>
              <a:rPr lang="en-GB" dirty="0"/>
              <a:t>The courts often refer to a “golden rule”, a phrase first used by Templeman J in </a:t>
            </a:r>
            <a:r>
              <a:rPr lang="en-GB" b="1" dirty="0"/>
              <a:t>Kenward v Adams [1975] </a:t>
            </a:r>
            <a:r>
              <a:rPr lang="en-GB" dirty="0"/>
              <a:t>when referring to the duties of practitioners in doubtful capacity cases. In addition to obtaining medical approval, those preparing a will for a client should ensure they:</a:t>
            </a:r>
          </a:p>
          <a:p>
            <a:pPr marL="342900" indent="-342900">
              <a:buFont typeface="+mj-lt"/>
              <a:buAutoNum type="arabicPeriod"/>
            </a:pPr>
            <a:r>
              <a:rPr lang="en-GB" dirty="0"/>
              <a:t>discuss any previous will with the client and the reasons for wanting to change it; </a:t>
            </a:r>
          </a:p>
          <a:p>
            <a:pPr marL="342900" indent="-342900">
              <a:buFont typeface="+mj-lt"/>
              <a:buAutoNum type="arabicPeriod"/>
            </a:pPr>
            <a:r>
              <a:rPr lang="en-GB" dirty="0"/>
              <a:t>and take instructions in the absence of anyone who stands to benefit or who may have some influence over the testator.</a:t>
            </a:r>
          </a:p>
          <a:p>
            <a:pPr marL="342900" indent="-342900">
              <a:buFont typeface="+mj-lt"/>
              <a:buAutoNum type="arabicPeriod"/>
            </a:pPr>
            <a:endParaRPr lang="en-GB" dirty="0"/>
          </a:p>
          <a:p>
            <a:pPr marL="0" indent="0">
              <a:buNone/>
            </a:pPr>
            <a:r>
              <a:rPr lang="en-GB" dirty="0"/>
              <a:t>It is important to remember that complying with the “golden rule” simply represents </a:t>
            </a:r>
            <a:r>
              <a:rPr lang="en-GB" b="1" i="1" dirty="0"/>
              <a:t>best practice </a:t>
            </a:r>
            <a:r>
              <a:rPr lang="en-GB" dirty="0"/>
              <a:t>rather than a rule of law if the validity of a will is disputed. Complying with the rule does not guarantee that the will is going to be accepted as valid, any more than non-compliance means that the will is going to be found invalid. See the case of </a:t>
            </a:r>
            <a:r>
              <a:rPr lang="en-GB" b="1" dirty="0"/>
              <a:t>James v James [2018]</a:t>
            </a:r>
          </a:p>
        </p:txBody>
      </p:sp>
    </p:spTree>
    <p:extLst>
      <p:ext uri="{BB962C8B-B14F-4D97-AF65-F5344CB8AC3E}">
        <p14:creationId xmlns:p14="http://schemas.microsoft.com/office/powerpoint/2010/main" val="3147977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00218-2C0F-89BC-51C1-38B53ED31FC9}"/>
              </a:ext>
            </a:extLst>
          </p:cNvPr>
          <p:cNvSpPr>
            <a:spLocks noGrp="1"/>
          </p:cNvSpPr>
          <p:nvPr>
            <p:ph type="title"/>
          </p:nvPr>
        </p:nvSpPr>
        <p:spPr>
          <a:xfrm>
            <a:off x="952500" y="757238"/>
            <a:ext cx="10287000" cy="811503"/>
          </a:xfrm>
        </p:spPr>
        <p:txBody>
          <a:bodyPr/>
          <a:lstStyle/>
          <a:p>
            <a:r>
              <a:rPr lang="en-GB" dirty="0"/>
              <a:t>James v James [2018]</a:t>
            </a:r>
          </a:p>
        </p:txBody>
      </p:sp>
      <p:sp>
        <p:nvSpPr>
          <p:cNvPr id="3" name="Content Placeholder 2">
            <a:extLst>
              <a:ext uri="{FF2B5EF4-FFF2-40B4-BE49-F238E27FC236}">
                <a16:creationId xmlns:a16="http://schemas.microsoft.com/office/drawing/2014/main" id="{DB4B7935-6D10-C544-E582-C7B4A43547A2}"/>
              </a:ext>
            </a:extLst>
          </p:cNvPr>
          <p:cNvSpPr>
            <a:spLocks noGrp="1"/>
          </p:cNvSpPr>
          <p:nvPr>
            <p:ph idx="1"/>
          </p:nvPr>
        </p:nvSpPr>
        <p:spPr>
          <a:xfrm>
            <a:off x="838899" y="1963025"/>
            <a:ext cx="10400601" cy="4213938"/>
          </a:xfrm>
        </p:spPr>
        <p:txBody>
          <a:bodyPr/>
          <a:lstStyle/>
          <a:p>
            <a:pPr marL="0" indent="0">
              <a:buNone/>
            </a:pPr>
            <a:r>
              <a:rPr lang="en-GB" dirty="0"/>
              <a:t>In James v James [2018] the will of the elderly testator was challenged by his son, on the grounds of lack of capacity.</a:t>
            </a:r>
          </a:p>
          <a:p>
            <a:pPr marL="0" indent="0">
              <a:buNone/>
            </a:pPr>
            <a:r>
              <a:rPr lang="en-GB" dirty="0"/>
              <a:t>It was clear that the testator’s faculties had deteriorated over time, and there was no medical evidence as to his capacity on or around the date of execution of the will. </a:t>
            </a:r>
          </a:p>
          <a:p>
            <a:pPr marL="0" indent="0">
              <a:buNone/>
            </a:pPr>
            <a:r>
              <a:rPr lang="en-GB" dirty="0"/>
              <a:t>The court had to determine the issue based on evidence of what had actually happened on the date of execution. The so-called “golden rule” was helpful in cases where capacity was an issue, but it was not a rule of law such that: </a:t>
            </a:r>
          </a:p>
          <a:p>
            <a:pPr marL="400050" indent="-400050">
              <a:buAutoNum type="romanLcParenBoth"/>
            </a:pPr>
            <a:r>
              <a:rPr lang="en-GB" dirty="0"/>
              <a:t>if it was not followed, the will would not be valid; </a:t>
            </a:r>
          </a:p>
          <a:p>
            <a:pPr marL="400050" indent="-400050">
              <a:buAutoNum type="romanLcParenBoth"/>
            </a:pPr>
            <a:r>
              <a:rPr lang="en-GB" dirty="0"/>
              <a:t>and if it was followed, the will would be valid. Instead it was a rule of practice.</a:t>
            </a:r>
          </a:p>
        </p:txBody>
      </p:sp>
    </p:spTree>
    <p:extLst>
      <p:ext uri="{BB962C8B-B14F-4D97-AF65-F5344CB8AC3E}">
        <p14:creationId xmlns:p14="http://schemas.microsoft.com/office/powerpoint/2010/main" val="718449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6CAA6-563E-81D1-1D7F-8057E9A81A8B}"/>
              </a:ext>
            </a:extLst>
          </p:cNvPr>
          <p:cNvSpPr>
            <a:spLocks noGrp="1"/>
          </p:cNvSpPr>
          <p:nvPr>
            <p:ph type="title"/>
          </p:nvPr>
        </p:nvSpPr>
        <p:spPr>
          <a:xfrm>
            <a:off x="952500" y="757238"/>
            <a:ext cx="10287000" cy="803114"/>
          </a:xfrm>
        </p:spPr>
        <p:txBody>
          <a:bodyPr/>
          <a:lstStyle/>
          <a:p>
            <a:r>
              <a:rPr lang="en-GB" dirty="0"/>
              <a:t>Homework Task </a:t>
            </a:r>
          </a:p>
        </p:txBody>
      </p:sp>
      <p:sp>
        <p:nvSpPr>
          <p:cNvPr id="3" name="Content Placeholder 2">
            <a:extLst>
              <a:ext uri="{FF2B5EF4-FFF2-40B4-BE49-F238E27FC236}">
                <a16:creationId xmlns:a16="http://schemas.microsoft.com/office/drawing/2014/main" id="{CA6705A0-E060-8FE2-B950-790F3E05BE68}"/>
              </a:ext>
            </a:extLst>
          </p:cNvPr>
          <p:cNvSpPr>
            <a:spLocks noGrp="1"/>
          </p:cNvSpPr>
          <p:nvPr>
            <p:ph idx="1"/>
          </p:nvPr>
        </p:nvSpPr>
        <p:spPr/>
        <p:txBody>
          <a:bodyPr/>
          <a:lstStyle/>
          <a:p>
            <a:pPr marL="0" indent="0">
              <a:buNone/>
            </a:pPr>
            <a:r>
              <a:rPr lang="en-GB" b="0" i="0" dirty="0">
                <a:solidFill>
                  <a:srgbClr val="000000"/>
                </a:solidFill>
                <a:effectLst/>
                <a:latin typeface="Times New Roman" panose="02020603050405020304" pitchFamily="18" charset="0"/>
              </a:rPr>
              <a:t>Goss-Custard &amp; Anor v Templeman &amp; </a:t>
            </a:r>
            <a:r>
              <a:rPr lang="en-GB" b="0" i="0" dirty="0" err="1">
                <a:solidFill>
                  <a:srgbClr val="000000"/>
                </a:solidFill>
                <a:effectLst/>
                <a:latin typeface="Times New Roman" panose="02020603050405020304" pitchFamily="18" charset="0"/>
              </a:rPr>
              <a:t>Ors</a:t>
            </a:r>
            <a:r>
              <a:rPr lang="en-GB" b="0" i="0" dirty="0">
                <a:solidFill>
                  <a:srgbClr val="000000"/>
                </a:solidFill>
                <a:effectLst/>
                <a:latin typeface="Times New Roman" panose="02020603050405020304" pitchFamily="18" charset="0"/>
              </a:rPr>
              <a:t> [2020] EWHC 632 (Ch) (19 March 2020).</a:t>
            </a:r>
          </a:p>
          <a:p>
            <a:pPr marL="0" indent="0">
              <a:buNone/>
            </a:pPr>
            <a:endParaRPr lang="en-GB" dirty="0">
              <a:solidFill>
                <a:srgbClr val="000000"/>
              </a:solidFill>
              <a:latin typeface="Times New Roman" panose="02020603050405020304" pitchFamily="18" charset="0"/>
            </a:endParaRPr>
          </a:p>
          <a:p>
            <a:pPr marL="0" indent="0">
              <a:buNone/>
            </a:pPr>
            <a:r>
              <a:rPr lang="en-GB" b="0" i="0" dirty="0">
                <a:solidFill>
                  <a:srgbClr val="000000"/>
                </a:solidFill>
                <a:effectLst/>
                <a:latin typeface="Times New Roman" panose="02020603050405020304" pitchFamily="18" charset="0"/>
              </a:rPr>
              <a:t>Please review this case and makes notes on the law relating to testamentary capacity and the golden rule.</a:t>
            </a:r>
          </a:p>
          <a:p>
            <a:pPr marL="0" indent="0">
              <a:buNone/>
            </a:pPr>
            <a:endParaRPr lang="en-GB" dirty="0">
              <a:solidFill>
                <a:srgbClr val="000000"/>
              </a:solidFill>
              <a:latin typeface="Times New Roman" panose="02020603050405020304" pitchFamily="18" charset="0"/>
            </a:endParaRPr>
          </a:p>
          <a:p>
            <a:pPr marL="0" indent="0">
              <a:buNone/>
            </a:pPr>
            <a:r>
              <a:rPr lang="en-GB" b="0" i="0" dirty="0">
                <a:solidFill>
                  <a:srgbClr val="000000"/>
                </a:solidFill>
                <a:effectLst/>
                <a:latin typeface="Times New Roman" panose="02020603050405020304" pitchFamily="18" charset="0"/>
              </a:rPr>
              <a:t>We will discuss this during next </a:t>
            </a:r>
            <a:r>
              <a:rPr lang="en-GB" b="0" i="0">
                <a:solidFill>
                  <a:srgbClr val="000000"/>
                </a:solidFill>
                <a:effectLst/>
                <a:latin typeface="Times New Roman" panose="02020603050405020304" pitchFamily="18" charset="0"/>
              </a:rPr>
              <a:t>week’s lesson. </a:t>
            </a:r>
            <a:endParaRPr lang="en-GB" b="0" i="0" dirty="0">
              <a:solidFill>
                <a:srgbClr val="000000"/>
              </a:solidFill>
              <a:effectLst/>
              <a:latin typeface="Times New Roman" panose="02020603050405020304" pitchFamily="18" charset="0"/>
            </a:endParaRPr>
          </a:p>
          <a:p>
            <a:endParaRPr lang="en-GB" dirty="0">
              <a:solidFill>
                <a:srgbClr val="000000"/>
              </a:solidFill>
              <a:latin typeface="Times New Roman" panose="02020603050405020304" pitchFamily="18" charset="0"/>
            </a:endParaRPr>
          </a:p>
          <a:p>
            <a:endParaRPr lang="en-GB" dirty="0"/>
          </a:p>
        </p:txBody>
      </p:sp>
    </p:spTree>
    <p:extLst>
      <p:ext uri="{BB962C8B-B14F-4D97-AF65-F5344CB8AC3E}">
        <p14:creationId xmlns:p14="http://schemas.microsoft.com/office/powerpoint/2010/main" val="2309062147"/>
      </p:ext>
    </p:extLst>
  </p:cSld>
  <p:clrMapOvr>
    <a:masterClrMapping/>
  </p:clrMapOvr>
</p:sld>
</file>

<file path=ppt/theme/theme1.xml><?xml version="1.0" encoding="utf-8"?>
<a:theme xmlns:a="http://schemas.openxmlformats.org/drawingml/2006/main" name="AfterglowVTI">
  <a:themeElements>
    <a:clrScheme name="Custom 7">
      <a:dk1>
        <a:sysClr val="windowText" lastClr="000000"/>
      </a:dk1>
      <a:lt1>
        <a:sysClr val="window" lastClr="FFFFFF"/>
      </a:lt1>
      <a:dk2>
        <a:srgbClr val="0A2E36"/>
      </a:dk2>
      <a:lt2>
        <a:srgbClr val="E7E6E6"/>
      </a:lt2>
      <a:accent1>
        <a:srgbClr val="188659"/>
      </a:accent1>
      <a:accent2>
        <a:srgbClr val="A3A300"/>
      </a:accent2>
      <a:accent3>
        <a:srgbClr val="00ADA8"/>
      </a:accent3>
      <a:accent4>
        <a:srgbClr val="EA0440"/>
      </a:accent4>
      <a:accent5>
        <a:srgbClr val="92278F"/>
      </a:accent5>
      <a:accent6>
        <a:srgbClr val="E15BC1"/>
      </a:accent6>
      <a:hlink>
        <a:srgbClr val="188659"/>
      </a:hlink>
      <a:folHlink>
        <a:srgbClr val="EA0440"/>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docProps/app.xml><?xml version="1.0" encoding="utf-8"?>
<Properties xmlns="http://schemas.openxmlformats.org/officeDocument/2006/extended-properties" xmlns:vt="http://schemas.openxmlformats.org/officeDocument/2006/docPropsVTypes">
  <TotalTime>70</TotalTime>
  <Words>3241</Words>
  <Application>Microsoft Office PowerPoint</Application>
  <PresentationFormat>Widescreen</PresentationFormat>
  <Paragraphs>121</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Times New Roman</vt:lpstr>
      <vt:lpstr>Trade Gothic Next Cond</vt:lpstr>
      <vt:lpstr>Trade Gothic Next Light</vt:lpstr>
      <vt:lpstr>AfterglowVTI</vt:lpstr>
      <vt:lpstr>Probate &amp; Practice                                                            </vt:lpstr>
      <vt:lpstr>Welcome &amp; Introduction </vt:lpstr>
      <vt:lpstr>Assessments</vt:lpstr>
      <vt:lpstr>Recommended READING </vt:lpstr>
      <vt:lpstr>Risk Management in Wills &amp; probate </vt:lpstr>
      <vt:lpstr>Key risks</vt:lpstr>
      <vt:lpstr>PowerPoint Presentation</vt:lpstr>
      <vt:lpstr>Instructions taken off premises</vt:lpstr>
      <vt:lpstr>Duress and undue influence</vt:lpstr>
      <vt:lpstr>PowerPoint Presentation</vt:lpstr>
      <vt:lpstr>Task </vt:lpstr>
      <vt:lpstr>Gill v Woodall and Others [2010]</vt:lpstr>
      <vt:lpstr>PowerPoint Presentation</vt:lpstr>
      <vt:lpstr>Schrader v Schrader [2013]</vt:lpstr>
      <vt:lpstr>Re Ho Chau Ying Chin [2019]</vt:lpstr>
      <vt:lpstr>Assessment of capacity</vt:lpstr>
      <vt:lpstr>The “golden rule”</vt:lpstr>
      <vt:lpstr>James v James [2018]</vt:lpstr>
      <vt:lpstr>Homework Task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Probate &amp; Practice</dc:title>
  <dc:creator>James Drew</dc:creator>
  <cp:lastModifiedBy>James Drew</cp:lastModifiedBy>
  <cp:revision>2</cp:revision>
  <dcterms:created xsi:type="dcterms:W3CDTF">2023-01-30T12:44:36Z</dcterms:created>
  <dcterms:modified xsi:type="dcterms:W3CDTF">2023-01-31T10:17:32Z</dcterms:modified>
</cp:coreProperties>
</file>