
<file path=[Content_Types].xml><?xml version="1.0" encoding="utf-8"?>
<Types xmlns="http://schemas.openxmlformats.org/package/2006/content-types">
  <Default Extension="glb" ContentType="model/gltf.binary"/>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1"/>
  </p:sldMasterIdLst>
  <p:notesMasterIdLst>
    <p:notesMasterId r:id="rId17"/>
  </p:notesMasterIdLst>
  <p:sldIdLst>
    <p:sldId id="256" r:id="rId2"/>
    <p:sldId id="257" r:id="rId3"/>
    <p:sldId id="264" r:id="rId4"/>
    <p:sldId id="259" r:id="rId5"/>
    <p:sldId id="268" r:id="rId6"/>
    <p:sldId id="260" r:id="rId7"/>
    <p:sldId id="269" r:id="rId8"/>
    <p:sldId id="262" r:id="rId9"/>
    <p:sldId id="263" r:id="rId10"/>
    <p:sldId id="265" r:id="rId11"/>
    <p:sldId id="266" r:id="rId12"/>
    <p:sldId id="270" r:id="rId13"/>
    <p:sldId id="272" r:id="rId14"/>
    <p:sldId id="273" r:id="rId15"/>
    <p:sldId id="27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1CD82"/>
    <a:srgbClr val="15489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164DAA7-63F9-4CA4-9D2E-B4D7E4E30465}" v="1226" dt="2021-07-09T20:56:40.47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712" autoAdjust="0"/>
  </p:normalViewPr>
  <p:slideViewPr>
    <p:cSldViewPr snapToGrid="0">
      <p:cViewPr>
        <p:scale>
          <a:sx n="120" d="100"/>
          <a:sy n="120" d="100"/>
        </p:scale>
        <p:origin x="174" y="-43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ony Swistun" userId="055408398309bce4" providerId="LiveId" clId="{82EEF98F-476F-4933-A1AD-FF2B83064B5A}"/>
    <pc:docChg chg="undo redo custSel addSld delSld modSld">
      <pc:chgData name="Antony Swistun" userId="055408398309bce4" providerId="LiveId" clId="{82EEF98F-476F-4933-A1AD-FF2B83064B5A}" dt="2021-07-07T13:12:05.216" v="1192" actId="208"/>
      <pc:docMkLst>
        <pc:docMk/>
      </pc:docMkLst>
      <pc:sldChg chg="addSp delSp modSp mod addAnim delAnim delDesignElem">
        <pc:chgData name="Antony Swistun" userId="055408398309bce4" providerId="LiveId" clId="{82EEF98F-476F-4933-A1AD-FF2B83064B5A}" dt="2021-07-07T12:42:02.824" v="919" actId="1076"/>
        <pc:sldMkLst>
          <pc:docMk/>
          <pc:sldMk cId="1244120397" sldId="256"/>
        </pc:sldMkLst>
        <pc:spChg chg="mod">
          <ac:chgData name="Antony Swistun" userId="055408398309bce4" providerId="LiveId" clId="{82EEF98F-476F-4933-A1AD-FF2B83064B5A}" dt="2021-07-07T11:52:41.784" v="511" actId="26606"/>
          <ac:spMkLst>
            <pc:docMk/>
            <pc:sldMk cId="1244120397" sldId="256"/>
            <ac:spMk id="2" creationId="{F62B72D3-1A8A-4902-BC64-4065E48F7463}"/>
          </ac:spMkLst>
        </pc:spChg>
        <pc:spChg chg="mod">
          <ac:chgData name="Antony Swistun" userId="055408398309bce4" providerId="LiveId" clId="{82EEF98F-476F-4933-A1AD-FF2B83064B5A}" dt="2021-07-07T11:52:41.784" v="511" actId="26606"/>
          <ac:spMkLst>
            <pc:docMk/>
            <pc:sldMk cId="1244120397" sldId="256"/>
            <ac:spMk id="3" creationId="{6590DBAD-AD0A-4A88-9B31-FC01B4847606}"/>
          </ac:spMkLst>
        </pc:spChg>
        <pc:spChg chg="del">
          <ac:chgData name="Antony Swistun" userId="055408398309bce4" providerId="LiveId" clId="{82EEF98F-476F-4933-A1AD-FF2B83064B5A}" dt="2021-07-07T11:46:29.104" v="442"/>
          <ac:spMkLst>
            <pc:docMk/>
            <pc:sldMk cId="1244120397" sldId="256"/>
            <ac:spMk id="21" creationId="{A8384FB5-9ADC-4DDC-881B-597D56F5B15D}"/>
          </ac:spMkLst>
        </pc:spChg>
        <pc:spChg chg="del">
          <ac:chgData name="Antony Swistun" userId="055408398309bce4" providerId="LiveId" clId="{82EEF98F-476F-4933-A1AD-FF2B83064B5A}" dt="2021-07-07T11:46:29.104" v="442"/>
          <ac:spMkLst>
            <pc:docMk/>
            <pc:sldMk cId="1244120397" sldId="256"/>
            <ac:spMk id="22" creationId="{0AF57B88-1D4C-41FA-A761-EC1DD10C35CB}"/>
          </ac:spMkLst>
        </pc:spChg>
        <pc:spChg chg="del">
          <ac:chgData name="Antony Swistun" userId="055408398309bce4" providerId="LiveId" clId="{82EEF98F-476F-4933-A1AD-FF2B83064B5A}" dt="2021-07-07T11:46:29.104" v="442"/>
          <ac:spMkLst>
            <pc:docMk/>
            <pc:sldMk cId="1244120397" sldId="256"/>
            <ac:spMk id="23" creationId="{D2548F45-5164-4ABB-8212-7F293FDED8D4}"/>
          </ac:spMkLst>
        </pc:spChg>
        <pc:spChg chg="del">
          <ac:chgData name="Antony Swistun" userId="055408398309bce4" providerId="LiveId" clId="{82EEF98F-476F-4933-A1AD-FF2B83064B5A}" dt="2021-07-07T11:46:29.104" v="442"/>
          <ac:spMkLst>
            <pc:docMk/>
            <pc:sldMk cId="1244120397" sldId="256"/>
            <ac:spMk id="25" creationId="{5E81CCFB-7BEF-4186-86FB-D09450B4D02D}"/>
          </ac:spMkLst>
        </pc:spChg>
        <pc:spChg chg="add del">
          <ac:chgData name="Antony Swistun" userId="055408398309bce4" providerId="LiveId" clId="{82EEF98F-476F-4933-A1AD-FF2B83064B5A}" dt="2021-07-07T11:50:35.245" v="448" actId="26606"/>
          <ac:spMkLst>
            <pc:docMk/>
            <pc:sldMk cId="1244120397" sldId="256"/>
            <ac:spMk id="33" creationId="{66D61E08-70C3-48D8-BEA0-787111DC30DA}"/>
          </ac:spMkLst>
        </pc:spChg>
        <pc:spChg chg="add del">
          <ac:chgData name="Antony Swistun" userId="055408398309bce4" providerId="LiveId" clId="{82EEF98F-476F-4933-A1AD-FF2B83064B5A}" dt="2021-07-07T11:50:35.245" v="448" actId="26606"/>
          <ac:spMkLst>
            <pc:docMk/>
            <pc:sldMk cId="1244120397" sldId="256"/>
            <ac:spMk id="35" creationId="{FC55298F-0AE5-478E-AD2B-03C2614C5833}"/>
          </ac:spMkLst>
        </pc:spChg>
        <pc:spChg chg="add del">
          <ac:chgData name="Antony Swistun" userId="055408398309bce4" providerId="LiveId" clId="{82EEF98F-476F-4933-A1AD-FF2B83064B5A}" dt="2021-07-07T11:50:35.245" v="448" actId="26606"/>
          <ac:spMkLst>
            <pc:docMk/>
            <pc:sldMk cId="1244120397" sldId="256"/>
            <ac:spMk id="37" creationId="{C180E4EA-0B63-4779-A895-7E90E71088F3}"/>
          </ac:spMkLst>
        </pc:spChg>
        <pc:spChg chg="add del">
          <ac:chgData name="Antony Swistun" userId="055408398309bce4" providerId="LiveId" clId="{82EEF98F-476F-4933-A1AD-FF2B83064B5A}" dt="2021-07-07T11:50:35.245" v="448" actId="26606"/>
          <ac:spMkLst>
            <pc:docMk/>
            <pc:sldMk cId="1244120397" sldId="256"/>
            <ac:spMk id="39" creationId="{CEE01D9D-3DE8-4EED-B0D3-8F3C79CC7673}"/>
          </ac:spMkLst>
        </pc:spChg>
        <pc:spChg chg="add del">
          <ac:chgData name="Antony Swistun" userId="055408398309bce4" providerId="LiveId" clId="{82EEF98F-476F-4933-A1AD-FF2B83064B5A}" dt="2021-07-07T11:50:35.245" v="448" actId="26606"/>
          <ac:spMkLst>
            <pc:docMk/>
            <pc:sldMk cId="1244120397" sldId="256"/>
            <ac:spMk id="41" creationId="{89AF5CE9-607F-43F4-8983-DCD6DA4051FD}"/>
          </ac:spMkLst>
        </pc:spChg>
        <pc:spChg chg="add del">
          <ac:chgData name="Antony Swistun" userId="055408398309bce4" providerId="LiveId" clId="{82EEF98F-476F-4933-A1AD-FF2B83064B5A}" dt="2021-07-07T11:50:35.245" v="448" actId="26606"/>
          <ac:spMkLst>
            <pc:docMk/>
            <pc:sldMk cId="1244120397" sldId="256"/>
            <ac:spMk id="43" creationId="{6EEA2DBD-9E1E-4521-8C01-F32AD18A89E3}"/>
          </ac:spMkLst>
        </pc:spChg>
        <pc:spChg chg="add del">
          <ac:chgData name="Antony Swistun" userId="055408398309bce4" providerId="LiveId" clId="{82EEF98F-476F-4933-A1AD-FF2B83064B5A}" dt="2021-07-07T11:50:35.245" v="448" actId="26606"/>
          <ac:spMkLst>
            <pc:docMk/>
            <pc:sldMk cId="1244120397" sldId="256"/>
            <ac:spMk id="45" creationId="{15BBD2C1-BA9B-46A9-A27A-33498B169272}"/>
          </ac:spMkLst>
        </pc:spChg>
        <pc:spChg chg="add del">
          <ac:chgData name="Antony Swistun" userId="055408398309bce4" providerId="LiveId" clId="{82EEF98F-476F-4933-A1AD-FF2B83064B5A}" dt="2021-07-07T11:52:41.784" v="511" actId="26606"/>
          <ac:spMkLst>
            <pc:docMk/>
            <pc:sldMk cId="1244120397" sldId="256"/>
            <ac:spMk id="47" creationId="{01D19436-094D-463D-AFEA-870FDBD03797}"/>
          </ac:spMkLst>
        </pc:spChg>
        <pc:spChg chg="add del">
          <ac:chgData name="Antony Swistun" userId="055408398309bce4" providerId="LiveId" clId="{82EEF98F-476F-4933-A1AD-FF2B83064B5A}" dt="2021-07-07T11:52:41.784" v="511" actId="26606"/>
          <ac:spMkLst>
            <pc:docMk/>
            <pc:sldMk cId="1244120397" sldId="256"/>
            <ac:spMk id="48" creationId="{3559A5F2-8BE0-4998-A1E4-1B145465A981}"/>
          </ac:spMkLst>
        </pc:spChg>
        <pc:spChg chg="add del">
          <ac:chgData name="Antony Swistun" userId="055408398309bce4" providerId="LiveId" clId="{82EEF98F-476F-4933-A1AD-FF2B83064B5A}" dt="2021-07-07T11:52:41.784" v="511" actId="26606"/>
          <ac:spMkLst>
            <pc:docMk/>
            <pc:sldMk cId="1244120397" sldId="256"/>
            <ac:spMk id="49" creationId="{9A2DE6E0-967C-4C58-8558-EC08F1138BD1}"/>
          </ac:spMkLst>
        </pc:spChg>
        <pc:spChg chg="add del">
          <ac:chgData name="Antony Swistun" userId="055408398309bce4" providerId="LiveId" clId="{82EEF98F-476F-4933-A1AD-FF2B83064B5A}" dt="2021-07-07T11:52:41.784" v="511" actId="26606"/>
          <ac:spMkLst>
            <pc:docMk/>
            <pc:sldMk cId="1244120397" sldId="256"/>
            <ac:spMk id="50" creationId="{3A6596D4-D53C-424F-9F16-CC8686C079E0}"/>
          </ac:spMkLst>
        </pc:spChg>
        <pc:spChg chg="add del">
          <ac:chgData name="Antony Swistun" userId="055408398309bce4" providerId="LiveId" clId="{82EEF98F-476F-4933-A1AD-FF2B83064B5A}" dt="2021-07-07T11:52:41.784" v="511" actId="26606"/>
          <ac:spMkLst>
            <pc:docMk/>
            <pc:sldMk cId="1244120397" sldId="256"/>
            <ac:spMk id="53" creationId="{9772CABD-4211-42AA-B349-D4002E52F1EF}"/>
          </ac:spMkLst>
        </pc:spChg>
        <pc:spChg chg="add del">
          <ac:chgData name="Antony Swistun" userId="055408398309bce4" providerId="LiveId" clId="{82EEF98F-476F-4933-A1AD-FF2B83064B5A}" dt="2021-07-07T11:52:41.784" v="511" actId="26606"/>
          <ac:spMkLst>
            <pc:docMk/>
            <pc:sldMk cId="1244120397" sldId="256"/>
            <ac:spMk id="54" creationId="{BBD91630-4DBA-4294-8016-FEB5C3B0CED1}"/>
          </ac:spMkLst>
        </pc:spChg>
        <pc:spChg chg="add del">
          <ac:chgData name="Antony Swistun" userId="055408398309bce4" providerId="LiveId" clId="{82EEF98F-476F-4933-A1AD-FF2B83064B5A}" dt="2021-07-07T11:52:41.784" v="511" actId="26606"/>
          <ac:spMkLst>
            <pc:docMk/>
            <pc:sldMk cId="1244120397" sldId="256"/>
            <ac:spMk id="55" creationId="{E67D1587-504D-41BC-9D48-B61257BFBCF0}"/>
          </ac:spMkLst>
        </pc:spChg>
        <pc:spChg chg="add del">
          <ac:chgData name="Antony Swistun" userId="055408398309bce4" providerId="LiveId" clId="{82EEF98F-476F-4933-A1AD-FF2B83064B5A}" dt="2021-07-07T11:52:41.784" v="511" actId="26606"/>
          <ac:spMkLst>
            <pc:docMk/>
            <pc:sldMk cId="1244120397" sldId="256"/>
            <ac:spMk id="56" creationId="{8765DD1A-F044-4DE7-8A9B-7C30DC85A4AF}"/>
          </ac:spMkLst>
        </pc:spChg>
        <pc:spChg chg="add del">
          <ac:chgData name="Antony Swistun" userId="055408398309bce4" providerId="LiveId" clId="{82EEF98F-476F-4933-A1AD-FF2B83064B5A}" dt="2021-07-07T11:52:41.784" v="511" actId="26606"/>
          <ac:spMkLst>
            <pc:docMk/>
            <pc:sldMk cId="1244120397" sldId="256"/>
            <ac:spMk id="57" creationId="{2FE2170D-72D6-48A8-8E9A-BFF3BF03D032}"/>
          </ac:spMkLst>
        </pc:spChg>
        <pc:spChg chg="add del">
          <ac:chgData name="Antony Swistun" userId="055408398309bce4" providerId="LiveId" clId="{82EEF98F-476F-4933-A1AD-FF2B83064B5A}" dt="2021-07-07T11:52:05.676" v="506" actId="26606"/>
          <ac:spMkLst>
            <pc:docMk/>
            <pc:sldMk cId="1244120397" sldId="256"/>
            <ac:spMk id="62" creationId="{F5F0CD5C-72F3-4090-8A69-8E15CB432AC2}"/>
          </ac:spMkLst>
        </pc:spChg>
        <pc:spChg chg="add del">
          <ac:chgData name="Antony Swistun" userId="055408398309bce4" providerId="LiveId" clId="{82EEF98F-476F-4933-A1AD-FF2B83064B5A}" dt="2021-07-07T11:52:05.676" v="506" actId="26606"/>
          <ac:spMkLst>
            <pc:docMk/>
            <pc:sldMk cId="1244120397" sldId="256"/>
            <ac:spMk id="64" creationId="{217496A2-9394-4FB7-BA0E-717D2D2E7A43}"/>
          </ac:spMkLst>
        </pc:spChg>
        <pc:spChg chg="add del">
          <ac:chgData name="Antony Swistun" userId="055408398309bce4" providerId="LiveId" clId="{82EEF98F-476F-4933-A1AD-FF2B83064B5A}" dt="2021-07-07T11:52:05.676" v="506" actId="26606"/>
          <ac:spMkLst>
            <pc:docMk/>
            <pc:sldMk cId="1244120397" sldId="256"/>
            <ac:spMk id="70" creationId="{67374FB5-CBB7-46FF-95B5-2251BC6856ED}"/>
          </ac:spMkLst>
        </pc:spChg>
        <pc:spChg chg="add del">
          <ac:chgData name="Antony Swistun" userId="055408398309bce4" providerId="LiveId" clId="{82EEF98F-476F-4933-A1AD-FF2B83064B5A}" dt="2021-07-07T11:52:05.676" v="506" actId="26606"/>
          <ac:spMkLst>
            <pc:docMk/>
            <pc:sldMk cId="1244120397" sldId="256"/>
            <ac:spMk id="72" creationId="{34BCEAB7-D9E0-40A4-9254-8593BD346EAB}"/>
          </ac:spMkLst>
        </pc:spChg>
        <pc:spChg chg="add del">
          <ac:chgData name="Antony Swistun" userId="055408398309bce4" providerId="LiveId" clId="{82EEF98F-476F-4933-A1AD-FF2B83064B5A}" dt="2021-07-07T11:52:05.676" v="506" actId="26606"/>
          <ac:spMkLst>
            <pc:docMk/>
            <pc:sldMk cId="1244120397" sldId="256"/>
            <ac:spMk id="74" creationId="{D567A354-BB63-405C-8E5F-2F510E670F16}"/>
          </ac:spMkLst>
        </pc:spChg>
        <pc:spChg chg="add del">
          <ac:chgData name="Antony Swistun" userId="055408398309bce4" providerId="LiveId" clId="{82EEF98F-476F-4933-A1AD-FF2B83064B5A}" dt="2021-07-07T11:52:05.676" v="506" actId="26606"/>
          <ac:spMkLst>
            <pc:docMk/>
            <pc:sldMk cId="1244120397" sldId="256"/>
            <ac:spMk id="76" creationId="{9185A8D7-2F20-4F7A-97BE-21DB1654C7F7}"/>
          </ac:spMkLst>
        </pc:spChg>
        <pc:spChg chg="add del">
          <ac:chgData name="Antony Swistun" userId="055408398309bce4" providerId="LiveId" clId="{82EEF98F-476F-4933-A1AD-FF2B83064B5A}" dt="2021-07-07T11:52:05.676" v="506" actId="26606"/>
          <ac:spMkLst>
            <pc:docMk/>
            <pc:sldMk cId="1244120397" sldId="256"/>
            <ac:spMk id="78" creationId="{CB65BD56-22B3-4E13-BFCA-B8E8BEB92D6C}"/>
          </ac:spMkLst>
        </pc:spChg>
        <pc:spChg chg="add del">
          <ac:chgData name="Antony Swistun" userId="055408398309bce4" providerId="LiveId" clId="{82EEF98F-476F-4933-A1AD-FF2B83064B5A}" dt="2021-07-07T11:52:05.676" v="506" actId="26606"/>
          <ac:spMkLst>
            <pc:docMk/>
            <pc:sldMk cId="1244120397" sldId="256"/>
            <ac:spMk id="80" creationId="{6790ED68-BCA0-4247-A72F-1CB85DF068C3}"/>
          </ac:spMkLst>
        </pc:spChg>
        <pc:spChg chg="add del">
          <ac:chgData name="Antony Swistun" userId="055408398309bce4" providerId="LiveId" clId="{82EEF98F-476F-4933-A1AD-FF2B83064B5A}" dt="2021-07-07T11:52:05.676" v="506" actId="26606"/>
          <ac:spMkLst>
            <pc:docMk/>
            <pc:sldMk cId="1244120397" sldId="256"/>
            <ac:spMk id="82" creationId="{DD0F2B3F-DC55-4FA7-B667-1ACD07920937}"/>
          </ac:spMkLst>
        </pc:spChg>
        <pc:spChg chg="add del">
          <ac:chgData name="Antony Swistun" userId="055408398309bce4" providerId="LiveId" clId="{82EEF98F-476F-4933-A1AD-FF2B83064B5A}" dt="2021-07-07T11:52:32.925" v="508" actId="26606"/>
          <ac:spMkLst>
            <pc:docMk/>
            <pc:sldMk cId="1244120397" sldId="256"/>
            <ac:spMk id="86" creationId="{66D61E08-70C3-48D8-BEA0-787111DC30DA}"/>
          </ac:spMkLst>
        </pc:spChg>
        <pc:spChg chg="add del">
          <ac:chgData name="Antony Swistun" userId="055408398309bce4" providerId="LiveId" clId="{82EEF98F-476F-4933-A1AD-FF2B83064B5A}" dt="2021-07-07T11:52:32.925" v="508" actId="26606"/>
          <ac:spMkLst>
            <pc:docMk/>
            <pc:sldMk cId="1244120397" sldId="256"/>
            <ac:spMk id="87" creationId="{FC55298F-0AE5-478E-AD2B-03C2614C5833}"/>
          </ac:spMkLst>
        </pc:spChg>
        <pc:spChg chg="add del">
          <ac:chgData name="Antony Swistun" userId="055408398309bce4" providerId="LiveId" clId="{82EEF98F-476F-4933-A1AD-FF2B83064B5A}" dt="2021-07-07T11:52:32.925" v="508" actId="26606"/>
          <ac:spMkLst>
            <pc:docMk/>
            <pc:sldMk cId="1244120397" sldId="256"/>
            <ac:spMk id="88" creationId="{C180E4EA-0B63-4779-A895-7E90E71088F3}"/>
          </ac:spMkLst>
        </pc:spChg>
        <pc:spChg chg="add del">
          <ac:chgData name="Antony Swistun" userId="055408398309bce4" providerId="LiveId" clId="{82EEF98F-476F-4933-A1AD-FF2B83064B5A}" dt="2021-07-07T11:52:32.925" v="508" actId="26606"/>
          <ac:spMkLst>
            <pc:docMk/>
            <pc:sldMk cId="1244120397" sldId="256"/>
            <ac:spMk id="89" creationId="{CEE01D9D-3DE8-4EED-B0D3-8F3C79CC7673}"/>
          </ac:spMkLst>
        </pc:spChg>
        <pc:spChg chg="add del">
          <ac:chgData name="Antony Swistun" userId="055408398309bce4" providerId="LiveId" clId="{82EEF98F-476F-4933-A1AD-FF2B83064B5A}" dt="2021-07-07T11:52:32.925" v="508" actId="26606"/>
          <ac:spMkLst>
            <pc:docMk/>
            <pc:sldMk cId="1244120397" sldId="256"/>
            <ac:spMk id="90" creationId="{89AF5CE9-607F-43F4-8983-DCD6DA4051FD}"/>
          </ac:spMkLst>
        </pc:spChg>
        <pc:spChg chg="add del">
          <ac:chgData name="Antony Swistun" userId="055408398309bce4" providerId="LiveId" clId="{82EEF98F-476F-4933-A1AD-FF2B83064B5A}" dt="2021-07-07T11:52:32.925" v="508" actId="26606"/>
          <ac:spMkLst>
            <pc:docMk/>
            <pc:sldMk cId="1244120397" sldId="256"/>
            <ac:spMk id="91" creationId="{6EEA2DBD-9E1E-4521-8C01-F32AD18A89E3}"/>
          </ac:spMkLst>
        </pc:spChg>
        <pc:spChg chg="add del">
          <ac:chgData name="Antony Swistun" userId="055408398309bce4" providerId="LiveId" clId="{82EEF98F-476F-4933-A1AD-FF2B83064B5A}" dt="2021-07-07T11:52:32.925" v="508" actId="26606"/>
          <ac:spMkLst>
            <pc:docMk/>
            <pc:sldMk cId="1244120397" sldId="256"/>
            <ac:spMk id="92" creationId="{15BBD2C1-BA9B-46A9-A27A-33498B169272}"/>
          </ac:spMkLst>
        </pc:spChg>
        <pc:spChg chg="add del">
          <ac:chgData name="Antony Swistun" userId="055408398309bce4" providerId="LiveId" clId="{82EEF98F-476F-4933-A1AD-FF2B83064B5A}" dt="2021-07-07T11:52:41.767" v="510" actId="26606"/>
          <ac:spMkLst>
            <pc:docMk/>
            <pc:sldMk cId="1244120397" sldId="256"/>
            <ac:spMk id="94" creationId="{3559A5F2-8BE0-4998-A1E4-1B145465A981}"/>
          </ac:spMkLst>
        </pc:spChg>
        <pc:spChg chg="add del">
          <ac:chgData name="Antony Swistun" userId="055408398309bce4" providerId="LiveId" clId="{82EEF98F-476F-4933-A1AD-FF2B83064B5A}" dt="2021-07-07T11:52:41.767" v="510" actId="26606"/>
          <ac:spMkLst>
            <pc:docMk/>
            <pc:sldMk cId="1244120397" sldId="256"/>
            <ac:spMk id="95" creationId="{3A6596D4-D53C-424F-9F16-CC8686C079E0}"/>
          </ac:spMkLst>
        </pc:spChg>
        <pc:spChg chg="add del">
          <ac:chgData name="Antony Swistun" userId="055408398309bce4" providerId="LiveId" clId="{82EEF98F-476F-4933-A1AD-FF2B83064B5A}" dt="2021-07-07T11:52:41.767" v="510" actId="26606"/>
          <ac:spMkLst>
            <pc:docMk/>
            <pc:sldMk cId="1244120397" sldId="256"/>
            <ac:spMk id="98" creationId="{9772CABD-4211-42AA-B349-D4002E52F1EF}"/>
          </ac:spMkLst>
        </pc:spChg>
        <pc:spChg chg="add del">
          <ac:chgData name="Antony Swistun" userId="055408398309bce4" providerId="LiveId" clId="{82EEF98F-476F-4933-A1AD-FF2B83064B5A}" dt="2021-07-07T11:52:41.767" v="510" actId="26606"/>
          <ac:spMkLst>
            <pc:docMk/>
            <pc:sldMk cId="1244120397" sldId="256"/>
            <ac:spMk id="99" creationId="{BBD91630-4DBA-4294-8016-FEB5C3B0CED1}"/>
          </ac:spMkLst>
        </pc:spChg>
        <pc:spChg chg="add del">
          <ac:chgData name="Antony Swistun" userId="055408398309bce4" providerId="LiveId" clId="{82EEF98F-476F-4933-A1AD-FF2B83064B5A}" dt="2021-07-07T11:52:41.767" v="510" actId="26606"/>
          <ac:spMkLst>
            <pc:docMk/>
            <pc:sldMk cId="1244120397" sldId="256"/>
            <ac:spMk id="100" creationId="{E67D1587-504D-41BC-9D48-B61257BFBCF0}"/>
          </ac:spMkLst>
        </pc:spChg>
        <pc:spChg chg="add del">
          <ac:chgData name="Antony Swistun" userId="055408398309bce4" providerId="LiveId" clId="{82EEF98F-476F-4933-A1AD-FF2B83064B5A}" dt="2021-07-07T11:52:41.767" v="510" actId="26606"/>
          <ac:spMkLst>
            <pc:docMk/>
            <pc:sldMk cId="1244120397" sldId="256"/>
            <ac:spMk id="101" creationId="{8765DD1A-F044-4DE7-8A9B-7C30DC85A4AF}"/>
          </ac:spMkLst>
        </pc:spChg>
        <pc:spChg chg="add del">
          <ac:chgData name="Antony Swistun" userId="055408398309bce4" providerId="LiveId" clId="{82EEF98F-476F-4933-A1AD-FF2B83064B5A}" dt="2021-07-07T11:52:41.767" v="510" actId="26606"/>
          <ac:spMkLst>
            <pc:docMk/>
            <pc:sldMk cId="1244120397" sldId="256"/>
            <ac:spMk id="102" creationId="{2FE2170D-72D6-48A8-8E9A-BFF3BF03D032}"/>
          </ac:spMkLst>
        </pc:spChg>
        <pc:spChg chg="add del">
          <ac:chgData name="Antony Swistun" userId="055408398309bce4" providerId="LiveId" clId="{82EEF98F-476F-4933-A1AD-FF2B83064B5A}" dt="2021-07-07T11:52:41.767" v="510" actId="26606"/>
          <ac:spMkLst>
            <pc:docMk/>
            <pc:sldMk cId="1244120397" sldId="256"/>
            <ac:spMk id="103" creationId="{01D19436-094D-463D-AFEA-870FDBD03797}"/>
          </ac:spMkLst>
        </pc:spChg>
        <pc:spChg chg="add del">
          <ac:chgData name="Antony Swistun" userId="055408398309bce4" providerId="LiveId" clId="{82EEF98F-476F-4933-A1AD-FF2B83064B5A}" dt="2021-07-07T11:52:41.767" v="510" actId="26606"/>
          <ac:spMkLst>
            <pc:docMk/>
            <pc:sldMk cId="1244120397" sldId="256"/>
            <ac:spMk id="104" creationId="{9A2DE6E0-967C-4C58-8558-EC08F1138BD1}"/>
          </ac:spMkLst>
        </pc:spChg>
        <pc:spChg chg="add">
          <ac:chgData name="Antony Swistun" userId="055408398309bce4" providerId="LiveId" clId="{82EEF98F-476F-4933-A1AD-FF2B83064B5A}" dt="2021-07-07T11:52:41.784" v="511" actId="26606"/>
          <ac:spMkLst>
            <pc:docMk/>
            <pc:sldMk cId="1244120397" sldId="256"/>
            <ac:spMk id="108" creationId="{66D61E08-70C3-48D8-BEA0-787111DC30DA}"/>
          </ac:spMkLst>
        </pc:spChg>
        <pc:spChg chg="add">
          <ac:chgData name="Antony Swistun" userId="055408398309bce4" providerId="LiveId" clId="{82EEF98F-476F-4933-A1AD-FF2B83064B5A}" dt="2021-07-07T11:52:41.784" v="511" actId="26606"/>
          <ac:spMkLst>
            <pc:docMk/>
            <pc:sldMk cId="1244120397" sldId="256"/>
            <ac:spMk id="109" creationId="{FC55298F-0AE5-478E-AD2B-03C2614C5833}"/>
          </ac:spMkLst>
        </pc:spChg>
        <pc:spChg chg="add">
          <ac:chgData name="Antony Swistun" userId="055408398309bce4" providerId="LiveId" clId="{82EEF98F-476F-4933-A1AD-FF2B83064B5A}" dt="2021-07-07T11:52:41.784" v="511" actId="26606"/>
          <ac:spMkLst>
            <pc:docMk/>
            <pc:sldMk cId="1244120397" sldId="256"/>
            <ac:spMk id="110" creationId="{C180E4EA-0B63-4779-A895-7E90E71088F3}"/>
          </ac:spMkLst>
        </pc:spChg>
        <pc:spChg chg="add">
          <ac:chgData name="Antony Swistun" userId="055408398309bce4" providerId="LiveId" clId="{82EEF98F-476F-4933-A1AD-FF2B83064B5A}" dt="2021-07-07T11:52:41.784" v="511" actId="26606"/>
          <ac:spMkLst>
            <pc:docMk/>
            <pc:sldMk cId="1244120397" sldId="256"/>
            <ac:spMk id="111" creationId="{CEE01D9D-3DE8-4EED-B0D3-8F3C79CC7673}"/>
          </ac:spMkLst>
        </pc:spChg>
        <pc:spChg chg="add">
          <ac:chgData name="Antony Swistun" userId="055408398309bce4" providerId="LiveId" clId="{82EEF98F-476F-4933-A1AD-FF2B83064B5A}" dt="2021-07-07T11:52:41.784" v="511" actId="26606"/>
          <ac:spMkLst>
            <pc:docMk/>
            <pc:sldMk cId="1244120397" sldId="256"/>
            <ac:spMk id="112" creationId="{89AF5CE9-607F-43F4-8983-DCD6DA4051FD}"/>
          </ac:spMkLst>
        </pc:spChg>
        <pc:spChg chg="add">
          <ac:chgData name="Antony Swistun" userId="055408398309bce4" providerId="LiveId" clId="{82EEF98F-476F-4933-A1AD-FF2B83064B5A}" dt="2021-07-07T11:52:41.784" v="511" actId="26606"/>
          <ac:spMkLst>
            <pc:docMk/>
            <pc:sldMk cId="1244120397" sldId="256"/>
            <ac:spMk id="113" creationId="{6EEA2DBD-9E1E-4521-8C01-F32AD18A89E3}"/>
          </ac:spMkLst>
        </pc:spChg>
        <pc:spChg chg="add">
          <ac:chgData name="Antony Swistun" userId="055408398309bce4" providerId="LiveId" clId="{82EEF98F-476F-4933-A1AD-FF2B83064B5A}" dt="2021-07-07T11:52:41.784" v="511" actId="26606"/>
          <ac:spMkLst>
            <pc:docMk/>
            <pc:sldMk cId="1244120397" sldId="256"/>
            <ac:spMk id="114" creationId="{15BBD2C1-BA9B-46A9-A27A-33498B169272}"/>
          </ac:spMkLst>
        </pc:spChg>
        <pc:picChg chg="mod ord">
          <ac:chgData name="Antony Swistun" userId="055408398309bce4" providerId="LiveId" clId="{82EEF98F-476F-4933-A1AD-FF2B83064B5A}" dt="2021-07-07T12:42:02.824" v="919" actId="1076"/>
          <ac:picMkLst>
            <pc:docMk/>
            <pc:sldMk cId="1244120397" sldId="256"/>
            <ac:picMk id="24" creationId="{203246DD-46A0-47A2-94FC-96D3AAAF34E6}"/>
          </ac:picMkLst>
        </pc:picChg>
        <pc:cxnChg chg="add del">
          <ac:chgData name="Antony Swistun" userId="055408398309bce4" providerId="LiveId" clId="{82EEF98F-476F-4933-A1AD-FF2B83064B5A}" dt="2021-07-07T11:50:35.245" v="448" actId="26606"/>
          <ac:cxnSpMkLst>
            <pc:docMk/>
            <pc:sldMk cId="1244120397" sldId="256"/>
            <ac:cxnSpMk id="29" creationId="{A57C1A16-B8AB-4D99-A195-A38F556A6486}"/>
          </ac:cxnSpMkLst>
        </pc:cxnChg>
        <pc:cxnChg chg="add del">
          <ac:chgData name="Antony Swistun" userId="055408398309bce4" providerId="LiveId" clId="{82EEF98F-476F-4933-A1AD-FF2B83064B5A}" dt="2021-07-07T11:50:35.245" v="448" actId="26606"/>
          <ac:cxnSpMkLst>
            <pc:docMk/>
            <pc:sldMk cId="1244120397" sldId="256"/>
            <ac:cxnSpMk id="31" creationId="{F8A9B20B-D1DD-4573-B5EC-558029519236}"/>
          </ac:cxnSpMkLst>
        </pc:cxnChg>
        <pc:cxnChg chg="add del">
          <ac:chgData name="Antony Swistun" userId="055408398309bce4" providerId="LiveId" clId="{82EEF98F-476F-4933-A1AD-FF2B83064B5A}" dt="2021-07-07T11:52:41.784" v="511" actId="26606"/>
          <ac:cxnSpMkLst>
            <pc:docMk/>
            <pc:sldMk cId="1244120397" sldId="256"/>
            <ac:cxnSpMk id="51" creationId="{81BB890B-70D4-42FE-A599-6AEF1A42D972}"/>
          </ac:cxnSpMkLst>
        </pc:cxnChg>
        <pc:cxnChg chg="add del">
          <ac:chgData name="Antony Swistun" userId="055408398309bce4" providerId="LiveId" clId="{82EEF98F-476F-4933-A1AD-FF2B83064B5A}" dt="2021-07-07T11:52:41.784" v="511" actId="26606"/>
          <ac:cxnSpMkLst>
            <pc:docMk/>
            <pc:sldMk cId="1244120397" sldId="256"/>
            <ac:cxnSpMk id="52" creationId="{3842D646-B58C-43C8-8152-01BC782B725D}"/>
          </ac:cxnSpMkLst>
        </pc:cxnChg>
        <pc:cxnChg chg="add del">
          <ac:chgData name="Antony Swistun" userId="055408398309bce4" providerId="LiveId" clId="{82EEF98F-476F-4933-A1AD-FF2B83064B5A}" dt="2021-07-07T11:52:05.676" v="506" actId="26606"/>
          <ac:cxnSpMkLst>
            <pc:docMk/>
            <pc:sldMk cId="1244120397" sldId="256"/>
            <ac:cxnSpMk id="66" creationId="{D02CF681-4765-4E88-802F-B2474DCD516A}"/>
          </ac:cxnSpMkLst>
        </pc:cxnChg>
        <pc:cxnChg chg="add del">
          <ac:chgData name="Antony Swistun" userId="055408398309bce4" providerId="LiveId" clId="{82EEF98F-476F-4933-A1AD-FF2B83064B5A}" dt="2021-07-07T11:52:05.676" v="506" actId="26606"/>
          <ac:cxnSpMkLst>
            <pc:docMk/>
            <pc:sldMk cId="1244120397" sldId="256"/>
            <ac:cxnSpMk id="68" creationId="{3D57B2BA-243C-45C7-A5D8-46CA719437FC}"/>
          </ac:cxnSpMkLst>
        </pc:cxnChg>
        <pc:cxnChg chg="add del">
          <ac:chgData name="Antony Swistun" userId="055408398309bce4" providerId="LiveId" clId="{82EEF98F-476F-4933-A1AD-FF2B83064B5A}" dt="2021-07-07T11:52:32.925" v="508" actId="26606"/>
          <ac:cxnSpMkLst>
            <pc:docMk/>
            <pc:sldMk cId="1244120397" sldId="256"/>
            <ac:cxnSpMk id="84" creationId="{A57C1A16-B8AB-4D99-A195-A38F556A6486}"/>
          </ac:cxnSpMkLst>
        </pc:cxnChg>
        <pc:cxnChg chg="add del">
          <ac:chgData name="Antony Swistun" userId="055408398309bce4" providerId="LiveId" clId="{82EEF98F-476F-4933-A1AD-FF2B83064B5A}" dt="2021-07-07T11:52:32.925" v="508" actId="26606"/>
          <ac:cxnSpMkLst>
            <pc:docMk/>
            <pc:sldMk cId="1244120397" sldId="256"/>
            <ac:cxnSpMk id="85" creationId="{F8A9B20B-D1DD-4573-B5EC-558029519236}"/>
          </ac:cxnSpMkLst>
        </pc:cxnChg>
        <pc:cxnChg chg="add del">
          <ac:chgData name="Antony Swistun" userId="055408398309bce4" providerId="LiveId" clId="{82EEF98F-476F-4933-A1AD-FF2B83064B5A}" dt="2021-07-07T11:52:41.767" v="510" actId="26606"/>
          <ac:cxnSpMkLst>
            <pc:docMk/>
            <pc:sldMk cId="1244120397" sldId="256"/>
            <ac:cxnSpMk id="96" creationId="{81BB890B-70D4-42FE-A599-6AEF1A42D972}"/>
          </ac:cxnSpMkLst>
        </pc:cxnChg>
        <pc:cxnChg chg="add del">
          <ac:chgData name="Antony Swistun" userId="055408398309bce4" providerId="LiveId" clId="{82EEF98F-476F-4933-A1AD-FF2B83064B5A}" dt="2021-07-07T11:52:41.767" v="510" actId="26606"/>
          <ac:cxnSpMkLst>
            <pc:docMk/>
            <pc:sldMk cId="1244120397" sldId="256"/>
            <ac:cxnSpMk id="97" creationId="{3842D646-B58C-43C8-8152-01BC782B725D}"/>
          </ac:cxnSpMkLst>
        </pc:cxnChg>
        <pc:cxnChg chg="add">
          <ac:chgData name="Antony Swistun" userId="055408398309bce4" providerId="LiveId" clId="{82EEF98F-476F-4933-A1AD-FF2B83064B5A}" dt="2021-07-07T11:52:41.784" v="511" actId="26606"/>
          <ac:cxnSpMkLst>
            <pc:docMk/>
            <pc:sldMk cId="1244120397" sldId="256"/>
            <ac:cxnSpMk id="106" creationId="{A57C1A16-B8AB-4D99-A195-A38F556A6486}"/>
          </ac:cxnSpMkLst>
        </pc:cxnChg>
        <pc:cxnChg chg="add">
          <ac:chgData name="Antony Swistun" userId="055408398309bce4" providerId="LiveId" clId="{82EEF98F-476F-4933-A1AD-FF2B83064B5A}" dt="2021-07-07T11:52:41.784" v="511" actId="26606"/>
          <ac:cxnSpMkLst>
            <pc:docMk/>
            <pc:sldMk cId="1244120397" sldId="256"/>
            <ac:cxnSpMk id="107" creationId="{F8A9B20B-D1DD-4573-B5EC-558029519236}"/>
          </ac:cxnSpMkLst>
        </pc:cxnChg>
      </pc:sldChg>
      <pc:sldChg chg="addSp delSp modSp add mod setFolMasterObjs addAnim delAnim modAnim delDesignElem">
        <pc:chgData name="Antony Swistun" userId="055408398309bce4" providerId="LiveId" clId="{82EEF98F-476F-4933-A1AD-FF2B83064B5A}" dt="2021-07-07T12:37:00.284" v="829" actId="1076"/>
        <pc:sldMkLst>
          <pc:docMk/>
          <pc:sldMk cId="3315090568" sldId="257"/>
        </pc:sldMkLst>
        <pc:spChg chg="add del mod ord">
          <ac:chgData name="Antony Swistun" userId="055408398309bce4" providerId="LiveId" clId="{82EEF98F-476F-4933-A1AD-FF2B83064B5A}" dt="2021-07-07T12:36:50.570" v="828" actId="26606"/>
          <ac:spMkLst>
            <pc:docMk/>
            <pc:sldMk cId="3315090568" sldId="257"/>
            <ac:spMk id="2" creationId="{F62B72D3-1A8A-4902-BC64-4065E48F7463}"/>
          </ac:spMkLst>
        </pc:spChg>
        <pc:spChg chg="del mod">
          <ac:chgData name="Antony Swistun" userId="055408398309bce4" providerId="LiveId" clId="{82EEF98F-476F-4933-A1AD-FF2B83064B5A}" dt="2021-07-07T12:34:41.955" v="805" actId="21"/>
          <ac:spMkLst>
            <pc:docMk/>
            <pc:sldMk cId="3315090568" sldId="257"/>
            <ac:spMk id="3" creationId="{6590DBAD-AD0A-4A88-9B31-FC01B4847606}"/>
          </ac:spMkLst>
        </pc:spChg>
        <pc:spChg chg="add del mod">
          <ac:chgData name="Antony Swistun" userId="055408398309bce4" providerId="LiveId" clId="{82EEF98F-476F-4933-A1AD-FF2B83064B5A}" dt="2021-07-07T12:21:13.043" v="758" actId="21"/>
          <ac:spMkLst>
            <pc:docMk/>
            <pc:sldMk cId="3315090568" sldId="257"/>
            <ac:spMk id="5" creationId="{8FD462A1-AA57-49C7-9F56-23F9323C66CD}"/>
          </ac:spMkLst>
        </pc:spChg>
        <pc:spChg chg="add del">
          <ac:chgData name="Antony Swistun" userId="055408398309bce4" providerId="LiveId" clId="{82EEF98F-476F-4933-A1AD-FF2B83064B5A}" dt="2021-07-06T11:55:03.794" v="51" actId="26606"/>
          <ac:spMkLst>
            <pc:docMk/>
            <pc:sldMk cId="3315090568" sldId="257"/>
            <ac:spMk id="21" creationId="{A8384FB5-9ADC-4DDC-881B-597D56F5B15D}"/>
          </ac:spMkLst>
        </pc:spChg>
        <pc:spChg chg="add del">
          <ac:chgData name="Antony Swistun" userId="055408398309bce4" providerId="LiveId" clId="{82EEF98F-476F-4933-A1AD-FF2B83064B5A}" dt="2021-07-06T11:55:03.794" v="51" actId="26606"/>
          <ac:spMkLst>
            <pc:docMk/>
            <pc:sldMk cId="3315090568" sldId="257"/>
            <ac:spMk id="22" creationId="{0AF57B88-1D4C-41FA-A761-EC1DD10C35CB}"/>
          </ac:spMkLst>
        </pc:spChg>
        <pc:spChg chg="add del">
          <ac:chgData name="Antony Swistun" userId="055408398309bce4" providerId="LiveId" clId="{82EEF98F-476F-4933-A1AD-FF2B83064B5A}" dt="2021-07-06T11:55:03.794" v="51" actId="26606"/>
          <ac:spMkLst>
            <pc:docMk/>
            <pc:sldMk cId="3315090568" sldId="257"/>
            <ac:spMk id="23" creationId="{D2548F45-5164-4ABB-8212-7F293FDED8D4}"/>
          </ac:spMkLst>
        </pc:spChg>
        <pc:spChg chg="add del">
          <ac:chgData name="Antony Swistun" userId="055408398309bce4" providerId="LiveId" clId="{82EEF98F-476F-4933-A1AD-FF2B83064B5A}" dt="2021-07-06T11:55:03.794" v="51" actId="26606"/>
          <ac:spMkLst>
            <pc:docMk/>
            <pc:sldMk cId="3315090568" sldId="257"/>
            <ac:spMk id="25" creationId="{5E81CCFB-7BEF-4186-86FB-D09450B4D02D}"/>
          </ac:spMkLst>
        </pc:spChg>
        <pc:spChg chg="add del">
          <ac:chgData name="Antony Swistun" userId="055408398309bce4" providerId="LiveId" clId="{82EEF98F-476F-4933-A1AD-FF2B83064B5A}" dt="2021-07-07T12:35:56.334" v="810" actId="26606"/>
          <ac:spMkLst>
            <pc:docMk/>
            <pc:sldMk cId="3315090568" sldId="257"/>
            <ac:spMk id="27" creationId="{FC55298F-0AE5-478E-AD2B-03C2614C5833}"/>
          </ac:spMkLst>
        </pc:spChg>
        <pc:spChg chg="add del">
          <ac:chgData name="Antony Swistun" userId="055408398309bce4" providerId="LiveId" clId="{82EEF98F-476F-4933-A1AD-FF2B83064B5A}" dt="2021-07-07T12:02:56.275" v="666" actId="26606"/>
          <ac:spMkLst>
            <pc:docMk/>
            <pc:sldMk cId="3315090568" sldId="257"/>
            <ac:spMk id="29" creationId="{AA330523-F25B-4007-B3E5-ABB5637D160A}"/>
          </ac:spMkLst>
        </pc:spChg>
        <pc:spChg chg="add del">
          <ac:chgData name="Antony Swistun" userId="055408398309bce4" providerId="LiveId" clId="{82EEF98F-476F-4933-A1AD-FF2B83064B5A}" dt="2021-07-06T11:55:03.786" v="50" actId="26606"/>
          <ac:spMkLst>
            <pc:docMk/>
            <pc:sldMk cId="3315090568" sldId="257"/>
            <ac:spMk id="30" creationId="{4D896123-1B32-4CB1-B2ED-E34BBC26B423}"/>
          </ac:spMkLst>
        </pc:spChg>
        <pc:spChg chg="add del">
          <ac:chgData name="Antony Swistun" userId="055408398309bce4" providerId="LiveId" clId="{82EEF98F-476F-4933-A1AD-FF2B83064B5A}" dt="2021-07-06T11:55:03.786" v="50" actId="26606"/>
          <ac:spMkLst>
            <pc:docMk/>
            <pc:sldMk cId="3315090568" sldId="257"/>
            <ac:spMk id="32" creationId="{1145F121-7DB3-4C20-B960-333CE2967F69}"/>
          </ac:spMkLst>
        </pc:spChg>
        <pc:spChg chg="add del">
          <ac:chgData name="Antony Swistun" userId="055408398309bce4" providerId="LiveId" clId="{82EEF98F-476F-4933-A1AD-FF2B83064B5A}" dt="2021-07-07T12:35:56.334" v="810" actId="26606"/>
          <ac:spMkLst>
            <pc:docMk/>
            <pc:sldMk cId="3315090568" sldId="257"/>
            <ac:spMk id="33" creationId="{66D61E08-70C3-48D8-BEA0-787111DC30DA}"/>
          </ac:spMkLst>
        </pc:spChg>
        <pc:spChg chg="add del">
          <ac:chgData name="Antony Swistun" userId="055408398309bce4" providerId="LiveId" clId="{82EEF98F-476F-4933-A1AD-FF2B83064B5A}" dt="2021-07-06T13:46:09.472" v="374" actId="26606"/>
          <ac:spMkLst>
            <pc:docMk/>
            <pc:sldMk cId="3315090568" sldId="257"/>
            <ac:spMk id="34" creationId="{4D896123-1B32-4CB1-B2ED-E34BBC26B423}"/>
          </ac:spMkLst>
        </pc:spChg>
        <pc:spChg chg="add del">
          <ac:chgData name="Antony Swistun" userId="055408398309bce4" providerId="LiveId" clId="{82EEF98F-476F-4933-A1AD-FF2B83064B5A}" dt="2021-07-06T13:46:09.472" v="374" actId="26606"/>
          <ac:spMkLst>
            <pc:docMk/>
            <pc:sldMk cId="3315090568" sldId="257"/>
            <ac:spMk id="35" creationId="{019FDB4D-987D-4C87-A179-9D4616AB2455}"/>
          </ac:spMkLst>
        </pc:spChg>
        <pc:spChg chg="add del">
          <ac:chgData name="Antony Swistun" userId="055408398309bce4" providerId="LiveId" clId="{82EEF98F-476F-4933-A1AD-FF2B83064B5A}" dt="2021-07-07T12:35:56.334" v="810" actId="26606"/>
          <ac:spMkLst>
            <pc:docMk/>
            <pc:sldMk cId="3315090568" sldId="257"/>
            <ac:spMk id="37" creationId="{C180E4EA-0B63-4779-A895-7E90E71088F3}"/>
          </ac:spMkLst>
        </pc:spChg>
        <pc:spChg chg="add del">
          <ac:chgData name="Antony Swistun" userId="055408398309bce4" providerId="LiveId" clId="{82EEF98F-476F-4933-A1AD-FF2B83064B5A}" dt="2021-07-07T12:36:12.274" v="815" actId="26606"/>
          <ac:spMkLst>
            <pc:docMk/>
            <pc:sldMk cId="3315090568" sldId="257"/>
            <ac:spMk id="38" creationId="{66D61E08-70C3-48D8-BEA0-787111DC30DA}"/>
          </ac:spMkLst>
        </pc:spChg>
        <pc:spChg chg="add del">
          <ac:chgData name="Antony Swistun" userId="055408398309bce4" providerId="LiveId" clId="{82EEF98F-476F-4933-A1AD-FF2B83064B5A}" dt="2021-07-07T12:35:56.334" v="810" actId="26606"/>
          <ac:spMkLst>
            <pc:docMk/>
            <pc:sldMk cId="3315090568" sldId="257"/>
            <ac:spMk id="39" creationId="{CEE01D9D-3DE8-4EED-B0D3-8F3C79CC7673}"/>
          </ac:spMkLst>
        </pc:spChg>
        <pc:spChg chg="add del">
          <ac:chgData name="Antony Swistun" userId="055408398309bce4" providerId="LiveId" clId="{82EEF98F-476F-4933-A1AD-FF2B83064B5A}" dt="2021-07-06T13:46:53.162" v="375" actId="26606"/>
          <ac:spMkLst>
            <pc:docMk/>
            <pc:sldMk cId="3315090568" sldId="257"/>
            <ac:spMk id="40" creationId="{4D896123-1B32-4CB1-B2ED-E34BBC26B423}"/>
          </ac:spMkLst>
        </pc:spChg>
        <pc:spChg chg="add del">
          <ac:chgData name="Antony Swistun" userId="055408398309bce4" providerId="LiveId" clId="{82EEF98F-476F-4933-A1AD-FF2B83064B5A}" dt="2021-07-07T12:35:56.334" v="810" actId="26606"/>
          <ac:spMkLst>
            <pc:docMk/>
            <pc:sldMk cId="3315090568" sldId="257"/>
            <ac:spMk id="41" creationId="{89AF5CE9-607F-43F4-8983-DCD6DA4051FD}"/>
          </ac:spMkLst>
        </pc:spChg>
        <pc:spChg chg="add del">
          <ac:chgData name="Antony Swistun" userId="055408398309bce4" providerId="LiveId" clId="{82EEF98F-476F-4933-A1AD-FF2B83064B5A}" dt="2021-07-06T13:46:53.162" v="375" actId="26606"/>
          <ac:spMkLst>
            <pc:docMk/>
            <pc:sldMk cId="3315090568" sldId="257"/>
            <ac:spMk id="42" creationId="{54F04D94-5D02-443B-801E-0CAC1D4EBF3D}"/>
          </ac:spMkLst>
        </pc:spChg>
        <pc:spChg chg="add del">
          <ac:chgData name="Antony Swistun" userId="055408398309bce4" providerId="LiveId" clId="{82EEF98F-476F-4933-A1AD-FF2B83064B5A}" dt="2021-07-07T12:35:56.334" v="810" actId="26606"/>
          <ac:spMkLst>
            <pc:docMk/>
            <pc:sldMk cId="3315090568" sldId="257"/>
            <ac:spMk id="43" creationId="{6EEA2DBD-9E1E-4521-8C01-F32AD18A89E3}"/>
          </ac:spMkLst>
        </pc:spChg>
        <pc:spChg chg="add del">
          <ac:chgData name="Antony Swistun" userId="055408398309bce4" providerId="LiveId" clId="{82EEF98F-476F-4933-A1AD-FF2B83064B5A}" dt="2021-07-06T13:46:53.162" v="375" actId="26606"/>
          <ac:spMkLst>
            <pc:docMk/>
            <pc:sldMk cId="3315090568" sldId="257"/>
            <ac:spMk id="44" creationId="{F57DA40C-10B8-4678-8433-AA03ED65E921}"/>
          </ac:spMkLst>
        </pc:spChg>
        <pc:spChg chg="add del">
          <ac:chgData name="Antony Swistun" userId="055408398309bce4" providerId="LiveId" clId="{82EEF98F-476F-4933-A1AD-FF2B83064B5A}" dt="2021-07-07T12:35:56.334" v="810" actId="26606"/>
          <ac:spMkLst>
            <pc:docMk/>
            <pc:sldMk cId="3315090568" sldId="257"/>
            <ac:spMk id="45" creationId="{15BBD2C1-BA9B-46A9-A27A-33498B169272}"/>
          </ac:spMkLst>
        </pc:spChg>
        <pc:spChg chg="add del">
          <ac:chgData name="Antony Swistun" userId="055408398309bce4" providerId="LiveId" clId="{82EEF98F-476F-4933-A1AD-FF2B83064B5A}" dt="2021-07-06T13:46:53.162" v="375" actId="26606"/>
          <ac:spMkLst>
            <pc:docMk/>
            <pc:sldMk cId="3315090568" sldId="257"/>
            <ac:spMk id="46" creationId="{6FF3D9AA-2746-40BA-A174-3C45EA458CD5}"/>
          </ac:spMkLst>
        </pc:spChg>
        <pc:spChg chg="add del">
          <ac:chgData name="Antony Swistun" userId="055408398309bce4" providerId="LiveId" clId="{82EEF98F-476F-4933-A1AD-FF2B83064B5A}" dt="2021-07-07T12:36:12.274" v="815" actId="26606"/>
          <ac:spMkLst>
            <pc:docMk/>
            <pc:sldMk cId="3315090568" sldId="257"/>
            <ac:spMk id="47" creationId="{FC55298F-0AE5-478E-AD2B-03C2614C5833}"/>
          </ac:spMkLst>
        </pc:spChg>
        <pc:spChg chg="add del">
          <ac:chgData name="Antony Swistun" userId="055408398309bce4" providerId="LiveId" clId="{82EEF98F-476F-4933-A1AD-FF2B83064B5A}" dt="2021-07-06T13:46:53.162" v="375" actId="26606"/>
          <ac:spMkLst>
            <pc:docMk/>
            <pc:sldMk cId="3315090568" sldId="257"/>
            <ac:spMk id="48" creationId="{30BF160C-EC5F-45F5-9B8D-197AFA37BBDE}"/>
          </ac:spMkLst>
        </pc:spChg>
        <pc:spChg chg="add del">
          <ac:chgData name="Antony Swistun" userId="055408398309bce4" providerId="LiveId" clId="{82EEF98F-476F-4933-A1AD-FF2B83064B5A}" dt="2021-07-07T12:36:12.274" v="815" actId="26606"/>
          <ac:spMkLst>
            <pc:docMk/>
            <pc:sldMk cId="3315090568" sldId="257"/>
            <ac:spMk id="49" creationId="{C180E4EA-0B63-4779-A895-7E90E71088F3}"/>
          </ac:spMkLst>
        </pc:spChg>
        <pc:spChg chg="add del">
          <ac:chgData name="Antony Swistun" userId="055408398309bce4" providerId="LiveId" clId="{82EEF98F-476F-4933-A1AD-FF2B83064B5A}" dt="2021-07-07T12:36:12.274" v="815" actId="26606"/>
          <ac:spMkLst>
            <pc:docMk/>
            <pc:sldMk cId="3315090568" sldId="257"/>
            <ac:spMk id="50" creationId="{CEE01D9D-3DE8-4EED-B0D3-8F3C79CC7673}"/>
          </ac:spMkLst>
        </pc:spChg>
        <pc:spChg chg="add del">
          <ac:chgData name="Antony Swistun" userId="055408398309bce4" providerId="LiveId" clId="{82EEF98F-476F-4933-A1AD-FF2B83064B5A}" dt="2021-07-07T12:36:12.274" v="815" actId="26606"/>
          <ac:spMkLst>
            <pc:docMk/>
            <pc:sldMk cId="3315090568" sldId="257"/>
            <ac:spMk id="51" creationId="{89AF5CE9-607F-43F4-8983-DCD6DA4051FD}"/>
          </ac:spMkLst>
        </pc:spChg>
        <pc:spChg chg="add del">
          <ac:chgData name="Antony Swistun" userId="055408398309bce4" providerId="LiveId" clId="{82EEF98F-476F-4933-A1AD-FF2B83064B5A}" dt="2021-07-07T12:36:12.274" v="815" actId="26606"/>
          <ac:spMkLst>
            <pc:docMk/>
            <pc:sldMk cId="3315090568" sldId="257"/>
            <ac:spMk id="52" creationId="{6EEA2DBD-9E1E-4521-8C01-F32AD18A89E3}"/>
          </ac:spMkLst>
        </pc:spChg>
        <pc:spChg chg="add del">
          <ac:chgData name="Antony Swistun" userId="055408398309bce4" providerId="LiveId" clId="{82EEF98F-476F-4933-A1AD-FF2B83064B5A}" dt="2021-07-07T11:46:29.104" v="442"/>
          <ac:spMkLst>
            <pc:docMk/>
            <pc:sldMk cId="3315090568" sldId="257"/>
            <ac:spMk id="53" creationId="{4D896123-1B32-4CB1-B2ED-E34BBC26B423}"/>
          </ac:spMkLst>
        </pc:spChg>
        <pc:spChg chg="add del">
          <ac:chgData name="Antony Swistun" userId="055408398309bce4" providerId="LiveId" clId="{82EEF98F-476F-4933-A1AD-FF2B83064B5A}" dt="2021-07-07T12:36:12.274" v="815" actId="26606"/>
          <ac:spMkLst>
            <pc:docMk/>
            <pc:sldMk cId="3315090568" sldId="257"/>
            <ac:spMk id="54" creationId="{15BBD2C1-BA9B-46A9-A27A-33498B169272}"/>
          </ac:spMkLst>
        </pc:spChg>
        <pc:spChg chg="add del">
          <ac:chgData name="Antony Swistun" userId="055408398309bce4" providerId="LiveId" clId="{82EEF98F-476F-4933-A1AD-FF2B83064B5A}" dt="2021-07-07T11:46:29.104" v="442"/>
          <ac:spMkLst>
            <pc:docMk/>
            <pc:sldMk cId="3315090568" sldId="257"/>
            <ac:spMk id="55" creationId="{019FDB4D-987D-4C87-A179-9D4616AB2455}"/>
          </ac:spMkLst>
        </pc:spChg>
        <pc:spChg chg="add del">
          <ac:chgData name="Antony Swistun" userId="055408398309bce4" providerId="LiveId" clId="{82EEF98F-476F-4933-A1AD-FF2B83064B5A}" dt="2021-07-07T12:36:13.644" v="817" actId="26606"/>
          <ac:spMkLst>
            <pc:docMk/>
            <pc:sldMk cId="3315090568" sldId="257"/>
            <ac:spMk id="56" creationId="{F5F0CD5C-72F3-4090-8A69-8E15CB432AC2}"/>
          </ac:spMkLst>
        </pc:spChg>
        <pc:spChg chg="add del">
          <ac:chgData name="Antony Swistun" userId="055408398309bce4" providerId="LiveId" clId="{82EEF98F-476F-4933-A1AD-FF2B83064B5A}" dt="2021-07-07T12:36:13.644" v="817" actId="26606"/>
          <ac:spMkLst>
            <pc:docMk/>
            <pc:sldMk cId="3315090568" sldId="257"/>
            <ac:spMk id="57" creationId="{217496A2-9394-4FB7-BA0E-717D2D2E7A43}"/>
          </ac:spMkLst>
        </pc:spChg>
        <pc:spChg chg="add del">
          <ac:chgData name="Antony Swistun" userId="055408398309bce4" providerId="LiveId" clId="{82EEF98F-476F-4933-A1AD-FF2B83064B5A}" dt="2021-07-07T12:36:13.644" v="817" actId="26606"/>
          <ac:spMkLst>
            <pc:docMk/>
            <pc:sldMk cId="3315090568" sldId="257"/>
            <ac:spMk id="60" creationId="{67374FB5-CBB7-46FF-95B5-2251BC6856ED}"/>
          </ac:spMkLst>
        </pc:spChg>
        <pc:spChg chg="add del">
          <ac:chgData name="Antony Swistun" userId="055408398309bce4" providerId="LiveId" clId="{82EEF98F-476F-4933-A1AD-FF2B83064B5A}" dt="2021-07-07T12:36:13.644" v="817" actId="26606"/>
          <ac:spMkLst>
            <pc:docMk/>
            <pc:sldMk cId="3315090568" sldId="257"/>
            <ac:spMk id="61" creationId="{34BCEAB7-D9E0-40A4-9254-8593BD346EAB}"/>
          </ac:spMkLst>
        </pc:spChg>
        <pc:spChg chg="add del">
          <ac:chgData name="Antony Swistun" userId="055408398309bce4" providerId="LiveId" clId="{82EEF98F-476F-4933-A1AD-FF2B83064B5A}" dt="2021-07-07T12:36:13.644" v="817" actId="26606"/>
          <ac:spMkLst>
            <pc:docMk/>
            <pc:sldMk cId="3315090568" sldId="257"/>
            <ac:spMk id="62" creationId="{D567A354-BB63-405C-8E5F-2F510E670F16}"/>
          </ac:spMkLst>
        </pc:spChg>
        <pc:spChg chg="add del">
          <ac:chgData name="Antony Swistun" userId="055408398309bce4" providerId="LiveId" clId="{82EEF98F-476F-4933-A1AD-FF2B83064B5A}" dt="2021-07-07T12:36:13.644" v="817" actId="26606"/>
          <ac:spMkLst>
            <pc:docMk/>
            <pc:sldMk cId="3315090568" sldId="257"/>
            <ac:spMk id="63" creationId="{9185A8D7-2F20-4F7A-97BE-21DB1654C7F7}"/>
          </ac:spMkLst>
        </pc:spChg>
        <pc:spChg chg="add del">
          <ac:chgData name="Antony Swistun" userId="055408398309bce4" providerId="LiveId" clId="{82EEF98F-476F-4933-A1AD-FF2B83064B5A}" dt="2021-07-07T12:36:13.644" v="817" actId="26606"/>
          <ac:spMkLst>
            <pc:docMk/>
            <pc:sldMk cId="3315090568" sldId="257"/>
            <ac:spMk id="64" creationId="{CB65BD56-22B3-4E13-BFCA-B8E8BEB92D6C}"/>
          </ac:spMkLst>
        </pc:spChg>
        <pc:spChg chg="add del">
          <ac:chgData name="Antony Swistun" userId="055408398309bce4" providerId="LiveId" clId="{82EEF98F-476F-4933-A1AD-FF2B83064B5A}" dt="2021-07-07T12:36:13.644" v="817" actId="26606"/>
          <ac:spMkLst>
            <pc:docMk/>
            <pc:sldMk cId="3315090568" sldId="257"/>
            <ac:spMk id="65" creationId="{6790ED68-BCA0-4247-A72F-1CB85DF068C3}"/>
          </ac:spMkLst>
        </pc:spChg>
        <pc:spChg chg="add del">
          <ac:chgData name="Antony Swistun" userId="055408398309bce4" providerId="LiveId" clId="{82EEF98F-476F-4933-A1AD-FF2B83064B5A}" dt="2021-07-07T12:36:13.644" v="817" actId="26606"/>
          <ac:spMkLst>
            <pc:docMk/>
            <pc:sldMk cId="3315090568" sldId="257"/>
            <ac:spMk id="66" creationId="{DD0F2B3F-DC55-4FA7-B667-1ACD07920937}"/>
          </ac:spMkLst>
        </pc:spChg>
        <pc:spChg chg="add del">
          <ac:chgData name="Antony Swistun" userId="055408398309bce4" providerId="LiveId" clId="{82EEF98F-476F-4933-A1AD-FF2B83064B5A}" dt="2021-07-07T12:36:42.455" v="826" actId="26606"/>
          <ac:spMkLst>
            <pc:docMk/>
            <pc:sldMk cId="3315090568" sldId="257"/>
            <ac:spMk id="67" creationId="{3559A5F2-8BE0-4998-A1E4-1B145465A981}"/>
          </ac:spMkLst>
        </pc:spChg>
        <pc:spChg chg="add del">
          <ac:chgData name="Antony Swistun" userId="055408398309bce4" providerId="LiveId" clId="{82EEF98F-476F-4933-A1AD-FF2B83064B5A}" dt="2021-07-07T12:36:42.455" v="826" actId="26606"/>
          <ac:spMkLst>
            <pc:docMk/>
            <pc:sldMk cId="3315090568" sldId="257"/>
            <ac:spMk id="68" creationId="{3A6596D4-D53C-424F-9F16-CC8686C079E0}"/>
          </ac:spMkLst>
        </pc:spChg>
        <pc:spChg chg="add del">
          <ac:chgData name="Antony Swistun" userId="055408398309bce4" providerId="LiveId" clId="{82EEF98F-476F-4933-A1AD-FF2B83064B5A}" dt="2021-07-07T12:36:42.455" v="826" actId="26606"/>
          <ac:spMkLst>
            <pc:docMk/>
            <pc:sldMk cId="3315090568" sldId="257"/>
            <ac:spMk id="71" creationId="{9772CABD-4211-42AA-B349-D4002E52F1EF}"/>
          </ac:spMkLst>
        </pc:spChg>
        <pc:spChg chg="add del">
          <ac:chgData name="Antony Swistun" userId="055408398309bce4" providerId="LiveId" clId="{82EEF98F-476F-4933-A1AD-FF2B83064B5A}" dt="2021-07-07T12:36:42.455" v="826" actId="26606"/>
          <ac:spMkLst>
            <pc:docMk/>
            <pc:sldMk cId="3315090568" sldId="257"/>
            <ac:spMk id="72" creationId="{BBD91630-4DBA-4294-8016-FEB5C3B0CED1}"/>
          </ac:spMkLst>
        </pc:spChg>
        <pc:spChg chg="add del">
          <ac:chgData name="Antony Swistun" userId="055408398309bce4" providerId="LiveId" clId="{82EEF98F-476F-4933-A1AD-FF2B83064B5A}" dt="2021-07-07T12:36:42.455" v="826" actId="26606"/>
          <ac:spMkLst>
            <pc:docMk/>
            <pc:sldMk cId="3315090568" sldId="257"/>
            <ac:spMk id="73" creationId="{E67D1587-504D-41BC-9D48-B61257BFBCF0}"/>
          </ac:spMkLst>
        </pc:spChg>
        <pc:spChg chg="add del">
          <ac:chgData name="Antony Swistun" userId="055408398309bce4" providerId="LiveId" clId="{82EEF98F-476F-4933-A1AD-FF2B83064B5A}" dt="2021-07-07T12:36:42.455" v="826" actId="26606"/>
          <ac:spMkLst>
            <pc:docMk/>
            <pc:sldMk cId="3315090568" sldId="257"/>
            <ac:spMk id="74" creationId="{8765DD1A-F044-4DE7-8A9B-7C30DC85A4AF}"/>
          </ac:spMkLst>
        </pc:spChg>
        <pc:spChg chg="add del">
          <ac:chgData name="Antony Swistun" userId="055408398309bce4" providerId="LiveId" clId="{82EEF98F-476F-4933-A1AD-FF2B83064B5A}" dt="2021-07-07T12:36:42.455" v="826" actId="26606"/>
          <ac:spMkLst>
            <pc:docMk/>
            <pc:sldMk cId="3315090568" sldId="257"/>
            <ac:spMk id="75" creationId="{2FE2170D-72D6-48A8-8E9A-BFF3BF03D032}"/>
          </ac:spMkLst>
        </pc:spChg>
        <pc:spChg chg="add del">
          <ac:chgData name="Antony Swistun" userId="055408398309bce4" providerId="LiveId" clId="{82EEF98F-476F-4933-A1AD-FF2B83064B5A}" dt="2021-07-07T12:36:42.455" v="826" actId="26606"/>
          <ac:spMkLst>
            <pc:docMk/>
            <pc:sldMk cId="3315090568" sldId="257"/>
            <ac:spMk id="76" creationId="{01D19436-094D-463D-AFEA-870FDBD03797}"/>
          </ac:spMkLst>
        </pc:spChg>
        <pc:spChg chg="add del">
          <ac:chgData name="Antony Swistun" userId="055408398309bce4" providerId="LiveId" clId="{82EEF98F-476F-4933-A1AD-FF2B83064B5A}" dt="2021-07-07T12:36:42.455" v="826" actId="26606"/>
          <ac:spMkLst>
            <pc:docMk/>
            <pc:sldMk cId="3315090568" sldId="257"/>
            <ac:spMk id="77" creationId="{9A2DE6E0-967C-4C58-8558-EC08F1138BD1}"/>
          </ac:spMkLst>
        </pc:spChg>
        <pc:spChg chg="add del">
          <ac:chgData name="Antony Swistun" userId="055408398309bce4" providerId="LiveId" clId="{82EEF98F-476F-4933-A1AD-FF2B83064B5A}" dt="2021-07-07T12:36:50.570" v="828" actId="26606"/>
          <ac:spMkLst>
            <pc:docMk/>
            <pc:sldMk cId="3315090568" sldId="257"/>
            <ac:spMk id="86" creationId="{66D61E08-70C3-48D8-BEA0-787111DC30DA}"/>
          </ac:spMkLst>
        </pc:spChg>
        <pc:spChg chg="add del">
          <ac:chgData name="Antony Swistun" userId="055408398309bce4" providerId="LiveId" clId="{82EEF98F-476F-4933-A1AD-FF2B83064B5A}" dt="2021-07-07T12:36:50.570" v="828" actId="26606"/>
          <ac:spMkLst>
            <pc:docMk/>
            <pc:sldMk cId="3315090568" sldId="257"/>
            <ac:spMk id="88" creationId="{FC55298F-0AE5-478E-AD2B-03C2614C5833}"/>
          </ac:spMkLst>
        </pc:spChg>
        <pc:spChg chg="add del">
          <ac:chgData name="Antony Swistun" userId="055408398309bce4" providerId="LiveId" clId="{82EEF98F-476F-4933-A1AD-FF2B83064B5A}" dt="2021-07-07T12:36:50.570" v="828" actId="26606"/>
          <ac:spMkLst>
            <pc:docMk/>
            <pc:sldMk cId="3315090568" sldId="257"/>
            <ac:spMk id="90" creationId="{C180E4EA-0B63-4779-A895-7E90E71088F3}"/>
          </ac:spMkLst>
        </pc:spChg>
        <pc:spChg chg="add del">
          <ac:chgData name="Antony Swistun" userId="055408398309bce4" providerId="LiveId" clId="{82EEF98F-476F-4933-A1AD-FF2B83064B5A}" dt="2021-07-07T12:36:50.570" v="828" actId="26606"/>
          <ac:spMkLst>
            <pc:docMk/>
            <pc:sldMk cId="3315090568" sldId="257"/>
            <ac:spMk id="92" creationId="{CEE01D9D-3DE8-4EED-B0D3-8F3C79CC7673}"/>
          </ac:spMkLst>
        </pc:spChg>
        <pc:spChg chg="add del">
          <ac:chgData name="Antony Swistun" userId="055408398309bce4" providerId="LiveId" clId="{82EEF98F-476F-4933-A1AD-FF2B83064B5A}" dt="2021-07-07T12:36:50.570" v="828" actId="26606"/>
          <ac:spMkLst>
            <pc:docMk/>
            <pc:sldMk cId="3315090568" sldId="257"/>
            <ac:spMk id="94" creationId="{89AF5CE9-607F-43F4-8983-DCD6DA4051FD}"/>
          </ac:spMkLst>
        </pc:spChg>
        <pc:spChg chg="add del">
          <ac:chgData name="Antony Swistun" userId="055408398309bce4" providerId="LiveId" clId="{82EEF98F-476F-4933-A1AD-FF2B83064B5A}" dt="2021-07-07T12:36:50.570" v="828" actId="26606"/>
          <ac:spMkLst>
            <pc:docMk/>
            <pc:sldMk cId="3315090568" sldId="257"/>
            <ac:spMk id="96" creationId="{6EEA2DBD-9E1E-4521-8C01-F32AD18A89E3}"/>
          </ac:spMkLst>
        </pc:spChg>
        <pc:spChg chg="add del">
          <ac:chgData name="Antony Swistun" userId="055408398309bce4" providerId="LiveId" clId="{82EEF98F-476F-4933-A1AD-FF2B83064B5A}" dt="2021-07-07T12:36:50.570" v="828" actId="26606"/>
          <ac:spMkLst>
            <pc:docMk/>
            <pc:sldMk cId="3315090568" sldId="257"/>
            <ac:spMk id="98" creationId="{15BBD2C1-BA9B-46A9-A27A-33498B169272}"/>
          </ac:spMkLst>
        </pc:spChg>
        <pc:spChg chg="add">
          <ac:chgData name="Antony Swistun" userId="055408398309bce4" providerId="LiveId" clId="{82EEF98F-476F-4933-A1AD-FF2B83064B5A}" dt="2021-07-07T12:36:50.570" v="828" actId="26606"/>
          <ac:spMkLst>
            <pc:docMk/>
            <pc:sldMk cId="3315090568" sldId="257"/>
            <ac:spMk id="103" creationId="{F5F0CD5C-72F3-4090-8A69-8E15CB432AC2}"/>
          </ac:spMkLst>
        </pc:spChg>
        <pc:spChg chg="add">
          <ac:chgData name="Antony Swistun" userId="055408398309bce4" providerId="LiveId" clId="{82EEF98F-476F-4933-A1AD-FF2B83064B5A}" dt="2021-07-07T12:36:50.570" v="828" actId="26606"/>
          <ac:spMkLst>
            <pc:docMk/>
            <pc:sldMk cId="3315090568" sldId="257"/>
            <ac:spMk id="105" creationId="{217496A2-9394-4FB7-BA0E-717D2D2E7A43}"/>
          </ac:spMkLst>
        </pc:spChg>
        <pc:spChg chg="add">
          <ac:chgData name="Antony Swistun" userId="055408398309bce4" providerId="LiveId" clId="{82EEF98F-476F-4933-A1AD-FF2B83064B5A}" dt="2021-07-07T12:36:50.570" v="828" actId="26606"/>
          <ac:spMkLst>
            <pc:docMk/>
            <pc:sldMk cId="3315090568" sldId="257"/>
            <ac:spMk id="111" creationId="{67374FB5-CBB7-46FF-95B5-2251BC6856ED}"/>
          </ac:spMkLst>
        </pc:spChg>
        <pc:spChg chg="add">
          <ac:chgData name="Antony Swistun" userId="055408398309bce4" providerId="LiveId" clId="{82EEF98F-476F-4933-A1AD-FF2B83064B5A}" dt="2021-07-07T12:36:50.570" v="828" actId="26606"/>
          <ac:spMkLst>
            <pc:docMk/>
            <pc:sldMk cId="3315090568" sldId="257"/>
            <ac:spMk id="113" creationId="{34BCEAB7-D9E0-40A4-9254-8593BD346EAB}"/>
          </ac:spMkLst>
        </pc:spChg>
        <pc:spChg chg="add">
          <ac:chgData name="Antony Swistun" userId="055408398309bce4" providerId="LiveId" clId="{82EEF98F-476F-4933-A1AD-FF2B83064B5A}" dt="2021-07-07T12:36:50.570" v="828" actId="26606"/>
          <ac:spMkLst>
            <pc:docMk/>
            <pc:sldMk cId="3315090568" sldId="257"/>
            <ac:spMk id="115" creationId="{D567A354-BB63-405C-8E5F-2F510E670F16}"/>
          </ac:spMkLst>
        </pc:spChg>
        <pc:spChg chg="add">
          <ac:chgData name="Antony Swistun" userId="055408398309bce4" providerId="LiveId" clId="{82EEF98F-476F-4933-A1AD-FF2B83064B5A}" dt="2021-07-07T12:36:50.570" v="828" actId="26606"/>
          <ac:spMkLst>
            <pc:docMk/>
            <pc:sldMk cId="3315090568" sldId="257"/>
            <ac:spMk id="117" creationId="{9185A8D7-2F20-4F7A-97BE-21DB1654C7F7}"/>
          </ac:spMkLst>
        </pc:spChg>
        <pc:spChg chg="add">
          <ac:chgData name="Antony Swistun" userId="055408398309bce4" providerId="LiveId" clId="{82EEF98F-476F-4933-A1AD-FF2B83064B5A}" dt="2021-07-07T12:36:50.570" v="828" actId="26606"/>
          <ac:spMkLst>
            <pc:docMk/>
            <pc:sldMk cId="3315090568" sldId="257"/>
            <ac:spMk id="119" creationId="{CB65BD56-22B3-4E13-BFCA-B8E8BEB92D6C}"/>
          </ac:spMkLst>
        </pc:spChg>
        <pc:spChg chg="add">
          <ac:chgData name="Antony Swistun" userId="055408398309bce4" providerId="LiveId" clId="{82EEF98F-476F-4933-A1AD-FF2B83064B5A}" dt="2021-07-07T12:36:50.570" v="828" actId="26606"/>
          <ac:spMkLst>
            <pc:docMk/>
            <pc:sldMk cId="3315090568" sldId="257"/>
            <ac:spMk id="121" creationId="{6790ED68-BCA0-4247-A72F-1CB85DF068C3}"/>
          </ac:spMkLst>
        </pc:spChg>
        <pc:spChg chg="add">
          <ac:chgData name="Antony Swistun" userId="055408398309bce4" providerId="LiveId" clId="{82EEF98F-476F-4933-A1AD-FF2B83064B5A}" dt="2021-07-07T12:36:50.570" v="828" actId="26606"/>
          <ac:spMkLst>
            <pc:docMk/>
            <pc:sldMk cId="3315090568" sldId="257"/>
            <ac:spMk id="123" creationId="{DD0F2B3F-DC55-4FA7-B667-1ACD07920937}"/>
          </ac:spMkLst>
        </pc:spChg>
        <pc:picChg chg="mod ord modCrop">
          <ac:chgData name="Antony Swistun" userId="055408398309bce4" providerId="LiveId" clId="{82EEF98F-476F-4933-A1AD-FF2B83064B5A}" dt="2021-07-07T12:37:00.284" v="829" actId="1076"/>
          <ac:picMkLst>
            <pc:docMk/>
            <pc:sldMk cId="3315090568" sldId="257"/>
            <ac:picMk id="24" creationId="{203246DD-46A0-47A2-94FC-96D3AAAF34E6}"/>
          </ac:picMkLst>
        </pc:picChg>
        <pc:cxnChg chg="add del">
          <ac:chgData name="Antony Swistun" userId="055408398309bce4" providerId="LiveId" clId="{82EEF98F-476F-4933-A1AD-FF2B83064B5A}" dt="2021-07-07T12:35:56.334" v="810" actId="26606"/>
          <ac:cxnSpMkLst>
            <pc:docMk/>
            <pc:sldMk cId="3315090568" sldId="257"/>
            <ac:cxnSpMk id="26" creationId="{A57C1A16-B8AB-4D99-A195-A38F556A6486}"/>
          </ac:cxnSpMkLst>
        </pc:cxnChg>
        <pc:cxnChg chg="add del">
          <ac:chgData name="Antony Swistun" userId="055408398309bce4" providerId="LiveId" clId="{82EEF98F-476F-4933-A1AD-FF2B83064B5A}" dt="2021-07-07T12:36:12.274" v="815" actId="26606"/>
          <ac:cxnSpMkLst>
            <pc:docMk/>
            <pc:sldMk cId="3315090568" sldId="257"/>
            <ac:cxnSpMk id="28" creationId="{A57C1A16-B8AB-4D99-A195-A38F556A6486}"/>
          </ac:cxnSpMkLst>
        </pc:cxnChg>
        <pc:cxnChg chg="add del">
          <ac:chgData name="Antony Swistun" userId="055408398309bce4" providerId="LiveId" clId="{82EEF98F-476F-4933-A1AD-FF2B83064B5A}" dt="2021-07-07T12:35:56.334" v="810" actId="26606"/>
          <ac:cxnSpMkLst>
            <pc:docMk/>
            <pc:sldMk cId="3315090568" sldId="257"/>
            <ac:cxnSpMk id="31" creationId="{F8A9B20B-D1DD-4573-B5EC-558029519236}"/>
          </ac:cxnSpMkLst>
        </pc:cxnChg>
        <pc:cxnChg chg="add del">
          <ac:chgData name="Antony Swistun" userId="055408398309bce4" providerId="LiveId" clId="{82EEF98F-476F-4933-A1AD-FF2B83064B5A}" dt="2021-07-07T12:36:12.274" v="815" actId="26606"/>
          <ac:cxnSpMkLst>
            <pc:docMk/>
            <pc:sldMk cId="3315090568" sldId="257"/>
            <ac:cxnSpMk id="36" creationId="{F8A9B20B-D1DD-4573-B5EC-558029519236}"/>
          </ac:cxnSpMkLst>
        </pc:cxnChg>
        <pc:cxnChg chg="add del">
          <ac:chgData name="Antony Swistun" userId="055408398309bce4" providerId="LiveId" clId="{82EEF98F-476F-4933-A1AD-FF2B83064B5A}" dt="2021-07-07T12:36:13.644" v="817" actId="26606"/>
          <ac:cxnSpMkLst>
            <pc:docMk/>
            <pc:sldMk cId="3315090568" sldId="257"/>
            <ac:cxnSpMk id="58" creationId="{D02CF681-4765-4E88-802F-B2474DCD516A}"/>
          </ac:cxnSpMkLst>
        </pc:cxnChg>
        <pc:cxnChg chg="add del">
          <ac:chgData name="Antony Swistun" userId="055408398309bce4" providerId="LiveId" clId="{82EEF98F-476F-4933-A1AD-FF2B83064B5A}" dt="2021-07-07T12:36:13.644" v="817" actId="26606"/>
          <ac:cxnSpMkLst>
            <pc:docMk/>
            <pc:sldMk cId="3315090568" sldId="257"/>
            <ac:cxnSpMk id="59" creationId="{3D57B2BA-243C-45C7-A5D8-46CA719437FC}"/>
          </ac:cxnSpMkLst>
        </pc:cxnChg>
        <pc:cxnChg chg="add del">
          <ac:chgData name="Antony Swistun" userId="055408398309bce4" providerId="LiveId" clId="{82EEF98F-476F-4933-A1AD-FF2B83064B5A}" dt="2021-07-07T12:36:42.455" v="826" actId="26606"/>
          <ac:cxnSpMkLst>
            <pc:docMk/>
            <pc:sldMk cId="3315090568" sldId="257"/>
            <ac:cxnSpMk id="69" creationId="{81BB890B-70D4-42FE-A599-6AEF1A42D972}"/>
          </ac:cxnSpMkLst>
        </pc:cxnChg>
        <pc:cxnChg chg="add del">
          <ac:chgData name="Antony Swistun" userId="055408398309bce4" providerId="LiveId" clId="{82EEF98F-476F-4933-A1AD-FF2B83064B5A}" dt="2021-07-07T12:36:42.455" v="826" actId="26606"/>
          <ac:cxnSpMkLst>
            <pc:docMk/>
            <pc:sldMk cId="3315090568" sldId="257"/>
            <ac:cxnSpMk id="70" creationId="{3842D646-B58C-43C8-8152-01BC782B725D}"/>
          </ac:cxnSpMkLst>
        </pc:cxnChg>
        <pc:cxnChg chg="add del">
          <ac:chgData name="Antony Swistun" userId="055408398309bce4" providerId="LiveId" clId="{82EEF98F-476F-4933-A1AD-FF2B83064B5A}" dt="2021-07-07T12:36:50.570" v="828" actId="26606"/>
          <ac:cxnSpMkLst>
            <pc:docMk/>
            <pc:sldMk cId="3315090568" sldId="257"/>
            <ac:cxnSpMk id="82" creationId="{A57C1A16-B8AB-4D99-A195-A38F556A6486}"/>
          </ac:cxnSpMkLst>
        </pc:cxnChg>
        <pc:cxnChg chg="add del">
          <ac:chgData name="Antony Swistun" userId="055408398309bce4" providerId="LiveId" clId="{82EEF98F-476F-4933-A1AD-FF2B83064B5A}" dt="2021-07-07T12:36:50.570" v="828" actId="26606"/>
          <ac:cxnSpMkLst>
            <pc:docMk/>
            <pc:sldMk cId="3315090568" sldId="257"/>
            <ac:cxnSpMk id="84" creationId="{F8A9B20B-D1DD-4573-B5EC-558029519236}"/>
          </ac:cxnSpMkLst>
        </pc:cxnChg>
        <pc:cxnChg chg="add">
          <ac:chgData name="Antony Swistun" userId="055408398309bce4" providerId="LiveId" clId="{82EEF98F-476F-4933-A1AD-FF2B83064B5A}" dt="2021-07-07T12:36:50.570" v="828" actId="26606"/>
          <ac:cxnSpMkLst>
            <pc:docMk/>
            <pc:sldMk cId="3315090568" sldId="257"/>
            <ac:cxnSpMk id="107" creationId="{D02CF681-4765-4E88-802F-B2474DCD516A}"/>
          </ac:cxnSpMkLst>
        </pc:cxnChg>
        <pc:cxnChg chg="add">
          <ac:chgData name="Antony Swistun" userId="055408398309bce4" providerId="LiveId" clId="{82EEF98F-476F-4933-A1AD-FF2B83064B5A}" dt="2021-07-07T12:36:50.570" v="828" actId="26606"/>
          <ac:cxnSpMkLst>
            <pc:docMk/>
            <pc:sldMk cId="3315090568" sldId="257"/>
            <ac:cxnSpMk id="109" creationId="{3D57B2BA-243C-45C7-A5D8-46CA719437FC}"/>
          </ac:cxnSpMkLst>
        </pc:cxnChg>
      </pc:sldChg>
      <pc:sldChg chg="addSp delSp modSp new del mod">
        <pc:chgData name="Antony Swistun" userId="055408398309bce4" providerId="LiveId" clId="{82EEF98F-476F-4933-A1AD-FF2B83064B5A}" dt="2021-07-06T11:59:01.370" v="60" actId="2696"/>
        <pc:sldMkLst>
          <pc:docMk/>
          <pc:sldMk cId="301465640" sldId="258"/>
        </pc:sldMkLst>
        <pc:spChg chg="del">
          <ac:chgData name="Antony Swistun" userId="055408398309bce4" providerId="LiveId" clId="{82EEF98F-476F-4933-A1AD-FF2B83064B5A}" dt="2021-07-06T11:57:37.525" v="59" actId="21"/>
          <ac:spMkLst>
            <pc:docMk/>
            <pc:sldMk cId="301465640" sldId="258"/>
            <ac:spMk id="2" creationId="{021A2228-02B0-425E-B4E8-76319728824F}"/>
          </ac:spMkLst>
        </pc:spChg>
        <pc:picChg chg="add mod">
          <ac:chgData name="Antony Swistun" userId="055408398309bce4" providerId="LiveId" clId="{82EEF98F-476F-4933-A1AD-FF2B83064B5A}" dt="2021-07-06T11:57:28.043" v="58" actId="1076"/>
          <ac:picMkLst>
            <pc:docMk/>
            <pc:sldMk cId="301465640" sldId="258"/>
            <ac:picMk id="5" creationId="{28A44464-FDC2-4660-A7A1-57ADF144B122}"/>
          </ac:picMkLst>
        </pc:picChg>
      </pc:sldChg>
      <pc:sldChg chg="addSp delSp modSp new del mod setBg">
        <pc:chgData name="Antony Swistun" userId="055408398309bce4" providerId="LiveId" clId="{82EEF98F-476F-4933-A1AD-FF2B83064B5A}" dt="2021-07-06T13:48:00.432" v="380" actId="2696"/>
        <pc:sldMkLst>
          <pc:docMk/>
          <pc:sldMk cId="862019069" sldId="258"/>
        </pc:sldMkLst>
        <pc:spChg chg="del mod ord">
          <ac:chgData name="Antony Swistun" userId="055408398309bce4" providerId="LiveId" clId="{82EEF98F-476F-4933-A1AD-FF2B83064B5A}" dt="2021-07-06T12:04:55.948" v="85" actId="21"/>
          <ac:spMkLst>
            <pc:docMk/>
            <pc:sldMk cId="862019069" sldId="258"/>
            <ac:spMk id="2" creationId="{BD534EF4-93F7-418F-AF4D-9508A0C156F5}"/>
          </ac:spMkLst>
        </pc:spChg>
        <pc:spChg chg="add del mod">
          <ac:chgData name="Antony Swistun" userId="055408398309bce4" providerId="LiveId" clId="{82EEF98F-476F-4933-A1AD-FF2B83064B5A}" dt="2021-07-06T12:03:39.966" v="71" actId="931"/>
          <ac:spMkLst>
            <pc:docMk/>
            <pc:sldMk cId="862019069" sldId="258"/>
            <ac:spMk id="3" creationId="{D9F58F08-6FA9-497D-A616-713BF84A3C7F}"/>
          </ac:spMkLst>
        </pc:spChg>
        <pc:spChg chg="add del">
          <ac:chgData name="Antony Swistun" userId="055408398309bce4" providerId="LiveId" clId="{82EEF98F-476F-4933-A1AD-FF2B83064B5A}" dt="2021-07-06T13:45:05.262" v="373" actId="26606"/>
          <ac:spMkLst>
            <pc:docMk/>
            <pc:sldMk cId="862019069" sldId="258"/>
            <ac:spMk id="8" creationId="{813A4003-1875-46E3-BBC1-9CF42E1331C2}"/>
          </ac:spMkLst>
        </pc:spChg>
        <pc:spChg chg="add del">
          <ac:chgData name="Antony Swistun" userId="055408398309bce4" providerId="LiveId" clId="{82EEF98F-476F-4933-A1AD-FF2B83064B5A}" dt="2021-07-06T13:45:05.262" v="373" actId="26606"/>
          <ac:spMkLst>
            <pc:docMk/>
            <pc:sldMk cId="862019069" sldId="258"/>
            <ac:spMk id="10" creationId="{ACDECF1C-4B20-4CD9-90C7-F85AAB3317B9}"/>
          </ac:spMkLst>
        </pc:spChg>
        <pc:spChg chg="add del">
          <ac:chgData name="Antony Swistun" userId="055408398309bce4" providerId="LiveId" clId="{82EEF98F-476F-4933-A1AD-FF2B83064B5A}" dt="2021-07-06T13:45:05.262" v="373" actId="26606"/>
          <ac:spMkLst>
            <pc:docMk/>
            <pc:sldMk cId="862019069" sldId="258"/>
            <ac:spMk id="12" creationId="{7CB46BEC-0E77-41F0-A7D5-D5B40D225581}"/>
          </ac:spMkLst>
        </pc:spChg>
        <pc:spChg chg="add del">
          <ac:chgData name="Antony Swistun" userId="055408398309bce4" providerId="LiveId" clId="{82EEF98F-476F-4933-A1AD-FF2B83064B5A}" dt="2021-07-06T13:45:05.262" v="373" actId="26606"/>
          <ac:spMkLst>
            <pc:docMk/>
            <pc:sldMk cId="862019069" sldId="258"/>
            <ac:spMk id="14" creationId="{B84D73B4-F569-4D64-BA77-14454E09F6BB}"/>
          </ac:spMkLst>
        </pc:spChg>
        <pc:spChg chg="add del">
          <ac:chgData name="Antony Swistun" userId="055408398309bce4" providerId="LiveId" clId="{82EEF98F-476F-4933-A1AD-FF2B83064B5A}" dt="2021-07-06T13:45:05.262" v="373" actId="26606"/>
          <ac:spMkLst>
            <pc:docMk/>
            <pc:sldMk cId="862019069" sldId="258"/>
            <ac:spMk id="16" creationId="{AD437E30-AED3-4732-B13B-17D277D8DF64}"/>
          </ac:spMkLst>
        </pc:spChg>
        <pc:spChg chg="add del">
          <ac:chgData name="Antony Swistun" userId="055408398309bce4" providerId="LiveId" clId="{82EEF98F-476F-4933-A1AD-FF2B83064B5A}" dt="2021-07-06T12:01:57.245" v="67" actId="26606"/>
          <ac:spMkLst>
            <pc:docMk/>
            <pc:sldMk cId="862019069" sldId="258"/>
            <ac:spMk id="21" creationId="{BD4C0BBB-0042-4603-A226-6117F3FD5B3C}"/>
          </ac:spMkLst>
        </pc:spChg>
        <pc:spChg chg="add del">
          <ac:chgData name="Antony Swistun" userId="055408398309bce4" providerId="LiveId" clId="{82EEF98F-476F-4933-A1AD-FF2B83064B5A}" dt="2021-07-06T12:01:57.245" v="67" actId="26606"/>
          <ac:spMkLst>
            <pc:docMk/>
            <pc:sldMk cId="862019069" sldId="258"/>
            <ac:spMk id="23" creationId="{EC44F520-2598-460E-9F91-B02F60830CA2}"/>
          </ac:spMkLst>
        </pc:spChg>
        <pc:spChg chg="add del">
          <ac:chgData name="Antony Swistun" userId="055408398309bce4" providerId="LiveId" clId="{82EEF98F-476F-4933-A1AD-FF2B83064B5A}" dt="2021-07-06T12:01:57.245" v="67" actId="26606"/>
          <ac:spMkLst>
            <pc:docMk/>
            <pc:sldMk cId="862019069" sldId="258"/>
            <ac:spMk id="25" creationId="{4D896123-1B32-4CB1-B2ED-E34BBC26B423}"/>
          </ac:spMkLst>
        </pc:spChg>
        <pc:spChg chg="add mod">
          <ac:chgData name="Antony Swistun" userId="055408398309bce4" providerId="LiveId" clId="{82EEF98F-476F-4933-A1AD-FF2B83064B5A}" dt="2021-07-06T13:47:11.522" v="378" actId="26606"/>
          <ac:spMkLst>
            <pc:docMk/>
            <pc:sldMk cId="862019069" sldId="258"/>
            <ac:spMk id="26" creationId="{7176C72F-83CB-4A5C-99C0-15BCE80E2A85}"/>
          </ac:spMkLst>
        </pc:spChg>
        <pc:spChg chg="add del">
          <ac:chgData name="Antony Swistun" userId="055408398309bce4" providerId="LiveId" clId="{82EEF98F-476F-4933-A1AD-FF2B83064B5A}" dt="2021-07-06T12:01:57.245" v="67" actId="26606"/>
          <ac:spMkLst>
            <pc:docMk/>
            <pc:sldMk cId="862019069" sldId="258"/>
            <ac:spMk id="27" creationId="{54F04D94-5D02-443B-801E-0CAC1D4EBF3D}"/>
          </ac:spMkLst>
        </pc:spChg>
        <pc:spChg chg="add del">
          <ac:chgData name="Antony Swistun" userId="055408398309bce4" providerId="LiveId" clId="{82EEF98F-476F-4933-A1AD-FF2B83064B5A}" dt="2021-07-06T13:47:11.522" v="378" actId="26606"/>
          <ac:spMkLst>
            <pc:docMk/>
            <pc:sldMk cId="862019069" sldId="258"/>
            <ac:spMk id="28" creationId="{93DAF4AA-9270-40B5-B73C-B11B9A92F0BC}"/>
          </ac:spMkLst>
        </pc:spChg>
        <pc:spChg chg="add del">
          <ac:chgData name="Antony Swistun" userId="055408398309bce4" providerId="LiveId" clId="{82EEF98F-476F-4933-A1AD-FF2B83064B5A}" dt="2021-07-06T12:01:57.245" v="67" actId="26606"/>
          <ac:spMkLst>
            <pc:docMk/>
            <pc:sldMk cId="862019069" sldId="258"/>
            <ac:spMk id="29" creationId="{F57DA40C-10B8-4678-8433-AA03ED65E921}"/>
          </ac:spMkLst>
        </pc:spChg>
        <pc:spChg chg="add del">
          <ac:chgData name="Antony Swistun" userId="055408398309bce4" providerId="LiveId" clId="{82EEF98F-476F-4933-A1AD-FF2B83064B5A}" dt="2021-07-06T13:47:11.522" v="378" actId="26606"/>
          <ac:spMkLst>
            <pc:docMk/>
            <pc:sldMk cId="862019069" sldId="258"/>
            <ac:spMk id="30" creationId="{31D5E60A-D6B1-4F21-A993-313958AF0C00}"/>
          </ac:spMkLst>
        </pc:spChg>
        <pc:spChg chg="add del">
          <ac:chgData name="Antony Swistun" userId="055408398309bce4" providerId="LiveId" clId="{82EEF98F-476F-4933-A1AD-FF2B83064B5A}" dt="2021-07-06T12:01:57.245" v="67" actId="26606"/>
          <ac:spMkLst>
            <pc:docMk/>
            <pc:sldMk cId="862019069" sldId="258"/>
            <ac:spMk id="31" creationId="{6FF3D9AA-2746-40BA-A174-3C45EA458CD5}"/>
          </ac:spMkLst>
        </pc:spChg>
        <pc:spChg chg="add del">
          <ac:chgData name="Antony Swistun" userId="055408398309bce4" providerId="LiveId" clId="{82EEF98F-476F-4933-A1AD-FF2B83064B5A}" dt="2021-07-06T13:47:11.522" v="378" actId="26606"/>
          <ac:spMkLst>
            <pc:docMk/>
            <pc:sldMk cId="862019069" sldId="258"/>
            <ac:spMk id="32" creationId="{5B7BB16B-E108-4C64-97D5-7AC67CC5E2C7}"/>
          </ac:spMkLst>
        </pc:spChg>
        <pc:spChg chg="add del">
          <ac:chgData name="Antony Swistun" userId="055408398309bce4" providerId="LiveId" clId="{82EEF98F-476F-4933-A1AD-FF2B83064B5A}" dt="2021-07-06T12:01:57.245" v="67" actId="26606"/>
          <ac:spMkLst>
            <pc:docMk/>
            <pc:sldMk cId="862019069" sldId="258"/>
            <ac:spMk id="33" creationId="{30BF160C-EC5F-45F5-9B8D-197AFA37BBDE}"/>
          </ac:spMkLst>
        </pc:spChg>
        <pc:spChg chg="add del">
          <ac:chgData name="Antony Swistun" userId="055408398309bce4" providerId="LiveId" clId="{82EEF98F-476F-4933-A1AD-FF2B83064B5A}" dt="2021-07-06T13:47:11.522" v="378" actId="26606"/>
          <ac:spMkLst>
            <pc:docMk/>
            <pc:sldMk cId="862019069" sldId="258"/>
            <ac:spMk id="34" creationId="{A5F6A003-4671-4F7B-A12E-2946D61E435F}"/>
          </ac:spMkLst>
        </pc:spChg>
        <pc:spChg chg="add del">
          <ac:chgData name="Antony Swistun" userId="055408398309bce4" providerId="LiveId" clId="{82EEF98F-476F-4933-A1AD-FF2B83064B5A}" dt="2021-07-06T12:02:14.548" v="69" actId="26606"/>
          <ac:spMkLst>
            <pc:docMk/>
            <pc:sldMk cId="862019069" sldId="258"/>
            <ac:spMk id="35" creationId="{BD4C0BBB-0042-4603-A226-6117F3FD5B3C}"/>
          </ac:spMkLst>
        </pc:spChg>
        <pc:spChg chg="add del">
          <ac:chgData name="Antony Swistun" userId="055408398309bce4" providerId="LiveId" clId="{82EEF98F-476F-4933-A1AD-FF2B83064B5A}" dt="2021-07-06T12:02:14.548" v="69" actId="26606"/>
          <ac:spMkLst>
            <pc:docMk/>
            <pc:sldMk cId="862019069" sldId="258"/>
            <ac:spMk id="36" creationId="{EC44F520-2598-460E-9F91-B02F60830CA2}"/>
          </ac:spMkLst>
        </pc:spChg>
        <pc:spChg chg="add del">
          <ac:chgData name="Antony Swistun" userId="055408398309bce4" providerId="LiveId" clId="{82EEF98F-476F-4933-A1AD-FF2B83064B5A}" dt="2021-07-06T12:02:14.548" v="69" actId="26606"/>
          <ac:spMkLst>
            <pc:docMk/>
            <pc:sldMk cId="862019069" sldId="258"/>
            <ac:spMk id="37" creationId="{4D896123-1B32-4CB1-B2ED-E34BBC26B423}"/>
          </ac:spMkLst>
        </pc:spChg>
        <pc:spChg chg="add del">
          <ac:chgData name="Antony Swistun" userId="055408398309bce4" providerId="LiveId" clId="{82EEF98F-476F-4933-A1AD-FF2B83064B5A}" dt="2021-07-06T12:02:14.548" v="69" actId="26606"/>
          <ac:spMkLst>
            <pc:docMk/>
            <pc:sldMk cId="862019069" sldId="258"/>
            <ac:spMk id="38" creationId="{019FDB4D-987D-4C87-A179-9D4616AB2455}"/>
          </ac:spMkLst>
        </pc:spChg>
        <pc:spChg chg="add del">
          <ac:chgData name="Antony Swistun" userId="055408398309bce4" providerId="LiveId" clId="{82EEF98F-476F-4933-A1AD-FF2B83064B5A}" dt="2021-07-06T13:47:11.511" v="377" actId="26606"/>
          <ac:spMkLst>
            <pc:docMk/>
            <pc:sldMk cId="862019069" sldId="258"/>
            <ac:spMk id="39" creationId="{979E27D9-03C7-44E2-9FF8-15D0C8506AF7}"/>
          </ac:spMkLst>
        </pc:spChg>
        <pc:spChg chg="add del">
          <ac:chgData name="Antony Swistun" userId="055408398309bce4" providerId="LiveId" clId="{82EEF98F-476F-4933-A1AD-FF2B83064B5A}" dt="2021-07-06T13:47:11.511" v="377" actId="26606"/>
          <ac:spMkLst>
            <pc:docMk/>
            <pc:sldMk cId="862019069" sldId="258"/>
            <ac:spMk id="41" creationId="{EEBF1590-3B36-48EE-A89D-3B6F3CB256AB}"/>
          </ac:spMkLst>
        </pc:spChg>
        <pc:spChg chg="add del">
          <ac:chgData name="Antony Swistun" userId="055408398309bce4" providerId="LiveId" clId="{82EEF98F-476F-4933-A1AD-FF2B83064B5A}" dt="2021-07-06T13:47:11.511" v="377" actId="26606"/>
          <ac:spMkLst>
            <pc:docMk/>
            <pc:sldMk cId="862019069" sldId="258"/>
            <ac:spMk id="43" creationId="{AC8F6C8C-AB5A-4548-942D-E3FD40ACBC49}"/>
          </ac:spMkLst>
        </pc:spChg>
        <pc:spChg chg="add">
          <ac:chgData name="Antony Swistun" userId="055408398309bce4" providerId="LiveId" clId="{82EEF98F-476F-4933-A1AD-FF2B83064B5A}" dt="2021-07-06T13:47:11.522" v="378" actId="26606"/>
          <ac:spMkLst>
            <pc:docMk/>
            <pc:sldMk cId="862019069" sldId="258"/>
            <ac:spMk id="45" creationId="{D4CE6113-16AE-4250-8027-F864DE5BC338}"/>
          </ac:spMkLst>
        </pc:spChg>
        <pc:spChg chg="add">
          <ac:chgData name="Antony Swistun" userId="055408398309bce4" providerId="LiveId" clId="{82EEF98F-476F-4933-A1AD-FF2B83064B5A}" dt="2021-07-06T13:47:11.522" v="378" actId="26606"/>
          <ac:spMkLst>
            <pc:docMk/>
            <pc:sldMk cId="862019069" sldId="258"/>
            <ac:spMk id="46" creationId="{78DAC5EB-CB66-4144-944F-FCA082908508}"/>
          </ac:spMkLst>
        </pc:spChg>
        <pc:spChg chg="add">
          <ac:chgData name="Antony Swistun" userId="055408398309bce4" providerId="LiveId" clId="{82EEF98F-476F-4933-A1AD-FF2B83064B5A}" dt="2021-07-06T13:47:11.522" v="378" actId="26606"/>
          <ac:spMkLst>
            <pc:docMk/>
            <pc:sldMk cId="862019069" sldId="258"/>
            <ac:spMk id="47" creationId="{2596F992-698C-48C0-9D89-70DA4CE927EF}"/>
          </ac:spMkLst>
        </pc:spChg>
        <pc:spChg chg="add">
          <ac:chgData name="Antony Swistun" userId="055408398309bce4" providerId="LiveId" clId="{82EEF98F-476F-4933-A1AD-FF2B83064B5A}" dt="2021-07-06T13:47:11.522" v="378" actId="26606"/>
          <ac:spMkLst>
            <pc:docMk/>
            <pc:sldMk cId="862019069" sldId="258"/>
            <ac:spMk id="48" creationId="{86B7A620-47FC-4678-9F07-D291E9CD578E}"/>
          </ac:spMkLst>
        </pc:spChg>
        <pc:picChg chg="add del mod">
          <ac:chgData name="Antony Swistun" userId="055408398309bce4" providerId="LiveId" clId="{82EEF98F-476F-4933-A1AD-FF2B83064B5A}" dt="2021-07-06T12:02:15.265" v="70" actId="931"/>
          <ac:picMkLst>
            <pc:docMk/>
            <pc:sldMk cId="862019069" sldId="258"/>
            <ac:picMk id="5" creationId="{2D08C54A-5786-49B9-93D2-D6F4EB1D2B22}"/>
          </ac:picMkLst>
        </pc:picChg>
        <pc:picChg chg="add mod ord">
          <ac:chgData name="Antony Swistun" userId="055408398309bce4" providerId="LiveId" clId="{82EEF98F-476F-4933-A1AD-FF2B83064B5A}" dt="2021-07-06T13:47:11.522" v="378" actId="26606"/>
          <ac:picMkLst>
            <pc:docMk/>
            <pc:sldMk cId="862019069" sldId="258"/>
            <ac:picMk id="7" creationId="{B5023BE1-EACF-4B07-9B73-B6482AD60315}"/>
          </ac:picMkLst>
        </pc:picChg>
      </pc:sldChg>
      <pc:sldChg chg="addSp delSp modSp new del mod setBg">
        <pc:chgData name="Antony Swistun" userId="055408398309bce4" providerId="LiveId" clId="{82EEF98F-476F-4933-A1AD-FF2B83064B5A}" dt="2021-07-06T12:32:02.678" v="101" actId="2696"/>
        <pc:sldMkLst>
          <pc:docMk/>
          <pc:sldMk cId="1676415597" sldId="259"/>
        </pc:sldMkLst>
        <pc:spChg chg="del">
          <ac:chgData name="Antony Swistun" userId="055408398309bce4" providerId="LiveId" clId="{82EEF98F-476F-4933-A1AD-FF2B83064B5A}" dt="2021-07-06T12:07:37.873" v="95" actId="21"/>
          <ac:spMkLst>
            <pc:docMk/>
            <pc:sldMk cId="1676415597" sldId="259"/>
            <ac:spMk id="2" creationId="{E9EDD92D-6A9D-4B74-BC0D-CD8611812175}"/>
          </ac:spMkLst>
        </pc:spChg>
        <pc:spChg chg="del">
          <ac:chgData name="Antony Swistun" userId="055408398309bce4" providerId="LiveId" clId="{82EEF98F-476F-4933-A1AD-FF2B83064B5A}" dt="2021-07-06T12:31:07.921" v="96" actId="931"/>
          <ac:spMkLst>
            <pc:docMk/>
            <pc:sldMk cId="1676415597" sldId="259"/>
            <ac:spMk id="3" creationId="{C2C4116E-F7B5-4BE6-B050-FD9EDECCC175}"/>
          </ac:spMkLst>
        </pc:spChg>
        <pc:spChg chg="add del">
          <ac:chgData name="Antony Swistun" userId="055408398309bce4" providerId="LiveId" clId="{82EEF98F-476F-4933-A1AD-FF2B83064B5A}" dt="2021-07-06T12:31:37.449" v="100" actId="26606"/>
          <ac:spMkLst>
            <pc:docMk/>
            <pc:sldMk cId="1676415597" sldId="259"/>
            <ac:spMk id="10" creationId="{BD4C0BBB-0042-4603-A226-6117F3FD5B3C}"/>
          </ac:spMkLst>
        </pc:spChg>
        <pc:spChg chg="add del">
          <ac:chgData name="Antony Swistun" userId="055408398309bce4" providerId="LiveId" clId="{82EEF98F-476F-4933-A1AD-FF2B83064B5A}" dt="2021-07-06T12:31:37.449" v="100" actId="26606"/>
          <ac:spMkLst>
            <pc:docMk/>
            <pc:sldMk cId="1676415597" sldId="259"/>
            <ac:spMk id="12" creationId="{EC44F520-2598-460E-9F91-B02F60830CA2}"/>
          </ac:spMkLst>
        </pc:spChg>
        <pc:spChg chg="add del">
          <ac:chgData name="Antony Swistun" userId="055408398309bce4" providerId="LiveId" clId="{82EEF98F-476F-4933-A1AD-FF2B83064B5A}" dt="2021-07-06T12:31:37.449" v="100" actId="26606"/>
          <ac:spMkLst>
            <pc:docMk/>
            <pc:sldMk cId="1676415597" sldId="259"/>
            <ac:spMk id="14" creationId="{8BFCC535-F368-497D-9E47-898F8F0DD8DC}"/>
          </ac:spMkLst>
        </pc:spChg>
        <pc:spChg chg="add">
          <ac:chgData name="Antony Swistun" userId="055408398309bce4" providerId="LiveId" clId="{82EEF98F-476F-4933-A1AD-FF2B83064B5A}" dt="2021-07-06T12:31:37.449" v="100" actId="26606"/>
          <ac:spMkLst>
            <pc:docMk/>
            <pc:sldMk cId="1676415597" sldId="259"/>
            <ac:spMk id="19" creationId="{BD4C0BBB-0042-4603-A226-6117F3FD5B3C}"/>
          </ac:spMkLst>
        </pc:spChg>
        <pc:spChg chg="add">
          <ac:chgData name="Antony Swistun" userId="055408398309bce4" providerId="LiveId" clId="{82EEF98F-476F-4933-A1AD-FF2B83064B5A}" dt="2021-07-06T12:31:37.449" v="100" actId="26606"/>
          <ac:spMkLst>
            <pc:docMk/>
            <pc:sldMk cId="1676415597" sldId="259"/>
            <ac:spMk id="21" creationId="{EC44F520-2598-460E-9F91-B02F60830CA2}"/>
          </ac:spMkLst>
        </pc:spChg>
        <pc:spChg chg="add">
          <ac:chgData name="Antony Swistun" userId="055408398309bce4" providerId="LiveId" clId="{82EEF98F-476F-4933-A1AD-FF2B83064B5A}" dt="2021-07-06T12:31:37.449" v="100" actId="26606"/>
          <ac:spMkLst>
            <pc:docMk/>
            <pc:sldMk cId="1676415597" sldId="259"/>
            <ac:spMk id="23" creationId="{77B28B41-51E7-403C-9251-56678FAC49B5}"/>
          </ac:spMkLst>
        </pc:spChg>
        <pc:spChg chg="add">
          <ac:chgData name="Antony Swistun" userId="055408398309bce4" providerId="LiveId" clId="{82EEF98F-476F-4933-A1AD-FF2B83064B5A}" dt="2021-07-06T12:31:37.449" v="100" actId="26606"/>
          <ac:spMkLst>
            <pc:docMk/>
            <pc:sldMk cId="1676415597" sldId="259"/>
            <ac:spMk id="25" creationId="{888DE5D4-5D9A-4B9D-91D0-DDC5E6088BF4}"/>
          </ac:spMkLst>
        </pc:spChg>
        <pc:spChg chg="add">
          <ac:chgData name="Antony Swistun" userId="055408398309bce4" providerId="LiveId" clId="{82EEF98F-476F-4933-A1AD-FF2B83064B5A}" dt="2021-07-06T12:31:37.449" v="100" actId="26606"/>
          <ac:spMkLst>
            <pc:docMk/>
            <pc:sldMk cId="1676415597" sldId="259"/>
            <ac:spMk id="27" creationId="{0FDC3B72-F314-4855-BD95-2BCFC51DE263}"/>
          </ac:spMkLst>
        </pc:spChg>
        <pc:spChg chg="add">
          <ac:chgData name="Antony Swistun" userId="055408398309bce4" providerId="LiveId" clId="{82EEF98F-476F-4933-A1AD-FF2B83064B5A}" dt="2021-07-06T12:31:37.449" v="100" actId="26606"/>
          <ac:spMkLst>
            <pc:docMk/>
            <pc:sldMk cId="1676415597" sldId="259"/>
            <ac:spMk id="29" creationId="{C5BBD2D3-5476-4B82-B6A1-68948AF712CB}"/>
          </ac:spMkLst>
        </pc:spChg>
        <pc:picChg chg="add mod">
          <ac:chgData name="Antony Swistun" userId="055408398309bce4" providerId="LiveId" clId="{82EEF98F-476F-4933-A1AD-FF2B83064B5A}" dt="2021-07-06T12:31:37.449" v="100" actId="26606"/>
          <ac:picMkLst>
            <pc:docMk/>
            <pc:sldMk cId="1676415597" sldId="259"/>
            <ac:picMk id="5" creationId="{AC094782-47AD-437A-BE27-2527646E679F}"/>
          </ac:picMkLst>
        </pc:picChg>
      </pc:sldChg>
      <pc:sldChg chg="addSp delSp modSp new mod setBg">
        <pc:chgData name="Antony Swistun" userId="055408398309bce4" providerId="LiveId" clId="{82EEF98F-476F-4933-A1AD-FF2B83064B5A}" dt="2021-07-06T13:17:32.033" v="205" actId="14100"/>
        <pc:sldMkLst>
          <pc:docMk/>
          <pc:sldMk cId="1776330852" sldId="259"/>
        </pc:sldMkLst>
        <pc:spChg chg="del mod">
          <ac:chgData name="Antony Swistun" userId="055408398309bce4" providerId="LiveId" clId="{82EEF98F-476F-4933-A1AD-FF2B83064B5A}" dt="2021-07-06T12:34:56.968" v="167" actId="21"/>
          <ac:spMkLst>
            <pc:docMk/>
            <pc:sldMk cId="1776330852" sldId="259"/>
            <ac:spMk id="2" creationId="{FEF33CD5-0CE2-4E86-AFD2-21CD1C2B7CBD}"/>
          </ac:spMkLst>
        </pc:spChg>
        <pc:spChg chg="add del">
          <ac:chgData name="Antony Swistun" userId="055408398309bce4" providerId="LiveId" clId="{82EEF98F-476F-4933-A1AD-FF2B83064B5A}" dt="2021-07-06T12:34:14.109" v="162" actId="21"/>
          <ac:spMkLst>
            <pc:docMk/>
            <pc:sldMk cId="1776330852" sldId="259"/>
            <ac:spMk id="3" creationId="{11A00732-7B02-4516-A3CF-236A4E4624BF}"/>
          </ac:spMkLst>
        </pc:spChg>
        <pc:spChg chg="add mod">
          <ac:chgData name="Antony Swistun" userId="055408398309bce4" providerId="LiveId" clId="{82EEF98F-476F-4933-A1AD-FF2B83064B5A}" dt="2021-07-06T13:17:32.033" v="205" actId="14100"/>
          <ac:spMkLst>
            <pc:docMk/>
            <pc:sldMk cId="1776330852" sldId="259"/>
            <ac:spMk id="10" creationId="{CE19D11B-E1DA-4873-95D1-4D0D24A0A92B}"/>
          </ac:spMkLst>
        </pc:spChg>
        <pc:picChg chg="add del mod">
          <ac:chgData name="Antony Swistun" userId="055408398309bce4" providerId="LiveId" clId="{82EEF98F-476F-4933-A1AD-FF2B83064B5A}" dt="2021-07-06T12:33:06.578" v="108" actId="931"/>
          <ac:picMkLst>
            <pc:docMk/>
            <pc:sldMk cId="1776330852" sldId="259"/>
            <ac:picMk id="5" creationId="{6769CF33-BC0D-4809-974F-FBBD75D0495E}"/>
          </ac:picMkLst>
        </pc:picChg>
        <pc:picChg chg="add del mod">
          <ac:chgData name="Antony Swistun" userId="055408398309bce4" providerId="LiveId" clId="{82EEF98F-476F-4933-A1AD-FF2B83064B5A}" dt="2021-07-06T13:16:53.786" v="200" actId="21"/>
          <ac:picMkLst>
            <pc:docMk/>
            <pc:sldMk cId="1776330852" sldId="259"/>
            <ac:picMk id="7" creationId="{986ECCB3-AD8E-42B0-9E65-85BF246CD541}"/>
          </ac:picMkLst>
        </pc:picChg>
        <pc:picChg chg="add del mod">
          <ac:chgData name="Antony Swistun" userId="055408398309bce4" providerId="LiveId" clId="{82EEF98F-476F-4933-A1AD-FF2B83064B5A}" dt="2021-07-06T13:17:03.517" v="202" actId="21"/>
          <ac:picMkLst>
            <pc:docMk/>
            <pc:sldMk cId="1776330852" sldId="259"/>
            <ac:picMk id="8" creationId="{4E9D652F-4D21-457F-A2A4-93F9BD6F6090}"/>
          </ac:picMkLst>
        </pc:picChg>
      </pc:sldChg>
      <pc:sldChg chg="addSp delSp modSp new mod setBg setFolMasterObjs setClrOvrMap">
        <pc:chgData name="Antony Swistun" userId="055408398309bce4" providerId="LiveId" clId="{82EEF98F-476F-4933-A1AD-FF2B83064B5A}" dt="2021-07-07T12:21:06.608" v="755" actId="20577"/>
        <pc:sldMkLst>
          <pc:docMk/>
          <pc:sldMk cId="1141886450" sldId="260"/>
        </pc:sldMkLst>
        <pc:spChg chg="add del">
          <ac:chgData name="Antony Swistun" userId="055408398309bce4" providerId="LiveId" clId="{82EEF98F-476F-4933-A1AD-FF2B83064B5A}" dt="2021-07-06T12:49:54.642" v="184" actId="21"/>
          <ac:spMkLst>
            <pc:docMk/>
            <pc:sldMk cId="1141886450" sldId="260"/>
            <ac:spMk id="2" creationId="{52118B77-9B6A-4DB1-A4BF-D81E6DF98FB5}"/>
          </ac:spMkLst>
        </pc:spChg>
        <pc:spChg chg="add del">
          <ac:chgData name="Antony Swistun" userId="055408398309bce4" providerId="LiveId" clId="{82EEF98F-476F-4933-A1AD-FF2B83064B5A}" dt="2021-07-06T12:49:56.747" v="185" actId="21"/>
          <ac:spMkLst>
            <pc:docMk/>
            <pc:sldMk cId="1141886450" sldId="260"/>
            <ac:spMk id="3" creationId="{3EF5A514-35E5-446F-98F4-0CA122F5434D}"/>
          </ac:spMkLst>
        </pc:spChg>
        <pc:spChg chg="add mod ord">
          <ac:chgData name="Antony Swistun" userId="055408398309bce4" providerId="LiveId" clId="{82EEF98F-476F-4933-A1AD-FF2B83064B5A}" dt="2021-07-07T12:21:06.608" v="755" actId="20577"/>
          <ac:spMkLst>
            <pc:docMk/>
            <pc:sldMk cId="1141886450" sldId="260"/>
            <ac:spMk id="5" creationId="{934080AA-0564-4AF7-85ED-274A5026EA40}"/>
          </ac:spMkLst>
        </pc:spChg>
        <pc:spChg chg="add del">
          <ac:chgData name="Antony Swistun" userId="055408398309bce4" providerId="LiveId" clId="{82EEF98F-476F-4933-A1AD-FF2B83064B5A}" dt="2021-07-07T12:19:00.884" v="740" actId="26606"/>
          <ac:spMkLst>
            <pc:docMk/>
            <pc:sldMk cId="1141886450" sldId="260"/>
            <ac:spMk id="15" creationId="{3BCB5F6A-9EB0-40B0-9D13-3023E9A20508}"/>
          </ac:spMkLst>
        </pc:spChg>
        <pc:spChg chg="add del">
          <ac:chgData name="Antony Swistun" userId="055408398309bce4" providerId="LiveId" clId="{82EEF98F-476F-4933-A1AD-FF2B83064B5A}" dt="2021-07-07T12:19:05.817" v="742" actId="26606"/>
          <ac:spMkLst>
            <pc:docMk/>
            <pc:sldMk cId="1141886450" sldId="260"/>
            <ac:spMk id="17" creationId="{3BCB5F6A-9EB0-40B0-9D13-3023E9A20508}"/>
          </ac:spMkLst>
        </pc:spChg>
        <pc:spChg chg="add del">
          <ac:chgData name="Antony Swistun" userId="055408398309bce4" providerId="LiveId" clId="{82EEF98F-476F-4933-A1AD-FF2B83064B5A}" dt="2021-07-07T12:19:21.325" v="746" actId="26606"/>
          <ac:spMkLst>
            <pc:docMk/>
            <pc:sldMk cId="1141886450" sldId="260"/>
            <ac:spMk id="19" creationId="{3BCB5F6A-9EB0-40B0-9D13-3023E9A20508}"/>
          </ac:spMkLst>
        </pc:spChg>
        <pc:spChg chg="add">
          <ac:chgData name="Antony Swistun" userId="055408398309bce4" providerId="LiveId" clId="{82EEF98F-476F-4933-A1AD-FF2B83064B5A}" dt="2021-07-07T12:19:21.325" v="746" actId="26606"/>
          <ac:spMkLst>
            <pc:docMk/>
            <pc:sldMk cId="1141886450" sldId="260"/>
            <ac:spMk id="28" creationId="{3F088236-D655-4F88-B238-E16762358025}"/>
          </ac:spMkLst>
        </pc:spChg>
        <pc:spChg chg="add">
          <ac:chgData name="Antony Swistun" userId="055408398309bce4" providerId="LiveId" clId="{82EEF98F-476F-4933-A1AD-FF2B83064B5A}" dt="2021-07-07T12:19:21.325" v="746" actId="26606"/>
          <ac:spMkLst>
            <pc:docMk/>
            <pc:sldMk cId="1141886450" sldId="260"/>
            <ac:spMk id="30" creationId="{3DAC0C92-199E-475C-9390-119A9B027276}"/>
          </ac:spMkLst>
        </pc:spChg>
        <pc:spChg chg="add">
          <ac:chgData name="Antony Swistun" userId="055408398309bce4" providerId="LiveId" clId="{82EEF98F-476F-4933-A1AD-FF2B83064B5A}" dt="2021-07-07T12:19:21.325" v="746" actId="26606"/>
          <ac:spMkLst>
            <pc:docMk/>
            <pc:sldMk cId="1141886450" sldId="260"/>
            <ac:spMk id="32" creationId="{C4CFB339-0ED8-4FE2-9EF1-6D1375B8499B}"/>
          </ac:spMkLst>
        </pc:spChg>
        <pc:spChg chg="add">
          <ac:chgData name="Antony Swistun" userId="055408398309bce4" providerId="LiveId" clId="{82EEF98F-476F-4933-A1AD-FF2B83064B5A}" dt="2021-07-07T12:19:21.325" v="746" actId="26606"/>
          <ac:spMkLst>
            <pc:docMk/>
            <pc:sldMk cId="1141886450" sldId="260"/>
            <ac:spMk id="34" creationId="{31896C80-2069-4431-9C19-83B913734490}"/>
          </ac:spMkLst>
        </pc:spChg>
        <pc:spChg chg="add">
          <ac:chgData name="Antony Swistun" userId="055408398309bce4" providerId="LiveId" clId="{82EEF98F-476F-4933-A1AD-FF2B83064B5A}" dt="2021-07-07T12:19:21.325" v="746" actId="26606"/>
          <ac:spMkLst>
            <pc:docMk/>
            <pc:sldMk cId="1141886450" sldId="260"/>
            <ac:spMk id="36" creationId="{BF120A21-0841-4823-B0C4-28AEBCEF9B78}"/>
          </ac:spMkLst>
        </pc:spChg>
        <pc:spChg chg="add">
          <ac:chgData name="Antony Swistun" userId="055408398309bce4" providerId="LiveId" clId="{82EEF98F-476F-4933-A1AD-FF2B83064B5A}" dt="2021-07-07T12:19:21.325" v="746" actId="26606"/>
          <ac:spMkLst>
            <pc:docMk/>
            <pc:sldMk cId="1141886450" sldId="260"/>
            <ac:spMk id="38" creationId="{DBB05BAE-BBD3-4289-899F-A6851503C6B0}"/>
          </ac:spMkLst>
        </pc:spChg>
        <pc:spChg chg="add">
          <ac:chgData name="Antony Swistun" userId="055408398309bce4" providerId="LiveId" clId="{82EEF98F-476F-4933-A1AD-FF2B83064B5A}" dt="2021-07-07T12:19:21.325" v="746" actId="26606"/>
          <ac:spMkLst>
            <pc:docMk/>
            <pc:sldMk cId="1141886450" sldId="260"/>
            <ac:spMk id="40" creationId="{9874D11C-36F5-4BBE-A490-019A54E953B0}"/>
          </ac:spMkLst>
        </pc:spChg>
        <pc:picChg chg="add mod modCrop">
          <ac:chgData name="Antony Swistun" userId="055408398309bce4" providerId="LiveId" clId="{82EEF98F-476F-4933-A1AD-FF2B83064B5A}" dt="2021-07-07T12:19:21.325" v="746" actId="26606"/>
          <ac:picMkLst>
            <pc:docMk/>
            <pc:sldMk cId="1141886450" sldId="260"/>
            <ac:picMk id="3" creationId="{A1AD29A0-3C54-43A7-B0CE-EC0B2F2ECFAF}"/>
          </ac:picMkLst>
        </pc:picChg>
        <pc:cxnChg chg="add del">
          <ac:chgData name="Antony Swistun" userId="055408398309bce4" providerId="LiveId" clId="{82EEF98F-476F-4933-A1AD-FF2B83064B5A}" dt="2021-07-07T12:19:05.824" v="743" actId="26606"/>
          <ac:cxnSpMkLst>
            <pc:docMk/>
            <pc:sldMk cId="1141886450" sldId="260"/>
            <ac:cxnSpMk id="10" creationId="{0B5F7E3B-C5F1-40E0-A491-558BAFBC1127}"/>
          </ac:cxnSpMkLst>
        </pc:cxnChg>
        <pc:cxnChg chg="add">
          <ac:chgData name="Antony Swistun" userId="055408398309bce4" providerId="LiveId" clId="{82EEF98F-476F-4933-A1AD-FF2B83064B5A}" dt="2021-07-07T12:19:21.325" v="746" actId="26606"/>
          <ac:cxnSpMkLst>
            <pc:docMk/>
            <pc:sldMk cId="1141886450" sldId="260"/>
            <ac:cxnSpMk id="24" creationId="{64FA5DFF-7FE6-4855-84E6-DFA78EE978BD}"/>
          </ac:cxnSpMkLst>
        </pc:cxnChg>
        <pc:cxnChg chg="add">
          <ac:chgData name="Antony Swistun" userId="055408398309bce4" providerId="LiveId" clId="{82EEF98F-476F-4933-A1AD-FF2B83064B5A}" dt="2021-07-07T12:19:21.325" v="746" actId="26606"/>
          <ac:cxnSpMkLst>
            <pc:docMk/>
            <pc:sldMk cId="1141886450" sldId="260"/>
            <ac:cxnSpMk id="26" creationId="{2AFD8CBA-54A3-4363-991B-B9C631BBFA74}"/>
          </ac:cxnSpMkLst>
        </pc:cxnChg>
      </pc:sldChg>
      <pc:sldChg chg="addSp delSp modSp new add del mod setBg">
        <pc:chgData name="Antony Swistun" userId="055408398309bce4" providerId="LiveId" clId="{82EEF98F-476F-4933-A1AD-FF2B83064B5A}" dt="2021-07-07T13:06:58.845" v="1170" actId="2696"/>
        <pc:sldMkLst>
          <pc:docMk/>
          <pc:sldMk cId="3726327996" sldId="261"/>
        </pc:sldMkLst>
        <pc:spChg chg="del mod">
          <ac:chgData name="Antony Swistun" userId="055408398309bce4" providerId="LiveId" clId="{82EEF98F-476F-4933-A1AD-FF2B83064B5A}" dt="2021-07-07T12:55:26.113" v="1044" actId="21"/>
          <ac:spMkLst>
            <pc:docMk/>
            <pc:sldMk cId="3726327996" sldId="261"/>
            <ac:spMk id="2" creationId="{3E7F5972-C4D7-41A5-B912-20094DDB24CD}"/>
          </ac:spMkLst>
        </pc:spChg>
        <pc:spChg chg="del mod">
          <ac:chgData name="Antony Swistun" userId="055408398309bce4" providerId="LiveId" clId="{82EEF98F-476F-4933-A1AD-FF2B83064B5A}" dt="2021-07-07T12:55:34.371" v="1045" actId="21"/>
          <ac:spMkLst>
            <pc:docMk/>
            <pc:sldMk cId="3726327996" sldId="261"/>
            <ac:spMk id="3" creationId="{36C3C3E5-B167-4774-8194-CEABDDAC3853}"/>
          </ac:spMkLst>
        </pc:spChg>
        <pc:spChg chg="add del mod">
          <ac:chgData name="Antony Swistun" userId="055408398309bce4" providerId="LiveId" clId="{82EEF98F-476F-4933-A1AD-FF2B83064B5A}" dt="2021-07-07T12:55:40.637" v="1046" actId="21"/>
          <ac:spMkLst>
            <pc:docMk/>
            <pc:sldMk cId="3726327996" sldId="261"/>
            <ac:spMk id="8" creationId="{E92773C8-B8AF-48E9-A3B6-473BBD04AB62}"/>
          </ac:spMkLst>
        </pc:spChg>
        <pc:spChg chg="add del">
          <ac:chgData name="Antony Swistun" userId="055408398309bce4" providerId="LiveId" clId="{82EEF98F-476F-4933-A1AD-FF2B83064B5A}" dt="2021-07-07T12:58:14.576" v="1059" actId="26606"/>
          <ac:spMkLst>
            <pc:docMk/>
            <pc:sldMk cId="3726327996" sldId="261"/>
            <ac:spMk id="22" creationId="{3950DEE9-4790-4F3D-BB9C-277CE26D1EC9}"/>
          </ac:spMkLst>
        </pc:spChg>
        <pc:spChg chg="add del mod">
          <ac:chgData name="Antony Swistun" userId="055408398309bce4" providerId="LiveId" clId="{82EEF98F-476F-4933-A1AD-FF2B83064B5A}" dt="2021-07-07T13:01:19.856" v="1094" actId="21"/>
          <ac:spMkLst>
            <pc:docMk/>
            <pc:sldMk cId="3726327996" sldId="261"/>
            <ac:spMk id="35" creationId="{2400F4E0-C794-4755-95ED-05CBFBEE5FDF}"/>
          </ac:spMkLst>
        </pc:spChg>
        <pc:spChg chg="add del">
          <ac:chgData name="Antony Swistun" userId="055408398309bce4" providerId="LiveId" clId="{82EEF98F-476F-4933-A1AD-FF2B83064B5A}" dt="2021-07-07T12:59:25.055" v="1073" actId="26606"/>
          <ac:spMkLst>
            <pc:docMk/>
            <pc:sldMk cId="3726327996" sldId="261"/>
            <ac:spMk id="40" creationId="{A65AC7D1-EAA9-48F5-B509-60A7F50BF703}"/>
          </ac:spMkLst>
        </pc:spChg>
        <pc:spChg chg="add del">
          <ac:chgData name="Antony Swistun" userId="055408398309bce4" providerId="LiveId" clId="{82EEF98F-476F-4933-A1AD-FF2B83064B5A}" dt="2021-07-07T12:59:25.055" v="1073" actId="26606"/>
          <ac:spMkLst>
            <pc:docMk/>
            <pc:sldMk cId="3726327996" sldId="261"/>
            <ac:spMk id="42" creationId="{D6320AF9-619A-4175-865B-5663E1AEF4C5}"/>
          </ac:spMkLst>
        </pc:spChg>
        <pc:spChg chg="add del">
          <ac:chgData name="Antony Swistun" userId="055408398309bce4" providerId="LiveId" clId="{82EEF98F-476F-4933-A1AD-FF2B83064B5A}" dt="2021-07-07T12:59:25.055" v="1073" actId="26606"/>
          <ac:spMkLst>
            <pc:docMk/>
            <pc:sldMk cId="3726327996" sldId="261"/>
            <ac:spMk id="48" creationId="{7E018740-5C2B-4A41-AC1A-7E68D1EC1954}"/>
          </ac:spMkLst>
        </pc:spChg>
        <pc:spChg chg="add del">
          <ac:chgData name="Antony Swistun" userId="055408398309bce4" providerId="LiveId" clId="{82EEF98F-476F-4933-A1AD-FF2B83064B5A}" dt="2021-07-07T12:59:25.055" v="1073" actId="26606"/>
          <ac:spMkLst>
            <pc:docMk/>
            <pc:sldMk cId="3726327996" sldId="261"/>
            <ac:spMk id="50" creationId="{166F75A4-C475-4941-8EE2-B80A06A2C1BB}"/>
          </ac:spMkLst>
        </pc:spChg>
        <pc:spChg chg="add del">
          <ac:chgData name="Antony Swistun" userId="055408398309bce4" providerId="LiveId" clId="{82EEF98F-476F-4933-A1AD-FF2B83064B5A}" dt="2021-07-07T12:59:25.055" v="1073" actId="26606"/>
          <ac:spMkLst>
            <pc:docMk/>
            <pc:sldMk cId="3726327996" sldId="261"/>
            <ac:spMk id="52" creationId="{A032553A-72E8-4B0D-8405-FF9771C9AF05}"/>
          </ac:spMkLst>
        </pc:spChg>
        <pc:spChg chg="add del">
          <ac:chgData name="Antony Swistun" userId="055408398309bce4" providerId="LiveId" clId="{82EEF98F-476F-4933-A1AD-FF2B83064B5A}" dt="2021-07-07T12:59:25.055" v="1073" actId="26606"/>
          <ac:spMkLst>
            <pc:docMk/>
            <pc:sldMk cId="3726327996" sldId="261"/>
            <ac:spMk id="54" creationId="{765800AC-C3B9-498E-87BC-29FAE4C76B21}"/>
          </ac:spMkLst>
        </pc:spChg>
        <pc:spChg chg="add del mod">
          <ac:chgData name="Antony Swistun" userId="055408398309bce4" providerId="LiveId" clId="{82EEF98F-476F-4933-A1AD-FF2B83064B5A}" dt="2021-07-07T13:01:19.476" v="1092"/>
          <ac:spMkLst>
            <pc:docMk/>
            <pc:sldMk cId="3726327996" sldId="261"/>
            <ac:spMk id="55" creationId="{70220FC7-67B1-46A7-8468-8CF5D135ADE1}"/>
          </ac:spMkLst>
        </pc:spChg>
        <pc:spChg chg="add del">
          <ac:chgData name="Antony Swistun" userId="055408398309bce4" providerId="LiveId" clId="{82EEF98F-476F-4933-A1AD-FF2B83064B5A}" dt="2021-07-07T12:59:25.055" v="1073" actId="26606"/>
          <ac:spMkLst>
            <pc:docMk/>
            <pc:sldMk cId="3726327996" sldId="261"/>
            <ac:spMk id="56" creationId="{1F9D6ACB-2FF4-49F9-978A-E0D5327FC635}"/>
          </ac:spMkLst>
        </pc:spChg>
        <pc:spChg chg="add del">
          <ac:chgData name="Antony Swistun" userId="055408398309bce4" providerId="LiveId" clId="{82EEF98F-476F-4933-A1AD-FF2B83064B5A}" dt="2021-07-07T12:59:25.055" v="1073" actId="26606"/>
          <ac:spMkLst>
            <pc:docMk/>
            <pc:sldMk cId="3726327996" sldId="261"/>
            <ac:spMk id="58" creationId="{A5EC319D-0FEA-4B95-A3EA-01E35672C95B}"/>
          </ac:spMkLst>
        </pc:spChg>
        <pc:spChg chg="add del">
          <ac:chgData name="Antony Swistun" userId="055408398309bce4" providerId="LiveId" clId="{82EEF98F-476F-4933-A1AD-FF2B83064B5A}" dt="2021-07-07T12:59:25.055" v="1073" actId="26606"/>
          <ac:spMkLst>
            <pc:docMk/>
            <pc:sldMk cId="3726327996" sldId="261"/>
            <ac:spMk id="67" creationId="{3F088236-D655-4F88-B238-E16762358025}"/>
          </ac:spMkLst>
        </pc:spChg>
        <pc:spChg chg="add del">
          <ac:chgData name="Antony Swistun" userId="055408398309bce4" providerId="LiveId" clId="{82EEF98F-476F-4933-A1AD-FF2B83064B5A}" dt="2021-07-07T12:59:25.055" v="1073" actId="26606"/>
          <ac:spMkLst>
            <pc:docMk/>
            <pc:sldMk cId="3726327996" sldId="261"/>
            <ac:spMk id="69" creationId="{3DAC0C92-199E-475C-9390-119A9B027276}"/>
          </ac:spMkLst>
        </pc:spChg>
        <pc:spChg chg="add del">
          <ac:chgData name="Antony Swistun" userId="055408398309bce4" providerId="LiveId" clId="{82EEF98F-476F-4933-A1AD-FF2B83064B5A}" dt="2021-07-07T12:59:25.055" v="1073" actId="26606"/>
          <ac:spMkLst>
            <pc:docMk/>
            <pc:sldMk cId="3726327996" sldId="261"/>
            <ac:spMk id="71" creationId="{C4CFB339-0ED8-4FE2-9EF1-6D1375B8499B}"/>
          </ac:spMkLst>
        </pc:spChg>
        <pc:spChg chg="add del">
          <ac:chgData name="Antony Swistun" userId="055408398309bce4" providerId="LiveId" clId="{82EEF98F-476F-4933-A1AD-FF2B83064B5A}" dt="2021-07-07T12:59:25.055" v="1073" actId="26606"/>
          <ac:spMkLst>
            <pc:docMk/>
            <pc:sldMk cId="3726327996" sldId="261"/>
            <ac:spMk id="73" creationId="{31896C80-2069-4431-9C19-83B913734490}"/>
          </ac:spMkLst>
        </pc:spChg>
        <pc:spChg chg="add del">
          <ac:chgData name="Antony Swistun" userId="055408398309bce4" providerId="LiveId" clId="{82EEF98F-476F-4933-A1AD-FF2B83064B5A}" dt="2021-07-07T12:59:25.055" v="1073" actId="26606"/>
          <ac:spMkLst>
            <pc:docMk/>
            <pc:sldMk cId="3726327996" sldId="261"/>
            <ac:spMk id="75" creationId="{BF120A21-0841-4823-B0C4-28AEBCEF9B78}"/>
          </ac:spMkLst>
        </pc:spChg>
        <pc:spChg chg="add del">
          <ac:chgData name="Antony Swistun" userId="055408398309bce4" providerId="LiveId" clId="{82EEF98F-476F-4933-A1AD-FF2B83064B5A}" dt="2021-07-07T12:59:25.055" v="1073" actId="26606"/>
          <ac:spMkLst>
            <pc:docMk/>
            <pc:sldMk cId="3726327996" sldId="261"/>
            <ac:spMk id="77" creationId="{DBB05BAE-BBD3-4289-899F-A6851503C6B0}"/>
          </ac:spMkLst>
        </pc:spChg>
        <pc:spChg chg="add del">
          <ac:chgData name="Antony Swistun" userId="055408398309bce4" providerId="LiveId" clId="{82EEF98F-476F-4933-A1AD-FF2B83064B5A}" dt="2021-07-07T12:59:25.055" v="1073" actId="26606"/>
          <ac:spMkLst>
            <pc:docMk/>
            <pc:sldMk cId="3726327996" sldId="261"/>
            <ac:spMk id="79" creationId="{9874D11C-36F5-4BBE-A490-019A54E953B0}"/>
          </ac:spMkLst>
        </pc:spChg>
        <pc:spChg chg="add del">
          <ac:chgData name="Antony Swistun" userId="055408398309bce4" providerId="LiveId" clId="{82EEF98F-476F-4933-A1AD-FF2B83064B5A}" dt="2021-07-07T12:59:23.596" v="1071" actId="26606"/>
          <ac:spMkLst>
            <pc:docMk/>
            <pc:sldMk cId="3726327996" sldId="261"/>
            <ac:spMk id="84" creationId="{3BCB5F6A-9EB0-40B0-9D13-3023E9A20508}"/>
          </ac:spMkLst>
        </pc:spChg>
        <pc:grpChg chg="add del">
          <ac:chgData name="Antony Swistun" userId="055408398309bce4" providerId="LiveId" clId="{82EEF98F-476F-4933-A1AD-FF2B83064B5A}" dt="2021-07-07T12:58:14.576" v="1059" actId="26606"/>
          <ac:grpSpMkLst>
            <pc:docMk/>
            <pc:sldMk cId="3726327996" sldId="261"/>
            <ac:grpSpMk id="10" creationId="{7664F850-BA8B-47AE-B11A-225CAB8969F1}"/>
          </ac:grpSpMkLst>
        </pc:grpChg>
        <pc:grpChg chg="add del">
          <ac:chgData name="Antony Swistun" userId="055408398309bce4" providerId="LiveId" clId="{82EEF98F-476F-4933-A1AD-FF2B83064B5A}" dt="2021-07-07T12:58:14.576" v="1059" actId="26606"/>
          <ac:grpSpMkLst>
            <pc:docMk/>
            <pc:sldMk cId="3726327996" sldId="261"/>
            <ac:grpSpMk id="24" creationId="{58B2947D-C69F-4DE5-B778-CA81D2B48896}"/>
          </ac:grpSpMkLst>
        </pc:grpChg>
        <pc:picChg chg="add mod ord modCrop">
          <ac:chgData name="Antony Swistun" userId="055408398309bce4" providerId="LiveId" clId="{82EEF98F-476F-4933-A1AD-FF2B83064B5A}" dt="2021-07-07T13:01:28.615" v="1109" actId="1076"/>
          <ac:picMkLst>
            <pc:docMk/>
            <pc:sldMk cId="3726327996" sldId="261"/>
            <ac:picMk id="4" creationId="{59E3A285-6CB3-4571-9B58-19E2F6569E43}"/>
          </ac:picMkLst>
        </pc:picChg>
        <pc:picChg chg="add del mod ord">
          <ac:chgData name="Antony Swistun" userId="055408398309bce4" providerId="LiveId" clId="{82EEF98F-476F-4933-A1AD-FF2B83064B5A}" dt="2021-07-07T12:56:31.042" v="1052" actId="21"/>
          <ac:picMkLst>
            <pc:docMk/>
            <pc:sldMk cId="3726327996" sldId="261"/>
            <ac:picMk id="5" creationId="{FFFB9CCD-71FE-4B84-85A6-9B6DEA90CD08}"/>
          </ac:picMkLst>
        </pc:picChg>
        <pc:picChg chg="add del">
          <ac:chgData name="Antony Swistun" userId="055408398309bce4" providerId="LiveId" clId="{82EEF98F-476F-4933-A1AD-FF2B83064B5A}" dt="2021-07-07T12:49:43.979" v="1042" actId="21"/>
          <ac:picMkLst>
            <pc:docMk/>
            <pc:sldMk cId="3726327996" sldId="261"/>
            <ac:picMk id="7" creationId="{3B5C4875-1F7B-4295-A01A-A351DBE7AD93}"/>
          </ac:picMkLst>
        </pc:picChg>
        <pc:cxnChg chg="add del">
          <ac:chgData name="Antony Swistun" userId="055408398309bce4" providerId="LiveId" clId="{82EEF98F-476F-4933-A1AD-FF2B83064B5A}" dt="2021-07-07T12:59:25.055" v="1073" actId="26606"/>
          <ac:cxnSpMkLst>
            <pc:docMk/>
            <pc:sldMk cId="3726327996" sldId="261"/>
            <ac:cxnSpMk id="44" creationId="{063B6EC6-D752-4EE7-908B-F8F19E8C7FEA}"/>
          </ac:cxnSpMkLst>
        </pc:cxnChg>
        <pc:cxnChg chg="add del">
          <ac:chgData name="Antony Swistun" userId="055408398309bce4" providerId="LiveId" clId="{82EEF98F-476F-4933-A1AD-FF2B83064B5A}" dt="2021-07-07T12:59:25.055" v="1073" actId="26606"/>
          <ac:cxnSpMkLst>
            <pc:docMk/>
            <pc:sldMk cId="3726327996" sldId="261"/>
            <ac:cxnSpMk id="46" creationId="{EFECD4E8-AD3E-4228-82A2-9461958EA94D}"/>
          </ac:cxnSpMkLst>
        </pc:cxnChg>
        <pc:cxnChg chg="add del">
          <ac:chgData name="Antony Swistun" userId="055408398309bce4" providerId="LiveId" clId="{82EEF98F-476F-4933-A1AD-FF2B83064B5A}" dt="2021-07-07T12:59:25.055" v="1073" actId="26606"/>
          <ac:cxnSpMkLst>
            <pc:docMk/>
            <pc:sldMk cId="3726327996" sldId="261"/>
            <ac:cxnSpMk id="63" creationId="{64FA5DFF-7FE6-4855-84E6-DFA78EE978BD}"/>
          </ac:cxnSpMkLst>
        </pc:cxnChg>
        <pc:cxnChg chg="add del">
          <ac:chgData name="Antony Swistun" userId="055408398309bce4" providerId="LiveId" clId="{82EEF98F-476F-4933-A1AD-FF2B83064B5A}" dt="2021-07-07T12:59:25.055" v="1073" actId="26606"/>
          <ac:cxnSpMkLst>
            <pc:docMk/>
            <pc:sldMk cId="3726327996" sldId="261"/>
            <ac:cxnSpMk id="65" creationId="{2AFD8CBA-54A3-4363-991B-B9C631BBFA74}"/>
          </ac:cxnSpMkLst>
        </pc:cxnChg>
      </pc:sldChg>
      <pc:sldChg chg="addSp delSp modSp new mod setBg setFolMasterObjs">
        <pc:chgData name="Antony Swistun" userId="055408398309bce4" providerId="LiveId" clId="{82EEF98F-476F-4933-A1AD-FF2B83064B5A}" dt="2021-07-07T11:54:06.334" v="518" actId="14100"/>
        <pc:sldMkLst>
          <pc:docMk/>
          <pc:sldMk cId="714651173" sldId="262"/>
        </pc:sldMkLst>
        <pc:spChg chg="del">
          <ac:chgData name="Antony Swistun" userId="055408398309bce4" providerId="LiveId" clId="{82EEF98F-476F-4933-A1AD-FF2B83064B5A}" dt="2021-07-06T13:30:55.165" v="244" actId="21"/>
          <ac:spMkLst>
            <pc:docMk/>
            <pc:sldMk cId="714651173" sldId="262"/>
            <ac:spMk id="2" creationId="{F86D5F55-F2FD-4F14-896C-0D44531BDF88}"/>
          </ac:spMkLst>
        </pc:spChg>
        <pc:spChg chg="del">
          <ac:chgData name="Antony Swistun" userId="055408398309bce4" providerId="LiveId" clId="{82EEF98F-476F-4933-A1AD-FF2B83064B5A}" dt="2021-07-06T13:30:50.672" v="243" actId="21"/>
          <ac:spMkLst>
            <pc:docMk/>
            <pc:sldMk cId="714651173" sldId="262"/>
            <ac:spMk id="3" creationId="{0604AE42-206F-46A0-A18E-0C86CFB0C265}"/>
          </ac:spMkLst>
        </pc:spChg>
        <pc:spChg chg="add mod">
          <ac:chgData name="Antony Swistun" userId="055408398309bce4" providerId="LiveId" clId="{82EEF98F-476F-4933-A1AD-FF2B83064B5A}" dt="2021-07-07T11:53:26.064" v="512" actId="26606"/>
          <ac:spMkLst>
            <pc:docMk/>
            <pc:sldMk cId="714651173" sldId="262"/>
            <ac:spMk id="5" creationId="{4BE472A0-074A-4E35-8576-CA2E87D4F8BB}"/>
          </ac:spMkLst>
        </pc:spChg>
        <pc:picChg chg="add mod">
          <ac:chgData name="Antony Swistun" userId="055408398309bce4" providerId="LiveId" clId="{82EEF98F-476F-4933-A1AD-FF2B83064B5A}" dt="2021-07-07T11:54:06.334" v="518" actId="14100"/>
          <ac:picMkLst>
            <pc:docMk/>
            <pc:sldMk cId="714651173" sldId="262"/>
            <ac:picMk id="3" creationId="{55758552-E213-4CEB-BE23-8EC781F625B9}"/>
          </ac:picMkLst>
        </pc:picChg>
        <pc:cxnChg chg="add">
          <ac:chgData name="Antony Swistun" userId="055408398309bce4" providerId="LiveId" clId="{82EEF98F-476F-4933-A1AD-FF2B83064B5A}" dt="2021-07-07T11:53:26.064" v="512" actId="26606"/>
          <ac:cxnSpMkLst>
            <pc:docMk/>
            <pc:sldMk cId="714651173" sldId="262"/>
            <ac:cxnSpMk id="10" creationId="{0B5F7E3B-C5F1-40E0-A491-558BAFBC1127}"/>
          </ac:cxnSpMkLst>
        </pc:cxnChg>
      </pc:sldChg>
      <pc:sldChg chg="addSp delSp modSp new del mod setBg">
        <pc:chgData name="Antony Swistun" userId="055408398309bce4" providerId="LiveId" clId="{82EEF98F-476F-4933-A1AD-FF2B83064B5A}" dt="2021-07-06T13:30:37.411" v="241" actId="2696"/>
        <pc:sldMkLst>
          <pc:docMk/>
          <pc:sldMk cId="3610271188" sldId="262"/>
        </pc:sldMkLst>
        <pc:spChg chg="mod">
          <ac:chgData name="Antony Swistun" userId="055408398309bce4" providerId="LiveId" clId="{82EEF98F-476F-4933-A1AD-FF2B83064B5A}" dt="2021-07-06T13:25:22.221" v="237" actId="1076"/>
          <ac:spMkLst>
            <pc:docMk/>
            <pc:sldMk cId="3610271188" sldId="262"/>
            <ac:spMk id="2" creationId="{AF9AF973-C54A-4369-9270-5BE3A00FA75E}"/>
          </ac:spMkLst>
        </pc:spChg>
        <pc:spChg chg="del">
          <ac:chgData name="Antony Swistun" userId="055408398309bce4" providerId="LiveId" clId="{82EEF98F-476F-4933-A1AD-FF2B83064B5A}" dt="2021-07-06T13:24:41.284" v="233" actId="26606"/>
          <ac:spMkLst>
            <pc:docMk/>
            <pc:sldMk cId="3610271188" sldId="262"/>
            <ac:spMk id="3" creationId="{CAA2BC42-B992-4A33-A0F2-9CF3AE57775B}"/>
          </ac:spMkLst>
        </pc:spChg>
        <pc:spChg chg="add">
          <ac:chgData name="Antony Swistun" userId="055408398309bce4" providerId="LiveId" clId="{82EEF98F-476F-4933-A1AD-FF2B83064B5A}" dt="2021-07-06T13:24:41.284" v="233" actId="26606"/>
          <ac:spMkLst>
            <pc:docMk/>
            <pc:sldMk cId="3610271188" sldId="262"/>
            <ac:spMk id="8" creationId="{BD4C0BBB-0042-4603-A226-6117F3FD5B3C}"/>
          </ac:spMkLst>
        </pc:spChg>
        <pc:spChg chg="add">
          <ac:chgData name="Antony Swistun" userId="055408398309bce4" providerId="LiveId" clId="{82EEF98F-476F-4933-A1AD-FF2B83064B5A}" dt="2021-07-06T13:24:41.284" v="233" actId="26606"/>
          <ac:spMkLst>
            <pc:docMk/>
            <pc:sldMk cId="3610271188" sldId="262"/>
            <ac:spMk id="10" creationId="{EC44F520-2598-460E-9F91-B02F60830CA2}"/>
          </ac:spMkLst>
        </pc:spChg>
        <pc:spChg chg="add">
          <ac:chgData name="Antony Swistun" userId="055408398309bce4" providerId="LiveId" clId="{82EEF98F-476F-4933-A1AD-FF2B83064B5A}" dt="2021-07-06T13:24:41.284" v="233" actId="26606"/>
          <ac:spMkLst>
            <pc:docMk/>
            <pc:sldMk cId="3610271188" sldId="262"/>
            <ac:spMk id="12" creationId="{7404E292-5FAB-47E8-A663-A07530CED8FF}"/>
          </ac:spMkLst>
        </pc:spChg>
        <pc:spChg chg="add">
          <ac:chgData name="Antony Swistun" userId="055408398309bce4" providerId="LiveId" clId="{82EEF98F-476F-4933-A1AD-FF2B83064B5A}" dt="2021-07-06T13:24:41.284" v="233" actId="26606"/>
          <ac:spMkLst>
            <pc:docMk/>
            <pc:sldMk cId="3610271188" sldId="262"/>
            <ac:spMk id="14" creationId="{D80FF8ED-64CE-400C-A4D5-9F943FC264DE}"/>
          </ac:spMkLst>
        </pc:spChg>
        <pc:spChg chg="add">
          <ac:chgData name="Antony Swistun" userId="055408398309bce4" providerId="LiveId" clId="{82EEF98F-476F-4933-A1AD-FF2B83064B5A}" dt="2021-07-06T13:24:41.284" v="233" actId="26606"/>
          <ac:spMkLst>
            <pc:docMk/>
            <pc:sldMk cId="3610271188" sldId="262"/>
            <ac:spMk id="16" creationId="{568868AD-100D-45F3-B11E-8A2936712B9E}"/>
          </ac:spMkLst>
        </pc:spChg>
        <pc:spChg chg="add">
          <ac:chgData name="Antony Swistun" userId="055408398309bce4" providerId="LiveId" clId="{82EEF98F-476F-4933-A1AD-FF2B83064B5A}" dt="2021-07-06T13:24:41.284" v="233" actId="26606"/>
          <ac:spMkLst>
            <pc:docMk/>
            <pc:sldMk cId="3610271188" sldId="262"/>
            <ac:spMk id="18" creationId="{714742CC-05F9-44AC-AF98-AB6EF810E47D}"/>
          </ac:spMkLst>
        </pc:spChg>
        <pc:spChg chg="add">
          <ac:chgData name="Antony Swistun" userId="055408398309bce4" providerId="LiveId" clId="{82EEF98F-476F-4933-A1AD-FF2B83064B5A}" dt="2021-07-06T13:24:41.284" v="233" actId="26606"/>
          <ac:spMkLst>
            <pc:docMk/>
            <pc:sldMk cId="3610271188" sldId="262"/>
            <ac:spMk id="20" creationId="{853C77DB-C7E3-4B1F-9AD0-1EB2982A8659}"/>
          </ac:spMkLst>
        </pc:spChg>
      </pc:sldChg>
      <pc:sldChg chg="addSp delSp modSp new mod setBg modClrScheme chgLayout">
        <pc:chgData name="Antony Swistun" userId="055408398309bce4" providerId="LiveId" clId="{82EEF98F-476F-4933-A1AD-FF2B83064B5A}" dt="2021-07-07T13:12:05.216" v="1192" actId="208"/>
        <pc:sldMkLst>
          <pc:docMk/>
          <pc:sldMk cId="1504937434" sldId="263"/>
        </pc:sldMkLst>
        <pc:spChg chg="del mod ord">
          <ac:chgData name="Antony Swistun" userId="055408398309bce4" providerId="LiveId" clId="{82EEF98F-476F-4933-A1AD-FF2B83064B5A}" dt="2021-07-06T13:36:55.162" v="271" actId="700"/>
          <ac:spMkLst>
            <pc:docMk/>
            <pc:sldMk cId="1504937434" sldId="263"/>
            <ac:spMk id="2" creationId="{7D74B294-8100-4C90-ADFD-2D5DB9C4696F}"/>
          </ac:spMkLst>
        </pc:spChg>
        <pc:spChg chg="add del mod">
          <ac:chgData name="Antony Swistun" userId="055408398309bce4" providerId="LiveId" clId="{82EEF98F-476F-4933-A1AD-FF2B83064B5A}" dt="2021-07-07T12:07:54.163" v="710" actId="931"/>
          <ac:spMkLst>
            <pc:docMk/>
            <pc:sldMk cId="1504937434" sldId="263"/>
            <ac:spMk id="3" creationId="{29900598-5304-4889-8DB0-8E063D2FB9A2}"/>
          </ac:spMkLst>
        </pc:spChg>
        <pc:spChg chg="del mod ord">
          <ac:chgData name="Antony Swistun" userId="055408398309bce4" providerId="LiveId" clId="{82EEF98F-476F-4933-A1AD-FF2B83064B5A}" dt="2021-07-06T13:36:55.162" v="271" actId="700"/>
          <ac:spMkLst>
            <pc:docMk/>
            <pc:sldMk cId="1504937434" sldId="263"/>
            <ac:spMk id="3" creationId="{DB8CD76A-58CC-4A56-A0CE-FB76442A50B5}"/>
          </ac:spMkLst>
        </pc:spChg>
        <pc:spChg chg="add del mod ord">
          <ac:chgData name="Antony Swistun" userId="055408398309bce4" providerId="LiveId" clId="{82EEF98F-476F-4933-A1AD-FF2B83064B5A}" dt="2021-07-06T13:39:52.791" v="290" actId="21"/>
          <ac:spMkLst>
            <pc:docMk/>
            <pc:sldMk cId="1504937434" sldId="263"/>
            <ac:spMk id="4" creationId="{F9686F3B-B9E2-49A5-9C46-D803A21D5C0D}"/>
          </ac:spMkLst>
        </pc:spChg>
        <pc:spChg chg="add del mod ord">
          <ac:chgData name="Antony Swistun" userId="055408398309bce4" providerId="LiveId" clId="{82EEF98F-476F-4933-A1AD-FF2B83064B5A}" dt="2021-07-06T13:37:06.683" v="272" actId="931"/>
          <ac:spMkLst>
            <pc:docMk/>
            <pc:sldMk cId="1504937434" sldId="263"/>
            <ac:spMk id="5" creationId="{C2D7B392-9C28-442B-8285-9D98992C1E96}"/>
          </ac:spMkLst>
        </pc:spChg>
        <pc:spChg chg="add del mod ord">
          <ac:chgData name="Antony Swistun" userId="055408398309bce4" providerId="LiveId" clId="{82EEF98F-476F-4933-A1AD-FF2B83064B5A}" dt="2021-07-06T13:38:34.041" v="275" actId="931"/>
          <ac:spMkLst>
            <pc:docMk/>
            <pc:sldMk cId="1504937434" sldId="263"/>
            <ac:spMk id="6" creationId="{63237168-562C-496D-AD69-CBFFD07D09C9}"/>
          </ac:spMkLst>
        </pc:spChg>
        <pc:spChg chg="add mod">
          <ac:chgData name="Antony Swistun" userId="055408398309bce4" providerId="LiveId" clId="{82EEF98F-476F-4933-A1AD-FF2B83064B5A}" dt="2021-07-07T13:12:00.001" v="1191" actId="208"/>
          <ac:spMkLst>
            <pc:docMk/>
            <pc:sldMk cId="1504937434" sldId="263"/>
            <ac:spMk id="6" creationId="{7279A02F-76A7-4636-864C-05326F4DFBFB}"/>
          </ac:spMkLst>
        </pc:spChg>
        <pc:spChg chg="add mod">
          <ac:chgData name="Antony Swistun" userId="055408398309bce4" providerId="LiveId" clId="{82EEF98F-476F-4933-A1AD-FF2B83064B5A}" dt="2021-07-07T13:12:05.216" v="1192" actId="208"/>
          <ac:spMkLst>
            <pc:docMk/>
            <pc:sldMk cId="1504937434" sldId="263"/>
            <ac:spMk id="7" creationId="{F51F1CF2-C0C6-48B7-BBBC-0913C5FBA8E4}"/>
          </ac:spMkLst>
        </pc:spChg>
        <pc:spChg chg="add mod">
          <ac:chgData name="Antony Swistun" userId="055408398309bce4" providerId="LiveId" clId="{82EEF98F-476F-4933-A1AD-FF2B83064B5A}" dt="2021-07-07T12:11:21.204" v="722" actId="20577"/>
          <ac:spMkLst>
            <pc:docMk/>
            <pc:sldMk cId="1504937434" sldId="263"/>
            <ac:spMk id="14" creationId="{5AE65AB2-1021-4162-A032-67D126D2F3F7}"/>
          </ac:spMkLst>
        </pc:spChg>
        <pc:picChg chg="add mod">
          <ac:chgData name="Antony Swistun" userId="055408398309bce4" providerId="LiveId" clId="{82EEF98F-476F-4933-A1AD-FF2B83064B5A}" dt="2021-07-07T13:11:49.835" v="1189" actId="1076"/>
          <ac:picMkLst>
            <pc:docMk/>
            <pc:sldMk cId="1504937434" sldId="263"/>
            <ac:picMk id="5" creationId="{03F47E70-F4FA-48FD-8643-EED388151C7E}"/>
          </ac:picMkLst>
        </pc:picChg>
        <pc:picChg chg="add mod">
          <ac:chgData name="Antony Swistun" userId="055408398309bce4" providerId="LiveId" clId="{82EEF98F-476F-4933-A1AD-FF2B83064B5A}" dt="2021-07-07T13:09:45.983" v="1175" actId="1076"/>
          <ac:picMkLst>
            <pc:docMk/>
            <pc:sldMk cId="1504937434" sldId="263"/>
            <ac:picMk id="8" creationId="{E1D19719-5FAF-49E1-9CAB-FF5D7750B49C}"/>
          </ac:picMkLst>
        </pc:picChg>
        <pc:picChg chg="add del mod">
          <ac:chgData name="Antony Swistun" userId="055408398309bce4" providerId="LiveId" clId="{82EEF98F-476F-4933-A1AD-FF2B83064B5A}" dt="2021-07-07T12:07:35.324" v="709" actId="478"/>
          <ac:picMkLst>
            <pc:docMk/>
            <pc:sldMk cId="1504937434" sldId="263"/>
            <ac:picMk id="10" creationId="{E018F241-6207-459B-AA3E-00329379922A}"/>
          </ac:picMkLst>
        </pc:picChg>
        <pc:picChg chg="add del mod">
          <ac:chgData name="Antony Swistun" userId="055408398309bce4" providerId="LiveId" clId="{82EEF98F-476F-4933-A1AD-FF2B83064B5A}" dt="2021-07-06T13:40:14.842" v="295" actId="21"/>
          <ac:picMkLst>
            <pc:docMk/>
            <pc:sldMk cId="1504937434" sldId="263"/>
            <ac:picMk id="12" creationId="{7BCB8419-80AF-4ED3-95F7-A4569094D0C6}"/>
          </ac:picMkLst>
        </pc:picChg>
      </pc:sldChg>
      <pc:sldChg chg="addSp delSp modSp new del mod">
        <pc:chgData name="Antony Swistun" userId="055408398309bce4" providerId="LiveId" clId="{82EEF98F-476F-4933-A1AD-FF2B83064B5A}" dt="2021-07-06T13:36:25.822" v="267" actId="2696"/>
        <pc:sldMkLst>
          <pc:docMk/>
          <pc:sldMk cId="2472485754" sldId="263"/>
        </pc:sldMkLst>
        <pc:spChg chg="del">
          <ac:chgData name="Antony Swistun" userId="055408398309bce4" providerId="LiveId" clId="{82EEF98F-476F-4933-A1AD-FF2B83064B5A}" dt="2021-07-06T13:35:05.383" v="261" actId="21"/>
          <ac:spMkLst>
            <pc:docMk/>
            <pc:sldMk cId="2472485754" sldId="263"/>
            <ac:spMk id="2" creationId="{540E35FF-BDEA-4EEF-B67C-B83A737F35C6}"/>
          </ac:spMkLst>
        </pc:spChg>
        <pc:spChg chg="del">
          <ac:chgData name="Antony Swistun" userId="055408398309bce4" providerId="LiveId" clId="{82EEF98F-476F-4933-A1AD-FF2B83064B5A}" dt="2021-07-06T13:35:09.867" v="262" actId="21"/>
          <ac:spMkLst>
            <pc:docMk/>
            <pc:sldMk cId="2472485754" sldId="263"/>
            <ac:spMk id="3" creationId="{1864A093-E12B-4655-8DFA-92FEACCC2765}"/>
          </ac:spMkLst>
        </pc:spChg>
        <pc:spChg chg="add del mod">
          <ac:chgData name="Antony Swistun" userId="055408398309bce4" providerId="LiveId" clId="{82EEF98F-476F-4933-A1AD-FF2B83064B5A}" dt="2021-07-06T13:36:15.913" v="266" actId="22"/>
          <ac:spMkLst>
            <pc:docMk/>
            <pc:sldMk cId="2472485754" sldId="263"/>
            <ac:spMk id="5" creationId="{CF186139-8776-44DF-81D5-883DB71B17B9}"/>
          </ac:spMkLst>
        </pc:spChg>
      </pc:sldChg>
      <pc:sldChg chg="addSp delSp modSp new mod setBg setFolMasterObjs setClrOvrMap">
        <pc:chgData name="Antony Swistun" userId="055408398309bce4" providerId="LiveId" clId="{82EEF98F-476F-4933-A1AD-FF2B83064B5A}" dt="2021-07-07T12:48:36.106" v="1041" actId="14100"/>
        <pc:sldMkLst>
          <pc:docMk/>
          <pc:sldMk cId="2319808572" sldId="264"/>
        </pc:sldMkLst>
        <pc:spChg chg="del">
          <ac:chgData name="Antony Swistun" userId="055408398309bce4" providerId="LiveId" clId="{82EEF98F-476F-4933-A1AD-FF2B83064B5A}" dt="2021-07-06T13:51:16.342" v="397" actId="21"/>
          <ac:spMkLst>
            <pc:docMk/>
            <pc:sldMk cId="2319808572" sldId="264"/>
            <ac:spMk id="2" creationId="{4A29E359-FAD9-49EA-807A-88729A2C6E96}"/>
          </ac:spMkLst>
        </pc:spChg>
        <pc:spChg chg="del">
          <ac:chgData name="Antony Swistun" userId="055408398309bce4" providerId="LiveId" clId="{82EEF98F-476F-4933-A1AD-FF2B83064B5A}" dt="2021-07-06T13:51:50.453" v="405" actId="931"/>
          <ac:spMkLst>
            <pc:docMk/>
            <pc:sldMk cId="2319808572" sldId="264"/>
            <ac:spMk id="3" creationId="{2832440F-3F09-438C-B960-FC1318FB37BF}"/>
          </ac:spMkLst>
        </pc:spChg>
        <pc:spChg chg="add del mod">
          <ac:chgData name="Antony Swistun" userId="055408398309bce4" providerId="LiveId" clId="{82EEF98F-476F-4933-A1AD-FF2B83064B5A}" dt="2021-07-06T13:52:33.102" v="412" actId="21"/>
          <ac:spMkLst>
            <pc:docMk/>
            <pc:sldMk cId="2319808572" sldId="264"/>
            <ac:spMk id="10" creationId="{39676BFF-0366-4740-8F51-CCFA40BC52B0}"/>
          </ac:spMkLst>
        </pc:spChg>
        <pc:spChg chg="add mod ord">
          <ac:chgData name="Antony Swistun" userId="055408398309bce4" providerId="LiveId" clId="{82EEF98F-476F-4933-A1AD-FF2B83064B5A}" dt="2021-07-07T12:47:25.065" v="1034" actId="26606"/>
          <ac:spMkLst>
            <pc:docMk/>
            <pc:sldMk cId="2319808572" sldId="264"/>
            <ac:spMk id="12" creationId="{326486A7-366D-47B0-9F51-437BDB80FDFC}"/>
          </ac:spMkLst>
        </pc:spChg>
        <pc:spChg chg="add del">
          <ac:chgData name="Antony Swistun" userId="055408398309bce4" providerId="LiveId" clId="{82EEF98F-476F-4933-A1AD-FF2B83064B5A}" dt="2021-07-07T12:23:39.384" v="771" actId="26606"/>
          <ac:spMkLst>
            <pc:docMk/>
            <pc:sldMk cId="2319808572" sldId="264"/>
            <ac:spMk id="17" creationId="{A65AC7D1-EAA9-48F5-B509-60A7F50BF703}"/>
          </ac:spMkLst>
        </pc:spChg>
        <pc:spChg chg="add del">
          <ac:chgData name="Antony Swistun" userId="055408398309bce4" providerId="LiveId" clId="{82EEF98F-476F-4933-A1AD-FF2B83064B5A}" dt="2021-07-07T12:23:39.384" v="771" actId="26606"/>
          <ac:spMkLst>
            <pc:docMk/>
            <pc:sldMk cId="2319808572" sldId="264"/>
            <ac:spMk id="19" creationId="{D6320AF9-619A-4175-865B-5663E1AEF4C5}"/>
          </ac:spMkLst>
        </pc:spChg>
        <pc:spChg chg="add del">
          <ac:chgData name="Antony Swistun" userId="055408398309bce4" providerId="LiveId" clId="{82EEF98F-476F-4933-A1AD-FF2B83064B5A}" dt="2021-07-07T12:23:39.384" v="771" actId="26606"/>
          <ac:spMkLst>
            <pc:docMk/>
            <pc:sldMk cId="2319808572" sldId="264"/>
            <ac:spMk id="25" creationId="{7E018740-5C2B-4A41-AC1A-7E68D1EC1954}"/>
          </ac:spMkLst>
        </pc:spChg>
        <pc:spChg chg="add del">
          <ac:chgData name="Antony Swistun" userId="055408398309bce4" providerId="LiveId" clId="{82EEF98F-476F-4933-A1AD-FF2B83064B5A}" dt="2021-07-07T12:23:39.384" v="771" actId="26606"/>
          <ac:spMkLst>
            <pc:docMk/>
            <pc:sldMk cId="2319808572" sldId="264"/>
            <ac:spMk id="27" creationId="{166F75A4-C475-4941-8EE2-B80A06A2C1BB}"/>
          </ac:spMkLst>
        </pc:spChg>
        <pc:spChg chg="add del">
          <ac:chgData name="Antony Swistun" userId="055408398309bce4" providerId="LiveId" clId="{82EEF98F-476F-4933-A1AD-FF2B83064B5A}" dt="2021-07-07T12:23:39.384" v="771" actId="26606"/>
          <ac:spMkLst>
            <pc:docMk/>
            <pc:sldMk cId="2319808572" sldId="264"/>
            <ac:spMk id="29" creationId="{A032553A-72E8-4B0D-8405-FF9771C9AF05}"/>
          </ac:spMkLst>
        </pc:spChg>
        <pc:spChg chg="add del">
          <ac:chgData name="Antony Swistun" userId="055408398309bce4" providerId="LiveId" clId="{82EEF98F-476F-4933-A1AD-FF2B83064B5A}" dt="2021-07-07T12:23:39.384" v="771" actId="26606"/>
          <ac:spMkLst>
            <pc:docMk/>
            <pc:sldMk cId="2319808572" sldId="264"/>
            <ac:spMk id="31" creationId="{765800AC-C3B9-498E-87BC-29FAE4C76B21}"/>
          </ac:spMkLst>
        </pc:spChg>
        <pc:spChg chg="add del">
          <ac:chgData name="Antony Swistun" userId="055408398309bce4" providerId="LiveId" clId="{82EEF98F-476F-4933-A1AD-FF2B83064B5A}" dt="2021-07-07T12:23:39.384" v="771" actId="26606"/>
          <ac:spMkLst>
            <pc:docMk/>
            <pc:sldMk cId="2319808572" sldId="264"/>
            <ac:spMk id="33" creationId="{1F9D6ACB-2FF4-49F9-978A-E0D5327FC635}"/>
          </ac:spMkLst>
        </pc:spChg>
        <pc:spChg chg="add del">
          <ac:chgData name="Antony Swistun" userId="055408398309bce4" providerId="LiveId" clId="{82EEF98F-476F-4933-A1AD-FF2B83064B5A}" dt="2021-07-07T12:23:39.384" v="771" actId="26606"/>
          <ac:spMkLst>
            <pc:docMk/>
            <pc:sldMk cId="2319808572" sldId="264"/>
            <ac:spMk id="35" creationId="{142BFA2A-77A0-4F60-A32A-685681C84889}"/>
          </ac:spMkLst>
        </pc:spChg>
        <pc:spChg chg="add del">
          <ac:chgData name="Antony Swistun" userId="055408398309bce4" providerId="LiveId" clId="{82EEF98F-476F-4933-A1AD-FF2B83064B5A}" dt="2021-07-07T12:37:53.904" v="836" actId="26606"/>
          <ac:spMkLst>
            <pc:docMk/>
            <pc:sldMk cId="2319808572" sldId="264"/>
            <ac:spMk id="40" creationId="{A65AC7D1-EAA9-48F5-B509-60A7F50BF703}"/>
          </ac:spMkLst>
        </pc:spChg>
        <pc:spChg chg="add del">
          <ac:chgData name="Antony Swistun" userId="055408398309bce4" providerId="LiveId" clId="{82EEF98F-476F-4933-A1AD-FF2B83064B5A}" dt="2021-07-07T12:37:53.904" v="836" actId="26606"/>
          <ac:spMkLst>
            <pc:docMk/>
            <pc:sldMk cId="2319808572" sldId="264"/>
            <ac:spMk id="42" creationId="{D6320AF9-619A-4175-865B-5663E1AEF4C5}"/>
          </ac:spMkLst>
        </pc:spChg>
        <pc:spChg chg="add del">
          <ac:chgData name="Antony Swistun" userId="055408398309bce4" providerId="LiveId" clId="{82EEF98F-476F-4933-A1AD-FF2B83064B5A}" dt="2021-07-07T12:37:53.904" v="836" actId="26606"/>
          <ac:spMkLst>
            <pc:docMk/>
            <pc:sldMk cId="2319808572" sldId="264"/>
            <ac:spMk id="48" creationId="{7E018740-5C2B-4A41-AC1A-7E68D1EC1954}"/>
          </ac:spMkLst>
        </pc:spChg>
        <pc:spChg chg="add del">
          <ac:chgData name="Antony Swistun" userId="055408398309bce4" providerId="LiveId" clId="{82EEF98F-476F-4933-A1AD-FF2B83064B5A}" dt="2021-07-07T12:37:53.904" v="836" actId="26606"/>
          <ac:spMkLst>
            <pc:docMk/>
            <pc:sldMk cId="2319808572" sldId="264"/>
            <ac:spMk id="50" creationId="{166F75A4-C475-4941-8EE2-B80A06A2C1BB}"/>
          </ac:spMkLst>
        </pc:spChg>
        <pc:spChg chg="add del">
          <ac:chgData name="Antony Swistun" userId="055408398309bce4" providerId="LiveId" clId="{82EEF98F-476F-4933-A1AD-FF2B83064B5A}" dt="2021-07-07T12:37:53.904" v="836" actId="26606"/>
          <ac:spMkLst>
            <pc:docMk/>
            <pc:sldMk cId="2319808572" sldId="264"/>
            <ac:spMk id="52" creationId="{A032553A-72E8-4B0D-8405-FF9771C9AF05}"/>
          </ac:spMkLst>
        </pc:spChg>
        <pc:spChg chg="add del">
          <ac:chgData name="Antony Swistun" userId="055408398309bce4" providerId="LiveId" clId="{82EEF98F-476F-4933-A1AD-FF2B83064B5A}" dt="2021-07-07T12:37:53.904" v="836" actId="26606"/>
          <ac:spMkLst>
            <pc:docMk/>
            <pc:sldMk cId="2319808572" sldId="264"/>
            <ac:spMk id="54" creationId="{765800AC-C3B9-498E-87BC-29FAE4C76B21}"/>
          </ac:spMkLst>
        </pc:spChg>
        <pc:spChg chg="add del">
          <ac:chgData name="Antony Swistun" userId="055408398309bce4" providerId="LiveId" clId="{82EEF98F-476F-4933-A1AD-FF2B83064B5A}" dt="2021-07-07T12:37:53.904" v="836" actId="26606"/>
          <ac:spMkLst>
            <pc:docMk/>
            <pc:sldMk cId="2319808572" sldId="264"/>
            <ac:spMk id="56" creationId="{1F9D6ACB-2FF4-49F9-978A-E0D5327FC635}"/>
          </ac:spMkLst>
        </pc:spChg>
        <pc:spChg chg="add del">
          <ac:chgData name="Antony Swistun" userId="055408398309bce4" providerId="LiveId" clId="{82EEF98F-476F-4933-A1AD-FF2B83064B5A}" dt="2021-07-07T12:37:53.904" v="836" actId="26606"/>
          <ac:spMkLst>
            <pc:docMk/>
            <pc:sldMk cId="2319808572" sldId="264"/>
            <ac:spMk id="58" creationId="{A5EC319D-0FEA-4B95-A3EA-01E35672C95B}"/>
          </ac:spMkLst>
        </pc:spChg>
        <pc:spChg chg="add del">
          <ac:chgData name="Antony Swistun" userId="055408398309bce4" providerId="LiveId" clId="{82EEF98F-476F-4933-A1AD-FF2B83064B5A}" dt="2021-07-07T12:37:43.644" v="831" actId="26606"/>
          <ac:spMkLst>
            <pc:docMk/>
            <pc:sldMk cId="2319808572" sldId="264"/>
            <ac:spMk id="63" creationId="{B09A8B04-373D-40BD-9442-2D3540D3CFF2}"/>
          </ac:spMkLst>
        </pc:spChg>
        <pc:spChg chg="add del">
          <ac:chgData name="Antony Swistun" userId="055408398309bce4" providerId="LiveId" clId="{82EEF98F-476F-4933-A1AD-FF2B83064B5A}" dt="2021-07-07T12:37:46.246" v="833" actId="26606"/>
          <ac:spMkLst>
            <pc:docMk/>
            <pc:sldMk cId="2319808572" sldId="264"/>
            <ac:spMk id="67" creationId="{212CBC7C-F294-455B-AE07-8B43A5705F20}"/>
          </ac:spMkLst>
        </pc:spChg>
        <pc:spChg chg="add del">
          <ac:chgData name="Antony Swistun" userId="055408398309bce4" providerId="LiveId" clId="{82EEF98F-476F-4933-A1AD-FF2B83064B5A}" dt="2021-07-07T12:37:53.885" v="835" actId="26606"/>
          <ac:spMkLst>
            <pc:docMk/>
            <pc:sldMk cId="2319808572" sldId="264"/>
            <ac:spMk id="69" creationId="{B5B9F7B6-0E4A-4A5F-BBBA-73496FAE596C}"/>
          </ac:spMkLst>
        </pc:spChg>
        <pc:spChg chg="add del">
          <ac:chgData name="Antony Swistun" userId="055408398309bce4" providerId="LiveId" clId="{82EEF98F-476F-4933-A1AD-FF2B83064B5A}" dt="2021-07-07T12:37:53.885" v="835" actId="26606"/>
          <ac:spMkLst>
            <pc:docMk/>
            <pc:sldMk cId="2319808572" sldId="264"/>
            <ac:spMk id="70" creationId="{B51D13AF-6D7E-42A4-BF57-BFDF66E1FE51}"/>
          </ac:spMkLst>
        </pc:spChg>
        <pc:spChg chg="add del">
          <ac:chgData name="Antony Swistun" userId="055408398309bce4" providerId="LiveId" clId="{82EEF98F-476F-4933-A1AD-FF2B83064B5A}" dt="2021-07-07T12:39:23.925" v="849" actId="26606"/>
          <ac:spMkLst>
            <pc:docMk/>
            <pc:sldMk cId="2319808572" sldId="264"/>
            <ac:spMk id="72" creationId="{8E2EB503-A017-4457-A105-53638C97DEB8}"/>
          </ac:spMkLst>
        </pc:spChg>
        <pc:spChg chg="add del">
          <ac:chgData name="Antony Swistun" userId="055408398309bce4" providerId="LiveId" clId="{82EEF98F-476F-4933-A1AD-FF2B83064B5A}" dt="2021-07-07T12:39:23.905" v="848" actId="26606"/>
          <ac:spMkLst>
            <pc:docMk/>
            <pc:sldMk cId="2319808572" sldId="264"/>
            <ac:spMk id="77" creationId="{46E2C1D0-2072-4664-9C67-3B12866F5B97}"/>
          </ac:spMkLst>
        </pc:spChg>
        <pc:spChg chg="add del">
          <ac:chgData name="Antony Swistun" userId="055408398309bce4" providerId="LiveId" clId="{82EEF98F-476F-4933-A1AD-FF2B83064B5A}" dt="2021-07-07T12:39:23.905" v="848" actId="26606"/>
          <ac:spMkLst>
            <pc:docMk/>
            <pc:sldMk cId="2319808572" sldId="264"/>
            <ac:spMk id="79" creationId="{37FEB674-D811-4FFE-A878-29D0C0ED18D4}"/>
          </ac:spMkLst>
        </pc:spChg>
        <pc:spChg chg="add del">
          <ac:chgData name="Antony Swistun" userId="055408398309bce4" providerId="LiveId" clId="{82EEF98F-476F-4933-A1AD-FF2B83064B5A}" dt="2021-07-07T12:47:25.065" v="1034" actId="26606"/>
          <ac:spMkLst>
            <pc:docMk/>
            <pc:sldMk cId="2319808572" sldId="264"/>
            <ac:spMk id="81" creationId="{4BE9D4C4-9FA3-4885-A769-301639CC7AD4}"/>
          </ac:spMkLst>
        </pc:spChg>
        <pc:spChg chg="add del">
          <ac:chgData name="Antony Swistun" userId="055408398309bce4" providerId="LiveId" clId="{82EEF98F-476F-4933-A1AD-FF2B83064B5A}" dt="2021-07-07T12:47:25.065" v="1034" actId="26606"/>
          <ac:spMkLst>
            <pc:docMk/>
            <pc:sldMk cId="2319808572" sldId="264"/>
            <ac:spMk id="82" creationId="{7EB6695E-BED5-4DA3-8C9B-AD301AEF4776}"/>
          </ac:spMkLst>
        </pc:spChg>
        <pc:spChg chg="add del">
          <ac:chgData name="Antony Swistun" userId="055408398309bce4" providerId="LiveId" clId="{82EEF98F-476F-4933-A1AD-FF2B83064B5A}" dt="2021-07-07T12:45:04.325" v="934" actId="26606"/>
          <ac:spMkLst>
            <pc:docMk/>
            <pc:sldMk cId="2319808572" sldId="264"/>
            <ac:spMk id="87" creationId="{531A1158-931F-4682-A085-AF74D62041EB}"/>
          </ac:spMkLst>
        </pc:spChg>
        <pc:spChg chg="add del">
          <ac:chgData name="Antony Swistun" userId="055408398309bce4" providerId="LiveId" clId="{82EEF98F-476F-4933-A1AD-FF2B83064B5A}" dt="2021-07-07T12:47:25.065" v="1034" actId="26606"/>
          <ac:spMkLst>
            <pc:docMk/>
            <pc:sldMk cId="2319808572" sldId="264"/>
            <ac:spMk id="101" creationId="{421EF85B-9D5A-406B-87FB-229660645472}"/>
          </ac:spMkLst>
        </pc:spChg>
        <pc:spChg chg="add del">
          <ac:chgData name="Antony Swistun" userId="055408398309bce4" providerId="LiveId" clId="{82EEF98F-476F-4933-A1AD-FF2B83064B5A}" dt="2021-07-07T12:47:25.065" v="1034" actId="26606"/>
          <ac:spMkLst>
            <pc:docMk/>
            <pc:sldMk cId="2319808572" sldId="264"/>
            <ac:spMk id="102" creationId="{02A301F0-F0D0-4DCE-BEED-E3DD0008C0C6}"/>
          </ac:spMkLst>
        </pc:spChg>
        <pc:spChg chg="add del">
          <ac:chgData name="Antony Swistun" userId="055408398309bce4" providerId="LiveId" clId="{82EEF98F-476F-4933-A1AD-FF2B83064B5A}" dt="2021-07-07T12:47:23.096" v="1033" actId="26606"/>
          <ac:spMkLst>
            <pc:docMk/>
            <pc:sldMk cId="2319808572" sldId="264"/>
            <ac:spMk id="107" creationId="{0C2A8CEB-6C37-426B-81F9-CC8BDBBBF2D9}"/>
          </ac:spMkLst>
        </pc:spChg>
        <pc:spChg chg="add del">
          <ac:chgData name="Antony Swistun" userId="055408398309bce4" providerId="LiveId" clId="{82EEF98F-476F-4933-A1AD-FF2B83064B5A}" dt="2021-07-07T12:47:23.096" v="1033" actId="26606"/>
          <ac:spMkLst>
            <pc:docMk/>
            <pc:sldMk cId="2319808572" sldId="264"/>
            <ac:spMk id="109" creationId="{F3A2F260-D080-447B-9A2D-11973C05D90A}"/>
          </ac:spMkLst>
        </pc:spChg>
        <pc:grpChg chg="add del">
          <ac:chgData name="Antony Swistun" userId="055408398309bce4" providerId="LiveId" clId="{82EEF98F-476F-4933-A1AD-FF2B83064B5A}" dt="2021-07-07T12:45:04.325" v="934" actId="26606"/>
          <ac:grpSpMkLst>
            <pc:docMk/>
            <pc:sldMk cId="2319808572" sldId="264"/>
            <ac:grpSpMk id="89" creationId="{68CC4534-BAAC-4D5F-9F61-089745A30A82}"/>
          </ac:grpSpMkLst>
        </pc:grpChg>
        <pc:picChg chg="add del mod ord">
          <ac:chgData name="Antony Swistun" userId="055408398309bce4" providerId="LiveId" clId="{82EEF98F-476F-4933-A1AD-FF2B83064B5A}" dt="2021-07-07T12:38:08.994" v="837" actId="21"/>
          <ac:picMkLst>
            <pc:docMk/>
            <pc:sldMk cId="2319808572" sldId="264"/>
            <ac:picMk id="3" creationId="{0E1ECD31-86B3-4F04-A54A-B9A5F5DAF0E2}"/>
          </ac:picMkLst>
        </pc:picChg>
        <pc:picChg chg="add mod ord">
          <ac:chgData name="Antony Swistun" userId="055408398309bce4" providerId="LiveId" clId="{82EEF98F-476F-4933-A1AD-FF2B83064B5A}" dt="2021-07-07T12:48:10.955" v="1040" actId="166"/>
          <ac:picMkLst>
            <pc:docMk/>
            <pc:sldMk cId="2319808572" sldId="264"/>
            <ac:picMk id="5" creationId="{B5263DC0-B9FA-4E0C-938C-18541093B2D4}"/>
          </ac:picMkLst>
        </pc:picChg>
        <pc:picChg chg="add del mod">
          <ac:chgData name="Antony Swistun" userId="055408398309bce4" providerId="LiveId" clId="{82EEF98F-476F-4933-A1AD-FF2B83064B5A}" dt="2021-07-06T13:51:35.211" v="401" actId="21"/>
          <ac:picMkLst>
            <pc:docMk/>
            <pc:sldMk cId="2319808572" sldId="264"/>
            <ac:picMk id="5" creationId="{E3738197-E978-46B9-A4EB-204DCF3DC4AA}"/>
          </ac:picMkLst>
        </pc:picChg>
        <pc:picChg chg="add del mod">
          <ac:chgData name="Antony Swistun" userId="055408398309bce4" providerId="LiveId" clId="{82EEF98F-476F-4933-A1AD-FF2B83064B5A}" dt="2021-07-06T13:52:36.542" v="413" actId="21"/>
          <ac:picMkLst>
            <pc:docMk/>
            <pc:sldMk cId="2319808572" sldId="264"/>
            <ac:picMk id="6" creationId="{085FF7D7-2250-42FE-8A00-E0C895E4F4E8}"/>
          </ac:picMkLst>
        </pc:picChg>
        <pc:picChg chg="add mod ord">
          <ac:chgData name="Antony Swistun" userId="055408398309bce4" providerId="LiveId" clId="{82EEF98F-476F-4933-A1AD-FF2B83064B5A}" dt="2021-07-07T12:48:06.854" v="1039" actId="1076"/>
          <ac:picMkLst>
            <pc:docMk/>
            <pc:sldMk cId="2319808572" sldId="264"/>
            <ac:picMk id="6" creationId="{EE406BBC-1D98-46C8-A55E-F7A026E69A0D}"/>
          </ac:picMkLst>
        </pc:picChg>
        <pc:picChg chg="add mod ord modCrop">
          <ac:chgData name="Antony Swistun" userId="055408398309bce4" providerId="LiveId" clId="{82EEF98F-476F-4933-A1AD-FF2B83064B5A}" dt="2021-07-07T12:48:36.106" v="1041" actId="14100"/>
          <ac:picMkLst>
            <pc:docMk/>
            <pc:sldMk cId="2319808572" sldId="264"/>
            <ac:picMk id="8" creationId="{EB41336F-C0AB-43EF-AEEB-A9E235644B04}"/>
          </ac:picMkLst>
        </pc:picChg>
        <pc:picChg chg="add del mod">
          <ac:chgData name="Antony Swistun" userId="055408398309bce4" providerId="LiveId" clId="{82EEF98F-476F-4933-A1AD-FF2B83064B5A}" dt="2021-07-06T13:52:28.591" v="411" actId="21"/>
          <ac:picMkLst>
            <pc:docMk/>
            <pc:sldMk cId="2319808572" sldId="264"/>
            <ac:picMk id="8" creationId="{F20392BD-95D2-4CC7-800C-DF9AEC96E313}"/>
          </ac:picMkLst>
        </pc:picChg>
        <pc:cxnChg chg="add del">
          <ac:chgData name="Antony Swistun" userId="055408398309bce4" providerId="LiveId" clId="{82EEF98F-476F-4933-A1AD-FF2B83064B5A}" dt="2021-07-07T12:23:39.384" v="771" actId="26606"/>
          <ac:cxnSpMkLst>
            <pc:docMk/>
            <pc:sldMk cId="2319808572" sldId="264"/>
            <ac:cxnSpMk id="21" creationId="{063B6EC6-D752-4EE7-908B-F8F19E8C7FEA}"/>
          </ac:cxnSpMkLst>
        </pc:cxnChg>
        <pc:cxnChg chg="add del">
          <ac:chgData name="Antony Swistun" userId="055408398309bce4" providerId="LiveId" clId="{82EEF98F-476F-4933-A1AD-FF2B83064B5A}" dt="2021-07-07T12:23:39.384" v="771" actId="26606"/>
          <ac:cxnSpMkLst>
            <pc:docMk/>
            <pc:sldMk cId="2319808572" sldId="264"/>
            <ac:cxnSpMk id="23" creationId="{EFECD4E8-AD3E-4228-82A2-9461958EA94D}"/>
          </ac:cxnSpMkLst>
        </pc:cxnChg>
        <pc:cxnChg chg="add del">
          <ac:chgData name="Antony Swistun" userId="055408398309bce4" providerId="LiveId" clId="{82EEF98F-476F-4933-A1AD-FF2B83064B5A}" dt="2021-07-07T12:37:53.904" v="836" actId="26606"/>
          <ac:cxnSpMkLst>
            <pc:docMk/>
            <pc:sldMk cId="2319808572" sldId="264"/>
            <ac:cxnSpMk id="44" creationId="{063B6EC6-D752-4EE7-908B-F8F19E8C7FEA}"/>
          </ac:cxnSpMkLst>
        </pc:cxnChg>
        <pc:cxnChg chg="add del">
          <ac:chgData name="Antony Swistun" userId="055408398309bce4" providerId="LiveId" clId="{82EEF98F-476F-4933-A1AD-FF2B83064B5A}" dt="2021-07-07T12:37:53.904" v="836" actId="26606"/>
          <ac:cxnSpMkLst>
            <pc:docMk/>
            <pc:sldMk cId="2319808572" sldId="264"/>
            <ac:cxnSpMk id="46" creationId="{EFECD4E8-AD3E-4228-82A2-9461958EA94D}"/>
          </ac:cxnSpMkLst>
        </pc:cxnChg>
        <pc:cxnChg chg="add del">
          <ac:chgData name="Antony Swistun" userId="055408398309bce4" providerId="LiveId" clId="{82EEF98F-476F-4933-A1AD-FF2B83064B5A}" dt="2021-07-07T12:37:43.644" v="831" actId="26606"/>
          <ac:cxnSpMkLst>
            <pc:docMk/>
            <pc:sldMk cId="2319808572" sldId="264"/>
            <ac:cxnSpMk id="65" creationId="{B5028193-7250-4674-AA37-E9040429AE0B}"/>
          </ac:cxnSpMkLst>
        </pc:cxnChg>
      </pc:sldChg>
      <pc:sldChg chg="addSp delSp modSp new del mod setBg">
        <pc:chgData name="Antony Swistun" userId="055408398309bce4" providerId="LiveId" clId="{82EEF98F-476F-4933-A1AD-FF2B83064B5A}" dt="2021-07-06T13:50:51.161" v="394" actId="2696"/>
        <pc:sldMkLst>
          <pc:docMk/>
          <pc:sldMk cId="2604102991" sldId="264"/>
        </pc:sldMkLst>
        <pc:spChg chg="del mod">
          <ac:chgData name="Antony Swistun" userId="055408398309bce4" providerId="LiveId" clId="{82EEF98F-476F-4933-A1AD-FF2B83064B5A}" dt="2021-07-06T13:49:17.755" v="388" actId="21"/>
          <ac:spMkLst>
            <pc:docMk/>
            <pc:sldMk cId="2604102991" sldId="264"/>
            <ac:spMk id="2" creationId="{00F6D8C8-B0F3-49D7-95EB-33A805E702C0}"/>
          </ac:spMkLst>
        </pc:spChg>
        <pc:spChg chg="del">
          <ac:chgData name="Antony Swistun" userId="055408398309bce4" providerId="LiveId" clId="{82EEF98F-476F-4933-A1AD-FF2B83064B5A}" dt="2021-07-06T13:49:00.602" v="386" actId="21"/>
          <ac:spMkLst>
            <pc:docMk/>
            <pc:sldMk cId="2604102991" sldId="264"/>
            <ac:spMk id="3" creationId="{DFEBDB63-EE09-4A81-B5DD-777CA5A3CB6B}"/>
          </ac:spMkLst>
        </pc:spChg>
        <pc:spChg chg="add del mod">
          <ac:chgData name="Antony Swistun" userId="055408398309bce4" providerId="LiveId" clId="{82EEF98F-476F-4933-A1AD-FF2B83064B5A}" dt="2021-07-06T13:49:26.371" v="389" actId="21"/>
          <ac:spMkLst>
            <pc:docMk/>
            <pc:sldMk cId="2604102991" sldId="264"/>
            <ac:spMk id="5" creationId="{C5F0CD93-6046-415B-9C6A-760E3EC96B81}"/>
          </ac:spMkLst>
        </pc:spChg>
        <pc:spChg chg="add mod">
          <ac:chgData name="Antony Swistun" userId="055408398309bce4" providerId="LiveId" clId="{82EEF98F-476F-4933-A1AD-FF2B83064B5A}" dt="2021-07-06T13:50:20.613" v="393" actId="14100"/>
          <ac:spMkLst>
            <pc:docMk/>
            <pc:sldMk cId="2604102991" sldId="264"/>
            <ac:spMk id="7" creationId="{84ED1343-045C-4B31-9DA3-198C84666A6D}"/>
          </ac:spMkLst>
        </pc:spChg>
      </pc:sldChg>
      <pc:sldChg chg="addSp delSp modSp new mod">
        <pc:chgData name="Antony Swistun" userId="055408398309bce4" providerId="LiveId" clId="{82EEF98F-476F-4933-A1AD-FF2B83064B5A}" dt="2021-07-07T13:11:10.699" v="1185" actId="208"/>
        <pc:sldMkLst>
          <pc:docMk/>
          <pc:sldMk cId="570882431" sldId="265"/>
        </pc:sldMkLst>
        <pc:spChg chg="del">
          <ac:chgData name="Antony Swistun" userId="055408398309bce4" providerId="LiveId" clId="{82EEF98F-476F-4933-A1AD-FF2B83064B5A}" dt="2021-07-06T13:56:13.192" v="428" actId="21"/>
          <ac:spMkLst>
            <pc:docMk/>
            <pc:sldMk cId="570882431" sldId="265"/>
            <ac:spMk id="2" creationId="{DD871C61-69E1-4E71-8D12-846051BD7BB0}"/>
          </ac:spMkLst>
        </pc:spChg>
        <pc:spChg chg="del mod">
          <ac:chgData name="Antony Swistun" userId="055408398309bce4" providerId="LiveId" clId="{82EEF98F-476F-4933-A1AD-FF2B83064B5A}" dt="2021-07-06T13:56:28.521" v="429" actId="931"/>
          <ac:spMkLst>
            <pc:docMk/>
            <pc:sldMk cId="570882431" sldId="265"/>
            <ac:spMk id="3" creationId="{1F15D972-749D-486E-91DD-0F6F9423F19F}"/>
          </ac:spMkLst>
        </pc:spChg>
        <pc:spChg chg="del">
          <ac:chgData name="Antony Swistun" userId="055408398309bce4" providerId="LiveId" clId="{82EEF98F-476F-4933-A1AD-FF2B83064B5A}" dt="2021-07-06T13:54:46.511" v="425" actId="21"/>
          <ac:spMkLst>
            <pc:docMk/>
            <pc:sldMk cId="570882431" sldId="265"/>
            <ac:spMk id="4" creationId="{D0B78EFF-C545-4A84-8CA5-35A389E68198}"/>
          </ac:spMkLst>
        </pc:spChg>
        <pc:spChg chg="add mod">
          <ac:chgData name="Antony Swistun" userId="055408398309bce4" providerId="LiveId" clId="{82EEF98F-476F-4933-A1AD-FF2B83064B5A}" dt="2021-07-07T12:01:18.755" v="664" actId="20577"/>
          <ac:spMkLst>
            <pc:docMk/>
            <pc:sldMk cId="570882431" sldId="265"/>
            <ac:spMk id="11" creationId="{A5A9E83C-2808-46E7-AAD1-0AF341B54E6E}"/>
          </ac:spMkLst>
        </pc:spChg>
        <pc:spChg chg="add mod">
          <ac:chgData name="Antony Swistun" userId="055408398309bce4" providerId="LiveId" clId="{82EEF98F-476F-4933-A1AD-FF2B83064B5A}" dt="2021-07-07T13:11:10.699" v="1185" actId="208"/>
          <ac:spMkLst>
            <pc:docMk/>
            <pc:sldMk cId="570882431" sldId="265"/>
            <ac:spMk id="12" creationId="{65B05C22-C19D-4394-83B0-BF7AD348E7B6}"/>
          </ac:spMkLst>
        </pc:spChg>
        <pc:picChg chg="add mod">
          <ac:chgData name="Antony Swistun" userId="055408398309bce4" providerId="LiveId" clId="{82EEF98F-476F-4933-A1AD-FF2B83064B5A}" dt="2021-07-07T11:56:53.084" v="529" actId="1076"/>
          <ac:picMkLst>
            <pc:docMk/>
            <pc:sldMk cId="570882431" sldId="265"/>
            <ac:picMk id="3" creationId="{1F07BE47-7F95-4A1C-890D-1A8CEF4A3656}"/>
          </ac:picMkLst>
        </pc:picChg>
        <pc:picChg chg="add del mod">
          <ac:chgData name="Antony Swistun" userId="055408398309bce4" providerId="LiveId" clId="{82EEF98F-476F-4933-A1AD-FF2B83064B5A}" dt="2021-07-07T11:57:51.605" v="536" actId="931"/>
          <ac:picMkLst>
            <pc:docMk/>
            <pc:sldMk cId="570882431" sldId="265"/>
            <ac:picMk id="5" creationId="{72DA7402-DF7A-474C-B4BB-2A6C1F3A7C6A}"/>
          </ac:picMkLst>
        </pc:picChg>
        <pc:picChg chg="add mod">
          <ac:chgData name="Antony Swistun" userId="055408398309bce4" providerId="LiveId" clId="{82EEF98F-476F-4933-A1AD-FF2B83064B5A}" dt="2021-07-07T13:10:39.426" v="1181" actId="14100"/>
          <ac:picMkLst>
            <pc:docMk/>
            <pc:sldMk cId="570882431" sldId="265"/>
            <ac:picMk id="6" creationId="{DACEF494-FA5F-4ACA-9A89-348A63A0E395}"/>
          </ac:picMkLst>
        </pc:picChg>
        <pc:picChg chg="add mod">
          <ac:chgData name="Antony Swistun" userId="055408398309bce4" providerId="LiveId" clId="{82EEF98F-476F-4933-A1AD-FF2B83064B5A}" dt="2021-07-07T11:57:02.266" v="531" actId="14100"/>
          <ac:picMkLst>
            <pc:docMk/>
            <pc:sldMk cId="570882431" sldId="265"/>
            <ac:picMk id="8" creationId="{769BB449-2863-4855-8F0C-0959A1597478}"/>
          </ac:picMkLst>
        </pc:picChg>
        <pc:picChg chg="add mod">
          <ac:chgData name="Antony Swistun" userId="055408398309bce4" providerId="LiveId" clId="{82EEF98F-476F-4933-A1AD-FF2B83064B5A}" dt="2021-07-07T11:58:29.954" v="546" actId="14100"/>
          <ac:picMkLst>
            <pc:docMk/>
            <pc:sldMk cId="570882431" sldId="265"/>
            <ac:picMk id="9" creationId="{B714D34E-73CC-4AEC-ACD2-6AD96C2CD4ED}"/>
          </ac:picMkLst>
        </pc:picChg>
      </pc:sldChg>
      <pc:sldChg chg="addSp delSp modSp new mod">
        <pc:chgData name="Antony Swistun" userId="055408398309bce4" providerId="LiveId" clId="{82EEF98F-476F-4933-A1AD-FF2B83064B5A}" dt="2021-07-07T12:15:55.894" v="729" actId="1076"/>
        <pc:sldMkLst>
          <pc:docMk/>
          <pc:sldMk cId="143646648" sldId="266"/>
        </pc:sldMkLst>
        <pc:spChg chg="del">
          <ac:chgData name="Antony Swistun" userId="055408398309bce4" providerId="LiveId" clId="{82EEF98F-476F-4933-A1AD-FF2B83064B5A}" dt="2021-07-07T12:15:05.595" v="724" actId="21"/>
          <ac:spMkLst>
            <pc:docMk/>
            <pc:sldMk cId="143646648" sldId="266"/>
            <ac:spMk id="2" creationId="{D0733FAC-DDB8-47FD-8065-20B20C852BB9}"/>
          </ac:spMkLst>
        </pc:spChg>
        <pc:spChg chg="del">
          <ac:chgData name="Antony Swistun" userId="055408398309bce4" providerId="LiveId" clId="{82EEF98F-476F-4933-A1AD-FF2B83064B5A}" dt="2021-07-07T12:15:17.058" v="725" actId="21"/>
          <ac:spMkLst>
            <pc:docMk/>
            <pc:sldMk cId="143646648" sldId="266"/>
            <ac:spMk id="3" creationId="{4C162F2F-1E54-451B-B4F0-76B94DDFB5D2}"/>
          </ac:spMkLst>
        </pc:spChg>
        <pc:spChg chg="del">
          <ac:chgData name="Antony Swistun" userId="055408398309bce4" providerId="LiveId" clId="{82EEF98F-476F-4933-A1AD-FF2B83064B5A}" dt="2021-07-07T12:15:19.255" v="726" actId="21"/>
          <ac:spMkLst>
            <pc:docMk/>
            <pc:sldMk cId="143646648" sldId="266"/>
            <ac:spMk id="4" creationId="{0E6E94D1-EECE-4A27-9CD5-8EFA20420C13}"/>
          </ac:spMkLst>
        </pc:spChg>
        <pc:spChg chg="add mod">
          <ac:chgData name="Antony Swistun" userId="055408398309bce4" providerId="LiveId" clId="{82EEF98F-476F-4933-A1AD-FF2B83064B5A}" dt="2021-07-07T12:15:55.894" v="729" actId="1076"/>
          <ac:spMkLst>
            <pc:docMk/>
            <pc:sldMk cId="143646648" sldId="266"/>
            <ac:spMk id="6" creationId="{00DADC4E-4906-4868-AE60-65842EE6391F}"/>
          </ac:spMkLst>
        </pc:spChg>
      </pc:sldChg>
      <pc:sldChg chg="addSp delSp modSp new mod setBg">
        <pc:chgData name="Antony Swistun" userId="055408398309bce4" providerId="LiveId" clId="{82EEF98F-476F-4933-A1AD-FF2B83064B5A}" dt="2021-07-07T13:06:28.596" v="1169" actId="1076"/>
        <pc:sldMkLst>
          <pc:docMk/>
          <pc:sldMk cId="3560679263" sldId="267"/>
        </pc:sldMkLst>
        <pc:spChg chg="del">
          <ac:chgData name="Antony Swistun" userId="055408398309bce4" providerId="LiveId" clId="{82EEF98F-476F-4933-A1AD-FF2B83064B5A}" dt="2021-07-07T13:03:38.844" v="1118" actId="21"/>
          <ac:spMkLst>
            <pc:docMk/>
            <pc:sldMk cId="3560679263" sldId="267"/>
            <ac:spMk id="2" creationId="{F76DC4D8-256F-4430-895F-EF869097AFA4}"/>
          </ac:spMkLst>
        </pc:spChg>
        <pc:spChg chg="del">
          <ac:chgData name="Antony Swistun" userId="055408398309bce4" providerId="LiveId" clId="{82EEF98F-476F-4933-A1AD-FF2B83064B5A}" dt="2021-07-07T13:03:41.876" v="1119" actId="21"/>
          <ac:spMkLst>
            <pc:docMk/>
            <pc:sldMk cId="3560679263" sldId="267"/>
            <ac:spMk id="3" creationId="{F07E1102-C990-4C86-9845-4B99C245A279}"/>
          </ac:spMkLst>
        </pc:spChg>
        <pc:spChg chg="add mod">
          <ac:chgData name="Antony Swistun" userId="055408398309bce4" providerId="LiveId" clId="{82EEF98F-476F-4933-A1AD-FF2B83064B5A}" dt="2021-07-07T13:06:28.596" v="1169" actId="1076"/>
          <ac:spMkLst>
            <pc:docMk/>
            <pc:sldMk cId="3560679263" sldId="267"/>
            <ac:spMk id="5" creationId="{53712553-C135-42A3-B2C3-BB773193717D}"/>
          </ac:spMkLst>
        </pc:spChg>
      </pc:sldChg>
    </pc:docChg>
  </pc:docChgLst>
  <pc:docChgLst>
    <pc:chgData name="Antony Swistun" userId="055408398309bce4" providerId="LiveId" clId="{C164DAA7-63F9-4CA4-9D2E-B4D7E4E30465}"/>
    <pc:docChg chg="undo redo custSel addSld delSld modSld modMainMaster">
      <pc:chgData name="Antony Swistun" userId="055408398309bce4" providerId="LiveId" clId="{C164DAA7-63F9-4CA4-9D2E-B4D7E4E30465}" dt="2021-07-09T20:57:49.276" v="6220" actId="14100"/>
      <pc:docMkLst>
        <pc:docMk/>
      </pc:docMkLst>
      <pc:sldChg chg="modSp mod setBg modAnim">
        <pc:chgData name="Antony Swistun" userId="055408398309bce4" providerId="LiveId" clId="{C164DAA7-63F9-4CA4-9D2E-B4D7E4E30465}" dt="2021-07-09T20:21:40.225" v="4986"/>
        <pc:sldMkLst>
          <pc:docMk/>
          <pc:sldMk cId="1244120397" sldId="256"/>
        </pc:sldMkLst>
        <pc:spChg chg="mod">
          <ac:chgData name="Antony Swistun" userId="055408398309bce4" providerId="LiveId" clId="{C164DAA7-63F9-4CA4-9D2E-B4D7E4E30465}" dt="2021-07-09T17:15:33.930" v="2004" actId="20577"/>
          <ac:spMkLst>
            <pc:docMk/>
            <pc:sldMk cId="1244120397" sldId="256"/>
            <ac:spMk id="3" creationId="{6590DBAD-AD0A-4A88-9B31-FC01B4847606}"/>
          </ac:spMkLst>
        </pc:spChg>
      </pc:sldChg>
      <pc:sldChg chg="modSp mod setBg">
        <pc:chgData name="Antony Swistun" userId="055408398309bce4" providerId="LiveId" clId="{C164DAA7-63F9-4CA4-9D2E-B4D7E4E30465}" dt="2021-07-09T20:21:40.225" v="4986"/>
        <pc:sldMkLst>
          <pc:docMk/>
          <pc:sldMk cId="3315090568" sldId="257"/>
        </pc:sldMkLst>
        <pc:spChg chg="mod">
          <ac:chgData name="Antony Swistun" userId="055408398309bce4" providerId="LiveId" clId="{C164DAA7-63F9-4CA4-9D2E-B4D7E4E30465}" dt="2021-07-09T18:32:32.855" v="3361" actId="20577"/>
          <ac:spMkLst>
            <pc:docMk/>
            <pc:sldMk cId="3315090568" sldId="257"/>
            <ac:spMk id="2" creationId="{F62B72D3-1A8A-4902-BC64-4065E48F7463}"/>
          </ac:spMkLst>
        </pc:spChg>
        <pc:picChg chg="mod ord">
          <ac:chgData name="Antony Swistun" userId="055408398309bce4" providerId="LiveId" clId="{C164DAA7-63F9-4CA4-9D2E-B4D7E4E30465}" dt="2021-07-09T18:30:45.326" v="3278" actId="1076"/>
          <ac:picMkLst>
            <pc:docMk/>
            <pc:sldMk cId="3315090568" sldId="257"/>
            <ac:picMk id="24" creationId="{203246DD-46A0-47A2-94FC-96D3AAAF34E6}"/>
          </ac:picMkLst>
        </pc:picChg>
      </pc:sldChg>
      <pc:sldChg chg="addSp delSp modSp mod setBg setFolMasterObjs modClrScheme addAnim delAnim setClrOvrMap chgLayout">
        <pc:chgData name="Antony Swistun" userId="055408398309bce4" providerId="LiveId" clId="{C164DAA7-63F9-4CA4-9D2E-B4D7E4E30465}" dt="2021-07-09T20:21:40.225" v="4986"/>
        <pc:sldMkLst>
          <pc:docMk/>
          <pc:sldMk cId="1776330852" sldId="259"/>
        </pc:sldMkLst>
        <pc:spChg chg="add mod ord">
          <ac:chgData name="Antony Swistun" userId="055408398309bce4" providerId="LiveId" clId="{C164DAA7-63F9-4CA4-9D2E-B4D7E4E30465}" dt="2021-07-09T17:42:04.846" v="2248" actId="700"/>
          <ac:spMkLst>
            <pc:docMk/>
            <pc:sldMk cId="1776330852" sldId="259"/>
            <ac:spMk id="2" creationId="{7C579B12-FA30-4347-9026-2F934EE09470}"/>
          </ac:spMkLst>
        </pc:spChg>
        <pc:spChg chg="del mod">
          <ac:chgData name="Antony Swistun" userId="055408398309bce4" providerId="LiveId" clId="{C164DAA7-63F9-4CA4-9D2E-B4D7E4E30465}" dt="2021-07-09T08:43:23.638" v="857" actId="21"/>
          <ac:spMkLst>
            <pc:docMk/>
            <pc:sldMk cId="1776330852" sldId="259"/>
            <ac:spMk id="10" creationId="{CE19D11B-E1DA-4873-95D1-4D0D24A0A92B}"/>
          </ac:spMkLst>
        </pc:spChg>
        <pc:spChg chg="add del">
          <ac:chgData name="Antony Swistun" userId="055408398309bce4" providerId="LiveId" clId="{C164DAA7-63F9-4CA4-9D2E-B4D7E4E30465}" dt="2021-07-09T08:43:40.745" v="860" actId="26606"/>
          <ac:spMkLst>
            <pc:docMk/>
            <pc:sldMk cId="1776330852" sldId="259"/>
            <ac:spMk id="19" creationId="{9179DE42-5613-4B35-A1E6-6CCBAA13C743}"/>
          </ac:spMkLst>
        </pc:spChg>
        <pc:spChg chg="add del">
          <ac:chgData name="Antony Swistun" userId="055408398309bce4" providerId="LiveId" clId="{C164DAA7-63F9-4CA4-9D2E-B4D7E4E30465}" dt="2021-07-09T17:41:59.715" v="2242" actId="26606"/>
          <ac:spMkLst>
            <pc:docMk/>
            <pc:sldMk cId="1776330852" sldId="259"/>
            <ac:spMk id="22" creationId="{9179DE42-5613-4B35-A1E6-6CCBAA13C743}"/>
          </ac:spMkLst>
        </pc:spChg>
        <pc:spChg chg="add del">
          <ac:chgData name="Antony Swistun" userId="055408398309bce4" providerId="LiveId" clId="{C164DAA7-63F9-4CA4-9D2E-B4D7E4E30465}" dt="2021-07-09T08:43:40.745" v="860" actId="26606"/>
          <ac:spMkLst>
            <pc:docMk/>
            <pc:sldMk cId="1776330852" sldId="259"/>
            <ac:spMk id="25" creationId="{52FB45E9-914E-4471-AC87-E475CD51767D}"/>
          </ac:spMkLst>
        </pc:spChg>
        <pc:spChg chg="add del">
          <ac:chgData name="Antony Swistun" userId="055408398309bce4" providerId="LiveId" clId="{C164DAA7-63F9-4CA4-9D2E-B4D7E4E30465}" dt="2021-07-09T08:43:40.745" v="860" actId="26606"/>
          <ac:spMkLst>
            <pc:docMk/>
            <pc:sldMk cId="1776330852" sldId="259"/>
            <ac:spMk id="27" creationId="{C310626D-5743-49D4-8F7D-88C4F8F05774}"/>
          </ac:spMkLst>
        </pc:spChg>
        <pc:spChg chg="add del">
          <ac:chgData name="Antony Swistun" userId="055408398309bce4" providerId="LiveId" clId="{C164DAA7-63F9-4CA4-9D2E-B4D7E4E30465}" dt="2021-07-09T17:41:59.715" v="2242" actId="26606"/>
          <ac:spMkLst>
            <pc:docMk/>
            <pc:sldMk cId="1776330852" sldId="259"/>
            <ac:spMk id="28" creationId="{52FB45E9-914E-4471-AC87-E475CD51767D}"/>
          </ac:spMkLst>
        </pc:spChg>
        <pc:spChg chg="add del">
          <ac:chgData name="Antony Swistun" userId="055408398309bce4" providerId="LiveId" clId="{C164DAA7-63F9-4CA4-9D2E-B4D7E4E30465}" dt="2021-07-09T08:43:40.745" v="860" actId="26606"/>
          <ac:spMkLst>
            <pc:docMk/>
            <pc:sldMk cId="1776330852" sldId="259"/>
            <ac:spMk id="29" creationId="{3C195FC1-B568-4C72-9902-34CB35DDD7A1}"/>
          </ac:spMkLst>
        </pc:spChg>
        <pc:spChg chg="add del">
          <ac:chgData name="Antony Swistun" userId="055408398309bce4" providerId="LiveId" clId="{C164DAA7-63F9-4CA4-9D2E-B4D7E4E30465}" dt="2021-07-09T08:43:49.254" v="863" actId="26606"/>
          <ac:spMkLst>
            <pc:docMk/>
            <pc:sldMk cId="1776330852" sldId="259"/>
            <ac:spMk id="30" creationId="{69370F01-B8C9-4CE4-824C-92B2792E6ED0}"/>
          </ac:spMkLst>
        </pc:spChg>
        <pc:spChg chg="add del">
          <ac:chgData name="Antony Swistun" userId="055408398309bce4" providerId="LiveId" clId="{C164DAA7-63F9-4CA4-9D2E-B4D7E4E30465}" dt="2021-07-09T08:43:40.745" v="860" actId="26606"/>
          <ac:spMkLst>
            <pc:docMk/>
            <pc:sldMk cId="1776330852" sldId="259"/>
            <ac:spMk id="31" creationId="{EF2BDF77-362C-43F0-8CBB-A969EC2AE0C4}"/>
          </ac:spMkLst>
        </pc:spChg>
        <pc:spChg chg="add del">
          <ac:chgData name="Antony Swistun" userId="055408398309bce4" providerId="LiveId" clId="{C164DAA7-63F9-4CA4-9D2E-B4D7E4E30465}" dt="2021-07-09T17:41:59.715" v="2242" actId="26606"/>
          <ac:spMkLst>
            <pc:docMk/>
            <pc:sldMk cId="1776330852" sldId="259"/>
            <ac:spMk id="32" creationId="{C310626D-5743-49D4-8F7D-88C4F8F05774}"/>
          </ac:spMkLst>
        </pc:spChg>
        <pc:spChg chg="add del">
          <ac:chgData name="Antony Swistun" userId="055408398309bce4" providerId="LiveId" clId="{C164DAA7-63F9-4CA4-9D2E-B4D7E4E30465}" dt="2021-07-09T08:43:40.745" v="860" actId="26606"/>
          <ac:spMkLst>
            <pc:docMk/>
            <pc:sldMk cId="1776330852" sldId="259"/>
            <ac:spMk id="33" creationId="{4BE96B01-3929-432D-B8C2-ADBCB74C2EF4}"/>
          </ac:spMkLst>
        </pc:spChg>
        <pc:spChg chg="add del">
          <ac:chgData name="Antony Swistun" userId="055408398309bce4" providerId="LiveId" clId="{C164DAA7-63F9-4CA4-9D2E-B4D7E4E30465}" dt="2021-07-09T17:41:59.715" v="2242" actId="26606"/>
          <ac:spMkLst>
            <pc:docMk/>
            <pc:sldMk cId="1776330852" sldId="259"/>
            <ac:spMk id="34" creationId="{3C195FC1-B568-4C72-9902-34CB35DDD7A1}"/>
          </ac:spMkLst>
        </pc:spChg>
        <pc:spChg chg="add del">
          <ac:chgData name="Antony Swistun" userId="055408398309bce4" providerId="LiveId" clId="{C164DAA7-63F9-4CA4-9D2E-B4D7E4E30465}" dt="2021-07-09T08:43:40.745" v="860" actId="26606"/>
          <ac:spMkLst>
            <pc:docMk/>
            <pc:sldMk cId="1776330852" sldId="259"/>
            <ac:spMk id="35" creationId="{2A6FCDE6-CDE2-4C51-B18E-A95CFB679714}"/>
          </ac:spMkLst>
        </pc:spChg>
        <pc:spChg chg="add del">
          <ac:chgData name="Antony Swistun" userId="055408398309bce4" providerId="LiveId" clId="{C164DAA7-63F9-4CA4-9D2E-B4D7E4E30465}" dt="2021-07-09T17:41:59.715" v="2242" actId="26606"/>
          <ac:spMkLst>
            <pc:docMk/>
            <pc:sldMk cId="1776330852" sldId="259"/>
            <ac:spMk id="36" creationId="{EF2BDF77-362C-43F0-8CBB-A969EC2AE0C4}"/>
          </ac:spMkLst>
        </pc:spChg>
        <pc:spChg chg="add del">
          <ac:chgData name="Antony Swistun" userId="055408398309bce4" providerId="LiveId" clId="{C164DAA7-63F9-4CA4-9D2E-B4D7E4E30465}" dt="2021-07-09T08:43:40.745" v="860" actId="26606"/>
          <ac:spMkLst>
            <pc:docMk/>
            <pc:sldMk cId="1776330852" sldId="259"/>
            <ac:spMk id="37" creationId="{9D2E8756-2465-473A-BA2A-2DB1D6224745}"/>
          </ac:spMkLst>
        </pc:spChg>
        <pc:spChg chg="add del">
          <ac:chgData name="Antony Swistun" userId="055408398309bce4" providerId="LiveId" clId="{C164DAA7-63F9-4CA4-9D2E-B4D7E4E30465}" dt="2021-07-09T17:41:59.715" v="2242" actId="26606"/>
          <ac:spMkLst>
            <pc:docMk/>
            <pc:sldMk cId="1776330852" sldId="259"/>
            <ac:spMk id="38" creationId="{4BE96B01-3929-432D-B8C2-ADBCB74C2EF4}"/>
          </ac:spMkLst>
        </pc:spChg>
        <pc:spChg chg="add del">
          <ac:chgData name="Antony Swistun" userId="055408398309bce4" providerId="LiveId" clId="{C164DAA7-63F9-4CA4-9D2E-B4D7E4E30465}" dt="2021-07-09T17:41:59.715" v="2242" actId="26606"/>
          <ac:spMkLst>
            <pc:docMk/>
            <pc:sldMk cId="1776330852" sldId="259"/>
            <ac:spMk id="40" creationId="{2A6FCDE6-CDE2-4C51-B18E-A95CFB679714}"/>
          </ac:spMkLst>
        </pc:spChg>
        <pc:spChg chg="add del">
          <ac:chgData name="Antony Swistun" userId="055408398309bce4" providerId="LiveId" clId="{C164DAA7-63F9-4CA4-9D2E-B4D7E4E30465}" dt="2021-07-09T17:41:59.715" v="2242" actId="26606"/>
          <ac:spMkLst>
            <pc:docMk/>
            <pc:sldMk cId="1776330852" sldId="259"/>
            <ac:spMk id="41" creationId="{9D2E8756-2465-473A-BA2A-2DB1D6224745}"/>
          </ac:spMkLst>
        </pc:spChg>
        <pc:spChg chg="add del">
          <ac:chgData name="Antony Swistun" userId="055408398309bce4" providerId="LiveId" clId="{C164DAA7-63F9-4CA4-9D2E-B4D7E4E30465}" dt="2021-07-09T08:43:49.254" v="863" actId="26606"/>
          <ac:spMkLst>
            <pc:docMk/>
            <pc:sldMk cId="1776330852" sldId="259"/>
            <ac:spMk id="42" creationId="{0ADFFC45-3DC9-4433-926F-043E879D9DFC}"/>
          </ac:spMkLst>
        </pc:spChg>
        <pc:spChg chg="add del">
          <ac:chgData name="Antony Swistun" userId="055408398309bce4" providerId="LiveId" clId="{C164DAA7-63F9-4CA4-9D2E-B4D7E4E30465}" dt="2021-07-09T17:42:02.280" v="2245" actId="26606"/>
          <ac:spMkLst>
            <pc:docMk/>
            <pc:sldMk cId="1776330852" sldId="259"/>
            <ac:spMk id="47" creationId="{DD6BC9EB-F181-48AB-BCA2-3D1DB20D2D87}"/>
          </ac:spMkLst>
        </pc:spChg>
        <pc:spChg chg="add del">
          <ac:chgData name="Antony Swistun" userId="055408398309bce4" providerId="LiveId" clId="{C164DAA7-63F9-4CA4-9D2E-B4D7E4E30465}" dt="2021-07-09T17:42:02.280" v="2245" actId="26606"/>
          <ac:spMkLst>
            <pc:docMk/>
            <pc:sldMk cId="1776330852" sldId="259"/>
            <ac:spMk id="48" creationId="{D33AAA80-39DC-4020-9BFF-0718F35C7661}"/>
          </ac:spMkLst>
        </pc:spChg>
        <pc:spChg chg="add del">
          <ac:chgData name="Antony Swistun" userId="055408398309bce4" providerId="LiveId" clId="{C164DAA7-63F9-4CA4-9D2E-B4D7E4E30465}" dt="2021-07-09T17:42:02.280" v="2245" actId="26606"/>
          <ac:spMkLst>
            <pc:docMk/>
            <pc:sldMk cId="1776330852" sldId="259"/>
            <ac:spMk id="50" creationId="{1177F295-741F-4EFF-B0CA-BE69295ADA07}"/>
          </ac:spMkLst>
        </pc:spChg>
        <pc:grpChg chg="add del">
          <ac:chgData name="Antony Swistun" userId="055408398309bce4" providerId="LiveId" clId="{C164DAA7-63F9-4CA4-9D2E-B4D7E4E30465}" dt="2021-07-09T08:43:40.745" v="860" actId="26606"/>
          <ac:grpSpMkLst>
            <pc:docMk/>
            <pc:sldMk cId="1776330852" sldId="259"/>
            <ac:grpSpMk id="4" creationId="{28460BD8-AE3F-4AC9-9D0B-717052AA5D3A}"/>
          </ac:grpSpMkLst>
        </pc:grpChg>
        <pc:grpChg chg="add del">
          <ac:chgData name="Antony Swistun" userId="055408398309bce4" providerId="LiveId" clId="{C164DAA7-63F9-4CA4-9D2E-B4D7E4E30465}" dt="2021-07-09T17:41:59.715" v="2242" actId="26606"/>
          <ac:grpSpMkLst>
            <pc:docMk/>
            <pc:sldMk cId="1776330852" sldId="259"/>
            <ac:grpSpMk id="6" creationId="{28460BD8-AE3F-4AC9-9D0B-717052AA5D3A}"/>
          </ac:grpSpMkLst>
        </pc:grpChg>
        <pc:grpChg chg="add del">
          <ac:chgData name="Antony Swistun" userId="055408398309bce4" providerId="LiveId" clId="{C164DAA7-63F9-4CA4-9D2E-B4D7E4E30465}" dt="2021-07-09T08:43:49.254" v="863" actId="26606"/>
          <ac:grpSpMkLst>
            <pc:docMk/>
            <pc:sldMk cId="1776330852" sldId="259"/>
            <ac:grpSpMk id="39" creationId="{28460BD8-AE3F-4AC9-9D0B-717052AA5D3A}"/>
          </ac:grpSpMkLst>
        </pc:grpChg>
        <pc:grpChg chg="add del">
          <ac:chgData name="Antony Swistun" userId="055408398309bce4" providerId="LiveId" clId="{C164DAA7-63F9-4CA4-9D2E-B4D7E4E30465}" dt="2021-07-09T08:43:49.254" v="863" actId="26606"/>
          <ac:grpSpMkLst>
            <pc:docMk/>
            <pc:sldMk cId="1776330852" sldId="259"/>
            <ac:grpSpMk id="43" creationId="{B5F26A87-0610-435F-AA13-BD658385C9D9}"/>
          </ac:grpSpMkLst>
        </pc:grpChg>
        <pc:grpChg chg="add del">
          <ac:chgData name="Antony Swistun" userId="055408398309bce4" providerId="LiveId" clId="{C164DAA7-63F9-4CA4-9D2E-B4D7E4E30465}" dt="2021-07-09T17:42:02.280" v="2245" actId="26606"/>
          <ac:grpSpMkLst>
            <pc:docMk/>
            <pc:sldMk cId="1776330852" sldId="259"/>
            <ac:grpSpMk id="44" creationId="{28460BD8-AE3F-4AC9-9D0B-717052AA5D3A}"/>
          </ac:grpSpMkLst>
        </pc:grpChg>
        <pc:cxnChg chg="add del">
          <ac:chgData name="Antony Swistun" userId="055408398309bce4" providerId="LiveId" clId="{C164DAA7-63F9-4CA4-9D2E-B4D7E4E30465}" dt="2021-07-09T08:43:40.745" v="860" actId="26606"/>
          <ac:cxnSpMkLst>
            <pc:docMk/>
            <pc:sldMk cId="1776330852" sldId="259"/>
            <ac:cxnSpMk id="21" creationId="{EB898B32-3891-4C3A-8F58-C5969D2E9033}"/>
          </ac:cxnSpMkLst>
        </pc:cxnChg>
        <pc:cxnChg chg="add del">
          <ac:chgData name="Antony Swistun" userId="055408398309bce4" providerId="LiveId" clId="{C164DAA7-63F9-4CA4-9D2E-B4D7E4E30465}" dt="2021-07-09T08:43:40.745" v="860" actId="26606"/>
          <ac:cxnSpMkLst>
            <pc:docMk/>
            <pc:sldMk cId="1776330852" sldId="259"/>
            <ac:cxnSpMk id="23" creationId="{4AE4806D-B8F9-4679-A68A-9BD21C01A301}"/>
          </ac:cxnSpMkLst>
        </pc:cxnChg>
        <pc:cxnChg chg="add del">
          <ac:chgData name="Antony Swistun" userId="055408398309bce4" providerId="LiveId" clId="{C164DAA7-63F9-4CA4-9D2E-B4D7E4E30465}" dt="2021-07-09T17:41:59.715" v="2242" actId="26606"/>
          <ac:cxnSpMkLst>
            <pc:docMk/>
            <pc:sldMk cId="1776330852" sldId="259"/>
            <ac:cxnSpMk id="24" creationId="{EB898B32-3891-4C3A-8F58-C5969D2E9033}"/>
          </ac:cxnSpMkLst>
        </pc:cxnChg>
        <pc:cxnChg chg="add del">
          <ac:chgData name="Antony Swistun" userId="055408398309bce4" providerId="LiveId" clId="{C164DAA7-63F9-4CA4-9D2E-B4D7E4E30465}" dt="2021-07-09T17:41:59.715" v="2242" actId="26606"/>
          <ac:cxnSpMkLst>
            <pc:docMk/>
            <pc:sldMk cId="1776330852" sldId="259"/>
            <ac:cxnSpMk id="26" creationId="{4AE4806D-B8F9-4679-A68A-9BD21C01A301}"/>
          </ac:cxnSpMkLst>
        </pc:cxnChg>
        <pc:cxnChg chg="add del">
          <ac:chgData name="Antony Swistun" userId="055408398309bce4" providerId="LiveId" clId="{C164DAA7-63F9-4CA4-9D2E-B4D7E4E30465}" dt="2021-07-09T17:42:02.280" v="2245" actId="26606"/>
          <ac:cxnSpMkLst>
            <pc:docMk/>
            <pc:sldMk cId="1776330852" sldId="259"/>
            <ac:cxnSpMk id="49" creationId="{C9C5D90B-7EE3-4D26-AB7D-A5A3A6E11203}"/>
          </ac:cxnSpMkLst>
        </pc:cxnChg>
      </pc:sldChg>
      <pc:sldChg chg="addSp delSp modSp mod setBg setClrOvrMap delDesignElem chgLayout">
        <pc:chgData name="Antony Swistun" userId="055408398309bce4" providerId="LiveId" clId="{C164DAA7-63F9-4CA4-9D2E-B4D7E4E30465}" dt="2021-07-09T20:21:40.225" v="4986"/>
        <pc:sldMkLst>
          <pc:docMk/>
          <pc:sldMk cId="1141886450" sldId="260"/>
        </pc:sldMkLst>
        <pc:spChg chg="add mod ord">
          <ac:chgData name="Antony Swistun" userId="055408398309bce4" providerId="LiveId" clId="{C164DAA7-63F9-4CA4-9D2E-B4D7E4E30465}" dt="2021-07-09T19:26:58.187" v="4249" actId="2711"/>
          <ac:spMkLst>
            <pc:docMk/>
            <pc:sldMk cId="1141886450" sldId="260"/>
            <ac:spMk id="2" creationId="{AE72C19F-DCCD-4B93-89CF-7999CB1A629E}"/>
          </ac:spMkLst>
        </pc:spChg>
        <pc:spChg chg="add mod ord">
          <ac:chgData name="Antony Swistun" userId="055408398309bce4" providerId="LiveId" clId="{C164DAA7-63F9-4CA4-9D2E-B4D7E4E30465}" dt="2021-07-09T17:18:13.470" v="2018" actId="2711"/>
          <ac:spMkLst>
            <pc:docMk/>
            <pc:sldMk cId="1141886450" sldId="260"/>
            <ac:spMk id="4" creationId="{7E9EDE7F-3379-4305-9DA7-1A60E3514199}"/>
          </ac:spMkLst>
        </pc:spChg>
        <pc:spChg chg="del mod">
          <ac:chgData name="Antony Swistun" userId="055408398309bce4" providerId="LiveId" clId="{C164DAA7-63F9-4CA4-9D2E-B4D7E4E30465}" dt="2021-07-09T08:49:56.778" v="910" actId="21"/>
          <ac:spMkLst>
            <pc:docMk/>
            <pc:sldMk cId="1141886450" sldId="260"/>
            <ac:spMk id="5" creationId="{934080AA-0564-4AF7-85ED-274A5026EA40}"/>
          </ac:spMkLst>
        </pc:spChg>
        <pc:spChg chg="add del mod">
          <ac:chgData name="Antony Swistun" userId="055408398309bce4" providerId="LiveId" clId="{C164DAA7-63F9-4CA4-9D2E-B4D7E4E30465}" dt="2021-07-08T15:15:39.585" v="452" actId="21"/>
          <ac:spMkLst>
            <pc:docMk/>
            <pc:sldMk cId="1141886450" sldId="260"/>
            <ac:spMk id="15" creationId="{84743BF6-AB74-40E6-9F8A-7659CD040933}"/>
          </ac:spMkLst>
        </pc:spChg>
        <pc:spChg chg="add del mod">
          <ac:chgData name="Antony Swistun" userId="055408398309bce4" providerId="LiveId" clId="{C164DAA7-63F9-4CA4-9D2E-B4D7E4E30465}" dt="2021-07-09T08:50:30.864" v="915" actId="21"/>
          <ac:spMkLst>
            <pc:docMk/>
            <pc:sldMk cId="1141886450" sldId="260"/>
            <ac:spMk id="19" creationId="{389BFA71-3B68-4E5D-B25C-9E06A0F7EFA9}"/>
          </ac:spMkLst>
        </pc:spChg>
        <pc:spChg chg="add">
          <ac:chgData name="Antony Swistun" userId="055408398309bce4" providerId="LiveId" clId="{C164DAA7-63F9-4CA4-9D2E-B4D7E4E30465}" dt="2021-07-09T08:50:43.828" v="917" actId="26606"/>
          <ac:spMkLst>
            <pc:docMk/>
            <pc:sldMk cId="1141886450" sldId="260"/>
            <ac:spMk id="21" creationId="{D94A7024-D948-494D-8920-BBA2DA07D15B}"/>
          </ac:spMkLst>
        </pc:spChg>
        <pc:spChg chg="add del">
          <ac:chgData name="Antony Swistun" userId="055408398309bce4" providerId="LiveId" clId="{C164DAA7-63F9-4CA4-9D2E-B4D7E4E30465}" dt="2021-07-08T16:05:38.710" v="746" actId="26606"/>
          <ac:spMkLst>
            <pc:docMk/>
            <pc:sldMk cId="1141886450" sldId="260"/>
            <ac:spMk id="28" creationId="{3F088236-D655-4F88-B238-E16762358025}"/>
          </ac:spMkLst>
        </pc:spChg>
        <pc:spChg chg="add del">
          <ac:chgData name="Antony Swistun" userId="055408398309bce4" providerId="LiveId" clId="{C164DAA7-63F9-4CA4-9D2E-B4D7E4E30465}" dt="2021-07-08T16:05:38.710" v="746" actId="26606"/>
          <ac:spMkLst>
            <pc:docMk/>
            <pc:sldMk cId="1141886450" sldId="260"/>
            <ac:spMk id="30" creationId="{3DAC0C92-199E-475C-9390-119A9B027276}"/>
          </ac:spMkLst>
        </pc:spChg>
        <pc:spChg chg="add del">
          <ac:chgData name="Antony Swistun" userId="055408398309bce4" providerId="LiveId" clId="{C164DAA7-63F9-4CA4-9D2E-B4D7E4E30465}" dt="2021-07-08T16:05:38.710" v="746" actId="26606"/>
          <ac:spMkLst>
            <pc:docMk/>
            <pc:sldMk cId="1141886450" sldId="260"/>
            <ac:spMk id="32" creationId="{C4CFB339-0ED8-4FE2-9EF1-6D1375B8499B}"/>
          </ac:spMkLst>
        </pc:spChg>
        <pc:spChg chg="add del">
          <ac:chgData name="Antony Swistun" userId="055408398309bce4" providerId="LiveId" clId="{C164DAA7-63F9-4CA4-9D2E-B4D7E4E30465}" dt="2021-07-08T16:05:38.710" v="746" actId="26606"/>
          <ac:spMkLst>
            <pc:docMk/>
            <pc:sldMk cId="1141886450" sldId="260"/>
            <ac:spMk id="34" creationId="{31896C80-2069-4431-9C19-83B913734490}"/>
          </ac:spMkLst>
        </pc:spChg>
        <pc:spChg chg="add del">
          <ac:chgData name="Antony Swistun" userId="055408398309bce4" providerId="LiveId" clId="{C164DAA7-63F9-4CA4-9D2E-B4D7E4E30465}" dt="2021-07-08T16:05:38.710" v="746" actId="26606"/>
          <ac:spMkLst>
            <pc:docMk/>
            <pc:sldMk cId="1141886450" sldId="260"/>
            <ac:spMk id="36" creationId="{BF120A21-0841-4823-B0C4-28AEBCEF9B78}"/>
          </ac:spMkLst>
        </pc:spChg>
        <pc:spChg chg="add del">
          <ac:chgData name="Antony Swistun" userId="055408398309bce4" providerId="LiveId" clId="{C164DAA7-63F9-4CA4-9D2E-B4D7E4E30465}" dt="2021-07-08T16:05:38.710" v="746" actId="26606"/>
          <ac:spMkLst>
            <pc:docMk/>
            <pc:sldMk cId="1141886450" sldId="260"/>
            <ac:spMk id="38" creationId="{DBB05BAE-BBD3-4289-899F-A6851503C6B0}"/>
          </ac:spMkLst>
        </pc:spChg>
        <pc:spChg chg="add del">
          <ac:chgData name="Antony Swistun" userId="055408398309bce4" providerId="LiveId" clId="{C164DAA7-63F9-4CA4-9D2E-B4D7E4E30465}" dt="2021-07-08T16:05:38.710" v="746" actId="26606"/>
          <ac:spMkLst>
            <pc:docMk/>
            <pc:sldMk cId="1141886450" sldId="260"/>
            <ac:spMk id="40" creationId="{9874D11C-36F5-4BBE-A490-019A54E953B0}"/>
          </ac:spMkLst>
        </pc:spChg>
        <pc:spChg chg="add del">
          <ac:chgData name="Antony Swistun" userId="055408398309bce4" providerId="LiveId" clId="{C164DAA7-63F9-4CA4-9D2E-B4D7E4E30465}" dt="2021-07-08T16:05:38.698" v="745" actId="26606"/>
          <ac:spMkLst>
            <pc:docMk/>
            <pc:sldMk cId="1141886450" sldId="260"/>
            <ac:spMk id="45" creationId="{3BCB5F6A-9EB0-40B0-9D13-3023E9A20508}"/>
          </ac:spMkLst>
        </pc:spChg>
        <pc:spChg chg="add del">
          <ac:chgData name="Antony Swistun" userId="055408398309bce4" providerId="LiveId" clId="{C164DAA7-63F9-4CA4-9D2E-B4D7E4E30465}" dt="2021-07-09T08:49:32.498" v="908" actId="700"/>
          <ac:spMkLst>
            <pc:docMk/>
            <pc:sldMk cId="1141886450" sldId="260"/>
            <ac:spMk id="47" creationId="{D94A7024-D948-494D-8920-BBA2DA07D15B}"/>
          </ac:spMkLst>
        </pc:spChg>
        <pc:grpChg chg="add">
          <ac:chgData name="Antony Swistun" userId="055408398309bce4" providerId="LiveId" clId="{C164DAA7-63F9-4CA4-9D2E-B4D7E4E30465}" dt="2021-07-09T08:50:43.828" v="917" actId="26606"/>
          <ac:grpSpMkLst>
            <pc:docMk/>
            <pc:sldMk cId="1141886450" sldId="260"/>
            <ac:grpSpMk id="9" creationId="{10BE40E3-5550-4CDD-B4FD-387C33EBF157}"/>
          </ac:grpSpMkLst>
        </pc:grpChg>
        <pc:picChg chg="mod ord">
          <ac:chgData name="Antony Swistun" userId="055408398309bce4" providerId="LiveId" clId="{C164DAA7-63F9-4CA4-9D2E-B4D7E4E30465}" dt="2021-07-08T16:05:38.710" v="746" actId="26606"/>
          <ac:picMkLst>
            <pc:docMk/>
            <pc:sldMk cId="1141886450" sldId="260"/>
            <ac:picMk id="3" creationId="{A1AD29A0-3C54-43A7-B0CE-EC0B2F2ECFAF}"/>
          </ac:picMkLst>
        </pc:picChg>
        <pc:picChg chg="add del mod">
          <ac:chgData name="Antony Swistun" userId="055408398309bce4" providerId="LiveId" clId="{C164DAA7-63F9-4CA4-9D2E-B4D7E4E30465}" dt="2021-07-08T16:05:22.381" v="743" actId="21"/>
          <ac:picMkLst>
            <pc:docMk/>
            <pc:sldMk cId="1141886450" sldId="260"/>
            <ac:picMk id="4" creationId="{B4CE0DE0-5167-4275-9944-963B36F6D6EB}"/>
          </ac:picMkLst>
        </pc:picChg>
        <pc:cxnChg chg="add del">
          <ac:chgData name="Antony Swistun" userId="055408398309bce4" providerId="LiveId" clId="{C164DAA7-63F9-4CA4-9D2E-B4D7E4E30465}" dt="2021-07-08T16:05:38.710" v="746" actId="26606"/>
          <ac:cxnSpMkLst>
            <pc:docMk/>
            <pc:sldMk cId="1141886450" sldId="260"/>
            <ac:cxnSpMk id="24" creationId="{64FA5DFF-7FE6-4855-84E6-DFA78EE978BD}"/>
          </ac:cxnSpMkLst>
        </pc:cxnChg>
        <pc:cxnChg chg="add del">
          <ac:chgData name="Antony Swistun" userId="055408398309bce4" providerId="LiveId" clId="{C164DAA7-63F9-4CA4-9D2E-B4D7E4E30465}" dt="2021-07-08T16:05:38.710" v="746" actId="26606"/>
          <ac:cxnSpMkLst>
            <pc:docMk/>
            <pc:sldMk cId="1141886450" sldId="260"/>
            <ac:cxnSpMk id="26" creationId="{2AFD8CBA-54A3-4363-991B-B9C631BBFA74}"/>
          </ac:cxnSpMkLst>
        </pc:cxnChg>
      </pc:sldChg>
      <pc:sldChg chg="addSp delSp modSp mod setBg modClrScheme addAnim delAnim setClrOvrMap delDesignElem chgLayout">
        <pc:chgData name="Antony Swistun" userId="055408398309bce4" providerId="LiveId" clId="{C164DAA7-63F9-4CA4-9D2E-B4D7E4E30465}" dt="2021-07-09T20:21:40.225" v="4986"/>
        <pc:sldMkLst>
          <pc:docMk/>
          <pc:sldMk cId="714651173" sldId="262"/>
        </pc:sldMkLst>
        <pc:spChg chg="add del mod ord">
          <ac:chgData name="Antony Swistun" userId="055408398309bce4" providerId="LiveId" clId="{C164DAA7-63F9-4CA4-9D2E-B4D7E4E30465}" dt="2021-07-09T17:46:11.507" v="2269" actId="21"/>
          <ac:spMkLst>
            <pc:docMk/>
            <pc:sldMk cId="714651173" sldId="262"/>
            <ac:spMk id="2" creationId="{57760E6A-AF6C-4E59-B078-2EE4BCBBFC67}"/>
          </ac:spMkLst>
        </pc:spChg>
        <pc:spChg chg="add mod ord">
          <ac:chgData name="Antony Swistun" userId="055408398309bce4" providerId="LiveId" clId="{C164DAA7-63F9-4CA4-9D2E-B4D7E4E30465}" dt="2021-07-09T18:13:28.376" v="2844" actId="14100"/>
          <ac:spMkLst>
            <pc:docMk/>
            <pc:sldMk cId="714651173" sldId="262"/>
            <ac:spMk id="4" creationId="{94C8AFF6-874A-446B-8EDF-61848B7A325F}"/>
          </ac:spMkLst>
        </pc:spChg>
        <pc:spChg chg="add del mod ord">
          <ac:chgData name="Antony Swistun" userId="055408398309bce4" providerId="LiveId" clId="{C164DAA7-63F9-4CA4-9D2E-B4D7E4E30465}" dt="2021-07-09T18:04:32.165" v="2628" actId="931"/>
          <ac:spMkLst>
            <pc:docMk/>
            <pc:sldMk cId="714651173" sldId="262"/>
            <ac:spMk id="5" creationId="{40075046-DE30-4BF9-9F03-39C1789B38CC}"/>
          </ac:spMkLst>
        </pc:spChg>
        <pc:spChg chg="del mod">
          <ac:chgData name="Antony Swistun" userId="055408398309bce4" providerId="LiveId" clId="{C164DAA7-63F9-4CA4-9D2E-B4D7E4E30465}" dt="2021-07-09T08:57:19.618" v="1371" actId="21"/>
          <ac:spMkLst>
            <pc:docMk/>
            <pc:sldMk cId="714651173" sldId="262"/>
            <ac:spMk id="5" creationId="{4BE472A0-074A-4E35-8576-CA2E87D4F8BB}"/>
          </ac:spMkLst>
        </pc:spChg>
        <pc:spChg chg="add mod ord">
          <ac:chgData name="Antony Swistun" userId="055408398309bce4" providerId="LiveId" clId="{C164DAA7-63F9-4CA4-9D2E-B4D7E4E30465}" dt="2021-07-09T18:16:15.845" v="2884" actId="1076"/>
          <ac:spMkLst>
            <pc:docMk/>
            <pc:sldMk cId="714651173" sldId="262"/>
            <ac:spMk id="10" creationId="{59EF5347-88EC-44A6-A2A3-F79EC25F6F9A}"/>
          </ac:spMkLst>
        </pc:spChg>
        <pc:spChg chg="add del">
          <ac:chgData name="Antony Swistun" userId="055408398309bce4" providerId="LiveId" clId="{C164DAA7-63F9-4CA4-9D2E-B4D7E4E30465}" dt="2021-07-09T08:57:03.362" v="1368" actId="700"/>
          <ac:spMkLst>
            <pc:docMk/>
            <pc:sldMk cId="714651173" sldId="262"/>
            <ac:spMk id="15" creationId="{3BCB5F6A-9EB0-40B0-9D13-3023E9A20508}"/>
          </ac:spMkLst>
        </pc:spChg>
        <pc:spChg chg="add del mod ord">
          <ac:chgData name="Antony Swistun" userId="055408398309bce4" providerId="LiveId" clId="{C164DAA7-63F9-4CA4-9D2E-B4D7E4E30465}" dt="2021-07-09T17:46:34.510" v="2272" actId="931"/>
          <ac:spMkLst>
            <pc:docMk/>
            <pc:sldMk cId="714651173" sldId="262"/>
            <ac:spMk id="15" creationId="{8106E46F-B6C9-42E0-8571-50BF190177B9}"/>
          </ac:spMkLst>
        </pc:spChg>
        <pc:spChg chg="add del mod">
          <ac:chgData name="Antony Swistun" userId="055408398309bce4" providerId="LiveId" clId="{C164DAA7-63F9-4CA4-9D2E-B4D7E4E30465}" dt="2021-07-09T17:46:16.325" v="2270" actId="21"/>
          <ac:spMkLst>
            <pc:docMk/>
            <pc:sldMk cId="714651173" sldId="262"/>
            <ac:spMk id="20" creationId="{EAE60005-D586-45C4-BE1B-5E1EAEE89881}"/>
          </ac:spMkLst>
        </pc:spChg>
        <pc:spChg chg="add mod">
          <ac:chgData name="Antony Swistun" userId="055408398309bce4" providerId="LiveId" clId="{C164DAA7-63F9-4CA4-9D2E-B4D7E4E30465}" dt="2021-07-09T18:16:27.095" v="2886" actId="1076"/>
          <ac:spMkLst>
            <pc:docMk/>
            <pc:sldMk cId="714651173" sldId="262"/>
            <ac:spMk id="23" creationId="{EE515B31-3CEB-4DF7-BA5E-9403BA001B02}"/>
          </ac:spMkLst>
        </pc:spChg>
        <pc:grpChg chg="add del">
          <ac:chgData name="Antony Swistun" userId="055408398309bce4" providerId="LiveId" clId="{C164DAA7-63F9-4CA4-9D2E-B4D7E4E30465}" dt="2021-07-09T17:45:24.279" v="2265" actId="700"/>
          <ac:grpSpMkLst>
            <pc:docMk/>
            <pc:sldMk cId="714651173" sldId="262"/>
            <ac:grpSpMk id="8" creationId="{88C9B83F-64CD-41C1-925F-A08801FFD0BD}"/>
          </ac:grpSpMkLst>
        </pc:grpChg>
        <pc:picChg chg="del mod modCrop">
          <ac:chgData name="Antony Swistun" userId="055408398309bce4" providerId="LiveId" clId="{C164DAA7-63F9-4CA4-9D2E-B4D7E4E30465}" dt="2021-07-09T17:45:42.122" v="2267" actId="21"/>
          <ac:picMkLst>
            <pc:docMk/>
            <pc:sldMk cId="714651173" sldId="262"/>
            <ac:picMk id="3" creationId="{55758552-E213-4CEB-BE23-8EC781F625B9}"/>
          </ac:picMkLst>
        </pc:picChg>
        <pc:picChg chg="add mod">
          <ac:chgData name="Antony Swistun" userId="055408398309bce4" providerId="LiveId" clId="{C164DAA7-63F9-4CA4-9D2E-B4D7E4E30465}" dt="2021-07-09T18:16:58.026" v="2888" actId="14100"/>
          <ac:picMkLst>
            <pc:docMk/>
            <pc:sldMk cId="714651173" sldId="262"/>
            <ac:picMk id="22" creationId="{47114BFA-4094-4F08-8C35-2637C97CA15F}"/>
          </ac:picMkLst>
        </pc:picChg>
        <pc:picChg chg="add mod">
          <ac:chgData name="Antony Swistun" userId="055408398309bce4" providerId="LiveId" clId="{C164DAA7-63F9-4CA4-9D2E-B4D7E4E30465}" dt="2021-07-09T18:17:34.505" v="2889" actId="1440"/>
          <ac:picMkLst>
            <pc:docMk/>
            <pc:sldMk cId="714651173" sldId="262"/>
            <ac:picMk id="25" creationId="{F1CE8C85-62FC-4C1A-9BAE-F0ACC95BC77D}"/>
          </ac:picMkLst>
        </pc:picChg>
        <pc:cxnChg chg="del">
          <ac:chgData name="Antony Swistun" userId="055408398309bce4" providerId="LiveId" clId="{C164DAA7-63F9-4CA4-9D2E-B4D7E4E30465}" dt="2021-07-08T16:20:45.868" v="829" actId="26606"/>
          <ac:cxnSpMkLst>
            <pc:docMk/>
            <pc:sldMk cId="714651173" sldId="262"/>
            <ac:cxnSpMk id="10" creationId="{0B5F7E3B-C5F1-40E0-A491-558BAFBC1127}"/>
          </ac:cxnSpMkLst>
        </pc:cxnChg>
      </pc:sldChg>
      <pc:sldChg chg="addSp delSp modSp mod setBg modClrScheme chgLayout">
        <pc:chgData name="Antony Swistun" userId="055408398309bce4" providerId="LiveId" clId="{C164DAA7-63F9-4CA4-9D2E-B4D7E4E30465}" dt="2021-07-09T20:21:40.225" v="4986"/>
        <pc:sldMkLst>
          <pc:docMk/>
          <pc:sldMk cId="1504937434" sldId="263"/>
        </pc:sldMkLst>
        <pc:spChg chg="add mod ord">
          <ac:chgData name="Antony Swistun" userId="055408398309bce4" providerId="LiveId" clId="{C164DAA7-63F9-4CA4-9D2E-B4D7E4E30465}" dt="2021-07-09T18:22:30.507" v="3022" actId="20577"/>
          <ac:spMkLst>
            <pc:docMk/>
            <pc:sldMk cId="1504937434" sldId="263"/>
            <ac:spMk id="2" creationId="{638FF52A-E848-4C1C-8EC6-C0BA2DD11F9D}"/>
          </ac:spMkLst>
        </pc:spChg>
        <pc:spChg chg="add mod ord">
          <ac:chgData name="Antony Swistun" userId="055408398309bce4" providerId="LiveId" clId="{C164DAA7-63F9-4CA4-9D2E-B4D7E4E30465}" dt="2021-07-09T17:19:28.747" v="2024" actId="255"/>
          <ac:spMkLst>
            <pc:docMk/>
            <pc:sldMk cId="1504937434" sldId="263"/>
            <ac:spMk id="3" creationId="{FBC574A9-6CB3-441B-8167-4809D8FCF30D}"/>
          </ac:spMkLst>
        </pc:spChg>
        <pc:spChg chg="add mod ord">
          <ac:chgData name="Antony Swistun" userId="055408398309bce4" providerId="LiveId" clId="{C164DAA7-63F9-4CA4-9D2E-B4D7E4E30465}" dt="2021-07-09T17:19:23.243" v="2023" actId="2711"/>
          <ac:spMkLst>
            <pc:docMk/>
            <pc:sldMk cId="1504937434" sldId="263"/>
            <ac:spMk id="4" creationId="{61B66F18-3960-4145-822A-FDEA08015963}"/>
          </ac:spMkLst>
        </pc:spChg>
        <pc:spChg chg="mod">
          <ac:chgData name="Antony Swistun" userId="055408398309bce4" providerId="LiveId" clId="{C164DAA7-63F9-4CA4-9D2E-B4D7E4E30465}" dt="2021-07-09T09:06:36.594" v="1478" actId="14100"/>
          <ac:spMkLst>
            <pc:docMk/>
            <pc:sldMk cId="1504937434" sldId="263"/>
            <ac:spMk id="6" creationId="{7279A02F-76A7-4636-864C-05326F4DFBFB}"/>
          </ac:spMkLst>
        </pc:spChg>
        <pc:spChg chg="mod">
          <ac:chgData name="Antony Swistun" userId="055408398309bce4" providerId="LiveId" clId="{C164DAA7-63F9-4CA4-9D2E-B4D7E4E30465}" dt="2021-07-09T09:06:40.982" v="1480" actId="14100"/>
          <ac:spMkLst>
            <pc:docMk/>
            <pc:sldMk cId="1504937434" sldId="263"/>
            <ac:spMk id="7" creationId="{F51F1CF2-C0C6-48B7-BBBC-0913C5FBA8E4}"/>
          </ac:spMkLst>
        </pc:spChg>
        <pc:spChg chg="add del mod">
          <ac:chgData name="Antony Swistun" userId="055408398309bce4" providerId="LiveId" clId="{C164DAA7-63F9-4CA4-9D2E-B4D7E4E30465}" dt="2021-07-09T09:00:57.079" v="1400" actId="21"/>
          <ac:spMkLst>
            <pc:docMk/>
            <pc:sldMk cId="1504937434" sldId="263"/>
            <ac:spMk id="14" creationId="{5AE65AB2-1021-4162-A032-67D126D2F3F7}"/>
          </ac:spMkLst>
        </pc:spChg>
        <pc:picChg chg="mod ord">
          <ac:chgData name="Antony Swistun" userId="055408398309bce4" providerId="LiveId" clId="{C164DAA7-63F9-4CA4-9D2E-B4D7E4E30465}" dt="2021-07-09T18:21:39.385" v="2983" actId="1440"/>
          <ac:picMkLst>
            <pc:docMk/>
            <pc:sldMk cId="1504937434" sldId="263"/>
            <ac:picMk id="5" creationId="{03F47E70-F4FA-48FD-8643-EED388151C7E}"/>
          </ac:picMkLst>
        </pc:picChg>
        <pc:picChg chg="mod ord">
          <ac:chgData name="Antony Swistun" userId="055408398309bce4" providerId="LiveId" clId="{C164DAA7-63F9-4CA4-9D2E-B4D7E4E30465}" dt="2021-07-09T18:21:37.039" v="2982" actId="1440"/>
          <ac:picMkLst>
            <pc:docMk/>
            <pc:sldMk cId="1504937434" sldId="263"/>
            <ac:picMk id="8" creationId="{E1D19719-5FAF-49E1-9CAB-FF5D7750B49C}"/>
          </ac:picMkLst>
        </pc:picChg>
      </pc:sldChg>
      <pc:sldChg chg="addSp delSp modSp mod setBg modClrScheme addAnim setClrOvrMap delDesignElem chgLayout">
        <pc:chgData name="Antony Swistun" userId="055408398309bce4" providerId="LiveId" clId="{C164DAA7-63F9-4CA4-9D2E-B4D7E4E30465}" dt="2021-07-09T20:21:40.225" v="4986"/>
        <pc:sldMkLst>
          <pc:docMk/>
          <pc:sldMk cId="2319808572" sldId="264"/>
        </pc:sldMkLst>
        <pc:spChg chg="add mod ord">
          <ac:chgData name="Antony Swistun" userId="055408398309bce4" providerId="LiveId" clId="{C164DAA7-63F9-4CA4-9D2E-B4D7E4E30465}" dt="2021-07-09T19:27:27.007" v="4252" actId="20577"/>
          <ac:spMkLst>
            <pc:docMk/>
            <pc:sldMk cId="2319808572" sldId="264"/>
            <ac:spMk id="2" creationId="{0B58F8D9-C34B-4C01-A64E-6190A2EEE0FE}"/>
          </ac:spMkLst>
        </pc:spChg>
        <pc:spChg chg="del mod ord">
          <ac:chgData name="Antony Swistun" userId="055408398309bce4" providerId="LiveId" clId="{C164DAA7-63F9-4CA4-9D2E-B4D7E4E30465}" dt="2021-07-08T14:35:06.841" v="256" actId="21"/>
          <ac:spMkLst>
            <pc:docMk/>
            <pc:sldMk cId="2319808572" sldId="264"/>
            <ac:spMk id="12" creationId="{326486A7-366D-47B0-9F51-437BDB80FDFC}"/>
          </ac:spMkLst>
        </pc:spChg>
        <pc:spChg chg="add">
          <ac:chgData name="Antony Swistun" userId="055408398309bce4" providerId="LiveId" clId="{C164DAA7-63F9-4CA4-9D2E-B4D7E4E30465}" dt="2021-07-09T08:42:07.230" v="848" actId="26606"/>
          <ac:spMkLst>
            <pc:docMk/>
            <pc:sldMk cId="2319808572" sldId="264"/>
            <ac:spMk id="28" creationId="{4F71A406-3CB7-4E4D-B434-24E6AA4F3997}"/>
          </ac:spMkLst>
        </pc:spChg>
        <pc:spChg chg="add del mod">
          <ac:chgData name="Antony Swistun" userId="055408398309bce4" providerId="LiveId" clId="{C164DAA7-63F9-4CA4-9D2E-B4D7E4E30465}" dt="2021-07-09T08:41:37.816" v="847" actId="21"/>
          <ac:spMkLst>
            <pc:docMk/>
            <pc:sldMk cId="2319808572" sldId="264"/>
            <ac:spMk id="55" creationId="{3CEAF7DD-1ACC-4B7F-836D-20F504E7926E}"/>
          </ac:spMkLst>
        </pc:spChg>
        <pc:spChg chg="add del">
          <ac:chgData name="Antony Swistun" userId="055408398309bce4" providerId="LiveId" clId="{C164DAA7-63F9-4CA4-9D2E-B4D7E4E30465}" dt="2021-07-08T14:20:19.942" v="8" actId="26606"/>
          <ac:spMkLst>
            <pc:docMk/>
            <pc:sldMk cId="2319808572" sldId="264"/>
            <ac:spMk id="81" creationId="{4BE9D4C4-9FA3-4885-A769-301639CC7AD4}"/>
          </ac:spMkLst>
        </pc:spChg>
        <pc:spChg chg="add del">
          <ac:chgData name="Antony Swistun" userId="055408398309bce4" providerId="LiveId" clId="{C164DAA7-63F9-4CA4-9D2E-B4D7E4E30465}" dt="2021-07-08T14:20:19.942" v="8" actId="26606"/>
          <ac:spMkLst>
            <pc:docMk/>
            <pc:sldMk cId="2319808572" sldId="264"/>
            <ac:spMk id="82" creationId="{7EB6695E-BED5-4DA3-8C9B-AD301AEF4776}"/>
          </ac:spMkLst>
        </pc:spChg>
        <pc:spChg chg="add del">
          <ac:chgData name="Antony Swistun" userId="055408398309bce4" providerId="LiveId" clId="{C164DAA7-63F9-4CA4-9D2E-B4D7E4E30465}" dt="2021-07-08T14:20:12.039" v="5" actId="26606"/>
          <ac:spMkLst>
            <pc:docMk/>
            <pc:sldMk cId="2319808572" sldId="264"/>
            <ac:spMk id="84" creationId="{FD076C4F-CB47-4A2D-95A1-9D5E3C2B7683}"/>
          </ac:spMkLst>
        </pc:spChg>
        <pc:spChg chg="add del">
          <ac:chgData name="Antony Swistun" userId="055408398309bce4" providerId="LiveId" clId="{C164DAA7-63F9-4CA4-9D2E-B4D7E4E30465}" dt="2021-07-08T14:20:12.039" v="5" actId="26606"/>
          <ac:spMkLst>
            <pc:docMk/>
            <pc:sldMk cId="2319808572" sldId="264"/>
            <ac:spMk id="93" creationId="{6F953D60-C1AF-4BFA-9B22-BFE8F0BA1D30}"/>
          </ac:spMkLst>
        </pc:spChg>
        <pc:spChg chg="add del">
          <ac:chgData name="Antony Swistun" userId="055408398309bce4" providerId="LiveId" clId="{C164DAA7-63F9-4CA4-9D2E-B4D7E4E30465}" dt="2021-07-08T14:20:19.926" v="7" actId="26606"/>
          <ac:spMkLst>
            <pc:docMk/>
            <pc:sldMk cId="2319808572" sldId="264"/>
            <ac:spMk id="95" creationId="{2C020F0B-C1D1-4E35-8674-2F6D2EB48867}"/>
          </ac:spMkLst>
        </pc:spChg>
        <pc:spChg chg="add del">
          <ac:chgData name="Antony Swistun" userId="055408398309bce4" providerId="LiveId" clId="{C164DAA7-63F9-4CA4-9D2E-B4D7E4E30465}" dt="2021-07-08T14:20:19.926" v="7" actId="26606"/>
          <ac:spMkLst>
            <pc:docMk/>
            <pc:sldMk cId="2319808572" sldId="264"/>
            <ac:spMk id="96" creationId="{F9CBB306-8362-4E9F-8E8F-724CB89A5365}"/>
          </ac:spMkLst>
        </pc:spChg>
        <pc:spChg chg="add del">
          <ac:chgData name="Antony Swistun" userId="055408398309bce4" providerId="LiveId" clId="{C164DAA7-63F9-4CA4-9D2E-B4D7E4E30465}" dt="2021-07-08T14:20:19.926" v="7" actId="26606"/>
          <ac:spMkLst>
            <pc:docMk/>
            <pc:sldMk cId="2319808572" sldId="264"/>
            <ac:spMk id="97" creationId="{45A9F879-5728-4241-84BE-EBFBB9D63DBC}"/>
          </ac:spMkLst>
        </pc:spChg>
        <pc:spChg chg="add del">
          <ac:chgData name="Antony Swistun" userId="055408398309bce4" providerId="LiveId" clId="{C164DAA7-63F9-4CA4-9D2E-B4D7E4E30465}" dt="2021-07-08T14:20:19.926" v="7" actId="26606"/>
          <ac:spMkLst>
            <pc:docMk/>
            <pc:sldMk cId="2319808572" sldId="264"/>
            <ac:spMk id="98" creationId="{F19F8C88-9B7E-4596-8D09-DF90F41CA9EB}"/>
          </ac:spMkLst>
        </pc:spChg>
        <pc:spChg chg="add del">
          <ac:chgData name="Antony Swistun" userId="055408398309bce4" providerId="LiveId" clId="{C164DAA7-63F9-4CA4-9D2E-B4D7E4E30465}" dt="2021-07-08T14:20:19.926" v="7" actId="26606"/>
          <ac:spMkLst>
            <pc:docMk/>
            <pc:sldMk cId="2319808572" sldId="264"/>
            <ac:spMk id="100" creationId="{CDFCE3EB-D8EE-4ECA-9D06-6979FD3555DC}"/>
          </ac:spMkLst>
        </pc:spChg>
        <pc:spChg chg="add del">
          <ac:chgData name="Antony Swistun" userId="055408398309bce4" providerId="LiveId" clId="{C164DAA7-63F9-4CA4-9D2E-B4D7E4E30465}" dt="2021-07-08T14:20:19.926" v="7" actId="26606"/>
          <ac:spMkLst>
            <pc:docMk/>
            <pc:sldMk cId="2319808572" sldId="264"/>
            <ac:spMk id="103" creationId="{0F30D126-B32B-40C9-84A3-C2FAD3B515F6}"/>
          </ac:spMkLst>
        </pc:spChg>
        <pc:spChg chg="add del">
          <ac:chgData name="Antony Swistun" userId="055408398309bce4" providerId="LiveId" clId="{C164DAA7-63F9-4CA4-9D2E-B4D7E4E30465}" dt="2021-07-08T14:20:19.926" v="7" actId="26606"/>
          <ac:spMkLst>
            <pc:docMk/>
            <pc:sldMk cId="2319808572" sldId="264"/>
            <ac:spMk id="104" creationId="{F80DA0B5-A290-4512-A78A-252BC48294E8}"/>
          </ac:spMkLst>
        </pc:spChg>
        <pc:spChg chg="add del">
          <ac:chgData name="Antony Swistun" userId="055408398309bce4" providerId="LiveId" clId="{C164DAA7-63F9-4CA4-9D2E-B4D7E4E30465}" dt="2021-07-08T14:23:49.473" v="19" actId="26606"/>
          <ac:spMkLst>
            <pc:docMk/>
            <pc:sldMk cId="2319808572" sldId="264"/>
            <ac:spMk id="108" creationId="{BD11ECC6-8551-4768-8DFD-CD41AF420A37}"/>
          </ac:spMkLst>
        </pc:spChg>
        <pc:spChg chg="add del">
          <ac:chgData name="Antony Swistun" userId="055408398309bce4" providerId="LiveId" clId="{C164DAA7-63F9-4CA4-9D2E-B4D7E4E30465}" dt="2021-07-08T14:23:49.473" v="19" actId="26606"/>
          <ac:spMkLst>
            <pc:docMk/>
            <pc:sldMk cId="2319808572" sldId="264"/>
            <ac:spMk id="117" creationId="{8E2EB503-A017-4457-A105-53638C97DEB8}"/>
          </ac:spMkLst>
        </pc:spChg>
        <pc:spChg chg="add del">
          <ac:chgData name="Antony Swistun" userId="055408398309bce4" providerId="LiveId" clId="{C164DAA7-63F9-4CA4-9D2E-B4D7E4E30465}" dt="2021-07-08T14:34:22.766" v="247" actId="26606"/>
          <ac:spMkLst>
            <pc:docMk/>
            <pc:sldMk cId="2319808572" sldId="264"/>
            <ac:spMk id="122" creationId="{F19F8C88-9B7E-4596-8D09-DF90F41CA9EB}"/>
          </ac:spMkLst>
        </pc:spChg>
        <pc:spChg chg="add del">
          <ac:chgData name="Antony Swistun" userId="055408398309bce4" providerId="LiveId" clId="{C164DAA7-63F9-4CA4-9D2E-B4D7E4E30465}" dt="2021-07-08T14:33:39.900" v="238" actId="26606"/>
          <ac:spMkLst>
            <pc:docMk/>
            <pc:sldMk cId="2319808572" sldId="264"/>
            <ac:spMk id="124" creationId="{46E2C1D0-2072-4664-9C67-3B12866F5B97}"/>
          </ac:spMkLst>
        </pc:spChg>
        <pc:spChg chg="add del">
          <ac:chgData name="Antony Swistun" userId="055408398309bce4" providerId="LiveId" clId="{C164DAA7-63F9-4CA4-9D2E-B4D7E4E30465}" dt="2021-07-08T14:33:39.900" v="238" actId="26606"/>
          <ac:spMkLst>
            <pc:docMk/>
            <pc:sldMk cId="2319808572" sldId="264"/>
            <ac:spMk id="125" creationId="{37FEB674-D811-4FFE-A878-29D0C0ED18D4}"/>
          </ac:spMkLst>
        </pc:spChg>
        <pc:spChg chg="add del">
          <ac:chgData name="Antony Swistun" userId="055408398309bce4" providerId="LiveId" clId="{C164DAA7-63F9-4CA4-9D2E-B4D7E4E30465}" dt="2021-07-08T14:35:28.756" v="257" actId="26606"/>
          <ac:spMkLst>
            <pc:docMk/>
            <pc:sldMk cId="2319808572" sldId="264"/>
            <ac:spMk id="126" creationId="{8E2EB503-A017-4457-A105-53638C97DEB8}"/>
          </ac:spMkLst>
        </pc:spChg>
        <pc:spChg chg="add del">
          <ac:chgData name="Antony Swistun" userId="055408398309bce4" providerId="LiveId" clId="{C164DAA7-63F9-4CA4-9D2E-B4D7E4E30465}" dt="2021-07-08T14:31:52.019" v="172" actId="26606"/>
          <ac:spMkLst>
            <pc:docMk/>
            <pc:sldMk cId="2319808572" sldId="264"/>
            <ac:spMk id="127" creationId="{8267EEE4-6354-4F1C-9484-951F0EB92F1B}"/>
          </ac:spMkLst>
        </pc:spChg>
        <pc:spChg chg="add del">
          <ac:chgData name="Antony Swistun" userId="055408398309bce4" providerId="LiveId" clId="{C164DAA7-63F9-4CA4-9D2E-B4D7E4E30465}" dt="2021-07-08T14:31:52.019" v="172" actId="26606"/>
          <ac:spMkLst>
            <pc:docMk/>
            <pc:sldMk cId="2319808572" sldId="264"/>
            <ac:spMk id="129" creationId="{0E5A83F9-E6B8-40BD-9C0D-9A6F15650742}"/>
          </ac:spMkLst>
        </pc:spChg>
        <pc:spChg chg="add del">
          <ac:chgData name="Antony Swistun" userId="055408398309bce4" providerId="LiveId" clId="{C164DAA7-63F9-4CA4-9D2E-B4D7E4E30465}" dt="2021-07-08T14:31:57.420" v="174" actId="26606"/>
          <ac:spMkLst>
            <pc:docMk/>
            <pc:sldMk cId="2319808572" sldId="264"/>
            <ac:spMk id="132" creationId="{0663EB55-934F-42EF-80DE-098647DE7A01}"/>
          </ac:spMkLst>
        </pc:spChg>
        <pc:spChg chg="add del">
          <ac:chgData name="Antony Swistun" userId="055408398309bce4" providerId="LiveId" clId="{C164DAA7-63F9-4CA4-9D2E-B4D7E4E30465}" dt="2021-07-08T14:32:35.023" v="222" actId="26606"/>
          <ac:spMkLst>
            <pc:docMk/>
            <pc:sldMk cId="2319808572" sldId="264"/>
            <ac:spMk id="134" creationId="{46E2C1D0-2072-4664-9C67-3B12866F5B97}"/>
          </ac:spMkLst>
        </pc:spChg>
        <pc:spChg chg="add del">
          <ac:chgData name="Antony Swistun" userId="055408398309bce4" providerId="LiveId" clId="{C164DAA7-63F9-4CA4-9D2E-B4D7E4E30465}" dt="2021-07-08T14:32:35.023" v="222" actId="26606"/>
          <ac:spMkLst>
            <pc:docMk/>
            <pc:sldMk cId="2319808572" sldId="264"/>
            <ac:spMk id="135" creationId="{37FEB674-D811-4FFE-A878-29D0C0ED18D4}"/>
          </ac:spMkLst>
        </pc:spChg>
        <pc:spChg chg="add del">
          <ac:chgData name="Antony Swistun" userId="055408398309bce4" providerId="LiveId" clId="{C164DAA7-63F9-4CA4-9D2E-B4D7E4E30465}" dt="2021-07-09T08:41:08.543" v="843" actId="700"/>
          <ac:spMkLst>
            <pc:docMk/>
            <pc:sldMk cId="2319808572" sldId="264"/>
            <ac:spMk id="143" creationId="{6C2997EE-0889-44C3-AC0D-18F26AC9AAAB}"/>
          </ac:spMkLst>
        </pc:spChg>
        <pc:grpChg chg="add">
          <ac:chgData name="Antony Swistun" userId="055408398309bce4" providerId="LiveId" clId="{C164DAA7-63F9-4CA4-9D2E-B4D7E4E30465}" dt="2021-07-09T08:42:07.230" v="848" actId="26606"/>
          <ac:grpSpMkLst>
            <pc:docMk/>
            <pc:sldMk cId="2319808572" sldId="264"/>
            <ac:grpSpMk id="11" creationId="{5EA39187-0197-4C1D-BE4A-06B353C7B215}"/>
          </ac:grpSpMkLst>
        </pc:grpChg>
        <pc:grpChg chg="add del">
          <ac:chgData name="Antony Swistun" userId="055408398309bce4" providerId="LiveId" clId="{C164DAA7-63F9-4CA4-9D2E-B4D7E4E30465}" dt="2021-07-08T14:23:49.473" v="19" actId="26606"/>
          <ac:grpSpMkLst>
            <pc:docMk/>
            <pc:sldMk cId="2319808572" sldId="264"/>
            <ac:grpSpMk id="110" creationId="{93657592-CA60-4F45-B1A0-88AA77242087}"/>
          </ac:grpSpMkLst>
        </pc:grpChg>
        <pc:grpChg chg="add del">
          <ac:chgData name="Antony Swistun" userId="055408398309bce4" providerId="LiveId" clId="{C164DAA7-63F9-4CA4-9D2E-B4D7E4E30465}" dt="2021-07-09T08:41:08.543" v="843" actId="700"/>
          <ac:grpSpMkLst>
            <pc:docMk/>
            <pc:sldMk cId="2319808572" sldId="264"/>
            <ac:grpSpMk id="128" creationId="{387ADDF3-96F2-4CFC-A961-14113FC2443B}"/>
          </ac:grpSpMkLst>
        </pc:grpChg>
        <pc:picChg chg="mod ord">
          <ac:chgData name="Antony Swistun" userId="055408398309bce4" providerId="LiveId" clId="{C164DAA7-63F9-4CA4-9D2E-B4D7E4E30465}" dt="2021-07-09T08:42:07.230" v="848" actId="26606"/>
          <ac:picMkLst>
            <pc:docMk/>
            <pc:sldMk cId="2319808572" sldId="264"/>
            <ac:picMk id="5" creationId="{B5263DC0-B9FA-4E0C-938C-18541093B2D4}"/>
          </ac:picMkLst>
        </pc:picChg>
        <pc:picChg chg="mod ord">
          <ac:chgData name="Antony Swistun" userId="055408398309bce4" providerId="LiveId" clId="{C164DAA7-63F9-4CA4-9D2E-B4D7E4E30465}" dt="2021-07-09T08:42:07.230" v="848" actId="26606"/>
          <ac:picMkLst>
            <pc:docMk/>
            <pc:sldMk cId="2319808572" sldId="264"/>
            <ac:picMk id="6" creationId="{EE406BBC-1D98-46C8-A55E-F7A026E69A0D}"/>
          </ac:picMkLst>
        </pc:picChg>
        <pc:picChg chg="add del mod ord">
          <ac:chgData name="Antony Swistun" userId="055408398309bce4" providerId="LiveId" clId="{C164DAA7-63F9-4CA4-9D2E-B4D7E4E30465}" dt="2021-07-08T14:32:39.128" v="224" actId="21"/>
          <ac:picMkLst>
            <pc:docMk/>
            <pc:sldMk cId="2319808572" sldId="264"/>
            <ac:picMk id="8" creationId="{EB41336F-C0AB-43EF-AEEB-A9E235644B04}"/>
          </ac:picMkLst>
        </pc:picChg>
        <pc:cxnChg chg="add del">
          <ac:chgData name="Antony Swistun" userId="055408398309bce4" providerId="LiveId" clId="{C164DAA7-63F9-4CA4-9D2E-B4D7E4E30465}" dt="2021-07-08T14:20:12.039" v="5" actId="26606"/>
          <ac:cxnSpMkLst>
            <pc:docMk/>
            <pc:sldMk cId="2319808572" sldId="264"/>
            <ac:cxnSpMk id="85" creationId="{EEAF915B-5344-46DC-8097-7DAF0627744D}"/>
          </ac:cxnSpMkLst>
        </pc:cxnChg>
        <pc:cxnChg chg="add del">
          <ac:chgData name="Antony Swistun" userId="055408398309bce4" providerId="LiveId" clId="{C164DAA7-63F9-4CA4-9D2E-B4D7E4E30465}" dt="2021-07-08T14:20:12.039" v="5" actId="26606"/>
          <ac:cxnSpMkLst>
            <pc:docMk/>
            <pc:sldMk cId="2319808572" sldId="264"/>
            <ac:cxnSpMk id="91" creationId="{70B738F4-B505-468D-996C-FEC3D1CA103C}"/>
          </ac:cxnSpMkLst>
        </pc:cxnChg>
        <pc:cxnChg chg="add del">
          <ac:chgData name="Antony Swistun" userId="055408398309bce4" providerId="LiveId" clId="{C164DAA7-63F9-4CA4-9D2E-B4D7E4E30465}" dt="2021-07-08T14:20:19.926" v="7" actId="26606"/>
          <ac:cxnSpMkLst>
            <pc:docMk/>
            <pc:sldMk cId="2319808572" sldId="264"/>
            <ac:cxnSpMk id="99" creationId="{72424A02-0F86-4C43-9C35-0E2266515538}"/>
          </ac:cxnSpMkLst>
        </pc:cxnChg>
        <pc:cxnChg chg="add del">
          <ac:chgData name="Antony Swistun" userId="055408398309bce4" providerId="LiveId" clId="{C164DAA7-63F9-4CA4-9D2E-B4D7E4E30465}" dt="2021-07-08T14:20:19.926" v="7" actId="26606"/>
          <ac:cxnSpMkLst>
            <pc:docMk/>
            <pc:sldMk cId="2319808572" sldId="264"/>
            <ac:cxnSpMk id="105" creationId="{375B55B4-9E05-4924-946C-92CE670DF635}"/>
          </ac:cxnSpMkLst>
        </pc:cxnChg>
        <pc:cxnChg chg="add del">
          <ac:chgData name="Antony Swistun" userId="055408398309bce4" providerId="LiveId" clId="{C164DAA7-63F9-4CA4-9D2E-B4D7E4E30465}" dt="2021-07-08T14:31:57.420" v="174" actId="26606"/>
          <ac:cxnSpMkLst>
            <pc:docMk/>
            <pc:sldMk cId="2319808572" sldId="264"/>
            <ac:cxnSpMk id="131" creationId="{B31FD3CE-CE0A-4FD9-967C-4D340CA3788F}"/>
          </ac:cxnSpMkLst>
        </pc:cxnChg>
      </pc:sldChg>
      <pc:sldChg chg="modSp mod setBg">
        <pc:chgData name="Antony Swistun" userId="055408398309bce4" providerId="LiveId" clId="{C164DAA7-63F9-4CA4-9D2E-B4D7E4E30465}" dt="2021-07-09T20:21:40.225" v="4986"/>
        <pc:sldMkLst>
          <pc:docMk/>
          <pc:sldMk cId="570882431" sldId="265"/>
        </pc:sldMkLst>
        <pc:spChg chg="mod">
          <ac:chgData name="Antony Swistun" userId="055408398309bce4" providerId="LiveId" clId="{C164DAA7-63F9-4CA4-9D2E-B4D7E4E30465}" dt="2021-07-09T19:25:06.645" v="4236" actId="1076"/>
          <ac:spMkLst>
            <pc:docMk/>
            <pc:sldMk cId="570882431" sldId="265"/>
            <ac:spMk id="11" creationId="{A5A9E83C-2808-46E7-AAD1-0AF341B54E6E}"/>
          </ac:spMkLst>
        </pc:spChg>
        <pc:spChg chg="mod">
          <ac:chgData name="Antony Swistun" userId="055408398309bce4" providerId="LiveId" clId="{C164DAA7-63F9-4CA4-9D2E-B4D7E4E30465}" dt="2021-07-09T18:25:30.455" v="3030" actId="14100"/>
          <ac:spMkLst>
            <pc:docMk/>
            <pc:sldMk cId="570882431" sldId="265"/>
            <ac:spMk id="12" creationId="{65B05C22-C19D-4394-83B0-BF7AD348E7B6}"/>
          </ac:spMkLst>
        </pc:spChg>
        <pc:picChg chg="mod">
          <ac:chgData name="Antony Swistun" userId="055408398309bce4" providerId="LiveId" clId="{C164DAA7-63F9-4CA4-9D2E-B4D7E4E30465}" dt="2021-07-09T18:24:22.086" v="3024" actId="1440"/>
          <ac:picMkLst>
            <pc:docMk/>
            <pc:sldMk cId="570882431" sldId="265"/>
            <ac:picMk id="3" creationId="{1F07BE47-7F95-4A1C-890D-1A8CEF4A3656}"/>
          </ac:picMkLst>
        </pc:picChg>
        <pc:picChg chg="mod">
          <ac:chgData name="Antony Swistun" userId="055408398309bce4" providerId="LiveId" clId="{C164DAA7-63F9-4CA4-9D2E-B4D7E4E30465}" dt="2021-07-09T18:24:16.992" v="3023" actId="1440"/>
          <ac:picMkLst>
            <pc:docMk/>
            <pc:sldMk cId="570882431" sldId="265"/>
            <ac:picMk id="6" creationId="{DACEF494-FA5F-4ACA-9A89-348A63A0E395}"/>
          </ac:picMkLst>
        </pc:picChg>
        <pc:picChg chg="mod">
          <ac:chgData name="Antony Swistun" userId="055408398309bce4" providerId="LiveId" clId="{C164DAA7-63F9-4CA4-9D2E-B4D7E4E30465}" dt="2021-07-09T18:24:24.290" v="3025" actId="1440"/>
          <ac:picMkLst>
            <pc:docMk/>
            <pc:sldMk cId="570882431" sldId="265"/>
            <ac:picMk id="8" creationId="{769BB449-2863-4855-8F0C-0959A1597478}"/>
          </ac:picMkLst>
        </pc:picChg>
        <pc:picChg chg="mod">
          <ac:chgData name="Antony Swistun" userId="055408398309bce4" providerId="LiveId" clId="{C164DAA7-63F9-4CA4-9D2E-B4D7E4E30465}" dt="2021-07-09T18:24:27.953" v="3026" actId="1440"/>
          <ac:picMkLst>
            <pc:docMk/>
            <pc:sldMk cId="570882431" sldId="265"/>
            <ac:picMk id="9" creationId="{B714D34E-73CC-4AEC-ACD2-6AD96C2CD4ED}"/>
          </ac:picMkLst>
        </pc:picChg>
      </pc:sldChg>
      <pc:sldChg chg="addSp delSp modSp mod setBg addAnim delAnim chgLayout">
        <pc:chgData name="Antony Swistun" userId="055408398309bce4" providerId="LiveId" clId="{C164DAA7-63F9-4CA4-9D2E-B4D7E4E30465}" dt="2021-07-09T20:21:40.225" v="4986"/>
        <pc:sldMkLst>
          <pc:docMk/>
          <pc:sldMk cId="143646648" sldId="266"/>
        </pc:sldMkLst>
        <pc:spChg chg="add mod ord">
          <ac:chgData name="Antony Swistun" userId="055408398309bce4" providerId="LiveId" clId="{C164DAA7-63F9-4CA4-9D2E-B4D7E4E30465}" dt="2021-07-09T19:24:36.996" v="4234" actId="14100"/>
          <ac:spMkLst>
            <pc:docMk/>
            <pc:sldMk cId="143646648" sldId="266"/>
            <ac:spMk id="2" creationId="{59B3AD3F-BFF2-41EB-B223-0071545AFE28}"/>
          </ac:spMkLst>
        </pc:spChg>
        <pc:spChg chg="add del mod ord">
          <ac:chgData name="Antony Swistun" userId="055408398309bce4" providerId="LiveId" clId="{C164DAA7-63F9-4CA4-9D2E-B4D7E4E30465}" dt="2021-07-09T16:57:01.807" v="1802" actId="931"/>
          <ac:spMkLst>
            <pc:docMk/>
            <pc:sldMk cId="143646648" sldId="266"/>
            <ac:spMk id="3" creationId="{472BB590-03E8-499F-A858-6BFD16A9CCB7}"/>
          </ac:spMkLst>
        </pc:spChg>
        <pc:spChg chg="add del mod ord">
          <ac:chgData name="Antony Swistun" userId="055408398309bce4" providerId="LiveId" clId="{C164DAA7-63F9-4CA4-9D2E-B4D7E4E30465}" dt="2021-07-09T17:24:20.840" v="2122" actId="931"/>
          <ac:spMkLst>
            <pc:docMk/>
            <pc:sldMk cId="143646648" sldId="266"/>
            <ac:spMk id="4" creationId="{0019CB48-DC6B-42D6-9DFD-B44A9183FDFB}"/>
          </ac:spMkLst>
        </pc:spChg>
        <pc:spChg chg="del mod">
          <ac:chgData name="Antony Swistun" userId="055408398309bce4" providerId="LiveId" clId="{C164DAA7-63F9-4CA4-9D2E-B4D7E4E30465}" dt="2021-07-09T16:57:40.939" v="1811" actId="21"/>
          <ac:spMkLst>
            <pc:docMk/>
            <pc:sldMk cId="143646648" sldId="266"/>
            <ac:spMk id="6" creationId="{00DADC4E-4906-4868-AE60-65842EE6391F}"/>
          </ac:spMkLst>
        </pc:spChg>
        <pc:spChg chg="add del mod">
          <ac:chgData name="Antony Swistun" userId="055408398309bce4" providerId="LiveId" clId="{C164DAA7-63F9-4CA4-9D2E-B4D7E4E30465}" dt="2021-07-09T17:37:25.801" v="2177" actId="21"/>
          <ac:spMkLst>
            <pc:docMk/>
            <pc:sldMk cId="143646648" sldId="266"/>
            <ac:spMk id="9" creationId="{7CFAA9E3-ED8C-42C5-87C4-02C5F0E34308}"/>
          </ac:spMkLst>
        </pc:spChg>
        <pc:spChg chg="add del mod">
          <ac:chgData name="Antony Swistun" userId="055408398309bce4" providerId="LiveId" clId="{C164DAA7-63F9-4CA4-9D2E-B4D7E4E30465}" dt="2021-07-09T17:12:22.215" v="1969"/>
          <ac:spMkLst>
            <pc:docMk/>
            <pc:sldMk cId="143646648" sldId="266"/>
            <ac:spMk id="9" creationId="{FD8403B5-60BD-4ED3-B0CF-0859CB044053}"/>
          </ac:spMkLst>
        </pc:spChg>
        <pc:graphicFrameChg chg="add del mod ord modGraphic">
          <ac:chgData name="Antony Swistun" userId="055408398309bce4" providerId="LiveId" clId="{C164DAA7-63F9-4CA4-9D2E-B4D7E4E30465}" dt="2021-07-09T17:37:16.433" v="2175" actId="478"/>
          <ac:graphicFrameMkLst>
            <pc:docMk/>
            <pc:sldMk cId="143646648" sldId="266"/>
            <ac:graphicFrameMk id="3" creationId="{8DF2A463-8D2C-406A-B0A9-E2A6E9119809}"/>
          </ac:graphicFrameMkLst>
        </pc:graphicFrameChg>
        <pc:graphicFrameChg chg="mod">
          <ac:chgData name="Antony Swistun" userId="055408398309bce4" providerId="LiveId" clId="{C164DAA7-63F9-4CA4-9D2E-B4D7E4E30465}" dt="2021-07-09T18:18:16.926" v="2891" actId="1076"/>
          <ac:graphicFrameMkLst>
            <pc:docMk/>
            <pc:sldMk cId="143646648" sldId="266"/>
            <ac:graphicFrameMk id="4" creationId="{1CDE5C72-A7E4-452C-B70B-055246779FDB}"/>
          </ac:graphicFrameMkLst>
        </pc:graphicFrameChg>
        <pc:graphicFrameChg chg="add del mod modGraphic">
          <ac:chgData name="Antony Swistun" userId="055408398309bce4" providerId="LiveId" clId="{C164DAA7-63F9-4CA4-9D2E-B4D7E4E30465}" dt="2021-07-09T17:26:54.067" v="2142" actId="21"/>
          <ac:graphicFrameMkLst>
            <pc:docMk/>
            <pc:sldMk cId="143646648" sldId="266"/>
            <ac:graphicFrameMk id="5" creationId="{433005E3-6B38-4D3D-B122-700EB89E7004}"/>
          </ac:graphicFrameMkLst>
        </pc:graphicFrameChg>
        <pc:graphicFrameChg chg="mod modGraphic">
          <ac:chgData name="Antony Swistun" userId="055408398309bce4" providerId="LiveId" clId="{C164DAA7-63F9-4CA4-9D2E-B4D7E4E30465}" dt="2021-07-09T17:38:06.385" v="2185" actId="339"/>
          <ac:graphicFrameMkLst>
            <pc:docMk/>
            <pc:sldMk cId="143646648" sldId="266"/>
            <ac:graphicFrameMk id="5" creationId="{B7CE6B06-0D0B-415C-B2EA-8886C7EBFE32}"/>
          </ac:graphicFrameMkLst>
        </pc:graphicFrameChg>
        <pc:graphicFrameChg chg="add mod modGraphic">
          <ac:chgData name="Antony Swistun" userId="055408398309bce4" providerId="LiveId" clId="{C164DAA7-63F9-4CA4-9D2E-B4D7E4E30465}" dt="2021-07-09T17:31:18.722" v="2162" actId="1076"/>
          <ac:graphicFrameMkLst>
            <pc:docMk/>
            <pc:sldMk cId="143646648" sldId="266"/>
            <ac:graphicFrameMk id="6" creationId="{72AF07B6-129D-41F2-AB2B-00973B9E04A0}"/>
          </ac:graphicFrameMkLst>
        </pc:graphicFrameChg>
        <pc:graphicFrameChg chg="add mod modGraphic">
          <ac:chgData name="Antony Swistun" userId="055408398309bce4" providerId="LiveId" clId="{C164DAA7-63F9-4CA4-9D2E-B4D7E4E30465}" dt="2021-07-09T17:37:51.390" v="2183" actId="14100"/>
          <ac:graphicFrameMkLst>
            <pc:docMk/>
            <pc:sldMk cId="143646648" sldId="266"/>
            <ac:graphicFrameMk id="6" creationId="{8E003349-4F5F-47A3-8214-287DCDCBA837}"/>
          </ac:graphicFrameMkLst>
        </pc:graphicFrameChg>
        <pc:graphicFrameChg chg="add mod modGraphic">
          <ac:chgData name="Antony Swistun" userId="055408398309bce4" providerId="LiveId" clId="{C164DAA7-63F9-4CA4-9D2E-B4D7E4E30465}" dt="2021-07-09T17:31:09.724" v="2161" actId="1076"/>
          <ac:graphicFrameMkLst>
            <pc:docMk/>
            <pc:sldMk cId="143646648" sldId="266"/>
            <ac:graphicFrameMk id="8" creationId="{284896A5-26F0-43F9-AB90-1C346F6440C4}"/>
          </ac:graphicFrameMkLst>
        </pc:graphicFrameChg>
        <pc:picChg chg="add mod">
          <ac:chgData name="Antony Swistun" userId="055408398309bce4" providerId="LiveId" clId="{C164DAA7-63F9-4CA4-9D2E-B4D7E4E30465}" dt="2021-07-09T18:20:31.095" v="2981" actId="14100"/>
          <ac:picMkLst>
            <pc:docMk/>
            <pc:sldMk cId="143646648" sldId="266"/>
            <ac:picMk id="7" creationId="{B47BB491-298B-4850-BCB8-B4971B400616}"/>
          </ac:picMkLst>
        </pc:picChg>
      </pc:sldChg>
      <pc:sldChg chg="addSp delSp modSp del mod setBg setFolMasterObjs">
        <pc:chgData name="Antony Swistun" userId="055408398309bce4" providerId="LiveId" clId="{C164DAA7-63F9-4CA4-9D2E-B4D7E4E30465}" dt="2021-07-08T15:16:34.163" v="458" actId="2696"/>
        <pc:sldMkLst>
          <pc:docMk/>
          <pc:sldMk cId="3560679263" sldId="267"/>
        </pc:sldMkLst>
        <pc:spChg chg="mod">
          <ac:chgData name="Antony Swistun" userId="055408398309bce4" providerId="LiveId" clId="{C164DAA7-63F9-4CA4-9D2E-B4D7E4E30465}" dt="2021-07-08T14:30:20.747" v="169" actId="26606"/>
          <ac:spMkLst>
            <pc:docMk/>
            <pc:sldMk cId="3560679263" sldId="267"/>
            <ac:spMk id="5" creationId="{53712553-C135-42A3-B2C3-BB773193717D}"/>
          </ac:spMkLst>
        </pc:spChg>
        <pc:spChg chg="add del">
          <ac:chgData name="Antony Swistun" userId="055408398309bce4" providerId="LiveId" clId="{C164DAA7-63F9-4CA4-9D2E-B4D7E4E30465}" dt="2021-07-08T14:30:20.747" v="169" actId="26606"/>
          <ac:spMkLst>
            <pc:docMk/>
            <pc:sldMk cId="3560679263" sldId="267"/>
            <ac:spMk id="10" creationId="{CE3A6A76-AE5D-49AE-9D49-90C0F1548261}"/>
          </ac:spMkLst>
        </pc:spChg>
        <pc:grpChg chg="add del">
          <ac:chgData name="Antony Swistun" userId="055408398309bce4" providerId="LiveId" clId="{C164DAA7-63F9-4CA4-9D2E-B4D7E4E30465}" dt="2021-07-08T14:30:20.747" v="169" actId="26606"/>
          <ac:grpSpMkLst>
            <pc:docMk/>
            <pc:sldMk cId="3560679263" sldId="267"/>
            <ac:grpSpMk id="12" creationId="{A9A5CCB5-EF7C-48C3-B6DF-ADC1771CCD09}"/>
          </ac:grpSpMkLst>
        </pc:grpChg>
      </pc:sldChg>
      <pc:sldChg chg="addSp delSp modSp new mod setBg modClrScheme addAnim modAnim setClrOvrMap chgLayout">
        <pc:chgData name="Antony Swistun" userId="055408398309bce4" providerId="LiveId" clId="{C164DAA7-63F9-4CA4-9D2E-B4D7E4E30465}" dt="2021-07-09T20:21:40.225" v="4986"/>
        <pc:sldMkLst>
          <pc:docMk/>
          <pc:sldMk cId="2260496994" sldId="268"/>
        </pc:sldMkLst>
        <pc:spChg chg="mod ord">
          <ac:chgData name="Antony Swistun" userId="055408398309bce4" providerId="LiveId" clId="{C164DAA7-63F9-4CA4-9D2E-B4D7E4E30465}" dt="2021-07-09T08:47:28.732" v="894" actId="26606"/>
          <ac:spMkLst>
            <pc:docMk/>
            <pc:sldMk cId="2260496994" sldId="268"/>
            <ac:spMk id="2" creationId="{7AC45B8C-5B2D-47FA-9A6A-2A63863327A0}"/>
          </ac:spMkLst>
        </pc:spChg>
        <pc:spChg chg="del">
          <ac:chgData name="Antony Swistun" userId="055408398309bce4" providerId="LiveId" clId="{C164DAA7-63F9-4CA4-9D2E-B4D7E4E30465}" dt="2021-07-08T14:48:10.640" v="292" actId="931"/>
          <ac:spMkLst>
            <pc:docMk/>
            <pc:sldMk cId="2260496994" sldId="268"/>
            <ac:spMk id="3" creationId="{5CEB9722-3FA9-4027-A8BE-5FA2FD4D5C27}"/>
          </ac:spMkLst>
        </pc:spChg>
        <pc:spChg chg="add del mod ord">
          <ac:chgData name="Antony Swistun" userId="055408398309bce4" providerId="LiveId" clId="{C164DAA7-63F9-4CA4-9D2E-B4D7E4E30465}" dt="2021-07-09T08:44:11.091" v="865" actId="700"/>
          <ac:spMkLst>
            <pc:docMk/>
            <pc:sldMk cId="2260496994" sldId="268"/>
            <ac:spMk id="3" creationId="{85F52738-72F8-4EA1-B958-EEEEB7ECF041}"/>
          </ac:spMkLst>
        </pc:spChg>
        <pc:spChg chg="add del mod ord">
          <ac:chgData name="Antony Swistun" userId="055408398309bce4" providerId="LiveId" clId="{C164DAA7-63F9-4CA4-9D2E-B4D7E4E30465}" dt="2021-07-09T08:44:11.091" v="865" actId="700"/>
          <ac:spMkLst>
            <pc:docMk/>
            <pc:sldMk cId="2260496994" sldId="268"/>
            <ac:spMk id="4" creationId="{AC0E5A7D-538C-4B1B-8CA3-2A26D9E2CC62}"/>
          </ac:spMkLst>
        </pc:spChg>
        <pc:spChg chg="add del mod ord">
          <ac:chgData name="Antony Swistun" userId="055408398309bce4" providerId="LiveId" clId="{C164DAA7-63F9-4CA4-9D2E-B4D7E4E30465}" dt="2021-07-09T08:44:11.091" v="865" actId="700"/>
          <ac:spMkLst>
            <pc:docMk/>
            <pc:sldMk cId="2260496994" sldId="268"/>
            <ac:spMk id="5" creationId="{1D0C54D9-FB7E-422B-9965-97331B71AC68}"/>
          </ac:spMkLst>
        </pc:spChg>
        <pc:spChg chg="add del mod">
          <ac:chgData name="Antony Swistun" userId="055408398309bce4" providerId="LiveId" clId="{C164DAA7-63F9-4CA4-9D2E-B4D7E4E30465}" dt="2021-07-08T14:52:41.098" v="295" actId="931"/>
          <ac:spMkLst>
            <pc:docMk/>
            <pc:sldMk cId="2260496994" sldId="268"/>
            <ac:spMk id="6" creationId="{090E4557-C80A-4F7F-990B-C47ACFA462F9}"/>
          </ac:spMkLst>
        </pc:spChg>
        <pc:spChg chg="add mod ord">
          <ac:chgData name="Antony Swistun" userId="055408398309bce4" providerId="LiveId" clId="{C164DAA7-63F9-4CA4-9D2E-B4D7E4E30465}" dt="2021-07-09T19:27:13.794" v="4251" actId="27636"/>
          <ac:spMkLst>
            <pc:docMk/>
            <pc:sldMk cId="2260496994" sldId="268"/>
            <ac:spMk id="6" creationId="{9EE87A9E-88F4-4E34-975F-70D9C34497CF}"/>
          </ac:spMkLst>
        </pc:spChg>
        <pc:spChg chg="add del mod">
          <ac:chgData name="Antony Swistun" userId="055408398309bce4" providerId="LiveId" clId="{C164DAA7-63F9-4CA4-9D2E-B4D7E4E30465}" dt="2021-07-08T14:55:18.431" v="299" actId="931"/>
          <ac:spMkLst>
            <pc:docMk/>
            <pc:sldMk cId="2260496994" sldId="268"/>
            <ac:spMk id="10" creationId="{0777E465-98BA-4427-B7F0-E3B84215ADE2}"/>
          </ac:spMkLst>
        </pc:spChg>
        <pc:spChg chg="add del mod">
          <ac:chgData name="Antony Swistun" userId="055408398309bce4" providerId="LiveId" clId="{C164DAA7-63F9-4CA4-9D2E-B4D7E4E30465}" dt="2021-07-08T14:57:09.102" v="307" actId="931"/>
          <ac:spMkLst>
            <pc:docMk/>
            <pc:sldMk cId="2260496994" sldId="268"/>
            <ac:spMk id="14" creationId="{05A55570-C940-46D0-A7FB-42E6F48068A7}"/>
          </ac:spMkLst>
        </pc:spChg>
        <pc:spChg chg="add del">
          <ac:chgData name="Antony Swistun" userId="055408398309bce4" providerId="LiveId" clId="{C164DAA7-63F9-4CA4-9D2E-B4D7E4E30465}" dt="2021-07-08T15:05:18.611" v="328" actId="931"/>
          <ac:spMkLst>
            <pc:docMk/>
            <pc:sldMk cId="2260496994" sldId="268"/>
            <ac:spMk id="33" creationId="{33B61E63-54D5-402D-A662-D46EEA6E7B29}"/>
          </ac:spMkLst>
        </pc:spChg>
        <pc:spChg chg="add">
          <ac:chgData name="Antony Swistun" userId="055408398309bce4" providerId="LiveId" clId="{C164DAA7-63F9-4CA4-9D2E-B4D7E4E30465}" dt="2021-07-09T08:47:28.732" v="894" actId="26606"/>
          <ac:spMkLst>
            <pc:docMk/>
            <pc:sldMk cId="2260496994" sldId="268"/>
            <ac:spMk id="40" creationId="{9B6A14F7-CC83-4722-B948-C77EF5228287}"/>
          </ac:spMkLst>
        </pc:spChg>
        <pc:spChg chg="add">
          <ac:chgData name="Antony Swistun" userId="055408398309bce4" providerId="LiveId" clId="{C164DAA7-63F9-4CA4-9D2E-B4D7E4E30465}" dt="2021-07-09T08:47:28.732" v="894" actId="26606"/>
          <ac:spMkLst>
            <pc:docMk/>
            <pc:sldMk cId="2260496994" sldId="268"/>
            <ac:spMk id="42" creationId="{1FD1CAA3-F07B-4451-A14C-176BCB1FC0D9}"/>
          </ac:spMkLst>
        </pc:spChg>
        <pc:grpChg chg="add del">
          <ac:chgData name="Antony Swistun" userId="055408398309bce4" providerId="LiveId" clId="{C164DAA7-63F9-4CA4-9D2E-B4D7E4E30465}" dt="2021-07-08T14:55:43.569" v="304" actId="26606"/>
          <ac:grpSpMkLst>
            <pc:docMk/>
            <pc:sldMk cId="2260496994" sldId="268"/>
            <ac:grpSpMk id="17" creationId="{88C9B83F-64CD-41C1-925F-A08801FFD0BD}"/>
          </ac:grpSpMkLst>
        </pc:grpChg>
        <pc:grpChg chg="add del">
          <ac:chgData name="Antony Swistun" userId="055408398309bce4" providerId="LiveId" clId="{C164DAA7-63F9-4CA4-9D2E-B4D7E4E30465}" dt="2021-07-08T14:57:44.538" v="312" actId="26606"/>
          <ac:grpSpMkLst>
            <pc:docMk/>
            <pc:sldMk cId="2260496994" sldId="268"/>
            <ac:grpSpMk id="29" creationId="{B4DE830A-B531-4A3B-96F6-0ECE88B08555}"/>
          </ac:grpSpMkLst>
        </pc:grpChg>
        <pc:grpChg chg="add del">
          <ac:chgData name="Antony Swistun" userId="055408398309bce4" providerId="LiveId" clId="{C164DAA7-63F9-4CA4-9D2E-B4D7E4E30465}" dt="2021-07-08T14:57:44.530" v="311" actId="26606"/>
          <ac:grpSpMkLst>
            <pc:docMk/>
            <pc:sldMk cId="2260496994" sldId="268"/>
            <ac:grpSpMk id="34" creationId="{B4DE830A-B531-4A3B-96F6-0ECE88B08555}"/>
          </ac:grpSpMkLst>
        </pc:grpChg>
        <pc:graphicFrameChg chg="add del mod ord modGraphic">
          <ac:chgData name="Antony Swistun" userId="055408398309bce4" providerId="LiveId" clId="{C164DAA7-63F9-4CA4-9D2E-B4D7E4E30465}" dt="2021-07-08T14:48:27.130" v="294" actId="21"/>
          <ac:graphicFrameMkLst>
            <pc:docMk/>
            <pc:sldMk cId="2260496994" sldId="268"/>
            <ac:graphicFrameMk id="4" creationId="{368F6D74-A487-4416-B4E1-9AB847E8DA8A}"/>
          </ac:graphicFrameMkLst>
        </pc:graphicFrameChg>
        <pc:picChg chg="add del mod">
          <ac:chgData name="Antony Swistun" userId="055408398309bce4" providerId="LiveId" clId="{C164DAA7-63F9-4CA4-9D2E-B4D7E4E30465}" dt="2021-07-08T14:52:46.623" v="298" actId="21"/>
          <ac:picMkLst>
            <pc:docMk/>
            <pc:sldMk cId="2260496994" sldId="268"/>
            <ac:picMk id="8" creationId="{8E47FA25-427B-4B59-9660-62DF56549C5E}"/>
          </ac:picMkLst>
        </pc:picChg>
        <pc:picChg chg="add del mod modCrop">
          <ac:chgData name="Antony Swistun" userId="055408398309bce4" providerId="LiveId" clId="{C164DAA7-63F9-4CA4-9D2E-B4D7E4E30465}" dt="2021-07-08T14:57:03.051" v="306" actId="478"/>
          <ac:picMkLst>
            <pc:docMk/>
            <pc:sldMk cId="2260496994" sldId="268"/>
            <ac:picMk id="12" creationId="{E0DF4320-1385-413C-B18C-C996EAD40912}"/>
          </ac:picMkLst>
        </pc:picChg>
        <pc:picChg chg="add mod">
          <ac:chgData name="Antony Swistun" userId="055408398309bce4" providerId="LiveId" clId="{C164DAA7-63F9-4CA4-9D2E-B4D7E4E30465}" dt="2021-07-09T17:43:36.260" v="2255" actId="1076"/>
          <ac:picMkLst>
            <pc:docMk/>
            <pc:sldMk cId="2260496994" sldId="268"/>
            <ac:picMk id="16" creationId="{2650BDC3-F0AA-4FEC-9009-E3B58198C4AD}"/>
          </ac:picMkLst>
        </pc:picChg>
        <pc:picChg chg="add del mod ord">
          <ac:chgData name="Antony Swistun" userId="055408398309bce4" providerId="LiveId" clId="{C164DAA7-63F9-4CA4-9D2E-B4D7E4E30465}" dt="2021-07-09T08:48:51.258" v="907" actId="21"/>
          <ac:picMkLst>
            <pc:docMk/>
            <pc:sldMk cId="2260496994" sldId="268"/>
            <ac:picMk id="30" creationId="{C5D94683-5151-43B1-A26F-E3AA99F26C76}"/>
          </ac:picMkLst>
        </pc:picChg>
        <pc:cxnChg chg="add del">
          <ac:chgData name="Antony Swistun" userId="055408398309bce4" providerId="LiveId" clId="{C164DAA7-63F9-4CA4-9D2E-B4D7E4E30465}" dt="2021-07-09T08:47:28.732" v="894" actId="26606"/>
          <ac:cxnSpMkLst>
            <pc:docMk/>
            <pc:sldMk cId="2260496994" sldId="268"/>
            <ac:cxnSpMk id="35" creationId="{B1E889D8-B743-48CD-B570-DF8A2DD2795B}"/>
          </ac:cxnSpMkLst>
        </pc:cxnChg>
      </pc:sldChg>
      <pc:sldChg chg="addSp delSp modSp new mod setBg modClrScheme setClrOvrMap delDesignElem chgLayout">
        <pc:chgData name="Antony Swistun" userId="055408398309bce4" providerId="LiveId" clId="{C164DAA7-63F9-4CA4-9D2E-B4D7E4E30465}" dt="2021-07-09T20:21:40.225" v="4986"/>
        <pc:sldMkLst>
          <pc:docMk/>
          <pc:sldMk cId="4061028779" sldId="269"/>
        </pc:sldMkLst>
        <pc:spChg chg="add del">
          <ac:chgData name="Antony Swistun" userId="055408398309bce4" providerId="LiveId" clId="{C164DAA7-63F9-4CA4-9D2E-B4D7E4E30465}" dt="2021-07-08T16:02:09.468" v="722" actId="26606"/>
          <ac:spMkLst>
            <pc:docMk/>
            <pc:sldMk cId="4061028779" sldId="269"/>
            <ac:spMk id="2" creationId="{22FBB162-1925-43D0-BF8E-1BE02ABBC857}"/>
          </ac:spMkLst>
        </pc:spChg>
        <pc:spChg chg="add mod ord">
          <ac:chgData name="Antony Swistun" userId="055408398309bce4" providerId="LiveId" clId="{C164DAA7-63F9-4CA4-9D2E-B4D7E4E30465}" dt="2021-07-09T19:26:18.559" v="4244" actId="14100"/>
          <ac:spMkLst>
            <pc:docMk/>
            <pc:sldMk cId="4061028779" sldId="269"/>
            <ac:spMk id="2" creationId="{58AA84DE-C7A4-4A85-B085-18A66EC17408}"/>
          </ac:spMkLst>
        </pc:spChg>
        <pc:spChg chg="del">
          <ac:chgData name="Antony Swistun" userId="055408398309bce4" providerId="LiveId" clId="{C164DAA7-63F9-4CA4-9D2E-B4D7E4E30465}" dt="2021-07-08T16:01:44.099" v="717" actId="931"/>
          <ac:spMkLst>
            <pc:docMk/>
            <pc:sldMk cId="4061028779" sldId="269"/>
            <ac:spMk id="3" creationId="{8220031F-572C-472B-AC60-2D1B783C4737}"/>
          </ac:spMkLst>
        </pc:spChg>
        <pc:spChg chg="add mod ord">
          <ac:chgData name="Antony Swistun" userId="055408398309bce4" providerId="LiveId" clId="{C164DAA7-63F9-4CA4-9D2E-B4D7E4E30465}" dt="2021-07-09T19:25:57.466" v="4239" actId="27636"/>
          <ac:spMkLst>
            <pc:docMk/>
            <pc:sldMk cId="4061028779" sldId="269"/>
            <ac:spMk id="3" creationId="{B7380733-A827-447E-A166-E4D1CC9F2895}"/>
          </ac:spMkLst>
        </pc:spChg>
        <pc:spChg chg="add del mod">
          <ac:chgData name="Antony Swistun" userId="055408398309bce4" providerId="LiveId" clId="{C164DAA7-63F9-4CA4-9D2E-B4D7E4E30465}" dt="2021-07-08T16:03:59.399" v="736" actId="21"/>
          <ac:spMkLst>
            <pc:docMk/>
            <pc:sldMk cId="4061028779" sldId="269"/>
            <ac:spMk id="7" creationId="{0784560E-CFAE-4E1D-8612-82719EC058D6}"/>
          </ac:spMkLst>
        </pc:spChg>
        <pc:spChg chg="add del">
          <ac:chgData name="Antony Swistun" userId="055408398309bce4" providerId="LiveId" clId="{C164DAA7-63F9-4CA4-9D2E-B4D7E4E30465}" dt="2021-07-08T16:02:13.451" v="723" actId="21"/>
          <ac:spMkLst>
            <pc:docMk/>
            <pc:sldMk cId="4061028779" sldId="269"/>
            <ac:spMk id="9" creationId="{75F8F04A-D57B-4EA6-BAF6-6AC824477363}"/>
          </ac:spMkLst>
        </pc:spChg>
        <pc:spChg chg="add del">
          <ac:chgData name="Antony Swistun" userId="055408398309bce4" providerId="LiveId" clId="{C164DAA7-63F9-4CA4-9D2E-B4D7E4E30465}" dt="2021-07-08T16:02:20.950" v="724" actId="26606"/>
          <ac:spMkLst>
            <pc:docMk/>
            <pc:sldMk cId="4061028779" sldId="269"/>
            <ac:spMk id="12" creationId="{D94A7024-D948-494D-8920-BBA2DA07D15B}"/>
          </ac:spMkLst>
        </pc:spChg>
        <pc:spChg chg="add del">
          <ac:chgData name="Antony Swistun" userId="055408398309bce4" providerId="LiveId" clId="{C164DAA7-63F9-4CA4-9D2E-B4D7E4E30465}" dt="2021-07-08T16:02:09.421" v="721" actId="26606"/>
          <ac:spMkLst>
            <pc:docMk/>
            <pc:sldMk cId="4061028779" sldId="269"/>
            <ac:spMk id="22" creationId="{21029ED5-F105-4DD2-99C8-1E4422817978}"/>
          </ac:spMkLst>
        </pc:spChg>
        <pc:spChg chg="add del">
          <ac:chgData name="Antony Swistun" userId="055408398309bce4" providerId="LiveId" clId="{C164DAA7-63F9-4CA4-9D2E-B4D7E4E30465}" dt="2021-07-08T16:02:09.421" v="721" actId="26606"/>
          <ac:spMkLst>
            <pc:docMk/>
            <pc:sldMk cId="4061028779" sldId="269"/>
            <ac:spMk id="35" creationId="{5C9652B3-A450-4ED6-8FBF-F536BA60B4D8}"/>
          </ac:spMkLst>
        </pc:spChg>
        <pc:spChg chg="add del mod">
          <ac:chgData name="Antony Swistun" userId="055408398309bce4" providerId="LiveId" clId="{C164DAA7-63F9-4CA4-9D2E-B4D7E4E30465}" dt="2021-07-08T16:03:29.313" v="734" actId="21"/>
          <ac:spMkLst>
            <pc:docMk/>
            <pc:sldMk cId="4061028779" sldId="269"/>
            <ac:spMk id="37" creationId="{22FBB162-1925-43D0-BF8E-1BE02ABBC857}"/>
          </ac:spMkLst>
        </pc:spChg>
        <pc:spChg chg="add del mod">
          <ac:chgData name="Antony Swistun" userId="055408398309bce4" providerId="LiveId" clId="{C164DAA7-63F9-4CA4-9D2E-B4D7E4E30465}" dt="2021-07-09T08:53:25.210" v="937" actId="21"/>
          <ac:spMkLst>
            <pc:docMk/>
            <pc:sldMk cId="4061028779" sldId="269"/>
            <ac:spMk id="53" creationId="{F6F51204-30D1-4744-887C-6DCE2CECD441}"/>
          </ac:spMkLst>
        </pc:spChg>
        <pc:spChg chg="add del mod">
          <ac:chgData name="Antony Swistun" userId="055408398309bce4" providerId="LiveId" clId="{C164DAA7-63F9-4CA4-9D2E-B4D7E4E30465}" dt="2021-07-09T08:52:53.395" v="932" actId="21"/>
          <ac:spMkLst>
            <pc:docMk/>
            <pc:sldMk cId="4061028779" sldId="269"/>
            <ac:spMk id="54" creationId="{7457C783-06B3-42E0-B84C-E9A0317C3198}"/>
          </ac:spMkLst>
        </pc:spChg>
        <pc:grpChg chg="add del">
          <ac:chgData name="Antony Swistun" userId="055408398309bce4" providerId="LiveId" clId="{C164DAA7-63F9-4CA4-9D2E-B4D7E4E30465}" dt="2021-07-08T16:02:09.421" v="721" actId="26606"/>
          <ac:grpSpMkLst>
            <pc:docMk/>
            <pc:sldMk cId="4061028779" sldId="269"/>
            <ac:grpSpMk id="10" creationId="{DDE8DE2B-61C1-46D5-BEB8-521321C182C4}"/>
          </ac:grpSpMkLst>
        </pc:grpChg>
        <pc:grpChg chg="add del">
          <ac:chgData name="Antony Swistun" userId="055408398309bce4" providerId="LiveId" clId="{C164DAA7-63F9-4CA4-9D2E-B4D7E4E30465}" dt="2021-07-08T16:02:09.421" v="721" actId="26606"/>
          <ac:grpSpMkLst>
            <pc:docMk/>
            <pc:sldMk cId="4061028779" sldId="269"/>
            <ac:grpSpMk id="24" creationId="{2D621E68-BF28-4A1C-B1A2-4E55E139E79A}"/>
          </ac:grpSpMkLst>
        </pc:grpChg>
        <pc:grpChg chg="add del">
          <ac:chgData name="Antony Swistun" userId="055408398309bce4" providerId="LiveId" clId="{C164DAA7-63F9-4CA4-9D2E-B4D7E4E30465}" dt="2021-07-09T08:52:27.079" v="929" actId="700"/>
          <ac:grpSpMkLst>
            <pc:docMk/>
            <pc:sldMk cId="4061028779" sldId="269"/>
            <ac:grpSpMk id="42" creationId="{88C9B83F-64CD-41C1-925F-A08801FFD0BD}"/>
          </ac:grpSpMkLst>
        </pc:grpChg>
        <pc:picChg chg="add del mod ord">
          <ac:chgData name="Antony Swistun" userId="055408398309bce4" providerId="LiveId" clId="{C164DAA7-63F9-4CA4-9D2E-B4D7E4E30465}" dt="2021-07-08T16:03:34.019" v="735" actId="21"/>
          <ac:picMkLst>
            <pc:docMk/>
            <pc:sldMk cId="4061028779" sldId="269"/>
            <ac:picMk id="5" creationId="{6D153937-684C-4AEB-B6C4-0248269ABEA9}"/>
          </ac:picMkLst>
        </pc:picChg>
      </pc:sldChg>
      <pc:sldChg chg="addSp delSp modSp new mod setBg addAnim delAnim setClrOvrMap">
        <pc:chgData name="Antony Swistun" userId="055408398309bce4" providerId="LiveId" clId="{C164DAA7-63F9-4CA4-9D2E-B4D7E4E30465}" dt="2021-07-09T20:21:40.225" v="4986"/>
        <pc:sldMkLst>
          <pc:docMk/>
          <pc:sldMk cId="12551341" sldId="270"/>
        </pc:sldMkLst>
        <pc:spChg chg="mod ord">
          <ac:chgData name="Antony Swistun" userId="055408398309bce4" providerId="LiveId" clId="{C164DAA7-63F9-4CA4-9D2E-B4D7E4E30465}" dt="2021-07-09T19:23:59.966" v="4232" actId="14100"/>
          <ac:spMkLst>
            <pc:docMk/>
            <pc:sldMk cId="12551341" sldId="270"/>
            <ac:spMk id="2" creationId="{6FC1FBA5-C4EB-44EA-98D7-D0F3F5C5DA8E}"/>
          </ac:spMkLst>
        </pc:spChg>
        <pc:spChg chg="add del">
          <ac:chgData name="Antony Swistun" userId="055408398309bce4" providerId="LiveId" clId="{C164DAA7-63F9-4CA4-9D2E-B4D7E4E30465}" dt="2021-07-09T18:41:45.440" v="3375" actId="931"/>
          <ac:spMkLst>
            <pc:docMk/>
            <pc:sldMk cId="12551341" sldId="270"/>
            <ac:spMk id="3" creationId="{4FB6C2F8-812E-49F7-AA5E-4DFD6B0556B3}"/>
          </ac:spMkLst>
        </pc:spChg>
        <pc:spChg chg="del">
          <ac:chgData name="Antony Swistun" userId="055408398309bce4" providerId="LiveId" clId="{C164DAA7-63F9-4CA4-9D2E-B4D7E4E30465}" dt="2021-07-09T18:41:55.236" v="3378" actId="26606"/>
          <ac:spMkLst>
            <pc:docMk/>
            <pc:sldMk cId="12551341" sldId="270"/>
            <ac:spMk id="4" creationId="{C3889960-D08E-4DA7-87CE-172F4D4F6241}"/>
          </ac:spMkLst>
        </pc:spChg>
        <pc:spChg chg="add del">
          <ac:chgData name="Antony Swistun" userId="055408398309bce4" providerId="LiveId" clId="{C164DAA7-63F9-4CA4-9D2E-B4D7E4E30465}" dt="2021-07-09T18:42:10.927" v="3380" actId="26606"/>
          <ac:spMkLst>
            <pc:docMk/>
            <pc:sldMk cId="12551341" sldId="270"/>
            <ac:spMk id="25" creationId="{3559A5F2-8BE0-4998-A1E4-1B145465A981}"/>
          </ac:spMkLst>
        </pc:spChg>
        <pc:spChg chg="add del">
          <ac:chgData name="Antony Swistun" userId="055408398309bce4" providerId="LiveId" clId="{C164DAA7-63F9-4CA4-9D2E-B4D7E4E30465}" dt="2021-07-09T18:42:10.927" v="3380" actId="26606"/>
          <ac:spMkLst>
            <pc:docMk/>
            <pc:sldMk cId="12551341" sldId="270"/>
            <ac:spMk id="27" creationId="{3A6596D4-D53C-424F-9F16-CC8686C079E0}"/>
          </ac:spMkLst>
        </pc:spChg>
        <pc:spChg chg="add del">
          <ac:chgData name="Antony Swistun" userId="055408398309bce4" providerId="LiveId" clId="{C164DAA7-63F9-4CA4-9D2E-B4D7E4E30465}" dt="2021-07-09T18:42:10.927" v="3380" actId="26606"/>
          <ac:spMkLst>
            <pc:docMk/>
            <pc:sldMk cId="12551341" sldId="270"/>
            <ac:spMk id="33" creationId="{9772CABD-4211-42AA-B349-D4002E52F1EF}"/>
          </ac:spMkLst>
        </pc:spChg>
        <pc:spChg chg="add del">
          <ac:chgData name="Antony Swistun" userId="055408398309bce4" providerId="LiveId" clId="{C164DAA7-63F9-4CA4-9D2E-B4D7E4E30465}" dt="2021-07-09T18:42:10.927" v="3380" actId="26606"/>
          <ac:spMkLst>
            <pc:docMk/>
            <pc:sldMk cId="12551341" sldId="270"/>
            <ac:spMk id="35" creationId="{BBD91630-4DBA-4294-8016-FEB5C3B0CED1}"/>
          </ac:spMkLst>
        </pc:spChg>
        <pc:spChg chg="add del">
          <ac:chgData name="Antony Swistun" userId="055408398309bce4" providerId="LiveId" clId="{C164DAA7-63F9-4CA4-9D2E-B4D7E4E30465}" dt="2021-07-09T18:42:10.927" v="3380" actId="26606"/>
          <ac:spMkLst>
            <pc:docMk/>
            <pc:sldMk cId="12551341" sldId="270"/>
            <ac:spMk id="37" creationId="{E67D1587-504D-41BC-9D48-B61257BFBCF0}"/>
          </ac:spMkLst>
        </pc:spChg>
        <pc:spChg chg="add del">
          <ac:chgData name="Antony Swistun" userId="055408398309bce4" providerId="LiveId" clId="{C164DAA7-63F9-4CA4-9D2E-B4D7E4E30465}" dt="2021-07-09T18:42:10.927" v="3380" actId="26606"/>
          <ac:spMkLst>
            <pc:docMk/>
            <pc:sldMk cId="12551341" sldId="270"/>
            <ac:spMk id="39" creationId="{8765DD1A-F044-4DE7-8A9B-7C30DC85A4AF}"/>
          </ac:spMkLst>
        </pc:spChg>
        <pc:spChg chg="add del">
          <ac:chgData name="Antony Swistun" userId="055408398309bce4" providerId="LiveId" clId="{C164DAA7-63F9-4CA4-9D2E-B4D7E4E30465}" dt="2021-07-09T18:42:10.927" v="3380" actId="26606"/>
          <ac:spMkLst>
            <pc:docMk/>
            <pc:sldMk cId="12551341" sldId="270"/>
            <ac:spMk id="41" creationId="{2FE2170D-72D6-48A8-8E9A-BFF3BF03D032}"/>
          </ac:spMkLst>
        </pc:spChg>
        <pc:spChg chg="add del">
          <ac:chgData name="Antony Swistun" userId="055408398309bce4" providerId="LiveId" clId="{C164DAA7-63F9-4CA4-9D2E-B4D7E4E30465}" dt="2021-07-09T18:42:10.927" v="3380" actId="26606"/>
          <ac:spMkLst>
            <pc:docMk/>
            <pc:sldMk cId="12551341" sldId="270"/>
            <ac:spMk id="43" creationId="{01D19436-094D-463D-AFEA-870FDBD03797}"/>
          </ac:spMkLst>
        </pc:spChg>
        <pc:spChg chg="add del">
          <ac:chgData name="Antony Swistun" userId="055408398309bce4" providerId="LiveId" clId="{C164DAA7-63F9-4CA4-9D2E-B4D7E4E30465}" dt="2021-07-09T18:42:10.927" v="3380" actId="26606"/>
          <ac:spMkLst>
            <pc:docMk/>
            <pc:sldMk cId="12551341" sldId="270"/>
            <ac:spMk id="45" creationId="{9A2DE6E0-967C-4C58-8558-EC08F1138BD1}"/>
          </ac:spMkLst>
        </pc:spChg>
        <pc:spChg chg="add del mod">
          <ac:chgData name="Antony Swistun" userId="055408398309bce4" providerId="LiveId" clId="{C164DAA7-63F9-4CA4-9D2E-B4D7E4E30465}" dt="2021-07-09T18:43:36.175" v="3389" actId="21"/>
          <ac:spMkLst>
            <pc:docMk/>
            <pc:sldMk cId="12551341" sldId="270"/>
            <ac:spMk id="49" creationId="{6368EC1C-BA3C-441A-9268-D674BAB96B85}"/>
          </ac:spMkLst>
        </pc:spChg>
        <pc:spChg chg="add del">
          <ac:chgData name="Antony Swistun" userId="055408398309bce4" providerId="LiveId" clId="{C164DAA7-63F9-4CA4-9D2E-B4D7E4E30465}" dt="2021-07-09T18:42:25.654" v="3384" actId="26606"/>
          <ac:spMkLst>
            <pc:docMk/>
            <pc:sldMk cId="12551341" sldId="270"/>
            <ac:spMk id="68" creationId="{3F088236-D655-4F88-B238-E16762358025}"/>
          </ac:spMkLst>
        </pc:spChg>
        <pc:spChg chg="add del">
          <ac:chgData name="Antony Swistun" userId="055408398309bce4" providerId="LiveId" clId="{C164DAA7-63F9-4CA4-9D2E-B4D7E4E30465}" dt="2021-07-09T18:42:25.654" v="3384" actId="26606"/>
          <ac:spMkLst>
            <pc:docMk/>
            <pc:sldMk cId="12551341" sldId="270"/>
            <ac:spMk id="70" creationId="{3DAC0C92-199E-475C-9390-119A9B027276}"/>
          </ac:spMkLst>
        </pc:spChg>
        <pc:spChg chg="add del">
          <ac:chgData name="Antony Swistun" userId="055408398309bce4" providerId="LiveId" clId="{C164DAA7-63F9-4CA4-9D2E-B4D7E4E30465}" dt="2021-07-09T18:42:25.654" v="3384" actId="26606"/>
          <ac:spMkLst>
            <pc:docMk/>
            <pc:sldMk cId="12551341" sldId="270"/>
            <ac:spMk id="72" creationId="{C4CFB339-0ED8-4FE2-9EF1-6D1375B8499B}"/>
          </ac:spMkLst>
        </pc:spChg>
        <pc:spChg chg="add del">
          <ac:chgData name="Antony Swistun" userId="055408398309bce4" providerId="LiveId" clId="{C164DAA7-63F9-4CA4-9D2E-B4D7E4E30465}" dt="2021-07-09T18:42:25.654" v="3384" actId="26606"/>
          <ac:spMkLst>
            <pc:docMk/>
            <pc:sldMk cId="12551341" sldId="270"/>
            <ac:spMk id="74" creationId="{31896C80-2069-4431-9C19-83B913734490}"/>
          </ac:spMkLst>
        </pc:spChg>
        <pc:spChg chg="add del">
          <ac:chgData name="Antony Swistun" userId="055408398309bce4" providerId="LiveId" clId="{C164DAA7-63F9-4CA4-9D2E-B4D7E4E30465}" dt="2021-07-09T18:42:25.654" v="3384" actId="26606"/>
          <ac:spMkLst>
            <pc:docMk/>
            <pc:sldMk cId="12551341" sldId="270"/>
            <ac:spMk id="76" creationId="{BF120A21-0841-4823-B0C4-28AEBCEF9B78}"/>
          </ac:spMkLst>
        </pc:spChg>
        <pc:spChg chg="add del">
          <ac:chgData name="Antony Swistun" userId="055408398309bce4" providerId="LiveId" clId="{C164DAA7-63F9-4CA4-9D2E-B4D7E4E30465}" dt="2021-07-09T18:42:25.654" v="3384" actId="26606"/>
          <ac:spMkLst>
            <pc:docMk/>
            <pc:sldMk cId="12551341" sldId="270"/>
            <ac:spMk id="78" creationId="{DBB05BAE-BBD3-4289-899F-A6851503C6B0}"/>
          </ac:spMkLst>
        </pc:spChg>
        <pc:spChg chg="add del">
          <ac:chgData name="Antony Swistun" userId="055408398309bce4" providerId="LiveId" clId="{C164DAA7-63F9-4CA4-9D2E-B4D7E4E30465}" dt="2021-07-09T18:42:25.654" v="3384" actId="26606"/>
          <ac:spMkLst>
            <pc:docMk/>
            <pc:sldMk cId="12551341" sldId="270"/>
            <ac:spMk id="80" creationId="{9874D11C-36F5-4BBE-A490-019A54E953B0}"/>
          </ac:spMkLst>
        </pc:spChg>
        <pc:spChg chg="add del">
          <ac:chgData name="Antony Swistun" userId="055408398309bce4" providerId="LiveId" clId="{C164DAA7-63F9-4CA4-9D2E-B4D7E4E30465}" dt="2021-07-09T18:42:25.647" v="3383" actId="26606"/>
          <ac:spMkLst>
            <pc:docMk/>
            <pc:sldMk cId="12551341" sldId="270"/>
            <ac:spMk id="97" creationId="{9F4444CE-BC8D-4D61-B303-4C05614E62AB}"/>
          </ac:spMkLst>
        </pc:spChg>
        <pc:spChg chg="add del">
          <ac:chgData name="Antony Swistun" userId="055408398309bce4" providerId="LiveId" clId="{C164DAA7-63F9-4CA4-9D2E-B4D7E4E30465}" dt="2021-07-09T18:42:25.647" v="3383" actId="26606"/>
          <ac:spMkLst>
            <pc:docMk/>
            <pc:sldMk cId="12551341" sldId="270"/>
            <ac:spMk id="99" creationId="{62423CA5-E2E1-4789-B759-9906C1C94063}"/>
          </ac:spMkLst>
        </pc:spChg>
        <pc:spChg chg="add del">
          <ac:chgData name="Antony Swistun" userId="055408398309bce4" providerId="LiveId" clId="{C164DAA7-63F9-4CA4-9D2E-B4D7E4E30465}" dt="2021-07-09T18:42:25.647" v="3383" actId="26606"/>
          <ac:spMkLst>
            <pc:docMk/>
            <pc:sldMk cId="12551341" sldId="270"/>
            <ac:spMk id="101" creationId="{73772B81-181F-48B7-8826-4D9686D15DF5}"/>
          </ac:spMkLst>
        </pc:spChg>
        <pc:spChg chg="add del">
          <ac:chgData name="Antony Swistun" userId="055408398309bce4" providerId="LiveId" clId="{C164DAA7-63F9-4CA4-9D2E-B4D7E4E30465}" dt="2021-07-09T18:42:25.647" v="3383" actId="26606"/>
          <ac:spMkLst>
            <pc:docMk/>
            <pc:sldMk cId="12551341" sldId="270"/>
            <ac:spMk id="103" creationId="{B2205F6E-03C6-4E92-877C-E2482F6599AA}"/>
          </ac:spMkLst>
        </pc:spChg>
        <pc:spChg chg="add del">
          <ac:chgData name="Antony Swistun" userId="055408398309bce4" providerId="LiveId" clId="{C164DAA7-63F9-4CA4-9D2E-B4D7E4E30465}" dt="2021-07-09T18:42:54.965" v="3386" actId="26606"/>
          <ac:spMkLst>
            <pc:docMk/>
            <pc:sldMk cId="12551341" sldId="270"/>
            <ac:spMk id="106" creationId="{3BCB5F6A-9EB0-40B0-9D13-3023E9A20508}"/>
          </ac:spMkLst>
        </pc:spChg>
        <pc:spChg chg="add del">
          <ac:chgData name="Antony Swistun" userId="055408398309bce4" providerId="LiveId" clId="{C164DAA7-63F9-4CA4-9D2E-B4D7E4E30465}" dt="2021-07-09T18:43:43.155" v="3390" actId="26606"/>
          <ac:spMkLst>
            <pc:docMk/>
            <pc:sldMk cId="12551341" sldId="270"/>
            <ac:spMk id="123" creationId="{3BCB5F6A-9EB0-40B0-9D13-3023E9A20508}"/>
          </ac:spMkLst>
        </pc:spChg>
        <pc:spChg chg="add del">
          <ac:chgData name="Antony Swistun" userId="055408398309bce4" providerId="LiveId" clId="{C164DAA7-63F9-4CA4-9D2E-B4D7E4E30465}" dt="2021-07-09T18:44:01.845" v="3392" actId="26606"/>
          <ac:spMkLst>
            <pc:docMk/>
            <pc:sldMk cId="12551341" sldId="270"/>
            <ac:spMk id="144" creationId="{66D61E08-70C3-48D8-BEA0-787111DC30DA}"/>
          </ac:spMkLst>
        </pc:spChg>
        <pc:spChg chg="add del">
          <ac:chgData name="Antony Swistun" userId="055408398309bce4" providerId="LiveId" clId="{C164DAA7-63F9-4CA4-9D2E-B4D7E4E30465}" dt="2021-07-09T18:44:01.845" v="3392" actId="26606"/>
          <ac:spMkLst>
            <pc:docMk/>
            <pc:sldMk cId="12551341" sldId="270"/>
            <ac:spMk id="146" creationId="{FC55298F-0AE5-478E-AD2B-03C2614C5833}"/>
          </ac:spMkLst>
        </pc:spChg>
        <pc:spChg chg="add del">
          <ac:chgData name="Antony Swistun" userId="055408398309bce4" providerId="LiveId" clId="{C164DAA7-63F9-4CA4-9D2E-B4D7E4E30465}" dt="2021-07-09T18:44:01.845" v="3392" actId="26606"/>
          <ac:spMkLst>
            <pc:docMk/>
            <pc:sldMk cId="12551341" sldId="270"/>
            <ac:spMk id="148" creationId="{C180E4EA-0B63-4779-A895-7E90E71088F3}"/>
          </ac:spMkLst>
        </pc:spChg>
        <pc:spChg chg="add del">
          <ac:chgData name="Antony Swistun" userId="055408398309bce4" providerId="LiveId" clId="{C164DAA7-63F9-4CA4-9D2E-B4D7E4E30465}" dt="2021-07-09T18:44:01.845" v="3392" actId="26606"/>
          <ac:spMkLst>
            <pc:docMk/>
            <pc:sldMk cId="12551341" sldId="270"/>
            <ac:spMk id="150" creationId="{CEE01D9D-3DE8-4EED-B0D3-8F3C79CC7673}"/>
          </ac:spMkLst>
        </pc:spChg>
        <pc:spChg chg="add del">
          <ac:chgData name="Antony Swistun" userId="055408398309bce4" providerId="LiveId" clId="{C164DAA7-63F9-4CA4-9D2E-B4D7E4E30465}" dt="2021-07-09T18:44:01.845" v="3392" actId="26606"/>
          <ac:spMkLst>
            <pc:docMk/>
            <pc:sldMk cId="12551341" sldId="270"/>
            <ac:spMk id="152" creationId="{89AF5CE9-607F-43F4-8983-DCD6DA4051FD}"/>
          </ac:spMkLst>
        </pc:spChg>
        <pc:spChg chg="add del">
          <ac:chgData name="Antony Swistun" userId="055408398309bce4" providerId="LiveId" clId="{C164DAA7-63F9-4CA4-9D2E-B4D7E4E30465}" dt="2021-07-09T18:44:01.845" v="3392" actId="26606"/>
          <ac:spMkLst>
            <pc:docMk/>
            <pc:sldMk cId="12551341" sldId="270"/>
            <ac:spMk id="154" creationId="{6EEA2DBD-9E1E-4521-8C01-F32AD18A89E3}"/>
          </ac:spMkLst>
        </pc:spChg>
        <pc:spChg chg="add del">
          <ac:chgData name="Antony Swistun" userId="055408398309bce4" providerId="LiveId" clId="{C164DAA7-63F9-4CA4-9D2E-B4D7E4E30465}" dt="2021-07-09T18:44:01.845" v="3392" actId="26606"/>
          <ac:spMkLst>
            <pc:docMk/>
            <pc:sldMk cId="12551341" sldId="270"/>
            <ac:spMk id="156" creationId="{15BBD2C1-BA9B-46A9-A27A-33498B169272}"/>
          </ac:spMkLst>
        </pc:spChg>
        <pc:spChg chg="add del">
          <ac:chgData name="Antony Swistun" userId="055408398309bce4" providerId="LiveId" clId="{C164DAA7-63F9-4CA4-9D2E-B4D7E4E30465}" dt="2021-07-09T18:55:23.530" v="3760" actId="26606"/>
          <ac:spMkLst>
            <pc:docMk/>
            <pc:sldMk cId="12551341" sldId="270"/>
            <ac:spMk id="184" creationId="{66D61E08-70C3-48D8-BEA0-787111DC30DA}"/>
          </ac:spMkLst>
        </pc:spChg>
        <pc:spChg chg="add del">
          <ac:chgData name="Antony Swistun" userId="055408398309bce4" providerId="LiveId" clId="{C164DAA7-63F9-4CA4-9D2E-B4D7E4E30465}" dt="2021-07-09T18:55:23.530" v="3760" actId="26606"/>
          <ac:spMkLst>
            <pc:docMk/>
            <pc:sldMk cId="12551341" sldId="270"/>
            <ac:spMk id="186" creationId="{FC55298F-0AE5-478E-AD2B-03C2614C5833}"/>
          </ac:spMkLst>
        </pc:spChg>
        <pc:spChg chg="add del">
          <ac:chgData name="Antony Swistun" userId="055408398309bce4" providerId="LiveId" clId="{C164DAA7-63F9-4CA4-9D2E-B4D7E4E30465}" dt="2021-07-09T18:55:23.530" v="3760" actId="26606"/>
          <ac:spMkLst>
            <pc:docMk/>
            <pc:sldMk cId="12551341" sldId="270"/>
            <ac:spMk id="188" creationId="{C180E4EA-0B63-4779-A895-7E90E71088F3}"/>
          </ac:spMkLst>
        </pc:spChg>
        <pc:spChg chg="add del">
          <ac:chgData name="Antony Swistun" userId="055408398309bce4" providerId="LiveId" clId="{C164DAA7-63F9-4CA4-9D2E-B4D7E4E30465}" dt="2021-07-09T18:55:23.530" v="3760" actId="26606"/>
          <ac:spMkLst>
            <pc:docMk/>
            <pc:sldMk cId="12551341" sldId="270"/>
            <ac:spMk id="190" creationId="{CEE01D9D-3DE8-4EED-B0D3-8F3C79CC7673}"/>
          </ac:spMkLst>
        </pc:spChg>
        <pc:spChg chg="add del">
          <ac:chgData name="Antony Swistun" userId="055408398309bce4" providerId="LiveId" clId="{C164DAA7-63F9-4CA4-9D2E-B4D7E4E30465}" dt="2021-07-09T18:55:23.530" v="3760" actId="26606"/>
          <ac:spMkLst>
            <pc:docMk/>
            <pc:sldMk cId="12551341" sldId="270"/>
            <ac:spMk id="192" creationId="{89AF5CE9-607F-43F4-8983-DCD6DA4051FD}"/>
          </ac:spMkLst>
        </pc:spChg>
        <pc:spChg chg="add del">
          <ac:chgData name="Antony Swistun" userId="055408398309bce4" providerId="LiveId" clId="{C164DAA7-63F9-4CA4-9D2E-B4D7E4E30465}" dt="2021-07-09T18:55:23.530" v="3760" actId="26606"/>
          <ac:spMkLst>
            <pc:docMk/>
            <pc:sldMk cId="12551341" sldId="270"/>
            <ac:spMk id="194" creationId="{6EEA2DBD-9E1E-4521-8C01-F32AD18A89E3}"/>
          </ac:spMkLst>
        </pc:spChg>
        <pc:spChg chg="add del">
          <ac:chgData name="Antony Swistun" userId="055408398309bce4" providerId="LiveId" clId="{C164DAA7-63F9-4CA4-9D2E-B4D7E4E30465}" dt="2021-07-09T18:55:23.530" v="3760" actId="26606"/>
          <ac:spMkLst>
            <pc:docMk/>
            <pc:sldMk cId="12551341" sldId="270"/>
            <ac:spMk id="196" creationId="{15BBD2C1-BA9B-46A9-A27A-33498B169272}"/>
          </ac:spMkLst>
        </pc:spChg>
        <pc:spChg chg="add">
          <ac:chgData name="Antony Swistun" userId="055408398309bce4" providerId="LiveId" clId="{C164DAA7-63F9-4CA4-9D2E-B4D7E4E30465}" dt="2021-07-09T18:55:23.530" v="3760" actId="26606"/>
          <ac:spMkLst>
            <pc:docMk/>
            <pc:sldMk cId="12551341" sldId="270"/>
            <ac:spMk id="216" creationId="{4F71A406-3CB7-4E4D-B434-24E6AA4F3997}"/>
          </ac:spMkLst>
        </pc:spChg>
        <pc:grpChg chg="add del">
          <ac:chgData name="Antony Swistun" userId="055408398309bce4" providerId="LiveId" clId="{C164DAA7-63F9-4CA4-9D2E-B4D7E4E30465}" dt="2021-07-09T18:42:10.927" v="3380" actId="26606"/>
          <ac:grpSpMkLst>
            <pc:docMk/>
            <pc:sldMk cId="12551341" sldId="270"/>
            <ac:grpSpMk id="13" creationId="{88C9B83F-64CD-41C1-925F-A08801FFD0BD}"/>
          </ac:grpSpMkLst>
        </pc:grpChg>
        <pc:grpChg chg="add del">
          <ac:chgData name="Antony Swistun" userId="055408398309bce4" providerId="LiveId" clId="{C164DAA7-63F9-4CA4-9D2E-B4D7E4E30465}" dt="2021-07-09T18:42:25.654" v="3384" actId="26606"/>
          <ac:grpSpMkLst>
            <pc:docMk/>
            <pc:sldMk cId="12551341" sldId="270"/>
            <ac:grpSpMk id="52" creationId="{10BE40E3-5550-4CDD-B4FD-387C33EBF157}"/>
          </ac:grpSpMkLst>
        </pc:grpChg>
        <pc:grpChg chg="add del">
          <ac:chgData name="Antony Swistun" userId="055408398309bce4" providerId="LiveId" clId="{C164DAA7-63F9-4CA4-9D2E-B4D7E4E30465}" dt="2021-07-09T18:42:25.647" v="3383" actId="26606"/>
          <ac:grpSpMkLst>
            <pc:docMk/>
            <pc:sldMk cId="12551341" sldId="270"/>
            <ac:grpSpMk id="85" creationId="{1F2B4773-3207-44CC-B7AC-892B70498211}"/>
          </ac:grpSpMkLst>
        </pc:grpChg>
        <pc:grpChg chg="add del">
          <ac:chgData name="Antony Swistun" userId="055408398309bce4" providerId="LiveId" clId="{C164DAA7-63F9-4CA4-9D2E-B4D7E4E30465}" dt="2021-07-09T18:42:54.965" v="3386" actId="26606"/>
          <ac:grpSpMkLst>
            <pc:docMk/>
            <pc:sldMk cId="12551341" sldId="270"/>
            <ac:grpSpMk id="105" creationId="{10BE40E3-5550-4CDD-B4FD-387C33EBF157}"/>
          </ac:grpSpMkLst>
        </pc:grpChg>
        <pc:grpChg chg="add del">
          <ac:chgData name="Antony Swistun" userId="055408398309bce4" providerId="LiveId" clId="{C164DAA7-63F9-4CA4-9D2E-B4D7E4E30465}" dt="2021-07-09T18:43:43.155" v="3390" actId="26606"/>
          <ac:grpSpMkLst>
            <pc:docMk/>
            <pc:sldMk cId="12551341" sldId="270"/>
            <ac:grpSpMk id="111" creationId="{10BE40E3-5550-4CDD-B4FD-387C33EBF157}"/>
          </ac:grpSpMkLst>
        </pc:grpChg>
        <pc:grpChg chg="add del">
          <ac:chgData name="Antony Swistun" userId="055408398309bce4" providerId="LiveId" clId="{C164DAA7-63F9-4CA4-9D2E-B4D7E4E30465}" dt="2021-07-09T18:44:01.845" v="3392" actId="26606"/>
          <ac:grpSpMkLst>
            <pc:docMk/>
            <pc:sldMk cId="12551341" sldId="270"/>
            <ac:grpSpMk id="128" creationId="{88C9B83F-64CD-41C1-925F-A08801FFD0BD}"/>
          </ac:grpSpMkLst>
        </pc:grpChg>
        <pc:grpChg chg="add del">
          <ac:chgData name="Antony Swistun" userId="055408398309bce4" providerId="LiveId" clId="{C164DAA7-63F9-4CA4-9D2E-B4D7E4E30465}" dt="2021-07-09T18:45:50.260" v="3505" actId="26606"/>
          <ac:grpSpMkLst>
            <pc:docMk/>
            <pc:sldMk cId="12551341" sldId="270"/>
            <ac:grpSpMk id="158" creationId="{88C9B83F-64CD-41C1-925F-A08801FFD0BD}"/>
          </ac:grpSpMkLst>
        </pc:grpChg>
        <pc:grpChg chg="add del">
          <ac:chgData name="Antony Swistun" userId="055408398309bce4" providerId="LiveId" clId="{C164DAA7-63F9-4CA4-9D2E-B4D7E4E30465}" dt="2021-07-09T18:55:23.530" v="3760" actId="26606"/>
          <ac:grpSpMkLst>
            <pc:docMk/>
            <pc:sldMk cId="12551341" sldId="270"/>
            <ac:grpSpMk id="168" creationId="{88C9B83F-64CD-41C1-925F-A08801FFD0BD}"/>
          </ac:grpSpMkLst>
        </pc:grpChg>
        <pc:grpChg chg="add del">
          <ac:chgData name="Antony Swistun" userId="055408398309bce4" providerId="LiveId" clId="{C164DAA7-63F9-4CA4-9D2E-B4D7E4E30465}" dt="2021-07-09T18:55:23.516" v="3759" actId="26606"/>
          <ac:grpSpMkLst>
            <pc:docMk/>
            <pc:sldMk cId="12551341" sldId="270"/>
            <ac:grpSpMk id="201" creationId="{5EA39187-0197-4C1D-BE4A-06B353C7B215}"/>
          </ac:grpSpMkLst>
        </pc:grpChg>
        <pc:grpChg chg="add">
          <ac:chgData name="Antony Swistun" userId="055408398309bce4" providerId="LiveId" clId="{C164DAA7-63F9-4CA4-9D2E-B4D7E4E30465}" dt="2021-07-09T18:55:23.530" v="3760" actId="26606"/>
          <ac:grpSpMkLst>
            <pc:docMk/>
            <pc:sldMk cId="12551341" sldId="270"/>
            <ac:grpSpMk id="215" creationId="{5EA39187-0197-4C1D-BE4A-06B353C7B215}"/>
          </ac:grpSpMkLst>
        </pc:grpChg>
        <pc:picChg chg="add del mod">
          <ac:chgData name="Antony Swistun" userId="055408398309bce4" providerId="LiveId" clId="{C164DAA7-63F9-4CA4-9D2E-B4D7E4E30465}" dt="2021-07-09T18:41:34.877" v="3374" actId="931"/>
          <ac:picMkLst>
            <pc:docMk/>
            <pc:sldMk cId="12551341" sldId="270"/>
            <ac:picMk id="6" creationId="{4BCBDDF1-AC28-4769-A467-A891DF0FC59D}"/>
          </ac:picMkLst>
        </pc:picChg>
        <pc:picChg chg="add mod ord">
          <ac:chgData name="Antony Swistun" userId="055408398309bce4" providerId="LiveId" clId="{C164DAA7-63F9-4CA4-9D2E-B4D7E4E30465}" dt="2021-07-09T18:55:23.530" v="3760" actId="26606"/>
          <ac:picMkLst>
            <pc:docMk/>
            <pc:sldMk cId="12551341" sldId="270"/>
            <ac:picMk id="8" creationId="{75B28334-C17E-4DCE-8D50-0B77268B81DD}"/>
          </ac:picMkLst>
        </pc:picChg>
        <pc:picChg chg="add mod">
          <ac:chgData name="Antony Swistun" userId="055408398309bce4" providerId="LiveId" clId="{C164DAA7-63F9-4CA4-9D2E-B4D7E4E30465}" dt="2021-07-09T18:55:48.107" v="3764" actId="14100"/>
          <ac:picMkLst>
            <pc:docMk/>
            <pc:sldMk cId="12551341" sldId="270"/>
            <ac:picMk id="9" creationId="{06020677-7956-486F-8E59-945DEA3F53B8}"/>
          </ac:picMkLst>
        </pc:picChg>
        <pc:cxnChg chg="add del">
          <ac:chgData name="Antony Swistun" userId="055408398309bce4" providerId="LiveId" clId="{C164DAA7-63F9-4CA4-9D2E-B4D7E4E30465}" dt="2021-07-09T18:42:10.927" v="3380" actId="26606"/>
          <ac:cxnSpMkLst>
            <pc:docMk/>
            <pc:sldMk cId="12551341" sldId="270"/>
            <ac:cxnSpMk id="29" creationId="{81BB890B-70D4-42FE-A599-6AEF1A42D972}"/>
          </ac:cxnSpMkLst>
        </pc:cxnChg>
        <pc:cxnChg chg="add del">
          <ac:chgData name="Antony Swistun" userId="055408398309bce4" providerId="LiveId" clId="{C164DAA7-63F9-4CA4-9D2E-B4D7E4E30465}" dt="2021-07-09T18:42:10.927" v="3380" actId="26606"/>
          <ac:cxnSpMkLst>
            <pc:docMk/>
            <pc:sldMk cId="12551341" sldId="270"/>
            <ac:cxnSpMk id="31" creationId="{3842D646-B58C-43C8-8152-01BC782B725D}"/>
          </ac:cxnSpMkLst>
        </pc:cxnChg>
        <pc:cxnChg chg="add del">
          <ac:chgData name="Antony Swistun" userId="055408398309bce4" providerId="LiveId" clId="{C164DAA7-63F9-4CA4-9D2E-B4D7E4E30465}" dt="2021-07-09T18:42:25.654" v="3384" actId="26606"/>
          <ac:cxnSpMkLst>
            <pc:docMk/>
            <pc:sldMk cId="12551341" sldId="270"/>
            <ac:cxnSpMk id="64" creationId="{64FA5DFF-7FE6-4855-84E6-DFA78EE978BD}"/>
          </ac:cxnSpMkLst>
        </pc:cxnChg>
        <pc:cxnChg chg="add del">
          <ac:chgData name="Antony Swistun" userId="055408398309bce4" providerId="LiveId" clId="{C164DAA7-63F9-4CA4-9D2E-B4D7E4E30465}" dt="2021-07-09T18:42:25.654" v="3384" actId="26606"/>
          <ac:cxnSpMkLst>
            <pc:docMk/>
            <pc:sldMk cId="12551341" sldId="270"/>
            <ac:cxnSpMk id="66" creationId="{2AFD8CBA-54A3-4363-991B-B9C631BBFA74}"/>
          </ac:cxnSpMkLst>
        </pc:cxnChg>
        <pc:cxnChg chg="add del">
          <ac:chgData name="Antony Swistun" userId="055408398309bce4" providerId="LiveId" clId="{C164DAA7-63F9-4CA4-9D2E-B4D7E4E30465}" dt="2021-07-09T18:44:01.845" v="3392" actId="26606"/>
          <ac:cxnSpMkLst>
            <pc:docMk/>
            <pc:sldMk cId="12551341" sldId="270"/>
            <ac:cxnSpMk id="140" creationId="{A57C1A16-B8AB-4D99-A195-A38F556A6486}"/>
          </ac:cxnSpMkLst>
        </pc:cxnChg>
        <pc:cxnChg chg="add del">
          <ac:chgData name="Antony Swistun" userId="055408398309bce4" providerId="LiveId" clId="{C164DAA7-63F9-4CA4-9D2E-B4D7E4E30465}" dt="2021-07-09T18:44:01.845" v="3392" actId="26606"/>
          <ac:cxnSpMkLst>
            <pc:docMk/>
            <pc:sldMk cId="12551341" sldId="270"/>
            <ac:cxnSpMk id="142" creationId="{F8A9B20B-D1DD-4573-B5EC-558029519236}"/>
          </ac:cxnSpMkLst>
        </pc:cxnChg>
        <pc:cxnChg chg="add del">
          <ac:chgData name="Antony Swistun" userId="055408398309bce4" providerId="LiveId" clId="{C164DAA7-63F9-4CA4-9D2E-B4D7E4E30465}" dt="2021-07-09T18:55:23.530" v="3760" actId="26606"/>
          <ac:cxnSpMkLst>
            <pc:docMk/>
            <pc:sldMk cId="12551341" sldId="270"/>
            <ac:cxnSpMk id="180" creationId="{A57C1A16-B8AB-4D99-A195-A38F556A6486}"/>
          </ac:cxnSpMkLst>
        </pc:cxnChg>
        <pc:cxnChg chg="add del">
          <ac:chgData name="Antony Swistun" userId="055408398309bce4" providerId="LiveId" clId="{C164DAA7-63F9-4CA4-9D2E-B4D7E4E30465}" dt="2021-07-09T18:55:23.530" v="3760" actId="26606"/>
          <ac:cxnSpMkLst>
            <pc:docMk/>
            <pc:sldMk cId="12551341" sldId="270"/>
            <ac:cxnSpMk id="182" creationId="{F8A9B20B-D1DD-4573-B5EC-558029519236}"/>
          </ac:cxnSpMkLst>
        </pc:cxnChg>
        <pc:cxnChg chg="add del">
          <ac:chgData name="Antony Swistun" userId="055408398309bce4" providerId="LiveId" clId="{C164DAA7-63F9-4CA4-9D2E-B4D7E4E30465}" dt="2021-07-09T18:55:23.516" v="3759" actId="26606"/>
          <ac:cxnSpMkLst>
            <pc:docMk/>
            <pc:sldMk cId="12551341" sldId="270"/>
            <ac:cxnSpMk id="213" creationId="{2EC607CC-319E-425D-8A0C-EC6E84F6C377}"/>
          </ac:cxnSpMkLst>
        </pc:cxnChg>
      </pc:sldChg>
      <pc:sldChg chg="addSp delSp modSp new del mod setBg modAnim setClrOvrMap">
        <pc:chgData name="Antony Swistun" userId="055408398309bce4" providerId="LiveId" clId="{C164DAA7-63F9-4CA4-9D2E-B4D7E4E30465}" dt="2021-07-09T20:00:53.696" v="4967" actId="2696"/>
        <pc:sldMkLst>
          <pc:docMk/>
          <pc:sldMk cId="2896788558" sldId="271"/>
        </pc:sldMkLst>
        <pc:spChg chg="mod ord">
          <ac:chgData name="Antony Swistun" userId="055408398309bce4" providerId="LiveId" clId="{C164DAA7-63F9-4CA4-9D2E-B4D7E4E30465}" dt="2021-07-09T19:40:37.062" v="4371" actId="26606"/>
          <ac:spMkLst>
            <pc:docMk/>
            <pc:sldMk cId="2896788558" sldId="271"/>
            <ac:spMk id="2" creationId="{641E8C49-344A-4F92-B6F8-2DE26418386D}"/>
          </ac:spMkLst>
        </pc:spChg>
        <pc:spChg chg="del">
          <ac:chgData name="Antony Swistun" userId="055408398309bce4" providerId="LiveId" clId="{C164DAA7-63F9-4CA4-9D2E-B4D7E4E30465}" dt="2021-07-09T19:03:50.344" v="3980"/>
          <ac:spMkLst>
            <pc:docMk/>
            <pc:sldMk cId="2896788558" sldId="271"/>
            <ac:spMk id="3" creationId="{FBF3FD05-B6FB-4BAB-A3DB-AC49EDEF55CE}"/>
          </ac:spMkLst>
        </pc:spChg>
        <pc:spChg chg="del">
          <ac:chgData name="Antony Swistun" userId="055408398309bce4" providerId="LiveId" clId="{C164DAA7-63F9-4CA4-9D2E-B4D7E4E30465}" dt="2021-07-09T19:12:04.505" v="4175"/>
          <ac:spMkLst>
            <pc:docMk/>
            <pc:sldMk cId="2896788558" sldId="271"/>
            <ac:spMk id="4" creationId="{C69F5FD4-E785-4BA7-BCFD-FF82E75D65A4}"/>
          </ac:spMkLst>
        </pc:spChg>
        <pc:spChg chg="add del mod">
          <ac:chgData name="Antony Swistun" userId="055408398309bce4" providerId="LiveId" clId="{C164DAA7-63F9-4CA4-9D2E-B4D7E4E30465}" dt="2021-07-09T19:30:37.628" v="4270"/>
          <ac:spMkLst>
            <pc:docMk/>
            <pc:sldMk cId="2896788558" sldId="271"/>
            <ac:spMk id="8" creationId="{41E8875E-5EC1-4ED2-ABD1-09521E041F11}"/>
          </ac:spMkLst>
        </pc:spChg>
        <pc:spChg chg="add del">
          <ac:chgData name="Antony Swistun" userId="055408398309bce4" providerId="LiveId" clId="{C164DAA7-63F9-4CA4-9D2E-B4D7E4E30465}" dt="2021-07-09T19:18:03.815" v="4194" actId="26606"/>
          <ac:spMkLst>
            <pc:docMk/>
            <pc:sldMk cId="2896788558" sldId="271"/>
            <ac:spMk id="10" creationId="{86B4273A-A52D-49C3-AB81-15E7ED069BC8}"/>
          </ac:spMkLst>
        </pc:spChg>
        <pc:spChg chg="add del">
          <ac:chgData name="Antony Swistun" userId="055408398309bce4" providerId="LiveId" clId="{C164DAA7-63F9-4CA4-9D2E-B4D7E4E30465}" dt="2021-07-09T19:18:38.964" v="4198" actId="26606"/>
          <ac:spMkLst>
            <pc:docMk/>
            <pc:sldMk cId="2896788558" sldId="271"/>
            <ac:spMk id="23" creationId="{4F71A406-3CB7-4E4D-B434-24E6AA4F3997}"/>
          </ac:spMkLst>
        </pc:spChg>
        <pc:spChg chg="add mod ord">
          <ac:chgData name="Antony Swistun" userId="055408398309bce4" providerId="LiveId" clId="{C164DAA7-63F9-4CA4-9D2E-B4D7E4E30465}" dt="2021-07-09T19:40:37.062" v="4371" actId="26606"/>
          <ac:spMkLst>
            <pc:docMk/>
            <pc:sldMk cId="2896788558" sldId="271"/>
            <ac:spMk id="24" creationId="{678161BF-DF5E-4FCC-8B54-15D2975CE907}"/>
          </ac:spMkLst>
        </pc:spChg>
        <pc:spChg chg="add del">
          <ac:chgData name="Antony Swistun" userId="055408398309bce4" providerId="LiveId" clId="{C164DAA7-63F9-4CA4-9D2E-B4D7E4E30465}" dt="2021-07-09T19:28:17.026" v="4254" actId="26606"/>
          <ac:spMkLst>
            <pc:docMk/>
            <pc:sldMk cId="2896788558" sldId="271"/>
            <ac:spMk id="25" creationId="{8267EEE4-6354-4F1C-9484-951F0EB92F1B}"/>
          </ac:spMkLst>
        </pc:spChg>
        <pc:spChg chg="add del">
          <ac:chgData name="Antony Swistun" userId="055408398309bce4" providerId="LiveId" clId="{C164DAA7-63F9-4CA4-9D2E-B4D7E4E30465}" dt="2021-07-09T19:18:42.213" v="4200" actId="26606"/>
          <ac:spMkLst>
            <pc:docMk/>
            <pc:sldMk cId="2896788558" sldId="271"/>
            <ac:spMk id="32" creationId="{86B4273A-A52D-49C3-AB81-15E7ED069BC8}"/>
          </ac:spMkLst>
        </pc:spChg>
        <pc:spChg chg="add del">
          <ac:chgData name="Antony Swistun" userId="055408398309bce4" providerId="LiveId" clId="{C164DAA7-63F9-4CA4-9D2E-B4D7E4E30465}" dt="2021-07-09T19:28:17.026" v="4254" actId="26606"/>
          <ac:spMkLst>
            <pc:docMk/>
            <pc:sldMk cId="2896788558" sldId="271"/>
            <ac:spMk id="36" creationId="{0E5A83F9-E6B8-40BD-9C0D-9A6F15650742}"/>
          </ac:spMkLst>
        </pc:spChg>
        <pc:spChg chg="add del mod">
          <ac:chgData name="Antony Swistun" userId="055408398309bce4" providerId="LiveId" clId="{C164DAA7-63F9-4CA4-9D2E-B4D7E4E30465}" dt="2021-07-09T19:36:21.864" v="4292" actId="21"/>
          <ac:spMkLst>
            <pc:docMk/>
            <pc:sldMk cId="2896788558" sldId="271"/>
            <ac:spMk id="37" creationId="{34EC05ED-7419-476C-B80A-F070D744A3FC}"/>
          </ac:spMkLst>
        </pc:spChg>
        <pc:spChg chg="add del">
          <ac:chgData name="Antony Swistun" userId="055408398309bce4" providerId="LiveId" clId="{C164DAA7-63F9-4CA4-9D2E-B4D7E4E30465}" dt="2021-07-09T19:40:37.062" v="4371" actId="26606"/>
          <ac:spMkLst>
            <pc:docMk/>
            <pc:sldMk cId="2896788558" sldId="271"/>
            <ac:spMk id="54" creationId="{4BE9D4C4-9FA3-4885-A769-301639CC7AD4}"/>
          </ac:spMkLst>
        </pc:spChg>
        <pc:spChg chg="add del">
          <ac:chgData name="Antony Swistun" userId="055408398309bce4" providerId="LiveId" clId="{C164DAA7-63F9-4CA4-9D2E-B4D7E4E30465}" dt="2021-07-09T19:40:37.062" v="4371" actId="26606"/>
          <ac:spMkLst>
            <pc:docMk/>
            <pc:sldMk cId="2896788558" sldId="271"/>
            <ac:spMk id="56" creationId="{4524F065-9F7C-400C-9A20-B343BFAA6AAB}"/>
          </ac:spMkLst>
        </pc:spChg>
        <pc:spChg chg="add del">
          <ac:chgData name="Antony Swistun" userId="055408398309bce4" providerId="LiveId" clId="{C164DAA7-63F9-4CA4-9D2E-B4D7E4E30465}" dt="2021-07-09T19:40:37.062" v="4371" actId="26606"/>
          <ac:spMkLst>
            <pc:docMk/>
            <pc:sldMk cId="2896788558" sldId="271"/>
            <ac:spMk id="58" creationId="{7EB6695E-BED5-4DA3-8C9B-AD301AEF4776}"/>
          </ac:spMkLst>
        </pc:spChg>
        <pc:spChg chg="add del">
          <ac:chgData name="Antony Swistun" userId="055408398309bce4" providerId="LiveId" clId="{C164DAA7-63F9-4CA4-9D2E-B4D7E4E30465}" dt="2021-07-09T19:40:37.062" v="4371" actId="26606"/>
          <ac:spMkLst>
            <pc:docMk/>
            <pc:sldMk cId="2896788558" sldId="271"/>
            <ac:spMk id="60" creationId="{46DB9E65-E072-43AF-A8C9-9744BA0CC25F}"/>
          </ac:spMkLst>
        </pc:spChg>
        <pc:spChg chg="add">
          <ac:chgData name="Antony Swistun" userId="055408398309bce4" providerId="LiveId" clId="{C164DAA7-63F9-4CA4-9D2E-B4D7E4E30465}" dt="2021-07-09T19:40:37.062" v="4371" actId="26606"/>
          <ac:spMkLst>
            <pc:docMk/>
            <pc:sldMk cId="2896788558" sldId="271"/>
            <ac:spMk id="83" creationId="{BD11ECC6-8551-4768-8DFD-CD41AF420A37}"/>
          </ac:spMkLst>
        </pc:spChg>
        <pc:spChg chg="add">
          <ac:chgData name="Antony Swistun" userId="055408398309bce4" providerId="LiveId" clId="{C164DAA7-63F9-4CA4-9D2E-B4D7E4E30465}" dt="2021-07-09T19:40:37.062" v="4371" actId="26606"/>
          <ac:spMkLst>
            <pc:docMk/>
            <pc:sldMk cId="2896788558" sldId="271"/>
            <ac:spMk id="96" creationId="{8E2EB503-A017-4457-A105-53638C97DEB8}"/>
          </ac:spMkLst>
        </pc:spChg>
        <pc:grpChg chg="add del">
          <ac:chgData name="Antony Swistun" userId="055408398309bce4" providerId="LiveId" clId="{C164DAA7-63F9-4CA4-9D2E-B4D7E4E30465}" dt="2021-07-09T19:18:06.333" v="4196" actId="26606"/>
          <ac:grpSpMkLst>
            <pc:docMk/>
            <pc:sldMk cId="2896788558" sldId="271"/>
            <ac:grpSpMk id="11" creationId="{90A61547-2555-4DE2-A37F-A53E54917441}"/>
          </ac:grpSpMkLst>
        </pc:grpChg>
        <pc:grpChg chg="add del">
          <ac:chgData name="Antony Swistun" userId="055408398309bce4" providerId="LiveId" clId="{C164DAA7-63F9-4CA4-9D2E-B4D7E4E30465}" dt="2021-07-09T19:18:03.815" v="4194" actId="26606"/>
          <ac:grpSpMkLst>
            <pc:docMk/>
            <pc:sldMk cId="2896788558" sldId="271"/>
            <ac:grpSpMk id="13" creationId="{0884F175-9D23-496E-80AC-F3D2FD541092}"/>
          </ac:grpSpMkLst>
        </pc:grpChg>
        <pc:grpChg chg="add del">
          <ac:chgData name="Antony Swistun" userId="055408398309bce4" providerId="LiveId" clId="{C164DAA7-63F9-4CA4-9D2E-B4D7E4E30465}" dt="2021-07-09T19:18:38.964" v="4198" actId="26606"/>
          <ac:grpSpMkLst>
            <pc:docMk/>
            <pc:sldMk cId="2896788558" sldId="271"/>
            <ac:grpSpMk id="27" creationId="{5EA39187-0197-4C1D-BE4A-06B353C7B215}"/>
          </ac:grpSpMkLst>
        </pc:grpChg>
        <pc:grpChg chg="add del">
          <ac:chgData name="Antony Swistun" userId="055408398309bce4" providerId="LiveId" clId="{C164DAA7-63F9-4CA4-9D2E-B4D7E4E30465}" dt="2021-07-09T19:18:42.213" v="4200" actId="26606"/>
          <ac:grpSpMkLst>
            <pc:docMk/>
            <pc:sldMk cId="2896788558" sldId="271"/>
            <ac:grpSpMk id="30" creationId="{0884F175-9D23-496E-80AC-F3D2FD541092}"/>
          </ac:grpSpMkLst>
        </pc:grpChg>
        <pc:grpChg chg="add del">
          <ac:chgData name="Antony Swistun" userId="055408398309bce4" providerId="LiveId" clId="{C164DAA7-63F9-4CA4-9D2E-B4D7E4E30465}" dt="2021-07-09T19:28:17.026" v="4254" actId="26606"/>
          <ac:grpSpMkLst>
            <pc:docMk/>
            <pc:sldMk cId="2896788558" sldId="271"/>
            <ac:grpSpMk id="34" creationId="{EB0D40EF-BA14-42F1-9492-D38C59DCAB67}"/>
          </ac:grpSpMkLst>
        </pc:grpChg>
        <pc:grpChg chg="add del">
          <ac:chgData name="Antony Swistun" userId="055408398309bce4" providerId="LiveId" clId="{C164DAA7-63F9-4CA4-9D2E-B4D7E4E30465}" dt="2021-07-09T19:40:37.062" v="4371" actId="26606"/>
          <ac:grpSpMkLst>
            <pc:docMk/>
            <pc:sldMk cId="2896788558" sldId="271"/>
            <ac:grpSpMk id="42" creationId="{0884F175-9D23-496E-80AC-F3D2FD541092}"/>
          </ac:grpSpMkLst>
        </pc:grpChg>
        <pc:grpChg chg="add">
          <ac:chgData name="Antony Swistun" userId="055408398309bce4" providerId="LiveId" clId="{C164DAA7-63F9-4CA4-9D2E-B4D7E4E30465}" dt="2021-07-09T19:40:37.062" v="4371" actId="26606"/>
          <ac:grpSpMkLst>
            <pc:docMk/>
            <pc:sldMk cId="2896788558" sldId="271"/>
            <ac:grpSpMk id="71" creationId="{7A533011-3316-4DFD-B545-CAAF85A5DDA3}"/>
          </ac:grpSpMkLst>
        </pc:grpChg>
        <pc:grpChg chg="add">
          <ac:chgData name="Antony Swistun" userId="055408398309bce4" providerId="LiveId" clId="{C164DAA7-63F9-4CA4-9D2E-B4D7E4E30465}" dt="2021-07-09T19:40:37.062" v="4371" actId="26606"/>
          <ac:grpSpMkLst>
            <pc:docMk/>
            <pc:sldMk cId="2896788558" sldId="271"/>
            <ac:grpSpMk id="85" creationId="{93657592-CA60-4F45-B1A0-88AA77242087}"/>
          </ac:grpSpMkLst>
        </pc:grpChg>
        <pc:picChg chg="add mod ord">
          <ac:chgData name="Antony Swistun" userId="055408398309bce4" providerId="LiveId" clId="{C164DAA7-63F9-4CA4-9D2E-B4D7E4E30465}" dt="2021-07-09T19:40:37.062" v="4371" actId="26606"/>
          <ac:picMkLst>
            <pc:docMk/>
            <pc:sldMk cId="2896788558" sldId="271"/>
            <ac:picMk id="5" creationId="{590132BB-BB04-45CA-A9B7-13DEBE410E55}"/>
          </ac:picMkLst>
        </pc:picChg>
        <pc:picChg chg="add del mod">
          <ac:chgData name="Antony Swistun" userId="055408398309bce4" providerId="LiveId" clId="{C164DAA7-63F9-4CA4-9D2E-B4D7E4E30465}" dt="2021-07-09T19:30:31.813" v="4269" actId="478"/>
          <ac:picMkLst>
            <pc:docMk/>
            <pc:sldMk cId="2896788558" sldId="271"/>
            <ac:picMk id="6" creationId="{708CF83C-F6C2-4138-ABC0-015F70655F9F}"/>
          </ac:picMkLst>
        </pc:picChg>
        <pc:picChg chg="add mod">
          <ac:chgData name="Antony Swistun" userId="055408398309bce4" providerId="LiveId" clId="{C164DAA7-63F9-4CA4-9D2E-B4D7E4E30465}" dt="2021-07-09T19:40:37.062" v="4371" actId="26606"/>
          <ac:picMkLst>
            <pc:docMk/>
            <pc:sldMk cId="2896788558" sldId="271"/>
            <ac:picMk id="9" creationId="{1F28B3D9-A540-43E0-B3B0-A2E2BD4E292F}"/>
          </ac:picMkLst>
        </pc:picChg>
        <pc:picChg chg="add mod">
          <ac:chgData name="Antony Swistun" userId="055408398309bce4" providerId="LiveId" clId="{C164DAA7-63F9-4CA4-9D2E-B4D7E4E30465}" dt="2021-07-09T19:40:37.062" v="4371" actId="26606"/>
          <ac:picMkLst>
            <pc:docMk/>
            <pc:sldMk cId="2896788558" sldId="271"/>
            <ac:picMk id="1026" creationId="{1136DCD7-2BB7-4472-8A1F-E26A342F38EF}"/>
          </ac:picMkLst>
        </pc:picChg>
      </pc:sldChg>
      <pc:sldChg chg="addSp delSp modSp new mod setBg">
        <pc:chgData name="Antony Swistun" userId="055408398309bce4" providerId="LiveId" clId="{C164DAA7-63F9-4CA4-9D2E-B4D7E4E30465}" dt="2021-07-09T20:57:49.276" v="6220" actId="14100"/>
        <pc:sldMkLst>
          <pc:docMk/>
          <pc:sldMk cId="3732237084" sldId="272"/>
        </pc:sldMkLst>
        <pc:spChg chg="mod ord">
          <ac:chgData name="Antony Swistun" userId="055408398309bce4" providerId="LiveId" clId="{C164DAA7-63F9-4CA4-9D2E-B4D7E4E30465}" dt="2021-07-09T20:00:39.847" v="4966" actId="14100"/>
          <ac:spMkLst>
            <pc:docMk/>
            <pc:sldMk cId="3732237084" sldId="272"/>
            <ac:spMk id="2" creationId="{46C1D325-AFAA-42D8-9E2D-2737A11BADA5}"/>
          </ac:spMkLst>
        </pc:spChg>
        <pc:spChg chg="del">
          <ac:chgData name="Antony Swistun" userId="055408398309bce4" providerId="LiveId" clId="{C164DAA7-63F9-4CA4-9D2E-B4D7E4E30465}" dt="2021-07-09T19:39:35.580" v="4365"/>
          <ac:spMkLst>
            <pc:docMk/>
            <pc:sldMk cId="3732237084" sldId="272"/>
            <ac:spMk id="3" creationId="{38955C03-3582-41FC-A957-BA0D52C77DD4}"/>
          </ac:spMkLst>
        </pc:spChg>
        <pc:spChg chg="del">
          <ac:chgData name="Antony Swistun" userId="055408398309bce4" providerId="LiveId" clId="{C164DAA7-63F9-4CA4-9D2E-B4D7E4E30465}" dt="2021-07-09T19:39:56.837" v="4367"/>
          <ac:spMkLst>
            <pc:docMk/>
            <pc:sldMk cId="3732237084" sldId="272"/>
            <ac:spMk id="4" creationId="{DC9AFFE7-1464-42DD-A05B-B466830E2CE1}"/>
          </ac:spMkLst>
        </pc:spChg>
        <pc:spChg chg="add del">
          <ac:chgData name="Antony Swistun" userId="055408398309bce4" providerId="LiveId" clId="{C164DAA7-63F9-4CA4-9D2E-B4D7E4E30465}" dt="2021-07-09T19:55:43.302" v="4695" actId="26606"/>
          <ac:spMkLst>
            <pc:docMk/>
            <pc:sldMk cId="3732237084" sldId="272"/>
            <ac:spMk id="11" creationId="{E304FBBF-FF7B-449D-8639-765AE8381A0B}"/>
          </ac:spMkLst>
        </pc:spChg>
        <pc:spChg chg="add del">
          <ac:chgData name="Antony Swistun" userId="055408398309bce4" providerId="LiveId" clId="{C164DAA7-63F9-4CA4-9D2E-B4D7E4E30465}" dt="2021-07-09T19:55:43.302" v="4695" actId="26606"/>
          <ac:spMkLst>
            <pc:docMk/>
            <pc:sldMk cId="3732237084" sldId="272"/>
            <ac:spMk id="26" creationId="{BD11ECC6-8551-4768-8DFD-CD41AF420A37}"/>
          </ac:spMkLst>
        </pc:spChg>
        <pc:spChg chg="add del">
          <ac:chgData name="Antony Swistun" userId="055408398309bce4" providerId="LiveId" clId="{C164DAA7-63F9-4CA4-9D2E-B4D7E4E30465}" dt="2021-07-09T19:55:43.302" v="4695" actId="26606"/>
          <ac:spMkLst>
            <pc:docMk/>
            <pc:sldMk cId="3732237084" sldId="272"/>
            <ac:spMk id="39" creationId="{8E2EB503-A017-4457-A105-53638C97DEB8}"/>
          </ac:spMkLst>
        </pc:spChg>
        <pc:grpChg chg="add del">
          <ac:chgData name="Antony Swistun" userId="055408398309bce4" providerId="LiveId" clId="{C164DAA7-63F9-4CA4-9D2E-B4D7E4E30465}" dt="2021-07-09T19:55:43.302" v="4695" actId="26606"/>
          <ac:grpSpMkLst>
            <pc:docMk/>
            <pc:sldMk cId="3732237084" sldId="272"/>
            <ac:grpSpMk id="14" creationId="{7A533011-3316-4DFD-B545-CAAF85A5DDA3}"/>
          </ac:grpSpMkLst>
        </pc:grpChg>
        <pc:grpChg chg="add del">
          <ac:chgData name="Antony Swistun" userId="055408398309bce4" providerId="LiveId" clId="{C164DAA7-63F9-4CA4-9D2E-B4D7E4E30465}" dt="2021-07-09T19:55:43.302" v="4695" actId="26606"/>
          <ac:grpSpMkLst>
            <pc:docMk/>
            <pc:sldMk cId="3732237084" sldId="272"/>
            <ac:grpSpMk id="28" creationId="{93657592-CA60-4F45-B1A0-88AA77242087}"/>
          </ac:grpSpMkLst>
        </pc:grpChg>
        <pc:picChg chg="add mod ord">
          <ac:chgData name="Antony Swistun" userId="055408398309bce4" providerId="LiveId" clId="{C164DAA7-63F9-4CA4-9D2E-B4D7E4E30465}" dt="2021-07-09T19:55:43.302" v="4695" actId="26606"/>
          <ac:picMkLst>
            <pc:docMk/>
            <pc:sldMk cId="3732237084" sldId="272"/>
            <ac:picMk id="5" creationId="{688D700F-878B-49A9-9C48-1AEF5B73C87C}"/>
          </ac:picMkLst>
        </pc:picChg>
        <pc:picChg chg="add mod">
          <ac:chgData name="Antony Swistun" userId="055408398309bce4" providerId="LiveId" clId="{C164DAA7-63F9-4CA4-9D2E-B4D7E4E30465}" dt="2021-07-09T20:57:49.276" v="6220" actId="14100"/>
          <ac:picMkLst>
            <pc:docMk/>
            <pc:sldMk cId="3732237084" sldId="272"/>
            <ac:picMk id="6" creationId="{0B72287B-4AA2-41BC-8263-15560F0DA1C0}"/>
          </ac:picMkLst>
        </pc:picChg>
        <pc:picChg chg="add mod">
          <ac:chgData name="Antony Swistun" userId="055408398309bce4" providerId="LiveId" clId="{C164DAA7-63F9-4CA4-9D2E-B4D7E4E30465}" dt="2021-07-09T19:55:43.302" v="4695" actId="26606"/>
          <ac:picMkLst>
            <pc:docMk/>
            <pc:sldMk cId="3732237084" sldId="272"/>
            <ac:picMk id="7" creationId="{3BB3B3C5-D0C8-424D-B18D-4EEE95D91F86}"/>
          </ac:picMkLst>
        </pc:picChg>
      </pc:sldChg>
      <pc:sldChg chg="addSp delSp modSp new mod setBg">
        <pc:chgData name="Antony Swistun" userId="055408398309bce4" providerId="LiveId" clId="{C164DAA7-63F9-4CA4-9D2E-B4D7E4E30465}" dt="2021-07-09T20:57:28.374" v="6218" actId="14100"/>
        <pc:sldMkLst>
          <pc:docMk/>
          <pc:sldMk cId="244141326" sldId="273"/>
        </pc:sldMkLst>
        <pc:spChg chg="mod">
          <ac:chgData name="Antony Swistun" userId="055408398309bce4" providerId="LiveId" clId="{C164DAA7-63F9-4CA4-9D2E-B4D7E4E30465}" dt="2021-07-09T20:31:45.634" v="5206" actId="20577"/>
          <ac:spMkLst>
            <pc:docMk/>
            <pc:sldMk cId="244141326" sldId="273"/>
            <ac:spMk id="2" creationId="{665A0CCF-1DF6-429F-A294-F448AFAB0B09}"/>
          </ac:spMkLst>
        </pc:spChg>
        <pc:spChg chg="del mod">
          <ac:chgData name="Antony Swistun" userId="055408398309bce4" providerId="LiveId" clId="{C164DAA7-63F9-4CA4-9D2E-B4D7E4E30465}" dt="2021-07-09T20:07:55.001" v="4971" actId="931"/>
          <ac:spMkLst>
            <pc:docMk/>
            <pc:sldMk cId="244141326" sldId="273"/>
            <ac:spMk id="3" creationId="{3E121EB3-0842-40D2-B10A-9A8456D0B924}"/>
          </ac:spMkLst>
        </pc:spChg>
        <pc:spChg chg="del">
          <ac:chgData name="Antony Swistun" userId="055408398309bce4" providerId="LiveId" clId="{C164DAA7-63F9-4CA4-9D2E-B4D7E4E30465}" dt="2021-07-09T20:07:38.286" v="4969" actId="21"/>
          <ac:spMkLst>
            <pc:docMk/>
            <pc:sldMk cId="244141326" sldId="273"/>
            <ac:spMk id="4" creationId="{201322FB-C793-4476-8612-BC7E988ADDA2}"/>
          </ac:spMkLst>
        </pc:spChg>
        <pc:spChg chg="add del">
          <ac:chgData name="Antony Swistun" userId="055408398309bce4" providerId="LiveId" clId="{C164DAA7-63F9-4CA4-9D2E-B4D7E4E30465}" dt="2021-07-09T20:27:16.776" v="5106" actId="26606"/>
          <ac:spMkLst>
            <pc:docMk/>
            <pc:sldMk cId="244141326" sldId="273"/>
            <ac:spMk id="20" creationId="{E80B86A7-A1EC-475B-9166-88902B033A38}"/>
          </ac:spMkLst>
        </pc:spChg>
        <pc:spChg chg="add del">
          <ac:chgData name="Antony Swistun" userId="055408398309bce4" providerId="LiveId" clId="{C164DAA7-63F9-4CA4-9D2E-B4D7E4E30465}" dt="2021-07-09T20:27:16.776" v="5106" actId="26606"/>
          <ac:spMkLst>
            <pc:docMk/>
            <pc:sldMk cId="244141326" sldId="273"/>
            <ac:spMk id="22" creationId="{C2C29CB1-9F74-4879-A6AF-AEA67B6F1F4D}"/>
          </ac:spMkLst>
        </pc:spChg>
        <pc:spChg chg="add del">
          <ac:chgData name="Antony Swistun" userId="055408398309bce4" providerId="LiveId" clId="{C164DAA7-63F9-4CA4-9D2E-B4D7E4E30465}" dt="2021-07-09T20:27:16.776" v="5106" actId="26606"/>
          <ac:spMkLst>
            <pc:docMk/>
            <pc:sldMk cId="244141326" sldId="273"/>
            <ac:spMk id="24" creationId="{7E2C7115-5336-410C-AD71-0F0952A2E5A7}"/>
          </ac:spMkLst>
        </pc:spChg>
        <pc:spChg chg="add del mod">
          <ac:chgData name="Antony Swistun" userId="055408398309bce4" providerId="LiveId" clId="{C164DAA7-63F9-4CA4-9D2E-B4D7E4E30465}" dt="2021-07-09T20:27:16.776" v="5106" actId="26606"/>
          <ac:spMkLst>
            <pc:docMk/>
            <pc:sldMk cId="244141326" sldId="273"/>
            <ac:spMk id="27" creationId="{C18AE450-BD61-4A40-9FEB-954518A40770}"/>
          </ac:spMkLst>
        </pc:spChg>
        <pc:spChg chg="add del">
          <ac:chgData name="Antony Swistun" userId="055408398309bce4" providerId="LiveId" clId="{C164DAA7-63F9-4CA4-9D2E-B4D7E4E30465}" dt="2021-07-09T20:26:25.654" v="5093" actId="26606"/>
          <ac:spMkLst>
            <pc:docMk/>
            <pc:sldMk cId="244141326" sldId="273"/>
            <ac:spMk id="28" creationId="{09C18C92-13B5-40EA-815E-8096C66FCF74}"/>
          </ac:spMkLst>
        </pc:spChg>
        <pc:spChg chg="add del">
          <ac:chgData name="Antony Swistun" userId="055408398309bce4" providerId="LiveId" clId="{C164DAA7-63F9-4CA4-9D2E-B4D7E4E30465}" dt="2021-07-09T20:26:25.654" v="5093" actId="26606"/>
          <ac:spMkLst>
            <pc:docMk/>
            <pc:sldMk cId="244141326" sldId="273"/>
            <ac:spMk id="43" creationId="{A65AC7D1-EAA9-48F5-B509-60A7F50BF703}"/>
          </ac:spMkLst>
        </pc:spChg>
        <pc:spChg chg="add del">
          <ac:chgData name="Antony Swistun" userId="055408398309bce4" providerId="LiveId" clId="{C164DAA7-63F9-4CA4-9D2E-B4D7E4E30465}" dt="2021-07-09T20:26:25.654" v="5093" actId="26606"/>
          <ac:spMkLst>
            <pc:docMk/>
            <pc:sldMk cId="244141326" sldId="273"/>
            <ac:spMk id="45" creationId="{D6320AF9-619A-4175-865B-5663E1AEF4C5}"/>
          </ac:spMkLst>
        </pc:spChg>
        <pc:spChg chg="add del">
          <ac:chgData name="Antony Swistun" userId="055408398309bce4" providerId="LiveId" clId="{C164DAA7-63F9-4CA4-9D2E-B4D7E4E30465}" dt="2021-07-09T20:26:25.654" v="5093" actId="26606"/>
          <ac:spMkLst>
            <pc:docMk/>
            <pc:sldMk cId="244141326" sldId="273"/>
            <ac:spMk id="51" creationId="{7E018740-5C2B-4A41-AC1A-7E68D1EC1954}"/>
          </ac:spMkLst>
        </pc:spChg>
        <pc:spChg chg="add del">
          <ac:chgData name="Antony Swistun" userId="055408398309bce4" providerId="LiveId" clId="{C164DAA7-63F9-4CA4-9D2E-B4D7E4E30465}" dt="2021-07-09T20:26:25.654" v="5093" actId="26606"/>
          <ac:spMkLst>
            <pc:docMk/>
            <pc:sldMk cId="244141326" sldId="273"/>
            <ac:spMk id="53" creationId="{166F75A4-C475-4941-8EE2-B80A06A2C1BB}"/>
          </ac:spMkLst>
        </pc:spChg>
        <pc:spChg chg="add del">
          <ac:chgData name="Antony Swistun" userId="055408398309bce4" providerId="LiveId" clId="{C164DAA7-63F9-4CA4-9D2E-B4D7E4E30465}" dt="2021-07-09T20:26:25.654" v="5093" actId="26606"/>
          <ac:spMkLst>
            <pc:docMk/>
            <pc:sldMk cId="244141326" sldId="273"/>
            <ac:spMk id="55" creationId="{A032553A-72E8-4B0D-8405-FF9771C9AF05}"/>
          </ac:spMkLst>
        </pc:spChg>
        <pc:spChg chg="add del">
          <ac:chgData name="Antony Swistun" userId="055408398309bce4" providerId="LiveId" clId="{C164DAA7-63F9-4CA4-9D2E-B4D7E4E30465}" dt="2021-07-09T20:26:25.654" v="5093" actId="26606"/>
          <ac:spMkLst>
            <pc:docMk/>
            <pc:sldMk cId="244141326" sldId="273"/>
            <ac:spMk id="57" creationId="{765800AC-C3B9-498E-87BC-29FAE4C76B21}"/>
          </ac:spMkLst>
        </pc:spChg>
        <pc:spChg chg="add del">
          <ac:chgData name="Antony Swistun" userId="055408398309bce4" providerId="LiveId" clId="{C164DAA7-63F9-4CA4-9D2E-B4D7E4E30465}" dt="2021-07-09T20:27:16.029" v="5105" actId="26606"/>
          <ac:spMkLst>
            <pc:docMk/>
            <pc:sldMk cId="244141326" sldId="273"/>
            <ac:spMk id="58" creationId="{AA330523-F25B-4007-B3E5-ABB5637D160A}"/>
          </ac:spMkLst>
        </pc:spChg>
        <pc:spChg chg="add del">
          <ac:chgData name="Antony Swistun" userId="055408398309bce4" providerId="LiveId" clId="{C164DAA7-63F9-4CA4-9D2E-B4D7E4E30465}" dt="2021-07-09T20:26:25.654" v="5093" actId="26606"/>
          <ac:spMkLst>
            <pc:docMk/>
            <pc:sldMk cId="244141326" sldId="273"/>
            <ac:spMk id="59" creationId="{1F9D6ACB-2FF4-49F9-978A-E0D5327FC635}"/>
          </ac:spMkLst>
        </pc:spChg>
        <pc:spChg chg="add del">
          <ac:chgData name="Antony Swistun" userId="055408398309bce4" providerId="LiveId" clId="{C164DAA7-63F9-4CA4-9D2E-B4D7E4E30465}" dt="2021-07-09T20:26:25.654" v="5093" actId="26606"/>
          <ac:spMkLst>
            <pc:docMk/>
            <pc:sldMk cId="244141326" sldId="273"/>
            <ac:spMk id="61" creationId="{A5EC319D-0FEA-4B95-A3EA-01E35672C95B}"/>
          </ac:spMkLst>
        </pc:spChg>
        <pc:grpChg chg="add del">
          <ac:chgData name="Antony Swistun" userId="055408398309bce4" providerId="LiveId" clId="{C164DAA7-63F9-4CA4-9D2E-B4D7E4E30465}" dt="2021-07-09T20:27:16.776" v="5106" actId="26606"/>
          <ac:grpSpMkLst>
            <pc:docMk/>
            <pc:sldMk cId="244141326" sldId="273"/>
            <ac:grpSpMk id="8" creationId="{09EA7EA7-74F5-4EE2-8E3D-1A10308259D7}"/>
          </ac:grpSpMkLst>
        </pc:grpChg>
        <pc:grpChg chg="add del">
          <ac:chgData name="Antony Swistun" userId="055408398309bce4" providerId="LiveId" clId="{C164DAA7-63F9-4CA4-9D2E-B4D7E4E30465}" dt="2021-07-09T20:27:16.776" v="5106" actId="26606"/>
          <ac:grpSpMkLst>
            <pc:docMk/>
            <pc:sldMk cId="244141326" sldId="273"/>
            <ac:grpSpMk id="26" creationId="{10BE40E3-5550-4CDD-B4FD-387C33EBF157}"/>
          </ac:grpSpMkLst>
        </pc:grpChg>
        <pc:grpChg chg="add del">
          <ac:chgData name="Antony Swistun" userId="055408398309bce4" providerId="LiveId" clId="{C164DAA7-63F9-4CA4-9D2E-B4D7E4E30465}" dt="2021-07-09T20:26:25.654" v="5093" actId="26606"/>
          <ac:grpSpMkLst>
            <pc:docMk/>
            <pc:sldMk cId="244141326" sldId="273"/>
            <ac:grpSpMk id="31" creationId="{1F2B4773-3207-44CC-B7AC-892B70498211}"/>
          </ac:grpSpMkLst>
        </pc:grpChg>
        <pc:grpChg chg="add del">
          <ac:chgData name="Antony Swistun" userId="055408398309bce4" providerId="LiveId" clId="{C164DAA7-63F9-4CA4-9D2E-B4D7E4E30465}" dt="2021-07-09T20:27:04.229" v="5100" actId="26606"/>
          <ac:grpSpMkLst>
            <pc:docMk/>
            <pc:sldMk cId="244141326" sldId="273"/>
            <ac:grpSpMk id="46" creationId="{B4DE830A-B531-4A3B-96F6-0ECE88B08555}"/>
          </ac:grpSpMkLst>
        </pc:grpChg>
        <pc:grpChg chg="add del">
          <ac:chgData name="Antony Swistun" userId="055408398309bce4" providerId="LiveId" clId="{C164DAA7-63F9-4CA4-9D2E-B4D7E4E30465}" dt="2021-07-09T20:27:16.029" v="5105" actId="26606"/>
          <ac:grpSpMkLst>
            <pc:docMk/>
            <pc:sldMk cId="244141326" sldId="273"/>
            <ac:grpSpMk id="65" creationId="{B4DE830A-B531-4A3B-96F6-0ECE88B08555}"/>
          </ac:grpSpMkLst>
        </pc:grpChg>
        <pc:picChg chg="add mod">
          <ac:chgData name="Antony Swistun" userId="055408398309bce4" providerId="LiveId" clId="{C164DAA7-63F9-4CA4-9D2E-B4D7E4E30465}" dt="2021-07-09T20:57:28.374" v="6218" actId="14100"/>
          <ac:picMkLst>
            <pc:docMk/>
            <pc:sldMk cId="244141326" sldId="273"/>
            <ac:picMk id="6" creationId="{44EDE426-8604-455A-8B2A-A975AA39A9C6}"/>
          </ac:picMkLst>
        </pc:picChg>
        <pc:cxnChg chg="add del">
          <ac:chgData name="Antony Swistun" userId="055408398309bce4" providerId="LiveId" clId="{C164DAA7-63F9-4CA4-9D2E-B4D7E4E30465}" dt="2021-07-09T20:26:25.654" v="5093" actId="26606"/>
          <ac:cxnSpMkLst>
            <pc:docMk/>
            <pc:sldMk cId="244141326" sldId="273"/>
            <ac:cxnSpMk id="47" creationId="{063B6EC6-D752-4EE7-908B-F8F19E8C7FEA}"/>
          </ac:cxnSpMkLst>
        </pc:cxnChg>
        <pc:cxnChg chg="add del">
          <ac:chgData name="Antony Swistun" userId="055408398309bce4" providerId="LiveId" clId="{C164DAA7-63F9-4CA4-9D2E-B4D7E4E30465}" dt="2021-07-09T20:26:25.654" v="5093" actId="26606"/>
          <ac:cxnSpMkLst>
            <pc:docMk/>
            <pc:sldMk cId="244141326" sldId="273"/>
            <ac:cxnSpMk id="49" creationId="{EFECD4E8-AD3E-4228-82A2-9461958EA94D}"/>
          </ac:cxnSpMkLst>
        </pc:cxnChg>
      </pc:sldChg>
      <pc:sldChg chg="addSp delSp modSp new mod chgLayout">
        <pc:chgData name="Antony Swistun" userId="055408398309bce4" providerId="LiveId" clId="{C164DAA7-63F9-4CA4-9D2E-B4D7E4E30465}" dt="2021-07-09T20:54:37.695" v="6212" actId="27636"/>
        <pc:sldMkLst>
          <pc:docMk/>
          <pc:sldMk cId="2263952027" sldId="274"/>
        </pc:sldMkLst>
        <pc:spChg chg="mod ord">
          <ac:chgData name="Antony Swistun" userId="055408398309bce4" providerId="LiveId" clId="{C164DAA7-63F9-4CA4-9D2E-B4D7E4E30465}" dt="2021-07-09T20:53:01.901" v="6197" actId="700"/>
          <ac:spMkLst>
            <pc:docMk/>
            <pc:sldMk cId="2263952027" sldId="274"/>
            <ac:spMk id="2" creationId="{02554F6B-FE3B-4403-9713-B5C3E07972C0}"/>
          </ac:spMkLst>
        </pc:spChg>
        <pc:spChg chg="del mod">
          <ac:chgData name="Antony Swistun" userId="055408398309bce4" providerId="LiveId" clId="{C164DAA7-63F9-4CA4-9D2E-B4D7E4E30465}" dt="2021-07-09T20:41:47.959" v="6111" actId="931"/>
          <ac:spMkLst>
            <pc:docMk/>
            <pc:sldMk cId="2263952027" sldId="274"/>
            <ac:spMk id="3" creationId="{052ABFA7-D8CB-41D2-A467-8A8EC2B11235}"/>
          </ac:spMkLst>
        </pc:spChg>
        <pc:spChg chg="del mod">
          <ac:chgData name="Antony Swistun" userId="055408398309bce4" providerId="LiveId" clId="{C164DAA7-63F9-4CA4-9D2E-B4D7E4E30465}" dt="2021-07-09T20:45:20.222" v="6155" actId="22"/>
          <ac:spMkLst>
            <pc:docMk/>
            <pc:sldMk cId="2263952027" sldId="274"/>
            <ac:spMk id="4" creationId="{D498C276-9028-4637-87E3-E4B39CED4CA5}"/>
          </ac:spMkLst>
        </pc:spChg>
        <pc:spChg chg="add del mod">
          <ac:chgData name="Antony Swistun" userId="055408398309bce4" providerId="LiveId" clId="{C164DAA7-63F9-4CA4-9D2E-B4D7E4E30465}" dt="2021-07-09T20:42:19.802" v="6115" actId="767"/>
          <ac:spMkLst>
            <pc:docMk/>
            <pc:sldMk cId="2263952027" sldId="274"/>
            <ac:spMk id="7" creationId="{DD7CAF4F-622A-42E1-B116-184639B6BFCF}"/>
          </ac:spMkLst>
        </pc:spChg>
        <pc:spChg chg="add del mod">
          <ac:chgData name="Antony Swistun" userId="055408398309bce4" providerId="LiveId" clId="{C164DAA7-63F9-4CA4-9D2E-B4D7E4E30465}" dt="2021-07-09T20:51:37.713" v="6177" actId="21"/>
          <ac:spMkLst>
            <pc:docMk/>
            <pc:sldMk cId="2263952027" sldId="274"/>
            <ac:spMk id="8" creationId="{2DE9D0E0-779C-47DF-A937-5603DFD2644F}"/>
          </ac:spMkLst>
        </pc:spChg>
        <pc:spChg chg="add del mod">
          <ac:chgData name="Antony Swistun" userId="055408398309bce4" providerId="LiveId" clId="{C164DAA7-63F9-4CA4-9D2E-B4D7E4E30465}" dt="2021-07-09T20:46:38.250" v="6165" actId="21"/>
          <ac:spMkLst>
            <pc:docMk/>
            <pc:sldMk cId="2263952027" sldId="274"/>
            <ac:spMk id="12" creationId="{1C5AAB5E-E234-412E-82BC-D20288169880}"/>
          </ac:spMkLst>
        </pc:spChg>
        <pc:spChg chg="add mod ord">
          <ac:chgData name="Antony Swistun" userId="055408398309bce4" providerId="LiveId" clId="{C164DAA7-63F9-4CA4-9D2E-B4D7E4E30465}" dt="2021-07-09T20:54:37.695" v="6212" actId="27636"/>
          <ac:spMkLst>
            <pc:docMk/>
            <pc:sldMk cId="2263952027" sldId="274"/>
            <ac:spMk id="14" creationId="{536F56AA-A569-4E42-935A-613F7A023528}"/>
          </ac:spMkLst>
        </pc:spChg>
        <pc:spChg chg="add mod ord">
          <ac:chgData name="Antony Swistun" userId="055408398309bce4" providerId="LiveId" clId="{C164DAA7-63F9-4CA4-9D2E-B4D7E4E30465}" dt="2021-07-09T20:54:10.822" v="6204" actId="14100"/>
          <ac:spMkLst>
            <pc:docMk/>
            <pc:sldMk cId="2263952027" sldId="274"/>
            <ac:spMk id="15" creationId="{0371984E-A1C1-4045-94B3-EC34534EA776}"/>
          </ac:spMkLst>
        </pc:spChg>
        <pc:picChg chg="add del mod">
          <ac:chgData name="Antony Swistun" userId="055408398309bce4" providerId="LiveId" clId="{C164DAA7-63F9-4CA4-9D2E-B4D7E4E30465}" dt="2021-07-09T20:51:24.694" v="6176" actId="21"/>
          <ac:picMkLst>
            <pc:docMk/>
            <pc:sldMk cId="2263952027" sldId="274"/>
            <ac:picMk id="6" creationId="{EB3571E0-A0F3-460E-875C-45F772F91723}"/>
          </ac:picMkLst>
        </pc:picChg>
        <pc:picChg chg="add del mod ord">
          <ac:chgData name="Antony Swistun" userId="055408398309bce4" providerId="LiveId" clId="{C164DAA7-63F9-4CA4-9D2E-B4D7E4E30465}" dt="2021-07-09T20:45:50.919" v="6159" actId="478"/>
          <ac:picMkLst>
            <pc:docMk/>
            <pc:sldMk cId="2263952027" sldId="274"/>
            <ac:picMk id="10" creationId="{9FA204C7-4DCB-46FA-A8B0-00D06FAA5172}"/>
          </ac:picMkLst>
        </pc:picChg>
      </pc:sldChg>
      <pc:sldChg chg="new del">
        <pc:chgData name="Antony Swistun" userId="055408398309bce4" providerId="LiveId" clId="{C164DAA7-63F9-4CA4-9D2E-B4D7E4E30465}" dt="2021-07-09T20:57:17.321" v="6217" actId="2696"/>
        <pc:sldMkLst>
          <pc:docMk/>
          <pc:sldMk cId="287820837" sldId="275"/>
        </pc:sldMkLst>
      </pc:sldChg>
      <pc:sldChg chg="addSp delSp modSp new del mod">
        <pc:chgData name="Antony Swistun" userId="055408398309bce4" providerId="LiveId" clId="{C164DAA7-63F9-4CA4-9D2E-B4D7E4E30465}" dt="2021-07-09T20:56:21.758" v="6215" actId="2696"/>
        <pc:sldMkLst>
          <pc:docMk/>
          <pc:sldMk cId="1354469765" sldId="275"/>
        </pc:sldMkLst>
        <pc:spChg chg="del mod">
          <ac:chgData name="Antony Swistun" userId="055408398309bce4" providerId="LiveId" clId="{C164DAA7-63F9-4CA4-9D2E-B4D7E4E30465}" dt="2021-07-09T20:48:35.603" v="6170" actId="21"/>
          <ac:spMkLst>
            <pc:docMk/>
            <pc:sldMk cId="1354469765" sldId="275"/>
            <ac:spMk id="2" creationId="{19A04464-A730-48AC-BD3F-26A54BECCD59}"/>
          </ac:spMkLst>
        </pc:spChg>
        <pc:spChg chg="del">
          <ac:chgData name="Antony Swistun" userId="055408398309bce4" providerId="LiveId" clId="{C164DAA7-63F9-4CA4-9D2E-B4D7E4E30465}" dt="2021-07-09T20:48:38.592" v="6171" actId="21"/>
          <ac:spMkLst>
            <pc:docMk/>
            <pc:sldMk cId="1354469765" sldId="275"/>
            <ac:spMk id="3" creationId="{1B66034F-597F-4E3A-B5BA-4EEF0A734483}"/>
          </ac:spMkLst>
        </pc:spChg>
        <pc:spChg chg="del">
          <ac:chgData name="Antony Swistun" userId="055408398309bce4" providerId="LiveId" clId="{C164DAA7-63F9-4CA4-9D2E-B4D7E4E30465}" dt="2021-07-09T20:48:41.220" v="6172" actId="21"/>
          <ac:spMkLst>
            <pc:docMk/>
            <pc:sldMk cId="1354469765" sldId="275"/>
            <ac:spMk id="4" creationId="{A3F1FD8A-64FB-4BE5-9E2C-20F0A1F580C6}"/>
          </ac:spMkLst>
        </pc:spChg>
        <pc:spChg chg="add mod">
          <ac:chgData name="Antony Swistun" userId="055408398309bce4" providerId="LiveId" clId="{C164DAA7-63F9-4CA4-9D2E-B4D7E4E30465}" dt="2021-07-09T20:55:05.390" v="6214" actId="1076"/>
          <ac:spMkLst>
            <pc:docMk/>
            <pc:sldMk cId="1354469765" sldId="275"/>
            <ac:spMk id="8" creationId="{6A84C028-6070-45D0-BF2F-752350B59E56}"/>
          </ac:spMkLst>
        </pc:spChg>
        <pc:picChg chg="add del">
          <ac:chgData name="Antony Swistun" userId="055408398309bce4" providerId="LiveId" clId="{C164DAA7-63F9-4CA4-9D2E-B4D7E4E30465}" dt="2021-07-09T20:46:21.763" v="6162" actId="22"/>
          <ac:picMkLst>
            <pc:docMk/>
            <pc:sldMk cId="1354469765" sldId="275"/>
            <ac:picMk id="6" creationId="{D03CB5D0-014F-40E7-922B-17FFD14A893D}"/>
          </ac:picMkLst>
        </pc:picChg>
      </pc:sldChg>
      <pc:sldMasterChg chg="setBg modSldLayout">
        <pc:chgData name="Antony Swistun" userId="055408398309bce4" providerId="LiveId" clId="{C164DAA7-63F9-4CA4-9D2E-B4D7E4E30465}" dt="2021-07-09T20:21:40.225" v="4986"/>
        <pc:sldMasterMkLst>
          <pc:docMk/>
          <pc:sldMasterMk cId="3603623451" sldId="2147483713"/>
        </pc:sldMasterMkLst>
        <pc:sldLayoutChg chg="setBg">
          <pc:chgData name="Antony Swistun" userId="055408398309bce4" providerId="LiveId" clId="{C164DAA7-63F9-4CA4-9D2E-B4D7E4E30465}" dt="2021-07-09T20:21:40.225" v="4986"/>
          <pc:sldLayoutMkLst>
            <pc:docMk/>
            <pc:sldMasterMk cId="3603623451" sldId="2147483713"/>
            <pc:sldLayoutMk cId="10549996" sldId="2147483714"/>
          </pc:sldLayoutMkLst>
        </pc:sldLayoutChg>
        <pc:sldLayoutChg chg="setBg">
          <pc:chgData name="Antony Swistun" userId="055408398309bce4" providerId="LiveId" clId="{C164DAA7-63F9-4CA4-9D2E-B4D7E4E30465}" dt="2021-07-09T20:21:40.225" v="4986"/>
          <pc:sldLayoutMkLst>
            <pc:docMk/>
            <pc:sldMasterMk cId="3603623451" sldId="2147483713"/>
            <pc:sldLayoutMk cId="4160594579" sldId="2147483715"/>
          </pc:sldLayoutMkLst>
        </pc:sldLayoutChg>
        <pc:sldLayoutChg chg="setBg">
          <pc:chgData name="Antony Swistun" userId="055408398309bce4" providerId="LiveId" clId="{C164DAA7-63F9-4CA4-9D2E-B4D7E4E30465}" dt="2021-07-09T20:21:40.225" v="4986"/>
          <pc:sldLayoutMkLst>
            <pc:docMk/>
            <pc:sldMasterMk cId="3603623451" sldId="2147483713"/>
            <pc:sldLayoutMk cId="2559484161" sldId="2147483716"/>
          </pc:sldLayoutMkLst>
        </pc:sldLayoutChg>
        <pc:sldLayoutChg chg="setBg">
          <pc:chgData name="Antony Swistun" userId="055408398309bce4" providerId="LiveId" clId="{C164DAA7-63F9-4CA4-9D2E-B4D7E4E30465}" dt="2021-07-09T20:21:40.225" v="4986"/>
          <pc:sldLayoutMkLst>
            <pc:docMk/>
            <pc:sldMasterMk cId="3603623451" sldId="2147483713"/>
            <pc:sldLayoutMk cId="1799158942" sldId="2147483717"/>
          </pc:sldLayoutMkLst>
        </pc:sldLayoutChg>
        <pc:sldLayoutChg chg="setBg">
          <pc:chgData name="Antony Swistun" userId="055408398309bce4" providerId="LiveId" clId="{C164DAA7-63F9-4CA4-9D2E-B4D7E4E30465}" dt="2021-07-09T20:21:40.225" v="4986"/>
          <pc:sldLayoutMkLst>
            <pc:docMk/>
            <pc:sldMasterMk cId="3603623451" sldId="2147483713"/>
            <pc:sldLayoutMk cId="1591785673" sldId="2147483718"/>
          </pc:sldLayoutMkLst>
        </pc:sldLayoutChg>
        <pc:sldLayoutChg chg="setBg">
          <pc:chgData name="Antony Swistun" userId="055408398309bce4" providerId="LiveId" clId="{C164DAA7-63F9-4CA4-9D2E-B4D7E4E30465}" dt="2021-07-09T20:21:40.225" v="4986"/>
          <pc:sldLayoutMkLst>
            <pc:docMk/>
            <pc:sldMasterMk cId="3603623451" sldId="2147483713"/>
            <pc:sldLayoutMk cId="2414855127" sldId="2147483719"/>
          </pc:sldLayoutMkLst>
        </pc:sldLayoutChg>
        <pc:sldLayoutChg chg="setBg">
          <pc:chgData name="Antony Swistun" userId="055408398309bce4" providerId="LiveId" clId="{C164DAA7-63F9-4CA4-9D2E-B4D7E4E30465}" dt="2021-07-09T20:21:40.225" v="4986"/>
          <pc:sldLayoutMkLst>
            <pc:docMk/>
            <pc:sldMasterMk cId="3603623451" sldId="2147483713"/>
            <pc:sldLayoutMk cId="3386742476" sldId="2147483720"/>
          </pc:sldLayoutMkLst>
        </pc:sldLayoutChg>
        <pc:sldLayoutChg chg="setBg">
          <pc:chgData name="Antony Swistun" userId="055408398309bce4" providerId="LiveId" clId="{C164DAA7-63F9-4CA4-9D2E-B4D7E4E30465}" dt="2021-07-09T20:21:40.225" v="4986"/>
          <pc:sldLayoutMkLst>
            <pc:docMk/>
            <pc:sldMasterMk cId="3603623451" sldId="2147483713"/>
            <pc:sldLayoutMk cId="428849446" sldId="2147483721"/>
          </pc:sldLayoutMkLst>
        </pc:sldLayoutChg>
        <pc:sldLayoutChg chg="setBg">
          <pc:chgData name="Antony Swistun" userId="055408398309bce4" providerId="LiveId" clId="{C164DAA7-63F9-4CA4-9D2E-B4D7E4E30465}" dt="2021-07-09T20:21:40.225" v="4986"/>
          <pc:sldLayoutMkLst>
            <pc:docMk/>
            <pc:sldMasterMk cId="3603623451" sldId="2147483713"/>
            <pc:sldLayoutMk cId="135628664" sldId="2147483722"/>
          </pc:sldLayoutMkLst>
        </pc:sldLayoutChg>
        <pc:sldLayoutChg chg="setBg">
          <pc:chgData name="Antony Swistun" userId="055408398309bce4" providerId="LiveId" clId="{C164DAA7-63F9-4CA4-9D2E-B4D7E4E30465}" dt="2021-07-09T20:21:40.225" v="4986"/>
          <pc:sldLayoutMkLst>
            <pc:docMk/>
            <pc:sldMasterMk cId="3603623451" sldId="2147483713"/>
            <pc:sldLayoutMk cId="2863620342" sldId="2147483723"/>
          </pc:sldLayoutMkLst>
        </pc:sldLayoutChg>
        <pc:sldLayoutChg chg="setBg">
          <pc:chgData name="Antony Swistun" userId="055408398309bce4" providerId="LiveId" clId="{C164DAA7-63F9-4CA4-9D2E-B4D7E4E30465}" dt="2021-07-09T20:21:40.225" v="4986"/>
          <pc:sldLayoutMkLst>
            <pc:docMk/>
            <pc:sldMasterMk cId="3603623451" sldId="2147483713"/>
            <pc:sldLayoutMk cId="2811316381" sldId="2147483724"/>
          </pc:sldLayoutMkLst>
        </pc:sldLayoutChg>
        <pc:sldLayoutChg chg="setBg">
          <pc:chgData name="Antony Swistun" userId="055408398309bce4" providerId="LiveId" clId="{C164DAA7-63F9-4CA4-9D2E-B4D7E4E30465}" dt="2021-07-09T20:21:40.225" v="4986"/>
          <pc:sldLayoutMkLst>
            <pc:docMk/>
            <pc:sldMasterMk cId="3603623451" sldId="2147483713"/>
            <pc:sldLayoutMk cId="4154002047" sldId="2147483725"/>
          </pc:sldLayoutMkLst>
        </pc:sldLayoutChg>
        <pc:sldLayoutChg chg="setBg">
          <pc:chgData name="Antony Swistun" userId="055408398309bce4" providerId="LiveId" clId="{C164DAA7-63F9-4CA4-9D2E-B4D7E4E30465}" dt="2021-07-09T20:21:40.225" v="4986"/>
          <pc:sldLayoutMkLst>
            <pc:docMk/>
            <pc:sldMasterMk cId="3603623451" sldId="2147483713"/>
            <pc:sldLayoutMk cId="3670781834" sldId="2147483726"/>
          </pc:sldLayoutMkLst>
        </pc:sldLayoutChg>
        <pc:sldLayoutChg chg="setBg">
          <pc:chgData name="Antony Swistun" userId="055408398309bce4" providerId="LiveId" clId="{C164DAA7-63F9-4CA4-9D2E-B4D7E4E30465}" dt="2021-07-09T20:21:40.225" v="4986"/>
          <pc:sldLayoutMkLst>
            <pc:docMk/>
            <pc:sldMasterMk cId="3603623451" sldId="2147483713"/>
            <pc:sldLayoutMk cId="3016128756" sldId="2147483727"/>
          </pc:sldLayoutMkLst>
        </pc:sldLayoutChg>
        <pc:sldLayoutChg chg="setBg">
          <pc:chgData name="Antony Swistun" userId="055408398309bce4" providerId="LiveId" clId="{C164DAA7-63F9-4CA4-9D2E-B4D7E4E30465}" dt="2021-07-09T20:21:40.225" v="4986"/>
          <pc:sldLayoutMkLst>
            <pc:docMk/>
            <pc:sldMasterMk cId="3603623451" sldId="2147483713"/>
            <pc:sldLayoutMk cId="2301194911" sldId="2147483728"/>
          </pc:sldLayoutMkLst>
        </pc:sldLayoutChg>
        <pc:sldLayoutChg chg="setBg">
          <pc:chgData name="Antony Swistun" userId="055408398309bce4" providerId="LiveId" clId="{C164DAA7-63F9-4CA4-9D2E-B4D7E4E30465}" dt="2021-07-09T20:21:40.225" v="4986"/>
          <pc:sldLayoutMkLst>
            <pc:docMk/>
            <pc:sldMasterMk cId="3603623451" sldId="2147483713"/>
            <pc:sldLayoutMk cId="2336804721" sldId="2147483729"/>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D78075-27FE-4B67-9780-D4A792F54D76}" type="datetimeFigureOut">
              <a:rPr lang="en-GB" smtClean="0"/>
              <a:t>09/07/2021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0425AF4-B252-4E96-B226-7632AEDD57C3}" type="slidenum">
              <a:rPr lang="en-GB" smtClean="0"/>
              <a:t>‹#›</a:t>
            </a:fld>
            <a:endParaRPr lang="en-GB"/>
          </a:p>
        </p:txBody>
      </p:sp>
    </p:spTree>
    <p:extLst>
      <p:ext uri="{BB962C8B-B14F-4D97-AF65-F5344CB8AC3E}">
        <p14:creationId xmlns:p14="http://schemas.microsoft.com/office/powerpoint/2010/main" val="3262262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0425AF4-B252-4E96-B226-7632AEDD57C3}" type="slidenum">
              <a:rPr lang="en-GB" smtClean="0"/>
              <a:t>6</a:t>
            </a:fld>
            <a:endParaRPr lang="en-GB"/>
          </a:p>
        </p:txBody>
      </p:sp>
    </p:spTree>
    <p:extLst>
      <p:ext uri="{BB962C8B-B14F-4D97-AF65-F5344CB8AC3E}">
        <p14:creationId xmlns:p14="http://schemas.microsoft.com/office/powerpoint/2010/main" val="22705571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55A5808-3B61-48CC-92EF-85AC2E0DFA56}" type="datetime2">
              <a:rPr lang="en-US" smtClean="0"/>
              <a:t>Friday, July 9, 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0549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AF3C6-0FD4-4939-991C-00DDE5C56815}" type="datetime2">
              <a:rPr lang="en-US" smtClean="0"/>
              <a:t>Friday, July 9, 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41605945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807482-8128-47C6-A8DD-6452B0291CFF}" type="datetime2">
              <a:rPr lang="en-US" smtClean="0"/>
              <a:t>Friday, July 9, 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25594841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7903F25-275E-41DE-BE3B-EBF0DB49F9B1}" type="datetime2">
              <a:rPr lang="en-US" smtClean="0"/>
              <a:t>Friday, July 9, 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7991589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E475572-4A44-4171-84AA-64D42C8050A6}" type="datetime2">
              <a:rPr lang="en-US" smtClean="0"/>
              <a:t>Friday, July 9, 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591785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4C1612E-528E-4FD5-9E9E-E15F1108F171}" type="datetime2">
              <a:rPr lang="en-US" smtClean="0"/>
              <a:t>Friday, July 9, 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24148551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4F6D862-A06D-436F-A92E-EBAAD50B6E50}" type="datetime2">
              <a:rPr lang="en-US" smtClean="0"/>
              <a:t>Friday, July 9, 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33867424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73E0B7D-2260-4809-8F0A-9E5F3E24F169}" type="datetime2">
              <a:rPr lang="en-US" smtClean="0"/>
              <a:t>Friday, July 9, 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42884944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C8E4735-C637-46A3-94EB-AB3AC4188D2F}" type="datetime2">
              <a:rPr lang="en-US" smtClean="0"/>
              <a:t>Friday, July 9, 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1356286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0C963C-C1DB-4AFD-9DDC-0691666BF49B}" type="datetime2">
              <a:rPr lang="en-US" smtClean="0"/>
              <a:pPr/>
              <a:t>Friday, July 9, 2021</a:t>
            </a:fld>
            <a:endParaRPr lang="en-US" cap="all"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286362034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0C963C-C1DB-4AFD-9DDC-0691666BF49B}" type="datetime2">
              <a:rPr lang="en-US" smtClean="0"/>
              <a:pPr/>
              <a:t>Friday, July 9, 2021</a:t>
            </a:fld>
            <a:endParaRPr lang="en-US" cap="all"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pPr/>
              <a:t>‹#›</a:t>
            </a:fld>
            <a:endParaRPr lang="en-US" sz="800"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811316381"/>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0C963C-C1DB-4AFD-9DDC-0691666BF49B}" type="datetime2">
              <a:rPr lang="en-US" smtClean="0"/>
              <a:pPr/>
              <a:t>Friday, July 9, 2021</a:t>
            </a:fld>
            <a:endParaRPr lang="en-US" cap="all"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4154002047"/>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0C963C-C1DB-4AFD-9DDC-0691666BF49B}" type="datetime2">
              <a:rPr lang="en-US" smtClean="0"/>
              <a:pPr/>
              <a:t>Friday, July 9, 2021</a:t>
            </a:fld>
            <a:endParaRPr lang="en-US" cap="all"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pPr/>
              <a:t>‹#›</a:t>
            </a:fld>
            <a:endParaRPr lang="en-US" sz="800"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67078183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E0C963C-C1DB-4AFD-9DDC-0691666BF49B}" type="datetime2">
              <a:rPr lang="en-US" smtClean="0"/>
              <a:pPr/>
              <a:t>Friday, July 9, 2021</a:t>
            </a:fld>
            <a:endParaRPr lang="en-US" cap="all" dirty="0"/>
          </a:p>
        </p:txBody>
      </p:sp>
      <p:sp>
        <p:nvSpPr>
          <p:cNvPr id="5" name="Footer Placeholder 4"/>
          <p:cNvSpPr>
            <a:spLocks noGrp="1"/>
          </p:cNvSpPr>
          <p:nvPr>
            <p:ph type="ftr" sz="quarter" idx="11"/>
          </p:nvPr>
        </p:nvSpPr>
        <p:spPr/>
        <p:txBody>
          <a:bodyPr/>
          <a:lstStyle/>
          <a:p>
            <a:pPr algn="l"/>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016128756"/>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5E98AF-4574-4509-BF7A-519ACD5BF826}" type="datetime2">
              <a:rPr lang="en-US" smtClean="0"/>
              <a:t>Friday, July 9, 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230119491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DD97D4-9636-490F-85D0-E926C2B6F3B1}" type="datetime2">
              <a:rPr lang="en-US" smtClean="0"/>
              <a:t>Friday, July 9, 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01389E6-C847-4AD0-B56D-D205B2EAB1EE}" type="slidenum">
              <a:rPr lang="en-US" smtClean="0"/>
              <a:t>‹#›</a:t>
            </a:fld>
            <a:endParaRPr lang="en-US" dirty="0"/>
          </a:p>
        </p:txBody>
      </p:sp>
    </p:spTree>
    <p:extLst>
      <p:ext uri="{BB962C8B-B14F-4D97-AF65-F5344CB8AC3E}">
        <p14:creationId xmlns:p14="http://schemas.microsoft.com/office/powerpoint/2010/main" val="2336804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2">
                <a:lumMod val="0"/>
                <a:lumOff val="10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E0C963C-C1DB-4AFD-9DDC-0691666BF49B}" type="datetime2">
              <a:rPr lang="en-US" smtClean="0"/>
              <a:pPr/>
              <a:t>Friday, July 9, 2021</a:t>
            </a:fld>
            <a:endParaRPr lang="en-US" cap="all"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lgn="l"/>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01389E6-C847-4AD0-B56D-D205B2EAB1EE}" type="slidenum">
              <a:rPr lang="en-US" smtClean="0"/>
              <a:pPr/>
              <a:t>‹#›</a:t>
            </a:fld>
            <a:endParaRPr lang="en-US" sz="800" dirty="0"/>
          </a:p>
        </p:txBody>
      </p:sp>
    </p:spTree>
    <p:extLst>
      <p:ext uri="{BB962C8B-B14F-4D97-AF65-F5344CB8AC3E}">
        <p14:creationId xmlns:p14="http://schemas.microsoft.com/office/powerpoint/2010/main" val="3603623451"/>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 id="2147483725" r:id="rId12"/>
    <p:sldLayoutId id="2147483726" r:id="rId13"/>
    <p:sldLayoutId id="2147483727" r:id="rId14"/>
    <p:sldLayoutId id="2147483728" r:id="rId15"/>
    <p:sldLayoutId id="214748372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8.jp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image" Target="../media/image12.jpg"/><Relationship Id="rId1" Type="http://schemas.openxmlformats.org/officeDocument/2006/relationships/slideLayout" Target="../slideLayouts/slideLayout4.xml"/><Relationship Id="rId5" Type="http://schemas.openxmlformats.org/officeDocument/2006/relationships/image" Target="../media/image15.jpeg"/><Relationship Id="rId4" Type="http://schemas.openxmlformats.org/officeDocument/2006/relationships/image" Target="../media/image14.jpeg"/></Relationships>
</file>

<file path=ppt/slides/_rels/slide11.xml.rels><?xml version="1.0" encoding="UTF-8" standalone="yes"?>
<Relationships xmlns="http://schemas.openxmlformats.org/package/2006/relationships"><Relationship Id="rId8" Type="http://schemas.openxmlformats.org/officeDocument/2006/relationships/image" Target="../media/image19.png"/><Relationship Id="rId3" Type="http://schemas.microsoft.com/office/2017/06/relationships/model3d" Target="../media/model3d1.glb"/><Relationship Id="rId7" Type="http://schemas.microsoft.com/office/2017/06/relationships/model3d" Target="../media/model3d3.glb"/><Relationship Id="rId2" Type="http://schemas.openxmlformats.org/officeDocument/2006/relationships/image" Target="../media/image16.jpg"/><Relationship Id="rId1" Type="http://schemas.openxmlformats.org/officeDocument/2006/relationships/slideLayout" Target="../slideLayouts/slideLayout4.xml"/><Relationship Id="rId6" Type="http://schemas.openxmlformats.org/officeDocument/2006/relationships/image" Target="../media/image18.png"/><Relationship Id="rId5" Type="http://schemas.microsoft.com/office/2017/06/relationships/model3d" Target="../media/model3d2.glb"/><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png"/><Relationship Id="rId1" Type="http://schemas.openxmlformats.org/officeDocument/2006/relationships/slideLayout" Target="../slideLayouts/slideLayout4.xml"/><Relationship Id="rId4" Type="http://schemas.openxmlformats.org/officeDocument/2006/relationships/image" Target="../media/image24.png"/></Relationships>
</file>

<file path=ppt/slides/_rels/slide14.xml.rels><?xml version="1.0" encoding="UTF-8" standalone="yes"?>
<Relationships xmlns="http://schemas.openxmlformats.org/package/2006/relationships"><Relationship Id="rId2" Type="http://schemas.openxmlformats.org/officeDocument/2006/relationships/image" Target="../media/image25.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3">
            <a:extLst>
              <a:ext uri="{FF2B5EF4-FFF2-40B4-BE49-F238E27FC236}">
                <a16:creationId xmlns:a16="http://schemas.microsoft.com/office/drawing/2014/main" id="{203246DD-46A0-47A2-94FC-96D3AAAF34E6}"/>
              </a:ext>
            </a:extLst>
          </p:cNvPr>
          <p:cNvPicPr>
            <a:picLocks noChangeAspect="1"/>
          </p:cNvPicPr>
          <p:nvPr/>
        </p:nvPicPr>
        <p:blipFill rotWithShape="1">
          <a:blip r:embed="rId2">
            <a:extLst>
              <a:ext uri="{28A0092B-C50C-407E-A947-70E740481C1C}">
                <a14:useLocalDpi xmlns:a14="http://schemas.microsoft.com/office/drawing/2010/main" val="0"/>
              </a:ext>
            </a:extLst>
          </a:blip>
          <a:srcRect t="9091" r="29902"/>
          <a:stretch/>
        </p:blipFill>
        <p:spPr>
          <a:xfrm>
            <a:off x="3554731" y="8466"/>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F62B72D3-1A8A-4902-BC64-4065E48F7463}"/>
              </a:ext>
            </a:extLst>
          </p:cNvPr>
          <p:cNvSpPr>
            <a:spLocks noGrp="1"/>
          </p:cNvSpPr>
          <p:nvPr>
            <p:ph type="ctrTitle"/>
          </p:nvPr>
        </p:nvSpPr>
        <p:spPr>
          <a:xfrm>
            <a:off x="668867" y="1678666"/>
            <a:ext cx="4088190" cy="2369093"/>
          </a:xfrm>
        </p:spPr>
        <p:txBody>
          <a:bodyPr>
            <a:normAutofit/>
          </a:bodyPr>
          <a:lstStyle/>
          <a:p>
            <a:pPr>
              <a:lnSpc>
                <a:spcPct val="90000"/>
              </a:lnSpc>
            </a:pPr>
            <a:r>
              <a:rPr lang="en-GB" sz="4100" b="0" dirty="0"/>
              <a:t>BMSP7002D</a:t>
            </a:r>
            <a:br>
              <a:rPr lang="en-GB" sz="4100" dirty="0"/>
            </a:br>
            <a:r>
              <a:rPr lang="en-GB" sz="4100" dirty="0">
                <a:latin typeface="Century Schoolbook" panose="02040604050505020304" pitchFamily="18" charset="0"/>
              </a:rPr>
              <a:t>Antony swistun 1604713</a:t>
            </a:r>
          </a:p>
        </p:txBody>
      </p:sp>
      <p:sp>
        <p:nvSpPr>
          <p:cNvPr id="3" name="Subtitle 2">
            <a:extLst>
              <a:ext uri="{FF2B5EF4-FFF2-40B4-BE49-F238E27FC236}">
                <a16:creationId xmlns:a16="http://schemas.microsoft.com/office/drawing/2014/main" id="{6590DBAD-AD0A-4A88-9B31-FC01B4847606}"/>
              </a:ext>
            </a:extLst>
          </p:cNvPr>
          <p:cNvSpPr>
            <a:spLocks noGrp="1"/>
          </p:cNvSpPr>
          <p:nvPr>
            <p:ph type="subTitle" idx="1"/>
          </p:nvPr>
        </p:nvSpPr>
        <p:spPr>
          <a:xfrm>
            <a:off x="677335" y="4050831"/>
            <a:ext cx="4079721" cy="1667128"/>
          </a:xfrm>
        </p:spPr>
        <p:txBody>
          <a:bodyPr>
            <a:normAutofit/>
          </a:bodyPr>
          <a:lstStyle/>
          <a:p>
            <a:pPr algn="l"/>
            <a:r>
              <a:rPr lang="en-GB" sz="1600" dirty="0"/>
              <a:t>Assessment 3</a:t>
            </a:r>
          </a:p>
          <a:p>
            <a:pPr algn="l"/>
            <a:r>
              <a:rPr lang="en-GB" sz="3000" dirty="0"/>
              <a:t>My Sustainability</a:t>
            </a:r>
          </a:p>
          <a:p>
            <a:pPr algn="l"/>
            <a:r>
              <a:rPr lang="en-GB" sz="3000" dirty="0"/>
              <a:t>Photo story</a:t>
            </a:r>
          </a:p>
        </p:txBody>
      </p:sp>
      <p:cxnSp>
        <p:nvCxnSpPr>
          <p:cNvPr id="106" name="Straight Connector 61">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7" name="Straight Connector 63">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08"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0"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1"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2"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4"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44120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2000"/>
                                  </p:stCondLst>
                                  <p:iterate type="lt">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 name="Picture 3" descr="Large truck on a highway">
            <a:extLst>
              <a:ext uri="{FF2B5EF4-FFF2-40B4-BE49-F238E27FC236}">
                <a16:creationId xmlns:a16="http://schemas.microsoft.com/office/drawing/2014/main" id="{203246DD-46A0-47A2-94FC-96D3AAAF34E6}"/>
              </a:ext>
            </a:extLst>
          </p:cNvPr>
          <p:cNvPicPr>
            <a:picLocks noChangeAspect="1"/>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9091" t="21388" b="1716"/>
          <a:stretch/>
        </p:blipFill>
        <p:spPr>
          <a:xfrm>
            <a:off x="-2058856" y="-9514"/>
            <a:ext cx="9514538" cy="6857990"/>
          </a:xfrm>
          <a:prstGeom prst="rect">
            <a:avLst/>
          </a:prstGeom>
          <a:scene3d>
            <a:camera prst="orthographicFront">
              <a:rot lat="0" lon="0" rev="0"/>
            </a:camera>
            <a:lightRig rig="threePt" dir="t"/>
          </a:scene3d>
        </p:spPr>
      </p:pic>
      <p:sp>
        <p:nvSpPr>
          <p:cNvPr id="103" name="Isosceles Triangle 102">
            <a:extLst>
              <a:ext uri="{FF2B5EF4-FFF2-40B4-BE49-F238E27FC236}">
                <a16:creationId xmlns:a16="http://schemas.microsoft.com/office/drawing/2014/main" id="{F5F0CD5C-72F3-4090-8A69-8E15CB432A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05" name="Parallelogram 104">
            <a:extLst>
              <a:ext uri="{FF2B5EF4-FFF2-40B4-BE49-F238E27FC236}">
                <a16:creationId xmlns:a16="http://schemas.microsoft.com/office/drawing/2014/main" id="{217496A2-9394-4FB7-BA0E-717D2D2E7A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33800" y="0"/>
            <a:ext cx="7315200" cy="6858000"/>
          </a:xfrm>
          <a:prstGeom prst="parallelogram">
            <a:avLst>
              <a:gd name="adj" fmla="val 15925"/>
            </a:avLst>
          </a:prstGeom>
          <a:solidFill>
            <a:schemeClr val="bg1">
              <a:alpha val="87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cxnSp>
        <p:nvCxnSpPr>
          <p:cNvPr id="107" name="Straight Connector 106">
            <a:extLst>
              <a:ext uri="{FF2B5EF4-FFF2-40B4-BE49-F238E27FC236}">
                <a16:creationId xmlns:a16="http://schemas.microsoft.com/office/drawing/2014/main" id="{D02CF681-4765-4E88-802F-B2474DCD516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9" name="Straight Connector 108">
            <a:extLst>
              <a:ext uri="{FF2B5EF4-FFF2-40B4-BE49-F238E27FC236}">
                <a16:creationId xmlns:a16="http://schemas.microsoft.com/office/drawing/2014/main" id="{3D57B2BA-243C-45C7-A5D8-46CA719437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1" name="Rectangle 23">
            <a:extLst>
              <a:ext uri="{FF2B5EF4-FFF2-40B4-BE49-F238E27FC236}">
                <a16:creationId xmlns:a16="http://schemas.microsoft.com/office/drawing/2014/main" id="{67374FB5-CBB7-46FF-95B5-2251BC685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3" name="Rectangle 25">
            <a:extLst>
              <a:ext uri="{FF2B5EF4-FFF2-40B4-BE49-F238E27FC236}">
                <a16:creationId xmlns:a16="http://schemas.microsoft.com/office/drawing/2014/main" id="{34BCEAB7-D9E0-40A4-9254-8593BD346E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5" name="Isosceles Triangle 114">
            <a:extLst>
              <a:ext uri="{FF2B5EF4-FFF2-40B4-BE49-F238E27FC236}">
                <a16:creationId xmlns:a16="http://schemas.microsoft.com/office/drawing/2014/main" id="{D567A354-BB63-405C-8E5F-2F510E670F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62B72D3-1A8A-4902-BC64-4065E48F7463}"/>
              </a:ext>
            </a:extLst>
          </p:cNvPr>
          <p:cNvSpPr>
            <a:spLocks noGrp="1"/>
          </p:cNvSpPr>
          <p:nvPr>
            <p:ph type="ctrTitle"/>
          </p:nvPr>
        </p:nvSpPr>
        <p:spPr>
          <a:xfrm>
            <a:off x="4839166" y="2126399"/>
            <a:ext cx="4761102" cy="3450535"/>
          </a:xfrm>
        </p:spPr>
        <p:txBody>
          <a:bodyPr>
            <a:normAutofit/>
          </a:bodyPr>
          <a:lstStyle/>
          <a:p>
            <a:pPr algn="l">
              <a:lnSpc>
                <a:spcPct val="90000"/>
              </a:lnSpc>
            </a:pPr>
            <a:r>
              <a:rPr lang="en-GB" sz="4900" b="1" dirty="0">
                <a:effectLst/>
                <a:latin typeface="+mn-lt"/>
                <a:ea typeface="Calibri" panose="020F0502020204030204" pitchFamily="34" charset="0"/>
                <a:cs typeface="Times New Roman" panose="02020603050405020304" pitchFamily="18" charset="0"/>
              </a:rPr>
              <a:t>Transport </a:t>
            </a:r>
            <a:r>
              <a:rPr lang="en-GB" sz="4900" b="1" dirty="0">
                <a:latin typeface="+mn-lt"/>
                <a:ea typeface="Calibri" panose="020F0502020204030204" pitchFamily="34" charset="0"/>
                <a:cs typeface="Times New Roman" panose="02020603050405020304" pitchFamily="18" charset="0"/>
              </a:rPr>
              <a:t>and fuel</a:t>
            </a:r>
            <a:br>
              <a:rPr lang="en-GB" sz="4000" b="1" dirty="0">
                <a:latin typeface="+mn-lt"/>
                <a:ea typeface="Calibri" panose="020F0502020204030204" pitchFamily="34" charset="0"/>
                <a:cs typeface="Times New Roman" panose="02020603050405020304" pitchFamily="18" charset="0"/>
              </a:rPr>
            </a:br>
            <a:br>
              <a:rPr lang="en-GB" sz="3000" dirty="0">
                <a:effectLst/>
                <a:latin typeface="+mn-lt"/>
                <a:ea typeface="Calibri" panose="020F0502020204030204" pitchFamily="34" charset="0"/>
                <a:cs typeface="Times New Roman" panose="02020603050405020304" pitchFamily="18" charset="0"/>
              </a:rPr>
            </a:br>
            <a:r>
              <a:rPr lang="en-GB" sz="3000" dirty="0">
                <a:effectLst/>
                <a:latin typeface="+mn-lt"/>
                <a:ea typeface="Calibri" panose="020F0502020204030204" pitchFamily="34" charset="0"/>
                <a:cs typeface="Times New Roman" panose="02020603050405020304" pitchFamily="18" charset="0"/>
              </a:rPr>
              <a:t>Petrol, Diesel, Electric,  or</a:t>
            </a:r>
            <a:r>
              <a:rPr lang="en-GB" sz="3000" dirty="0">
                <a:latin typeface="+mn-lt"/>
                <a:ea typeface="Calibri" panose="020F0502020204030204" pitchFamily="34" charset="0"/>
                <a:cs typeface="Times New Roman" panose="02020603050405020304" pitchFamily="18" charset="0"/>
              </a:rPr>
              <a:t>………… Hydrogen?</a:t>
            </a:r>
            <a:endParaRPr lang="en-GB" sz="3000" dirty="0">
              <a:latin typeface="+mn-lt"/>
            </a:endParaRPr>
          </a:p>
        </p:txBody>
      </p:sp>
      <p:sp>
        <p:nvSpPr>
          <p:cNvPr id="117" name="Rectangle 27">
            <a:extLst>
              <a:ext uri="{FF2B5EF4-FFF2-40B4-BE49-F238E27FC236}">
                <a16:creationId xmlns:a16="http://schemas.microsoft.com/office/drawing/2014/main" id="{9185A8D7-2F20-4F7A-97BE-21DB1654C7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9" name="Rectangle 28">
            <a:extLst>
              <a:ext uri="{FF2B5EF4-FFF2-40B4-BE49-F238E27FC236}">
                <a16:creationId xmlns:a16="http://schemas.microsoft.com/office/drawing/2014/main" id="{CB65BD56-22B3-4E13-BFCA-B8E8BEB92D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1" name="Rectangle 29">
            <a:extLst>
              <a:ext uri="{FF2B5EF4-FFF2-40B4-BE49-F238E27FC236}">
                <a16:creationId xmlns:a16="http://schemas.microsoft.com/office/drawing/2014/main" id="{6790ED68-BCA0-4247-A72F-1CB85DF068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3" name="Isosceles Triangle 122">
            <a:extLst>
              <a:ext uri="{FF2B5EF4-FFF2-40B4-BE49-F238E27FC236}">
                <a16:creationId xmlns:a16="http://schemas.microsoft.com/office/drawing/2014/main" id="{DD0F2B3F-DC55-4FA7-B667-1ACD079209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3150905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5EA39187-0197-4C1D-BE4A-06B353C7B2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11">
              <a:extLst>
                <a:ext uri="{FF2B5EF4-FFF2-40B4-BE49-F238E27FC236}">
                  <a16:creationId xmlns:a16="http://schemas.microsoft.com/office/drawing/2014/main" id="{9E0FD730-D6BC-440A-89CF-7AA0C22C2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31382DE6-64CB-4577-89E8-47941290A9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4"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D66B8CF3-0959-4E8D-8F3A-AF62F21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326F6688-CBD0-42EE-9B90-25100FE89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Isosceles Triangle 20">
              <a:extLst>
                <a:ext uri="{FF2B5EF4-FFF2-40B4-BE49-F238E27FC236}">
                  <a16:creationId xmlns:a16="http://schemas.microsoft.com/office/drawing/2014/main" id="{EF23F9BB-FC2E-48BA-8E63-A4436C28D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0B58F8D9-C34B-4C01-A64E-6190A2EEE0FE}"/>
              </a:ext>
            </a:extLst>
          </p:cNvPr>
          <p:cNvSpPr>
            <a:spLocks noGrp="1"/>
          </p:cNvSpPr>
          <p:nvPr>
            <p:ph type="title"/>
          </p:nvPr>
        </p:nvSpPr>
        <p:spPr>
          <a:xfrm>
            <a:off x="609601" y="4385066"/>
            <a:ext cx="8993841" cy="1914501"/>
          </a:xfrm>
        </p:spPr>
        <p:txBody>
          <a:bodyPr vert="horz" lIns="91440" tIns="45720" rIns="91440" bIns="45720" rtlCol="0" anchor="b">
            <a:normAutofit fontScale="90000"/>
          </a:bodyPr>
          <a:lstStyle/>
          <a:p>
            <a:pPr marL="0" marR="0" lvl="0" indent="0" fontAlgn="auto">
              <a:lnSpc>
                <a:spcPct val="90000"/>
              </a:lnSpc>
              <a:spcAft>
                <a:spcPts val="0"/>
              </a:spcAft>
              <a:tabLst/>
              <a:defRPr/>
            </a:pPr>
            <a:r>
              <a:rPr kumimoji="0" lang="en-US" sz="2000" b="0" i="0" u="none" strike="noStrike" cap="none" spc="0" normalizeH="0" baseline="0" noProof="0" dirty="0">
                <a:ln>
                  <a:noFill/>
                </a:ln>
                <a:solidFill>
                  <a:srgbClr val="92D050"/>
                </a:solidFill>
                <a:effectLst/>
                <a:uLnTx/>
                <a:uFillTx/>
                <a:latin typeface="Calibri" panose="020F0502020204030204" pitchFamily="34" charset="0"/>
                <a:cs typeface="Calibri" panose="020F0502020204030204" pitchFamily="34" charset="0"/>
              </a:rPr>
              <a:t>When I was young my father was a long-distance HGV driver, from time to time during school holidays I would get to go with him. I loved the freedom of being on the road, visiting different cities all over the UK, my favourite trips were the ones to Scotland, and Cornwall. </a:t>
            </a:r>
            <a:br>
              <a:rPr kumimoji="0" lang="en-US" sz="2000" b="0" i="0" u="none" strike="noStrike" cap="none" spc="0" normalizeH="0" baseline="0" noProof="0" dirty="0">
                <a:ln>
                  <a:noFill/>
                </a:ln>
                <a:solidFill>
                  <a:srgbClr val="92D050"/>
                </a:solidFill>
                <a:effectLst/>
                <a:uLnTx/>
                <a:uFillTx/>
                <a:latin typeface="Calibri" panose="020F0502020204030204" pitchFamily="34" charset="0"/>
                <a:cs typeface="Calibri" panose="020F0502020204030204" pitchFamily="34" charset="0"/>
              </a:rPr>
            </a:br>
            <a:r>
              <a:rPr kumimoji="0" lang="en-US" sz="2000" b="0" i="0" u="none" strike="noStrike" cap="none" spc="0" normalizeH="0" baseline="0" noProof="0" dirty="0">
                <a:ln>
                  <a:noFill/>
                </a:ln>
                <a:solidFill>
                  <a:srgbClr val="92D050"/>
                </a:solidFill>
                <a:effectLst/>
                <a:uLnTx/>
                <a:uFillTx/>
                <a:latin typeface="Calibri" panose="020F0502020204030204" pitchFamily="34" charset="0"/>
                <a:cs typeface="Calibri" panose="020F0502020204030204" pitchFamily="34" charset="0"/>
              </a:rPr>
              <a:t>There was nothing I liked more than being up early, when it was still dark, and watching the lines of red and white lights of the other vehicles wind there way along the roads, then watching the sun rise.</a:t>
            </a:r>
            <a:br>
              <a:rPr kumimoji="0" lang="en-US" sz="2000" b="0" i="0" u="none" strike="noStrike" cap="none" spc="0" normalizeH="0" baseline="0" noProof="0" dirty="0">
                <a:ln>
                  <a:noFill/>
                </a:ln>
                <a:solidFill>
                  <a:srgbClr val="92D050"/>
                </a:solidFill>
                <a:effectLst/>
                <a:uLnTx/>
                <a:uFillTx/>
                <a:latin typeface="Calibri" panose="020F0502020204030204" pitchFamily="34" charset="0"/>
                <a:cs typeface="Calibri" panose="020F0502020204030204" pitchFamily="34" charset="0"/>
              </a:rPr>
            </a:br>
            <a:r>
              <a:rPr kumimoji="0" lang="en-US" sz="2000" b="0" i="0" u="none" strike="noStrike" cap="none" spc="0" normalizeH="0" baseline="0" noProof="0" dirty="0">
                <a:ln>
                  <a:noFill/>
                </a:ln>
                <a:solidFill>
                  <a:srgbClr val="92D050"/>
                </a:solidFill>
                <a:effectLst/>
                <a:uLnTx/>
                <a:uFillTx/>
                <a:latin typeface="Calibri" panose="020F0502020204030204" pitchFamily="34" charset="0"/>
                <a:cs typeface="Calibri" panose="020F0502020204030204" pitchFamily="34" charset="0"/>
              </a:rPr>
              <a:t>Images- (Boyce, 2016) (Robb, 2016)</a:t>
            </a:r>
            <a:br>
              <a:rPr kumimoji="0" lang="en-US" sz="1400" b="0" i="0" u="none" strike="noStrike" cap="none" spc="0" normalizeH="0" baseline="0" noProof="0" dirty="0">
                <a:ln>
                  <a:noFill/>
                </a:ln>
                <a:effectLst/>
                <a:uLnTx/>
                <a:uFillTx/>
              </a:rPr>
            </a:br>
            <a:endParaRPr lang="en-US" sz="1400" dirty="0"/>
          </a:p>
        </p:txBody>
      </p:sp>
      <p:sp>
        <p:nvSpPr>
          <p:cNvPr id="28" name="Rectangle 22">
            <a:extLst>
              <a:ext uri="{FF2B5EF4-FFF2-40B4-BE49-F238E27FC236}">
                <a16:creationId xmlns:a16="http://schemas.microsoft.com/office/drawing/2014/main" id="{4F71A406-3CB7-4E4D-B434-24E6AA4F3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1772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5" name="Picture 4">
            <a:extLst>
              <a:ext uri="{FF2B5EF4-FFF2-40B4-BE49-F238E27FC236}">
                <a16:creationId xmlns:a16="http://schemas.microsoft.com/office/drawing/2014/main" id="{B5263DC0-B9FA-4E0C-938C-18541093B2D4}"/>
              </a:ext>
              <a:ext uri="{C183D7F6-B498-43B3-948B-1728B52AA6E4}">
                <adec:decorative xmlns:adec="http://schemas.microsoft.com/office/drawing/2017/decorative" val="1"/>
              </a:ext>
            </a:extLst>
          </p:cNvPr>
          <p:cNvPicPr>
            <a:picLocks noChangeAspect="1"/>
          </p:cNvPicPr>
          <p:nvPr/>
        </p:nvPicPr>
        <p:blipFill rotWithShape="1">
          <a:blip r:embed="rId2">
            <a:extLst>
              <a:ext uri="{28A0092B-C50C-407E-A947-70E740481C1C}">
                <a14:useLocalDpi xmlns:a14="http://schemas.microsoft.com/office/drawing/2010/main" val="0"/>
              </a:ext>
            </a:extLst>
          </a:blip>
          <a:srcRect r="4996" b="1"/>
          <a:stretch/>
        </p:blipFill>
        <p:spPr>
          <a:xfrm>
            <a:off x="20" y="3"/>
            <a:ext cx="6050260" cy="4091667"/>
          </a:xfrm>
          <a:prstGeom prst="rect">
            <a:avLst/>
          </a:prstGeom>
        </p:spPr>
      </p:pic>
      <p:pic>
        <p:nvPicPr>
          <p:cNvPr id="6" name="Picture 5">
            <a:extLst>
              <a:ext uri="{FF2B5EF4-FFF2-40B4-BE49-F238E27FC236}">
                <a16:creationId xmlns:a16="http://schemas.microsoft.com/office/drawing/2014/main" id="{EE406BBC-1D98-46C8-A55E-F7A026E69A0D}"/>
              </a:ext>
            </a:extLst>
          </p:cNvPr>
          <p:cNvPicPr>
            <a:picLocks noChangeAspect="1"/>
          </p:cNvPicPr>
          <p:nvPr/>
        </p:nvPicPr>
        <p:blipFill rotWithShape="1">
          <a:blip r:embed="rId3"/>
          <a:srcRect t="15982" r="2" b="1533"/>
          <a:stretch/>
        </p:blipFill>
        <p:spPr>
          <a:xfrm>
            <a:off x="6141719" y="-683"/>
            <a:ext cx="6050280" cy="4092348"/>
          </a:xfrm>
          <a:prstGeom prst="rect">
            <a:avLst/>
          </a:prstGeom>
        </p:spPr>
      </p:pic>
    </p:spTree>
    <p:extLst>
      <p:ext uri="{BB962C8B-B14F-4D97-AF65-F5344CB8AC3E}">
        <p14:creationId xmlns:p14="http://schemas.microsoft.com/office/powerpoint/2010/main" val="231980857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79B12-FA30-4347-9026-2F934EE09470}"/>
              </a:ext>
            </a:extLst>
          </p:cNvPr>
          <p:cNvSpPr>
            <a:spLocks noGrp="1"/>
          </p:cNvSpPr>
          <p:nvPr>
            <p:ph type="title"/>
          </p:nvPr>
        </p:nvSpPr>
        <p:spPr/>
        <p:txBody>
          <a:bodyPr>
            <a:normAutofit fontScale="90000"/>
          </a:bodyPr>
          <a:lstStyle/>
          <a:p>
            <a:pPr marL="0" marR="0" lvl="0" indent="0" defTabSz="457200" rtl="0" eaLnBrk="1" fontAlgn="auto" latinLnBrk="0" hangingPunct="1">
              <a:lnSpc>
                <a:spcPct val="100000"/>
              </a:lnSpc>
              <a:spcBef>
                <a:spcPts val="0"/>
              </a:spcBef>
              <a:spcAft>
                <a:spcPts val="0"/>
              </a:spcAft>
              <a:tabLst/>
              <a:defRPr/>
            </a:pPr>
            <a: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mn-ea"/>
                <a:cs typeface="Calibri" panose="020F0502020204030204" pitchFamily="34" charset="0"/>
              </a:rPr>
              <a:t>When I was eight years old, I started working for the family business during school holidays, it was also when I started driving the tractors that we had, again being up before daybreak, the smell of the diesel and smoke when they started will always stay with me, I used to love the fact that my work would be done for the day as others were just waking up to go to work. Image - (Broomfield, 2007)</a:t>
            </a:r>
            <a:br>
              <a:rPr kumimoji="0" lang="en-GB" sz="1800" b="0" i="0" u="none" strike="noStrike" kern="1200" cap="none" spc="0" normalizeH="0" baseline="0" noProof="0" dirty="0">
                <a:ln>
                  <a:noFill/>
                </a:ln>
                <a:solidFill>
                  <a:prstClr val="black"/>
                </a:solidFill>
                <a:effectLst/>
                <a:uLnTx/>
                <a:uFillTx/>
                <a:latin typeface="Trebuchet MS" panose="020B0603020202020204"/>
                <a:ea typeface="+mn-ea"/>
                <a:cs typeface="+mn-cs"/>
              </a:rPr>
            </a:br>
            <a:endParaRPr lang="en-GB" dirty="0"/>
          </a:p>
        </p:txBody>
      </p:sp>
    </p:spTree>
    <p:extLst>
      <p:ext uri="{BB962C8B-B14F-4D97-AF65-F5344CB8AC3E}">
        <p14:creationId xmlns:p14="http://schemas.microsoft.com/office/powerpoint/2010/main" val="17763308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9B6A14F7-CC83-4722-B948-C77EF5228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3"/>
            <a:ext cx="12192001" cy="685802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sp>
        <p:nvSpPr>
          <p:cNvPr id="42" name="Freeform: Shape 41">
            <a:extLst>
              <a:ext uri="{FF2B5EF4-FFF2-40B4-BE49-F238E27FC236}">
                <a16:creationId xmlns:a16="http://schemas.microsoft.com/office/drawing/2014/main" id="{1FD1CAA3-F07B-4451-A14C-176BCB1FC0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15642" y="5006"/>
            <a:ext cx="6576358" cy="6852994"/>
          </a:xfrm>
          <a:custGeom>
            <a:avLst/>
            <a:gdLst>
              <a:gd name="connsiteX0" fmla="*/ 354282 w 6576358"/>
              <a:gd name="connsiteY0" fmla="*/ 0 h 6852994"/>
              <a:gd name="connsiteX1" fmla="*/ 4629134 w 6576358"/>
              <a:gd name="connsiteY1" fmla="*/ 0 h 6852994"/>
              <a:gd name="connsiteX2" fmla="*/ 6401647 w 6576358"/>
              <a:gd name="connsiteY2" fmla="*/ 0 h 6852994"/>
              <a:gd name="connsiteX3" fmla="*/ 6576358 w 6576358"/>
              <a:gd name="connsiteY3" fmla="*/ 0 h 6852994"/>
              <a:gd name="connsiteX4" fmla="*/ 6576358 w 6576358"/>
              <a:gd name="connsiteY4" fmla="*/ 6852994 h 6852994"/>
              <a:gd name="connsiteX5" fmla="*/ 6401647 w 6576358"/>
              <a:gd name="connsiteY5" fmla="*/ 6852994 h 6852994"/>
              <a:gd name="connsiteX6" fmla="*/ 4629134 w 6576358"/>
              <a:gd name="connsiteY6" fmla="*/ 6852994 h 6852994"/>
              <a:gd name="connsiteX7" fmla="*/ 0 w 6576358"/>
              <a:gd name="connsiteY7" fmla="*/ 6852994 h 6852994"/>
              <a:gd name="connsiteX8" fmla="*/ 0 w 6576358"/>
              <a:gd name="connsiteY8" fmla="*/ 6852993 h 6852994"/>
              <a:gd name="connsiteX9" fmla="*/ 3528116 w 6576358"/>
              <a:gd name="connsiteY9" fmla="*/ 6852993 h 685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6358" h="6852994">
                <a:moveTo>
                  <a:pt x="354282" y="0"/>
                </a:moveTo>
                <a:lnTo>
                  <a:pt x="4629134" y="0"/>
                </a:lnTo>
                <a:lnTo>
                  <a:pt x="6401647" y="0"/>
                </a:lnTo>
                <a:lnTo>
                  <a:pt x="6576358" y="0"/>
                </a:lnTo>
                <a:lnTo>
                  <a:pt x="6576358" y="6852994"/>
                </a:lnTo>
                <a:lnTo>
                  <a:pt x="6401647" y="6852994"/>
                </a:lnTo>
                <a:lnTo>
                  <a:pt x="4629134" y="6852994"/>
                </a:lnTo>
                <a:lnTo>
                  <a:pt x="0" y="6852994"/>
                </a:lnTo>
                <a:lnTo>
                  <a:pt x="0" y="6852993"/>
                </a:lnTo>
                <a:lnTo>
                  <a:pt x="3528116" y="6852993"/>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16" name="Content Placeholder 15" descr="A person holding a microphone&#10;&#10;Description automatically generated with medium confidence">
            <a:extLst>
              <a:ext uri="{FF2B5EF4-FFF2-40B4-BE49-F238E27FC236}">
                <a16:creationId xmlns:a16="http://schemas.microsoft.com/office/drawing/2014/main" id="{2650BDC3-F0AA-4FEC-9009-E3B58198C4AD}"/>
              </a:ext>
            </a:extLst>
          </p:cNvPr>
          <p:cNvPicPr>
            <a:picLocks noChangeAspect="1"/>
          </p:cNvPicPr>
          <p:nvPr/>
        </p:nvPicPr>
        <p:blipFill rotWithShape="1">
          <a:blip r:embed="rId2">
            <a:extLst>
              <a:ext uri="{28A0092B-C50C-407E-A947-70E740481C1C}">
                <a14:useLocalDpi xmlns:a14="http://schemas.microsoft.com/office/drawing/2010/main" val="0"/>
              </a:ext>
            </a:extLst>
          </a:blip>
          <a:srcRect l="19802" r="25551" b="-1"/>
          <a:stretch/>
        </p:blipFill>
        <p:spPr>
          <a:xfrm>
            <a:off x="5790356" y="5006"/>
            <a:ext cx="6401647" cy="6852994"/>
          </a:xfrm>
          <a:custGeom>
            <a:avLst/>
            <a:gdLst/>
            <a:ahLst/>
            <a:cxnLst/>
            <a:rect l="l" t="t" r="r" b="b"/>
            <a:pathLst>
              <a:path w="6401647" h="6852994">
                <a:moveTo>
                  <a:pt x="354282" y="0"/>
                </a:moveTo>
                <a:lnTo>
                  <a:pt x="6401647" y="0"/>
                </a:lnTo>
                <a:lnTo>
                  <a:pt x="6401647" y="6852994"/>
                </a:lnTo>
                <a:lnTo>
                  <a:pt x="0" y="6852994"/>
                </a:lnTo>
                <a:lnTo>
                  <a:pt x="0" y="6852993"/>
                </a:lnTo>
                <a:lnTo>
                  <a:pt x="3528116" y="6852993"/>
                </a:lnTo>
                <a:close/>
              </a:path>
            </a:pathLst>
          </a:custGeom>
        </p:spPr>
      </p:pic>
      <p:pic>
        <p:nvPicPr>
          <p:cNvPr id="30" name="Content Placeholder 29" descr="A picture containing engine&#10;&#10;Description automatically generated">
            <a:extLst>
              <a:ext uri="{FF2B5EF4-FFF2-40B4-BE49-F238E27FC236}">
                <a16:creationId xmlns:a16="http://schemas.microsoft.com/office/drawing/2014/main" id="{C5D94683-5151-43B1-A26F-E3AA99F26C76}"/>
              </a:ext>
            </a:extLst>
          </p:cNvPr>
          <p:cNvPicPr>
            <a:picLocks noGrp="1" noChangeAspect="1"/>
          </p:cNvPicPr>
          <p:nvPr>
            <p:ph idx="4294967295"/>
          </p:nvPr>
        </p:nvPicPr>
        <p:blipFill rotWithShape="1">
          <a:blip r:embed="rId3">
            <a:alphaModFix amt="35000"/>
            <a:extLst>
              <a:ext uri="{28A0092B-C50C-407E-A947-70E740481C1C}">
                <a14:useLocalDpi xmlns:a14="http://schemas.microsoft.com/office/drawing/2010/main" val="0"/>
              </a:ext>
            </a:extLst>
          </a:blip>
          <a:srcRect l="10508" r="10512" b="1"/>
          <a:stretch/>
        </p:blipFill>
        <p:spPr>
          <a:xfrm>
            <a:off x="-3" y="27"/>
            <a:ext cx="9106681" cy="6858000"/>
          </a:xfrm>
          <a:custGeom>
            <a:avLst/>
            <a:gdLst/>
            <a:ahLst/>
            <a:cxnLst/>
            <a:rect l="l" t="t" r="r" b="b"/>
            <a:pathLst>
              <a:path w="9141744" h="6858000">
                <a:moveTo>
                  <a:pt x="0" y="0"/>
                </a:moveTo>
                <a:lnTo>
                  <a:pt x="5969936" y="0"/>
                </a:lnTo>
                <a:lnTo>
                  <a:pt x="9141744" y="6848619"/>
                </a:lnTo>
                <a:lnTo>
                  <a:pt x="9141744" y="6852966"/>
                </a:lnTo>
                <a:lnTo>
                  <a:pt x="5615641" y="6852966"/>
                </a:lnTo>
                <a:lnTo>
                  <a:pt x="5615641" y="6852967"/>
                </a:lnTo>
                <a:lnTo>
                  <a:pt x="9141744" y="6852967"/>
                </a:lnTo>
                <a:lnTo>
                  <a:pt x="9141744" y="6858000"/>
                </a:lnTo>
                <a:lnTo>
                  <a:pt x="0" y="6858000"/>
                </a:lnTo>
                <a:close/>
              </a:path>
            </a:pathLst>
          </a:custGeom>
        </p:spPr>
      </p:pic>
      <p:sp>
        <p:nvSpPr>
          <p:cNvPr id="2" name="Title 1">
            <a:extLst>
              <a:ext uri="{FF2B5EF4-FFF2-40B4-BE49-F238E27FC236}">
                <a16:creationId xmlns:a16="http://schemas.microsoft.com/office/drawing/2014/main" id="{7AC45B8C-5B2D-47FA-9A6A-2A63863327A0}"/>
              </a:ext>
            </a:extLst>
          </p:cNvPr>
          <p:cNvSpPr>
            <a:spLocks noGrp="1"/>
          </p:cNvSpPr>
          <p:nvPr>
            <p:ph type="ctrTitle"/>
          </p:nvPr>
        </p:nvSpPr>
        <p:spPr>
          <a:xfrm>
            <a:off x="1408059" y="2404534"/>
            <a:ext cx="5161646" cy="1646302"/>
          </a:xfrm>
        </p:spPr>
        <p:txBody>
          <a:bodyPr vert="horz" lIns="91440" tIns="45720" rIns="91440" bIns="45720" rtlCol="0">
            <a:normAutofit/>
          </a:bodyPr>
          <a:lstStyle/>
          <a:p>
            <a:pPr marL="0" marR="0" lvl="0" indent="0" fontAlgn="auto">
              <a:lnSpc>
                <a:spcPct val="90000"/>
              </a:lnSpc>
              <a:spcAft>
                <a:spcPts val="0"/>
              </a:spcAft>
              <a:tabLst/>
              <a:defRPr/>
            </a:pPr>
            <a:b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lang="en-GB" sz="1800" dirty="0">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br>
              <a:rPr kumimoji="0" lang="en-US" sz="1800" b="0" i="0" u="none" strike="noStrike" kern="1200" cap="none" spc="0" normalizeH="0" baseline="0" noProof="0" dirty="0">
                <a:ln>
                  <a:noFill/>
                </a:ln>
                <a:solidFill>
                  <a:schemeClr val="tx1"/>
                </a:solidFill>
                <a:effectLst/>
                <a:uLnTx/>
                <a:uFillTx/>
                <a:latin typeface="+mj-lt"/>
                <a:ea typeface="+mj-ea"/>
                <a:cs typeface="+mj-cs"/>
              </a:rPr>
            </a:br>
            <a:endParaRPr lang="en-US" sz="1800" kern="1200" dirty="0">
              <a:solidFill>
                <a:schemeClr val="tx1"/>
              </a:solidFill>
              <a:latin typeface="+mj-lt"/>
              <a:ea typeface="+mj-ea"/>
              <a:cs typeface="+mj-cs"/>
            </a:endParaRPr>
          </a:p>
        </p:txBody>
      </p:sp>
      <p:sp>
        <p:nvSpPr>
          <p:cNvPr id="6" name="Subtitle 5">
            <a:extLst>
              <a:ext uri="{FF2B5EF4-FFF2-40B4-BE49-F238E27FC236}">
                <a16:creationId xmlns:a16="http://schemas.microsoft.com/office/drawing/2014/main" id="{9EE87A9E-88F4-4E34-975F-70D9C34497CF}"/>
              </a:ext>
            </a:extLst>
          </p:cNvPr>
          <p:cNvSpPr>
            <a:spLocks noGrp="1"/>
          </p:cNvSpPr>
          <p:nvPr>
            <p:ph type="subTitle" idx="1"/>
          </p:nvPr>
        </p:nvSpPr>
        <p:spPr>
          <a:xfrm>
            <a:off x="111587" y="4926533"/>
            <a:ext cx="7408886" cy="1926461"/>
          </a:xfrm>
        </p:spPr>
        <p:txBody>
          <a:bodyPr>
            <a:normAutofit lnSpcReduction="10000"/>
          </a:bodyPr>
          <a:lstStyle/>
          <a:p>
            <a:pPr algn="l">
              <a:lnSpc>
                <a:spcPct val="90000"/>
              </a:lnSpc>
            </a:pPr>
            <a:r>
              <a:rPr kumimoji="0" lang="en-US" sz="2000" b="0" i="0" u="none" strike="noStrike" kern="1200" cap="none" spc="0" normalizeH="0" baseline="0" noProof="0" dirty="0">
                <a:ln>
                  <a:noFill/>
                </a:ln>
                <a:solidFill>
                  <a:schemeClr val="tx1"/>
                </a:solidFill>
                <a:effectLst/>
                <a:uLnTx/>
                <a:uFillTx/>
                <a:latin typeface="Calibri" panose="020F0502020204030204" pitchFamily="34" charset="0"/>
                <a:ea typeface="+mj-ea"/>
                <a:cs typeface="Calibri" panose="020F0502020204030204" pitchFamily="34" charset="0"/>
              </a:rPr>
              <a:t>It was not until I passed my driving test and had my own car that I realised that everyone in the family had a petrol engine car, yet all our work vehicles were all diesel, when I asked about this, I was told that diesel cars are dirty, noisy, and more expensive to run. </a:t>
            </a:r>
          </a:p>
          <a:p>
            <a:pPr algn="l">
              <a:lnSpc>
                <a:spcPct val="90000"/>
              </a:lnSpc>
            </a:pPr>
            <a:r>
              <a:rPr kumimoji="0" lang="en-US" sz="2000" b="0" i="0" u="none" strike="noStrike" kern="1200" cap="none" spc="0" normalizeH="0" baseline="0" noProof="0" dirty="0">
                <a:ln>
                  <a:noFill/>
                </a:ln>
                <a:solidFill>
                  <a:schemeClr val="tx1"/>
                </a:solidFill>
                <a:effectLst/>
                <a:uLnTx/>
                <a:uFillTx/>
                <a:latin typeface="Calibri" panose="020F0502020204030204" pitchFamily="34" charset="0"/>
                <a:ea typeface="+mj-ea"/>
                <a:cs typeface="Calibri" panose="020F0502020204030204" pitchFamily="34" charset="0"/>
              </a:rPr>
              <a:t>This can be the case, but mainly if the vehicle is poorly maintained. </a:t>
            </a:r>
          </a:p>
          <a:p>
            <a:pPr algn="l">
              <a:lnSpc>
                <a:spcPct val="90000"/>
              </a:lnSpc>
            </a:pPr>
            <a:r>
              <a:rPr kumimoji="0" lang="en-US" sz="2000" b="0" i="0" u="none" strike="noStrike" kern="1200" cap="none" spc="0" normalizeH="0" baseline="0" noProof="0" dirty="0">
                <a:ln>
                  <a:noFill/>
                </a:ln>
                <a:solidFill>
                  <a:schemeClr val="tx1"/>
                </a:solidFill>
                <a:effectLst/>
                <a:uLnTx/>
                <a:uFillTx/>
                <a:latin typeface="Calibri" panose="020F0502020204030204" pitchFamily="34" charset="0"/>
                <a:ea typeface="+mj-ea"/>
                <a:cs typeface="Calibri" panose="020F0502020204030204" pitchFamily="34" charset="0"/>
              </a:rPr>
              <a:t>Images - </a:t>
            </a:r>
            <a:r>
              <a:rPr lang="en-GB" sz="20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(Evans, 2012) (Smith, 2018)</a:t>
            </a:r>
            <a:endParaRPr lang="en-GB" sz="2000" dirty="0">
              <a:solidFill>
                <a:schemeClr val="tx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6049699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400"/>
                                        <p:tgtEl>
                                          <p:spTgt spid="6">
                                            <p:txEl>
                                              <p:pRg st="0" end="0"/>
                                            </p:txEl>
                                          </p:spTgt>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6">
                                            <p:txEl>
                                              <p:pRg st="1" end="1"/>
                                            </p:txEl>
                                          </p:spTgt>
                                        </p:tgtEl>
                                        <p:attrNameLst>
                                          <p:attrName>style.visibility</p:attrName>
                                        </p:attrNameLst>
                                      </p:cBhvr>
                                      <p:to>
                                        <p:strVal val="visible"/>
                                      </p:to>
                                    </p:set>
                                    <p:animEffect transition="in" filter="fade">
                                      <p:cBhvr>
                                        <p:cTn id="10" dur="400"/>
                                        <p:tgtEl>
                                          <p:spTgt spid="6">
                                            <p:txEl>
                                              <p:pRg st="1" end="1"/>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6">
                                            <p:txEl>
                                              <p:pRg st="2" end="2"/>
                                            </p:txEl>
                                          </p:spTgt>
                                        </p:tgtEl>
                                        <p:attrNameLst>
                                          <p:attrName>style.visibility</p:attrName>
                                        </p:attrNameLst>
                                      </p:cBhvr>
                                      <p:to>
                                        <p:strVal val="visible"/>
                                      </p:to>
                                    </p:set>
                                    <p:animEffect transition="in" filter="fade">
                                      <p:cBhvr>
                                        <p:cTn id="13" dur="400"/>
                                        <p:tgtEl>
                                          <p:spTgt spid="6">
                                            <p:txEl>
                                              <p:pRg st="2" end="2"/>
                                            </p:txEl>
                                          </p:spTgt>
                                        </p:tgtEl>
                                      </p:cBhvr>
                                    </p:animEffect>
                                  </p:childTnLst>
                                </p:cTn>
                              </p:par>
                              <p:par>
                                <p:cTn id="14" presetID="10" presetClass="entr" presetSubtype="0" fill="hold" grpId="0" nodeType="withEffect">
                                  <p:stCondLst>
                                    <p:cond delay="1000"/>
                                  </p:stCondLst>
                                  <p:iterate type="lt">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6" name="Straight Connector 9">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1" name="Rectangle 20">
            <a:extLst>
              <a:ext uri="{FF2B5EF4-FFF2-40B4-BE49-F238E27FC236}">
                <a16:creationId xmlns:a16="http://schemas.microsoft.com/office/drawing/2014/main" id="{D94A7024-D948-494D-8920-BBA2DA07D1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sign on the side of a road&#10;&#10;Description automatically generated with medium confidence">
            <a:extLst>
              <a:ext uri="{FF2B5EF4-FFF2-40B4-BE49-F238E27FC236}">
                <a16:creationId xmlns:a16="http://schemas.microsoft.com/office/drawing/2014/main" id="{A1AD29A0-3C54-43A7-B0CE-EC0B2F2ECFAF}"/>
              </a:ext>
            </a:extLst>
          </p:cNvPr>
          <p:cNvPicPr>
            <a:picLocks noChangeAspect="1"/>
          </p:cNvPicPr>
          <p:nvPr/>
        </p:nvPicPr>
        <p:blipFill rotWithShape="1">
          <a:blip r:embed="rId3">
            <a:duotone>
              <a:prstClr val="black"/>
              <a:schemeClr val="tx2">
                <a:tint val="45000"/>
                <a:satMod val="400000"/>
              </a:schemeClr>
            </a:duotone>
            <a:alphaModFix amt="40000"/>
            <a:extLst>
              <a:ext uri="{28A0092B-C50C-407E-A947-70E740481C1C}">
                <a14:useLocalDpi xmlns:a14="http://schemas.microsoft.com/office/drawing/2010/main" val="0"/>
              </a:ext>
            </a:extLst>
          </a:blip>
          <a:srcRect t="8579" b="3186"/>
          <a:stretch/>
        </p:blipFill>
        <p:spPr>
          <a:xfrm>
            <a:off x="20" y="10"/>
            <a:ext cx="12191980" cy="6857990"/>
          </a:xfrm>
          <a:prstGeom prst="rect">
            <a:avLst/>
          </a:prstGeom>
        </p:spPr>
      </p:pic>
      <p:sp>
        <p:nvSpPr>
          <p:cNvPr id="2" name="Title 1">
            <a:extLst>
              <a:ext uri="{FF2B5EF4-FFF2-40B4-BE49-F238E27FC236}">
                <a16:creationId xmlns:a16="http://schemas.microsoft.com/office/drawing/2014/main" id="{AE72C19F-DCCD-4B93-89CF-7999CB1A629E}"/>
              </a:ext>
            </a:extLst>
          </p:cNvPr>
          <p:cNvSpPr>
            <a:spLocks noGrp="1"/>
          </p:cNvSpPr>
          <p:nvPr>
            <p:ph type="title"/>
          </p:nvPr>
        </p:nvSpPr>
        <p:spPr>
          <a:xfrm>
            <a:off x="677334" y="609600"/>
            <a:ext cx="8195624" cy="1320800"/>
          </a:xfrm>
        </p:spPr>
        <p:txBody>
          <a:bodyPr vert="horz" lIns="91440" tIns="45720" rIns="91440" bIns="45720" rtlCol="0" anchor="t">
            <a:noAutofit/>
          </a:bodyPr>
          <a:lstStyle/>
          <a:p>
            <a:pPr marL="0" marR="0" lvl="0" indent="0" fontAlgn="auto">
              <a:lnSpc>
                <a:spcPct val="90000"/>
              </a:lnSpc>
              <a:spcAft>
                <a:spcPts val="0"/>
              </a:spcAft>
              <a:tabLst/>
              <a:defRPr/>
            </a:pPr>
            <a:r>
              <a:rPr kumimoji="0" lang="en-US" sz="1800" b="0" i="0" u="none" strike="noStrike" cap="none" spc="0" normalizeH="0" baseline="0" noProof="0" dirty="0">
                <a:ln>
                  <a:noFill/>
                </a:ln>
                <a:effectLst/>
                <a:uLnTx/>
                <a:uFillTx/>
                <a:latin typeface="Calibri" panose="020F0502020204030204" pitchFamily="34" charset="0"/>
                <a:cs typeface="Calibri" panose="020F0502020204030204" pitchFamily="34" charset="0"/>
              </a:rPr>
              <a:t>I thought back to when I used to go on the trips with my father and realise that he did not have to stop very often for fuel, due to the two large fuel tanks the HGV had, and that diesel lasts longer on long journeys than petrol does, surely making it more economical. </a:t>
            </a:r>
            <a:br>
              <a:rPr kumimoji="0" lang="en-US" sz="1800" b="0" i="0" u="none" strike="noStrike" cap="none" spc="0" normalizeH="0" baseline="0" noProof="0" dirty="0">
                <a:ln>
                  <a:noFill/>
                </a:ln>
                <a:effectLst/>
                <a:uLnTx/>
                <a:uFillTx/>
                <a:latin typeface="Calibri" panose="020F0502020204030204" pitchFamily="34" charset="0"/>
                <a:cs typeface="Calibri" panose="020F0502020204030204" pitchFamily="34" charset="0"/>
              </a:rPr>
            </a:br>
            <a:r>
              <a:rPr kumimoji="0" lang="en-US" sz="1800" b="0" i="0" u="none" strike="noStrike" cap="none" spc="0" normalizeH="0" baseline="0" noProof="0" dirty="0">
                <a:ln>
                  <a:noFill/>
                </a:ln>
                <a:effectLst/>
                <a:uLnTx/>
                <a:uFillTx/>
                <a:latin typeface="Calibri" panose="020F0502020204030204" pitchFamily="34" charset="0"/>
                <a:cs typeface="Calibri" panose="020F0502020204030204" pitchFamily="34" charset="0"/>
              </a:rPr>
              <a:t>Image - (Turvil, 2015)</a:t>
            </a:r>
            <a:br>
              <a:rPr kumimoji="0" lang="en-US" sz="1800" b="0" i="0" u="none" strike="noStrike" cap="none" spc="0" normalizeH="0" baseline="0" noProof="0" dirty="0">
                <a:ln>
                  <a:noFill/>
                </a:ln>
                <a:effectLst/>
                <a:uLnTx/>
                <a:uFillTx/>
                <a:latin typeface="Calibri" panose="020F0502020204030204" pitchFamily="34" charset="0"/>
                <a:cs typeface="Calibri" panose="020F0502020204030204" pitchFamily="34" charset="0"/>
              </a:rPr>
            </a:br>
            <a:endParaRPr lang="en-US" sz="1800" dirty="0">
              <a:latin typeface="Calibri" panose="020F0502020204030204" pitchFamily="34" charset="0"/>
              <a:cs typeface="Calibri" panose="020F0502020204030204" pitchFamily="34" charset="0"/>
            </a:endParaRPr>
          </a:p>
        </p:txBody>
      </p:sp>
      <p:sp>
        <p:nvSpPr>
          <p:cNvPr id="4" name="Text Placeholder 3">
            <a:extLst>
              <a:ext uri="{FF2B5EF4-FFF2-40B4-BE49-F238E27FC236}">
                <a16:creationId xmlns:a16="http://schemas.microsoft.com/office/drawing/2014/main" id="{7E9EDE7F-3379-4305-9DA7-1A60E3514199}"/>
              </a:ext>
            </a:extLst>
          </p:cNvPr>
          <p:cNvSpPr>
            <a:spLocks noGrp="1"/>
          </p:cNvSpPr>
          <p:nvPr>
            <p:ph type="body" idx="1"/>
          </p:nvPr>
        </p:nvSpPr>
        <p:spPr>
          <a:xfrm>
            <a:off x="3280575" y="5135564"/>
            <a:ext cx="8596668" cy="1520824"/>
          </a:xfrm>
        </p:spPr>
        <p:txBody>
          <a:bodyPr vert="horz" lIns="91440" tIns="45720" rIns="91440" bIns="45720" rtlCol="0">
            <a:normAutofit/>
          </a:bodyPr>
          <a:lstStyle/>
          <a:p>
            <a:r>
              <a:rPr lang="en-US" dirty="0">
                <a:solidFill>
                  <a:srgbClr val="FFFFFF"/>
                </a:solidFill>
                <a:latin typeface="Calibri" panose="020F0502020204030204" pitchFamily="34" charset="0"/>
                <a:cs typeface="Calibri" panose="020F0502020204030204" pitchFamily="34" charset="0"/>
              </a:rPr>
              <a:t>So, which is more economical? – “Because diesel engines have traditionally had lower per-kilometer emissions than petrol engines, sales of diesel automobiles — which have been promoted by lower diesel fuel taxes — have helped companies achieve progress toward reaching this target”. (Manuel Frondel, 2014)</a:t>
            </a:r>
          </a:p>
          <a:p>
            <a:pPr>
              <a:buFont typeface="Wingdings 3" charset="2"/>
              <a:buChar char=""/>
            </a:pPr>
            <a:endParaRPr lang="en-US" dirty="0">
              <a:solidFill>
                <a:srgbClr val="FFFFFF"/>
              </a:solidFill>
            </a:endParaRPr>
          </a:p>
        </p:txBody>
      </p:sp>
    </p:spTree>
    <p:extLst>
      <p:ext uri="{BB962C8B-B14F-4D97-AF65-F5344CB8AC3E}">
        <p14:creationId xmlns:p14="http://schemas.microsoft.com/office/powerpoint/2010/main" val="114188645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A84DE-C7A4-4A85-B085-18A66EC17408}"/>
              </a:ext>
            </a:extLst>
          </p:cNvPr>
          <p:cNvSpPr>
            <a:spLocks noGrp="1"/>
          </p:cNvSpPr>
          <p:nvPr>
            <p:ph type="title"/>
          </p:nvPr>
        </p:nvSpPr>
        <p:spPr>
          <a:xfrm>
            <a:off x="297135" y="701336"/>
            <a:ext cx="8172161" cy="1331650"/>
          </a:xfrm>
        </p:spPr>
        <p:txBody>
          <a:bodyPr>
            <a:normAutofit fontScale="90000"/>
          </a:bodyPr>
          <a:lstStyle/>
          <a:p>
            <a:pPr marL="0" marR="0" lvl="0" indent="0" defTabSz="457200" rtl="0" eaLnBrk="1" fontAlgn="auto" latinLnBrk="0" hangingPunct="1">
              <a:lnSpc>
                <a:spcPct val="107000"/>
              </a:lnSpc>
              <a:spcBef>
                <a:spcPts val="0"/>
              </a:spcBef>
              <a:spcAft>
                <a:spcPts val="800"/>
              </a:spcAft>
              <a:tabLst/>
              <a:defRPr/>
            </a:pPr>
            <a:r>
              <a:rPr kumimoji="0" lang="en-GB" sz="20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On trips to the fuel stations in my area I always see that petrol and diesel are more expensive than red diesel, by over half, so why if farmers and construction companies can get reduced tax diesel for agricultural and building usage, then why can’t haulage companies also use the red diesel? </a:t>
            </a:r>
            <a:br>
              <a:rPr kumimoji="0" lang="en-GB" sz="18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Text Placeholder 2">
            <a:extLst>
              <a:ext uri="{FF2B5EF4-FFF2-40B4-BE49-F238E27FC236}">
                <a16:creationId xmlns:a16="http://schemas.microsoft.com/office/drawing/2014/main" id="{B7380733-A827-447E-A166-E4D1CC9F2895}"/>
              </a:ext>
            </a:extLst>
          </p:cNvPr>
          <p:cNvSpPr>
            <a:spLocks noGrp="1"/>
          </p:cNvSpPr>
          <p:nvPr>
            <p:ph type="body" idx="1"/>
          </p:nvPr>
        </p:nvSpPr>
        <p:spPr>
          <a:xfrm>
            <a:off x="3269614" y="4336742"/>
            <a:ext cx="8596668" cy="2449448"/>
          </a:xfrm>
        </p:spPr>
        <p:txBody>
          <a:bodyPr>
            <a:normAutofit fontScale="77500" lnSpcReduction="20000"/>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900" b="1"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Current Law</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2300" b="0" i="0" u="none" strike="noStrike" kern="1200" cap="none" spc="0" normalizeH="0" baseline="0" noProof="0" dirty="0">
                <a:ln>
                  <a:noFill/>
                </a:ln>
                <a:solidFill>
                  <a:prstClr val="white"/>
                </a:solidFill>
                <a:effectLst/>
                <a:uLnTx/>
                <a:uFillTx/>
                <a:latin typeface="Calibri" panose="020F0502020204030204" pitchFamily="34" charset="0"/>
                <a:ea typeface="Calibri" panose="020F0502020204030204" pitchFamily="34" charset="0"/>
                <a:cs typeface="Times New Roman" panose="02020603050405020304" pitchFamily="18" charset="0"/>
              </a:rPr>
              <a:t>The Hydrocarbon Oil Duties Act 1979 (HODA) is the UK primary legislation on the taxation of hydrocarbon oils, including defining the different types of oils, excise duty charge, the rebate for heavy oils and associated penalties for misuse of rebated oils. It provides a rebate on heavy oils, but this rebate is not allowed for any oil that will be used as fuel for a ‘road vehicle’. Road vehicles are defined as any vehicle constructed or designed for use on roads. (HM Revenue and Customs, 2021)</a:t>
            </a:r>
          </a:p>
          <a:p>
            <a:endParaRPr lang="en-GB" dirty="0"/>
          </a:p>
        </p:txBody>
      </p:sp>
    </p:spTree>
    <p:extLst>
      <p:ext uri="{BB962C8B-B14F-4D97-AF65-F5344CB8AC3E}">
        <p14:creationId xmlns:p14="http://schemas.microsoft.com/office/powerpoint/2010/main" val="40610287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94C8AFF6-874A-446B-8EDF-61848B7A325F}"/>
              </a:ext>
            </a:extLst>
          </p:cNvPr>
          <p:cNvSpPr>
            <a:spLocks noGrp="1"/>
          </p:cNvSpPr>
          <p:nvPr>
            <p:ph type="body" idx="1"/>
          </p:nvPr>
        </p:nvSpPr>
        <p:spPr>
          <a:xfrm>
            <a:off x="489315" y="301841"/>
            <a:ext cx="5946996" cy="2453160"/>
          </a:xfrm>
        </p:spPr>
        <p:txBody>
          <a:bodyPr/>
          <a:lstStyle/>
          <a:p>
            <a:r>
              <a:rPr lang="en-GB" sz="1600" dirty="0">
                <a:latin typeface="Calibri" panose="020F0502020204030204" pitchFamily="34" charset="0"/>
                <a:cs typeface="Calibri" panose="020F0502020204030204" pitchFamily="34" charset="0"/>
              </a:rPr>
              <a:t>So, effectively, any cargo ship, ferry, train, and non-road going vehicles that carry cargo, or passengers, can utilise the tax benefits of using red diesel, but any road going vehicle has to pay the full duty, even though all methods of transportation create emissions, polluting the environment around them.</a:t>
            </a:r>
          </a:p>
          <a:p>
            <a:r>
              <a:rPr lang="en-GB" sz="1600" dirty="0">
                <a:latin typeface="Calibri" panose="020F0502020204030204" pitchFamily="34" charset="0"/>
                <a:cs typeface="Calibri" panose="020F0502020204030204" pitchFamily="34" charset="0"/>
              </a:rPr>
              <a:t>The image below shows the worlds largest cargo ship, the HMM Algeciras towering over houses as it enters the port of Felixstowe, England, in 2020.</a:t>
            </a:r>
          </a:p>
          <a:p>
            <a:r>
              <a:rPr lang="en-GB" sz="1600" dirty="0">
                <a:latin typeface="Calibri" panose="020F0502020204030204" pitchFamily="34" charset="0"/>
                <a:cs typeface="Calibri" panose="020F0502020204030204" pitchFamily="34" charset="0"/>
              </a:rPr>
              <a:t>Image - </a:t>
            </a:r>
            <a:r>
              <a:rPr lang="en-GB" sz="1600" dirty="0">
                <a:effectLst/>
                <a:latin typeface="Calibri" panose="020F0502020204030204" pitchFamily="34" charset="0"/>
                <a:ea typeface="Calibri" panose="020F0502020204030204" pitchFamily="34" charset="0"/>
                <a:cs typeface="Times New Roman" panose="02020603050405020304" pitchFamily="18" charset="0"/>
              </a:rPr>
              <a:t>(Paton, 2020)</a:t>
            </a:r>
            <a:endParaRPr lang="en-GB" sz="1600" dirty="0">
              <a:latin typeface="Calibri" panose="020F0502020204030204" pitchFamily="34" charset="0"/>
              <a:cs typeface="Calibri" panose="020F0502020204030204" pitchFamily="34" charset="0"/>
            </a:endParaRPr>
          </a:p>
        </p:txBody>
      </p:sp>
      <p:pic>
        <p:nvPicPr>
          <p:cNvPr id="25" name="Content Placeholder 24" descr="A picture containing outdoor, sky, city&#10;&#10;Description automatically generated">
            <a:extLst>
              <a:ext uri="{FF2B5EF4-FFF2-40B4-BE49-F238E27FC236}">
                <a16:creationId xmlns:a16="http://schemas.microsoft.com/office/drawing/2014/main" id="{F1CE8C85-62FC-4C1A-9BAE-F0ACC95BC77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319596" y="2994339"/>
            <a:ext cx="6329779" cy="3739836"/>
          </a:xfrm>
          <a:prstGeom prst="rect">
            <a:avLst/>
          </a:prstGeom>
          <a:ln>
            <a:noFill/>
          </a:ln>
          <a:effectLst>
            <a:softEdge rad="112500"/>
          </a:effectLst>
        </p:spPr>
      </p:pic>
      <p:sp>
        <p:nvSpPr>
          <p:cNvPr id="10" name="Text Placeholder 9">
            <a:extLst>
              <a:ext uri="{FF2B5EF4-FFF2-40B4-BE49-F238E27FC236}">
                <a16:creationId xmlns:a16="http://schemas.microsoft.com/office/drawing/2014/main" id="{59EF5347-88EC-44A6-A2A3-F79EC25F6F9A}"/>
              </a:ext>
            </a:extLst>
          </p:cNvPr>
          <p:cNvSpPr>
            <a:spLocks noGrp="1"/>
          </p:cNvSpPr>
          <p:nvPr>
            <p:ph type="body" sz="quarter" idx="3"/>
          </p:nvPr>
        </p:nvSpPr>
        <p:spPr>
          <a:xfrm>
            <a:off x="6649375" y="114948"/>
            <a:ext cx="4946776" cy="2435404"/>
          </a:xfrm>
        </p:spPr>
        <p:txBody>
          <a:bodyPr/>
          <a:lstStyle/>
          <a:p>
            <a:r>
              <a:rPr lang="en-US" sz="1600" dirty="0">
                <a:solidFill>
                  <a:prstClr val="black"/>
                </a:solidFill>
                <a:latin typeface="Calibri" panose="020F0502020204030204" pitchFamily="34" charset="0"/>
                <a:ea typeface="+mj-ea"/>
                <a:cs typeface="Calibri" panose="020F0502020204030204" pitchFamily="34" charset="0"/>
              </a:rPr>
              <a:t>As the UK is run by the economy, s</a:t>
            </a:r>
            <a:r>
              <a:rPr kumimoji="0" lang="en-US" sz="1600" b="0" i="0" u="none" strike="noStrike" kern="1200" cap="none" spc="0" normalizeH="0" baseline="0" noProof="0" dirty="0" err="1">
                <a:ln>
                  <a:noFill/>
                </a:ln>
                <a:solidFill>
                  <a:prstClr val="black"/>
                </a:solidFill>
                <a:effectLst/>
                <a:uLnTx/>
                <a:uFillTx/>
                <a:latin typeface="Calibri" panose="020F0502020204030204" pitchFamily="34" charset="0"/>
                <a:ea typeface="+mj-ea"/>
                <a:cs typeface="Calibri" panose="020F0502020204030204" pitchFamily="34" charset="0"/>
              </a:rPr>
              <a:t>urely</a:t>
            </a:r>
            <a:r>
              <a:rPr kumimoji="0" lang="en-US" sz="1600" b="0" i="0" u="none" strike="noStrike" kern="1200" cap="none" spc="0" normalizeH="0" baseline="0" noProof="0" dirty="0">
                <a:ln>
                  <a:noFill/>
                </a:ln>
                <a:solidFill>
                  <a:prstClr val="black"/>
                </a:solidFill>
                <a:effectLst/>
                <a:uLnTx/>
                <a:uFillTx/>
                <a:latin typeface="Calibri" panose="020F0502020204030204" pitchFamily="34" charset="0"/>
                <a:ea typeface="+mj-ea"/>
                <a:cs typeface="Calibri" panose="020F0502020204030204" pitchFamily="34" charset="0"/>
              </a:rPr>
              <a:t>, allowing haulage companies to use red diesel would be beneficial to all parties, as this would severely reduce haulage companies running costs, which in turn could lead to pay increases for their workers, leading to increased expendable income, boosting local, and national business, and boosting the local, and UK economy. </a:t>
            </a:r>
            <a:br>
              <a:rPr kumimoji="0" lang="en-US" sz="1600" b="0" i="0" u="none" strike="noStrike" kern="1200" cap="none" spc="0" normalizeH="0" baseline="0" noProof="0" dirty="0">
                <a:ln>
                  <a:noFill/>
                </a:ln>
                <a:solidFill>
                  <a:prstClr val="black"/>
                </a:solidFill>
                <a:effectLst/>
                <a:uLnTx/>
                <a:uFillTx/>
                <a:latin typeface="Calibri" panose="020F0502020204030204" pitchFamily="34" charset="0"/>
                <a:ea typeface="+mj-ea"/>
                <a:cs typeface="Calibri" panose="020F0502020204030204" pitchFamily="34" charset="0"/>
              </a:rPr>
            </a:br>
            <a:br>
              <a:rPr kumimoji="0" lang="en-US" sz="1600" b="0" i="0" u="none" strike="noStrike" kern="1200" cap="none" spc="0" normalizeH="0" baseline="0" noProof="0" dirty="0">
                <a:ln>
                  <a:noFill/>
                </a:ln>
                <a:solidFill>
                  <a:prstClr val="black"/>
                </a:solidFill>
                <a:effectLst/>
                <a:uLnTx/>
                <a:uFillTx/>
                <a:latin typeface="Calibri" panose="020F0502020204030204" pitchFamily="34" charset="0"/>
                <a:ea typeface="+mj-ea"/>
                <a:cs typeface="Calibri" panose="020F0502020204030204" pitchFamily="34" charset="0"/>
              </a:rPr>
            </a:br>
            <a:r>
              <a:rPr kumimoji="0" lang="en-US" sz="1600" b="0" i="0" u="none" strike="noStrike" kern="1200" cap="none" spc="0" normalizeH="0" baseline="0" noProof="0" dirty="0">
                <a:ln>
                  <a:noFill/>
                </a:ln>
                <a:solidFill>
                  <a:prstClr val="black"/>
                </a:solidFill>
                <a:effectLst/>
                <a:uLnTx/>
                <a:uFillTx/>
                <a:latin typeface="Calibri" panose="020F0502020204030204" pitchFamily="34" charset="0"/>
                <a:ea typeface="+mj-ea"/>
                <a:cs typeface="Calibri" panose="020F0502020204030204" pitchFamily="34" charset="0"/>
              </a:rPr>
              <a:t>Image - (Pacific Crest Group, 2020)</a:t>
            </a:r>
            <a:endParaRPr lang="en-GB" dirty="0"/>
          </a:p>
        </p:txBody>
      </p:sp>
      <p:pic>
        <p:nvPicPr>
          <p:cNvPr id="22" name="Content Placeholder 21">
            <a:extLst>
              <a:ext uri="{FF2B5EF4-FFF2-40B4-BE49-F238E27FC236}">
                <a16:creationId xmlns:a16="http://schemas.microsoft.com/office/drawing/2014/main" id="{47114BFA-4094-4F08-8C35-2637C97CA15F}"/>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933460" y="2994339"/>
            <a:ext cx="4800497" cy="3655036"/>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3" name="TextBox 22">
            <a:extLst>
              <a:ext uri="{FF2B5EF4-FFF2-40B4-BE49-F238E27FC236}">
                <a16:creationId xmlns:a16="http://schemas.microsoft.com/office/drawing/2014/main" id="{EE515B31-3CEB-4DF7-BA5E-9403BA001B02}"/>
              </a:ext>
            </a:extLst>
          </p:cNvPr>
          <p:cNvSpPr txBox="1"/>
          <p:nvPr/>
        </p:nvSpPr>
        <p:spPr>
          <a:xfrm>
            <a:off x="7027312" y="3615431"/>
            <a:ext cx="2231254" cy="1077218"/>
          </a:xfrm>
          <a:prstGeom prst="rect">
            <a:avLst/>
          </a:prstGeom>
          <a:noFill/>
        </p:spPr>
        <p:txBody>
          <a:bodyPr wrap="square" rtlCol="0">
            <a:spAutoFit/>
          </a:bodyPr>
          <a:lstStyle/>
          <a:p>
            <a:r>
              <a:rPr lang="en-GB" sz="3200" b="1" dirty="0">
                <a:solidFill>
                  <a:srgbClr val="F1CD82"/>
                </a:solidFill>
                <a:latin typeface="Lucida Handwriting" panose="03010101010101010101" pitchFamily="66" charset="0"/>
              </a:rPr>
              <a:t>The Economy</a:t>
            </a:r>
          </a:p>
        </p:txBody>
      </p:sp>
    </p:spTree>
    <p:extLst>
      <p:ext uri="{BB962C8B-B14F-4D97-AF65-F5344CB8AC3E}">
        <p14:creationId xmlns:p14="http://schemas.microsoft.com/office/powerpoint/2010/main" val="714651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8FF52A-E848-4C1C-8EC6-C0BA2DD11F9D}"/>
              </a:ext>
            </a:extLst>
          </p:cNvPr>
          <p:cNvSpPr>
            <a:spLocks noGrp="1"/>
          </p:cNvSpPr>
          <p:nvPr>
            <p:ph type="title"/>
          </p:nvPr>
        </p:nvSpPr>
        <p:spPr>
          <a:xfrm>
            <a:off x="1811045" y="414055"/>
            <a:ext cx="7785716" cy="702509"/>
          </a:xfrm>
        </p:spPr>
        <p:txBody>
          <a:bodyPr>
            <a:normAutofit/>
          </a:bodyPr>
          <a:lstStyle/>
          <a:p>
            <a:r>
              <a:rPr lang="en-GB" b="1" dirty="0">
                <a:solidFill>
                  <a:schemeClr val="tx1"/>
                </a:solidFill>
                <a:latin typeface="Calibri" panose="020F0502020204030204" pitchFamily="34" charset="0"/>
                <a:cs typeface="Calibri" panose="020F0502020204030204" pitchFamily="34" charset="0"/>
              </a:rPr>
              <a:t>  The heart              vs          The head</a:t>
            </a:r>
          </a:p>
        </p:txBody>
      </p:sp>
      <p:sp>
        <p:nvSpPr>
          <p:cNvPr id="3" name="Text Placeholder 2">
            <a:extLst>
              <a:ext uri="{FF2B5EF4-FFF2-40B4-BE49-F238E27FC236}">
                <a16:creationId xmlns:a16="http://schemas.microsoft.com/office/drawing/2014/main" id="{FBC574A9-6CB3-441B-8167-4809D8FCF30D}"/>
              </a:ext>
            </a:extLst>
          </p:cNvPr>
          <p:cNvSpPr>
            <a:spLocks noGrp="1"/>
          </p:cNvSpPr>
          <p:nvPr>
            <p:ph type="body" idx="1"/>
          </p:nvPr>
        </p:nvSpPr>
        <p:spPr>
          <a:xfrm>
            <a:off x="125450" y="1225118"/>
            <a:ext cx="5431972" cy="2482419"/>
          </a:xfrm>
        </p:spPr>
        <p:txBody>
          <a:bodyPr/>
          <a:lstStyle/>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I have always loved my cars and my favourite was my Mazda RX8, producing 228bhp from its rotary engine, the only thing it could not pass though was a petrol station and coupled with a yearly road tax cost of £500, I only had it for six months. </a:t>
            </a:r>
          </a:p>
          <a:p>
            <a:pPr marL="0" marR="0" lvl="0" indent="0" algn="l" defTabSz="457200" rtl="0" eaLnBrk="1" fontAlgn="auto" latinLnBrk="0" hangingPunct="1">
              <a:lnSpc>
                <a:spcPct val="107000"/>
              </a:lnSpc>
              <a:spcBef>
                <a:spcPts val="0"/>
              </a:spcBef>
              <a:spcAft>
                <a:spcPts val="80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The RX-8 is known to be very costly to run thanks to its thirsty rotary petrol engine. Two power outputs were available and even the lesser of the two, the 189bhp model, can only manage 26.7mpg. The 228bhp version claims fuel economy of 25.2mpg but in truth neither regularly manages much more than 20mpg.</a:t>
            </a:r>
          </a:p>
          <a:p>
            <a:pPr marL="0" marR="0" lvl="0" indent="0" algn="l" defTabSz="457200" rtl="0" eaLnBrk="1" fontAlgn="auto" latinLnBrk="0" hangingPunct="1">
              <a:lnSpc>
                <a:spcPct val="107000"/>
              </a:lnSpc>
              <a:spcBef>
                <a:spcPts val="0"/>
              </a:spcBef>
              <a:spcAft>
                <a:spcPts val="800"/>
              </a:spcAft>
              <a:buClrTx/>
              <a:buSzTx/>
              <a:buFontTx/>
              <a:buNone/>
              <a:tabLst/>
              <a:defRPr/>
            </a:pPr>
            <a:r>
              <a:rPr lang="en-GB" sz="1200" dirty="0">
                <a:solidFill>
                  <a:prstClr val="black"/>
                </a:solidFill>
                <a:latin typeface="Calibri" panose="020F0502020204030204" pitchFamily="34" charset="0"/>
                <a:cs typeface="Calibri" panose="020F0502020204030204" pitchFamily="34" charset="0"/>
              </a:rPr>
              <a:t>T</a:t>
            </a:r>
            <a:r>
              <a:rPr lang="en-GB" sz="1200" b="0" i="0" dirty="0">
                <a:solidFill>
                  <a:srgbClr val="1A1A1A"/>
                </a:solidFill>
                <a:effectLst/>
                <a:latin typeface="Calibri" panose="020F0502020204030204" pitchFamily="34" charset="0"/>
                <a:cs typeface="Calibri" panose="020F0502020204030204" pitchFamily="34" charset="0"/>
              </a:rPr>
              <a:t>he 228bhp RX-8 generating 284g/km. These figures mean both cars sit in the top tax bracket, which results in an annual tax bill of £505. </a:t>
            </a:r>
            <a:r>
              <a:rPr lang="en-GB" sz="1200" dirty="0">
                <a:effectLst/>
                <a:latin typeface="Calibri" panose="020F0502020204030204" pitchFamily="34" charset="0"/>
                <a:ea typeface="Calibri" panose="020F0502020204030204" pitchFamily="34" charset="0"/>
                <a:cs typeface="Calibri" panose="020F0502020204030204" pitchFamily="34" charset="0"/>
              </a:rPr>
              <a:t>(Carbuyer.co.uk, 2018)</a:t>
            </a:r>
            <a:endPar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endParaRPr>
          </a:p>
          <a:p>
            <a:endParaRPr lang="en-GB" dirty="0"/>
          </a:p>
        </p:txBody>
      </p:sp>
      <p:pic>
        <p:nvPicPr>
          <p:cNvPr id="8" name="Content Placeholder 7" descr="A blue car parked on a road&#10;&#10;Description automatically generated with low confidence">
            <a:extLst>
              <a:ext uri="{FF2B5EF4-FFF2-40B4-BE49-F238E27FC236}">
                <a16:creationId xmlns:a16="http://schemas.microsoft.com/office/drawing/2014/main" id="{E1D19719-5FAF-49E1-9CAB-FF5D7750B49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125449" y="3429000"/>
            <a:ext cx="5307685" cy="3337807"/>
          </a:xfrm>
          <a:prstGeom prst="rect">
            <a:avLst/>
          </a:prstGeom>
          <a:ln>
            <a:noFill/>
          </a:ln>
          <a:effectLst>
            <a:softEdge rad="112500"/>
          </a:effectLst>
        </p:spPr>
      </p:pic>
      <p:sp>
        <p:nvSpPr>
          <p:cNvPr id="4" name="Text Placeholder 3">
            <a:extLst>
              <a:ext uri="{FF2B5EF4-FFF2-40B4-BE49-F238E27FC236}">
                <a16:creationId xmlns:a16="http://schemas.microsoft.com/office/drawing/2014/main" id="{61B66F18-3960-4145-822A-FDEA08015963}"/>
              </a:ext>
            </a:extLst>
          </p:cNvPr>
          <p:cNvSpPr>
            <a:spLocks noGrp="1"/>
          </p:cNvSpPr>
          <p:nvPr>
            <p:ph type="body" sz="quarter" idx="3"/>
          </p:nvPr>
        </p:nvSpPr>
        <p:spPr>
          <a:xfrm>
            <a:off x="6096000" y="1116564"/>
            <a:ext cx="5797117" cy="2281562"/>
          </a:xfrm>
        </p:spPr>
        <p:txBody>
          <a:bodyPr/>
          <a:lstStyle/>
          <a:p>
            <a:pPr marL="0" marR="0" lvl="0" indent="0" algn="l" defTabSz="457200" rtl="0" eaLnBrk="1" fontAlgn="auto" latinLnBrk="0" hangingPunct="1">
              <a:lnSpc>
                <a:spcPct val="100000"/>
              </a:lnSpc>
              <a:spcBef>
                <a:spcPts val="1000"/>
              </a:spcBef>
              <a:spcAft>
                <a:spcPts val="0"/>
              </a:spcAft>
              <a:buClr>
                <a:srgbClr val="90C226"/>
              </a:buClr>
              <a:buSzPct val="80000"/>
              <a:buFont typeface="Wingdings 3" charset="2"/>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The next car I purchased was when I started my course on sustainability leadership, I decided that I would purchase a diesel vehicle, I looked into what would best suit my needs, fuel economy, and what the cost of road tax was due to emissions produced. After many weeks I decided on a Renault Kadjar, 1.5 litre, automatic, with only £30 road tax this showed to be the best in class for my available budget. </a:t>
            </a:r>
            <a:endPar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endParaRPr>
          </a:p>
          <a:p>
            <a:pPr marL="0" marR="0" lvl="0" indent="0" algn="l" defTabSz="457200" rtl="0" eaLnBrk="1" fontAlgn="auto" latinLnBrk="0" hangingPunct="1">
              <a:lnSpc>
                <a:spcPct val="100000"/>
              </a:lnSpc>
              <a:spcBef>
                <a:spcPts val="1000"/>
              </a:spcBef>
              <a:spcAft>
                <a:spcPts val="0"/>
              </a:spcAft>
              <a:buClr>
                <a:srgbClr val="90C226"/>
              </a:buClr>
              <a:buSzPct val="80000"/>
              <a:buFont typeface="Wingdings 3" charset="2"/>
              <a:buNone/>
              <a:tabLst/>
              <a:defRPr/>
            </a:pP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Thankfully, when driven well, I was getting an average return of 55mpg substantially reducing my monthly running costs, whilst improving my environmental </a:t>
            </a:r>
          </a:p>
          <a:p>
            <a:pPr marL="0" marR="0" lvl="0" indent="0" algn="l" defTabSz="457200" rtl="0" eaLnBrk="1" fontAlgn="auto" latinLnBrk="0" hangingPunct="1">
              <a:lnSpc>
                <a:spcPct val="100000"/>
              </a:lnSpc>
              <a:spcBef>
                <a:spcPts val="1000"/>
              </a:spcBef>
              <a:spcAft>
                <a:spcPts val="0"/>
              </a:spcAft>
              <a:buClr>
                <a:srgbClr val="90C226"/>
              </a:buClr>
              <a:buSzPct val="80000"/>
              <a:buFont typeface="Wingdings 3" charset="2"/>
              <a:buNone/>
              <a:tabLst/>
              <a:defRPr/>
            </a:pPr>
            <a:r>
              <a:rPr lang="en-GB" sz="1200" dirty="0">
                <a:solidFill>
                  <a:prstClr val="black"/>
                </a:solidFill>
                <a:latin typeface="Calibri" panose="020F0502020204030204" pitchFamily="34" charset="0"/>
                <a:ea typeface="Calibri" panose="020F0502020204030204" pitchFamily="34" charset="0"/>
                <a:cs typeface="Calibri" panose="020F0502020204030204" pitchFamily="34" charset="0"/>
              </a:rPr>
              <a:t>I</a:t>
            </a:r>
            <a:r>
              <a:rPr kumimoji="0" lang="en-GB" sz="1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Calibri" panose="020F0502020204030204" pitchFamily="34" charset="0"/>
              </a:rPr>
              <a:t>mage - (Nunn, 2016)</a:t>
            </a:r>
          </a:p>
          <a:p>
            <a:endParaRPr lang="en-GB" dirty="0"/>
          </a:p>
        </p:txBody>
      </p:sp>
      <p:pic>
        <p:nvPicPr>
          <p:cNvPr id="5" name="Content Placeholder 4" descr="A red car parked on a dirt road&#10;&#10;Description automatically generated with low confidence">
            <a:extLst>
              <a:ext uri="{FF2B5EF4-FFF2-40B4-BE49-F238E27FC236}">
                <a16:creationId xmlns:a16="http://schemas.microsoft.com/office/drawing/2014/main" id="{03F47E70-F4FA-48FD-8643-EED388151C7E}"/>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6161103" y="3429000"/>
            <a:ext cx="5905448" cy="3337807"/>
          </a:xfrm>
          <a:prstGeom prst="rect">
            <a:avLst/>
          </a:prstGeom>
          <a:ln>
            <a:noFill/>
          </a:ln>
          <a:effectLst>
            <a:softEdge rad="112500"/>
          </a:effectLst>
        </p:spPr>
      </p:pic>
      <p:sp>
        <p:nvSpPr>
          <p:cNvPr id="6" name="Rectangle 5">
            <a:extLst>
              <a:ext uri="{FF2B5EF4-FFF2-40B4-BE49-F238E27FC236}">
                <a16:creationId xmlns:a16="http://schemas.microsoft.com/office/drawing/2014/main" id="{7279A02F-76A7-4636-864C-05326F4DFBFB}"/>
              </a:ext>
            </a:extLst>
          </p:cNvPr>
          <p:cNvSpPr/>
          <p:nvPr/>
        </p:nvSpPr>
        <p:spPr>
          <a:xfrm>
            <a:off x="10493406" y="5973192"/>
            <a:ext cx="603681" cy="338831"/>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6">
            <a:extLst>
              <a:ext uri="{FF2B5EF4-FFF2-40B4-BE49-F238E27FC236}">
                <a16:creationId xmlns:a16="http://schemas.microsoft.com/office/drawing/2014/main" id="{F51F1CF2-C0C6-48B7-BBBC-0913C5FBA8E4}"/>
              </a:ext>
            </a:extLst>
          </p:cNvPr>
          <p:cNvSpPr/>
          <p:nvPr/>
        </p:nvSpPr>
        <p:spPr>
          <a:xfrm>
            <a:off x="3648723" y="6036816"/>
            <a:ext cx="1056442" cy="275207"/>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5049374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a:extLst>
              <a:ext uri="{FF2B5EF4-FFF2-40B4-BE49-F238E27FC236}">
                <a16:creationId xmlns:a16="http://schemas.microsoft.com/office/drawing/2014/main" id="{DACEF494-FA5F-4ACA-9A89-348A63A0E395}"/>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0" y="85381"/>
            <a:ext cx="3506680" cy="3516627"/>
          </a:xfrm>
          <a:prstGeom prst="rect">
            <a:avLst/>
          </a:prstGeom>
          <a:ln>
            <a:noFill/>
          </a:ln>
          <a:effectLst>
            <a:softEdge rad="112500"/>
          </a:effectLst>
        </p:spPr>
      </p:pic>
      <p:pic>
        <p:nvPicPr>
          <p:cNvPr id="8" name="Picture 7" descr="A picture containing car, red, parked&#10;&#10;Description automatically generated">
            <a:extLst>
              <a:ext uri="{FF2B5EF4-FFF2-40B4-BE49-F238E27FC236}">
                <a16:creationId xmlns:a16="http://schemas.microsoft.com/office/drawing/2014/main" id="{769BB449-2863-4855-8F0C-0959A159747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06797" y="41568"/>
            <a:ext cx="3585677" cy="3516627"/>
          </a:xfrm>
          <a:prstGeom prst="rect">
            <a:avLst/>
          </a:prstGeom>
          <a:ln>
            <a:noFill/>
          </a:ln>
          <a:effectLst>
            <a:softEdge rad="112500"/>
          </a:effectLst>
        </p:spPr>
      </p:pic>
      <p:pic>
        <p:nvPicPr>
          <p:cNvPr id="3" name="Picture 2" descr="A picture containing red, outdoor, car, building&#10;&#10;Description automatically generated">
            <a:extLst>
              <a:ext uri="{FF2B5EF4-FFF2-40B4-BE49-F238E27FC236}">
                <a16:creationId xmlns:a16="http://schemas.microsoft.com/office/drawing/2014/main" id="{1F07BE47-7F95-4A1C-890D-1A8CEF4A365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861512" y="129196"/>
            <a:ext cx="4189445" cy="3428999"/>
          </a:xfrm>
          <a:prstGeom prst="rect">
            <a:avLst/>
          </a:prstGeom>
          <a:ln>
            <a:noFill/>
          </a:ln>
          <a:effectLst>
            <a:softEdge rad="112500"/>
          </a:effectLst>
        </p:spPr>
      </p:pic>
      <p:pic>
        <p:nvPicPr>
          <p:cNvPr id="9" name="Picture 8" descr="A picture containing outdoor, street, plant, curb&#10;&#10;Description automatically generated">
            <a:extLst>
              <a:ext uri="{FF2B5EF4-FFF2-40B4-BE49-F238E27FC236}">
                <a16:creationId xmlns:a16="http://schemas.microsoft.com/office/drawing/2014/main" id="{B714D34E-73CC-4AEC-ACD2-6AD96C2CD4E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997959" y="3685593"/>
            <a:ext cx="5068273" cy="3043212"/>
          </a:xfrm>
          <a:prstGeom prst="rect">
            <a:avLst/>
          </a:prstGeom>
          <a:ln>
            <a:noFill/>
          </a:ln>
          <a:effectLst>
            <a:softEdge rad="112500"/>
          </a:effectLst>
        </p:spPr>
      </p:pic>
      <p:sp>
        <p:nvSpPr>
          <p:cNvPr id="11" name="TextBox 10">
            <a:extLst>
              <a:ext uri="{FF2B5EF4-FFF2-40B4-BE49-F238E27FC236}">
                <a16:creationId xmlns:a16="http://schemas.microsoft.com/office/drawing/2014/main" id="{A5A9E83C-2808-46E7-AAD1-0AF341B54E6E}"/>
              </a:ext>
            </a:extLst>
          </p:cNvPr>
          <p:cNvSpPr txBox="1"/>
          <p:nvPr/>
        </p:nvSpPr>
        <p:spPr>
          <a:xfrm>
            <a:off x="505937" y="4423270"/>
            <a:ext cx="6391468" cy="1754326"/>
          </a:xfrm>
          <a:prstGeom prst="rect">
            <a:avLst/>
          </a:prstGeom>
          <a:noFill/>
        </p:spPr>
        <p:txBody>
          <a:bodyPr wrap="square">
            <a:spAutoFit/>
          </a:bodyPr>
          <a:lstStyle/>
          <a:p>
            <a:r>
              <a:rPr lang="en-GB" dirty="0">
                <a:latin typeface="Calibri" panose="020F0502020204030204" pitchFamily="34" charset="0"/>
                <a:cs typeface="Calibri" panose="020F0502020204030204" pitchFamily="34" charset="0"/>
              </a:rPr>
              <a:t>For the nearly six months that I drove the Kadjar I saw a substantial reduction in my fuel costs, even though the cost of diesel is more than petrol, I started thinking that I was doing my bit for the environment, then, on boxing day, during a storm, mother nature decided I needed to do a bit more and dropped a large tree branch on the car.</a:t>
            </a:r>
          </a:p>
        </p:txBody>
      </p:sp>
      <p:sp>
        <p:nvSpPr>
          <p:cNvPr id="12" name="Rectangle 11">
            <a:extLst>
              <a:ext uri="{FF2B5EF4-FFF2-40B4-BE49-F238E27FC236}">
                <a16:creationId xmlns:a16="http://schemas.microsoft.com/office/drawing/2014/main" id="{65B05C22-C19D-4394-83B0-BF7AD348E7B6}"/>
              </a:ext>
            </a:extLst>
          </p:cNvPr>
          <p:cNvSpPr/>
          <p:nvPr/>
        </p:nvSpPr>
        <p:spPr>
          <a:xfrm rot="21157848">
            <a:off x="2376681" y="2601320"/>
            <a:ext cx="852256" cy="253425"/>
          </a:xfrm>
          <a:prstGeom prst="rect">
            <a:avLst/>
          </a:prstGeom>
          <a:solidFill>
            <a:schemeClr val="tx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570882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3AD3F-BFF2-41EB-B223-0071545AFE28}"/>
              </a:ext>
            </a:extLst>
          </p:cNvPr>
          <p:cNvSpPr>
            <a:spLocks noGrp="1"/>
          </p:cNvSpPr>
          <p:nvPr>
            <p:ph type="title"/>
          </p:nvPr>
        </p:nvSpPr>
        <p:spPr>
          <a:xfrm>
            <a:off x="719090" y="279647"/>
            <a:ext cx="8380521" cy="2408644"/>
          </a:xfrm>
        </p:spPr>
        <p:txBody>
          <a:bodyPr>
            <a:normAutofit fontScale="90000"/>
          </a:bodyPr>
          <a:lstStyle/>
          <a:p>
            <a:pPr marL="0" marR="0" lvl="0" indent="0" defTabSz="457200" rtl="0" eaLnBrk="1" fontAlgn="auto" latinLnBrk="0" hangingPunct="1">
              <a:lnSpc>
                <a:spcPct val="107000"/>
              </a:lnSpc>
              <a:spcBef>
                <a:spcPts val="0"/>
              </a:spcBef>
              <a:spcAft>
                <a:spcPts val="800"/>
              </a:spcAft>
              <a:tabLst/>
              <a:defRPr/>
            </a:pP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My new car is a 2017 Renault Captur, the Captur has the same engine, now with a manual gearbox, but due to its smaller size and lighter weight, it produces even less emissions, reducing my road tax to zero! </a:t>
            </a:r>
            <a:b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b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Unfortunately, my insurance has doubled</a:t>
            </a: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 due to the insurance claim but I feel better that my emissions have been reduced further, benefitting the environment</a:t>
            </a: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 </a:t>
            </a:r>
            <a:b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lang="en-GB" sz="2000" dirty="0">
                <a:solidFill>
                  <a:prstClr val="black"/>
                </a:solidFill>
                <a:latin typeface="Calibri" panose="020F0502020204030204" pitchFamily="34" charset="0"/>
                <a:ea typeface="Calibri" panose="020F0502020204030204" pitchFamily="34" charset="0"/>
                <a:cs typeface="Times New Roman" panose="02020603050405020304" pitchFamily="18" charset="0"/>
              </a:rPr>
              <a:t>But how can I reduce my carbon footprint further?</a:t>
            </a:r>
            <a:br>
              <a:rPr kumimoji="0" lang="en-GB" sz="22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GB" sz="20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Image - (Wikipedia, 2021)</a:t>
            </a:r>
            <a:br>
              <a:rPr kumimoji="0" lang="en-GB" sz="18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7" name="Content Placeholder 6" descr="A silver car parked in a parking lot&#10;&#10;Description automatically generated with medium confidence">
            <a:extLst>
              <a:ext uri="{FF2B5EF4-FFF2-40B4-BE49-F238E27FC236}">
                <a16:creationId xmlns:a16="http://schemas.microsoft.com/office/drawing/2014/main" id="{B47BB491-298B-4850-BCB8-B4971B40061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479394" y="3014271"/>
            <a:ext cx="4927107" cy="3564082"/>
          </a:xfrm>
          <a:prstGeom prst="rect">
            <a:avLst/>
          </a:prstGeom>
          <a:ln>
            <a:noFill/>
          </a:ln>
          <a:effectLst>
            <a:softEdge rad="112500"/>
          </a:effectLst>
        </p:spPr>
      </p:pic>
      <mc:AlternateContent xmlns:mc="http://schemas.openxmlformats.org/markup-compatibility/2006">
        <mc:Choice xmlns:am3d="http://schemas.microsoft.com/office/drawing/2017/model3d" Requires="am3d">
          <p:graphicFrame>
            <p:nvGraphicFramePr>
              <p:cNvPr id="4" name="3D Model 3" descr="Landscape with Waterfall">
                <a:extLst>
                  <a:ext uri="{FF2B5EF4-FFF2-40B4-BE49-F238E27FC236}">
                    <a16:creationId xmlns:a16="http://schemas.microsoft.com/office/drawing/2014/main" id="{1CDE5C72-A7E4-452C-B70B-055246779FDB}"/>
                  </a:ext>
                </a:extLst>
              </p:cNvPr>
              <p:cNvGraphicFramePr>
                <a:graphicFrameLocks noChangeAspect="1"/>
              </p:cNvGraphicFramePr>
              <p:nvPr>
                <p:extLst>
                  <p:ext uri="{D42A27DB-BD31-4B8C-83A1-F6EECF244321}">
                    <p14:modId xmlns:p14="http://schemas.microsoft.com/office/powerpoint/2010/main" val="3790073962"/>
                  </p:ext>
                </p:extLst>
              </p:nvPr>
            </p:nvGraphicFramePr>
            <p:xfrm>
              <a:off x="5209874" y="3101031"/>
              <a:ext cx="5920000" cy="3564081"/>
            </p:xfrm>
            <a:graphic>
              <a:graphicData uri="http://schemas.microsoft.com/office/drawing/2017/model3d">
                <am3d:model3d r:embed="rId3">
                  <am3d:spPr>
                    <a:xfrm>
                      <a:off x="0" y="0"/>
                      <a:ext cx="5920000" cy="3564081"/>
                    </a:xfrm>
                    <a:prstGeom prst="rect">
                      <a:avLst/>
                    </a:prstGeom>
                  </am3d:spPr>
                  <am3d:camera>
                    <am3d:pos x="0" y="0" z="68635681"/>
                    <am3d:up dx="0" dy="36000000" dz="0"/>
                    <am3d:lookAt x="0" y="0" z="0"/>
                    <am3d:perspective fov="2700000"/>
                  </am3d:camera>
                  <am3d:trans>
                    <am3d:meterPerModelUnit n="6205847" d="1000000"/>
                    <am3d:preTrans dx="642278" dy="-9268046" dz="3515223"/>
                    <am3d:scale>
                      <am3d:sx n="1000000" d="1000000"/>
                      <am3d:sy n="1000000" d="1000000"/>
                      <am3d:sz n="1000000" d="1000000"/>
                    </am3d:scale>
                    <am3d:rot ax="1174701" ay="722319" az="254547"/>
                    <am3d:postTrans dx="0" dy="0" dz="0"/>
                  </am3d:trans>
                  <am3d:raster rName="Office3DRenderer" rVer="16.0.8326">
                    <am3d:blip r:embed="rId4"/>
                  </am3d:raster>
                  <am3d:objViewport viewportSz="746439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Landscape with Waterfall">
                <a:extLst>
                  <a:ext uri="{FF2B5EF4-FFF2-40B4-BE49-F238E27FC236}">
                    <a16:creationId xmlns:a16="http://schemas.microsoft.com/office/drawing/2014/main" id="{1CDE5C72-A7E4-452C-B70B-055246779FDB}"/>
                  </a:ext>
                </a:extLst>
              </p:cNvPr>
              <p:cNvPicPr>
                <a:picLocks noGrp="1" noRot="1" noChangeAspect="1" noMove="1" noResize="1" noEditPoints="1" noAdjustHandles="1" noChangeArrowheads="1" noChangeShapeType="1" noCrop="1"/>
              </p:cNvPicPr>
              <p:nvPr/>
            </p:nvPicPr>
            <p:blipFill>
              <a:blip r:embed="rId4"/>
              <a:stretch>
                <a:fillRect/>
              </a:stretch>
            </p:blipFill>
            <p:spPr>
              <a:xfrm>
                <a:off x="5209874" y="3101031"/>
                <a:ext cx="5920000" cy="3564081"/>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5" name="3D Model 4" descr="Fluttering butterfly">
                <a:extLst>
                  <a:ext uri="{FF2B5EF4-FFF2-40B4-BE49-F238E27FC236}">
                    <a16:creationId xmlns:a16="http://schemas.microsoft.com/office/drawing/2014/main" id="{B7CE6B06-0D0B-415C-B2EA-8886C7EBFE32}"/>
                  </a:ext>
                </a:extLst>
              </p:cNvPr>
              <p:cNvGraphicFramePr>
                <a:graphicFrameLocks noChangeAspect="1"/>
              </p:cNvGraphicFramePr>
              <p:nvPr>
                <p:extLst>
                  <p:ext uri="{D42A27DB-BD31-4B8C-83A1-F6EECF244321}">
                    <p14:modId xmlns:p14="http://schemas.microsoft.com/office/powerpoint/2010/main" val="2408273176"/>
                  </p:ext>
                </p:extLst>
              </p:nvPr>
            </p:nvGraphicFramePr>
            <p:xfrm>
              <a:off x="8696464" y="2688291"/>
              <a:ext cx="1208333" cy="1287775"/>
            </p:xfrm>
            <a:graphic>
              <a:graphicData uri="http://schemas.microsoft.com/office/drawing/2017/model3d">
                <am3d:model3d r:embed="rId5">
                  <am3d:spPr>
                    <a:xfrm>
                      <a:off x="0" y="0"/>
                      <a:ext cx="1208333" cy="1287775"/>
                    </a:xfrm>
                    <a:prstGeom prst="rect">
                      <a:avLst/>
                    </a:prstGeom>
                  </am3d:spPr>
                  <am3d:camera>
                    <am3d:pos x="0" y="0" z="69242144"/>
                    <am3d:up dx="0" dy="36000000" dz="0"/>
                    <am3d:lookAt x="0" y="0" z="0"/>
                    <am3d:perspective fov="2700000"/>
                  </am3d:camera>
                  <am3d:trans>
                    <am3d:meterPerModelUnit n="7473092" d="1000000"/>
                    <am3d:preTrans dx="363692" dy="-18605816" dz="1613249"/>
                    <am3d:scale>
                      <am3d:sx n="1000000" d="1000000"/>
                      <am3d:sy n="1000000" d="1000000"/>
                      <am3d:sz n="1000000" d="1000000"/>
                    </am3d:scale>
                    <am3d:rot ax="2724825" ay="-1630941" az="-1491993"/>
                    <am3d:postTrans dx="0" dy="0" dz="0"/>
                  </am3d:trans>
                  <am3d:raster rName="Office3DRenderer" rVer="16.0.8326">
                    <am3d:blip r:embed="rId6"/>
                  </am3d:raster>
                  <am3d:extLst>
                    <a:ext uri="{9A65AA19-BECB-4387-8358-8AD5134E1D82}">
                      <a3danim:embedAnim xmlns:a3danim="http://schemas.microsoft.com/office/drawing/2018/animation/model3d" animId="0">
                        <a3danim:animPr length="1366" count="indefinite"/>
                      </a3danim:embedAnim>
                    </a:ext>
                    <a:ext uri="{E9DE012E-A134-456F-84FE-255F9AAD75C6}">
                      <a3danim:posterFrame xmlns:a3danim="http://schemas.microsoft.com/office/drawing/2018/animation/model3d" animId="0"/>
                    </a:ext>
                  </am3d:extLst>
                  <am3d:objViewport viewportSz="1358200"/>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5" name="3D Model 4" descr="Fluttering butterfly">
                <a:extLst>
                  <a:ext uri="{FF2B5EF4-FFF2-40B4-BE49-F238E27FC236}">
                    <a16:creationId xmlns:a16="http://schemas.microsoft.com/office/drawing/2014/main" id="{B7CE6B06-0D0B-415C-B2EA-8886C7EBFE32}"/>
                  </a:ext>
                </a:extLst>
              </p:cNvPr>
              <p:cNvPicPr>
                <a:picLocks noGrp="1" noRot="1" noChangeAspect="1" noMove="1" noResize="1" noEditPoints="1" noAdjustHandles="1" noChangeArrowheads="1" noChangeShapeType="1" noCrop="1"/>
              </p:cNvPicPr>
              <p:nvPr/>
            </p:nvPicPr>
            <p:blipFill>
              <a:blip r:embed="rId6"/>
              <a:stretch>
                <a:fillRect/>
              </a:stretch>
            </p:blipFill>
            <p:spPr>
              <a:xfrm>
                <a:off x="8696464" y="2688291"/>
                <a:ext cx="1208333" cy="1287775"/>
              </a:xfrm>
              <a:prstGeom prst="rect">
                <a:avLst/>
              </a:prstGeom>
            </p:spPr>
          </p:pic>
        </mc:Fallback>
      </mc:AlternateContent>
      <mc:AlternateContent xmlns:mc="http://schemas.openxmlformats.org/markup-compatibility/2006">
        <mc:Choice xmlns:am3d="http://schemas.microsoft.com/office/drawing/2017/model3d" Requires="am3d">
          <p:graphicFrame>
            <p:nvGraphicFramePr>
              <p:cNvPr id="6" name="3D Model 5" descr="Flying bee">
                <a:extLst>
                  <a:ext uri="{FF2B5EF4-FFF2-40B4-BE49-F238E27FC236}">
                    <a16:creationId xmlns:a16="http://schemas.microsoft.com/office/drawing/2014/main" id="{8E003349-4F5F-47A3-8214-287DCDCBA837}"/>
                  </a:ext>
                </a:extLst>
              </p:cNvPr>
              <p:cNvGraphicFramePr>
                <a:graphicFrameLocks noChangeAspect="1"/>
              </p:cNvGraphicFramePr>
              <p:nvPr>
                <p:extLst>
                  <p:ext uri="{D42A27DB-BD31-4B8C-83A1-F6EECF244321}">
                    <p14:modId xmlns:p14="http://schemas.microsoft.com/office/powerpoint/2010/main" val="2762481309"/>
                  </p:ext>
                </p:extLst>
              </p:nvPr>
            </p:nvGraphicFramePr>
            <p:xfrm>
              <a:off x="5978297" y="2498824"/>
              <a:ext cx="1846058" cy="1252294"/>
            </p:xfrm>
            <a:graphic>
              <a:graphicData uri="http://schemas.microsoft.com/office/drawing/2017/model3d">
                <am3d:model3d r:embed="rId7">
                  <am3d:spPr>
                    <a:xfrm>
                      <a:off x="0" y="0"/>
                      <a:ext cx="1846058" cy="1252294"/>
                    </a:xfrm>
                    <a:prstGeom prst="rect">
                      <a:avLst/>
                    </a:prstGeom>
                  </am3d:spPr>
                  <am3d:camera>
                    <am3d:pos x="0" y="0" z="67740115"/>
                    <am3d:up dx="0" dy="36000000" dz="0"/>
                    <am3d:lookAt x="0" y="0" z="0"/>
                    <am3d:perspective fov="2700000"/>
                  </am3d:camera>
                  <am3d:trans>
                    <am3d:meterPerModelUnit n="30569" d="1000000"/>
                    <am3d:preTrans dx="-98394" dy="-14223043" dz="-1124542"/>
                    <am3d:scale>
                      <am3d:sx n="1000000" d="1000000"/>
                      <am3d:sy n="1000000" d="1000000"/>
                      <am3d:sz n="1000000" d="1000000"/>
                    </am3d:scale>
                    <am3d:rot ax="-1347877" ay="2913395" az="-1033270"/>
                    <am3d:postTrans dx="0" dy="0" dz="0"/>
                  </am3d:trans>
                  <am3d:raster rName="Office3DRenderer" rVer="16.0.8326">
                    <am3d:blip r:embed="rId8"/>
                  </am3d:raster>
                  <am3d:extLst>
                    <a:ext uri="{9A65AA19-BECB-4387-8358-8AD5134E1D82}">
                      <a3danim:embedAnim xmlns:a3danim="http://schemas.microsoft.com/office/drawing/2018/animation/model3d" animId="0">
                        <a3danim:animPr length="1899" count="indefinite"/>
                      </a3danim:embedAnim>
                    </a:ext>
                    <a:ext uri="{E9DE012E-A134-456F-84FE-255F9AAD75C6}">
                      <a3danim:posterFrame xmlns:a3danim="http://schemas.microsoft.com/office/drawing/2018/animation/model3d" animId="0"/>
                    </a:ext>
                  </am3d:extLst>
                  <am3d:objViewport viewportSz="1342428"/>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6" name="3D Model 5" descr="Flying bee">
                <a:extLst>
                  <a:ext uri="{FF2B5EF4-FFF2-40B4-BE49-F238E27FC236}">
                    <a16:creationId xmlns:a16="http://schemas.microsoft.com/office/drawing/2014/main" id="{8E003349-4F5F-47A3-8214-287DCDCBA837}"/>
                  </a:ext>
                </a:extLst>
              </p:cNvPr>
              <p:cNvPicPr>
                <a:picLocks noGrp="1" noRot="1" noChangeAspect="1" noMove="1" noResize="1" noEditPoints="1" noAdjustHandles="1" noChangeArrowheads="1" noChangeShapeType="1" noCrop="1"/>
              </p:cNvPicPr>
              <p:nvPr/>
            </p:nvPicPr>
            <p:blipFill>
              <a:blip r:embed="rId8"/>
              <a:stretch>
                <a:fillRect/>
              </a:stretch>
            </p:blipFill>
            <p:spPr>
              <a:xfrm>
                <a:off x="5978297" y="2498824"/>
                <a:ext cx="1846058" cy="1252294"/>
              </a:xfrm>
              <a:prstGeom prst="rect">
                <a:avLst/>
              </a:prstGeom>
            </p:spPr>
          </p:pic>
        </mc:Fallback>
      </mc:AlternateContent>
    </p:spTree>
    <p:extLst>
      <p:ext uri="{BB962C8B-B14F-4D97-AF65-F5344CB8AC3E}">
        <p14:creationId xmlns:p14="http://schemas.microsoft.com/office/powerpoint/2010/main" val="143646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0" presetClass="emph" presetSubtype="1" repeatCount="indefinite" fill="hold" nodeType="withEffect">
                                  <p:stCondLst>
                                    <p:cond delay="0"/>
                                  </p:stCondLst>
                                  <p:childTnLst>
                                    <p:anim calcmode="lin" valueType="num">
                                      <p:cBhvr>
                                        <p:cTn id="6" dur="1900" fill="hold"/>
                                        <p:tgtEl>
                                          <p:spTgt spid="6"/>
                                        </p:tgtEl>
                                        <p:attrNameLst>
                                          <p:attrName>embedded1</p:attrName>
                                        </p:attrNameLst>
                                      </p:cBhvr>
                                      <p:tavLst>
                                        <p:tav tm="0">
                                          <p:val>
                                            <p:fltVal val="0"/>
                                          </p:val>
                                        </p:tav>
                                        <p:tav tm="100000">
                                          <p:val>
                                            <p:fltVal val="1"/>
                                          </p:val>
                                        </p:tav>
                                      </p:tavLst>
                                    </p:anim>
                                  </p:childTnLst>
                                </p:cTn>
                              </p:par>
                              <p:par>
                                <p:cTn id="7" presetID="100" presetClass="emph" presetSubtype="1" repeatCount="indefinite" fill="hold" nodeType="withEffect">
                                  <p:stCondLst>
                                    <p:cond delay="0"/>
                                  </p:stCondLst>
                                  <p:childTnLst>
                                    <p:anim calcmode="lin" valueType="num">
                                      <p:cBhvr>
                                        <p:cTn id="8" dur="1367" fill="hold"/>
                                        <p:tgtEl>
                                          <p:spTgt spid="5"/>
                                        </p:tgtEl>
                                        <p:attrNameLst>
                                          <p:attrName>embedded1</p:attrName>
                                        </p:attrNameLst>
                                      </p:cBhvr>
                                      <p:tavLst>
                                        <p:tav tm="0">
                                          <p:val>
                                            <p:fltVal val="0"/>
                                          </p:val>
                                        </p:tav>
                                        <p:tav tm="100000">
                                          <p:val>
                                            <p:fltVal val="1"/>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15" name="Group 200">
            <a:extLst>
              <a:ext uri="{FF2B5EF4-FFF2-40B4-BE49-F238E27FC236}">
                <a16:creationId xmlns:a16="http://schemas.microsoft.com/office/drawing/2014/main" id="{5EA39187-0197-4C1D-BE4A-06B353C7B21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2" name="Straight Connector 201">
              <a:extLst>
                <a:ext uri="{FF2B5EF4-FFF2-40B4-BE49-F238E27FC236}">
                  <a16:creationId xmlns:a16="http://schemas.microsoft.com/office/drawing/2014/main" id="{9E0FD730-D6BC-440A-89CF-7AA0C22C2F2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3" name="Straight Connector 202">
              <a:extLst>
                <a:ext uri="{FF2B5EF4-FFF2-40B4-BE49-F238E27FC236}">
                  <a16:creationId xmlns:a16="http://schemas.microsoft.com/office/drawing/2014/main" id="{31382DE6-64CB-4577-89E8-47941290A9D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4" name="Rectangle 23">
              <a:extLst>
                <a:ext uri="{FF2B5EF4-FFF2-40B4-BE49-F238E27FC236}">
                  <a16:creationId xmlns:a16="http://schemas.microsoft.com/office/drawing/2014/main" id="{3ABD17EF-A676-4770-A8C8-E83BA0230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5" name="Rectangle 25">
              <a:extLst>
                <a:ext uri="{FF2B5EF4-FFF2-40B4-BE49-F238E27FC236}">
                  <a16:creationId xmlns:a16="http://schemas.microsoft.com/office/drawing/2014/main" id="{380D4582-A9DE-4A6E-8537-EFC4F860C3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6" name="Isosceles Triangle 205">
              <a:extLst>
                <a:ext uri="{FF2B5EF4-FFF2-40B4-BE49-F238E27FC236}">
                  <a16:creationId xmlns:a16="http://schemas.microsoft.com/office/drawing/2014/main" id="{D66B8CF3-0959-4E8D-8F3A-AF62F21D99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7" name="Rectangle 27">
              <a:extLst>
                <a:ext uri="{FF2B5EF4-FFF2-40B4-BE49-F238E27FC236}">
                  <a16:creationId xmlns:a16="http://schemas.microsoft.com/office/drawing/2014/main" id="{97D4D559-2783-4E84-BB73-7F51D02357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8" name="Rectangle 28">
              <a:extLst>
                <a:ext uri="{FF2B5EF4-FFF2-40B4-BE49-F238E27FC236}">
                  <a16:creationId xmlns:a16="http://schemas.microsoft.com/office/drawing/2014/main" id="{8834FE36-E841-40B5-9465-1CFC99ED5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9" name="Rectangle 29">
              <a:extLst>
                <a:ext uri="{FF2B5EF4-FFF2-40B4-BE49-F238E27FC236}">
                  <a16:creationId xmlns:a16="http://schemas.microsoft.com/office/drawing/2014/main" id="{1A4197A1-AE79-4DC1-9E3A-845B40BA8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0" name="Isosceles Triangle 209">
              <a:extLst>
                <a:ext uri="{FF2B5EF4-FFF2-40B4-BE49-F238E27FC236}">
                  <a16:creationId xmlns:a16="http://schemas.microsoft.com/office/drawing/2014/main" id="{326F6688-CBD0-42EE-9B90-25100FE893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1" name="Isosceles Triangle 210">
              <a:extLst>
                <a:ext uri="{FF2B5EF4-FFF2-40B4-BE49-F238E27FC236}">
                  <a16:creationId xmlns:a16="http://schemas.microsoft.com/office/drawing/2014/main" id="{EF23F9BB-FC2E-48BA-8E63-A4436C28DA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FC1FBA5-C4EB-44EA-98D7-D0F3F5C5DA8E}"/>
              </a:ext>
            </a:extLst>
          </p:cNvPr>
          <p:cNvSpPr>
            <a:spLocks noGrp="1"/>
          </p:cNvSpPr>
          <p:nvPr>
            <p:ph type="title"/>
          </p:nvPr>
        </p:nvSpPr>
        <p:spPr>
          <a:xfrm>
            <a:off x="824560" y="4563122"/>
            <a:ext cx="7014424" cy="2059151"/>
          </a:xfrm>
        </p:spPr>
        <p:txBody>
          <a:bodyPr vert="horz" lIns="91440" tIns="45720" rIns="91440" bIns="45720" rtlCol="0" anchor="b">
            <a:noAutofit/>
          </a:bodyPr>
          <a:lstStyle/>
          <a:p>
            <a:pPr marL="0" marR="0" lvl="0" indent="0" fontAlgn="auto">
              <a:lnSpc>
                <a:spcPct val="90000"/>
              </a:lnSpc>
              <a:spcAft>
                <a:spcPts val="0"/>
              </a:spcAft>
              <a:tabLst/>
              <a:defRPr/>
            </a:pPr>
            <a:r>
              <a:rPr kumimoji="0" lang="en-US" sz="1800" b="0" i="0" u="none" strike="noStrike"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My next step into my sustainable journey is to pass my motorcycle test, my intention is to eventually purchase an electric motorcycle for my commute to and from work, and all my short journeys.</a:t>
            </a:r>
            <a:br>
              <a:rPr kumimoji="0" lang="en-US" sz="1800" b="0" i="0" u="none" strike="noStrike"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br>
            <a:r>
              <a:rPr kumimoji="0" lang="en-US" sz="1800" b="0" i="0" u="none" strike="noStrike"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I shall be looking </a:t>
            </a:r>
            <a:r>
              <a:rPr lang="en-US" sz="1800" dirty="0">
                <a:solidFill>
                  <a:schemeClr val="bg1"/>
                </a:solidFill>
                <a:latin typeface="Calibri" panose="020F0502020204030204" pitchFamily="34" charset="0"/>
                <a:cs typeface="Calibri" panose="020F0502020204030204" pitchFamily="34" charset="0"/>
              </a:rPr>
              <a:t>to </a:t>
            </a:r>
            <a:r>
              <a:rPr kumimoji="0" lang="en-US" sz="1800" b="0" i="0" u="none" strike="noStrike"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purchase a Zero SR/S</a:t>
            </a:r>
            <a:r>
              <a:rPr lang="en-US" sz="1800" dirty="0">
                <a:solidFill>
                  <a:schemeClr val="bg1"/>
                </a:solidFill>
                <a:latin typeface="Calibri" panose="020F0502020204030204" pitchFamily="34" charset="0"/>
                <a:cs typeface="Calibri" panose="020F0502020204030204" pitchFamily="34" charset="0"/>
              </a:rPr>
              <a:t> as the charge time and range are fantastic, the fairing also adds towards weather protection and improve aerodynamics.</a:t>
            </a:r>
            <a:br>
              <a:rPr kumimoji="0" lang="en-US" sz="1800" b="0" i="0" u="none" strike="noStrike"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br>
            <a:r>
              <a:rPr kumimoji="0" lang="en-US" sz="1800" b="0" i="0" u="none" strike="noStrike"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 </a:t>
            </a:r>
            <a:br>
              <a:rPr kumimoji="0" lang="en-US" sz="1800" b="0" i="0" u="none" strike="noStrike"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br>
            <a:r>
              <a:rPr kumimoji="0" lang="en-US" sz="1800" b="0" i="0" u="none" strike="noStrike" cap="none" spc="0" normalizeH="0" baseline="0" noProof="0" dirty="0">
                <a:ln>
                  <a:noFill/>
                </a:ln>
                <a:solidFill>
                  <a:schemeClr val="bg1"/>
                </a:solidFill>
                <a:effectLst/>
                <a:uLnTx/>
                <a:uFillTx/>
                <a:latin typeface="Calibri" panose="020F0502020204030204" pitchFamily="34" charset="0"/>
                <a:cs typeface="Calibri" panose="020F0502020204030204" pitchFamily="34" charset="0"/>
              </a:rPr>
              <a:t>Image - </a:t>
            </a:r>
            <a:r>
              <a:rPr lang="en-US" sz="1800" dirty="0">
                <a:solidFill>
                  <a:schemeClr val="bg1"/>
                </a:solidFill>
                <a:effectLst/>
                <a:latin typeface="Calibri" panose="020F0502020204030204" pitchFamily="34" charset="0"/>
                <a:cs typeface="Calibri" panose="020F0502020204030204" pitchFamily="34" charset="0"/>
              </a:rPr>
              <a:t>(Zero Motorcycles, 2021)</a:t>
            </a:r>
            <a:endParaRPr lang="en-US" sz="1800" dirty="0">
              <a:solidFill>
                <a:schemeClr val="bg1"/>
              </a:solidFill>
              <a:latin typeface="Calibri" panose="020F0502020204030204" pitchFamily="34" charset="0"/>
              <a:cs typeface="Calibri" panose="020F0502020204030204" pitchFamily="34" charset="0"/>
            </a:endParaRPr>
          </a:p>
        </p:txBody>
      </p:sp>
      <p:sp>
        <p:nvSpPr>
          <p:cNvPr id="216" name="Rectangle 212">
            <a:extLst>
              <a:ext uri="{FF2B5EF4-FFF2-40B4-BE49-F238E27FC236}">
                <a16:creationId xmlns:a16="http://schemas.microsoft.com/office/drawing/2014/main" id="{4F71A406-3CB7-4E4D-B434-24E6AA4F39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17723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rebuchet MS" panose="020B0603020202020204"/>
              <a:ea typeface="+mn-ea"/>
              <a:cs typeface="+mn-cs"/>
            </a:endParaRPr>
          </a:p>
        </p:txBody>
      </p:sp>
      <p:pic>
        <p:nvPicPr>
          <p:cNvPr id="8" name="Content Placeholder 7" descr="A picture containing motorcycle&#10;&#10;Description automatically generated">
            <a:extLst>
              <a:ext uri="{FF2B5EF4-FFF2-40B4-BE49-F238E27FC236}">
                <a16:creationId xmlns:a16="http://schemas.microsoft.com/office/drawing/2014/main" id="{75B28334-C17E-4DCE-8D50-0B77268B81DD}"/>
              </a:ext>
            </a:extLst>
          </p:cNvPr>
          <p:cNvPicPr>
            <a:picLocks noChangeAspect="1"/>
          </p:cNvPicPr>
          <p:nvPr/>
        </p:nvPicPr>
        <p:blipFill rotWithShape="1">
          <a:blip r:embed="rId2">
            <a:extLst>
              <a:ext uri="{28A0092B-C50C-407E-A947-70E740481C1C}">
                <a14:useLocalDpi xmlns:a14="http://schemas.microsoft.com/office/drawing/2010/main" val="0"/>
              </a:ext>
            </a:extLst>
          </a:blip>
          <a:srcRect l="10488" r="6345" b="11"/>
          <a:stretch/>
        </p:blipFill>
        <p:spPr>
          <a:xfrm>
            <a:off x="20" y="3"/>
            <a:ext cx="6050260" cy="4091667"/>
          </a:xfrm>
          <a:prstGeom prst="rect">
            <a:avLst/>
          </a:prstGeom>
        </p:spPr>
      </p:pic>
      <p:pic>
        <p:nvPicPr>
          <p:cNvPr id="9" name="Picture 8">
            <a:extLst>
              <a:ext uri="{FF2B5EF4-FFF2-40B4-BE49-F238E27FC236}">
                <a16:creationId xmlns:a16="http://schemas.microsoft.com/office/drawing/2014/main" id="{06020677-7956-486F-8E59-945DEA3F53B8}"/>
              </a:ext>
            </a:extLst>
          </p:cNvPr>
          <p:cNvPicPr>
            <a:picLocks noChangeAspect="1"/>
          </p:cNvPicPr>
          <p:nvPr/>
        </p:nvPicPr>
        <p:blipFill rotWithShape="1">
          <a:blip r:embed="rId3"/>
          <a:srcRect r="945"/>
          <a:stretch/>
        </p:blipFill>
        <p:spPr>
          <a:xfrm>
            <a:off x="6141723" y="-683"/>
            <a:ext cx="6050276" cy="4092348"/>
          </a:xfrm>
          <a:prstGeom prst="rect">
            <a:avLst/>
          </a:prstGeom>
        </p:spPr>
      </p:pic>
    </p:spTree>
    <p:extLst>
      <p:ext uri="{BB962C8B-B14F-4D97-AF65-F5344CB8AC3E}">
        <p14:creationId xmlns:p14="http://schemas.microsoft.com/office/powerpoint/2010/main" val="12551341"/>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1D325-AFAA-42D8-9E2D-2737A11BADA5}"/>
              </a:ext>
            </a:extLst>
          </p:cNvPr>
          <p:cNvSpPr>
            <a:spLocks noGrp="1"/>
          </p:cNvSpPr>
          <p:nvPr>
            <p:ph type="title"/>
          </p:nvPr>
        </p:nvSpPr>
        <p:spPr>
          <a:xfrm>
            <a:off x="165872" y="92384"/>
            <a:ext cx="10678021" cy="2860269"/>
          </a:xfrm>
        </p:spPr>
        <p:txBody>
          <a:bodyPr>
            <a:noAutofit/>
          </a:bodyPr>
          <a:lstStyle/>
          <a:p>
            <a: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Electric or Hydrogen fuel cell?</a:t>
            </a:r>
            <a:b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br>
            <a: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This debate is still ongoing, there are many benefits to both.</a:t>
            </a:r>
            <a:b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br>
            <a: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However, luckily there are significant advances being made to both technologies, below are the pros and cons of owning an electric car (Gibson, 2020), and the pros and cons of hydrogen fuel cell vehicle ownership. (Environmental Conscience, 2020)</a:t>
            </a:r>
            <a:b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br>
            <a:b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br>
            <a: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It will be interesting to see what the future holds </a:t>
            </a:r>
            <a:r>
              <a:rPr lang="en-US" sz="1400" dirty="0">
                <a:solidFill>
                  <a:schemeClr val="tx1"/>
                </a:solidFill>
                <a:latin typeface="Calibri" panose="020F0502020204030204" pitchFamily="34" charset="0"/>
                <a:cs typeface="Calibri" panose="020F0502020204030204" pitchFamily="34" charset="0"/>
              </a:rPr>
              <a:t>for </a:t>
            </a:r>
            <a: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South Wales, and hydrogen utilisation, thanks to the decorbonisation, carbon capture, and hydrogen production projects currently being implemented. (SWIC, 2021)</a:t>
            </a:r>
            <a:b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br>
            <a:b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br>
            <a:r>
              <a:rPr kumimoji="0" lang="en-US" sz="1400" b="0" i="0" u="none" strike="noStrike" kern="1200" cap="none" spc="0" normalizeH="0" baseline="0" noProof="0" dirty="0">
                <a:ln>
                  <a:noFill/>
                </a:ln>
                <a:solidFill>
                  <a:schemeClr val="tx1"/>
                </a:solidFill>
                <a:effectLst/>
                <a:uLnTx/>
                <a:uFillTx/>
                <a:latin typeface="Calibri" panose="020F0502020204030204" pitchFamily="34" charset="0"/>
                <a:cs typeface="Calibri" panose="020F0502020204030204" pitchFamily="34" charset="0"/>
              </a:rPr>
              <a:t>Hopefully, these projects can lead to cleaner environment that we can all enjoy and create the technology where we can all be using electric, or hydrogen powered vehicles in th</a:t>
            </a:r>
            <a:r>
              <a:rPr lang="en-US" sz="1400" dirty="0">
                <a:solidFill>
                  <a:schemeClr val="tx1"/>
                </a:solidFill>
                <a:latin typeface="Calibri" panose="020F0502020204030204" pitchFamily="34" charset="0"/>
                <a:cs typeface="Calibri" panose="020F0502020204030204" pitchFamily="34" charset="0"/>
              </a:rPr>
              <a:t>e not-too-distant future.</a:t>
            </a:r>
            <a:endParaRPr lang="en-GB" sz="1400" dirty="0">
              <a:solidFill>
                <a:schemeClr val="tx1"/>
              </a:solidFill>
              <a:latin typeface="Calibri" panose="020F0502020204030204" pitchFamily="34" charset="0"/>
              <a:cs typeface="Calibri" panose="020F0502020204030204" pitchFamily="34" charset="0"/>
            </a:endParaRPr>
          </a:p>
        </p:txBody>
      </p:sp>
      <p:pic>
        <p:nvPicPr>
          <p:cNvPr id="6" name="Content Placeholder 5">
            <a:extLst>
              <a:ext uri="{FF2B5EF4-FFF2-40B4-BE49-F238E27FC236}">
                <a16:creationId xmlns:a16="http://schemas.microsoft.com/office/drawing/2014/main" id="{0B72287B-4AA2-41BC-8263-15560F0DA1C0}"/>
              </a:ext>
            </a:extLst>
          </p:cNvPr>
          <p:cNvPicPr>
            <a:picLocks noGrp="1" noChangeAspect="1"/>
          </p:cNvPicPr>
          <p:nvPr>
            <p:ph sz="half" idx="2"/>
          </p:nvPr>
        </p:nvPicPr>
        <p:blipFill>
          <a:blip r:embed="rId2"/>
          <a:stretch>
            <a:fillRect/>
          </a:stretch>
        </p:blipFill>
        <p:spPr>
          <a:xfrm>
            <a:off x="7581530" y="3018407"/>
            <a:ext cx="4538482" cy="3839593"/>
          </a:xfrm>
          <a:prstGeom prst="rect">
            <a:avLst/>
          </a:prstGeom>
        </p:spPr>
      </p:pic>
      <p:pic>
        <p:nvPicPr>
          <p:cNvPr id="5" name="Picture 2">
            <a:extLst>
              <a:ext uri="{FF2B5EF4-FFF2-40B4-BE49-F238E27FC236}">
                <a16:creationId xmlns:a16="http://schemas.microsoft.com/office/drawing/2014/main" id="{688D700F-878B-49A9-9C48-1AEF5B73C87C}"/>
              </a:ext>
            </a:extLst>
          </p:cNvPr>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71988" y="3018407"/>
            <a:ext cx="4183062" cy="3747208"/>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3BB3B3C5-D0C8-424D-B18D-4EEE95D91F86}"/>
              </a:ext>
            </a:extLst>
          </p:cNvPr>
          <p:cNvPicPr>
            <a:picLocks noChangeAspect="1"/>
          </p:cNvPicPr>
          <p:nvPr/>
        </p:nvPicPr>
        <p:blipFill>
          <a:blip r:embed="rId4"/>
          <a:stretch>
            <a:fillRect/>
          </a:stretch>
        </p:blipFill>
        <p:spPr>
          <a:xfrm>
            <a:off x="4227732" y="3018407"/>
            <a:ext cx="3523160" cy="3773840"/>
          </a:xfrm>
          <a:prstGeom prst="rect">
            <a:avLst/>
          </a:prstGeom>
        </p:spPr>
      </p:pic>
    </p:spTree>
    <p:extLst>
      <p:ext uri="{BB962C8B-B14F-4D97-AF65-F5344CB8AC3E}">
        <p14:creationId xmlns:p14="http://schemas.microsoft.com/office/powerpoint/2010/main" val="3732237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9EA7EA7-74F5-4EE2-8E3D-1A10308259D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9" name="Straight Connector 8">
              <a:extLst>
                <a:ext uri="{FF2B5EF4-FFF2-40B4-BE49-F238E27FC236}">
                  <a16:creationId xmlns:a16="http://schemas.microsoft.com/office/drawing/2014/main" id="{A5CE79B5-7EE4-424D-AD14-5DEFB61B85C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0" name="Straight Connector 9">
              <a:extLst>
                <a:ext uri="{FF2B5EF4-FFF2-40B4-BE49-F238E27FC236}">
                  <a16:creationId xmlns:a16="http://schemas.microsoft.com/office/drawing/2014/main" id="{696C926F-F999-44BA-8D86-9EAB51D650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1" name="Rectangle 23">
              <a:extLst>
                <a:ext uri="{FF2B5EF4-FFF2-40B4-BE49-F238E27FC236}">
                  <a16:creationId xmlns:a16="http://schemas.microsoft.com/office/drawing/2014/main" id="{248745E7-0AF0-48F9-8E58-2673FC5F4F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Rectangle 25">
              <a:extLst>
                <a:ext uri="{FF2B5EF4-FFF2-40B4-BE49-F238E27FC236}">
                  <a16:creationId xmlns:a16="http://schemas.microsoft.com/office/drawing/2014/main" id="{9715E81A-D2E0-4431-9370-4E4A9ECA7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CEDB37A9-282D-4DDB-85AD-B2090A825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7">
              <a:extLst>
                <a:ext uri="{FF2B5EF4-FFF2-40B4-BE49-F238E27FC236}">
                  <a16:creationId xmlns:a16="http://schemas.microsoft.com/office/drawing/2014/main" id="{533D5933-7F91-4F5E-BC31-42FD0E2D8D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8">
              <a:extLst>
                <a:ext uri="{FF2B5EF4-FFF2-40B4-BE49-F238E27FC236}">
                  <a16:creationId xmlns:a16="http://schemas.microsoft.com/office/drawing/2014/main" id="{37ADDF68-C9BE-46EA-83DE-2C07DD8396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9">
              <a:extLst>
                <a:ext uri="{FF2B5EF4-FFF2-40B4-BE49-F238E27FC236}">
                  <a16:creationId xmlns:a16="http://schemas.microsoft.com/office/drawing/2014/main" id="{10D67396-BABD-48A8-A892-CCB5095FA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6DA82A-72C2-4DF6-9CF0-0D1F6B96B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8EE6DC63-4380-4BE0-A68A-8F01162BD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0" name="Rectangle 19">
            <a:extLst>
              <a:ext uri="{FF2B5EF4-FFF2-40B4-BE49-F238E27FC236}">
                <a16:creationId xmlns:a16="http://schemas.microsoft.com/office/drawing/2014/main" id="{E80B86A7-A1EC-475B-9166-88902B033A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5A0CCF-1DF6-429F-A294-F448AFAB0B09}"/>
              </a:ext>
            </a:extLst>
          </p:cNvPr>
          <p:cNvSpPr>
            <a:spLocks noGrp="1"/>
          </p:cNvSpPr>
          <p:nvPr>
            <p:ph type="title"/>
          </p:nvPr>
        </p:nvSpPr>
        <p:spPr>
          <a:xfrm>
            <a:off x="797218" y="184478"/>
            <a:ext cx="10483027" cy="3060044"/>
          </a:xfrm>
        </p:spPr>
        <p:txBody>
          <a:bodyPr vert="horz" lIns="91440" tIns="45720" rIns="91440" bIns="45720" rtlCol="0" anchor="t">
            <a:normAutofit/>
          </a:bodyPr>
          <a:lstStyle/>
          <a:p>
            <a:pPr algn="l" fontAlgn="base"/>
            <a:r>
              <a:rPr lang="en-GB" sz="1300" b="0" i="0" dirty="0">
                <a:solidFill>
                  <a:srgbClr val="000000"/>
                </a:solidFill>
                <a:effectLst/>
                <a:latin typeface="Calibri" panose="020F0502020204030204" pitchFamily="34" charset="0"/>
                <a:cs typeface="Calibri" panose="020F0502020204030204" pitchFamily="34" charset="0"/>
              </a:rPr>
              <a:t>Volkswagen has come down firmly on the side of batteries, and it explained why in a recent, well-illustrated press release. Put simply, batteries are far more efficient than fuel cells, according to VW.</a:t>
            </a:r>
            <a:br>
              <a:rPr lang="en-GB" sz="1300" b="0" i="0" dirty="0">
                <a:solidFill>
                  <a:srgbClr val="000000"/>
                </a:solidFill>
                <a:effectLst/>
                <a:latin typeface="Calibri" panose="020F0502020204030204" pitchFamily="34" charset="0"/>
                <a:cs typeface="Calibri" panose="020F0502020204030204" pitchFamily="34" charset="0"/>
              </a:rPr>
            </a:br>
            <a:r>
              <a:rPr lang="en-GB" sz="1300" b="0" i="0" dirty="0">
                <a:solidFill>
                  <a:srgbClr val="000000"/>
                </a:solidFill>
                <a:effectLst/>
                <a:latin typeface="Calibri" panose="020F0502020204030204" pitchFamily="34" charset="0"/>
                <a:cs typeface="Calibri" panose="020F0502020204030204" pitchFamily="34" charset="0"/>
              </a:rPr>
              <a:t>Both vehicle types use electricity for propulsion. Battery-electric cars store that electricity directly in their battery packs, while fuel-cell cars store it in gaseous hydrogen, releasing it through a chemical reaction in the cells.</a:t>
            </a:r>
            <a:br>
              <a:rPr lang="en-GB" sz="1300" b="0" i="0" dirty="0">
                <a:solidFill>
                  <a:srgbClr val="000000"/>
                </a:solidFill>
                <a:effectLst/>
                <a:latin typeface="Calibri" panose="020F0502020204030204" pitchFamily="34" charset="0"/>
                <a:cs typeface="Calibri" panose="020F0502020204030204" pitchFamily="34" charset="0"/>
              </a:rPr>
            </a:br>
            <a:br>
              <a:rPr lang="en-GB" sz="1300" b="0" i="0" dirty="0">
                <a:solidFill>
                  <a:srgbClr val="000000"/>
                </a:solidFill>
                <a:effectLst/>
                <a:latin typeface="Calibri" panose="020F0502020204030204" pitchFamily="34" charset="0"/>
                <a:cs typeface="Calibri" panose="020F0502020204030204" pitchFamily="34" charset="0"/>
              </a:rPr>
            </a:br>
            <a:r>
              <a:rPr lang="en-GB" sz="1300" b="0" i="0" dirty="0">
                <a:solidFill>
                  <a:srgbClr val="000000"/>
                </a:solidFill>
                <a:effectLst/>
                <a:latin typeface="Calibri" panose="020F0502020204030204" pitchFamily="34" charset="0"/>
                <a:cs typeface="Calibri" panose="020F0502020204030204" pitchFamily="34" charset="0"/>
              </a:rPr>
              <a:t>Proponents of fuel-cell cars have pointed out advantages, including quick refuelling times of just a few minutes, and long range. All three fuel-cell cars currently sold in the United States offer more than 300 miles of range, something that can only be said of a handful of Tesla battery-electric cars.</a:t>
            </a:r>
            <a:br>
              <a:rPr lang="en-GB" sz="1300" b="0" i="0" dirty="0">
                <a:solidFill>
                  <a:srgbClr val="000000"/>
                </a:solidFill>
                <a:effectLst/>
                <a:latin typeface="Calibri" panose="020F0502020204030204" pitchFamily="34" charset="0"/>
                <a:cs typeface="Calibri" panose="020F0502020204030204" pitchFamily="34" charset="0"/>
              </a:rPr>
            </a:br>
            <a:r>
              <a:rPr lang="en-GB" sz="1300" b="0" i="0" dirty="0">
                <a:solidFill>
                  <a:srgbClr val="000000"/>
                </a:solidFill>
                <a:effectLst/>
                <a:latin typeface="Calibri" panose="020F0502020204030204" pitchFamily="34" charset="0"/>
                <a:cs typeface="Calibri" panose="020F0502020204030204" pitchFamily="34" charset="0"/>
              </a:rPr>
              <a:t>But Volkswagen believes battery-electric cars will soon be able to match the range of fuel-cell models. The automaker also believes cars powered by batteries will have lower overall ownership costs than fuel-cell cars.</a:t>
            </a:r>
            <a:br>
              <a:rPr lang="en-GB" sz="1300" b="0" i="0" dirty="0">
                <a:solidFill>
                  <a:srgbClr val="000000"/>
                </a:solidFill>
                <a:effectLst/>
                <a:latin typeface="Calibri" panose="020F0502020204030204" pitchFamily="34" charset="0"/>
                <a:cs typeface="Calibri" panose="020F0502020204030204" pitchFamily="34" charset="0"/>
              </a:rPr>
            </a:br>
            <a:r>
              <a:rPr lang="en-GB" sz="1300" b="0" i="0" dirty="0">
                <a:solidFill>
                  <a:srgbClr val="000000"/>
                </a:solidFill>
                <a:effectLst/>
                <a:latin typeface="Calibri" panose="020F0502020204030204" pitchFamily="34" charset="0"/>
                <a:cs typeface="Calibri" panose="020F0502020204030204" pitchFamily="34" charset="0"/>
              </a:rPr>
              <a:t>Not every automaker agrees, however.</a:t>
            </a:r>
            <a:br>
              <a:rPr lang="en-GB" sz="1300" b="0" i="0" dirty="0">
                <a:solidFill>
                  <a:srgbClr val="000000"/>
                </a:solidFill>
                <a:effectLst/>
                <a:latin typeface="Calibri" panose="020F0502020204030204" pitchFamily="34" charset="0"/>
                <a:cs typeface="Calibri" panose="020F0502020204030204" pitchFamily="34" charset="0"/>
              </a:rPr>
            </a:br>
            <a:r>
              <a:rPr lang="en-GB" sz="1300" b="0" i="0" dirty="0">
                <a:solidFill>
                  <a:srgbClr val="000000"/>
                </a:solidFill>
                <a:effectLst/>
                <a:latin typeface="Calibri" panose="020F0502020204030204" pitchFamily="34" charset="0"/>
                <a:cs typeface="Calibri" panose="020F0502020204030204" pitchFamily="34" charset="0"/>
              </a:rPr>
              <a:t>Honda, Hyundai, and Toyot</a:t>
            </a:r>
            <a:r>
              <a:rPr lang="en-GB" sz="1300" dirty="0">
                <a:solidFill>
                  <a:srgbClr val="000000"/>
                </a:solidFill>
                <a:latin typeface="Calibri" panose="020F0502020204030204" pitchFamily="34" charset="0"/>
                <a:cs typeface="Calibri" panose="020F0502020204030204" pitchFamily="34" charset="0"/>
              </a:rPr>
              <a:t>a </a:t>
            </a:r>
            <a:r>
              <a:rPr lang="en-GB" sz="1300" b="0" i="0" dirty="0">
                <a:solidFill>
                  <a:srgbClr val="000000"/>
                </a:solidFill>
                <a:effectLst/>
                <a:latin typeface="Calibri" panose="020F0502020204030204" pitchFamily="34" charset="0"/>
                <a:cs typeface="Calibri" panose="020F0502020204030204" pitchFamily="34" charset="0"/>
              </a:rPr>
              <a:t>remain staunch advocates of fuel cells. Each currently sells a fuel-cell vehicle in the U.S., albeit only in California due to lack of fuelling infrastructure elsewhere. Honda and Toyota don't even offer battery-electric models in the U.S.</a:t>
            </a:r>
            <a:br>
              <a:rPr lang="en-GB" sz="1300" b="0" i="0" dirty="0">
                <a:solidFill>
                  <a:srgbClr val="000000"/>
                </a:solidFill>
                <a:effectLst/>
                <a:latin typeface="Calibri" panose="020F0502020204030204" pitchFamily="34" charset="0"/>
                <a:cs typeface="Calibri" panose="020F0502020204030204" pitchFamily="34" charset="0"/>
              </a:rPr>
            </a:br>
            <a:br>
              <a:rPr lang="en-GB" sz="1050" b="0" i="0" dirty="0">
                <a:solidFill>
                  <a:srgbClr val="000000"/>
                </a:solidFill>
                <a:effectLst/>
                <a:latin typeface="Cairo"/>
              </a:rPr>
            </a:br>
            <a:br>
              <a:rPr lang="en-GB" sz="1300" b="0" i="0" dirty="0">
                <a:solidFill>
                  <a:srgbClr val="000000"/>
                </a:solidFill>
                <a:effectLst/>
                <a:latin typeface="Calibri" panose="020F0502020204030204" pitchFamily="34" charset="0"/>
                <a:cs typeface="Calibri" panose="020F0502020204030204" pitchFamily="34" charset="0"/>
              </a:rPr>
            </a:br>
            <a:r>
              <a:rPr lang="en-GB" sz="1300" b="0" i="0" dirty="0">
                <a:solidFill>
                  <a:srgbClr val="000000"/>
                </a:solidFill>
                <a:effectLst/>
                <a:latin typeface="Calibri" panose="020F0502020204030204" pitchFamily="34" charset="0"/>
                <a:cs typeface="Calibri" panose="020F0502020204030204" pitchFamily="34" charset="0"/>
              </a:rPr>
              <a:t>Above, and the image below of the comparison power creation processes are taken from </a:t>
            </a:r>
            <a:r>
              <a:rPr lang="en-GB" sz="1300" dirty="0">
                <a:solidFill>
                  <a:schemeClr val="tx1"/>
                </a:solidFill>
                <a:effectLst/>
                <a:latin typeface="Calibri" panose="020F0502020204030204" pitchFamily="34" charset="0"/>
                <a:ea typeface="Calibri" panose="020F0502020204030204" pitchFamily="34" charset="0"/>
                <a:cs typeface="Calibri" panose="020F0502020204030204" pitchFamily="34" charset="0"/>
              </a:rPr>
              <a:t>(Edelstein, 2020) – Thank you Troy.</a:t>
            </a:r>
            <a:endParaRPr lang="en-US" sz="1300" dirty="0">
              <a:solidFill>
                <a:schemeClr val="tx1"/>
              </a:solidFill>
              <a:latin typeface="Calibri" panose="020F0502020204030204" pitchFamily="34" charset="0"/>
              <a:cs typeface="Calibri" panose="020F0502020204030204" pitchFamily="34" charset="0"/>
            </a:endParaRPr>
          </a:p>
        </p:txBody>
      </p:sp>
      <p:sp>
        <p:nvSpPr>
          <p:cNvPr id="22" name="Isosceles Triangle 21">
            <a:extLst>
              <a:ext uri="{FF2B5EF4-FFF2-40B4-BE49-F238E27FC236}">
                <a16:creationId xmlns:a16="http://schemas.microsoft.com/office/drawing/2014/main" id="{C2C29CB1-9F74-4879-A6AF-AEA67B6F1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6" name="Content Placeholder 5" descr="Graphical user interface, application, Word&#10;&#10;Description automatically generated">
            <a:extLst>
              <a:ext uri="{FF2B5EF4-FFF2-40B4-BE49-F238E27FC236}">
                <a16:creationId xmlns:a16="http://schemas.microsoft.com/office/drawing/2014/main" id="{44EDE426-8604-455A-8B2A-A975AA39A9C6}"/>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95621" y="3613479"/>
            <a:ext cx="9943377" cy="3142428"/>
          </a:xfrm>
        </p:spPr>
      </p:pic>
      <p:sp>
        <p:nvSpPr>
          <p:cNvPr id="24" name="Isosceles Triangle 23">
            <a:extLst>
              <a:ext uri="{FF2B5EF4-FFF2-40B4-BE49-F238E27FC236}">
                <a16:creationId xmlns:a16="http://schemas.microsoft.com/office/drawing/2014/main" id="{7E2C7115-5336-410C-AD71-0F0952A2E5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441413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554F6B-FE3B-4403-9713-B5C3E07972C0}"/>
              </a:ext>
            </a:extLst>
          </p:cNvPr>
          <p:cNvSpPr>
            <a:spLocks noGrp="1"/>
          </p:cNvSpPr>
          <p:nvPr>
            <p:ph type="title"/>
          </p:nvPr>
        </p:nvSpPr>
        <p:spPr/>
        <p:txBody>
          <a:bodyPr>
            <a:normAutofit fontScale="90000"/>
          </a:bodyPr>
          <a:lstStyle/>
          <a:p>
            <a:r>
              <a:rPr lang="en-GB" sz="1400" dirty="0">
                <a:solidFill>
                  <a:schemeClr val="tx1"/>
                </a:solidFill>
                <a:latin typeface="Calibri" panose="020F0502020204030204" pitchFamily="34" charset="0"/>
                <a:cs typeface="Calibri" panose="020F0502020204030204" pitchFamily="34" charset="0"/>
              </a:rPr>
              <a:t>I believe that for me personally, the next step is electric.  Once the technology for hydrogen improves maybe the choice would be different, especially due to charging/refuelling times at the moment.</a:t>
            </a:r>
            <a:br>
              <a:rPr lang="en-GB" sz="1400" dirty="0">
                <a:solidFill>
                  <a:schemeClr val="tx1"/>
                </a:solidFill>
                <a:latin typeface="Calibri" panose="020F0502020204030204" pitchFamily="34" charset="0"/>
                <a:cs typeface="Calibri" panose="020F0502020204030204" pitchFamily="34" charset="0"/>
              </a:rPr>
            </a:br>
            <a:r>
              <a:rPr lang="en-GB" sz="1400" dirty="0">
                <a:solidFill>
                  <a:schemeClr val="tx1"/>
                </a:solidFill>
                <a:latin typeface="Calibri" panose="020F0502020204030204" pitchFamily="34" charset="0"/>
                <a:cs typeface="Calibri" panose="020F0502020204030204" pitchFamily="34" charset="0"/>
              </a:rPr>
              <a:t>The current infrastructure for electric is making progress, however, the UK is still far behind other countries in terms of onboarding, infrastructure, and help to by initiatives to entice people towards “green” vehicles.</a:t>
            </a:r>
            <a:br>
              <a:rPr lang="en-GB" sz="1400" dirty="0">
                <a:solidFill>
                  <a:schemeClr val="tx1"/>
                </a:solidFill>
                <a:latin typeface="Calibri" panose="020F0502020204030204" pitchFamily="34" charset="0"/>
                <a:cs typeface="Calibri" panose="020F0502020204030204" pitchFamily="34" charset="0"/>
              </a:rPr>
            </a:br>
            <a:r>
              <a:rPr lang="en-GB" sz="1400" dirty="0">
                <a:solidFill>
                  <a:schemeClr val="tx1"/>
                </a:solidFill>
                <a:latin typeface="Calibri" panose="020F0502020204030204" pitchFamily="34" charset="0"/>
                <a:cs typeface="Calibri" panose="020F0502020204030204" pitchFamily="34" charset="0"/>
              </a:rPr>
              <a:t>I believe that one industry that would benefit from electric power is the haulage industry. By having to wait for the vehicle to charge, it would ensure that drivers take their designated rest periods, reducing fatigue, and ultimately improving road safety.</a:t>
            </a:r>
          </a:p>
        </p:txBody>
      </p:sp>
      <p:sp>
        <p:nvSpPr>
          <p:cNvPr id="14" name="Content Placeholder 13">
            <a:extLst>
              <a:ext uri="{FF2B5EF4-FFF2-40B4-BE49-F238E27FC236}">
                <a16:creationId xmlns:a16="http://schemas.microsoft.com/office/drawing/2014/main" id="{536F56AA-A569-4E42-935A-613F7A023528}"/>
              </a:ext>
            </a:extLst>
          </p:cNvPr>
          <p:cNvSpPr>
            <a:spLocks noGrp="1"/>
          </p:cNvSpPr>
          <p:nvPr>
            <p:ph sz="half" idx="1"/>
          </p:nvPr>
        </p:nvSpPr>
        <p:spPr>
          <a:xfrm>
            <a:off x="677334" y="2160588"/>
            <a:ext cx="4184035" cy="4542361"/>
          </a:xfrm>
        </p:spPr>
        <p:txBody>
          <a:bodyPr>
            <a:normAutofit fontScale="70000" lnSpcReduction="20000"/>
          </a:bodyPr>
          <a:lstStyle/>
          <a:p>
            <a:r>
              <a:rPr lang="en-GB" dirty="0"/>
              <a:t>Works cited.</a:t>
            </a:r>
          </a:p>
          <a:p>
            <a:pPr marL="0" indent="0">
              <a:buNone/>
            </a:pP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Boyce, C., 2016. </a:t>
            </a:r>
            <a:r>
              <a:rPr kumimoji="0" lang="en-US" sz="13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How to beat the smart motorway. </a:t>
            </a: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13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https://www.saga.co.uk/magazine/motoring/cars/using/how-to-beat-the-smart-motorway</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06 07 2021].</a:t>
            </a:r>
            <a:br>
              <a:rPr kumimoji="0" lang="en-GB"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Broomfield, N., 2007. </a:t>
            </a:r>
            <a:r>
              <a:rPr kumimoji="0" lang="en-US" sz="13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Ghosts. </a:t>
            </a: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13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https://homemcr.org/film/ghosts/</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06 07 2021].</a:t>
            </a:r>
            <a:br>
              <a:rPr kumimoji="0" lang="en-GB"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Carbuyer.co.uk, 2018. </a:t>
            </a:r>
            <a:r>
              <a:rPr kumimoji="0" lang="en-US" sz="13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Mazda RX-8 coupe (2003-2010). </a:t>
            </a: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13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https://www.carbuyer.co.uk/mazda/rx-8</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09 07 2021].</a:t>
            </a:r>
            <a:br>
              <a:rPr kumimoji="0" lang="en-GB"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Edelstein, S., 2020. </a:t>
            </a:r>
            <a:r>
              <a:rPr kumimoji="0" lang="en-US" sz="13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Battery-electric or Hydrogen fuel-cell? VW lays out why one is the winner. </a:t>
            </a: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13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https://www.greencarreports.com/news/1127660_battery-electric-or-hydrogen-fuel-cell-vw-lays-out-why-one-is-the-winner</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09 07 2021].</a:t>
            </a:r>
            <a:br>
              <a:rPr kumimoji="0" lang="en-GB"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Environmental Conscience , 2020. </a:t>
            </a:r>
            <a:r>
              <a:rPr kumimoji="0" lang="en-US" sz="13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Pros and Cons of Hydrogen Fuel Cell Cars. </a:t>
            </a: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13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https://environmental-conscience.com/hydrogen-fuel-cell-cars-pros-cons/</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09 07 2021].</a:t>
            </a:r>
            <a:br>
              <a:rPr kumimoji="0" lang="en-GB"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Evans, C., 2012. </a:t>
            </a:r>
            <a:r>
              <a:rPr kumimoji="0" lang="en-US" sz="13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Petrol vs diesel – which fuel is cheapest in the long run?. </a:t>
            </a: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13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https://conversation.which.co.uk/motoring/petrol-versus-diesel-costs-price-compared/</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07 07 2021].</a:t>
            </a:r>
            <a:br>
              <a:rPr kumimoji="0" lang="en-GB"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Gibson, D., 2020. </a:t>
            </a:r>
            <a:r>
              <a:rPr kumimoji="0" lang="en-US" sz="13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Could you live with an electric car? The pros and cons of owning an EV today. </a:t>
            </a: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13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https://www.autoexpress.co.uk/car-news/electric-cars/100285/could-you-live-with-an-electric-car-the-pros-and-cons-of-owning-an-ev</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09 07 2021].</a:t>
            </a:r>
            <a:br>
              <a:rPr kumimoji="0" lang="en-GB"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HM Revenue and Customs, 2021. </a:t>
            </a:r>
            <a:r>
              <a:rPr kumimoji="0" lang="en-US" sz="13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Reform of red diesel and other rebated fuels entitlement. </a:t>
            </a: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13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https://www.gov.uk/government/publications/reform-of-red-diesel-entitlements/reform-of-red-diesel-and-other-rebated-fuels-entitlement</a:t>
            </a:r>
            <a:b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07 07 2021].</a:t>
            </a:r>
            <a:br>
              <a:rPr kumimoji="0" lang="en-GB"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Manuel Frondel, C. V., 2014. More Pain at the Diesel Pump?. </a:t>
            </a:r>
            <a:r>
              <a:rPr kumimoji="0" lang="en-US" sz="13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Journal of Transport Economics and Policy, </a:t>
            </a:r>
            <a:r>
              <a:rPr kumimoji="0" lang="en-US" sz="13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03 09, 48(3), pp. 449-463.</a:t>
            </a:r>
            <a:endParaRPr lang="en-GB" sz="1300" dirty="0"/>
          </a:p>
        </p:txBody>
      </p:sp>
      <p:sp>
        <p:nvSpPr>
          <p:cNvPr id="15" name="Content Placeholder 14">
            <a:extLst>
              <a:ext uri="{FF2B5EF4-FFF2-40B4-BE49-F238E27FC236}">
                <a16:creationId xmlns:a16="http://schemas.microsoft.com/office/drawing/2014/main" id="{0371984E-A1C1-4045-94B3-EC34534EA776}"/>
              </a:ext>
            </a:extLst>
          </p:cNvPr>
          <p:cNvSpPr>
            <a:spLocks noGrp="1"/>
          </p:cNvSpPr>
          <p:nvPr>
            <p:ph sz="half" idx="2"/>
          </p:nvPr>
        </p:nvSpPr>
        <p:spPr>
          <a:xfrm>
            <a:off x="5654513" y="1930400"/>
            <a:ext cx="4184034" cy="4772550"/>
          </a:xfrm>
        </p:spPr>
        <p:txBody>
          <a:bodyPr>
            <a:noAutofit/>
          </a:bodyPr>
          <a:lstStyle/>
          <a:p>
            <a:pPr marL="0" indent="0">
              <a:buNone/>
            </a:pP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Nunn, P., 2016. </a:t>
            </a:r>
            <a:r>
              <a:rPr kumimoji="0" lang="en-US" sz="9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Renault Kadjar Dynamique S Nav dCi 110 Auto EDC: First report. </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9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https://businessmotoring.co.uk/renault-kadjar-dynamique-s-nav-dci-110-auto-edc-first-report/</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07 07 2021].</a:t>
            </a:r>
            <a:br>
              <a:rPr kumimoji="0" lang="en-GB"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Pacific Crest Group, 2020. </a:t>
            </a:r>
            <a:r>
              <a:rPr kumimoji="0" lang="en-US" sz="9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How do you track employee performance?. </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9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https://www.pcg-services.com/track-employee-performance/</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06 07 2021].</a:t>
            </a:r>
            <a:br>
              <a:rPr kumimoji="0" lang="en-GB"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Paton, G., 2020. </a:t>
            </a:r>
            <a:r>
              <a:rPr kumimoji="0" lang="en-US" sz="9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Port hails HMM Algeciras, the world’s biggest cargo ship. </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9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https://www.thetimes.co.uk/article/port-hails-the-world-s-biggest-cargo-ship-k6gpc7j62</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09 07 2021].</a:t>
            </a:r>
            <a:br>
              <a:rPr kumimoji="0" lang="en-GB"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Robb, I., 2016. </a:t>
            </a:r>
            <a:r>
              <a:rPr kumimoji="0" lang="en-US" sz="9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What Are Smart Motorways?. </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9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https://blog.passmefast.co.uk/driving-tips/what-are-smart-motorways/</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07 07 2021].</a:t>
            </a:r>
            <a:br>
              <a:rPr kumimoji="0" lang="en-GB"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Smith, L. J., 2018. </a:t>
            </a:r>
            <a:r>
              <a:rPr kumimoji="0" lang="en-US" sz="9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Government crackdown on diesel cars and toxic particles to tackle 'national health crisis'. </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9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https://www.express.co.uk/life-style/cars/963468/Diesel-cars-toxic-tyre-particles-Government-crackdown-air-pollution</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07 07 2021].</a:t>
            </a:r>
            <a:br>
              <a:rPr kumimoji="0" lang="en-GB"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SWIC, 2021. </a:t>
            </a:r>
            <a:r>
              <a:rPr kumimoji="0" lang="en-US" sz="9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Funding award to kick start green recovery in South Wales. </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9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https://www.swic.cymru/news</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09 07 2021].</a:t>
            </a:r>
            <a:br>
              <a:rPr kumimoji="0" lang="en-GB"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Turvil, S., 2015. </a:t>
            </a:r>
            <a:r>
              <a:rPr kumimoji="0" lang="en-US" sz="9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REGGIT Motorway Service Station Fuel Prices Shown On Signs. </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9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https://www.regit.cars/car-news/motorway-service-station-fuel-prices-shown-on-signs-67008</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06 07 2021].</a:t>
            </a:r>
            <a:br>
              <a:rPr kumimoji="0" lang="en-GB"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Wikipedia, 2021. </a:t>
            </a:r>
            <a:r>
              <a:rPr kumimoji="0" lang="en-US" sz="9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Renault Captur. </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9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https://en.wikipedia.org/wiki/Renault_Captur</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09 07 2021].</a:t>
            </a:r>
            <a:br>
              <a:rPr kumimoji="0" lang="en-GB"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Zero Motorcycles, 2021. </a:t>
            </a:r>
            <a:r>
              <a:rPr kumimoji="0" lang="en-US" sz="900" b="0" i="1"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Zero SR/S. </a:t>
            </a: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[Online] </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Available at: </a:t>
            </a:r>
            <a:r>
              <a:rPr kumimoji="0" lang="en-US" sz="900" b="0" i="0" u="sng"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https://www.zeromotorcycles.com/en-gb/model/zero-srs</a:t>
            </a:r>
            <a:b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br>
            <a:r>
              <a:rPr kumimoji="0" lang="en-US" sz="900" b="0" i="0" u="none" strike="noStrike" kern="1200" cap="none" spc="0" normalizeH="0" baseline="0" noProof="0" dirty="0">
                <a:ln>
                  <a:noFill/>
                </a:ln>
                <a:solidFill>
                  <a:prstClr val="black"/>
                </a:solidFill>
                <a:effectLst/>
                <a:uLnTx/>
                <a:uFillTx/>
                <a:latin typeface="Calibri" panose="020F0502020204030204" pitchFamily="34" charset="0"/>
                <a:ea typeface="Calibri" panose="020F0502020204030204" pitchFamily="34" charset="0"/>
                <a:cs typeface="Times New Roman" panose="02020603050405020304" pitchFamily="18" charset="0"/>
              </a:rPr>
              <a:t>[Accessed 09 07 2021].</a:t>
            </a:r>
            <a:endParaRPr lang="en-GB" sz="900" dirty="0"/>
          </a:p>
        </p:txBody>
      </p:sp>
    </p:spTree>
    <p:extLst>
      <p:ext uri="{BB962C8B-B14F-4D97-AF65-F5344CB8AC3E}">
        <p14:creationId xmlns:p14="http://schemas.microsoft.com/office/powerpoint/2010/main" val="2263952027"/>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641</TotalTime>
  <Words>2596</Words>
  <Application>Microsoft Office PowerPoint</Application>
  <PresentationFormat>Widescreen</PresentationFormat>
  <Paragraphs>38</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Arial</vt:lpstr>
      <vt:lpstr>Cairo</vt:lpstr>
      <vt:lpstr>Calibri</vt:lpstr>
      <vt:lpstr>Century Schoolbook</vt:lpstr>
      <vt:lpstr>Lucida Handwriting</vt:lpstr>
      <vt:lpstr>Trebuchet MS</vt:lpstr>
      <vt:lpstr>Wingdings 3</vt:lpstr>
      <vt:lpstr>Facet</vt:lpstr>
      <vt:lpstr>BMSP7002D Antony swistun 1604713</vt:lpstr>
      <vt:lpstr>Transport and fuel  Petrol, Diesel, Electric,  or………… Hydrogen?</vt:lpstr>
      <vt:lpstr>When I was young my father was a long-distance HGV driver, from time to time during school holidays I would get to go with him. I loved the freedom of being on the road, visiting different cities all over the UK, my favourite trips were the ones to Scotland, and Cornwall.  There was nothing I liked more than being up early, when it was still dark, and watching the lines of red and white lights of the other vehicles wind there way along the roads, then watching the sun rise. Images- (Boyce, 2016) (Robb, 2016) </vt:lpstr>
      <vt:lpstr>When I was eight years old, I started working for the family business during school holidays, it was also when I started driving the tractors that we had, again being up before daybreak, the smell of the diesel and smoke when they started will always stay with me, I used to love the fact that my work would be done for the day as others were just waking up to go to work. Image - (Broomfield, 2007) </vt:lpstr>
      <vt:lpstr>     </vt:lpstr>
      <vt:lpstr>I thought back to when I used to go on the trips with my father and realise that he did not have to stop very often for fuel, due to the two large fuel tanks the HGV had, and that diesel lasts longer on long journeys than petrol does, surely making it more economical.  Image - (Turvil, 2015) </vt:lpstr>
      <vt:lpstr>On trips to the fuel stations in my area I always see that petrol and diesel are more expensive than red diesel, by over half, so why if farmers and construction companies can get reduced tax diesel for agricultural and building usage, then why can’t haulage companies also use the red diesel?  </vt:lpstr>
      <vt:lpstr>PowerPoint Presentation</vt:lpstr>
      <vt:lpstr>  The heart              vs          The head</vt:lpstr>
      <vt:lpstr>PowerPoint Presentation</vt:lpstr>
      <vt:lpstr>My new car is a 2017 Renault Captur, the Captur has the same engine, now with a manual gearbox, but due to its smaller size and lighter weight, it produces even less emissions, reducing my road tax to zero!   Unfortunately, my insurance has doubled due to the insurance claim but I feel better that my emissions have been reduced further, benefitting the environment.  But how can I reduce my carbon footprint further? Image - (Wikipedia, 2021) </vt:lpstr>
      <vt:lpstr>My next step into my sustainable journey is to pass my motorcycle test, my intention is to eventually purchase an electric motorcycle for my commute to and from work, and all my short journeys. I shall be looking to purchase a Zero SR/S as the charge time and range are fantastic, the fairing also adds towards weather protection and improve aerodynamics.   Image - (Zero Motorcycles, 2021)</vt:lpstr>
      <vt:lpstr>Electric or Hydrogen fuel cell? This debate is still ongoing, there are many benefits to both. However, luckily there are significant advances being made to both technologies, below are the pros and cons of owning an electric car (Gibson, 2020), and the pros and cons of hydrogen fuel cell vehicle ownership. (Environmental Conscience, 2020)  It will be interesting to see what the future holds for South Wales, and hydrogen utilisation, thanks to the decorbonisation, carbon capture, and hydrogen production projects currently being implemented. (SWIC, 2021)  Hopefully, these projects can lead to cleaner environment that we can all enjoy and create the technology where we can all be using electric, or hydrogen powered vehicles in the not-too-distant future.</vt:lpstr>
      <vt:lpstr>Volkswagen has come down firmly on the side of batteries, and it explained why in a recent, well-illustrated press release. Put simply, batteries are far more efficient than fuel cells, according to VW. Both vehicle types use electricity for propulsion. Battery-electric cars store that electricity directly in their battery packs, while fuel-cell cars store it in gaseous hydrogen, releasing it through a chemical reaction in the cells.  Proponents of fuel-cell cars have pointed out advantages, including quick refuelling times of just a few minutes, and long range. All three fuel-cell cars currently sold in the United States offer more than 300 miles of range, something that can only be said of a handful of Tesla battery-electric cars. But Volkswagen believes battery-electric cars will soon be able to match the range of fuel-cell models. The automaker also believes cars powered by batteries will have lower overall ownership costs than fuel-cell cars. Not every automaker agrees, however. Honda, Hyundai, and Toyota remain staunch advocates of fuel cells. Each currently sells a fuel-cell vehicle in the U.S., albeit only in California due to lack of fuelling infrastructure elsewhere. Honda and Toyota don't even offer battery-electric models in the U.S.   Above, and the image below of the comparison power creation processes are taken from (Edelstein, 2020) – Thank you Troy.</vt:lpstr>
      <vt:lpstr>I believe that for me personally, the next step is electric.  Once the technology for hydrogen improves maybe the choice would be different, especially due to charging/refuelling times at the moment. The current infrastructure for electric is making progress, however, the UK is still far behind other countries in terms of onboarding, infrastructure, and help to by initiatives to entice people towards “green” vehicles. I believe that one industry that would benefit from electric power is the haulage industry. By having to wait for the vehicle to charge, it would ensure that drivers take their designated rest periods, reducing fatigue, and ultimately improving road safety.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BMSP7002D Antony swistun 1604713</dc:title>
  <dc:creator>Antony Tarus Swistun (1604713)</dc:creator>
  <cp:lastModifiedBy>Antony Tarus Swistun (1604713)</cp:lastModifiedBy>
  <cp:revision>3</cp:revision>
  <dcterms:created xsi:type="dcterms:W3CDTF">2021-07-02T17:36:15Z</dcterms:created>
  <dcterms:modified xsi:type="dcterms:W3CDTF">2021-07-09T20:57:54Z</dcterms:modified>
</cp:coreProperties>
</file>