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8" r:id="rId2"/>
    <p:sldId id="260" r:id="rId3"/>
    <p:sldId id="264" r:id="rId4"/>
    <p:sldId id="259" r:id="rId5"/>
    <p:sldId id="267" r:id="rId6"/>
    <p:sldId id="261" r:id="rId7"/>
    <p:sldId id="262" r:id="rId8"/>
    <p:sldId id="263" r:id="rId9"/>
    <p:sldId id="265" r:id="rId10"/>
    <p:sldId id="266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97" autoAdjust="0"/>
    <p:restoredTop sz="95294" autoAdjust="0"/>
  </p:normalViewPr>
  <p:slideViewPr>
    <p:cSldViewPr snapToGrid="0">
      <p:cViewPr varScale="1">
        <p:scale>
          <a:sx n="123" d="100"/>
          <a:sy n="123" d="100"/>
        </p:scale>
        <p:origin x="480" y="17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3/19/25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3/19/25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</a:t>
            </a:r>
            <a:r>
              <a:rPr dirty="0"/>
              <a:t>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Exercise in the natural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Presentation task – Thursday week 9 Semester 2</a:t>
            </a:r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topics for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one of the activities per group (up to 4 people per group)</a:t>
            </a:r>
          </a:p>
          <a:p>
            <a:pPr marL="502920" lvl="1" indent="0">
              <a:buNone/>
            </a:pPr>
            <a:endParaRPr lang="en-GB" dirty="0"/>
          </a:p>
          <a:p>
            <a:pPr lvl="1"/>
            <a:r>
              <a:rPr lang="en-GB" dirty="0"/>
              <a:t>Cold water swimming </a:t>
            </a:r>
          </a:p>
          <a:p>
            <a:pPr lvl="1"/>
            <a:r>
              <a:rPr lang="en-GB" dirty="0"/>
              <a:t>Community gardening / conservation </a:t>
            </a:r>
          </a:p>
          <a:p>
            <a:pPr lvl="1"/>
            <a:r>
              <a:rPr lang="en-GB" dirty="0"/>
              <a:t>Nordic walking</a:t>
            </a:r>
          </a:p>
          <a:p>
            <a:pPr lvl="1"/>
            <a:r>
              <a:rPr lang="en-GB" dirty="0"/>
              <a:t>Surf therapy</a:t>
            </a:r>
          </a:p>
          <a:p>
            <a:pPr lvl="1"/>
            <a:r>
              <a:rPr lang="en-GB" dirty="0"/>
              <a:t>Walking groups</a:t>
            </a:r>
          </a:p>
          <a:p>
            <a:r>
              <a:rPr lang="en-GB" dirty="0"/>
              <a:t>You will need to briefly discuss this next week – Week 10</a:t>
            </a:r>
          </a:p>
          <a:p>
            <a:r>
              <a:rPr lang="en-GB" dirty="0"/>
              <a:t>Use this </a:t>
            </a:r>
            <a:r>
              <a:rPr lang="en-GB" dirty="0" err="1"/>
              <a:t>powerpoint</a:t>
            </a:r>
            <a:r>
              <a:rPr lang="en-GB" dirty="0"/>
              <a:t> template to add information for discussion.</a:t>
            </a:r>
          </a:p>
          <a:p>
            <a:endParaRPr lang="en-GB" dirty="0"/>
          </a:p>
          <a:p>
            <a:r>
              <a:rPr lang="en-GB" dirty="0"/>
              <a:t>Remainder of the session to prepare for this.</a:t>
            </a:r>
          </a:p>
          <a:p>
            <a:r>
              <a:rPr lang="en-GB" dirty="0"/>
              <a:t>You may use the resources provided / add your own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93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Chosen activity…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members…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629400"/>
            <a:ext cx="411163" cy="228600"/>
          </a:xfrm>
        </p:spPr>
        <p:txBody>
          <a:bodyPr/>
          <a:lstStyle/>
          <a:p>
            <a:fld id="{9CD8D479-8942-46E8-A226-A4E01F7A105C}" type="slidenum">
              <a:rPr lang="en-GB" smtClean="0"/>
              <a:t>3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4294967295"/>
          </p:nvPr>
        </p:nvSpPr>
        <p:spPr>
          <a:xfrm>
            <a:off x="0" y="6629400"/>
            <a:ext cx="1000125" cy="228600"/>
          </a:xfrm>
        </p:spPr>
        <p:txBody>
          <a:bodyPr/>
          <a:lstStyle/>
          <a:p>
            <a:fld id="{6DD1B487-36FD-4CED-B07A-1A81FC6540B1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294967295"/>
          </p:nvPr>
        </p:nvSpPr>
        <p:spPr>
          <a:xfrm>
            <a:off x="3048000" y="6629400"/>
            <a:ext cx="9144000" cy="228600"/>
          </a:xfrm>
        </p:spPr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921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activity: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4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0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this initiative / activity aimed at and 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5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91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can the activity be done?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6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616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benefits of the activity…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7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560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benefits of the activity…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8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33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specific benefits (e.g. social)…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9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3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 of schemes such as this – research: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10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440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/ Concluding thoughts: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11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3/19/25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63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Nature ecology education photo presentation</Template>
  <TotalTime>28</TotalTime>
  <Words>194</Words>
  <Application>Microsoft Macintosh PowerPoint</Application>
  <PresentationFormat>Widescreen</PresentationFormat>
  <Paragraphs>51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Corbel</vt:lpstr>
      <vt:lpstr>Ecology 16x9</vt:lpstr>
      <vt:lpstr>Exercise in the natural environment</vt:lpstr>
      <vt:lpstr>Group topics for discussion</vt:lpstr>
      <vt:lpstr>Chosen activity…</vt:lpstr>
      <vt:lpstr>Introduction to the activity:</vt:lpstr>
      <vt:lpstr>Who is this initiative / activity aimed at and why?</vt:lpstr>
      <vt:lpstr>Where can the activity be done? Examples</vt:lpstr>
      <vt:lpstr>Physical benefits of the activity…</vt:lpstr>
      <vt:lpstr>Psychological benefits of the activity…</vt:lpstr>
      <vt:lpstr>Other specific benefits (e.g. social)…</vt:lpstr>
      <vt:lpstr>Outcomes of schemes such as this – research: </vt:lpstr>
      <vt:lpstr>Summary / Concluding thoughts: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Exercise in the natural environment</dc:title>
  <dc:creator>Administrator</dc:creator>
  <cp:lastModifiedBy>Alison Connaughton</cp:lastModifiedBy>
  <cp:revision>3</cp:revision>
  <dcterms:created xsi:type="dcterms:W3CDTF">2022-12-02T17:27:28Z</dcterms:created>
  <dcterms:modified xsi:type="dcterms:W3CDTF">2025-03-19T19:41:35Z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