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6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9"/>
  </p:normalViewPr>
  <p:slideViewPr>
    <p:cSldViewPr snapToGrid="0" snapToObjects="1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522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8972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184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310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8039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1876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964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5352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707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68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303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D78C2DDE-5D4D-6C4D-B548-850EAC2E2642}" type="datetimeFigureOut">
              <a:rPr lang="en-US" smtClean="0"/>
              <a:t>11/4/2022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D8C34-7F63-0245-8F50-DB85228003CC}" type="slidenum">
              <a:rPr lang="en-US" smtClean="0"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477384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12456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hyperlink" Target="tel:+34-912-21-40-60" TargetMode="External"/><Relationship Id="rId4" Type="http://schemas.openxmlformats.org/officeDocument/2006/relationships/hyperlink" Target="mailto:2112456@student.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A2CEED-BC99-3F49-BD7B-BC41F3094143}"/>
              </a:ext>
            </a:extLst>
          </p:cNvPr>
          <p:cNvSpPr txBox="1"/>
          <p:nvPr/>
        </p:nvSpPr>
        <p:spPr>
          <a:xfrm>
            <a:off x="2074005" y="1229968"/>
            <a:ext cx="7386637" cy="3999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Languages &amp; Cultural Awareness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Espanol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BMIH5003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Rodrigo Aguilera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hotel management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Rodrigo.faguilera@uwtsd.ac.uk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1800" b="1" dirty="0">
                <a:latin typeface="Agency FB" panose="020B0503020202020204" pitchFamily="34" charset="0"/>
              </a:rPr>
              <a:t> </a:t>
            </a:r>
            <a:r>
              <a:rPr lang="en-GB" sz="1800" b="1" dirty="0">
                <a:latin typeface="Calibri" panose="020F0502020204030204" pitchFamily="34" charset="0"/>
                <a:cs typeface="Calibri" panose="020F0502020204030204" pitchFamily="34" charset="0"/>
              </a:rPr>
              <a:t>Muhammad Abul </a:t>
            </a:r>
            <a:r>
              <a:rPr lang="en-GB" sz="1800" b="1" dirty="0" err="1">
                <a:latin typeface="Calibri" panose="020F0502020204030204" pitchFamily="34" charset="0"/>
                <a:cs typeface="Calibri" panose="020F0502020204030204" pitchFamily="34" charset="0"/>
              </a:rPr>
              <a:t>Kashem</a:t>
            </a:r>
            <a:r>
              <a:rPr lang="en-GB" sz="1800" b="1" dirty="0">
                <a:latin typeface="Calibri" panose="020F0502020204030204" pitchFamily="34" charset="0"/>
                <a:cs typeface="Calibri" panose="020F0502020204030204" pitchFamily="34" charset="0"/>
              </a:rPr>
              <a:t> Azad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tx1">
                    <a:lumMod val="8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Email: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2112456@student.uwtsd.ac.uk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tx1">
                    <a:lumMod val="8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2112456</a:t>
            </a:r>
          </a:p>
        </p:txBody>
      </p:sp>
    </p:spTree>
    <p:extLst>
      <p:ext uri="{BB962C8B-B14F-4D97-AF65-F5344CB8AC3E}">
        <p14:creationId xmlns:p14="http://schemas.microsoft.com/office/powerpoint/2010/main" val="32917385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roup Booking : Novotel Madrid Center, Madrid">
            <a:extLst>
              <a:ext uri="{FF2B5EF4-FFF2-40B4-BE49-F238E27FC236}">
                <a16:creationId xmlns:a16="http://schemas.microsoft.com/office/drawing/2014/main" id="{0BD5D50B-C2D6-BE4F-98F3-F089886548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0975" y="-1"/>
            <a:ext cx="4391025" cy="2349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me- Novotel - NOVOTEL Madrid Center">
            <a:extLst>
              <a:ext uri="{FF2B5EF4-FFF2-40B4-BE49-F238E27FC236}">
                <a16:creationId xmlns:a16="http://schemas.microsoft.com/office/drawing/2014/main" id="{52813069-BF3F-3541-9182-C8016581D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975" y="0"/>
            <a:ext cx="3810000" cy="234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9655CB2-683C-304C-9F45-E8DB373CBFA3}"/>
              </a:ext>
            </a:extLst>
          </p:cNvPr>
          <p:cNvSpPr txBox="1"/>
          <p:nvPr/>
        </p:nvSpPr>
        <p:spPr>
          <a:xfrm>
            <a:off x="1287098" y="2837808"/>
            <a:ext cx="96178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Agency FB" panose="020B0503020202020204" pitchFamily="34" charset="0"/>
              </a:rPr>
              <a:t>El Director – Muhammad Abul </a:t>
            </a:r>
            <a:r>
              <a:rPr lang="en-GB" sz="2400" b="1" dirty="0" err="1">
                <a:latin typeface="Agency FB" panose="020B0503020202020204" pitchFamily="34" charset="0"/>
              </a:rPr>
              <a:t>Kashem</a:t>
            </a:r>
            <a:r>
              <a:rPr lang="en-GB" sz="2400" b="1" dirty="0">
                <a:latin typeface="Agency FB" panose="020B0503020202020204" pitchFamily="34" charset="0"/>
              </a:rPr>
              <a:t> Azad</a:t>
            </a:r>
          </a:p>
          <a:p>
            <a:pPr>
              <a:lnSpc>
                <a:spcPct val="150000"/>
              </a:lnSpc>
            </a:pPr>
            <a:endParaRPr lang="en-GB" sz="2400" b="1" dirty="0">
              <a:latin typeface="Agency FB" panose="020B0503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s-ES" sz="2400" dirty="0">
                <a:latin typeface="Agency FB" panose="020B0503020202020204" pitchFamily="34" charset="0"/>
                <a:cs typeface="Aharoni" panose="02010803020104030203" pitchFamily="2" charset="-79"/>
              </a:rPr>
              <a:t>El sitio web –</a:t>
            </a:r>
            <a:r>
              <a:rPr lang="en-GB" sz="2400" b="1" dirty="0">
                <a:latin typeface="Agency FB" panose="020B0503020202020204" pitchFamily="34" charset="0"/>
              </a:rPr>
              <a:t>https://</a:t>
            </a:r>
            <a:r>
              <a:rPr lang="en-GB" sz="2400" b="1" dirty="0" err="1">
                <a:latin typeface="Agency FB" panose="020B0503020202020204" pitchFamily="34" charset="0"/>
              </a:rPr>
              <a:t>all.accor.com</a:t>
            </a:r>
            <a:r>
              <a:rPr lang="en-GB" sz="2400" b="1" dirty="0">
                <a:latin typeface="Agency FB" panose="020B0503020202020204" pitchFamily="34" charset="0"/>
              </a:rPr>
              <a:t>/hotel/9298/</a:t>
            </a:r>
            <a:r>
              <a:rPr lang="en-GB" sz="2400" b="1" dirty="0" err="1">
                <a:latin typeface="Agency FB" panose="020B0503020202020204" pitchFamily="34" charset="0"/>
              </a:rPr>
              <a:t>novotel-madrid-center-madrid-espana</a:t>
            </a:r>
            <a:r>
              <a:rPr lang="en-GB" sz="2400" b="1" dirty="0">
                <a:latin typeface="Agency FB" panose="020B0503020202020204" pitchFamily="34" charset="0"/>
              </a:rPr>
              <a:t>/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Agency FB" panose="020B0503020202020204" pitchFamily="34" charset="0"/>
                <a:cs typeface="Aharoni" panose="02010803020104030203" pitchFamily="2" charset="-79"/>
              </a:rPr>
              <a:t>La </a:t>
            </a:r>
            <a:r>
              <a:rPr lang="en-GB" sz="2400" dirty="0" err="1">
                <a:latin typeface="Agency FB" panose="020B0503020202020204" pitchFamily="34" charset="0"/>
                <a:cs typeface="Aharoni" panose="02010803020104030203" pitchFamily="2" charset="-79"/>
              </a:rPr>
              <a:t>ubicacion</a:t>
            </a:r>
            <a:r>
              <a:rPr lang="en-GB" sz="2400" dirty="0">
                <a:latin typeface="Agency FB" panose="020B0503020202020204" pitchFamily="34" charset="0"/>
                <a:cs typeface="Aharoni" panose="02010803020104030203" pitchFamily="2" charset="-79"/>
              </a:rPr>
              <a:t> –</a:t>
            </a:r>
            <a:r>
              <a:rPr lang="en-GB" sz="2400" b="1" dirty="0">
                <a:latin typeface="Agency FB" panose="020B0503020202020204" pitchFamily="34" charset="0"/>
                <a:cs typeface="Aharoni" panose="02010803020104030203" pitchFamily="2" charset="-79"/>
              </a:rPr>
              <a:t> </a:t>
            </a:r>
            <a:r>
              <a:rPr lang="en-GB" sz="2400" b="0" i="0" u="none" strike="noStrike" dirty="0">
                <a:effectLst/>
                <a:latin typeface="Agency FB" panose="020B0503020202020204" pitchFamily="34" charset="77"/>
              </a:rPr>
              <a:t>O'Donnell, 53, Salamanca, 28009 Madrid, </a:t>
            </a:r>
            <a:r>
              <a:rPr lang="en-GB" sz="2400" b="0" i="0" u="none" strike="noStrike" dirty="0" err="1">
                <a:effectLst/>
                <a:latin typeface="Agency FB" panose="020B0503020202020204" pitchFamily="34" charset="77"/>
              </a:rPr>
              <a:t>España</a:t>
            </a:r>
            <a:r>
              <a:rPr lang="en-GB" sz="2400" b="0" i="0" u="none" strike="noStrike" dirty="0">
                <a:effectLst/>
                <a:latin typeface="Agency FB" panose="020B0503020202020204" pitchFamily="34" charset="77"/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GB" sz="2400" dirty="0" err="1">
                <a:latin typeface="Agency FB" panose="020B0503020202020204" pitchFamily="34" charset="0"/>
                <a:cs typeface="Aharoni" panose="02010803020104030203" pitchFamily="2" charset="-79"/>
              </a:rPr>
              <a:t>D</a:t>
            </a:r>
            <a:r>
              <a:rPr lang="en-GB" sz="2400" i="0" dirty="0" err="1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irección</a:t>
            </a:r>
            <a:r>
              <a:rPr lang="en-GB" sz="2400" i="0" dirty="0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 de </a:t>
            </a:r>
            <a:r>
              <a:rPr lang="en-GB" sz="2400" dirty="0" err="1">
                <a:latin typeface="Agency FB" panose="020B0503020202020204" pitchFamily="34" charset="0"/>
                <a:cs typeface="Aharoni" panose="02010803020104030203" pitchFamily="2" charset="-79"/>
              </a:rPr>
              <a:t>C</a:t>
            </a:r>
            <a:r>
              <a:rPr lang="en-GB" sz="2400" i="0" dirty="0" err="1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orreo</a:t>
            </a:r>
            <a:r>
              <a:rPr lang="en-GB" sz="2400" i="0" dirty="0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 </a:t>
            </a:r>
            <a:r>
              <a:rPr lang="en-GB" sz="2400" dirty="0" err="1">
                <a:latin typeface="Agency FB" panose="020B0503020202020204" pitchFamily="34" charset="0"/>
                <a:cs typeface="Aharoni" panose="02010803020104030203" pitchFamily="2" charset="-79"/>
              </a:rPr>
              <a:t>E</a:t>
            </a:r>
            <a:r>
              <a:rPr lang="en-GB" sz="2400" i="0" dirty="0" err="1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lectrónico</a:t>
            </a:r>
            <a:r>
              <a:rPr lang="es-ES" sz="2400" dirty="0">
                <a:latin typeface="Agency FB" panose="020B0503020202020204" pitchFamily="34" charset="0"/>
                <a:cs typeface="Aharoni" panose="02010803020104030203" pitchFamily="2" charset="-79"/>
              </a:rPr>
              <a:t>– </a:t>
            </a:r>
            <a:r>
              <a:rPr lang="en-GB" sz="2400" i="0" strike="noStrike" dirty="0">
                <a:effectLst/>
                <a:latin typeface="Agency FB" panose="020B0503020202020204" pitchFamily="34" charset="0"/>
                <a:cs typeface="Aharoni" panose="02010803020104030203" pitchFamily="2" charset="-79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2112456@student.uwtsd.ac.uk</a:t>
            </a:r>
            <a:endParaRPr lang="en-GB" sz="2400" i="0" strike="noStrike" dirty="0">
              <a:effectLst/>
              <a:latin typeface="Agency FB" panose="020B0503020202020204" pitchFamily="34" charset="0"/>
              <a:cs typeface="Aharoni" panose="02010803020104030203" pitchFamily="2" charset="-79"/>
            </a:endParaRPr>
          </a:p>
          <a:p>
            <a:pPr>
              <a:lnSpc>
                <a:spcPct val="150000"/>
              </a:lnSpc>
            </a:pPr>
            <a:r>
              <a:rPr lang="en-GB" sz="2400" i="0" dirty="0" err="1">
                <a:effectLst/>
                <a:latin typeface="Agency FB" panose="020B0503020202020204" pitchFamily="34" charset="0"/>
                <a:cs typeface="Aharoni" panose="02010803020104030203" pitchFamily="2" charset="-79"/>
              </a:rPr>
              <a:t>Teléfono</a:t>
            </a:r>
            <a:r>
              <a:rPr lang="en-GB" sz="2400" dirty="0">
                <a:latin typeface="Agency FB" panose="020B0503020202020204" pitchFamily="34" charset="0"/>
                <a:cs typeface="Aharoni" panose="02010803020104030203" pitchFamily="2" charset="-79"/>
              </a:rPr>
              <a:t> </a:t>
            </a:r>
            <a:r>
              <a:rPr lang="en-GB" sz="2400" b="0" i="0" u="none" strike="noStrike" dirty="0">
                <a:solidFill>
                  <a:srgbClr val="3E3D48"/>
                </a:solidFill>
                <a:effectLst/>
                <a:latin typeface="Roboto" panose="02000000000000000000" pitchFamily="2" charset="0"/>
              </a:rPr>
              <a:t> </a:t>
            </a:r>
            <a:r>
              <a:rPr lang="en-GB" sz="2400" b="0" i="0" dirty="0">
                <a:effectLst/>
                <a:latin typeface="Agency FB" panose="020B0503020202020204" pitchFamily="34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+34 912 21 40 60</a:t>
            </a:r>
            <a:endParaRPr lang="en-GB" sz="2400" i="0" strike="noStrike" dirty="0">
              <a:effectLst/>
              <a:latin typeface="Agency FB" panose="020B0503020202020204" pitchFamily="34" charset="77"/>
              <a:cs typeface="Aharoni" panose="02010803020104030203" pitchFamily="2" charset="-79"/>
            </a:endParaRPr>
          </a:p>
          <a:p>
            <a:endParaRPr lang="en-US" dirty="0"/>
          </a:p>
        </p:txBody>
      </p:sp>
      <p:pic>
        <p:nvPicPr>
          <p:cNvPr id="1032" name="Picture 8" descr="Hotel Novotel Madrid Center de Madrid Ciudad. Las Mejores Ofertas en  Hoteles.net">
            <a:extLst>
              <a:ext uri="{FF2B5EF4-FFF2-40B4-BE49-F238E27FC236}">
                <a16:creationId xmlns:a16="http://schemas.microsoft.com/office/drawing/2014/main" id="{97D6D327-2DF2-EC42-8235-BB21E050C6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3990976" cy="234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90691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558</TotalTime>
  <Words>102</Words>
  <Application>Microsoft Office PowerPoint</Application>
  <PresentationFormat>Widescreen</PresentationFormat>
  <Paragraphs>16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Agency FB</vt:lpstr>
      <vt:lpstr>Arial</vt:lpstr>
      <vt:lpstr>Calibri</vt:lpstr>
      <vt:lpstr>MS Shell Dlg 2</vt:lpstr>
      <vt:lpstr>Roboto</vt:lpstr>
      <vt:lpstr>Wingdings</vt:lpstr>
      <vt:lpstr>Wingdings 3</vt:lpstr>
      <vt:lpstr>Madison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Mohammad Arifur Rahman Khan (2022401)</dc:creator>
  <cp:lastModifiedBy>kashem Azad</cp:lastModifiedBy>
  <cp:revision>2</cp:revision>
  <dcterms:created xsi:type="dcterms:W3CDTF">2022-11-04T00:35:10Z</dcterms:created>
  <dcterms:modified xsi:type="dcterms:W3CDTF">2022-11-04T10:55:27Z</dcterms:modified>
</cp:coreProperties>
</file>