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8" r:id="rId2"/>
    <p:sldId id="287" r:id="rId3"/>
    <p:sldId id="257" r:id="rId4"/>
    <p:sldId id="276" r:id="rId5"/>
    <p:sldId id="284" r:id="rId6"/>
    <p:sldId id="283" r:id="rId7"/>
    <p:sldId id="261" r:id="rId8"/>
    <p:sldId id="274" r:id="rId9"/>
  </p:sldIdLst>
  <p:sldSz cx="12192000" cy="6858000"/>
  <p:notesSz cx="6858000" cy="9144000"/>
  <p:defaultTextStyle>
    <a:defPPr>
      <a:defRPr lang="x-non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F67FBAB4-A6EB-D426-60DA-D93A79557AB8}" name="Farzana Ajmal" initials="FA" userId="124ec8c8bafe2723"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EDCD34-7EA8-4A51-834C-8722860386F7}" v="7" dt="2023-02-19T21:39:45.92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651" autoAdjust="0"/>
    <p:restoredTop sz="94660"/>
  </p:normalViewPr>
  <p:slideViewPr>
    <p:cSldViewPr snapToGrid="0">
      <p:cViewPr>
        <p:scale>
          <a:sx n="50" d="100"/>
          <a:sy n="50" d="100"/>
        </p:scale>
        <p:origin x="567" y="1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8/10/relationships/authors" Targe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1" Type="http://schemas.openxmlformats.org/officeDocument/2006/relationships/hyperlink" Target="https://www.healthline.com/health/childrens-health/sensory-play" TargetMode="External"/></Relationships>
</file>

<file path=ppt/diagrams/_rels/drawing1.xml.rels><?xml version="1.0" encoding="UTF-8" standalone="yes"?>
<Relationships xmlns="http://schemas.openxmlformats.org/package/2006/relationships"><Relationship Id="rId1" Type="http://schemas.openxmlformats.org/officeDocument/2006/relationships/hyperlink" Target="https://www.healthline.com/health/childrens-health/sensory-play" TargetMode="Externa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757CB95-5789-46C0-94E6-78E6DFDE746D}" type="doc">
      <dgm:prSet loTypeId="urn:microsoft.com/office/officeart/2005/8/layout/process1" loCatId="process" qsTypeId="urn:microsoft.com/office/officeart/2005/8/quickstyle/simple1" qsCatId="simple" csTypeId="urn:microsoft.com/office/officeart/2005/8/colors/colorful2" csCatId="colorful"/>
      <dgm:spPr/>
      <dgm:t>
        <a:bodyPr/>
        <a:lstStyle/>
        <a:p>
          <a:endParaRPr lang="en-US"/>
        </a:p>
      </dgm:t>
    </dgm:pt>
    <dgm:pt modelId="{5551DF0B-1623-44D6-A898-BEE5AEBE721D}">
      <dgm:prSet/>
      <dgm:spPr/>
      <dgm:t>
        <a:bodyPr/>
        <a:lstStyle/>
        <a:p>
          <a:pPr algn="just"/>
          <a:r>
            <a:rPr lang="en-US" b="0" i="0" dirty="0"/>
            <a:t>From the moment children are born, they use their five senses to learn about the world. Why? Our senses help us make sense of things in varying ways.</a:t>
          </a:r>
          <a:endParaRPr lang="en-US" dirty="0"/>
        </a:p>
      </dgm:t>
    </dgm:pt>
    <dgm:pt modelId="{B42E8BC9-14B8-48CB-B065-1A6FD08A9D26}" type="parTrans" cxnId="{01EBF221-1D9E-4962-A61D-7E639A1B05CB}">
      <dgm:prSet/>
      <dgm:spPr/>
      <dgm:t>
        <a:bodyPr/>
        <a:lstStyle/>
        <a:p>
          <a:endParaRPr lang="en-US"/>
        </a:p>
      </dgm:t>
    </dgm:pt>
    <dgm:pt modelId="{D15017F8-A4B3-47B3-BA69-630A0E510B45}" type="sibTrans" cxnId="{01EBF221-1D9E-4962-A61D-7E639A1B05CB}">
      <dgm:prSet/>
      <dgm:spPr/>
      <dgm:t>
        <a:bodyPr/>
        <a:lstStyle/>
        <a:p>
          <a:endParaRPr lang="en-US"/>
        </a:p>
      </dgm:t>
    </dgm:pt>
    <dgm:pt modelId="{CFCF02F6-255E-4C79-809C-381007F708F3}">
      <dgm:prSet/>
      <dgm:spPr/>
      <dgm:t>
        <a:bodyPr/>
        <a:lstStyle/>
        <a:p>
          <a:pPr algn="just"/>
          <a:r>
            <a:rPr lang="en-US" b="0" i="0" u="none" dirty="0">
              <a:solidFill>
                <a:schemeClr val="tx1"/>
              </a:solidFill>
            </a:rPr>
            <a:t>Creating a sensory basket, or sensory station, will give your child the opportunity to explore new objects in a safe and creative way. And bonus: </a:t>
          </a:r>
          <a:r>
            <a:rPr lang="en-US" b="0" i="0" u="none" dirty="0">
              <a:solidFill>
                <a:schemeClr val="tx1"/>
              </a:solidFill>
              <a:hlinkClick xmlns:r="http://schemas.openxmlformats.org/officeDocument/2006/relationships" r:id="rId1">
                <a:extLst>
                  <a:ext uri="{A12FA001-AC4F-418D-AE19-62706E023703}">
                    <ahyp:hlinkClr xmlns:ahyp="http://schemas.microsoft.com/office/drawing/2018/hyperlinkcolor" val="tx"/>
                  </a:ext>
                </a:extLst>
              </a:hlinkClick>
            </a:rPr>
            <a:t>Sensory play</a:t>
          </a:r>
          <a:r>
            <a:rPr lang="en-US" b="0" i="0" u="none" dirty="0">
              <a:solidFill>
                <a:schemeClr val="tx1"/>
              </a:solidFill>
            </a:rPr>
            <a:t> supports cognitive development and the development of fine motor skills.</a:t>
          </a:r>
          <a:endParaRPr lang="en-US" u="none" dirty="0">
            <a:solidFill>
              <a:schemeClr val="tx1"/>
            </a:solidFill>
          </a:endParaRPr>
        </a:p>
      </dgm:t>
    </dgm:pt>
    <dgm:pt modelId="{7DA2E4BB-5996-481F-91BD-C6FFB728CF84}" type="parTrans" cxnId="{6038FF2D-ECEA-4D5D-87F1-8AE50C5722FA}">
      <dgm:prSet/>
      <dgm:spPr/>
      <dgm:t>
        <a:bodyPr/>
        <a:lstStyle/>
        <a:p>
          <a:endParaRPr lang="en-US"/>
        </a:p>
      </dgm:t>
    </dgm:pt>
    <dgm:pt modelId="{068F244E-7D10-404C-A3ED-632FF85DD33D}" type="sibTrans" cxnId="{6038FF2D-ECEA-4D5D-87F1-8AE50C5722FA}">
      <dgm:prSet/>
      <dgm:spPr/>
      <dgm:t>
        <a:bodyPr/>
        <a:lstStyle/>
        <a:p>
          <a:endParaRPr lang="en-US"/>
        </a:p>
      </dgm:t>
    </dgm:pt>
    <dgm:pt modelId="{F24035B4-987F-4838-BCE0-25D2802B83C5}">
      <dgm:prSet/>
      <dgm:spPr/>
      <dgm:t>
        <a:bodyPr/>
        <a:lstStyle/>
        <a:p>
          <a:pPr algn="just"/>
          <a:r>
            <a:rPr lang="en-US" b="0" i="0" dirty="0"/>
            <a:t>You can fill a bin with rice, blocks, pasta, fabric, water, or dish soap bubbles and drop in toys or other items. Provide cups or scoops. Allow your little one to explore, digging through the materials and discovering items. An important note: Always supervise during these activities and don’t provide any items that could pose a choking hazard.</a:t>
          </a:r>
          <a:endParaRPr lang="en-US" b="0" dirty="0"/>
        </a:p>
      </dgm:t>
    </dgm:pt>
    <dgm:pt modelId="{FF9AF5E7-6B89-42A6-98CE-A28C10CA2552}" type="parTrans" cxnId="{621B0605-C06A-4972-91BD-17771E454072}">
      <dgm:prSet/>
      <dgm:spPr/>
      <dgm:t>
        <a:bodyPr/>
        <a:lstStyle/>
        <a:p>
          <a:endParaRPr lang="en-US"/>
        </a:p>
      </dgm:t>
    </dgm:pt>
    <dgm:pt modelId="{A9B179D7-541A-4F9B-808B-E725EB2F444A}" type="sibTrans" cxnId="{621B0605-C06A-4972-91BD-17771E454072}">
      <dgm:prSet/>
      <dgm:spPr/>
      <dgm:t>
        <a:bodyPr/>
        <a:lstStyle/>
        <a:p>
          <a:endParaRPr lang="en-US"/>
        </a:p>
      </dgm:t>
    </dgm:pt>
    <dgm:pt modelId="{936F731B-9C68-43C9-8D05-23BFE190BDD3}" type="pres">
      <dgm:prSet presAssocID="{9757CB95-5789-46C0-94E6-78E6DFDE746D}" presName="Name0" presStyleCnt="0">
        <dgm:presLayoutVars>
          <dgm:dir/>
          <dgm:resizeHandles val="exact"/>
        </dgm:presLayoutVars>
      </dgm:prSet>
      <dgm:spPr/>
    </dgm:pt>
    <dgm:pt modelId="{770F60EE-34E6-4510-9637-7FFF34C9E21E}" type="pres">
      <dgm:prSet presAssocID="{5551DF0B-1623-44D6-A898-BEE5AEBE721D}" presName="node" presStyleLbl="node1" presStyleIdx="0" presStyleCnt="3">
        <dgm:presLayoutVars>
          <dgm:bulletEnabled val="1"/>
        </dgm:presLayoutVars>
      </dgm:prSet>
      <dgm:spPr/>
    </dgm:pt>
    <dgm:pt modelId="{C886FC81-1A49-433E-99AE-9482B74925B4}" type="pres">
      <dgm:prSet presAssocID="{D15017F8-A4B3-47B3-BA69-630A0E510B45}" presName="sibTrans" presStyleLbl="sibTrans2D1" presStyleIdx="0" presStyleCnt="2"/>
      <dgm:spPr/>
    </dgm:pt>
    <dgm:pt modelId="{98D82545-B2E7-4B8C-9BD6-6B43F58A3966}" type="pres">
      <dgm:prSet presAssocID="{D15017F8-A4B3-47B3-BA69-630A0E510B45}" presName="connectorText" presStyleLbl="sibTrans2D1" presStyleIdx="0" presStyleCnt="2"/>
      <dgm:spPr/>
    </dgm:pt>
    <dgm:pt modelId="{3CC37AAC-3E0F-40FE-9CBD-10AF6FEBCD4F}" type="pres">
      <dgm:prSet presAssocID="{CFCF02F6-255E-4C79-809C-381007F708F3}" presName="node" presStyleLbl="node1" presStyleIdx="1" presStyleCnt="3">
        <dgm:presLayoutVars>
          <dgm:bulletEnabled val="1"/>
        </dgm:presLayoutVars>
      </dgm:prSet>
      <dgm:spPr/>
    </dgm:pt>
    <dgm:pt modelId="{67729809-045F-43A2-BA33-8CB0E08BB139}" type="pres">
      <dgm:prSet presAssocID="{068F244E-7D10-404C-A3ED-632FF85DD33D}" presName="sibTrans" presStyleLbl="sibTrans2D1" presStyleIdx="1" presStyleCnt="2"/>
      <dgm:spPr/>
    </dgm:pt>
    <dgm:pt modelId="{2780160C-6441-4BFA-B982-25A796AB918C}" type="pres">
      <dgm:prSet presAssocID="{068F244E-7D10-404C-A3ED-632FF85DD33D}" presName="connectorText" presStyleLbl="sibTrans2D1" presStyleIdx="1" presStyleCnt="2"/>
      <dgm:spPr/>
    </dgm:pt>
    <dgm:pt modelId="{123ACF13-C918-46BB-B8C2-F2815963A6F4}" type="pres">
      <dgm:prSet presAssocID="{F24035B4-987F-4838-BCE0-25D2802B83C5}" presName="node" presStyleLbl="node1" presStyleIdx="2" presStyleCnt="3">
        <dgm:presLayoutVars>
          <dgm:bulletEnabled val="1"/>
        </dgm:presLayoutVars>
      </dgm:prSet>
      <dgm:spPr/>
    </dgm:pt>
  </dgm:ptLst>
  <dgm:cxnLst>
    <dgm:cxn modelId="{621B0605-C06A-4972-91BD-17771E454072}" srcId="{9757CB95-5789-46C0-94E6-78E6DFDE746D}" destId="{F24035B4-987F-4838-BCE0-25D2802B83C5}" srcOrd="2" destOrd="0" parTransId="{FF9AF5E7-6B89-42A6-98CE-A28C10CA2552}" sibTransId="{A9B179D7-541A-4F9B-808B-E725EB2F444A}"/>
    <dgm:cxn modelId="{01EBF221-1D9E-4962-A61D-7E639A1B05CB}" srcId="{9757CB95-5789-46C0-94E6-78E6DFDE746D}" destId="{5551DF0B-1623-44D6-A898-BEE5AEBE721D}" srcOrd="0" destOrd="0" parTransId="{B42E8BC9-14B8-48CB-B065-1A6FD08A9D26}" sibTransId="{D15017F8-A4B3-47B3-BA69-630A0E510B45}"/>
    <dgm:cxn modelId="{6038FF2D-ECEA-4D5D-87F1-8AE50C5722FA}" srcId="{9757CB95-5789-46C0-94E6-78E6DFDE746D}" destId="{CFCF02F6-255E-4C79-809C-381007F708F3}" srcOrd="1" destOrd="0" parTransId="{7DA2E4BB-5996-481F-91BD-C6FFB728CF84}" sibTransId="{068F244E-7D10-404C-A3ED-632FF85DD33D}"/>
    <dgm:cxn modelId="{EA1B7A3F-D94B-4B11-92D5-079D52814559}" type="presOf" srcId="{9757CB95-5789-46C0-94E6-78E6DFDE746D}" destId="{936F731B-9C68-43C9-8D05-23BFE190BDD3}" srcOrd="0" destOrd="0" presId="urn:microsoft.com/office/officeart/2005/8/layout/process1"/>
    <dgm:cxn modelId="{FF6E356C-266D-438A-BF7E-5D32CCA23B23}" type="presOf" srcId="{F24035B4-987F-4838-BCE0-25D2802B83C5}" destId="{123ACF13-C918-46BB-B8C2-F2815963A6F4}" srcOrd="0" destOrd="0" presId="urn:microsoft.com/office/officeart/2005/8/layout/process1"/>
    <dgm:cxn modelId="{8718796F-29E2-48BC-BBD3-DBE035D66467}" type="presOf" srcId="{D15017F8-A4B3-47B3-BA69-630A0E510B45}" destId="{98D82545-B2E7-4B8C-9BD6-6B43F58A3966}" srcOrd="1" destOrd="0" presId="urn:microsoft.com/office/officeart/2005/8/layout/process1"/>
    <dgm:cxn modelId="{2D0C4D86-52A1-4DD9-A839-C0DC66539924}" type="presOf" srcId="{D15017F8-A4B3-47B3-BA69-630A0E510B45}" destId="{C886FC81-1A49-433E-99AE-9482B74925B4}" srcOrd="0" destOrd="0" presId="urn:microsoft.com/office/officeart/2005/8/layout/process1"/>
    <dgm:cxn modelId="{4598D693-1FF6-4768-8D7C-06609786056F}" type="presOf" srcId="{CFCF02F6-255E-4C79-809C-381007F708F3}" destId="{3CC37AAC-3E0F-40FE-9CBD-10AF6FEBCD4F}" srcOrd="0" destOrd="0" presId="urn:microsoft.com/office/officeart/2005/8/layout/process1"/>
    <dgm:cxn modelId="{427608C6-5534-48AD-9894-8F6BE7029D02}" type="presOf" srcId="{5551DF0B-1623-44D6-A898-BEE5AEBE721D}" destId="{770F60EE-34E6-4510-9637-7FFF34C9E21E}" srcOrd="0" destOrd="0" presId="urn:microsoft.com/office/officeart/2005/8/layout/process1"/>
    <dgm:cxn modelId="{17E614EC-3D59-46C8-B952-5F5F6DDE5A69}" type="presOf" srcId="{068F244E-7D10-404C-A3ED-632FF85DD33D}" destId="{67729809-045F-43A2-BA33-8CB0E08BB139}" srcOrd="0" destOrd="0" presId="urn:microsoft.com/office/officeart/2005/8/layout/process1"/>
    <dgm:cxn modelId="{EF2968EE-5748-483B-B0DB-38F728068A1F}" type="presOf" srcId="{068F244E-7D10-404C-A3ED-632FF85DD33D}" destId="{2780160C-6441-4BFA-B982-25A796AB918C}" srcOrd="1" destOrd="0" presId="urn:microsoft.com/office/officeart/2005/8/layout/process1"/>
    <dgm:cxn modelId="{BC26F6C2-BD4F-4962-AB12-F4350E526681}" type="presParOf" srcId="{936F731B-9C68-43C9-8D05-23BFE190BDD3}" destId="{770F60EE-34E6-4510-9637-7FFF34C9E21E}" srcOrd="0" destOrd="0" presId="urn:microsoft.com/office/officeart/2005/8/layout/process1"/>
    <dgm:cxn modelId="{74754C0C-DC1C-493C-AC5F-79A24A39FA60}" type="presParOf" srcId="{936F731B-9C68-43C9-8D05-23BFE190BDD3}" destId="{C886FC81-1A49-433E-99AE-9482B74925B4}" srcOrd="1" destOrd="0" presId="urn:microsoft.com/office/officeart/2005/8/layout/process1"/>
    <dgm:cxn modelId="{16AE4CB6-D6BA-4810-8FEF-975CC90FC904}" type="presParOf" srcId="{C886FC81-1A49-433E-99AE-9482B74925B4}" destId="{98D82545-B2E7-4B8C-9BD6-6B43F58A3966}" srcOrd="0" destOrd="0" presId="urn:microsoft.com/office/officeart/2005/8/layout/process1"/>
    <dgm:cxn modelId="{92A2A67D-BCFC-46E9-9B5C-1D6089CBE5A5}" type="presParOf" srcId="{936F731B-9C68-43C9-8D05-23BFE190BDD3}" destId="{3CC37AAC-3E0F-40FE-9CBD-10AF6FEBCD4F}" srcOrd="2" destOrd="0" presId="urn:microsoft.com/office/officeart/2005/8/layout/process1"/>
    <dgm:cxn modelId="{713F5149-C26E-4A29-9865-6CE2848993EC}" type="presParOf" srcId="{936F731B-9C68-43C9-8D05-23BFE190BDD3}" destId="{67729809-045F-43A2-BA33-8CB0E08BB139}" srcOrd="3" destOrd="0" presId="urn:microsoft.com/office/officeart/2005/8/layout/process1"/>
    <dgm:cxn modelId="{F8B75457-94EC-4347-B769-704C2871BA32}" type="presParOf" srcId="{67729809-045F-43A2-BA33-8CB0E08BB139}" destId="{2780160C-6441-4BFA-B982-25A796AB918C}" srcOrd="0" destOrd="0" presId="urn:microsoft.com/office/officeart/2005/8/layout/process1"/>
    <dgm:cxn modelId="{2BC59124-9A69-4B88-9A4E-BB2FAF11217E}" type="presParOf" srcId="{936F731B-9C68-43C9-8D05-23BFE190BDD3}" destId="{123ACF13-C918-46BB-B8C2-F2815963A6F4}"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0F60EE-34E6-4510-9637-7FFF34C9E21E}">
      <dsp:nvSpPr>
        <dsp:cNvPr id="0" name=""/>
        <dsp:cNvSpPr/>
      </dsp:nvSpPr>
      <dsp:spPr>
        <a:xfrm>
          <a:off x="10026" y="378530"/>
          <a:ext cx="2996693" cy="359427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US" sz="1800" b="0" i="0" kern="1200" dirty="0"/>
            <a:t>From the moment children are born, they use their five senses to learn about the world. Why? Our senses help us make sense of things in varying ways.</a:t>
          </a:r>
          <a:endParaRPr lang="en-US" sz="1800" kern="1200" dirty="0"/>
        </a:p>
      </dsp:txBody>
      <dsp:txXfrm>
        <a:off x="97796" y="466300"/>
        <a:ext cx="2821153" cy="3418736"/>
      </dsp:txXfrm>
    </dsp:sp>
    <dsp:sp modelId="{C886FC81-1A49-433E-99AE-9482B74925B4}">
      <dsp:nvSpPr>
        <dsp:cNvPr id="0" name=""/>
        <dsp:cNvSpPr/>
      </dsp:nvSpPr>
      <dsp:spPr>
        <a:xfrm>
          <a:off x="3306388" y="1804079"/>
          <a:ext cx="635298" cy="743179"/>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3306388" y="1952715"/>
        <a:ext cx="444709" cy="445907"/>
      </dsp:txXfrm>
    </dsp:sp>
    <dsp:sp modelId="{3CC37AAC-3E0F-40FE-9CBD-10AF6FEBCD4F}">
      <dsp:nvSpPr>
        <dsp:cNvPr id="0" name=""/>
        <dsp:cNvSpPr/>
      </dsp:nvSpPr>
      <dsp:spPr>
        <a:xfrm>
          <a:off x="4205396" y="378530"/>
          <a:ext cx="2996693" cy="3594276"/>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US" sz="1800" b="0" i="0" u="none" kern="1200" dirty="0">
              <a:solidFill>
                <a:schemeClr val="tx1"/>
              </a:solidFill>
            </a:rPr>
            <a:t>Creating a sensory basket, or sensory station, will give your child the opportunity to explore new objects in a safe and creative way. And bonus: </a:t>
          </a:r>
          <a:r>
            <a:rPr lang="en-US" sz="1800" b="0" i="0" u="none" kern="1200" dirty="0">
              <a:solidFill>
                <a:schemeClr val="tx1"/>
              </a:solidFill>
              <a:hlinkClick xmlns:r="http://schemas.openxmlformats.org/officeDocument/2006/relationships" r:id="rId1">
                <a:extLst>
                  <a:ext uri="{A12FA001-AC4F-418D-AE19-62706E023703}">
                    <ahyp:hlinkClr xmlns:ahyp="http://schemas.microsoft.com/office/drawing/2018/hyperlinkcolor" val="tx"/>
                  </a:ext>
                </a:extLst>
              </a:hlinkClick>
            </a:rPr>
            <a:t>Sensory play</a:t>
          </a:r>
          <a:r>
            <a:rPr lang="en-US" sz="1800" b="0" i="0" u="none" kern="1200" dirty="0">
              <a:solidFill>
                <a:schemeClr val="tx1"/>
              </a:solidFill>
            </a:rPr>
            <a:t> supports cognitive development and the development of fine motor skills.</a:t>
          </a:r>
          <a:endParaRPr lang="en-US" sz="1800" u="none" kern="1200" dirty="0">
            <a:solidFill>
              <a:schemeClr val="tx1"/>
            </a:solidFill>
          </a:endParaRPr>
        </a:p>
      </dsp:txBody>
      <dsp:txXfrm>
        <a:off x="4293166" y="466300"/>
        <a:ext cx="2821153" cy="3418736"/>
      </dsp:txXfrm>
    </dsp:sp>
    <dsp:sp modelId="{67729809-045F-43A2-BA33-8CB0E08BB139}">
      <dsp:nvSpPr>
        <dsp:cNvPr id="0" name=""/>
        <dsp:cNvSpPr/>
      </dsp:nvSpPr>
      <dsp:spPr>
        <a:xfrm>
          <a:off x="7501759" y="1804079"/>
          <a:ext cx="635298" cy="743179"/>
        </a:xfrm>
        <a:prstGeom prst="rightArrow">
          <a:avLst>
            <a:gd name="adj1" fmla="val 60000"/>
            <a:gd name="adj2" fmla="val 50000"/>
          </a:avLst>
        </a:prstGeom>
        <a:solidFill>
          <a:schemeClr val="accent2">
            <a:hueOff val="-1455363"/>
            <a:satOff val="-83928"/>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7501759" y="1952715"/>
        <a:ext cx="444709" cy="445907"/>
      </dsp:txXfrm>
    </dsp:sp>
    <dsp:sp modelId="{123ACF13-C918-46BB-B8C2-F2815963A6F4}">
      <dsp:nvSpPr>
        <dsp:cNvPr id="0" name=""/>
        <dsp:cNvSpPr/>
      </dsp:nvSpPr>
      <dsp:spPr>
        <a:xfrm>
          <a:off x="8400767" y="378530"/>
          <a:ext cx="2996693" cy="3594276"/>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US" sz="1800" b="0" i="0" kern="1200" dirty="0"/>
            <a:t>You can fill a bin with rice, blocks, pasta, fabric, water, or dish soap bubbles and drop in toys or other items. Provide cups or scoops. Allow your little one to explore, digging through the materials and discovering items. An important note: Always supervise during these activities and don’t provide any items that could pose a choking hazard.</a:t>
          </a:r>
          <a:endParaRPr lang="en-US" sz="1800" b="0" kern="1200" dirty="0"/>
        </a:p>
      </dsp:txBody>
      <dsp:txXfrm>
        <a:off x="8488537" y="466300"/>
        <a:ext cx="2821153" cy="3418736"/>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C7C2314-9213-4926-990C-FB5BD1461221}" type="datetimeFigureOut">
              <a:rPr lang="en-GB" smtClean="0"/>
              <a:t>19/02/2023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E5D7E3A-5D27-40FA-9940-1943285A3623}" type="slidenum">
              <a:rPr lang="en-GB" smtClean="0"/>
              <a:t>‹#›</a:t>
            </a:fld>
            <a:endParaRPr lang="en-GB"/>
          </a:p>
        </p:txBody>
      </p:sp>
    </p:spTree>
    <p:extLst>
      <p:ext uri="{BB962C8B-B14F-4D97-AF65-F5344CB8AC3E}">
        <p14:creationId xmlns:p14="http://schemas.microsoft.com/office/powerpoint/2010/main" val="34124446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4624AC-1989-CF86-F540-838EA501747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x-none"/>
          </a:p>
        </p:txBody>
      </p:sp>
      <p:sp>
        <p:nvSpPr>
          <p:cNvPr id="3" name="Subtitle 2">
            <a:extLst>
              <a:ext uri="{FF2B5EF4-FFF2-40B4-BE49-F238E27FC236}">
                <a16:creationId xmlns:a16="http://schemas.microsoft.com/office/drawing/2014/main" id="{2F070698-BC90-8773-C471-6E9F84B7589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x-none"/>
          </a:p>
        </p:txBody>
      </p:sp>
      <p:sp>
        <p:nvSpPr>
          <p:cNvPr id="4" name="Date Placeholder 3">
            <a:extLst>
              <a:ext uri="{FF2B5EF4-FFF2-40B4-BE49-F238E27FC236}">
                <a16:creationId xmlns:a16="http://schemas.microsoft.com/office/drawing/2014/main" id="{BD849EDA-E8D4-9CF2-095B-F1643B3F5839}"/>
              </a:ext>
            </a:extLst>
          </p:cNvPr>
          <p:cNvSpPr>
            <a:spLocks noGrp="1"/>
          </p:cNvSpPr>
          <p:nvPr>
            <p:ph type="dt" sz="half" idx="10"/>
          </p:nvPr>
        </p:nvSpPr>
        <p:spPr/>
        <p:txBody>
          <a:bodyPr/>
          <a:lstStyle/>
          <a:p>
            <a:fld id="{8652D156-F1F5-4BE5-BAF3-0729C9FB8F1B}" type="datetimeFigureOut">
              <a:rPr lang="x-none" smtClean="0"/>
              <a:pPr/>
              <a:t>2/19/2023</a:t>
            </a:fld>
            <a:endParaRPr lang="x-none"/>
          </a:p>
        </p:txBody>
      </p:sp>
      <p:sp>
        <p:nvSpPr>
          <p:cNvPr id="5" name="Footer Placeholder 4">
            <a:extLst>
              <a:ext uri="{FF2B5EF4-FFF2-40B4-BE49-F238E27FC236}">
                <a16:creationId xmlns:a16="http://schemas.microsoft.com/office/drawing/2014/main" id="{0F0A561A-CA17-BEC3-9823-2297E2A881A1}"/>
              </a:ext>
            </a:extLst>
          </p:cNvPr>
          <p:cNvSpPr>
            <a:spLocks noGrp="1"/>
          </p:cNvSpPr>
          <p:nvPr>
            <p:ph type="ftr" sz="quarter" idx="11"/>
          </p:nvPr>
        </p:nvSpPr>
        <p:spPr/>
        <p:txBody>
          <a:bodyPr/>
          <a:lstStyle/>
          <a:p>
            <a:endParaRPr lang="x-none"/>
          </a:p>
        </p:txBody>
      </p:sp>
      <p:sp>
        <p:nvSpPr>
          <p:cNvPr id="6" name="Slide Number Placeholder 5">
            <a:extLst>
              <a:ext uri="{FF2B5EF4-FFF2-40B4-BE49-F238E27FC236}">
                <a16:creationId xmlns:a16="http://schemas.microsoft.com/office/drawing/2014/main" id="{3298D97D-0C73-F02B-A788-59D97D9C0A97}"/>
              </a:ext>
            </a:extLst>
          </p:cNvPr>
          <p:cNvSpPr>
            <a:spLocks noGrp="1"/>
          </p:cNvSpPr>
          <p:nvPr>
            <p:ph type="sldNum" sz="quarter" idx="12"/>
          </p:nvPr>
        </p:nvSpPr>
        <p:spPr/>
        <p:txBody>
          <a:bodyPr/>
          <a:lstStyle/>
          <a:p>
            <a:fld id="{5D18353C-E7BE-498A-A70C-C8C9C140F654}" type="slidenum">
              <a:rPr lang="x-none" smtClean="0"/>
              <a:pPr/>
              <a:t>‹#›</a:t>
            </a:fld>
            <a:endParaRPr lang="x-none"/>
          </a:p>
        </p:txBody>
      </p:sp>
    </p:spTree>
    <p:extLst>
      <p:ext uri="{BB962C8B-B14F-4D97-AF65-F5344CB8AC3E}">
        <p14:creationId xmlns:p14="http://schemas.microsoft.com/office/powerpoint/2010/main" val="26137353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08E306-F32D-993E-7930-91B20C07C29C}"/>
              </a:ext>
            </a:extLst>
          </p:cNvPr>
          <p:cNvSpPr>
            <a:spLocks noGrp="1"/>
          </p:cNvSpPr>
          <p:nvPr>
            <p:ph type="title"/>
          </p:nvPr>
        </p:nvSpPr>
        <p:spPr/>
        <p:txBody>
          <a:bodyPr/>
          <a:lstStyle/>
          <a:p>
            <a:r>
              <a:rPr lang="en-US"/>
              <a:t>Click to edit Master title style</a:t>
            </a:r>
            <a:endParaRPr lang="x-none"/>
          </a:p>
        </p:txBody>
      </p:sp>
      <p:sp>
        <p:nvSpPr>
          <p:cNvPr id="3" name="Content Placeholder 2">
            <a:extLst>
              <a:ext uri="{FF2B5EF4-FFF2-40B4-BE49-F238E27FC236}">
                <a16:creationId xmlns:a16="http://schemas.microsoft.com/office/drawing/2014/main" id="{3C944997-A790-ACFA-8404-F1E107D0BD2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x-none"/>
          </a:p>
        </p:txBody>
      </p:sp>
      <p:sp>
        <p:nvSpPr>
          <p:cNvPr id="4" name="Date Placeholder 3">
            <a:extLst>
              <a:ext uri="{FF2B5EF4-FFF2-40B4-BE49-F238E27FC236}">
                <a16:creationId xmlns:a16="http://schemas.microsoft.com/office/drawing/2014/main" id="{F0055979-5448-8A1B-C3E9-277EA8C365EC}"/>
              </a:ext>
            </a:extLst>
          </p:cNvPr>
          <p:cNvSpPr>
            <a:spLocks noGrp="1"/>
          </p:cNvSpPr>
          <p:nvPr>
            <p:ph type="dt" sz="half" idx="10"/>
          </p:nvPr>
        </p:nvSpPr>
        <p:spPr/>
        <p:txBody>
          <a:bodyPr/>
          <a:lstStyle/>
          <a:p>
            <a:fld id="{8652D156-F1F5-4BE5-BAF3-0729C9FB8F1B}" type="datetimeFigureOut">
              <a:rPr lang="x-none" smtClean="0"/>
              <a:pPr/>
              <a:t>2/19/2023</a:t>
            </a:fld>
            <a:endParaRPr lang="x-none"/>
          </a:p>
        </p:txBody>
      </p:sp>
      <p:sp>
        <p:nvSpPr>
          <p:cNvPr id="5" name="Footer Placeholder 4">
            <a:extLst>
              <a:ext uri="{FF2B5EF4-FFF2-40B4-BE49-F238E27FC236}">
                <a16:creationId xmlns:a16="http://schemas.microsoft.com/office/drawing/2014/main" id="{5CD7826C-634B-F27F-7E30-A40345F6DF1F}"/>
              </a:ext>
            </a:extLst>
          </p:cNvPr>
          <p:cNvSpPr>
            <a:spLocks noGrp="1"/>
          </p:cNvSpPr>
          <p:nvPr>
            <p:ph type="ftr" sz="quarter" idx="11"/>
          </p:nvPr>
        </p:nvSpPr>
        <p:spPr/>
        <p:txBody>
          <a:bodyPr/>
          <a:lstStyle/>
          <a:p>
            <a:endParaRPr lang="x-none"/>
          </a:p>
        </p:txBody>
      </p:sp>
      <p:sp>
        <p:nvSpPr>
          <p:cNvPr id="6" name="Slide Number Placeholder 5">
            <a:extLst>
              <a:ext uri="{FF2B5EF4-FFF2-40B4-BE49-F238E27FC236}">
                <a16:creationId xmlns:a16="http://schemas.microsoft.com/office/drawing/2014/main" id="{663AC815-82E9-7384-8B67-8C51BF30138F}"/>
              </a:ext>
            </a:extLst>
          </p:cNvPr>
          <p:cNvSpPr>
            <a:spLocks noGrp="1"/>
          </p:cNvSpPr>
          <p:nvPr>
            <p:ph type="sldNum" sz="quarter" idx="12"/>
          </p:nvPr>
        </p:nvSpPr>
        <p:spPr/>
        <p:txBody>
          <a:bodyPr/>
          <a:lstStyle/>
          <a:p>
            <a:fld id="{5D18353C-E7BE-498A-A70C-C8C9C140F654}" type="slidenum">
              <a:rPr lang="x-none" smtClean="0"/>
              <a:pPr/>
              <a:t>‹#›</a:t>
            </a:fld>
            <a:endParaRPr lang="x-none"/>
          </a:p>
        </p:txBody>
      </p:sp>
    </p:spTree>
    <p:extLst>
      <p:ext uri="{BB962C8B-B14F-4D97-AF65-F5344CB8AC3E}">
        <p14:creationId xmlns:p14="http://schemas.microsoft.com/office/powerpoint/2010/main" val="31106510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4AF16-5C6F-F6C0-4057-360F53A0722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x-none"/>
          </a:p>
        </p:txBody>
      </p:sp>
      <p:sp>
        <p:nvSpPr>
          <p:cNvPr id="3" name="Text Placeholder 2">
            <a:extLst>
              <a:ext uri="{FF2B5EF4-FFF2-40B4-BE49-F238E27FC236}">
                <a16:creationId xmlns:a16="http://schemas.microsoft.com/office/drawing/2014/main" id="{FA37B71E-C8DC-D7C4-E345-779683F65D1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9A5C991-7487-5856-7148-969FC763689E}"/>
              </a:ext>
            </a:extLst>
          </p:cNvPr>
          <p:cNvSpPr>
            <a:spLocks noGrp="1"/>
          </p:cNvSpPr>
          <p:nvPr>
            <p:ph type="dt" sz="half" idx="10"/>
          </p:nvPr>
        </p:nvSpPr>
        <p:spPr/>
        <p:txBody>
          <a:bodyPr/>
          <a:lstStyle/>
          <a:p>
            <a:fld id="{8652D156-F1F5-4BE5-BAF3-0729C9FB8F1B}" type="datetimeFigureOut">
              <a:rPr lang="x-none" smtClean="0"/>
              <a:pPr/>
              <a:t>2/19/2023</a:t>
            </a:fld>
            <a:endParaRPr lang="x-none"/>
          </a:p>
        </p:txBody>
      </p:sp>
      <p:sp>
        <p:nvSpPr>
          <p:cNvPr id="5" name="Footer Placeholder 4">
            <a:extLst>
              <a:ext uri="{FF2B5EF4-FFF2-40B4-BE49-F238E27FC236}">
                <a16:creationId xmlns:a16="http://schemas.microsoft.com/office/drawing/2014/main" id="{795BE072-8CFE-207F-5114-DE393A533C7A}"/>
              </a:ext>
            </a:extLst>
          </p:cNvPr>
          <p:cNvSpPr>
            <a:spLocks noGrp="1"/>
          </p:cNvSpPr>
          <p:nvPr>
            <p:ph type="ftr" sz="quarter" idx="11"/>
          </p:nvPr>
        </p:nvSpPr>
        <p:spPr/>
        <p:txBody>
          <a:bodyPr/>
          <a:lstStyle/>
          <a:p>
            <a:endParaRPr lang="x-none"/>
          </a:p>
        </p:txBody>
      </p:sp>
      <p:sp>
        <p:nvSpPr>
          <p:cNvPr id="6" name="Slide Number Placeholder 5">
            <a:extLst>
              <a:ext uri="{FF2B5EF4-FFF2-40B4-BE49-F238E27FC236}">
                <a16:creationId xmlns:a16="http://schemas.microsoft.com/office/drawing/2014/main" id="{899EEE40-AF43-A9F8-A15E-C40CBC605C29}"/>
              </a:ext>
            </a:extLst>
          </p:cNvPr>
          <p:cNvSpPr>
            <a:spLocks noGrp="1"/>
          </p:cNvSpPr>
          <p:nvPr>
            <p:ph type="sldNum" sz="quarter" idx="12"/>
          </p:nvPr>
        </p:nvSpPr>
        <p:spPr/>
        <p:txBody>
          <a:bodyPr/>
          <a:lstStyle/>
          <a:p>
            <a:fld id="{5D18353C-E7BE-498A-A70C-C8C9C140F654}" type="slidenum">
              <a:rPr lang="x-none" smtClean="0"/>
              <a:pPr/>
              <a:t>‹#›</a:t>
            </a:fld>
            <a:endParaRPr lang="x-none"/>
          </a:p>
        </p:txBody>
      </p:sp>
    </p:spTree>
    <p:extLst>
      <p:ext uri="{BB962C8B-B14F-4D97-AF65-F5344CB8AC3E}">
        <p14:creationId xmlns:p14="http://schemas.microsoft.com/office/powerpoint/2010/main" val="20560580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230D9C-8B26-868A-B884-C6B222D5D0B3}"/>
              </a:ext>
            </a:extLst>
          </p:cNvPr>
          <p:cNvSpPr>
            <a:spLocks noGrp="1"/>
          </p:cNvSpPr>
          <p:nvPr>
            <p:ph type="title"/>
          </p:nvPr>
        </p:nvSpPr>
        <p:spPr/>
        <p:txBody>
          <a:bodyPr/>
          <a:lstStyle/>
          <a:p>
            <a:r>
              <a:rPr lang="en-US"/>
              <a:t>Click to edit Master title style</a:t>
            </a:r>
            <a:endParaRPr lang="x-none"/>
          </a:p>
        </p:txBody>
      </p:sp>
      <p:sp>
        <p:nvSpPr>
          <p:cNvPr id="3" name="Content Placeholder 2">
            <a:extLst>
              <a:ext uri="{FF2B5EF4-FFF2-40B4-BE49-F238E27FC236}">
                <a16:creationId xmlns:a16="http://schemas.microsoft.com/office/drawing/2014/main" id="{548C6662-0AE5-C648-9E71-39293A26F64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x-none"/>
          </a:p>
        </p:txBody>
      </p:sp>
      <p:sp>
        <p:nvSpPr>
          <p:cNvPr id="4" name="Content Placeholder 3">
            <a:extLst>
              <a:ext uri="{FF2B5EF4-FFF2-40B4-BE49-F238E27FC236}">
                <a16:creationId xmlns:a16="http://schemas.microsoft.com/office/drawing/2014/main" id="{31B0A4B4-4506-B425-1D26-29AD84C7364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x-none"/>
          </a:p>
        </p:txBody>
      </p:sp>
      <p:sp>
        <p:nvSpPr>
          <p:cNvPr id="5" name="Date Placeholder 4">
            <a:extLst>
              <a:ext uri="{FF2B5EF4-FFF2-40B4-BE49-F238E27FC236}">
                <a16:creationId xmlns:a16="http://schemas.microsoft.com/office/drawing/2014/main" id="{D9610673-A4F5-6141-6942-B35048CDCF0C}"/>
              </a:ext>
            </a:extLst>
          </p:cNvPr>
          <p:cNvSpPr>
            <a:spLocks noGrp="1"/>
          </p:cNvSpPr>
          <p:nvPr>
            <p:ph type="dt" sz="half" idx="10"/>
          </p:nvPr>
        </p:nvSpPr>
        <p:spPr/>
        <p:txBody>
          <a:bodyPr/>
          <a:lstStyle/>
          <a:p>
            <a:fld id="{8652D156-F1F5-4BE5-BAF3-0729C9FB8F1B}" type="datetimeFigureOut">
              <a:rPr lang="x-none" smtClean="0"/>
              <a:pPr/>
              <a:t>2/19/2023</a:t>
            </a:fld>
            <a:endParaRPr lang="x-none"/>
          </a:p>
        </p:txBody>
      </p:sp>
      <p:sp>
        <p:nvSpPr>
          <p:cNvPr id="6" name="Footer Placeholder 5">
            <a:extLst>
              <a:ext uri="{FF2B5EF4-FFF2-40B4-BE49-F238E27FC236}">
                <a16:creationId xmlns:a16="http://schemas.microsoft.com/office/drawing/2014/main" id="{ABAE4CE2-4748-CDB2-2FDC-0D443550AB07}"/>
              </a:ext>
            </a:extLst>
          </p:cNvPr>
          <p:cNvSpPr>
            <a:spLocks noGrp="1"/>
          </p:cNvSpPr>
          <p:nvPr>
            <p:ph type="ftr" sz="quarter" idx="11"/>
          </p:nvPr>
        </p:nvSpPr>
        <p:spPr/>
        <p:txBody>
          <a:bodyPr/>
          <a:lstStyle/>
          <a:p>
            <a:endParaRPr lang="x-none"/>
          </a:p>
        </p:txBody>
      </p:sp>
      <p:sp>
        <p:nvSpPr>
          <p:cNvPr id="7" name="Slide Number Placeholder 6">
            <a:extLst>
              <a:ext uri="{FF2B5EF4-FFF2-40B4-BE49-F238E27FC236}">
                <a16:creationId xmlns:a16="http://schemas.microsoft.com/office/drawing/2014/main" id="{4024D6A5-CF9B-E167-2CB8-16124B7D7ECD}"/>
              </a:ext>
            </a:extLst>
          </p:cNvPr>
          <p:cNvSpPr>
            <a:spLocks noGrp="1"/>
          </p:cNvSpPr>
          <p:nvPr>
            <p:ph type="sldNum" sz="quarter" idx="12"/>
          </p:nvPr>
        </p:nvSpPr>
        <p:spPr/>
        <p:txBody>
          <a:bodyPr/>
          <a:lstStyle/>
          <a:p>
            <a:fld id="{5D18353C-E7BE-498A-A70C-C8C9C140F654}" type="slidenum">
              <a:rPr lang="x-none" smtClean="0"/>
              <a:pPr/>
              <a:t>‹#›</a:t>
            </a:fld>
            <a:endParaRPr lang="x-none"/>
          </a:p>
        </p:txBody>
      </p:sp>
    </p:spTree>
    <p:extLst>
      <p:ext uri="{BB962C8B-B14F-4D97-AF65-F5344CB8AC3E}">
        <p14:creationId xmlns:p14="http://schemas.microsoft.com/office/powerpoint/2010/main" val="33576849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F7E3A1-E6EE-4B01-01A6-8DA7E24BE220}"/>
              </a:ext>
            </a:extLst>
          </p:cNvPr>
          <p:cNvSpPr>
            <a:spLocks noGrp="1"/>
          </p:cNvSpPr>
          <p:nvPr>
            <p:ph type="title"/>
          </p:nvPr>
        </p:nvSpPr>
        <p:spPr>
          <a:xfrm>
            <a:off x="839788" y="365125"/>
            <a:ext cx="10515600" cy="1325563"/>
          </a:xfrm>
        </p:spPr>
        <p:txBody>
          <a:bodyPr/>
          <a:lstStyle/>
          <a:p>
            <a:r>
              <a:rPr lang="en-US"/>
              <a:t>Click to edit Master title style</a:t>
            </a:r>
            <a:endParaRPr lang="x-none"/>
          </a:p>
        </p:txBody>
      </p:sp>
      <p:sp>
        <p:nvSpPr>
          <p:cNvPr id="3" name="Text Placeholder 2">
            <a:extLst>
              <a:ext uri="{FF2B5EF4-FFF2-40B4-BE49-F238E27FC236}">
                <a16:creationId xmlns:a16="http://schemas.microsoft.com/office/drawing/2014/main" id="{8A150240-6347-8368-E29E-AFCE3A1E2A6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22AC5A0-1A93-11BE-75E1-72776FB7302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x-none"/>
          </a:p>
        </p:txBody>
      </p:sp>
      <p:sp>
        <p:nvSpPr>
          <p:cNvPr id="5" name="Text Placeholder 4">
            <a:extLst>
              <a:ext uri="{FF2B5EF4-FFF2-40B4-BE49-F238E27FC236}">
                <a16:creationId xmlns:a16="http://schemas.microsoft.com/office/drawing/2014/main" id="{D758C764-B934-029F-6729-27FF374530E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BF946E1-54B0-2F6E-F090-692B98AC0B9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x-none"/>
          </a:p>
        </p:txBody>
      </p:sp>
      <p:sp>
        <p:nvSpPr>
          <p:cNvPr id="7" name="Date Placeholder 6">
            <a:extLst>
              <a:ext uri="{FF2B5EF4-FFF2-40B4-BE49-F238E27FC236}">
                <a16:creationId xmlns:a16="http://schemas.microsoft.com/office/drawing/2014/main" id="{31A93449-7596-B2DA-80CD-08E038FD9271}"/>
              </a:ext>
            </a:extLst>
          </p:cNvPr>
          <p:cNvSpPr>
            <a:spLocks noGrp="1"/>
          </p:cNvSpPr>
          <p:nvPr>
            <p:ph type="dt" sz="half" idx="10"/>
          </p:nvPr>
        </p:nvSpPr>
        <p:spPr/>
        <p:txBody>
          <a:bodyPr/>
          <a:lstStyle/>
          <a:p>
            <a:fld id="{8652D156-F1F5-4BE5-BAF3-0729C9FB8F1B}" type="datetimeFigureOut">
              <a:rPr lang="x-none" smtClean="0"/>
              <a:pPr/>
              <a:t>2/19/2023</a:t>
            </a:fld>
            <a:endParaRPr lang="x-none"/>
          </a:p>
        </p:txBody>
      </p:sp>
      <p:sp>
        <p:nvSpPr>
          <p:cNvPr id="8" name="Footer Placeholder 7">
            <a:extLst>
              <a:ext uri="{FF2B5EF4-FFF2-40B4-BE49-F238E27FC236}">
                <a16:creationId xmlns:a16="http://schemas.microsoft.com/office/drawing/2014/main" id="{6639CD2D-C0C9-52A7-16BD-BAAFE38A303E}"/>
              </a:ext>
            </a:extLst>
          </p:cNvPr>
          <p:cNvSpPr>
            <a:spLocks noGrp="1"/>
          </p:cNvSpPr>
          <p:nvPr>
            <p:ph type="ftr" sz="quarter" idx="11"/>
          </p:nvPr>
        </p:nvSpPr>
        <p:spPr/>
        <p:txBody>
          <a:bodyPr/>
          <a:lstStyle/>
          <a:p>
            <a:endParaRPr lang="x-none"/>
          </a:p>
        </p:txBody>
      </p:sp>
      <p:sp>
        <p:nvSpPr>
          <p:cNvPr id="9" name="Slide Number Placeholder 8">
            <a:extLst>
              <a:ext uri="{FF2B5EF4-FFF2-40B4-BE49-F238E27FC236}">
                <a16:creationId xmlns:a16="http://schemas.microsoft.com/office/drawing/2014/main" id="{205235E7-2B59-4CB1-2881-354EB3AF4EB0}"/>
              </a:ext>
            </a:extLst>
          </p:cNvPr>
          <p:cNvSpPr>
            <a:spLocks noGrp="1"/>
          </p:cNvSpPr>
          <p:nvPr>
            <p:ph type="sldNum" sz="quarter" idx="12"/>
          </p:nvPr>
        </p:nvSpPr>
        <p:spPr/>
        <p:txBody>
          <a:bodyPr/>
          <a:lstStyle/>
          <a:p>
            <a:fld id="{5D18353C-E7BE-498A-A70C-C8C9C140F654}" type="slidenum">
              <a:rPr lang="x-none" smtClean="0"/>
              <a:pPr/>
              <a:t>‹#›</a:t>
            </a:fld>
            <a:endParaRPr lang="x-none"/>
          </a:p>
        </p:txBody>
      </p:sp>
    </p:spTree>
    <p:extLst>
      <p:ext uri="{BB962C8B-B14F-4D97-AF65-F5344CB8AC3E}">
        <p14:creationId xmlns:p14="http://schemas.microsoft.com/office/powerpoint/2010/main" val="6248144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15A97-8EBC-5B17-CA23-93A24F9D2B3A}"/>
              </a:ext>
            </a:extLst>
          </p:cNvPr>
          <p:cNvSpPr>
            <a:spLocks noGrp="1"/>
          </p:cNvSpPr>
          <p:nvPr>
            <p:ph type="title"/>
          </p:nvPr>
        </p:nvSpPr>
        <p:spPr/>
        <p:txBody>
          <a:bodyPr/>
          <a:lstStyle/>
          <a:p>
            <a:r>
              <a:rPr lang="en-US"/>
              <a:t>Click to edit Master title style</a:t>
            </a:r>
            <a:endParaRPr lang="x-none"/>
          </a:p>
        </p:txBody>
      </p:sp>
      <p:sp>
        <p:nvSpPr>
          <p:cNvPr id="3" name="Date Placeholder 2">
            <a:extLst>
              <a:ext uri="{FF2B5EF4-FFF2-40B4-BE49-F238E27FC236}">
                <a16:creationId xmlns:a16="http://schemas.microsoft.com/office/drawing/2014/main" id="{06993C65-0215-4475-F0B9-E1C9FD1A492E}"/>
              </a:ext>
            </a:extLst>
          </p:cNvPr>
          <p:cNvSpPr>
            <a:spLocks noGrp="1"/>
          </p:cNvSpPr>
          <p:nvPr>
            <p:ph type="dt" sz="half" idx="10"/>
          </p:nvPr>
        </p:nvSpPr>
        <p:spPr/>
        <p:txBody>
          <a:bodyPr/>
          <a:lstStyle/>
          <a:p>
            <a:fld id="{8652D156-F1F5-4BE5-BAF3-0729C9FB8F1B}" type="datetimeFigureOut">
              <a:rPr lang="x-none" smtClean="0"/>
              <a:pPr/>
              <a:t>2/19/2023</a:t>
            </a:fld>
            <a:endParaRPr lang="x-none"/>
          </a:p>
        </p:txBody>
      </p:sp>
      <p:sp>
        <p:nvSpPr>
          <p:cNvPr id="4" name="Footer Placeholder 3">
            <a:extLst>
              <a:ext uri="{FF2B5EF4-FFF2-40B4-BE49-F238E27FC236}">
                <a16:creationId xmlns:a16="http://schemas.microsoft.com/office/drawing/2014/main" id="{EB345F25-8C69-C685-9606-C9F8E1FABD42}"/>
              </a:ext>
            </a:extLst>
          </p:cNvPr>
          <p:cNvSpPr>
            <a:spLocks noGrp="1"/>
          </p:cNvSpPr>
          <p:nvPr>
            <p:ph type="ftr" sz="quarter" idx="11"/>
          </p:nvPr>
        </p:nvSpPr>
        <p:spPr/>
        <p:txBody>
          <a:bodyPr/>
          <a:lstStyle/>
          <a:p>
            <a:endParaRPr lang="x-none"/>
          </a:p>
        </p:txBody>
      </p:sp>
      <p:sp>
        <p:nvSpPr>
          <p:cNvPr id="5" name="Slide Number Placeholder 4">
            <a:extLst>
              <a:ext uri="{FF2B5EF4-FFF2-40B4-BE49-F238E27FC236}">
                <a16:creationId xmlns:a16="http://schemas.microsoft.com/office/drawing/2014/main" id="{B4FA90EC-4752-84EE-79F0-9406963B8FA7}"/>
              </a:ext>
            </a:extLst>
          </p:cNvPr>
          <p:cNvSpPr>
            <a:spLocks noGrp="1"/>
          </p:cNvSpPr>
          <p:nvPr>
            <p:ph type="sldNum" sz="quarter" idx="12"/>
          </p:nvPr>
        </p:nvSpPr>
        <p:spPr/>
        <p:txBody>
          <a:bodyPr/>
          <a:lstStyle/>
          <a:p>
            <a:fld id="{5D18353C-E7BE-498A-A70C-C8C9C140F654}" type="slidenum">
              <a:rPr lang="x-none" smtClean="0"/>
              <a:pPr/>
              <a:t>‹#›</a:t>
            </a:fld>
            <a:endParaRPr lang="x-none"/>
          </a:p>
        </p:txBody>
      </p:sp>
    </p:spTree>
    <p:extLst>
      <p:ext uri="{BB962C8B-B14F-4D97-AF65-F5344CB8AC3E}">
        <p14:creationId xmlns:p14="http://schemas.microsoft.com/office/powerpoint/2010/main" val="9103180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CEA2C5A-106F-219C-213A-2263D7BC69CC}"/>
              </a:ext>
            </a:extLst>
          </p:cNvPr>
          <p:cNvSpPr>
            <a:spLocks noGrp="1"/>
          </p:cNvSpPr>
          <p:nvPr>
            <p:ph type="dt" sz="half" idx="10"/>
          </p:nvPr>
        </p:nvSpPr>
        <p:spPr/>
        <p:txBody>
          <a:bodyPr/>
          <a:lstStyle/>
          <a:p>
            <a:fld id="{8652D156-F1F5-4BE5-BAF3-0729C9FB8F1B}" type="datetimeFigureOut">
              <a:rPr lang="x-none" smtClean="0"/>
              <a:pPr/>
              <a:t>2/19/2023</a:t>
            </a:fld>
            <a:endParaRPr lang="x-none"/>
          </a:p>
        </p:txBody>
      </p:sp>
      <p:sp>
        <p:nvSpPr>
          <p:cNvPr id="3" name="Footer Placeholder 2">
            <a:extLst>
              <a:ext uri="{FF2B5EF4-FFF2-40B4-BE49-F238E27FC236}">
                <a16:creationId xmlns:a16="http://schemas.microsoft.com/office/drawing/2014/main" id="{4C940D45-D585-AEE3-7C81-CC47D93739A1}"/>
              </a:ext>
            </a:extLst>
          </p:cNvPr>
          <p:cNvSpPr>
            <a:spLocks noGrp="1"/>
          </p:cNvSpPr>
          <p:nvPr>
            <p:ph type="ftr" sz="quarter" idx="11"/>
          </p:nvPr>
        </p:nvSpPr>
        <p:spPr/>
        <p:txBody>
          <a:bodyPr/>
          <a:lstStyle/>
          <a:p>
            <a:endParaRPr lang="x-none"/>
          </a:p>
        </p:txBody>
      </p:sp>
      <p:sp>
        <p:nvSpPr>
          <p:cNvPr id="4" name="Slide Number Placeholder 3">
            <a:extLst>
              <a:ext uri="{FF2B5EF4-FFF2-40B4-BE49-F238E27FC236}">
                <a16:creationId xmlns:a16="http://schemas.microsoft.com/office/drawing/2014/main" id="{EE0370BD-5BF8-5220-26F5-E7F45B8C336E}"/>
              </a:ext>
            </a:extLst>
          </p:cNvPr>
          <p:cNvSpPr>
            <a:spLocks noGrp="1"/>
          </p:cNvSpPr>
          <p:nvPr>
            <p:ph type="sldNum" sz="quarter" idx="12"/>
          </p:nvPr>
        </p:nvSpPr>
        <p:spPr/>
        <p:txBody>
          <a:bodyPr/>
          <a:lstStyle/>
          <a:p>
            <a:fld id="{5D18353C-E7BE-498A-A70C-C8C9C140F654}" type="slidenum">
              <a:rPr lang="x-none" smtClean="0"/>
              <a:pPr/>
              <a:t>‹#›</a:t>
            </a:fld>
            <a:endParaRPr lang="x-none"/>
          </a:p>
        </p:txBody>
      </p:sp>
    </p:spTree>
    <p:extLst>
      <p:ext uri="{BB962C8B-B14F-4D97-AF65-F5344CB8AC3E}">
        <p14:creationId xmlns:p14="http://schemas.microsoft.com/office/powerpoint/2010/main" val="19442782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22B74-8654-4EFE-F24C-EBFB6C25A8E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x-none"/>
          </a:p>
        </p:txBody>
      </p:sp>
      <p:sp>
        <p:nvSpPr>
          <p:cNvPr id="3" name="Content Placeholder 2">
            <a:extLst>
              <a:ext uri="{FF2B5EF4-FFF2-40B4-BE49-F238E27FC236}">
                <a16:creationId xmlns:a16="http://schemas.microsoft.com/office/drawing/2014/main" id="{B151DEDE-33C4-3E23-E744-58C203EA06C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x-none"/>
          </a:p>
        </p:txBody>
      </p:sp>
      <p:sp>
        <p:nvSpPr>
          <p:cNvPr id="4" name="Text Placeholder 3">
            <a:extLst>
              <a:ext uri="{FF2B5EF4-FFF2-40B4-BE49-F238E27FC236}">
                <a16:creationId xmlns:a16="http://schemas.microsoft.com/office/drawing/2014/main" id="{B79FDBD0-FB5F-FA8A-76D3-61A62E1928A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C0FFF5-061F-6C0D-66E7-00EAC8BACF67}"/>
              </a:ext>
            </a:extLst>
          </p:cNvPr>
          <p:cNvSpPr>
            <a:spLocks noGrp="1"/>
          </p:cNvSpPr>
          <p:nvPr>
            <p:ph type="dt" sz="half" idx="10"/>
          </p:nvPr>
        </p:nvSpPr>
        <p:spPr/>
        <p:txBody>
          <a:bodyPr/>
          <a:lstStyle/>
          <a:p>
            <a:fld id="{8652D156-F1F5-4BE5-BAF3-0729C9FB8F1B}" type="datetimeFigureOut">
              <a:rPr lang="x-none" smtClean="0"/>
              <a:pPr/>
              <a:t>2/19/2023</a:t>
            </a:fld>
            <a:endParaRPr lang="x-none"/>
          </a:p>
        </p:txBody>
      </p:sp>
      <p:sp>
        <p:nvSpPr>
          <p:cNvPr id="6" name="Footer Placeholder 5">
            <a:extLst>
              <a:ext uri="{FF2B5EF4-FFF2-40B4-BE49-F238E27FC236}">
                <a16:creationId xmlns:a16="http://schemas.microsoft.com/office/drawing/2014/main" id="{C96E5F63-BB2E-45E3-D806-15CC05B4C7FA}"/>
              </a:ext>
            </a:extLst>
          </p:cNvPr>
          <p:cNvSpPr>
            <a:spLocks noGrp="1"/>
          </p:cNvSpPr>
          <p:nvPr>
            <p:ph type="ftr" sz="quarter" idx="11"/>
          </p:nvPr>
        </p:nvSpPr>
        <p:spPr/>
        <p:txBody>
          <a:bodyPr/>
          <a:lstStyle/>
          <a:p>
            <a:endParaRPr lang="x-none"/>
          </a:p>
        </p:txBody>
      </p:sp>
      <p:sp>
        <p:nvSpPr>
          <p:cNvPr id="7" name="Slide Number Placeholder 6">
            <a:extLst>
              <a:ext uri="{FF2B5EF4-FFF2-40B4-BE49-F238E27FC236}">
                <a16:creationId xmlns:a16="http://schemas.microsoft.com/office/drawing/2014/main" id="{00896317-3F54-A55E-5EBD-7D4ADBEC8579}"/>
              </a:ext>
            </a:extLst>
          </p:cNvPr>
          <p:cNvSpPr>
            <a:spLocks noGrp="1"/>
          </p:cNvSpPr>
          <p:nvPr>
            <p:ph type="sldNum" sz="quarter" idx="12"/>
          </p:nvPr>
        </p:nvSpPr>
        <p:spPr/>
        <p:txBody>
          <a:bodyPr/>
          <a:lstStyle/>
          <a:p>
            <a:fld id="{5D18353C-E7BE-498A-A70C-C8C9C140F654}" type="slidenum">
              <a:rPr lang="x-none" smtClean="0"/>
              <a:pPr/>
              <a:t>‹#›</a:t>
            </a:fld>
            <a:endParaRPr lang="x-none"/>
          </a:p>
        </p:txBody>
      </p:sp>
    </p:spTree>
    <p:extLst>
      <p:ext uri="{BB962C8B-B14F-4D97-AF65-F5344CB8AC3E}">
        <p14:creationId xmlns:p14="http://schemas.microsoft.com/office/powerpoint/2010/main" val="34646649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222B1E-AF9E-FB08-4B53-1F9AB09C881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x-none"/>
          </a:p>
        </p:txBody>
      </p:sp>
      <p:sp>
        <p:nvSpPr>
          <p:cNvPr id="3" name="Picture Placeholder 2">
            <a:extLst>
              <a:ext uri="{FF2B5EF4-FFF2-40B4-BE49-F238E27FC236}">
                <a16:creationId xmlns:a16="http://schemas.microsoft.com/office/drawing/2014/main" id="{2931CC6D-981B-4AE5-F054-CC591114A0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x-none"/>
          </a:p>
        </p:txBody>
      </p:sp>
      <p:sp>
        <p:nvSpPr>
          <p:cNvPr id="4" name="Text Placeholder 3">
            <a:extLst>
              <a:ext uri="{FF2B5EF4-FFF2-40B4-BE49-F238E27FC236}">
                <a16:creationId xmlns:a16="http://schemas.microsoft.com/office/drawing/2014/main" id="{A0B3FAF1-14F9-3D08-C460-7D0F4246165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3FA5C75-ABFC-5917-BC46-12CAACCA747C}"/>
              </a:ext>
            </a:extLst>
          </p:cNvPr>
          <p:cNvSpPr>
            <a:spLocks noGrp="1"/>
          </p:cNvSpPr>
          <p:nvPr>
            <p:ph type="dt" sz="half" idx="10"/>
          </p:nvPr>
        </p:nvSpPr>
        <p:spPr/>
        <p:txBody>
          <a:bodyPr/>
          <a:lstStyle/>
          <a:p>
            <a:fld id="{8652D156-F1F5-4BE5-BAF3-0729C9FB8F1B}" type="datetimeFigureOut">
              <a:rPr lang="x-none" smtClean="0"/>
              <a:pPr/>
              <a:t>2/19/2023</a:t>
            </a:fld>
            <a:endParaRPr lang="x-none"/>
          </a:p>
        </p:txBody>
      </p:sp>
      <p:sp>
        <p:nvSpPr>
          <p:cNvPr id="6" name="Footer Placeholder 5">
            <a:extLst>
              <a:ext uri="{FF2B5EF4-FFF2-40B4-BE49-F238E27FC236}">
                <a16:creationId xmlns:a16="http://schemas.microsoft.com/office/drawing/2014/main" id="{8D501BB6-3113-FBA7-43E3-C0005D4D0D7B}"/>
              </a:ext>
            </a:extLst>
          </p:cNvPr>
          <p:cNvSpPr>
            <a:spLocks noGrp="1"/>
          </p:cNvSpPr>
          <p:nvPr>
            <p:ph type="ftr" sz="quarter" idx="11"/>
          </p:nvPr>
        </p:nvSpPr>
        <p:spPr/>
        <p:txBody>
          <a:bodyPr/>
          <a:lstStyle/>
          <a:p>
            <a:endParaRPr lang="x-none"/>
          </a:p>
        </p:txBody>
      </p:sp>
      <p:sp>
        <p:nvSpPr>
          <p:cNvPr id="7" name="Slide Number Placeholder 6">
            <a:extLst>
              <a:ext uri="{FF2B5EF4-FFF2-40B4-BE49-F238E27FC236}">
                <a16:creationId xmlns:a16="http://schemas.microsoft.com/office/drawing/2014/main" id="{50BB68B2-7BDD-4B58-D7EA-EC3E074C3C01}"/>
              </a:ext>
            </a:extLst>
          </p:cNvPr>
          <p:cNvSpPr>
            <a:spLocks noGrp="1"/>
          </p:cNvSpPr>
          <p:nvPr>
            <p:ph type="sldNum" sz="quarter" idx="12"/>
          </p:nvPr>
        </p:nvSpPr>
        <p:spPr/>
        <p:txBody>
          <a:bodyPr/>
          <a:lstStyle/>
          <a:p>
            <a:fld id="{5D18353C-E7BE-498A-A70C-C8C9C140F654}" type="slidenum">
              <a:rPr lang="x-none" smtClean="0"/>
              <a:pPr/>
              <a:t>‹#›</a:t>
            </a:fld>
            <a:endParaRPr lang="x-none"/>
          </a:p>
        </p:txBody>
      </p:sp>
    </p:spTree>
    <p:extLst>
      <p:ext uri="{BB962C8B-B14F-4D97-AF65-F5344CB8AC3E}">
        <p14:creationId xmlns:p14="http://schemas.microsoft.com/office/powerpoint/2010/main" val="19628291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570331-4F30-6FBE-5755-5FBD32C3325B}"/>
              </a:ext>
            </a:extLst>
          </p:cNvPr>
          <p:cNvSpPr>
            <a:spLocks noGrp="1"/>
          </p:cNvSpPr>
          <p:nvPr>
            <p:ph type="title"/>
          </p:nvPr>
        </p:nvSpPr>
        <p:spPr/>
        <p:txBody>
          <a:bodyPr/>
          <a:lstStyle/>
          <a:p>
            <a:r>
              <a:rPr lang="en-US"/>
              <a:t>Click to edit Master title style</a:t>
            </a:r>
            <a:endParaRPr lang="x-none"/>
          </a:p>
        </p:txBody>
      </p:sp>
      <p:sp>
        <p:nvSpPr>
          <p:cNvPr id="3" name="Vertical Text Placeholder 2">
            <a:extLst>
              <a:ext uri="{FF2B5EF4-FFF2-40B4-BE49-F238E27FC236}">
                <a16:creationId xmlns:a16="http://schemas.microsoft.com/office/drawing/2014/main" id="{DF243DA5-832C-9F3B-8EA8-F7117174CA5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x-none"/>
          </a:p>
        </p:txBody>
      </p:sp>
      <p:sp>
        <p:nvSpPr>
          <p:cNvPr id="4" name="Date Placeholder 3">
            <a:extLst>
              <a:ext uri="{FF2B5EF4-FFF2-40B4-BE49-F238E27FC236}">
                <a16:creationId xmlns:a16="http://schemas.microsoft.com/office/drawing/2014/main" id="{E55CEC00-7376-0A21-D3AB-66112DA996A1}"/>
              </a:ext>
            </a:extLst>
          </p:cNvPr>
          <p:cNvSpPr>
            <a:spLocks noGrp="1"/>
          </p:cNvSpPr>
          <p:nvPr>
            <p:ph type="dt" sz="half" idx="10"/>
          </p:nvPr>
        </p:nvSpPr>
        <p:spPr/>
        <p:txBody>
          <a:bodyPr/>
          <a:lstStyle/>
          <a:p>
            <a:fld id="{8652D156-F1F5-4BE5-BAF3-0729C9FB8F1B}" type="datetimeFigureOut">
              <a:rPr lang="x-none" smtClean="0"/>
              <a:pPr/>
              <a:t>2/19/2023</a:t>
            </a:fld>
            <a:endParaRPr lang="x-none"/>
          </a:p>
        </p:txBody>
      </p:sp>
      <p:sp>
        <p:nvSpPr>
          <p:cNvPr id="5" name="Footer Placeholder 4">
            <a:extLst>
              <a:ext uri="{FF2B5EF4-FFF2-40B4-BE49-F238E27FC236}">
                <a16:creationId xmlns:a16="http://schemas.microsoft.com/office/drawing/2014/main" id="{741951DC-AF29-4786-E3AA-15DFD288443B}"/>
              </a:ext>
            </a:extLst>
          </p:cNvPr>
          <p:cNvSpPr>
            <a:spLocks noGrp="1"/>
          </p:cNvSpPr>
          <p:nvPr>
            <p:ph type="ftr" sz="quarter" idx="11"/>
          </p:nvPr>
        </p:nvSpPr>
        <p:spPr/>
        <p:txBody>
          <a:bodyPr/>
          <a:lstStyle/>
          <a:p>
            <a:endParaRPr lang="x-none"/>
          </a:p>
        </p:txBody>
      </p:sp>
      <p:sp>
        <p:nvSpPr>
          <p:cNvPr id="6" name="Slide Number Placeholder 5">
            <a:extLst>
              <a:ext uri="{FF2B5EF4-FFF2-40B4-BE49-F238E27FC236}">
                <a16:creationId xmlns:a16="http://schemas.microsoft.com/office/drawing/2014/main" id="{FFC35DAE-D476-4C7C-A80B-97C23665761C}"/>
              </a:ext>
            </a:extLst>
          </p:cNvPr>
          <p:cNvSpPr>
            <a:spLocks noGrp="1"/>
          </p:cNvSpPr>
          <p:nvPr>
            <p:ph type="sldNum" sz="quarter" idx="12"/>
          </p:nvPr>
        </p:nvSpPr>
        <p:spPr/>
        <p:txBody>
          <a:bodyPr/>
          <a:lstStyle/>
          <a:p>
            <a:fld id="{5D18353C-E7BE-498A-A70C-C8C9C140F654}" type="slidenum">
              <a:rPr lang="x-none" smtClean="0"/>
              <a:pPr/>
              <a:t>‹#›</a:t>
            </a:fld>
            <a:endParaRPr lang="x-none"/>
          </a:p>
        </p:txBody>
      </p:sp>
    </p:spTree>
    <p:extLst>
      <p:ext uri="{BB962C8B-B14F-4D97-AF65-F5344CB8AC3E}">
        <p14:creationId xmlns:p14="http://schemas.microsoft.com/office/powerpoint/2010/main" val="31045173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EEAC1DF-B524-F45E-DF84-89F56964C2C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x-none"/>
          </a:p>
        </p:txBody>
      </p:sp>
      <p:sp>
        <p:nvSpPr>
          <p:cNvPr id="3" name="Vertical Text Placeholder 2">
            <a:extLst>
              <a:ext uri="{FF2B5EF4-FFF2-40B4-BE49-F238E27FC236}">
                <a16:creationId xmlns:a16="http://schemas.microsoft.com/office/drawing/2014/main" id="{65162F6C-85A7-B7AB-CA5D-F6198BFED9C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x-none"/>
          </a:p>
        </p:txBody>
      </p:sp>
      <p:sp>
        <p:nvSpPr>
          <p:cNvPr id="4" name="Date Placeholder 3">
            <a:extLst>
              <a:ext uri="{FF2B5EF4-FFF2-40B4-BE49-F238E27FC236}">
                <a16:creationId xmlns:a16="http://schemas.microsoft.com/office/drawing/2014/main" id="{E14B9599-4530-5E77-D763-E336B943CB51}"/>
              </a:ext>
            </a:extLst>
          </p:cNvPr>
          <p:cNvSpPr>
            <a:spLocks noGrp="1"/>
          </p:cNvSpPr>
          <p:nvPr>
            <p:ph type="dt" sz="half" idx="10"/>
          </p:nvPr>
        </p:nvSpPr>
        <p:spPr/>
        <p:txBody>
          <a:bodyPr/>
          <a:lstStyle/>
          <a:p>
            <a:fld id="{8652D156-F1F5-4BE5-BAF3-0729C9FB8F1B}" type="datetimeFigureOut">
              <a:rPr lang="x-none" smtClean="0"/>
              <a:pPr/>
              <a:t>2/19/2023</a:t>
            </a:fld>
            <a:endParaRPr lang="x-none"/>
          </a:p>
        </p:txBody>
      </p:sp>
      <p:sp>
        <p:nvSpPr>
          <p:cNvPr id="5" name="Footer Placeholder 4">
            <a:extLst>
              <a:ext uri="{FF2B5EF4-FFF2-40B4-BE49-F238E27FC236}">
                <a16:creationId xmlns:a16="http://schemas.microsoft.com/office/drawing/2014/main" id="{D3092C72-3C22-7ED5-FD56-F62FC73827B2}"/>
              </a:ext>
            </a:extLst>
          </p:cNvPr>
          <p:cNvSpPr>
            <a:spLocks noGrp="1"/>
          </p:cNvSpPr>
          <p:nvPr>
            <p:ph type="ftr" sz="quarter" idx="11"/>
          </p:nvPr>
        </p:nvSpPr>
        <p:spPr/>
        <p:txBody>
          <a:bodyPr/>
          <a:lstStyle/>
          <a:p>
            <a:endParaRPr lang="x-none"/>
          </a:p>
        </p:txBody>
      </p:sp>
      <p:sp>
        <p:nvSpPr>
          <p:cNvPr id="6" name="Slide Number Placeholder 5">
            <a:extLst>
              <a:ext uri="{FF2B5EF4-FFF2-40B4-BE49-F238E27FC236}">
                <a16:creationId xmlns:a16="http://schemas.microsoft.com/office/drawing/2014/main" id="{09B4AB9E-556F-76C0-70E8-D8AA4FCF252B}"/>
              </a:ext>
            </a:extLst>
          </p:cNvPr>
          <p:cNvSpPr>
            <a:spLocks noGrp="1"/>
          </p:cNvSpPr>
          <p:nvPr>
            <p:ph type="sldNum" sz="quarter" idx="12"/>
          </p:nvPr>
        </p:nvSpPr>
        <p:spPr/>
        <p:txBody>
          <a:bodyPr/>
          <a:lstStyle/>
          <a:p>
            <a:fld id="{5D18353C-E7BE-498A-A70C-C8C9C140F654}" type="slidenum">
              <a:rPr lang="x-none" smtClean="0"/>
              <a:pPr/>
              <a:t>‹#›</a:t>
            </a:fld>
            <a:endParaRPr lang="x-none"/>
          </a:p>
        </p:txBody>
      </p:sp>
    </p:spTree>
    <p:extLst>
      <p:ext uri="{BB962C8B-B14F-4D97-AF65-F5344CB8AC3E}">
        <p14:creationId xmlns:p14="http://schemas.microsoft.com/office/powerpoint/2010/main" val="2088810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4BF4E2E-4D35-2064-2140-99FA719DA01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x-none"/>
          </a:p>
        </p:txBody>
      </p:sp>
      <p:sp>
        <p:nvSpPr>
          <p:cNvPr id="3" name="Text Placeholder 2">
            <a:extLst>
              <a:ext uri="{FF2B5EF4-FFF2-40B4-BE49-F238E27FC236}">
                <a16:creationId xmlns:a16="http://schemas.microsoft.com/office/drawing/2014/main" id="{BC1AC0ED-BBA1-0FE7-8E64-FE40E18BFE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x-none"/>
          </a:p>
        </p:txBody>
      </p:sp>
      <p:sp>
        <p:nvSpPr>
          <p:cNvPr id="4" name="Date Placeholder 3">
            <a:extLst>
              <a:ext uri="{FF2B5EF4-FFF2-40B4-BE49-F238E27FC236}">
                <a16:creationId xmlns:a16="http://schemas.microsoft.com/office/drawing/2014/main" id="{6073DFBF-C8CC-9469-3DAC-6214D32F51D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652D156-F1F5-4BE5-BAF3-0729C9FB8F1B}" type="datetimeFigureOut">
              <a:rPr lang="x-none" smtClean="0"/>
              <a:pPr/>
              <a:t>2/19/2023</a:t>
            </a:fld>
            <a:endParaRPr lang="x-none"/>
          </a:p>
        </p:txBody>
      </p:sp>
      <p:sp>
        <p:nvSpPr>
          <p:cNvPr id="5" name="Footer Placeholder 4">
            <a:extLst>
              <a:ext uri="{FF2B5EF4-FFF2-40B4-BE49-F238E27FC236}">
                <a16:creationId xmlns:a16="http://schemas.microsoft.com/office/drawing/2014/main" id="{B273DC51-94C3-B8CC-CD79-6A50D726586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x-none"/>
          </a:p>
        </p:txBody>
      </p:sp>
      <p:sp>
        <p:nvSpPr>
          <p:cNvPr id="6" name="Slide Number Placeholder 5">
            <a:extLst>
              <a:ext uri="{FF2B5EF4-FFF2-40B4-BE49-F238E27FC236}">
                <a16:creationId xmlns:a16="http://schemas.microsoft.com/office/drawing/2014/main" id="{2D1693FA-6BD9-DDE3-437C-B4A6C2ED9EA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D18353C-E7BE-498A-A70C-C8C9C140F654}" type="slidenum">
              <a:rPr lang="x-none" smtClean="0"/>
              <a:pPr/>
              <a:t>‹#›</a:t>
            </a:fld>
            <a:endParaRPr lang="x-none"/>
          </a:p>
        </p:txBody>
      </p:sp>
    </p:spTree>
    <p:extLst>
      <p:ext uri="{BB962C8B-B14F-4D97-AF65-F5344CB8AC3E}">
        <p14:creationId xmlns:p14="http://schemas.microsoft.com/office/powerpoint/2010/main" val="19818462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x-non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s://tscpl.org/parents/understanding-your-childs-developmental-milestones" TargetMode="External"/><Relationship Id="rId2" Type="http://schemas.openxmlformats.org/officeDocument/2006/relationships/image" Target="../media/image2.jpg"/><Relationship Id="rId1" Type="http://schemas.openxmlformats.org/officeDocument/2006/relationships/slideLayout" Target="../slideLayouts/slideLayout7.xml"/><Relationship Id="rId4" Type="http://schemas.openxmlformats.org/officeDocument/2006/relationships/hyperlink" Target="https://creativecommons.org/licenses/by-nc-sa/3.0/"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7.sv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lum/>
          </a:blip>
          <a:srcRect/>
          <a:stretch>
            <a:fillRect t="-3000" b="-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78974-4DA0-421B-4FAD-679B8EE9C878}"/>
              </a:ext>
            </a:extLst>
          </p:cNvPr>
          <p:cNvSpPr>
            <a:spLocks noGrp="1"/>
          </p:cNvSpPr>
          <p:nvPr>
            <p:ph type="title"/>
          </p:nvPr>
        </p:nvSpPr>
        <p:spPr/>
        <p:txBody>
          <a:bodyPr/>
          <a:lstStyle/>
          <a:p>
            <a:pPr algn="ctr"/>
            <a:r>
              <a:rPr lang="en-US" b="1" i="1" u="sng" dirty="0">
                <a:solidFill>
                  <a:schemeClr val="tx2"/>
                </a:solidFill>
              </a:rPr>
              <a:t>MILES OF SMILES DAY CARE</a:t>
            </a:r>
            <a:endParaRPr lang="x-none" b="1" i="1" u="sng" dirty="0"/>
          </a:p>
        </p:txBody>
      </p:sp>
      <p:sp>
        <p:nvSpPr>
          <p:cNvPr id="6" name="Content Placeholder 5"/>
          <p:cNvSpPr>
            <a:spLocks noGrp="1"/>
          </p:cNvSpPr>
          <p:nvPr>
            <p:ph idx="1"/>
          </p:nvPr>
        </p:nvSpPr>
        <p:spPr/>
        <p:txBody>
          <a:bodyPr>
            <a:normAutofit fontScale="92500" lnSpcReduction="10000"/>
          </a:bodyPr>
          <a:lstStyle/>
          <a:p>
            <a:pPr algn="ctr"/>
            <a:endParaRPr lang="en-US" b="1" i="1" dirty="0">
              <a:solidFill>
                <a:schemeClr val="tx2"/>
              </a:solidFill>
              <a:latin typeface="arial" panose="020B0604020202020204" pitchFamily="34" charset="0"/>
            </a:endParaRPr>
          </a:p>
          <a:p>
            <a:pPr algn="ctr">
              <a:buNone/>
            </a:pPr>
            <a:endParaRPr lang="en-US" b="1" i="1" dirty="0">
              <a:solidFill>
                <a:schemeClr val="tx2"/>
              </a:solidFill>
              <a:latin typeface="arial" panose="020B0604020202020204" pitchFamily="34" charset="0"/>
            </a:endParaRPr>
          </a:p>
          <a:p>
            <a:pPr algn="ctr">
              <a:buNone/>
            </a:pPr>
            <a:r>
              <a:rPr lang="en-US" b="1" i="1" dirty="0">
                <a:solidFill>
                  <a:schemeClr val="tx2"/>
                </a:solidFill>
                <a:latin typeface="arial" panose="020B0604020202020204" pitchFamily="34" charset="0"/>
              </a:rPr>
              <a:t>“Children are not things to be molded but are people to be unfolded.” (Lair 2021)</a:t>
            </a:r>
          </a:p>
          <a:p>
            <a:pPr algn="ctr">
              <a:buNone/>
            </a:pPr>
            <a:endParaRPr lang="en-GB" b="1" i="1" dirty="0"/>
          </a:p>
          <a:p>
            <a:pPr algn="r">
              <a:buNone/>
            </a:pPr>
            <a:endParaRPr lang="en-US" sz="1600" b="1" i="1" dirty="0">
              <a:solidFill>
                <a:schemeClr val="tx2"/>
              </a:solidFill>
              <a:latin typeface="arial" panose="020B0604020202020204" pitchFamily="34" charset="0"/>
            </a:endParaRPr>
          </a:p>
          <a:p>
            <a:pPr algn="r">
              <a:buNone/>
            </a:pPr>
            <a:r>
              <a:rPr lang="en-US" sz="1600" b="1" i="1" dirty="0">
                <a:solidFill>
                  <a:schemeClr val="tx2"/>
                </a:solidFill>
                <a:latin typeface="arial" panose="020B0604020202020204" pitchFamily="34" charset="0"/>
              </a:rPr>
              <a:t>Registered day care/ crèche for children 0-2years</a:t>
            </a:r>
          </a:p>
          <a:p>
            <a:pPr algn="r">
              <a:buNone/>
            </a:pPr>
            <a:r>
              <a:rPr lang="en-US" sz="1600" b="1" i="1" dirty="0">
                <a:solidFill>
                  <a:schemeClr val="tx2"/>
                </a:solidFill>
                <a:latin typeface="arial" panose="020B0604020202020204" pitchFamily="34" charset="0"/>
              </a:rPr>
              <a:t>Psychology in Health and Social Care</a:t>
            </a:r>
          </a:p>
          <a:p>
            <a:pPr algn="r">
              <a:buNone/>
            </a:pPr>
            <a:r>
              <a:rPr lang="en-US" sz="1600" b="1" i="1" dirty="0">
                <a:solidFill>
                  <a:schemeClr val="tx2"/>
                </a:solidFill>
                <a:latin typeface="arial" panose="020B0604020202020204" pitchFamily="34" charset="0"/>
              </a:rPr>
              <a:t>Module code: LCHS4006</a:t>
            </a:r>
          </a:p>
          <a:p>
            <a:pPr algn="r">
              <a:buNone/>
            </a:pPr>
            <a:r>
              <a:rPr lang="en-US" sz="1600" b="1" i="1" dirty="0">
                <a:solidFill>
                  <a:schemeClr val="tx2"/>
                </a:solidFill>
                <a:latin typeface="arial" panose="020B0604020202020204" pitchFamily="34" charset="0"/>
              </a:rPr>
              <a:t>Student Name: Farzana</a:t>
            </a:r>
          </a:p>
          <a:p>
            <a:pPr algn="r">
              <a:buNone/>
            </a:pPr>
            <a:r>
              <a:rPr lang="en-US" sz="1600" b="1" i="1" dirty="0">
                <a:solidFill>
                  <a:schemeClr val="tx2"/>
                </a:solidFill>
                <a:latin typeface="arial" panose="020B0604020202020204" pitchFamily="34" charset="0"/>
              </a:rPr>
              <a:t>Student I.D: 2127508</a:t>
            </a:r>
          </a:p>
          <a:p>
            <a:pPr algn="r">
              <a:buNone/>
            </a:pPr>
            <a:r>
              <a:rPr lang="en-US" sz="1600" b="1" i="1" dirty="0">
                <a:solidFill>
                  <a:schemeClr val="tx2"/>
                </a:solidFill>
                <a:latin typeface="arial" panose="020B0604020202020204" pitchFamily="34" charset="0"/>
              </a:rPr>
              <a:t>Lecturer Donna Holder</a:t>
            </a:r>
          </a:p>
          <a:p>
            <a:pPr algn="r">
              <a:buNone/>
            </a:pPr>
            <a:endParaRPr lang="en-US" sz="1600" b="1" i="1" dirty="0">
              <a:solidFill>
                <a:schemeClr val="tx2"/>
              </a:solidFill>
              <a:latin typeface="arial" panose="020B0604020202020204" pitchFamily="34" charset="0"/>
            </a:endParaRPr>
          </a:p>
          <a:p>
            <a:pPr algn="r">
              <a:buNone/>
            </a:pPr>
            <a:endParaRPr lang="en-US" sz="1600" b="1" i="1" dirty="0">
              <a:solidFill>
                <a:schemeClr val="tx2"/>
              </a:solidFill>
              <a:latin typeface="arial" panose="020B0604020202020204" pitchFamily="34" charset="0"/>
            </a:endParaRPr>
          </a:p>
        </p:txBody>
      </p:sp>
    </p:spTree>
    <p:extLst>
      <p:ext uri="{BB962C8B-B14F-4D97-AF65-F5344CB8AC3E}">
        <p14:creationId xmlns:p14="http://schemas.microsoft.com/office/powerpoint/2010/main" val="25080576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group of children sitting on the floor&#10;&#10;Description automatically generated with medium confidence">
            <a:extLst>
              <a:ext uri="{FF2B5EF4-FFF2-40B4-BE49-F238E27FC236}">
                <a16:creationId xmlns:a16="http://schemas.microsoft.com/office/drawing/2014/main" id="{33C974F3-497B-F8DB-1C31-F2E7A5651BB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76199"/>
            <a:ext cx="12192000" cy="7201608"/>
          </a:xfrm>
          <a:prstGeom prst="rect">
            <a:avLst/>
          </a:prstGeom>
        </p:spPr>
      </p:pic>
      <p:sp>
        <p:nvSpPr>
          <p:cNvPr id="4" name="TextBox 3">
            <a:extLst>
              <a:ext uri="{FF2B5EF4-FFF2-40B4-BE49-F238E27FC236}">
                <a16:creationId xmlns:a16="http://schemas.microsoft.com/office/drawing/2014/main" id="{DE7E203B-440A-7859-7717-692CE2B76D08}"/>
              </a:ext>
            </a:extLst>
          </p:cNvPr>
          <p:cNvSpPr txBox="1"/>
          <p:nvPr/>
        </p:nvSpPr>
        <p:spPr>
          <a:xfrm>
            <a:off x="3755136" y="4584192"/>
            <a:ext cx="4681728" cy="230832"/>
          </a:xfrm>
          <a:prstGeom prst="rect">
            <a:avLst/>
          </a:prstGeom>
          <a:noFill/>
        </p:spPr>
        <p:txBody>
          <a:bodyPr wrap="square" rtlCol="0">
            <a:spAutoFit/>
          </a:bodyPr>
          <a:lstStyle/>
          <a:p>
            <a:r>
              <a:rPr lang="en-GB" sz="900" dirty="0">
                <a:hlinkClick r:id="rId3" tooltip="https://tscpl.org/parents/understanding-your-childs-developmental-milestones"/>
              </a:rPr>
              <a:t>This Photo</a:t>
            </a:r>
            <a:r>
              <a:rPr lang="en-GB" sz="900" dirty="0"/>
              <a:t> by Unknown Author is licensed under </a:t>
            </a:r>
            <a:r>
              <a:rPr lang="en-GB" sz="900" dirty="0">
                <a:hlinkClick r:id="rId4" tooltip="https://creativecommons.org/licenses/by-nc-sa/3.0/"/>
              </a:rPr>
              <a:t>CC B-SA-NC</a:t>
            </a:r>
            <a:endParaRPr lang="en-GB" sz="900" dirty="0"/>
          </a:p>
        </p:txBody>
      </p:sp>
      <p:sp>
        <p:nvSpPr>
          <p:cNvPr id="6" name="TextBox 5">
            <a:extLst>
              <a:ext uri="{FF2B5EF4-FFF2-40B4-BE49-F238E27FC236}">
                <a16:creationId xmlns:a16="http://schemas.microsoft.com/office/drawing/2014/main" id="{FACF9956-2A0A-7E3D-9EEF-405463F37A77}"/>
              </a:ext>
            </a:extLst>
          </p:cNvPr>
          <p:cNvSpPr txBox="1"/>
          <p:nvPr/>
        </p:nvSpPr>
        <p:spPr>
          <a:xfrm>
            <a:off x="676275" y="323849"/>
            <a:ext cx="10801350" cy="6801862"/>
          </a:xfrm>
          <a:prstGeom prst="rect">
            <a:avLst/>
          </a:prstGeom>
          <a:noFill/>
        </p:spPr>
        <p:txBody>
          <a:bodyPr wrap="square">
            <a:spAutoFit/>
          </a:bodyPr>
          <a:lstStyle/>
          <a:p>
            <a:r>
              <a:rPr lang="en-GB" sz="2000" b="1" dirty="0">
                <a:solidFill>
                  <a:schemeClr val="accent2">
                    <a:lumMod val="75000"/>
                  </a:schemeClr>
                </a:solidFill>
              </a:rPr>
              <a:t>Here at miles of smiles we believe…..</a:t>
            </a:r>
          </a:p>
          <a:p>
            <a:endParaRPr lang="en-GB" sz="2000" b="1" dirty="0">
              <a:solidFill>
                <a:schemeClr val="accent2">
                  <a:lumMod val="75000"/>
                </a:schemeClr>
              </a:solidFill>
            </a:endParaRPr>
          </a:p>
          <a:p>
            <a:r>
              <a:rPr lang="en-GB" sz="2000" b="1" dirty="0">
                <a:solidFill>
                  <a:schemeClr val="accent2">
                    <a:lumMod val="75000"/>
                  </a:schemeClr>
                </a:solidFill>
              </a:rPr>
              <a:t>Every child is Special</a:t>
            </a:r>
          </a:p>
          <a:p>
            <a:r>
              <a:rPr lang="en-GB" sz="2000" b="1" dirty="0">
                <a:solidFill>
                  <a:schemeClr val="accent2">
                    <a:lumMod val="75000"/>
                  </a:schemeClr>
                </a:solidFill>
              </a:rPr>
              <a:t>Every child will develop in their own time </a:t>
            </a:r>
          </a:p>
          <a:p>
            <a:r>
              <a:rPr lang="en-GB" sz="2000" b="1" dirty="0">
                <a:solidFill>
                  <a:schemeClr val="accent2">
                    <a:lumMod val="75000"/>
                  </a:schemeClr>
                </a:solidFill>
              </a:rPr>
              <a:t>Every child learns through experiences </a:t>
            </a:r>
          </a:p>
          <a:p>
            <a:r>
              <a:rPr lang="en-GB" sz="2000" b="1" dirty="0">
                <a:solidFill>
                  <a:schemeClr val="accent2">
                    <a:lumMod val="75000"/>
                  </a:schemeClr>
                </a:solidFill>
              </a:rPr>
              <a:t>Every child develops in stages</a:t>
            </a:r>
          </a:p>
          <a:p>
            <a:endParaRPr lang="en-GB" sz="2000" b="1" dirty="0">
              <a:solidFill>
                <a:schemeClr val="accent2">
                  <a:lumMod val="75000"/>
                </a:schemeClr>
              </a:solidFill>
            </a:endParaRPr>
          </a:p>
          <a:p>
            <a:r>
              <a:rPr lang="en-GB" sz="2000" b="1" dirty="0">
                <a:solidFill>
                  <a:schemeClr val="accent2">
                    <a:lumMod val="75000"/>
                  </a:schemeClr>
                </a:solidFill>
              </a:rPr>
              <a:t>We strongly agree to </a:t>
            </a:r>
            <a:r>
              <a:rPr lang="en-GB" sz="2000" b="1" dirty="0" err="1">
                <a:solidFill>
                  <a:schemeClr val="accent2">
                    <a:lumMod val="75000"/>
                  </a:schemeClr>
                </a:solidFill>
              </a:rPr>
              <a:t>Piagets</a:t>
            </a:r>
            <a:r>
              <a:rPr lang="en-GB" sz="2000" b="1" dirty="0">
                <a:solidFill>
                  <a:schemeClr val="accent2">
                    <a:lumMod val="75000"/>
                  </a:schemeClr>
                </a:solidFill>
              </a:rPr>
              <a:t> cognitive  theory. He says;</a:t>
            </a:r>
          </a:p>
          <a:p>
            <a:endParaRPr lang="en-GB" sz="2000" b="1" dirty="0">
              <a:solidFill>
                <a:schemeClr val="accent2">
                  <a:lumMod val="75000"/>
                </a:schemeClr>
              </a:solidFill>
            </a:endParaRPr>
          </a:p>
          <a:p>
            <a:endParaRPr lang="en-GB" sz="2000" b="1" dirty="0">
              <a:solidFill>
                <a:schemeClr val="accent2">
                  <a:lumMod val="75000"/>
                </a:schemeClr>
              </a:solidFill>
            </a:endParaRPr>
          </a:p>
          <a:p>
            <a:r>
              <a:rPr lang="en-US" sz="2000" b="1" dirty="0">
                <a:solidFill>
                  <a:schemeClr val="accent2">
                    <a:lumMod val="75000"/>
                  </a:schemeClr>
                </a:solidFill>
                <a:latin typeface="Arial" panose="020B0604020202020204" pitchFamily="34" charset="0"/>
                <a:cs typeface="Arial" panose="020B0604020202020204" pitchFamily="34" charset="0"/>
              </a:rPr>
              <a:t>From the moment we are born we are actively involved in the process of learning.</a:t>
            </a:r>
          </a:p>
          <a:p>
            <a:r>
              <a:rPr lang="en-US" sz="2000" b="1" dirty="0">
                <a:solidFill>
                  <a:schemeClr val="accent2">
                    <a:lumMod val="75000"/>
                  </a:schemeClr>
                </a:solidFill>
                <a:latin typeface="Arial" panose="020B0604020202020204" pitchFamily="34" charset="0"/>
                <a:cs typeface="Arial" panose="020B0604020202020204" pitchFamily="34" charset="0"/>
              </a:rPr>
              <a:t>Piaget's stage theory is the most influential developmental theory of cognitive development. He suggested that children go through different stages of development, and at each stage they think qualitatively differently to the stage before. Older children are capable of thoughts that are simply beyond younger children.</a:t>
            </a:r>
          </a:p>
          <a:p>
            <a:r>
              <a:rPr lang="en-US" sz="2000" b="1" dirty="0">
                <a:solidFill>
                  <a:schemeClr val="accent2">
                    <a:lumMod val="75000"/>
                  </a:schemeClr>
                </a:solidFill>
                <a:latin typeface="Arial" panose="020B0604020202020204" pitchFamily="34" charset="0"/>
                <a:cs typeface="Arial" panose="020B0604020202020204" pitchFamily="34" charset="0"/>
              </a:rPr>
              <a:t>We learn things as a direct result of our experiences but we make sense of those experiences at different stages of our lives. </a:t>
            </a:r>
          </a:p>
          <a:p>
            <a:endParaRPr lang="en-US" sz="2000" b="1" dirty="0">
              <a:solidFill>
                <a:schemeClr val="accent2">
                  <a:lumMod val="75000"/>
                </a:schemeClr>
              </a:solidFill>
              <a:latin typeface="Arial" panose="020B0604020202020204" pitchFamily="34" charset="0"/>
              <a:cs typeface="Arial" panose="020B0604020202020204" pitchFamily="34" charset="0"/>
            </a:endParaRPr>
          </a:p>
          <a:p>
            <a:r>
              <a:rPr lang="en-US" sz="2000" b="1" dirty="0">
                <a:solidFill>
                  <a:schemeClr val="accent2">
                    <a:lumMod val="75000"/>
                  </a:schemeClr>
                </a:solidFill>
                <a:latin typeface="Arial" panose="020B0604020202020204" pitchFamily="34" charset="0"/>
                <a:cs typeface="Arial" panose="020B0604020202020204" pitchFamily="34" charset="0"/>
              </a:rPr>
              <a:t>Piaget believed that cognitive development occurs through a sequence of successive qualitative changes in cognitive structures.</a:t>
            </a:r>
          </a:p>
          <a:p>
            <a:endParaRPr lang="en-GB" dirty="0"/>
          </a:p>
          <a:p>
            <a:endParaRPr lang="en-GB" dirty="0"/>
          </a:p>
        </p:txBody>
      </p:sp>
    </p:spTree>
    <p:extLst>
      <p:ext uri="{BB962C8B-B14F-4D97-AF65-F5344CB8AC3E}">
        <p14:creationId xmlns:p14="http://schemas.microsoft.com/office/powerpoint/2010/main" val="39155294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lum/>
          </a:blip>
          <a:srcRect/>
          <a:stretch>
            <a:fillRect t="-3000" b="-3000"/>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6ECD698D-7905-DED0-099B-9A262D084CD7}"/>
              </a:ext>
            </a:extLst>
          </p:cNvPr>
          <p:cNvSpPr>
            <a:spLocks noGrp="1"/>
          </p:cNvSpPr>
          <p:nvPr>
            <p:ph type="title"/>
          </p:nvPr>
        </p:nvSpPr>
        <p:spPr>
          <a:xfrm>
            <a:off x="934872" y="982272"/>
            <a:ext cx="3388419" cy="4560970"/>
          </a:xfrm>
        </p:spPr>
        <p:txBody>
          <a:bodyPr>
            <a:normAutofit/>
          </a:bodyPr>
          <a:lstStyle/>
          <a:p>
            <a:r>
              <a:rPr lang="en-US" sz="4000" b="1" dirty="0">
                <a:solidFill>
                  <a:srgbClr val="FFFFFF"/>
                </a:solidFill>
              </a:rPr>
              <a:t>Piaget’s Theory</a:t>
            </a:r>
            <a:br>
              <a:rPr lang="en-US" sz="4000" b="1" dirty="0">
                <a:solidFill>
                  <a:srgbClr val="FFFFFF"/>
                </a:solidFill>
              </a:rPr>
            </a:br>
            <a:endParaRPr lang="x-none" sz="4000" dirty="0">
              <a:solidFill>
                <a:srgbClr val="FFFFFF"/>
              </a:solidFill>
            </a:endParaRP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3" name="Content Placeholder 2">
            <a:extLst>
              <a:ext uri="{FF2B5EF4-FFF2-40B4-BE49-F238E27FC236}">
                <a16:creationId xmlns:a16="http://schemas.microsoft.com/office/drawing/2014/main" id="{C5846AE4-9EDD-74EE-6A35-9AA1B88CE6AE}"/>
              </a:ext>
            </a:extLst>
          </p:cNvPr>
          <p:cNvSpPr>
            <a:spLocks noGrp="1"/>
          </p:cNvSpPr>
          <p:nvPr>
            <p:ph idx="1"/>
          </p:nvPr>
        </p:nvSpPr>
        <p:spPr>
          <a:xfrm>
            <a:off x="5221862" y="1719618"/>
            <a:ext cx="5948831" cy="4334629"/>
          </a:xfrm>
        </p:spPr>
        <p:txBody>
          <a:bodyPr anchor="ctr">
            <a:normAutofit/>
          </a:bodyPr>
          <a:lstStyle/>
          <a:p>
            <a:pPr algn="just">
              <a:buFont typeface="Wingdings" panose="05000000000000000000" pitchFamily="2" charset="2"/>
              <a:buChar char="Ø"/>
            </a:pPr>
            <a:r>
              <a:rPr lang="en-US" sz="2400" b="0" i="0" dirty="0">
                <a:solidFill>
                  <a:schemeClr val="bg1"/>
                </a:solidFill>
                <a:effectLst/>
                <a:latin typeface="Lora" panose="020B0604020202020204" pitchFamily="2" charset="0"/>
              </a:rPr>
              <a:t>Jean Piaget was a Swiss psychologist who contributed greatly to the understanding of children’s cognitive development </a:t>
            </a:r>
            <a:r>
              <a:rPr lang="en-GB" sz="1800" dirty="0">
                <a:solidFill>
                  <a:schemeClr val="bg1"/>
                </a:solidFill>
                <a:effectLst/>
                <a:latin typeface="Arial" panose="020B0604020202020204" pitchFamily="34" charset="0"/>
                <a:ea typeface="Calibri" panose="020F0502020204030204" pitchFamily="34" charset="0"/>
                <a:cs typeface="Arial" panose="020B0604020202020204" pitchFamily="34" charset="0"/>
              </a:rPr>
              <a:t>(</a:t>
            </a:r>
            <a:r>
              <a:rPr lang="en-GB" sz="18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Babakr</a:t>
            </a:r>
            <a:r>
              <a:rPr lang="en-GB" sz="1800" dirty="0">
                <a:solidFill>
                  <a:schemeClr val="bg1"/>
                </a:solidFill>
                <a:effectLst/>
                <a:latin typeface="Arial" panose="020B0604020202020204" pitchFamily="34" charset="0"/>
                <a:ea typeface="Calibri" panose="020F0502020204030204" pitchFamily="34" charset="0"/>
                <a:cs typeface="Arial" panose="020B0604020202020204" pitchFamily="34" charset="0"/>
              </a:rPr>
              <a:t> et al., 2019)</a:t>
            </a:r>
            <a:endParaRPr lang="x-none" sz="18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a:p>
            <a:pPr algn="just">
              <a:buFont typeface="Wingdings" panose="05000000000000000000" pitchFamily="2" charset="2"/>
              <a:buChar char="Ø"/>
            </a:pPr>
            <a:r>
              <a:rPr lang="en-US" sz="2400" b="0" i="0" dirty="0">
                <a:solidFill>
                  <a:schemeClr val="bg1"/>
                </a:solidFill>
                <a:effectLst/>
                <a:latin typeface="Lora" panose="020B0604020202020204" pitchFamily="2" charset="0"/>
              </a:rPr>
              <a:t>Piaget theory was that children’s cognitive development occurs in stages</a:t>
            </a:r>
            <a:r>
              <a:rPr lang="x-none" sz="18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a:t>
            </a:r>
            <a:r>
              <a:rPr lang="it-IT" sz="1800" dirty="0">
                <a:solidFill>
                  <a:schemeClr val="bg1"/>
                </a:solidFill>
                <a:effectLst/>
                <a:latin typeface="Arial" panose="020B0604020202020204" pitchFamily="34" charset="0"/>
                <a:ea typeface="Calibri" panose="020F0502020204030204" pitchFamily="34" charset="0"/>
              </a:rPr>
              <a:t>(Saran, 2007)</a:t>
            </a:r>
            <a:r>
              <a:rPr lang="en-US" sz="2400" b="0" i="0" dirty="0">
                <a:solidFill>
                  <a:schemeClr val="bg1"/>
                </a:solidFill>
                <a:effectLst/>
                <a:latin typeface="Lora" panose="020B0604020202020204" pitchFamily="2" charset="0"/>
              </a:rPr>
              <a:t> </a:t>
            </a:r>
          </a:p>
          <a:p>
            <a:pPr algn="just">
              <a:buFont typeface="Wingdings" panose="05000000000000000000" pitchFamily="2" charset="2"/>
              <a:buChar char="Ø"/>
            </a:pPr>
            <a:r>
              <a:rPr lang="en-US" sz="2400" dirty="0">
                <a:solidFill>
                  <a:schemeClr val="bg1"/>
                </a:solidFill>
                <a:latin typeface="Lora" panose="020B0604020202020204" pitchFamily="2" charset="0"/>
              </a:rPr>
              <a:t> T</a:t>
            </a:r>
            <a:r>
              <a:rPr lang="en-US" sz="2400" b="0" i="0" dirty="0">
                <a:solidFill>
                  <a:schemeClr val="bg1"/>
                </a:solidFill>
                <a:effectLst/>
                <a:latin typeface="Lora" panose="020B0604020202020204" pitchFamily="2" charset="0"/>
              </a:rPr>
              <a:t>heir behavior also changes, reflecting these cognitive developments</a:t>
            </a:r>
            <a:r>
              <a:rPr lang="it-IT" sz="1800" dirty="0">
                <a:solidFill>
                  <a:schemeClr val="bg1"/>
                </a:solidFill>
                <a:effectLst/>
                <a:latin typeface="Arial" panose="020B0604020202020204" pitchFamily="34" charset="0"/>
                <a:ea typeface="Calibri" panose="020F0502020204030204" pitchFamily="34" charset="0"/>
              </a:rPr>
              <a:t>(Siegler, 1998)</a:t>
            </a:r>
            <a:r>
              <a:rPr lang="it-IT" sz="18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a:t>
            </a:r>
            <a:r>
              <a:rPr lang="it-IT" sz="1800" dirty="0">
                <a:solidFill>
                  <a:schemeClr val="bg1"/>
                </a:solidFill>
                <a:effectLst/>
                <a:latin typeface="Arial" panose="020B0604020202020204" pitchFamily="34" charset="0"/>
                <a:ea typeface="Calibri" panose="020F0502020204030204" pitchFamily="34" charset="0"/>
              </a:rPr>
              <a:t>(Young, 2023)</a:t>
            </a:r>
            <a:r>
              <a:rPr lang="en-US" sz="2400" b="0" i="0" dirty="0">
                <a:solidFill>
                  <a:schemeClr val="bg1"/>
                </a:solidFill>
                <a:effectLst/>
                <a:latin typeface="Lora" panose="020B0604020202020204" pitchFamily="2" charset="0"/>
              </a:rPr>
              <a:t>.</a:t>
            </a:r>
          </a:p>
          <a:p>
            <a:pPr algn="just"/>
            <a:endParaRPr lang="x-none" sz="2400" dirty="0">
              <a:solidFill>
                <a:schemeClr val="bg1"/>
              </a:solidFill>
            </a:endParaRPr>
          </a:p>
        </p:txBody>
      </p:sp>
    </p:spTree>
    <p:extLst>
      <p:ext uri="{BB962C8B-B14F-4D97-AF65-F5344CB8AC3E}">
        <p14:creationId xmlns:p14="http://schemas.microsoft.com/office/powerpoint/2010/main" val="12395464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lum/>
          </a:blip>
          <a:srcRect/>
          <a:stretch>
            <a:fillRect t="-3000" b="-3000"/>
          </a:stretch>
        </a:blipFill>
        <a:effectLst/>
      </p:bgPr>
    </p:bg>
    <p:spTree>
      <p:nvGrpSpPr>
        <p:cNvPr id="1" name=""/>
        <p:cNvGrpSpPr/>
        <p:nvPr/>
      </p:nvGrpSpPr>
      <p:grpSpPr>
        <a:xfrm>
          <a:off x="0" y="0"/>
          <a:ext cx="0" cy="0"/>
          <a:chOff x="0" y="0"/>
          <a:chExt cx="0" cy="0"/>
        </a:xfrm>
      </p:grpSpPr>
      <p:pic>
        <p:nvPicPr>
          <p:cNvPr id="2050" name="Picture 2" descr="Jean Piaget and His Theory &amp; Stages of Cognitive Development - Educational  Technology">
            <a:extLst>
              <a:ext uri="{FF2B5EF4-FFF2-40B4-BE49-F238E27FC236}">
                <a16:creationId xmlns:a16="http://schemas.microsoft.com/office/drawing/2014/main" id="{87F888F9-FE55-4916-1F07-1E641E93B561}"/>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04765" y="391886"/>
            <a:ext cx="10444340" cy="45626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35373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4" descr="Coloured pencils in a circle form">
            <a:extLst>
              <a:ext uri="{FF2B5EF4-FFF2-40B4-BE49-F238E27FC236}">
                <a16:creationId xmlns:a16="http://schemas.microsoft.com/office/drawing/2014/main" id="{28D97135-1B09-A7EF-BD18-3300CAA80F8A}"/>
              </a:ext>
            </a:extLst>
          </p:cNvPr>
          <p:cNvPicPr>
            <a:picLocks noChangeAspect="1"/>
          </p:cNvPicPr>
          <p:nvPr/>
        </p:nvPicPr>
        <p:blipFill rotWithShape="1">
          <a:blip r:embed="rId2" cstate="print">
            <a:alphaModFix amt="45000"/>
          </a:blip>
          <a:srcRect/>
          <a:stretch/>
        </p:blipFill>
        <p:spPr>
          <a:xfrm>
            <a:off x="20" y="0"/>
            <a:ext cx="12191980" cy="6857990"/>
          </a:xfrm>
          <a:prstGeom prst="rect">
            <a:avLst/>
          </a:prstGeom>
        </p:spPr>
      </p:pic>
      <p:sp>
        <p:nvSpPr>
          <p:cNvPr id="4" name="Title 1">
            <a:extLst>
              <a:ext uri="{FF2B5EF4-FFF2-40B4-BE49-F238E27FC236}">
                <a16:creationId xmlns:a16="http://schemas.microsoft.com/office/drawing/2014/main" id="{B84CCDF9-AFAB-EB73-1FB6-0EB03AB0A046}"/>
              </a:ext>
            </a:extLst>
          </p:cNvPr>
          <p:cNvSpPr txBox="1">
            <a:spLocks/>
          </p:cNvSpPr>
          <p:nvPr/>
        </p:nvSpPr>
        <p:spPr>
          <a:xfrm>
            <a:off x="838199" y="288325"/>
            <a:ext cx="9360243" cy="1227437"/>
          </a:xfrm>
          <a:prstGeom prst="rect">
            <a:avLst/>
          </a:prstGeom>
        </p:spPr>
        <p:txBody>
          <a:bodyPr vert="horz" lIns="91440" tIns="45720" rIns="91440" bIns="45720" rtlCol="0" anchor="b">
            <a:norm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4400" b="1" i="0" u="sng" strike="noStrike" kern="1200" cap="none" spc="0" normalizeH="0" baseline="0" noProof="0" dirty="0" err="1">
                <a:ln>
                  <a:noFill/>
                </a:ln>
                <a:effectLst/>
                <a:uLnTx/>
                <a:uFillTx/>
                <a:latin typeface="+mj-lt"/>
                <a:ea typeface="+mj-ea"/>
                <a:cs typeface="+mj-cs"/>
              </a:rPr>
              <a:t>Colouring</a:t>
            </a:r>
            <a:r>
              <a:rPr kumimoji="0" lang="en-US" sz="4400" b="1" i="0" u="sng" strike="noStrike" kern="1200" cap="none" spc="0" normalizeH="0" baseline="0" noProof="0" dirty="0">
                <a:ln>
                  <a:noFill/>
                </a:ln>
                <a:effectLst/>
                <a:uLnTx/>
                <a:uFillTx/>
                <a:latin typeface="+mj-lt"/>
                <a:ea typeface="+mj-ea"/>
                <a:cs typeface="+mj-cs"/>
              </a:rPr>
              <a:t> with Crayons </a:t>
            </a:r>
            <a:endParaRPr kumimoji="0" lang="x-none" sz="4400" b="1" i="0" u="sng" strike="noStrike" kern="1200" cap="none" spc="0" normalizeH="0" baseline="0" noProof="0" dirty="0">
              <a:ln>
                <a:noFill/>
              </a:ln>
              <a:effectLst/>
              <a:uLnTx/>
              <a:uFillTx/>
              <a:latin typeface="+mj-lt"/>
              <a:ea typeface="+mj-ea"/>
              <a:cs typeface="+mj-cs"/>
            </a:endParaRPr>
          </a:p>
        </p:txBody>
      </p:sp>
      <p:sp>
        <p:nvSpPr>
          <p:cNvPr id="5" name="Content Placeholder 2">
            <a:extLst>
              <a:ext uri="{FF2B5EF4-FFF2-40B4-BE49-F238E27FC236}">
                <a16:creationId xmlns:a16="http://schemas.microsoft.com/office/drawing/2014/main" id="{C7015908-0B0B-9F2D-BDC3-7404E41F7815}"/>
              </a:ext>
            </a:extLst>
          </p:cNvPr>
          <p:cNvSpPr txBox="1">
            <a:spLocks/>
          </p:cNvSpPr>
          <p:nvPr/>
        </p:nvSpPr>
        <p:spPr>
          <a:xfrm>
            <a:off x="838199" y="142874"/>
            <a:ext cx="10939848" cy="6715116"/>
          </a:xfrm>
          <a:prstGeom prst="rect">
            <a:avLst/>
          </a:prstGeom>
        </p:spPr>
        <p:txBody>
          <a:bodyPr vert="horz" lIns="91440" tIns="45720" rIns="91440" bIns="45720" rtlCol="0">
            <a:normAutofit fontScale="92500" lnSpcReduction="10000"/>
          </a:bodyPr>
          <a:lstStyle/>
          <a:p>
            <a:pPr marL="0" marR="0" lvl="0" indent="0" algn="just" defTabSz="914400" rtl="0" eaLnBrk="1" fontAlgn="auto" latinLnBrk="0" hangingPunct="1">
              <a:lnSpc>
                <a:spcPct val="90000"/>
              </a:lnSpc>
              <a:spcBef>
                <a:spcPts val="1000"/>
              </a:spcBef>
              <a:spcAft>
                <a:spcPts val="0"/>
              </a:spcAft>
              <a:buClrTx/>
              <a:buSzTx/>
              <a:tabLst/>
              <a:defRPr/>
            </a:pPr>
            <a:endParaRPr lang="en-US" sz="2800" b="1" dirty="0"/>
          </a:p>
          <a:p>
            <a:pPr marL="0" marR="0" lvl="0" indent="0" algn="just" defTabSz="914400" rtl="0" eaLnBrk="1" fontAlgn="auto" latinLnBrk="0" hangingPunct="1">
              <a:lnSpc>
                <a:spcPct val="90000"/>
              </a:lnSpc>
              <a:spcBef>
                <a:spcPts val="1000"/>
              </a:spcBef>
              <a:spcAft>
                <a:spcPts val="0"/>
              </a:spcAft>
              <a:buClrTx/>
              <a:buSzTx/>
              <a:tabLst/>
              <a:defRPr/>
            </a:pPr>
            <a:endParaRPr lang="en-US" sz="2800" b="1" dirty="0"/>
          </a:p>
          <a:p>
            <a:pPr marL="0" marR="0" lvl="0" indent="0" algn="just" defTabSz="914400" rtl="0" eaLnBrk="1" fontAlgn="auto" latinLnBrk="0" hangingPunct="1">
              <a:lnSpc>
                <a:spcPct val="90000"/>
              </a:lnSpc>
              <a:spcBef>
                <a:spcPts val="1000"/>
              </a:spcBef>
              <a:spcAft>
                <a:spcPts val="0"/>
              </a:spcAft>
              <a:buClrTx/>
              <a:buSzTx/>
              <a:tabLst/>
              <a:defRPr/>
            </a:pPr>
            <a:r>
              <a:rPr lang="en-US" sz="2800" b="1" dirty="0"/>
              <a:t>                                          </a:t>
            </a:r>
          </a:p>
          <a:p>
            <a:pPr marL="0" marR="0" lvl="0" indent="0" algn="just" defTabSz="914400" rtl="0" eaLnBrk="1" fontAlgn="auto" latinLnBrk="0" hangingPunct="1">
              <a:lnSpc>
                <a:spcPct val="90000"/>
              </a:lnSpc>
              <a:spcBef>
                <a:spcPts val="1000"/>
              </a:spcBef>
              <a:spcAft>
                <a:spcPts val="0"/>
              </a:spcAft>
              <a:buClrTx/>
              <a:buSzTx/>
              <a:tabLst/>
              <a:defRPr/>
            </a:pPr>
            <a:endParaRPr kumimoji="0" lang="en-US" sz="2800" b="1" i="0" u="none" strike="noStrike" kern="1200" cap="none" spc="0" normalizeH="0" baseline="0" noProof="0" dirty="0">
              <a:ln>
                <a:noFill/>
              </a:ln>
              <a:effectLst/>
              <a:uLnTx/>
              <a:uFillTx/>
              <a:latin typeface="+mn-lt"/>
              <a:ea typeface="+mn-ea"/>
              <a:cs typeface="+mn-cs"/>
            </a:endParaRPr>
          </a:p>
          <a:p>
            <a:pPr marL="0" marR="0" lvl="0" indent="0" algn="just" defTabSz="914400" rtl="0" eaLnBrk="1" fontAlgn="auto" latinLnBrk="0" hangingPunct="1">
              <a:lnSpc>
                <a:spcPct val="90000"/>
              </a:lnSpc>
              <a:spcBef>
                <a:spcPts val="1000"/>
              </a:spcBef>
              <a:spcAft>
                <a:spcPts val="0"/>
              </a:spcAft>
              <a:buClrTx/>
              <a:buSzTx/>
              <a:tabLst/>
              <a:defRPr/>
            </a:pPr>
            <a:r>
              <a:rPr lang="en-US" sz="2800" b="1" dirty="0"/>
              <a:t>One very productive activity we do here is, </a:t>
            </a:r>
            <a:r>
              <a:rPr lang="en-US" sz="2800" b="1" dirty="0" err="1"/>
              <a:t>colouring</a:t>
            </a:r>
            <a:r>
              <a:rPr lang="en-US" sz="2800" b="1" dirty="0"/>
              <a:t>. Exploring and experimenting using the 5 senses and motor ability.</a:t>
            </a:r>
            <a:endParaRPr kumimoji="0" lang="en-US" sz="2800" b="1" i="0" u="none" strike="noStrike" kern="1200" cap="none" spc="0" normalizeH="0" baseline="0" noProof="0" dirty="0">
              <a:ln>
                <a:noFill/>
              </a:ln>
              <a:effectLst/>
              <a:uLnTx/>
              <a:uFillTx/>
              <a:latin typeface="+mn-lt"/>
              <a:ea typeface="+mn-ea"/>
              <a:cs typeface="+mn-cs"/>
            </a:endParaRPr>
          </a:p>
          <a:p>
            <a:pPr marL="0" marR="0" lvl="0" indent="0" algn="just" defTabSz="914400" rtl="0" eaLnBrk="1" fontAlgn="auto" latinLnBrk="0" hangingPunct="1">
              <a:lnSpc>
                <a:spcPct val="90000"/>
              </a:lnSpc>
              <a:spcBef>
                <a:spcPts val="1000"/>
              </a:spcBef>
              <a:spcAft>
                <a:spcPts val="0"/>
              </a:spcAft>
              <a:buClrTx/>
              <a:buSzTx/>
              <a:buFont typeface="Wingdings" pitchFamily="2" charset="2"/>
              <a:buChar char="v"/>
              <a:tabLst/>
              <a:defRPr/>
            </a:pPr>
            <a:endParaRPr kumimoji="0" lang="en-US" sz="2800" b="1" i="0" u="none" strike="noStrike" kern="1200" cap="none" spc="0" normalizeH="0" baseline="0" noProof="0" dirty="0">
              <a:ln>
                <a:noFill/>
              </a:ln>
              <a:effectLst/>
              <a:uLnTx/>
              <a:uFillTx/>
              <a:latin typeface="+mn-lt"/>
              <a:ea typeface="+mn-ea"/>
              <a:cs typeface="+mn-cs"/>
            </a:endParaRPr>
          </a:p>
          <a:p>
            <a:pPr marL="0" marR="0" lvl="0" indent="0" algn="just" defTabSz="914400" rtl="0" eaLnBrk="1" fontAlgn="auto" latinLnBrk="0" hangingPunct="1">
              <a:lnSpc>
                <a:spcPct val="90000"/>
              </a:lnSpc>
              <a:spcBef>
                <a:spcPts val="1000"/>
              </a:spcBef>
              <a:spcAft>
                <a:spcPts val="0"/>
              </a:spcAft>
              <a:buClrTx/>
              <a:buSzTx/>
              <a:buFont typeface="Wingdings" pitchFamily="2" charset="2"/>
              <a:buChar char="v"/>
              <a:tabLst/>
              <a:defRPr/>
            </a:pPr>
            <a:r>
              <a:rPr kumimoji="0" lang="en-US" sz="2800" b="1" i="0" u="none" strike="noStrike" kern="1200" cap="none" spc="0" normalizeH="0" baseline="0" noProof="0" dirty="0">
                <a:ln>
                  <a:noFill/>
                </a:ln>
                <a:effectLst/>
                <a:uLnTx/>
                <a:uFillTx/>
                <a:latin typeface="+mn-lt"/>
                <a:ea typeface="+mn-ea"/>
                <a:cs typeface="+mn-cs"/>
              </a:rPr>
              <a:t> </a:t>
            </a:r>
            <a:r>
              <a:rPr kumimoji="0" lang="en-US" sz="2800" b="1" i="0" u="none" strike="noStrike" kern="1200" cap="none" spc="0" normalizeH="0" baseline="0" noProof="0" dirty="0" err="1">
                <a:ln>
                  <a:noFill/>
                </a:ln>
                <a:effectLst/>
                <a:uLnTx/>
                <a:uFillTx/>
                <a:latin typeface="Arial" pitchFamily="34" charset="0"/>
                <a:cs typeface="Arial" pitchFamily="34" charset="0"/>
              </a:rPr>
              <a:t>Colouring</a:t>
            </a:r>
            <a:r>
              <a:rPr kumimoji="0" lang="en-US" sz="2800" b="1" i="0" u="none" strike="noStrike" kern="1200" cap="none" spc="0" normalizeH="0" baseline="0" noProof="0" dirty="0">
                <a:ln>
                  <a:noFill/>
                </a:ln>
                <a:effectLst/>
                <a:uLnTx/>
                <a:uFillTx/>
                <a:latin typeface="Arial" pitchFamily="34" charset="0"/>
                <a:cs typeface="Arial" pitchFamily="34" charset="0"/>
              </a:rPr>
              <a:t> is FUN!</a:t>
            </a:r>
          </a:p>
          <a:p>
            <a:pPr marL="0" marR="0" lvl="0" indent="0" algn="just" defTabSz="914400" rtl="0" eaLnBrk="1" fontAlgn="auto" latinLnBrk="0" hangingPunct="1">
              <a:lnSpc>
                <a:spcPct val="90000"/>
              </a:lnSpc>
              <a:spcBef>
                <a:spcPts val="1000"/>
              </a:spcBef>
              <a:spcAft>
                <a:spcPts val="0"/>
              </a:spcAft>
              <a:buClrTx/>
              <a:buSzTx/>
              <a:tabLst/>
              <a:defRPr/>
            </a:pPr>
            <a:endParaRPr kumimoji="0" lang="en-US" sz="2800" b="1" i="0" u="none" strike="noStrike" kern="1200" cap="none" spc="0" normalizeH="0" baseline="0" noProof="0" dirty="0">
              <a:ln>
                <a:noFill/>
              </a:ln>
              <a:effectLst/>
              <a:uLnTx/>
              <a:uFillTx/>
              <a:latin typeface="Arial" pitchFamily="34" charset="0"/>
              <a:cs typeface="Arial" pitchFamily="34" charset="0"/>
            </a:endParaRPr>
          </a:p>
          <a:p>
            <a:pPr marL="0" marR="0" lvl="0" indent="0" algn="just" defTabSz="914400" rtl="0" eaLnBrk="1" fontAlgn="auto" latinLnBrk="0" hangingPunct="1">
              <a:lnSpc>
                <a:spcPct val="90000"/>
              </a:lnSpc>
              <a:spcBef>
                <a:spcPts val="1000"/>
              </a:spcBef>
              <a:spcAft>
                <a:spcPts val="0"/>
              </a:spcAft>
              <a:buClrTx/>
              <a:buSzTx/>
              <a:buFont typeface="Wingdings" pitchFamily="2" charset="2"/>
              <a:buChar char="v"/>
              <a:tabLst/>
              <a:defRPr/>
            </a:pPr>
            <a:r>
              <a:rPr kumimoji="0" lang="en-US" sz="2800" b="1" i="0" u="none" strike="noStrike" kern="1200" cap="none" spc="0" normalizeH="0" baseline="0" noProof="0" dirty="0">
                <a:ln>
                  <a:noFill/>
                </a:ln>
                <a:effectLst/>
                <a:uLnTx/>
                <a:uFillTx/>
                <a:latin typeface="Arial" pitchFamily="34" charset="0"/>
                <a:cs typeface="Arial" pitchFamily="34" charset="0"/>
              </a:rPr>
              <a:t> Boosts cognitive and motor abilities </a:t>
            </a:r>
          </a:p>
          <a:p>
            <a:pPr marL="0" marR="0" lvl="0" indent="0" algn="just" defTabSz="914400" rtl="0" eaLnBrk="1" fontAlgn="auto" latinLnBrk="0" hangingPunct="1">
              <a:lnSpc>
                <a:spcPct val="90000"/>
              </a:lnSpc>
              <a:spcBef>
                <a:spcPts val="1000"/>
              </a:spcBef>
              <a:spcAft>
                <a:spcPts val="0"/>
              </a:spcAft>
              <a:buClrTx/>
              <a:buSzTx/>
              <a:buFont typeface="Wingdings" pitchFamily="2" charset="2"/>
              <a:buChar char="v"/>
              <a:tabLst/>
              <a:defRPr/>
            </a:pPr>
            <a:endParaRPr lang="en-US" sz="2800" b="1" dirty="0">
              <a:latin typeface="Arial" pitchFamily="34" charset="0"/>
              <a:cs typeface="Arial" pitchFamily="34" charset="0"/>
            </a:endParaRPr>
          </a:p>
          <a:p>
            <a:pPr marL="0" marR="0" lvl="0" indent="0" algn="just" defTabSz="914400" rtl="0" eaLnBrk="1" fontAlgn="auto" latinLnBrk="0" hangingPunct="1">
              <a:lnSpc>
                <a:spcPct val="90000"/>
              </a:lnSpc>
              <a:spcBef>
                <a:spcPts val="1000"/>
              </a:spcBef>
              <a:spcAft>
                <a:spcPts val="0"/>
              </a:spcAft>
              <a:buClrTx/>
              <a:buSzTx/>
              <a:buFont typeface="Wingdings" pitchFamily="2" charset="2"/>
              <a:buChar char="v"/>
              <a:tabLst/>
              <a:defRPr/>
            </a:pPr>
            <a:r>
              <a:rPr kumimoji="0" lang="en-US" sz="2800" b="1" i="0" u="none" strike="noStrike" kern="1200" cap="none" spc="0" normalizeH="0" baseline="0" noProof="0" dirty="0">
                <a:ln>
                  <a:noFill/>
                </a:ln>
                <a:effectLst/>
                <a:uLnTx/>
                <a:uFillTx/>
                <a:latin typeface="Arial" pitchFamily="34" charset="0"/>
                <a:cs typeface="Arial" pitchFamily="34" charset="0"/>
              </a:rPr>
              <a:t>Children will begin to learn to focus</a:t>
            </a:r>
          </a:p>
          <a:p>
            <a:pPr marL="0" marR="0" lvl="0" indent="0" algn="just" defTabSz="914400" rtl="0" eaLnBrk="1" fontAlgn="auto" latinLnBrk="0" hangingPunct="1">
              <a:lnSpc>
                <a:spcPct val="90000"/>
              </a:lnSpc>
              <a:spcBef>
                <a:spcPts val="1000"/>
              </a:spcBef>
              <a:spcAft>
                <a:spcPts val="0"/>
              </a:spcAft>
              <a:buClrTx/>
              <a:buSzTx/>
              <a:buFont typeface="Wingdings" pitchFamily="2" charset="2"/>
              <a:buChar char="v"/>
              <a:tabLst/>
              <a:defRPr/>
            </a:pPr>
            <a:endParaRPr kumimoji="0" lang="en-US" sz="2800" b="1" i="0" u="none" strike="noStrike" kern="1200" cap="none" spc="0" normalizeH="0" baseline="0" noProof="0" dirty="0">
              <a:ln>
                <a:noFill/>
              </a:ln>
              <a:effectLst/>
              <a:uLnTx/>
              <a:uFillTx/>
              <a:latin typeface="Arial" pitchFamily="34" charset="0"/>
              <a:cs typeface="Arial" pitchFamily="34" charset="0"/>
            </a:endParaRPr>
          </a:p>
          <a:p>
            <a:pPr marL="0" marR="0" lvl="0" indent="0" algn="just" defTabSz="914400" rtl="0" eaLnBrk="1" fontAlgn="auto" latinLnBrk="0" hangingPunct="1">
              <a:lnSpc>
                <a:spcPct val="90000"/>
              </a:lnSpc>
              <a:spcBef>
                <a:spcPts val="1000"/>
              </a:spcBef>
              <a:spcAft>
                <a:spcPts val="0"/>
              </a:spcAft>
              <a:buClrTx/>
              <a:buSzTx/>
              <a:buFont typeface="Wingdings" pitchFamily="2" charset="2"/>
              <a:buChar char="v"/>
              <a:tabLst/>
              <a:defRPr/>
            </a:pPr>
            <a:r>
              <a:rPr kumimoji="0" lang="en-US" sz="2800" b="1" i="0" u="none" strike="noStrike" kern="1200" cap="none" spc="0" normalizeH="0" baseline="0" noProof="0" dirty="0">
                <a:ln>
                  <a:noFill/>
                </a:ln>
                <a:effectLst/>
                <a:uLnTx/>
                <a:uFillTx/>
                <a:latin typeface="Arial" pitchFamily="34" charset="0"/>
                <a:cs typeface="Arial" pitchFamily="34" charset="0"/>
              </a:rPr>
              <a:t> Eventually,</a:t>
            </a:r>
            <a:r>
              <a:rPr kumimoji="0" lang="en-US" sz="2800" b="1" i="0" u="none" strike="noStrike" kern="1200" cap="none" spc="0" normalizeH="0" noProof="0" dirty="0">
                <a:ln>
                  <a:noFill/>
                </a:ln>
                <a:effectLst/>
                <a:uLnTx/>
                <a:uFillTx/>
                <a:latin typeface="Arial" pitchFamily="34" charset="0"/>
                <a:cs typeface="Arial" pitchFamily="34" charset="0"/>
              </a:rPr>
              <a:t> </a:t>
            </a:r>
            <a:r>
              <a:rPr kumimoji="0" lang="en-US" sz="2800" b="1" i="0" u="none" strike="noStrike" kern="1200" cap="none" spc="0" normalizeH="0" baseline="0" noProof="0" dirty="0">
                <a:ln>
                  <a:noFill/>
                </a:ln>
                <a:effectLst/>
                <a:uLnTx/>
                <a:uFillTx/>
                <a:latin typeface="Arial" pitchFamily="34" charset="0"/>
                <a:cs typeface="Arial" pitchFamily="34" charset="0"/>
              </a:rPr>
              <a:t>they will learn to handle their crayon beyond a scribble</a:t>
            </a:r>
            <a:r>
              <a:rPr kumimoji="0" lang="en-US" sz="2000" b="0" i="0" u="none" strike="noStrike" kern="1200" cap="none" spc="0" normalizeH="0" baseline="0" noProof="0" dirty="0">
                <a:ln>
                  <a:noFill/>
                </a:ln>
                <a:effectLst/>
                <a:uLnTx/>
                <a:uFillTx/>
                <a:latin typeface="Arial" pitchFamily="34" charset="0"/>
                <a:cs typeface="Arial" pitchFamily="34" charset="0"/>
              </a:rPr>
              <a:t>.</a:t>
            </a:r>
          </a:p>
          <a:p>
            <a:pPr marL="0" marR="0" lvl="0" indent="0" algn="just" defTabSz="914400" rtl="0" eaLnBrk="1" fontAlgn="auto" latinLnBrk="0" hangingPunct="1">
              <a:lnSpc>
                <a:spcPct val="90000"/>
              </a:lnSpc>
              <a:spcBef>
                <a:spcPts val="1000"/>
              </a:spcBef>
              <a:spcAft>
                <a:spcPts val="0"/>
              </a:spcAft>
              <a:buClrTx/>
              <a:buSzTx/>
              <a:buFont typeface="Wingdings" pitchFamily="2" charset="2"/>
              <a:buChar char="v"/>
              <a:tabLst/>
              <a:defRPr/>
            </a:pPr>
            <a:endParaRPr kumimoji="0" lang="en-US" sz="2000" b="0" i="0" u="none" strike="noStrike" kern="1200" cap="none" spc="0" normalizeH="0" baseline="0" noProof="0" dirty="0">
              <a:ln>
                <a:noFill/>
              </a:ln>
              <a:effectLst/>
              <a:uLnTx/>
              <a:uFillTx/>
              <a:latin typeface="+mn-lt"/>
              <a:ea typeface="+mn-ea"/>
              <a:cs typeface="+mn-cs"/>
            </a:endParaRPr>
          </a:p>
          <a:p>
            <a:pPr marL="0" marR="0" lvl="0" indent="0" algn="just" defTabSz="914400" rtl="0" eaLnBrk="1" fontAlgn="auto" latinLnBrk="0" hangingPunct="1">
              <a:lnSpc>
                <a:spcPct val="90000"/>
              </a:lnSpc>
              <a:spcBef>
                <a:spcPts val="1000"/>
              </a:spcBef>
              <a:spcAft>
                <a:spcPts val="0"/>
              </a:spcAft>
              <a:buClrTx/>
              <a:buSzTx/>
              <a:buFont typeface="Wingdings" pitchFamily="2" charset="2"/>
              <a:buChar char="v"/>
              <a:tabLst/>
              <a:defRPr/>
            </a:pPr>
            <a:endParaRPr kumimoji="0" lang="en-US" sz="2000" b="0" i="0" u="none" strike="noStrike" kern="1200" cap="none" spc="0" normalizeH="0" baseline="0" noProof="0" dirty="0">
              <a:ln>
                <a:noFill/>
              </a:ln>
              <a:effectLst/>
              <a:uLnTx/>
              <a:uFillTx/>
              <a:latin typeface="+mn-lt"/>
              <a:ea typeface="+mn-ea"/>
              <a:cs typeface="+mn-cs"/>
            </a:endParaRPr>
          </a:p>
          <a:p>
            <a:pPr marL="0" marR="0" lvl="0" indent="0" algn="just" defTabSz="914400" rtl="0" eaLnBrk="1" fontAlgn="auto" latinLnBrk="0" hangingPunct="1">
              <a:lnSpc>
                <a:spcPct val="90000"/>
              </a:lnSpc>
              <a:spcBef>
                <a:spcPts val="1000"/>
              </a:spcBef>
              <a:spcAft>
                <a:spcPts val="0"/>
              </a:spcAft>
              <a:buClrTx/>
              <a:buSzTx/>
              <a:buFont typeface="Wingdings" pitchFamily="2" charset="2"/>
              <a:buChar char="v"/>
              <a:tabLst/>
              <a:defRPr/>
            </a:pPr>
            <a:endParaRPr kumimoji="0" lang="en-US" sz="2000" b="0" i="0" u="none" strike="noStrike" kern="1200" cap="none" spc="0" normalizeH="0" baseline="0" noProof="0" dirty="0">
              <a:ln>
                <a:noFill/>
              </a:ln>
              <a:effectLst/>
              <a:uLnTx/>
              <a:uFillTx/>
              <a:latin typeface="+mn-lt"/>
              <a:ea typeface="+mn-ea"/>
              <a:cs typeface="+mn-cs"/>
            </a:endParaRP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000" b="0" i="0" u="none" strike="noStrike" kern="1200" cap="none" spc="0" normalizeH="0" baseline="0" noProof="0" dirty="0">
              <a:ln>
                <a:noFill/>
              </a:ln>
              <a:effectLst/>
              <a:uLnTx/>
              <a:uFillTx/>
              <a:latin typeface="+mn-lt"/>
              <a:ea typeface="+mn-ea"/>
              <a:cs typeface="+mn-cs"/>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9218" name="Picture 2" descr="Treasure Basket - DIY Montessori Toys for Babies &amp; Toddlers">
            <a:extLst>
              <a:ext uri="{FF2B5EF4-FFF2-40B4-BE49-F238E27FC236}">
                <a16:creationId xmlns:a16="http://schemas.microsoft.com/office/drawing/2014/main" id="{CFE53B01-C9CB-AA82-1DDA-9AD062FAE365}"/>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t="10406" r="-1" b="17603"/>
          <a:stretch/>
        </p:blipFill>
        <p:spPr bwMode="auto">
          <a:xfrm>
            <a:off x="0" y="0"/>
            <a:ext cx="11548534" cy="6214534"/>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2496065" y="4193058"/>
            <a:ext cx="2726452" cy="1077218"/>
          </a:xfrm>
          <a:prstGeom prst="rect">
            <a:avLst/>
          </a:prstGeom>
          <a:solidFill>
            <a:schemeClr val="accent4">
              <a:lumMod val="60000"/>
              <a:lumOff val="40000"/>
            </a:schemeClr>
          </a:solidFill>
          <a:ln>
            <a:solidFill>
              <a:schemeClr val="accent6">
                <a:lumMod val="75000"/>
              </a:schemeClr>
            </a:solidFill>
          </a:ln>
        </p:spPr>
        <p:txBody>
          <a:bodyPr wrap="square" rtlCol="0">
            <a:spAutoFit/>
          </a:bodyPr>
          <a:lstStyle/>
          <a:p>
            <a:r>
              <a:rPr lang="en-GB" sz="3200" b="1" i="1" u="sng" dirty="0">
                <a:solidFill>
                  <a:schemeClr val="tx2">
                    <a:lumMod val="25000"/>
                  </a:schemeClr>
                </a:solidFill>
              </a:rPr>
              <a:t>Creating A </a:t>
            </a:r>
          </a:p>
          <a:p>
            <a:pPr algn="ctr"/>
            <a:r>
              <a:rPr lang="en-GB" sz="3200" b="1" i="1" u="sng" dirty="0">
                <a:solidFill>
                  <a:schemeClr val="tx2">
                    <a:lumMod val="25000"/>
                  </a:schemeClr>
                </a:solidFill>
              </a:rPr>
              <a:t>Sensory basket</a:t>
            </a:r>
          </a:p>
        </p:txBody>
      </p:sp>
    </p:spTree>
    <p:extLst>
      <p:ext uri="{BB962C8B-B14F-4D97-AF65-F5344CB8AC3E}">
        <p14:creationId xmlns:p14="http://schemas.microsoft.com/office/powerpoint/2010/main" val="1686645184"/>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lum/>
          </a:blip>
          <a:srcRect/>
          <a:stretch>
            <a:fillRect t="-3000" b="-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96505-9108-2810-86A0-FAC1BFBEE628}"/>
              </a:ext>
            </a:extLst>
          </p:cNvPr>
          <p:cNvSpPr>
            <a:spLocks noGrp="1"/>
          </p:cNvSpPr>
          <p:nvPr>
            <p:ph type="title"/>
          </p:nvPr>
        </p:nvSpPr>
        <p:spPr>
          <a:xfrm>
            <a:off x="344623" y="320675"/>
            <a:ext cx="11407487" cy="1325563"/>
          </a:xfrm>
        </p:spPr>
        <p:txBody>
          <a:bodyPr>
            <a:normAutofit/>
          </a:bodyPr>
          <a:lstStyle/>
          <a:p>
            <a:r>
              <a:rPr lang="en-US" sz="5400" b="0" i="0" dirty="0">
                <a:effectLst/>
                <a:latin typeface="Proxima Nova"/>
              </a:rPr>
              <a:t>Creating a sensory basket</a:t>
            </a:r>
            <a:endParaRPr lang="x-none" sz="5400" dirty="0"/>
          </a:p>
        </p:txBody>
      </p:sp>
      <p:sp>
        <p:nvSpPr>
          <p:cNvPr id="9" name="Rectangle 8">
            <a:extLst>
              <a:ext uri="{FF2B5EF4-FFF2-40B4-BE49-F238E27FC236}">
                <a16:creationId xmlns:a16="http://schemas.microsoft.com/office/drawing/2014/main" id="{6D19922F-AD68-4E94-85E8-0AA44A1B1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032938" y="-6032938"/>
            <a:ext cx="126124" cy="12192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9B549678-A0AB-F981-124A-13DD56B82A2E}"/>
              </a:ext>
            </a:extLst>
          </p:cNvPr>
          <p:cNvGraphicFramePr>
            <a:graphicFrameLocks noGrp="1"/>
          </p:cNvGraphicFramePr>
          <p:nvPr>
            <p:ph idx="1"/>
            <p:extLst>
              <p:ext uri="{D42A27DB-BD31-4B8C-83A1-F6EECF244321}">
                <p14:modId xmlns:p14="http://schemas.microsoft.com/office/powerpoint/2010/main" val="3669098287"/>
              </p:ext>
            </p:extLst>
          </p:nvPr>
        </p:nvGraphicFramePr>
        <p:xfrm>
          <a:off x="344624" y="1825625"/>
          <a:ext cx="11407487"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373269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lum/>
          </a:blip>
          <a:srcRect/>
          <a:stretch>
            <a:fillRect t="-3000" b="-3000"/>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3A58148-D452-4F6F-A2FE-EED968DE1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86463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C5ED046-18D7-6737-53F4-17A984F3C8B5}"/>
              </a:ext>
            </a:extLst>
          </p:cNvPr>
          <p:cNvSpPr>
            <a:spLocks noGrp="1"/>
          </p:cNvSpPr>
          <p:nvPr>
            <p:ph type="title"/>
          </p:nvPr>
        </p:nvSpPr>
        <p:spPr>
          <a:xfrm>
            <a:off x="312724" y="3433763"/>
            <a:ext cx="3197013" cy="2743200"/>
          </a:xfrm>
        </p:spPr>
        <p:txBody>
          <a:bodyPr anchor="t">
            <a:normAutofit/>
          </a:bodyPr>
          <a:lstStyle/>
          <a:p>
            <a:pPr algn="ctr"/>
            <a:r>
              <a:rPr lang="en-US" sz="4800">
                <a:solidFill>
                  <a:schemeClr val="bg1"/>
                </a:solidFill>
              </a:rPr>
              <a:t>References </a:t>
            </a:r>
            <a:endParaRPr lang="x-none" sz="4800">
              <a:solidFill>
                <a:schemeClr val="bg1"/>
              </a:solidFill>
            </a:endParaRPr>
          </a:p>
        </p:txBody>
      </p:sp>
      <p:pic>
        <p:nvPicPr>
          <p:cNvPr id="7" name="Graphic 6" descr="Closed Quotation Mark">
            <a:extLst>
              <a:ext uri="{FF2B5EF4-FFF2-40B4-BE49-F238E27FC236}">
                <a16:creationId xmlns:a16="http://schemas.microsoft.com/office/drawing/2014/main" id="{7D801F5C-CB7F-DC85-463E-4B0911982F4A}"/>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402271" y="2122544"/>
            <a:ext cx="914400" cy="914400"/>
          </a:xfrm>
          <a:prstGeom prst="rect">
            <a:avLst/>
          </a:prstGeom>
        </p:spPr>
      </p:pic>
      <p:sp>
        <p:nvSpPr>
          <p:cNvPr id="11" name="Content Placeholder 2">
            <a:extLst>
              <a:ext uri="{FF2B5EF4-FFF2-40B4-BE49-F238E27FC236}">
                <a16:creationId xmlns:a16="http://schemas.microsoft.com/office/drawing/2014/main" id="{84E45A6E-4109-C55C-7570-F1F6649834D6}"/>
              </a:ext>
            </a:extLst>
          </p:cNvPr>
          <p:cNvSpPr>
            <a:spLocks noGrp="1"/>
          </p:cNvSpPr>
          <p:nvPr>
            <p:ph idx="1"/>
          </p:nvPr>
        </p:nvSpPr>
        <p:spPr>
          <a:xfrm>
            <a:off x="4330719" y="152400"/>
            <a:ext cx="7270731" cy="6022711"/>
          </a:xfrm>
        </p:spPr>
        <p:txBody>
          <a:bodyPr anchor="ctr">
            <a:normAutofit/>
          </a:bodyPr>
          <a:lstStyle/>
          <a:p>
            <a:pPr marL="457200" indent="-457200">
              <a:spcAft>
                <a:spcPts val="800"/>
              </a:spcAft>
            </a:pPr>
            <a:r>
              <a:rPr lang="en-US" sz="2600" dirty="0" err="1">
                <a:effectLst/>
                <a:latin typeface="Times New Roman" panose="02020603050405020304" pitchFamily="18" charset="0"/>
                <a:ea typeface="Calibri" panose="020F0502020204030204" pitchFamily="34" charset="0"/>
              </a:rPr>
              <a:t>Babakr</a:t>
            </a:r>
            <a:r>
              <a:rPr lang="en-US" sz="2600" dirty="0">
                <a:effectLst/>
                <a:latin typeface="Times New Roman" panose="02020603050405020304" pitchFamily="18" charset="0"/>
                <a:ea typeface="Calibri" panose="020F0502020204030204" pitchFamily="34" charset="0"/>
              </a:rPr>
              <a:t>, Z., </a:t>
            </a:r>
            <a:r>
              <a:rPr lang="en-US" sz="2600" dirty="0" err="1">
                <a:effectLst/>
                <a:latin typeface="Times New Roman" panose="02020603050405020304" pitchFamily="18" charset="0"/>
                <a:ea typeface="Calibri" panose="020F0502020204030204" pitchFamily="34" charset="0"/>
              </a:rPr>
              <a:t>Mohamedamin</a:t>
            </a:r>
            <a:r>
              <a:rPr lang="en-US" sz="2600" dirty="0">
                <a:effectLst/>
                <a:latin typeface="Times New Roman" panose="02020603050405020304" pitchFamily="18" charset="0"/>
                <a:ea typeface="Calibri" panose="020F0502020204030204" pitchFamily="34" charset="0"/>
              </a:rPr>
              <a:t>, P., &amp; </a:t>
            </a:r>
            <a:r>
              <a:rPr lang="en-US" sz="2600" dirty="0" err="1">
                <a:effectLst/>
                <a:latin typeface="Times New Roman" panose="02020603050405020304" pitchFamily="18" charset="0"/>
                <a:ea typeface="Calibri" panose="020F0502020204030204" pitchFamily="34" charset="0"/>
              </a:rPr>
              <a:t>Kakamad</a:t>
            </a:r>
            <a:r>
              <a:rPr lang="en-US" sz="2600" dirty="0">
                <a:effectLst/>
                <a:latin typeface="Times New Roman" panose="02020603050405020304" pitchFamily="18" charset="0"/>
                <a:ea typeface="Calibri" panose="020F0502020204030204" pitchFamily="34" charset="0"/>
              </a:rPr>
              <a:t>, K. (2019). Piaget’s cognitive developmental theory: Critical review. </a:t>
            </a:r>
            <a:r>
              <a:rPr lang="en-US" sz="2600" i="1" dirty="0">
                <a:effectLst/>
                <a:latin typeface="Times New Roman" panose="02020603050405020304" pitchFamily="18" charset="0"/>
                <a:ea typeface="Calibri" panose="020F0502020204030204" pitchFamily="34" charset="0"/>
              </a:rPr>
              <a:t>Education Quarterly Reviews</a:t>
            </a:r>
            <a:r>
              <a:rPr lang="en-US" sz="2600" dirty="0">
                <a:effectLst/>
                <a:latin typeface="Times New Roman" panose="02020603050405020304" pitchFamily="18" charset="0"/>
                <a:ea typeface="Calibri" panose="020F0502020204030204" pitchFamily="34" charset="0"/>
              </a:rPr>
              <a:t>,</a:t>
            </a:r>
            <a:r>
              <a:rPr lang="en-US" sz="2600" i="1" dirty="0">
                <a:effectLst/>
                <a:latin typeface="Times New Roman" panose="02020603050405020304" pitchFamily="18" charset="0"/>
                <a:ea typeface="Calibri" panose="020F0502020204030204" pitchFamily="34" charset="0"/>
              </a:rPr>
              <a:t> 2</a:t>
            </a:r>
            <a:r>
              <a:rPr lang="en-US" sz="2600" dirty="0">
                <a:effectLst/>
                <a:latin typeface="Times New Roman" panose="02020603050405020304" pitchFamily="18" charset="0"/>
                <a:ea typeface="Calibri" panose="020F0502020204030204" pitchFamily="34" charset="0"/>
              </a:rPr>
              <a:t>(3). </a:t>
            </a:r>
            <a:endParaRPr lang="x-none" sz="2600" dirty="0">
              <a:effectLst/>
              <a:latin typeface="Times New Roman" panose="02020603050405020304" pitchFamily="18" charset="0"/>
              <a:ea typeface="Calibri" panose="020F0502020204030204" pitchFamily="34" charset="0"/>
            </a:endParaRPr>
          </a:p>
          <a:p>
            <a:pPr marL="457200" indent="-457200">
              <a:spcAft>
                <a:spcPts val="800"/>
              </a:spcAft>
            </a:pPr>
            <a:r>
              <a:rPr lang="en-US" sz="2600" dirty="0">
                <a:effectLst/>
                <a:latin typeface="Times New Roman" panose="02020603050405020304" pitchFamily="18" charset="0"/>
                <a:ea typeface="Calibri" panose="020F0502020204030204" pitchFamily="34" charset="0"/>
              </a:rPr>
              <a:t>Saran, R. (2007). Jean Piaget. </a:t>
            </a:r>
            <a:r>
              <a:rPr lang="en-US" sz="2600" i="1" dirty="0">
                <a:effectLst/>
                <a:latin typeface="Times New Roman" panose="02020603050405020304" pitchFamily="18" charset="0"/>
                <a:ea typeface="Calibri" panose="020F0502020204030204" pitchFamily="34" charset="0"/>
              </a:rPr>
              <a:t>The Praeger handbook of education and psychology</a:t>
            </a:r>
            <a:r>
              <a:rPr lang="en-US" sz="2600" dirty="0">
                <a:effectLst/>
                <a:latin typeface="Times New Roman" panose="02020603050405020304" pitchFamily="18" charset="0"/>
                <a:ea typeface="Calibri" panose="020F0502020204030204" pitchFamily="34" charset="0"/>
              </a:rPr>
              <a:t>,</a:t>
            </a:r>
            <a:r>
              <a:rPr lang="en-US" sz="2600" i="1" dirty="0">
                <a:effectLst/>
                <a:latin typeface="Times New Roman" panose="02020603050405020304" pitchFamily="18" charset="0"/>
                <a:ea typeface="Calibri" panose="020F0502020204030204" pitchFamily="34" charset="0"/>
              </a:rPr>
              <a:t> 1</a:t>
            </a:r>
            <a:r>
              <a:rPr lang="en-US" sz="2600" dirty="0">
                <a:effectLst/>
                <a:latin typeface="Times New Roman" panose="02020603050405020304" pitchFamily="18" charset="0"/>
                <a:ea typeface="Calibri" panose="020F0502020204030204" pitchFamily="34" charset="0"/>
              </a:rPr>
              <a:t>, 190. </a:t>
            </a:r>
            <a:endParaRPr lang="x-none" sz="2600" dirty="0">
              <a:effectLst/>
              <a:latin typeface="Times New Roman" panose="02020603050405020304" pitchFamily="18" charset="0"/>
              <a:ea typeface="Calibri" panose="020F0502020204030204" pitchFamily="34" charset="0"/>
            </a:endParaRPr>
          </a:p>
          <a:p>
            <a:pPr marL="457200" indent="-457200">
              <a:spcAft>
                <a:spcPts val="800"/>
              </a:spcAft>
            </a:pPr>
            <a:r>
              <a:rPr lang="en-US" sz="2600" dirty="0">
                <a:effectLst/>
                <a:latin typeface="Times New Roman" panose="02020603050405020304" pitchFamily="18" charset="0"/>
                <a:ea typeface="Calibri" panose="020F0502020204030204" pitchFamily="34" charset="0"/>
              </a:rPr>
              <a:t>Siegler, R. S. (1998). </a:t>
            </a:r>
            <a:r>
              <a:rPr lang="en-US" sz="2600" i="1" dirty="0">
                <a:effectLst/>
                <a:latin typeface="Times New Roman" panose="02020603050405020304" pitchFamily="18" charset="0"/>
                <a:ea typeface="Calibri" panose="020F0502020204030204" pitchFamily="34" charset="0"/>
              </a:rPr>
              <a:t>Emerging minds: The process of change in children's thinking</a:t>
            </a:r>
            <a:r>
              <a:rPr lang="en-US" sz="2600" dirty="0">
                <a:effectLst/>
                <a:latin typeface="Times New Roman" panose="02020603050405020304" pitchFamily="18" charset="0"/>
                <a:ea typeface="Calibri" panose="020F0502020204030204" pitchFamily="34" charset="0"/>
              </a:rPr>
              <a:t>. Oxford University Press. </a:t>
            </a:r>
            <a:endParaRPr lang="x-none" sz="2600" dirty="0">
              <a:effectLst/>
              <a:latin typeface="Times New Roman" panose="02020603050405020304" pitchFamily="18" charset="0"/>
              <a:ea typeface="Calibri" panose="020F0502020204030204" pitchFamily="34" charset="0"/>
            </a:endParaRPr>
          </a:p>
          <a:p>
            <a:pPr marL="457200" indent="-457200">
              <a:spcAft>
                <a:spcPts val="800"/>
              </a:spcAft>
            </a:pPr>
            <a:r>
              <a:rPr lang="en-US" sz="2600" dirty="0">
                <a:effectLst/>
                <a:latin typeface="Times New Roman" panose="02020603050405020304" pitchFamily="18" charset="0"/>
                <a:ea typeface="Calibri" panose="020F0502020204030204" pitchFamily="34" charset="0"/>
              </a:rPr>
              <a:t>Young, G. (2023). An integrated Neo-Piagetian/Neo-</a:t>
            </a:r>
            <a:r>
              <a:rPr lang="en-US" sz="2600" dirty="0" err="1">
                <a:effectLst/>
                <a:latin typeface="Times New Roman" panose="02020603050405020304" pitchFamily="18" charset="0"/>
                <a:ea typeface="Calibri" panose="020F0502020204030204" pitchFamily="34" charset="0"/>
              </a:rPr>
              <a:t>Eriksonian</a:t>
            </a:r>
            <a:r>
              <a:rPr lang="en-US" sz="2600" dirty="0">
                <a:effectLst/>
                <a:latin typeface="Times New Roman" panose="02020603050405020304" pitchFamily="18" charset="0"/>
                <a:ea typeface="Calibri" panose="020F0502020204030204" pitchFamily="34" charset="0"/>
              </a:rPr>
              <a:t> development model I: Stages, substages, and mechanisms of change. </a:t>
            </a:r>
            <a:r>
              <a:rPr lang="en-US" sz="2600" i="1" dirty="0">
                <a:effectLst/>
                <a:latin typeface="Times New Roman" panose="02020603050405020304" pitchFamily="18" charset="0"/>
                <a:ea typeface="Calibri" panose="020F0502020204030204" pitchFamily="34" charset="0"/>
              </a:rPr>
              <a:t>Current Psychology</a:t>
            </a:r>
            <a:r>
              <a:rPr lang="en-US" sz="2600" dirty="0">
                <a:effectLst/>
                <a:latin typeface="Times New Roman" panose="02020603050405020304" pitchFamily="18" charset="0"/>
                <a:ea typeface="Calibri" panose="020F0502020204030204" pitchFamily="34" charset="0"/>
              </a:rPr>
              <a:t>, 1-18. </a:t>
            </a:r>
            <a:endParaRPr lang="x-none" sz="2600" dirty="0">
              <a:effectLst/>
              <a:latin typeface="Times New Roman" panose="02020603050405020304" pitchFamily="18" charset="0"/>
              <a:ea typeface="Calibri" panose="020F0502020204030204" pitchFamily="34" charset="0"/>
            </a:endParaRPr>
          </a:p>
          <a:p>
            <a:endParaRPr lang="x-none" sz="2600" dirty="0"/>
          </a:p>
        </p:txBody>
      </p:sp>
    </p:spTree>
    <p:extLst>
      <p:ext uri="{BB962C8B-B14F-4D97-AF65-F5344CB8AC3E}">
        <p14:creationId xmlns:p14="http://schemas.microsoft.com/office/powerpoint/2010/main" val="41451936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1305</TotalTime>
  <Words>591</Words>
  <Application>Microsoft Office PowerPoint</Application>
  <PresentationFormat>Widescreen</PresentationFormat>
  <Paragraphs>59</Paragraphs>
  <Slides>8</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8</vt:i4>
      </vt:variant>
    </vt:vector>
  </HeadingPairs>
  <TitlesOfParts>
    <vt:vector size="17" baseType="lpstr">
      <vt:lpstr>arial</vt:lpstr>
      <vt:lpstr>arial</vt:lpstr>
      <vt:lpstr>Calibri</vt:lpstr>
      <vt:lpstr>Calibri Light</vt:lpstr>
      <vt:lpstr>Lora</vt:lpstr>
      <vt:lpstr>Proxima Nova</vt:lpstr>
      <vt:lpstr>Times New Roman</vt:lpstr>
      <vt:lpstr>Wingdings</vt:lpstr>
      <vt:lpstr>Office Theme</vt:lpstr>
      <vt:lpstr>MILES OF SMILES DAY CARE</vt:lpstr>
      <vt:lpstr>PowerPoint Presentation</vt:lpstr>
      <vt:lpstr>Piaget’s Theory </vt:lpstr>
      <vt:lpstr>PowerPoint Presentation</vt:lpstr>
      <vt:lpstr>PowerPoint Presentation</vt:lpstr>
      <vt:lpstr>PowerPoint Presentation</vt:lpstr>
      <vt:lpstr>Creating a sensory basket</vt:lpstr>
      <vt:lpstr>References </vt:lpstr>
    </vt:vector>
  </TitlesOfParts>
  <Company>Grizli777</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AHMED YAR KHOSO</dc:creator>
  <cp:lastModifiedBy>Farzana</cp:lastModifiedBy>
  <cp:revision>8</cp:revision>
  <dcterms:created xsi:type="dcterms:W3CDTF">2023-02-16T10:04:28Z</dcterms:created>
  <dcterms:modified xsi:type="dcterms:W3CDTF">2023-02-19T22:10:35Z</dcterms:modified>
</cp:coreProperties>
</file>