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  <p:sldMasterId id="2147483685" r:id="rId3"/>
    <p:sldMasterId id="2147483709" r:id="rId4"/>
    <p:sldMasterId id="2147483722" r:id="rId5"/>
    <p:sldMasterId id="2147483735" r:id="rId6"/>
  </p:sldMasterIdLst>
  <p:notesMasterIdLst>
    <p:notesMasterId r:id="rId14"/>
  </p:notesMasterIdLst>
  <p:handoutMasterIdLst>
    <p:handoutMasterId r:id="rId15"/>
  </p:handoutMasterIdLst>
  <p:sldIdLst>
    <p:sldId id="281" r:id="rId7"/>
    <p:sldId id="291" r:id="rId8"/>
    <p:sldId id="283" r:id="rId9"/>
    <p:sldId id="258" r:id="rId10"/>
    <p:sldId id="282" r:id="rId11"/>
    <p:sldId id="284" r:id="rId12"/>
    <p:sldId id="292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  <a:srgbClr val="FF00FF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 varScale="1">
        <p:scale>
          <a:sx n="74" d="100"/>
          <a:sy n="74" d="100"/>
        </p:scale>
        <p:origin x="1056" y="6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4DA168-2E80-46A4-BA3C-64A6E1621C3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B5B83B-B80E-4E1A-AE3C-F7E5E489A607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Positive Rugby Experience</a:t>
          </a:r>
        </a:p>
      </dgm:t>
    </dgm:pt>
    <dgm:pt modelId="{2188803F-0E03-4A29-BD46-E4F0BD2FFD59}" type="sibTrans" cxnId="{45B30569-6AF1-4E60-AEC7-9BD5A236B296}">
      <dgm:prSet/>
      <dgm:spPr/>
      <dgm:t>
        <a:bodyPr/>
        <a:lstStyle/>
        <a:p>
          <a:endParaRPr lang="en-GB"/>
        </a:p>
      </dgm:t>
    </dgm:pt>
    <dgm:pt modelId="{31551142-24C2-4C57-BD21-06C4E2DE3B1E}" type="parTrans" cxnId="{45B30569-6AF1-4E60-AEC7-9BD5A236B296}">
      <dgm:prSet/>
      <dgm:spPr/>
      <dgm:t>
        <a:bodyPr/>
        <a:lstStyle/>
        <a:p>
          <a:endParaRPr lang="en-GB"/>
        </a:p>
      </dgm:t>
    </dgm:pt>
    <dgm:pt modelId="{02DA8E09-04DE-4BFC-B1D3-4B0E5CB9532E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Club Transfer</a:t>
          </a:r>
        </a:p>
      </dgm:t>
    </dgm:pt>
    <dgm:pt modelId="{30589AAB-44CC-437D-8307-8E22A5A55D74}" type="parTrans" cxnId="{ABAF93D1-8BDF-4A87-B814-48ED6482FC4E}">
      <dgm:prSet/>
      <dgm:spPr/>
      <dgm:t>
        <a:bodyPr/>
        <a:lstStyle/>
        <a:p>
          <a:endParaRPr lang="en-GB"/>
        </a:p>
      </dgm:t>
    </dgm:pt>
    <dgm:pt modelId="{2F0A66AF-0573-4493-ACEA-5987C8DE8F21}" type="sibTrans" cxnId="{ABAF93D1-8BDF-4A87-B814-48ED6482FC4E}">
      <dgm:prSet/>
      <dgm:spPr/>
      <dgm:t>
        <a:bodyPr/>
        <a:lstStyle/>
        <a:p>
          <a:endParaRPr lang="en-GB"/>
        </a:p>
      </dgm:t>
    </dgm:pt>
    <dgm:pt modelId="{B79C0531-B504-4041-A91A-FB7436AC32F2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>
              <a:solidFill>
                <a:schemeClr val="bg1"/>
              </a:solidFill>
            </a:rPr>
            <a:t>Retention</a:t>
          </a:r>
        </a:p>
      </dgm:t>
    </dgm:pt>
    <dgm:pt modelId="{08D18912-6E23-40BD-9624-CBC0C45C7D17}" type="parTrans" cxnId="{D8CE34A5-D690-41E4-9632-6FEFC8E4E41A}">
      <dgm:prSet/>
      <dgm:spPr/>
      <dgm:t>
        <a:bodyPr/>
        <a:lstStyle/>
        <a:p>
          <a:endParaRPr lang="en-GB"/>
        </a:p>
      </dgm:t>
    </dgm:pt>
    <dgm:pt modelId="{59F115C2-27E2-472C-9B64-147A493C105A}" type="sibTrans" cxnId="{D8CE34A5-D690-41E4-9632-6FEFC8E4E41A}">
      <dgm:prSet/>
      <dgm:spPr/>
      <dgm:t>
        <a:bodyPr/>
        <a:lstStyle/>
        <a:p>
          <a:endParaRPr lang="en-GB"/>
        </a:p>
      </dgm:t>
    </dgm:pt>
    <dgm:pt modelId="{DE5E8BED-E83E-4096-9703-CE029E9042E5}" type="pres">
      <dgm:prSet presAssocID="{CE4DA168-2E80-46A4-BA3C-64A6E1621C3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GB"/>
        </a:p>
      </dgm:t>
    </dgm:pt>
    <dgm:pt modelId="{A2E459EF-3B92-459F-AC2D-9698A033C5CE}" type="pres">
      <dgm:prSet presAssocID="{E7B5B83B-B80E-4E1A-AE3C-F7E5E489A607}" presName="root" presStyleCnt="0"/>
      <dgm:spPr/>
    </dgm:pt>
    <dgm:pt modelId="{B3621783-D106-46FF-98EC-CD9475086604}" type="pres">
      <dgm:prSet presAssocID="{E7B5B83B-B80E-4E1A-AE3C-F7E5E489A607}" presName="rootComposite" presStyleCnt="0"/>
      <dgm:spPr/>
    </dgm:pt>
    <dgm:pt modelId="{08C41B6B-DA59-4753-9AF6-FC2C8E01A222}" type="pres">
      <dgm:prSet presAssocID="{E7B5B83B-B80E-4E1A-AE3C-F7E5E489A607}" presName="rootText" presStyleLbl="node1" presStyleIdx="0" presStyleCnt="3" custScaleX="116782" custScaleY="366483" custLinFactNeighborX="-1023" custLinFactNeighborY="951"/>
      <dgm:spPr/>
      <dgm:t>
        <a:bodyPr/>
        <a:lstStyle/>
        <a:p>
          <a:endParaRPr lang="en-GB"/>
        </a:p>
      </dgm:t>
    </dgm:pt>
    <dgm:pt modelId="{8BA03630-4184-42AF-BC71-217655E2445D}" type="pres">
      <dgm:prSet presAssocID="{E7B5B83B-B80E-4E1A-AE3C-F7E5E489A607}" presName="rootConnector" presStyleLbl="node1" presStyleIdx="0" presStyleCnt="3"/>
      <dgm:spPr/>
      <dgm:t>
        <a:bodyPr/>
        <a:lstStyle/>
        <a:p>
          <a:endParaRPr lang="en-GB"/>
        </a:p>
      </dgm:t>
    </dgm:pt>
    <dgm:pt modelId="{32340177-32FC-4404-B670-CBDFC46899FB}" type="pres">
      <dgm:prSet presAssocID="{E7B5B83B-B80E-4E1A-AE3C-F7E5E489A607}" presName="childShape" presStyleCnt="0"/>
      <dgm:spPr/>
    </dgm:pt>
    <dgm:pt modelId="{D6252822-BDF5-44D7-8B39-90C32D949952}" type="pres">
      <dgm:prSet presAssocID="{02DA8E09-04DE-4BFC-B1D3-4B0E5CB9532E}" presName="root" presStyleCnt="0"/>
      <dgm:spPr/>
    </dgm:pt>
    <dgm:pt modelId="{4573268A-25D1-4436-AE6D-BC8C24DCE587}" type="pres">
      <dgm:prSet presAssocID="{02DA8E09-04DE-4BFC-B1D3-4B0E5CB9532E}" presName="rootComposite" presStyleCnt="0"/>
      <dgm:spPr/>
    </dgm:pt>
    <dgm:pt modelId="{9B149B77-212A-42F2-99BA-C9D18DEA316D}" type="pres">
      <dgm:prSet presAssocID="{02DA8E09-04DE-4BFC-B1D3-4B0E5CB9532E}" presName="rootText" presStyleLbl="node1" presStyleIdx="1" presStyleCnt="3" custScaleY="371224"/>
      <dgm:spPr/>
      <dgm:t>
        <a:bodyPr/>
        <a:lstStyle/>
        <a:p>
          <a:endParaRPr lang="en-GB"/>
        </a:p>
      </dgm:t>
    </dgm:pt>
    <dgm:pt modelId="{1487195F-7660-4226-8C6A-22E7289DC168}" type="pres">
      <dgm:prSet presAssocID="{02DA8E09-04DE-4BFC-B1D3-4B0E5CB9532E}" presName="rootConnector" presStyleLbl="node1" presStyleIdx="1" presStyleCnt="3"/>
      <dgm:spPr/>
      <dgm:t>
        <a:bodyPr/>
        <a:lstStyle/>
        <a:p>
          <a:endParaRPr lang="en-GB"/>
        </a:p>
      </dgm:t>
    </dgm:pt>
    <dgm:pt modelId="{D659119A-A6A9-4E54-B84E-DD5186E0DA4D}" type="pres">
      <dgm:prSet presAssocID="{02DA8E09-04DE-4BFC-B1D3-4B0E5CB9532E}" presName="childShape" presStyleCnt="0"/>
      <dgm:spPr/>
    </dgm:pt>
    <dgm:pt modelId="{7AD5A7F3-E680-4BAA-8925-75CEF80877D1}" type="pres">
      <dgm:prSet presAssocID="{B79C0531-B504-4041-A91A-FB7436AC32F2}" presName="root" presStyleCnt="0"/>
      <dgm:spPr/>
    </dgm:pt>
    <dgm:pt modelId="{1FFA822F-1F37-4199-90D6-FF163885C4C7}" type="pres">
      <dgm:prSet presAssocID="{B79C0531-B504-4041-A91A-FB7436AC32F2}" presName="rootComposite" presStyleCnt="0"/>
      <dgm:spPr/>
    </dgm:pt>
    <dgm:pt modelId="{1CFD0FA2-91B6-4471-9E57-640C1D0F0272}" type="pres">
      <dgm:prSet presAssocID="{B79C0531-B504-4041-A91A-FB7436AC32F2}" presName="rootText" presStyleLbl="node1" presStyleIdx="2" presStyleCnt="3" custScaleY="369615"/>
      <dgm:spPr/>
      <dgm:t>
        <a:bodyPr/>
        <a:lstStyle/>
        <a:p>
          <a:endParaRPr lang="en-GB"/>
        </a:p>
      </dgm:t>
    </dgm:pt>
    <dgm:pt modelId="{BEE07E41-37E0-4471-933A-796A2CFB0FED}" type="pres">
      <dgm:prSet presAssocID="{B79C0531-B504-4041-A91A-FB7436AC32F2}" presName="rootConnector" presStyleLbl="node1" presStyleIdx="2" presStyleCnt="3"/>
      <dgm:spPr/>
      <dgm:t>
        <a:bodyPr/>
        <a:lstStyle/>
        <a:p>
          <a:endParaRPr lang="en-GB"/>
        </a:p>
      </dgm:t>
    </dgm:pt>
    <dgm:pt modelId="{CB2E8BC5-E617-4D72-B25D-E43F8F77BCC8}" type="pres">
      <dgm:prSet presAssocID="{B79C0531-B504-4041-A91A-FB7436AC32F2}" presName="childShape" presStyleCnt="0"/>
      <dgm:spPr/>
    </dgm:pt>
  </dgm:ptLst>
  <dgm:cxnLst>
    <dgm:cxn modelId="{0848B055-9CA7-4943-85E0-CE3EE90BC5D4}" type="presOf" srcId="{B79C0531-B504-4041-A91A-FB7436AC32F2}" destId="{BEE07E41-37E0-4471-933A-796A2CFB0FED}" srcOrd="1" destOrd="0" presId="urn:microsoft.com/office/officeart/2005/8/layout/hierarchy3"/>
    <dgm:cxn modelId="{7170BDBE-583E-4C83-B93A-1DBD3697190B}" type="presOf" srcId="{E7B5B83B-B80E-4E1A-AE3C-F7E5E489A607}" destId="{08C41B6B-DA59-4753-9AF6-FC2C8E01A222}" srcOrd="0" destOrd="0" presId="urn:microsoft.com/office/officeart/2005/8/layout/hierarchy3"/>
    <dgm:cxn modelId="{45B30569-6AF1-4E60-AEC7-9BD5A236B296}" srcId="{CE4DA168-2E80-46A4-BA3C-64A6E1621C33}" destId="{E7B5B83B-B80E-4E1A-AE3C-F7E5E489A607}" srcOrd="0" destOrd="0" parTransId="{31551142-24C2-4C57-BD21-06C4E2DE3B1E}" sibTransId="{2188803F-0E03-4A29-BD46-E4F0BD2FFD59}"/>
    <dgm:cxn modelId="{E5DE0A41-23E9-462D-9CD0-936686D6BB7B}" type="presOf" srcId="{02DA8E09-04DE-4BFC-B1D3-4B0E5CB9532E}" destId="{9B149B77-212A-42F2-99BA-C9D18DEA316D}" srcOrd="0" destOrd="0" presId="urn:microsoft.com/office/officeart/2005/8/layout/hierarchy3"/>
    <dgm:cxn modelId="{D8CE34A5-D690-41E4-9632-6FEFC8E4E41A}" srcId="{CE4DA168-2E80-46A4-BA3C-64A6E1621C33}" destId="{B79C0531-B504-4041-A91A-FB7436AC32F2}" srcOrd="2" destOrd="0" parTransId="{08D18912-6E23-40BD-9624-CBC0C45C7D17}" sibTransId="{59F115C2-27E2-472C-9B64-147A493C105A}"/>
    <dgm:cxn modelId="{ABAF93D1-8BDF-4A87-B814-48ED6482FC4E}" srcId="{CE4DA168-2E80-46A4-BA3C-64A6E1621C33}" destId="{02DA8E09-04DE-4BFC-B1D3-4B0E5CB9532E}" srcOrd="1" destOrd="0" parTransId="{30589AAB-44CC-437D-8307-8E22A5A55D74}" sibTransId="{2F0A66AF-0573-4493-ACEA-5987C8DE8F21}"/>
    <dgm:cxn modelId="{66A229C0-F413-4A02-92E5-319A0F583460}" type="presOf" srcId="{02DA8E09-04DE-4BFC-B1D3-4B0E5CB9532E}" destId="{1487195F-7660-4226-8C6A-22E7289DC168}" srcOrd="1" destOrd="0" presId="urn:microsoft.com/office/officeart/2005/8/layout/hierarchy3"/>
    <dgm:cxn modelId="{89B1B382-DF41-4CA4-A86F-3995A9168C94}" type="presOf" srcId="{B79C0531-B504-4041-A91A-FB7436AC32F2}" destId="{1CFD0FA2-91B6-4471-9E57-640C1D0F0272}" srcOrd="0" destOrd="0" presId="urn:microsoft.com/office/officeart/2005/8/layout/hierarchy3"/>
    <dgm:cxn modelId="{09C7442D-315C-4213-837A-A417C8319072}" type="presOf" srcId="{CE4DA168-2E80-46A4-BA3C-64A6E1621C33}" destId="{DE5E8BED-E83E-4096-9703-CE029E9042E5}" srcOrd="0" destOrd="0" presId="urn:microsoft.com/office/officeart/2005/8/layout/hierarchy3"/>
    <dgm:cxn modelId="{7C57BB1B-0CE6-409A-A607-EEB66FD039FC}" type="presOf" srcId="{E7B5B83B-B80E-4E1A-AE3C-F7E5E489A607}" destId="{8BA03630-4184-42AF-BC71-217655E2445D}" srcOrd="1" destOrd="0" presId="urn:microsoft.com/office/officeart/2005/8/layout/hierarchy3"/>
    <dgm:cxn modelId="{21BDD2B6-BFD5-42BA-961F-4BA2B03195ED}" type="presParOf" srcId="{DE5E8BED-E83E-4096-9703-CE029E9042E5}" destId="{A2E459EF-3B92-459F-AC2D-9698A033C5CE}" srcOrd="0" destOrd="0" presId="urn:microsoft.com/office/officeart/2005/8/layout/hierarchy3"/>
    <dgm:cxn modelId="{5893C114-72D9-4EDD-9472-80AA353B1624}" type="presParOf" srcId="{A2E459EF-3B92-459F-AC2D-9698A033C5CE}" destId="{B3621783-D106-46FF-98EC-CD9475086604}" srcOrd="0" destOrd="0" presId="urn:microsoft.com/office/officeart/2005/8/layout/hierarchy3"/>
    <dgm:cxn modelId="{58E9C193-1648-437C-AFDA-7C445831D9C9}" type="presParOf" srcId="{B3621783-D106-46FF-98EC-CD9475086604}" destId="{08C41B6B-DA59-4753-9AF6-FC2C8E01A222}" srcOrd="0" destOrd="0" presId="urn:microsoft.com/office/officeart/2005/8/layout/hierarchy3"/>
    <dgm:cxn modelId="{35EE374E-55C8-46F3-B555-BACB7926462C}" type="presParOf" srcId="{B3621783-D106-46FF-98EC-CD9475086604}" destId="{8BA03630-4184-42AF-BC71-217655E2445D}" srcOrd="1" destOrd="0" presId="urn:microsoft.com/office/officeart/2005/8/layout/hierarchy3"/>
    <dgm:cxn modelId="{36F3282F-D6C9-49FC-A0FD-A62369AC9FE4}" type="presParOf" srcId="{A2E459EF-3B92-459F-AC2D-9698A033C5CE}" destId="{32340177-32FC-4404-B670-CBDFC46899FB}" srcOrd="1" destOrd="0" presId="urn:microsoft.com/office/officeart/2005/8/layout/hierarchy3"/>
    <dgm:cxn modelId="{B9F17B01-F48E-458F-A898-35033FC87D28}" type="presParOf" srcId="{DE5E8BED-E83E-4096-9703-CE029E9042E5}" destId="{D6252822-BDF5-44D7-8B39-90C32D949952}" srcOrd="1" destOrd="0" presId="urn:microsoft.com/office/officeart/2005/8/layout/hierarchy3"/>
    <dgm:cxn modelId="{EADAA4B5-C3C1-4D5B-90B3-3086E367E6A6}" type="presParOf" srcId="{D6252822-BDF5-44D7-8B39-90C32D949952}" destId="{4573268A-25D1-4436-AE6D-BC8C24DCE587}" srcOrd="0" destOrd="0" presId="urn:microsoft.com/office/officeart/2005/8/layout/hierarchy3"/>
    <dgm:cxn modelId="{83090C06-F6B4-428A-9106-18A636EA827A}" type="presParOf" srcId="{4573268A-25D1-4436-AE6D-BC8C24DCE587}" destId="{9B149B77-212A-42F2-99BA-C9D18DEA316D}" srcOrd="0" destOrd="0" presId="urn:microsoft.com/office/officeart/2005/8/layout/hierarchy3"/>
    <dgm:cxn modelId="{1FFE0844-FD68-4771-A026-6A928ED5BEB3}" type="presParOf" srcId="{4573268A-25D1-4436-AE6D-BC8C24DCE587}" destId="{1487195F-7660-4226-8C6A-22E7289DC168}" srcOrd="1" destOrd="0" presId="urn:microsoft.com/office/officeart/2005/8/layout/hierarchy3"/>
    <dgm:cxn modelId="{EEDBD62D-4761-47B8-96D9-6679200BF1A5}" type="presParOf" srcId="{D6252822-BDF5-44D7-8B39-90C32D949952}" destId="{D659119A-A6A9-4E54-B84E-DD5186E0DA4D}" srcOrd="1" destOrd="0" presId="urn:microsoft.com/office/officeart/2005/8/layout/hierarchy3"/>
    <dgm:cxn modelId="{B179C408-CA5B-48FE-9983-4092864663EC}" type="presParOf" srcId="{DE5E8BED-E83E-4096-9703-CE029E9042E5}" destId="{7AD5A7F3-E680-4BAA-8925-75CEF80877D1}" srcOrd="2" destOrd="0" presId="urn:microsoft.com/office/officeart/2005/8/layout/hierarchy3"/>
    <dgm:cxn modelId="{139FAFD7-8199-412A-BC06-E809771FDC49}" type="presParOf" srcId="{7AD5A7F3-E680-4BAA-8925-75CEF80877D1}" destId="{1FFA822F-1F37-4199-90D6-FF163885C4C7}" srcOrd="0" destOrd="0" presId="urn:microsoft.com/office/officeart/2005/8/layout/hierarchy3"/>
    <dgm:cxn modelId="{3014E64D-32EC-4546-A528-DDF880D94B8D}" type="presParOf" srcId="{1FFA822F-1F37-4199-90D6-FF163885C4C7}" destId="{1CFD0FA2-91B6-4471-9E57-640C1D0F0272}" srcOrd="0" destOrd="0" presId="urn:microsoft.com/office/officeart/2005/8/layout/hierarchy3"/>
    <dgm:cxn modelId="{D1C54968-2B38-41A7-8BC4-4A5CE439AA62}" type="presParOf" srcId="{1FFA822F-1F37-4199-90D6-FF163885C4C7}" destId="{BEE07E41-37E0-4471-933A-796A2CFB0FED}" srcOrd="1" destOrd="0" presId="urn:microsoft.com/office/officeart/2005/8/layout/hierarchy3"/>
    <dgm:cxn modelId="{0888D067-60CD-4ADC-B98B-6E43580148F0}" type="presParOf" srcId="{7AD5A7F3-E680-4BAA-8925-75CEF80877D1}" destId="{CB2E8BC5-E617-4D72-B25D-E43F8F77BCC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9E77AF-2CD1-45A7-A605-0B120328ACCA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BAB04F-5B89-442F-830D-CB784A2519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65743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368E6C-C45F-4D93-A9E8-634FB0D07CFC}" type="datetimeFigureOut">
              <a:rPr lang="en-GB" smtClean="0"/>
              <a:t>08/03/2018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E59EF-7650-4EE7-82BD-E6828936F1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87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206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351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3352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2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454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63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1378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7493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186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612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9881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13" y="274638"/>
            <a:ext cx="8218487" cy="56022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clip art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8185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9196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35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4000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0" y="1600200"/>
            <a:ext cx="410527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1525" y="1600200"/>
            <a:ext cx="410527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7744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9512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4704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92090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33586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08883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3862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96063" y="333375"/>
            <a:ext cx="2090737" cy="57927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3850" y="333375"/>
            <a:ext cx="6119813" cy="57927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56765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EEAB5A-11D0-433C-9EB9-A9D61AF91C0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408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1A289B-4F33-4EB3-85A3-6C9CE2A3A7E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992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5BAD04-65D9-4CBF-B3E0-7A1B9E36DB8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579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0" y="1600200"/>
            <a:ext cx="410527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81525" y="1600200"/>
            <a:ext cx="4105275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7FD01A-F852-4010-95D9-344F5BF89B09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35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9FEB0E-4694-455F-B055-9816517EABB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9772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83C2C6-ED27-4FBA-B161-73B3336D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9372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29F4B2-9433-41CF-A632-6DE7D484039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81497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61A25B-1AA0-43D3-98A9-49F424102FEA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567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3001EA-8B6A-4151-8A8E-27151407B47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72973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64D756-A34A-409B-B8BF-382F09DFAD6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504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96063" y="274638"/>
            <a:ext cx="2090737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3850" y="274638"/>
            <a:ext cx="6119813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D4F14F-8C67-4FA5-ACBB-C8AAFD9B0F6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7596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54" y="2130848"/>
            <a:ext cx="7773293" cy="14700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824" y="3886647"/>
            <a:ext cx="6400354" cy="1752451"/>
          </a:xfrm>
        </p:spPr>
        <p:txBody>
          <a:bodyPr/>
          <a:lstStyle>
            <a:lvl1pPr marL="0" indent="0" algn="ctr">
              <a:buNone/>
              <a:defRPr/>
            </a:lvl1pPr>
            <a:lvl2pPr marL="321457" indent="0" algn="ctr">
              <a:buNone/>
              <a:defRPr/>
            </a:lvl2pPr>
            <a:lvl3pPr marL="642915" indent="0" algn="ctr">
              <a:buNone/>
              <a:defRPr/>
            </a:lvl3pPr>
            <a:lvl4pPr marL="964372" indent="0" algn="ctr">
              <a:buNone/>
              <a:defRPr/>
            </a:lvl4pPr>
            <a:lvl5pPr marL="1285829" indent="0" algn="ctr">
              <a:buNone/>
              <a:defRPr/>
            </a:lvl5pPr>
            <a:lvl6pPr marL="1607287" indent="0" algn="ctr">
              <a:buNone/>
              <a:defRPr/>
            </a:lvl6pPr>
            <a:lvl7pPr marL="1928744" indent="0" algn="ctr">
              <a:buNone/>
              <a:defRPr/>
            </a:lvl7pPr>
            <a:lvl8pPr marL="2250201" indent="0" algn="ctr">
              <a:buNone/>
              <a:defRPr/>
            </a:lvl8pPr>
            <a:lvl9pPr marL="257165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49722963"/>
      </p:ext>
    </p:extLst>
  </p:cSld>
  <p:clrMapOvr>
    <a:masterClrMapping/>
  </p:clrMapOvr>
  <p:transition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3143230"/>
      </p:ext>
    </p:extLst>
  </p:cSld>
  <p:clrMapOvr>
    <a:masterClrMapping/>
  </p:clrMapOvr>
  <p:transition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189" y="4406801"/>
            <a:ext cx="7772176" cy="1361777"/>
          </a:xfrm>
        </p:spPr>
        <p:txBody>
          <a:bodyPr anchor="t"/>
          <a:lstStyle>
            <a:lvl1pPr algn="l">
              <a:defRPr sz="28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189" y="2906613"/>
            <a:ext cx="7772176" cy="1500188"/>
          </a:xfrm>
        </p:spPr>
        <p:txBody>
          <a:bodyPr anchor="b"/>
          <a:lstStyle>
            <a:lvl1pPr marL="0" indent="0">
              <a:buNone/>
              <a:defRPr sz="1400"/>
            </a:lvl1pPr>
            <a:lvl2pPr marL="321457" indent="0">
              <a:buNone/>
              <a:defRPr sz="1300"/>
            </a:lvl2pPr>
            <a:lvl3pPr marL="642915" indent="0">
              <a:buNone/>
              <a:defRPr sz="1100"/>
            </a:lvl3pPr>
            <a:lvl4pPr marL="964372" indent="0">
              <a:buNone/>
              <a:defRPr sz="1000"/>
            </a:lvl4pPr>
            <a:lvl5pPr marL="1285829" indent="0">
              <a:buNone/>
              <a:defRPr sz="1000"/>
            </a:lvl5pPr>
            <a:lvl6pPr marL="1607287" indent="0">
              <a:buNone/>
              <a:defRPr sz="1000"/>
            </a:lvl6pPr>
            <a:lvl7pPr marL="1928744" indent="0">
              <a:buNone/>
              <a:defRPr sz="1000"/>
            </a:lvl7pPr>
            <a:lvl8pPr marL="2250201" indent="0">
              <a:buNone/>
              <a:defRPr sz="1000"/>
            </a:lvl8pPr>
            <a:lvl9pPr marL="257165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6868923"/>
      </p:ext>
    </p:extLst>
  </p:cSld>
  <p:clrMapOvr>
    <a:masterClrMapping/>
  </p:clrMapOvr>
  <p:transition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969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5578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36949768"/>
      </p:ext>
    </p:extLst>
  </p:cSld>
  <p:clrMapOvr>
    <a:masterClrMapping/>
  </p:clrMapOvr>
  <p:transition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4588"/>
            <a:ext cx="822870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647" y="1534791"/>
            <a:ext cx="4039568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647" y="2174379"/>
            <a:ext cx="4039568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555" y="1534791"/>
            <a:ext cx="4041799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555" y="2174379"/>
            <a:ext cx="4041799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5544290"/>
      </p:ext>
    </p:extLst>
  </p:cSld>
  <p:clrMapOvr>
    <a:masterClrMapping/>
  </p:clrMapOvr>
  <p:transition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45741232"/>
      </p:ext>
    </p:extLst>
  </p:cSld>
  <p:clrMapOvr>
    <a:masterClrMapping/>
  </p:clrMapOvr>
  <p:transition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6346710"/>
      </p:ext>
    </p:extLst>
  </p:cSld>
  <p:clrMapOvr>
    <a:masterClrMapping/>
  </p:clrMapOvr>
  <p:transition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3473"/>
            <a:ext cx="3008189" cy="116197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224" y="273472"/>
            <a:ext cx="5111130" cy="585229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7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47" y="1435448"/>
            <a:ext cx="3008189" cy="469031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61833408"/>
      </p:ext>
    </p:extLst>
  </p:cSld>
  <p:clrMapOvr>
    <a:masterClrMapping/>
  </p:clrMapOvr>
  <p:transition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635" y="4800824"/>
            <a:ext cx="5486177" cy="56703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635" y="612800"/>
            <a:ext cx="5486177" cy="4114354"/>
          </a:xfrm>
        </p:spPr>
        <p:txBody>
          <a:bodyPr/>
          <a:lstStyle>
            <a:lvl1pPr marL="0" indent="0">
              <a:buNone/>
              <a:defRPr sz="2200"/>
            </a:lvl1pPr>
            <a:lvl2pPr marL="321457" indent="0">
              <a:buNone/>
              <a:defRPr sz="2000"/>
            </a:lvl2pPr>
            <a:lvl3pPr marL="642915" indent="0">
              <a:buNone/>
              <a:defRPr sz="1700"/>
            </a:lvl3pPr>
            <a:lvl4pPr marL="964372" indent="0">
              <a:buNone/>
              <a:defRPr sz="1400"/>
            </a:lvl4pPr>
            <a:lvl5pPr marL="1285829" indent="0">
              <a:buNone/>
              <a:defRPr sz="1400"/>
            </a:lvl5pPr>
            <a:lvl6pPr marL="1607287" indent="0">
              <a:buNone/>
              <a:defRPr sz="1400"/>
            </a:lvl6pPr>
            <a:lvl7pPr marL="1928744" indent="0">
              <a:buNone/>
              <a:defRPr sz="1400"/>
            </a:lvl7pPr>
            <a:lvl8pPr marL="2250201" indent="0">
              <a:buNone/>
              <a:defRPr sz="1400"/>
            </a:lvl8pPr>
            <a:lvl9pPr marL="2571659" indent="0">
              <a:buNone/>
              <a:defRPr sz="1400"/>
            </a:lvl9pPr>
          </a:lstStyle>
          <a:p>
            <a:pPr lvl="0"/>
            <a:r>
              <a:rPr lang="en-US" noProof="0">
                <a:sym typeface="Gill Sans" charset="0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635" y="5367859"/>
            <a:ext cx="5486177" cy="80478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57988423"/>
      </p:ext>
    </p:extLst>
  </p:cSld>
  <p:clrMapOvr>
    <a:masterClrMapping/>
  </p:clrMapOvr>
  <p:transition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1514542"/>
      </p:ext>
    </p:extLst>
  </p:cSld>
  <p:clrMapOvr>
    <a:masterClrMapping/>
  </p:clrMapOvr>
  <p:transition/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11515" y="1151930"/>
            <a:ext cx="1839516" cy="31789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2969" y="1151930"/>
            <a:ext cx="5411391" cy="31789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86735650"/>
      </p:ext>
    </p:extLst>
  </p:cSld>
  <p:clrMapOvr>
    <a:masterClrMapping/>
  </p:clrMapOvr>
  <p:transition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54" y="2130848"/>
            <a:ext cx="7773293" cy="147004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824" y="3886647"/>
            <a:ext cx="6400354" cy="1752451"/>
          </a:xfrm>
        </p:spPr>
        <p:txBody>
          <a:bodyPr/>
          <a:lstStyle>
            <a:lvl1pPr marL="0" indent="0" algn="ctr">
              <a:buNone/>
              <a:defRPr/>
            </a:lvl1pPr>
            <a:lvl2pPr marL="321457" indent="0" algn="ctr">
              <a:buNone/>
              <a:defRPr/>
            </a:lvl2pPr>
            <a:lvl3pPr marL="642915" indent="0" algn="ctr">
              <a:buNone/>
              <a:defRPr/>
            </a:lvl3pPr>
            <a:lvl4pPr marL="964372" indent="0" algn="ctr">
              <a:buNone/>
              <a:defRPr/>
            </a:lvl4pPr>
            <a:lvl5pPr marL="1285829" indent="0" algn="ctr">
              <a:buNone/>
              <a:defRPr/>
            </a:lvl5pPr>
            <a:lvl6pPr marL="1607287" indent="0" algn="ctr">
              <a:buNone/>
              <a:defRPr/>
            </a:lvl6pPr>
            <a:lvl7pPr marL="1928744" indent="0" algn="ctr">
              <a:buNone/>
              <a:defRPr/>
            </a:lvl7pPr>
            <a:lvl8pPr marL="2250201" indent="0" algn="ctr">
              <a:buNone/>
              <a:defRPr/>
            </a:lvl8pPr>
            <a:lvl9pPr marL="2571659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53427944"/>
      </p:ext>
    </p:extLst>
  </p:cSld>
  <p:clrMapOvr>
    <a:masterClrMapping/>
  </p:clrMapOvr>
  <p:transition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154567"/>
      </p:ext>
    </p:extLst>
  </p:cSld>
  <p:clrMapOvr>
    <a:masterClrMapping/>
  </p:clrMapOvr>
  <p:transition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189" y="4406801"/>
            <a:ext cx="7772176" cy="1361777"/>
          </a:xfrm>
        </p:spPr>
        <p:txBody>
          <a:bodyPr anchor="t"/>
          <a:lstStyle>
            <a:lvl1pPr algn="l">
              <a:defRPr sz="28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189" y="2906613"/>
            <a:ext cx="7772176" cy="1500188"/>
          </a:xfrm>
        </p:spPr>
        <p:txBody>
          <a:bodyPr anchor="b"/>
          <a:lstStyle>
            <a:lvl1pPr marL="0" indent="0">
              <a:buNone/>
              <a:defRPr sz="1400"/>
            </a:lvl1pPr>
            <a:lvl2pPr marL="321457" indent="0">
              <a:buNone/>
              <a:defRPr sz="1300"/>
            </a:lvl2pPr>
            <a:lvl3pPr marL="642915" indent="0">
              <a:buNone/>
              <a:defRPr sz="1100"/>
            </a:lvl3pPr>
            <a:lvl4pPr marL="964372" indent="0">
              <a:buNone/>
              <a:defRPr sz="1000"/>
            </a:lvl4pPr>
            <a:lvl5pPr marL="1285829" indent="0">
              <a:buNone/>
              <a:defRPr sz="1000"/>
            </a:lvl5pPr>
            <a:lvl6pPr marL="1607287" indent="0">
              <a:buNone/>
              <a:defRPr sz="1000"/>
            </a:lvl6pPr>
            <a:lvl7pPr marL="1928744" indent="0">
              <a:buNone/>
              <a:defRPr sz="1000"/>
            </a:lvl7pPr>
            <a:lvl8pPr marL="2250201" indent="0">
              <a:buNone/>
              <a:defRPr sz="1000"/>
            </a:lvl8pPr>
            <a:lvl9pPr marL="257165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28881600"/>
      </p:ext>
    </p:extLst>
  </p:cSld>
  <p:clrMapOvr>
    <a:masterClrMapping/>
  </p:clrMapOvr>
  <p:transition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969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5578" y="3536156"/>
            <a:ext cx="3625453" cy="794742"/>
          </a:xfrm>
        </p:spPr>
        <p:txBody>
          <a:bodyPr/>
          <a:lstStyle>
            <a:lvl1pPr>
              <a:defRPr sz="2000"/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lvl6pPr>
              <a:defRPr sz="1300"/>
            </a:lvl6pPr>
            <a:lvl7pPr>
              <a:defRPr sz="1300"/>
            </a:lvl7pPr>
            <a:lvl8pPr>
              <a:defRPr sz="1300"/>
            </a:lvl8pPr>
            <a:lvl9pPr>
              <a:defRPr sz="13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69027708"/>
      </p:ext>
    </p:extLst>
  </p:cSld>
  <p:clrMapOvr>
    <a:masterClrMapping/>
  </p:clrMapOvr>
  <p:transition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4588"/>
            <a:ext cx="822870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647" y="1534791"/>
            <a:ext cx="4039568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647" y="2174379"/>
            <a:ext cx="4039568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555" y="1534791"/>
            <a:ext cx="4041799" cy="639589"/>
          </a:xfrm>
        </p:spPr>
        <p:txBody>
          <a:bodyPr anchor="b"/>
          <a:lstStyle>
            <a:lvl1pPr marL="0" indent="0">
              <a:buNone/>
              <a:defRPr sz="1700" b="1"/>
            </a:lvl1pPr>
            <a:lvl2pPr marL="321457" indent="0">
              <a:buNone/>
              <a:defRPr sz="1400" b="1"/>
            </a:lvl2pPr>
            <a:lvl3pPr marL="642915" indent="0">
              <a:buNone/>
              <a:defRPr sz="1300" b="1"/>
            </a:lvl3pPr>
            <a:lvl4pPr marL="964372" indent="0">
              <a:buNone/>
              <a:defRPr sz="1100" b="1"/>
            </a:lvl4pPr>
            <a:lvl5pPr marL="1285829" indent="0">
              <a:buNone/>
              <a:defRPr sz="1100" b="1"/>
            </a:lvl5pPr>
            <a:lvl6pPr marL="1607287" indent="0">
              <a:buNone/>
              <a:defRPr sz="1100" b="1"/>
            </a:lvl6pPr>
            <a:lvl7pPr marL="1928744" indent="0">
              <a:buNone/>
              <a:defRPr sz="1100" b="1"/>
            </a:lvl7pPr>
            <a:lvl8pPr marL="2250201" indent="0">
              <a:buNone/>
              <a:defRPr sz="1100" b="1"/>
            </a:lvl8pPr>
            <a:lvl9pPr marL="2571659" indent="0">
              <a:buNone/>
              <a:defRPr sz="1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555" y="2174379"/>
            <a:ext cx="4041799" cy="3951387"/>
          </a:xfrm>
        </p:spPr>
        <p:txBody>
          <a:bodyPr/>
          <a:lstStyle>
            <a:lvl1pPr>
              <a:defRPr sz="1700"/>
            </a:lvl1pPr>
            <a:lvl2pPr>
              <a:defRPr sz="1400"/>
            </a:lvl2pPr>
            <a:lvl3pPr>
              <a:defRPr sz="13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34188155"/>
      </p:ext>
    </p:extLst>
  </p:cSld>
  <p:clrMapOvr>
    <a:masterClrMapping/>
  </p:clrMapOvr>
  <p:transition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36533889"/>
      </p:ext>
    </p:extLst>
  </p:cSld>
  <p:clrMapOvr>
    <a:masterClrMapping/>
  </p:clrMapOvr>
  <p:transition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1600321"/>
      </p:ext>
    </p:extLst>
  </p:cSld>
  <p:clrMapOvr>
    <a:masterClrMapping/>
  </p:clrMapOvr>
  <p:transition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7" y="273473"/>
            <a:ext cx="3008189" cy="116197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224" y="273472"/>
            <a:ext cx="5111130" cy="5852294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7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47" y="1435448"/>
            <a:ext cx="3008189" cy="469031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39487443"/>
      </p:ext>
    </p:extLst>
  </p:cSld>
  <p:clrMapOvr>
    <a:masterClrMapping/>
  </p:clrMapOvr>
  <p:transition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635" y="4800824"/>
            <a:ext cx="5486177" cy="567035"/>
          </a:xfrm>
        </p:spPr>
        <p:txBody>
          <a:bodyPr/>
          <a:lstStyle>
            <a:lvl1pPr algn="l">
              <a:defRPr sz="14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635" y="612800"/>
            <a:ext cx="5486177" cy="4114354"/>
          </a:xfrm>
        </p:spPr>
        <p:txBody>
          <a:bodyPr/>
          <a:lstStyle>
            <a:lvl1pPr marL="0" indent="0">
              <a:buNone/>
              <a:defRPr sz="2200"/>
            </a:lvl1pPr>
            <a:lvl2pPr marL="321457" indent="0">
              <a:buNone/>
              <a:defRPr sz="2000"/>
            </a:lvl2pPr>
            <a:lvl3pPr marL="642915" indent="0">
              <a:buNone/>
              <a:defRPr sz="1700"/>
            </a:lvl3pPr>
            <a:lvl4pPr marL="964372" indent="0">
              <a:buNone/>
              <a:defRPr sz="1400"/>
            </a:lvl4pPr>
            <a:lvl5pPr marL="1285829" indent="0">
              <a:buNone/>
              <a:defRPr sz="1400"/>
            </a:lvl5pPr>
            <a:lvl6pPr marL="1607287" indent="0">
              <a:buNone/>
              <a:defRPr sz="1400"/>
            </a:lvl6pPr>
            <a:lvl7pPr marL="1928744" indent="0">
              <a:buNone/>
              <a:defRPr sz="1400"/>
            </a:lvl7pPr>
            <a:lvl8pPr marL="2250201" indent="0">
              <a:buNone/>
              <a:defRPr sz="1400"/>
            </a:lvl8pPr>
            <a:lvl9pPr marL="2571659" indent="0">
              <a:buNone/>
              <a:defRPr sz="1400"/>
            </a:lvl9pPr>
          </a:lstStyle>
          <a:p>
            <a:pPr lvl="0"/>
            <a:r>
              <a:rPr lang="en-US" noProof="0">
                <a:sym typeface="Gill Sans" charset="0"/>
              </a:rP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635" y="5367859"/>
            <a:ext cx="5486177" cy="804788"/>
          </a:xfrm>
        </p:spPr>
        <p:txBody>
          <a:bodyPr/>
          <a:lstStyle>
            <a:lvl1pPr marL="0" indent="0">
              <a:buNone/>
              <a:defRPr sz="1000"/>
            </a:lvl1pPr>
            <a:lvl2pPr marL="321457" indent="0">
              <a:buNone/>
              <a:defRPr sz="800"/>
            </a:lvl2pPr>
            <a:lvl3pPr marL="642915" indent="0">
              <a:buNone/>
              <a:defRPr sz="700"/>
            </a:lvl3pPr>
            <a:lvl4pPr marL="964372" indent="0">
              <a:buNone/>
              <a:defRPr sz="600"/>
            </a:lvl4pPr>
            <a:lvl5pPr marL="1285829" indent="0">
              <a:buNone/>
              <a:defRPr sz="600"/>
            </a:lvl5pPr>
            <a:lvl6pPr marL="1607287" indent="0">
              <a:buNone/>
              <a:defRPr sz="600"/>
            </a:lvl6pPr>
            <a:lvl7pPr marL="1928744" indent="0">
              <a:buNone/>
              <a:defRPr sz="600"/>
            </a:lvl7pPr>
            <a:lvl8pPr marL="2250201" indent="0">
              <a:buNone/>
              <a:defRPr sz="600"/>
            </a:lvl8pPr>
            <a:lvl9pPr marL="2571659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2713020"/>
      </p:ext>
    </p:extLst>
  </p:cSld>
  <p:clrMapOvr>
    <a:masterClrMapping/>
  </p:clrMapOvr>
  <p:transition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24473786"/>
      </p:ext>
    </p:extLst>
  </p:cSld>
  <p:clrMapOvr>
    <a:masterClrMapping/>
  </p:clrMapOvr>
  <p:transition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11515" y="1151930"/>
            <a:ext cx="1839516" cy="317896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2969" y="1151930"/>
            <a:ext cx="5411391" cy="317896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2776783"/>
      </p:ext>
    </p:extLst>
  </p:cSld>
  <p:clrMapOvr>
    <a:masterClrMapping/>
  </p:clrMapOvr>
  <p:transition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7AA860-54BC-47F3-97D9-4386FD221AD0}" type="datetime1">
              <a:rPr lang="en-GB">
                <a:solidFill>
                  <a:prstClr val="black"/>
                </a:solidFill>
              </a:rPr>
              <a:pPr>
                <a:defRPr/>
              </a:pPr>
              <a:t>08/03/2018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4DF45-6639-42DA-83DE-3DCA9B69624D}" type="slidenum">
              <a:rPr lang="en-GB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41829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56602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600" b="1">
                <a:solidFill>
                  <a:schemeClr val="bg1"/>
                </a:solidFill>
              </a:defRPr>
            </a:lvl1pPr>
          </a:lstStyle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5683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852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0917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48780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21640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30400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33007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52245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7993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2A30B-BA4D-2840-875A-1AA91481BC56}" type="datetimeFigureOut">
              <a:rPr lang="en-US" smtClean="0"/>
              <a:pPr/>
              <a:t>3/8/2018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D8B9B-B575-9E4F-98FB-BDDD3EA0E51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46870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7AA860-54BC-47F3-97D9-4386FD221AD0}" type="datetime1">
              <a:rPr lang="en-GB">
                <a:solidFill>
                  <a:prstClr val="black"/>
                </a:solidFill>
              </a:rPr>
              <a:pPr>
                <a:defRPr/>
              </a:pPr>
              <a:t>08/03/2018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4DF45-6639-42DA-83DE-3DCA9B69624D}" type="slidenum">
              <a:rPr lang="en-GB">
                <a:solidFill>
                  <a:prstClr val="black"/>
                </a:solidFill>
              </a:rPr>
              <a:pPr>
                <a:defRPr/>
              </a:pPr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636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2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5.emf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slideLayout" Target="../slideLayouts/slideLayout57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Relationship Id="rId14" Type="http://schemas.openxmlformats.org/officeDocument/2006/relationships/image" Target="../media/image5.emf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10" name="Picture 10" descr="Logo-Wide-Blues"/>
          <p:cNvPicPr>
            <a:picLocks noChangeAspect="1" noChangeArrowheads="1"/>
          </p:cNvPicPr>
          <p:nvPr/>
        </p:nvPicPr>
        <p:blipFill>
          <a:blip r:embed="rId14">
            <a:lum bright="5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74638"/>
            <a:ext cx="8218487" cy="560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Cardiff Blues </a:t>
            </a:r>
            <a:br>
              <a:rPr lang="en-GB"/>
            </a:br>
            <a:r>
              <a:rPr lang="en-GB"/>
              <a:t>Coaching Conference </a:t>
            </a:r>
            <a:br>
              <a:rPr lang="en-GB"/>
            </a:br>
            <a:r>
              <a:rPr lang="en-GB"/>
              <a:t>November 21st 2010</a:t>
            </a:r>
          </a:p>
        </p:txBody>
      </p:sp>
      <p:pic>
        <p:nvPicPr>
          <p:cNvPr id="76811" name="Picture 11" descr="21Q0WCA5R78HMCATJSLYACADZWGA5CARK0BCICAM3W6GBCARBVACECARLM441CAB30X5ZCAB9O084CABZ0EDZCAL6GQGWCAJ0GKLTCA2PHT2ICA7VWN0NCAWB3UHOCAFRRCGACASLX035CAFQUCVC"/>
          <p:cNvPicPr>
            <a:picLocks noChangeAspect="1" noChangeArrowheads="1"/>
          </p:cNvPicPr>
          <p:nvPr/>
        </p:nvPicPr>
        <p:blipFill>
          <a:blip r:embed="rId15">
            <a:lum bright="72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213" y="3213100"/>
            <a:ext cx="825500" cy="105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814" name="Picture 14" descr="wru"/>
          <p:cNvPicPr>
            <a:picLocks noChangeAspect="1" noChangeArrowheads="1"/>
          </p:cNvPicPr>
          <p:nvPr/>
        </p:nvPicPr>
        <p:blipFill>
          <a:blip r:embed="rId16">
            <a:lum bright="64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5689600"/>
            <a:ext cx="9144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ctr" rtl="0" eaLnBrk="1" fontAlgn="base" hangingPunct="1">
        <a:spcBef>
          <a:spcPct val="20000"/>
        </a:spcBef>
        <a:spcAft>
          <a:spcPct val="0"/>
        </a:spcAft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ctr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ctr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ctr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ct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ct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ct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ct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ctr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Picture 2" descr="Logo-Wide-Blues"/>
          <p:cNvPicPr>
            <a:picLocks noChangeAspect="1" noChangeArrowheads="1"/>
          </p:cNvPicPr>
          <p:nvPr/>
        </p:nvPicPr>
        <p:blipFill>
          <a:blip r:embed="rId13">
            <a:lum bright="5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523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333375"/>
            <a:ext cx="8351838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Program for the Day</a:t>
            </a:r>
          </a:p>
        </p:txBody>
      </p:sp>
      <p:sp>
        <p:nvSpPr>
          <p:cNvPr id="107524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850" y="1600200"/>
            <a:ext cx="83629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Welcome – By Scott Sneddon (Cardiff Blues Coach Development Officer)</a:t>
            </a:r>
          </a:p>
          <a:p>
            <a:pPr lvl="0"/>
            <a:endParaRPr lang="en-GB"/>
          </a:p>
          <a:p>
            <a:pPr lvl="0"/>
            <a:r>
              <a:rPr lang="en-GB"/>
              <a:t>Guest Speaker – Former Scotland Head Coach,  Frank Hadden</a:t>
            </a:r>
          </a:p>
          <a:p>
            <a:pPr lvl="0"/>
            <a:endParaRPr lang="en-GB"/>
          </a:p>
          <a:p>
            <a:pPr lvl="0"/>
            <a:r>
              <a:rPr lang="en-GB"/>
              <a:t>Q &amp; A – Nigel Whitehouse – Welsh Rugby Union Referee</a:t>
            </a:r>
          </a:p>
          <a:p>
            <a:pPr lvl="0"/>
            <a:endParaRPr lang="en-GB"/>
          </a:p>
          <a:p>
            <a:pPr lvl="0"/>
            <a:r>
              <a:rPr lang="en-GB"/>
              <a:t>Preview of Blues V Ulster – Cardiff Blues Assistant Coaches (Justin Burnell &amp; Gareth Baber)</a:t>
            </a:r>
          </a:p>
          <a:p>
            <a:pPr lvl="0"/>
            <a:endParaRPr lang="en-GB"/>
          </a:p>
          <a:p>
            <a:pPr lvl="0"/>
            <a:r>
              <a:rPr lang="en-GB"/>
              <a:t>Lunch</a:t>
            </a:r>
          </a:p>
          <a:p>
            <a:pPr lvl="0"/>
            <a:endParaRPr lang="en-GB"/>
          </a:p>
          <a:p>
            <a:pPr lvl="0"/>
            <a:r>
              <a:rPr lang="en-GB"/>
              <a:t>Cardiff Blues V Ulster –  Kick Off 3.45pm - Premier Lounge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  <p:pic>
        <p:nvPicPr>
          <p:cNvPr id="107528" name="Picture 8" descr="21Q0WCA5R78HMCATJSLYACADZWGA5CARK0BCICAM3W6GBCARBVACECARLM441CAB30X5ZCAB9O084CABZ0EDZCAL6GQGWCAJ0GKLTCA2PHT2ICA7VWN0NCAWB3UHOCAFRRCGACASLX035CAFQUCVC"/>
          <p:cNvPicPr>
            <a:picLocks noChangeAspect="1" noChangeArrowheads="1"/>
          </p:cNvPicPr>
          <p:nvPr/>
        </p:nvPicPr>
        <p:blipFill>
          <a:blip r:embed="rId14">
            <a:lum bright="72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213" y="3213100"/>
            <a:ext cx="825500" cy="105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529" name="Picture 9" descr="wru"/>
          <p:cNvPicPr>
            <a:picLocks noChangeAspect="1" noChangeArrowheads="1"/>
          </p:cNvPicPr>
          <p:nvPr/>
        </p:nvPicPr>
        <p:blipFill>
          <a:blip r:embed="rId15">
            <a:lum bright="64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5689600"/>
            <a:ext cx="9144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Logo-Wide-Blues"/>
          <p:cNvPicPr>
            <a:picLocks noChangeAspect="1" noChangeArrowheads="1"/>
          </p:cNvPicPr>
          <p:nvPr/>
        </p:nvPicPr>
        <p:blipFill>
          <a:blip r:embed="rId13">
            <a:lum bright="5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821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54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23850" y="274638"/>
            <a:ext cx="836295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Frank Hadden</a:t>
            </a:r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850" y="1600200"/>
            <a:ext cx="836295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Former head coach of Scotland and Edinburgh Rugby </a:t>
            </a:r>
          </a:p>
          <a:p>
            <a:pPr lvl="0"/>
            <a:endParaRPr lang="en-GB"/>
          </a:p>
          <a:p>
            <a:pPr lvl="0"/>
            <a:r>
              <a:rPr lang="en-GB"/>
              <a:t>Edinburgh 2000- 2005</a:t>
            </a:r>
          </a:p>
          <a:p>
            <a:pPr lvl="0"/>
            <a:endParaRPr lang="en-GB"/>
          </a:p>
          <a:p>
            <a:pPr lvl="0"/>
            <a:r>
              <a:rPr lang="en-GB"/>
              <a:t>Scotland 2005-2009</a:t>
            </a:r>
          </a:p>
          <a:p>
            <a:pPr lvl="0"/>
            <a:r>
              <a:rPr lang="en-GB"/>
              <a:t>Evolution of the professional game, Challenges facing coaches in the current game, transition of drift to blitz defence</a:t>
            </a:r>
          </a:p>
          <a:p>
            <a:pPr lvl="0"/>
            <a:endParaRPr lang="en-GB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855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855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B2EAF3D-0AC3-4E58-A501-923345B470C6}" type="slidenum">
              <a:rPr lang="en-GB"/>
              <a:pPr/>
              <a:t>‹#›</a:t>
            </a:fld>
            <a:endParaRPr lang="en-GB"/>
          </a:p>
        </p:txBody>
      </p:sp>
      <p:pic>
        <p:nvPicPr>
          <p:cNvPr id="108552" name="Picture 8" descr="21Q0WCA5R78HMCATJSLYACADZWGA5CARK0BCICAM3W6GBCARBVACECARLM441CAB30X5ZCAB9O084CABZ0EDZCAL6GQGWCAJ0GKLTCA2PHT2ICA7VWN0NCAWB3UHOCAFRRCGACASLX035CAFQUCVC"/>
          <p:cNvPicPr>
            <a:picLocks noChangeAspect="1" noChangeArrowheads="1"/>
          </p:cNvPicPr>
          <p:nvPr/>
        </p:nvPicPr>
        <p:blipFill>
          <a:blip r:embed="rId14">
            <a:lum bright="72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28213" y="3213100"/>
            <a:ext cx="825500" cy="105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8553" name="Picture 9" descr="wru"/>
          <p:cNvPicPr>
            <a:picLocks noChangeAspect="1" noChangeArrowheads="1"/>
          </p:cNvPicPr>
          <p:nvPr/>
        </p:nvPicPr>
        <p:blipFill>
          <a:blip r:embed="rId15">
            <a:lum bright="64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5689600"/>
            <a:ext cx="914400" cy="116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2969" y="3536156"/>
            <a:ext cx="7358063" cy="794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pitchFamily="-106" charset="0"/>
              </a:rPr>
              <a:t>Click to edit Master text styles</a:t>
            </a:r>
          </a:p>
          <a:p>
            <a:pPr lvl="1"/>
            <a:r>
              <a:rPr lang="en-US">
                <a:sym typeface="Gill Sans" pitchFamily="-106" charset="0"/>
              </a:rPr>
              <a:t>Second level</a:t>
            </a:r>
          </a:p>
          <a:p>
            <a:pPr lvl="2"/>
            <a:r>
              <a:rPr lang="en-US">
                <a:sym typeface="Gill Sans" pitchFamily="-106" charset="0"/>
              </a:rPr>
              <a:t>Third level</a:t>
            </a:r>
          </a:p>
          <a:p>
            <a:pPr lvl="3"/>
            <a:r>
              <a:rPr lang="en-US">
                <a:sym typeface="Gill Sans" pitchFamily="-106" charset="0"/>
              </a:rPr>
              <a:t>Fourth level</a:t>
            </a:r>
          </a:p>
          <a:p>
            <a:pPr lvl="4"/>
            <a:r>
              <a:rPr lang="en-US">
                <a:sym typeface="Gill Sans" pitchFamily="-106" charset="0"/>
              </a:rPr>
              <a:t>Fifth level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92969" y="1151930"/>
            <a:ext cx="7358063" cy="2321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pitchFamily="-106" charset="0"/>
              </a:rPr>
              <a:t>Click to edit Master title style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06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/>
  <p:txStyles>
    <p:titleStyle>
      <a:lvl1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+mj-cs"/>
          <a:sym typeface="Gill Sans" pitchFamily="-106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9pPr>
    </p:titleStyle>
    <p:bodyStyle>
      <a:lvl1pPr marL="241093" indent="-241093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+mn-ea"/>
          <a:cs typeface="+mn-cs"/>
          <a:sym typeface="Gill Sans" pitchFamily="-106" charset="0"/>
        </a:defRPr>
      </a:lvl1pPr>
      <a:lvl2pPr marL="522368" indent="-200911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2pPr>
      <a:lvl3pPr marL="803643" indent="-160729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3pPr>
      <a:lvl4pPr marL="1125101" indent="-160729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4pPr>
      <a:lvl5pPr marL="1446558" indent="-160729" algn="ctr" rtl="0" eaLnBrk="1" fontAlgn="base" hangingPunct="1">
        <a:spcBef>
          <a:spcPct val="0"/>
        </a:spcBef>
        <a:spcAft>
          <a:spcPct val="0"/>
        </a:spcAft>
        <a:buChar char="»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1pPr>
      <a:lvl2pPr marL="32145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642915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964372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582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728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928744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2250201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257165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2969" y="3536156"/>
            <a:ext cx="7358063" cy="794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pitchFamily="-106" charset="0"/>
              </a:rPr>
              <a:t>Click to edit Master text styles</a:t>
            </a:r>
          </a:p>
          <a:p>
            <a:pPr lvl="1"/>
            <a:r>
              <a:rPr lang="en-US">
                <a:sym typeface="Gill Sans" pitchFamily="-106" charset="0"/>
              </a:rPr>
              <a:t>Second level</a:t>
            </a:r>
          </a:p>
          <a:p>
            <a:pPr lvl="2"/>
            <a:r>
              <a:rPr lang="en-US">
                <a:sym typeface="Gill Sans" pitchFamily="-106" charset="0"/>
              </a:rPr>
              <a:t>Third level</a:t>
            </a:r>
          </a:p>
          <a:p>
            <a:pPr lvl="3"/>
            <a:r>
              <a:rPr lang="en-US">
                <a:sym typeface="Gill Sans" pitchFamily="-106" charset="0"/>
              </a:rPr>
              <a:t>Fourth level</a:t>
            </a:r>
          </a:p>
          <a:p>
            <a:pPr lvl="4"/>
            <a:r>
              <a:rPr lang="en-US">
                <a:sym typeface="Gill Sans" pitchFamily="-106" charset="0"/>
              </a:rPr>
              <a:t>Fifth level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92969" y="1151930"/>
            <a:ext cx="7358063" cy="23217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35717" tIns="35717" rIns="35717" bIns="35717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>
                <a:sym typeface="Gill Sans" pitchFamily="-106" charset="0"/>
              </a:rPr>
              <a:t>Click to edit Master title style</a:t>
            </a:r>
          </a:p>
        </p:txBody>
      </p:sp>
      <p:pic>
        <p:nvPicPr>
          <p:cNvPr id="4" name="Picture 1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5510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</p:sldLayoutIdLst>
  <p:transition/>
  <p:txStyles>
    <p:titleStyle>
      <a:lvl1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+mj-lt"/>
          <a:ea typeface="+mj-ea"/>
          <a:cs typeface="+mj-cs"/>
          <a:sym typeface="Gill Sans" pitchFamily="-106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5900">
          <a:solidFill>
            <a:schemeClr val="tx1"/>
          </a:solidFill>
          <a:latin typeface="Gill Sans" charset="0"/>
          <a:ea typeface="ヒラギノ角ゴ ProN W3" charset="0"/>
          <a:cs typeface="ヒラギノ角ゴ ProN W3" charset="0"/>
          <a:sym typeface="Gill Sans" charset="0"/>
        </a:defRPr>
      </a:lvl9pPr>
    </p:titleStyle>
    <p:bodyStyle>
      <a:lvl1pPr marL="241093" indent="-241093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+mn-ea"/>
          <a:cs typeface="+mn-cs"/>
          <a:sym typeface="Gill Sans" pitchFamily="-106" charset="0"/>
        </a:defRPr>
      </a:lvl1pPr>
      <a:lvl2pPr marL="522368" indent="-200911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2pPr>
      <a:lvl3pPr marL="803643" indent="-160729" algn="ctr" rtl="0" eaLnBrk="1" fontAlgn="base" hangingPunct="1">
        <a:spcBef>
          <a:spcPct val="0"/>
        </a:spcBef>
        <a:spcAft>
          <a:spcPct val="0"/>
        </a:spcAft>
        <a:buChar char="•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3pPr>
      <a:lvl4pPr marL="1125101" indent="-160729" algn="ctr" rtl="0" eaLnBrk="1" fontAlgn="base" hangingPunct="1">
        <a:spcBef>
          <a:spcPct val="0"/>
        </a:spcBef>
        <a:spcAft>
          <a:spcPct val="0"/>
        </a:spcAft>
        <a:buChar char="–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4pPr>
      <a:lvl5pPr marL="1446558" indent="-160729" algn="ctr" rtl="0" eaLnBrk="1" fontAlgn="base" hangingPunct="1">
        <a:spcBef>
          <a:spcPct val="0"/>
        </a:spcBef>
        <a:spcAft>
          <a:spcPct val="0"/>
        </a:spcAft>
        <a:buChar char="»"/>
        <a:defRPr sz="2500">
          <a:solidFill>
            <a:schemeClr val="tx1"/>
          </a:solidFill>
          <a:latin typeface="+mn-lt"/>
          <a:ea typeface="ＭＳ Ｐゴシック" charset="-128"/>
          <a:cs typeface="+mn-cs"/>
          <a:sym typeface="Gill Sans" pitchFamily="-106" charset="0"/>
        </a:defRPr>
      </a:lvl5pPr>
      <a:lvl6pPr marL="321457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6pPr>
      <a:lvl7pPr marL="642915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7pPr>
      <a:lvl8pPr marL="964372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8pPr>
      <a:lvl9pPr marL="1285829" algn="ctr" rtl="0" eaLnBrk="1" fontAlgn="base" hangingPunct="1">
        <a:spcBef>
          <a:spcPct val="0"/>
        </a:spcBef>
        <a:spcAft>
          <a:spcPct val="0"/>
        </a:spcAft>
        <a:defRPr sz="2500">
          <a:solidFill>
            <a:schemeClr val="tx1"/>
          </a:solidFill>
          <a:latin typeface="+mn-lt"/>
          <a:ea typeface="+mn-ea"/>
          <a:cs typeface="+mn-cs"/>
          <a:sym typeface="Gill Sans" charset="0"/>
        </a:defRPr>
      </a:lvl9pPr>
    </p:bodyStyle>
    <p:otherStyle>
      <a:defPPr>
        <a:defRPr lang="en-US"/>
      </a:defPPr>
      <a:lvl1pPr marL="0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1pPr>
      <a:lvl2pPr marL="32145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642915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964372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582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7287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928744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2250201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2571659" algn="l" defTabSz="642915" rtl="0" eaLnBrk="1" latinLnBrk="0" hangingPunct="1"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EAA1F8-8A39-4E77-A8C3-3AA5A0E4F7F2}" type="datetime1">
              <a:rPr lang="en-GB" smtClean="0"/>
              <a:pPr/>
              <a:t>08/03/2018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251E5-157E-4C97-8472-439DA4CA75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860032" y="-27384"/>
            <a:ext cx="4281721" cy="6912768"/>
          </a:xfrm>
          <a:prstGeom prst="rect">
            <a:avLst/>
          </a:prstGeom>
          <a:blipFill dpi="0" rotWithShape="1">
            <a:blip r:embed="rId14" cstate="print">
              <a:alphaModFix amt="8000"/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rightnessContrast bright="-75000"/>
                      </a14:imgEffect>
                    </a14:imgLayer>
                  </a14:imgProps>
                </a:ext>
              </a:extLst>
            </a:blip>
            <a:srcRect/>
            <a:stretch>
              <a:fillRect l="-1" t="-4166" r="-98294" b="-57797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72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xStyles>
    <p:titleStyle>
      <a:lvl1pPr algn="l" defTabSz="914400" rtl="0" eaLnBrk="1" latinLnBrk="0" hangingPunct="1">
        <a:spcBef>
          <a:spcPct val="0"/>
        </a:spcBef>
        <a:buNone/>
        <a:defRPr sz="3600" b="1" kern="1200">
          <a:solidFill>
            <a:srgbClr val="C00000"/>
          </a:solidFill>
          <a:effectLst/>
          <a:latin typeface="+mj-lt"/>
          <a:ea typeface="+mj-ea"/>
          <a:cs typeface="Arial" pitchFamily="34" charset="0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3068960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What's Next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4524" y="3246323"/>
            <a:ext cx="698477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u="sng" dirty="0"/>
              <a:t>Joe Davies</a:t>
            </a:r>
          </a:p>
          <a:p>
            <a:r>
              <a:rPr lang="en-GB" sz="4800" dirty="0"/>
              <a:t>WRU Rugby Coordinator – Ospreys West</a:t>
            </a:r>
          </a:p>
        </p:txBody>
      </p:sp>
      <p:pic>
        <p:nvPicPr>
          <p:cNvPr id="5" name="Picture 4" descr="WRUOITC-Logo_Reverse.png">
            <a:extLst>
              <a:ext uri="{FF2B5EF4-FFF2-40B4-BE49-F238E27FC236}">
                <a16:creationId xmlns:a16="http://schemas.microsoft.com/office/drawing/2014/main" xmlns="" id="{D4B133AA-B56C-4B2F-927A-A82812D349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796912" cy="1916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004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Key Focuses</a:t>
            </a:r>
          </a:p>
        </p:txBody>
      </p:sp>
      <p:graphicFrame>
        <p:nvGraphicFramePr>
          <p:cNvPr id="6" name="Content Placeholder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94088578"/>
              </p:ext>
            </p:extLst>
          </p:nvPr>
        </p:nvGraphicFramePr>
        <p:xfrm>
          <a:off x="395536" y="1052736"/>
          <a:ext cx="813690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WRUOITC-Logo_Reverse.png">
            <a:extLst>
              <a:ext uri="{FF2B5EF4-FFF2-40B4-BE49-F238E27FC236}">
                <a16:creationId xmlns:a16="http://schemas.microsoft.com/office/drawing/2014/main" xmlns="" id="{37CB2124-F347-41BC-B8FE-37D2FA2DA33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5445224"/>
            <a:ext cx="3073116" cy="155143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xmlns="" id="{461FD2F6-D56F-4F8D-B98F-7D84B09E4480}"/>
              </a:ext>
            </a:extLst>
          </p:cNvPr>
          <p:cNvSpPr txBox="1">
            <a:spLocks/>
          </p:cNvSpPr>
          <p:nvPr/>
        </p:nvSpPr>
        <p:spPr>
          <a:xfrm>
            <a:off x="2134840" y="136301"/>
            <a:ext cx="655196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b="1" kern="1200">
                <a:solidFill>
                  <a:srgbClr val="C00000"/>
                </a:solidFill>
                <a:effectLst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GB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WRU Rugby Development </a:t>
            </a:r>
          </a:p>
        </p:txBody>
      </p:sp>
    </p:spTree>
    <p:extLst>
      <p:ext uri="{BB962C8B-B14F-4D97-AF65-F5344CB8AC3E}">
        <p14:creationId xmlns:p14="http://schemas.microsoft.com/office/powerpoint/2010/main" val="65710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333375"/>
            <a:ext cx="6551960" cy="1143000"/>
          </a:xfrm>
        </p:spPr>
        <p:txBody>
          <a:bodyPr/>
          <a:lstStyle/>
          <a:p>
            <a:r>
              <a:rPr lang="en-GB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Ospreys in the Community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43397"/>
            <a:ext cx="88569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2276872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Community foundation 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32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Use Ospreys brand to promote rugby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3200" dirty="0"/>
          </a:p>
          <a:p>
            <a:endParaRPr lang="en-GB" sz="3200" dirty="0"/>
          </a:p>
          <a:p>
            <a:pPr marL="285750" indent="-285750">
              <a:buFont typeface="Arial" pitchFamily="34" charset="0"/>
              <a:buChar char="•"/>
            </a:pPr>
            <a:endParaRPr lang="en-GB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B23827AA-7350-40CD-B951-7D950C31B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8935" y="4388868"/>
            <a:ext cx="3215353" cy="120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121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333375"/>
            <a:ext cx="6551960" cy="1143000"/>
          </a:xfrm>
        </p:spPr>
        <p:txBody>
          <a:bodyPr/>
          <a:lstStyle/>
          <a:p>
            <a:r>
              <a:rPr lang="en-GB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am I?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43397"/>
            <a:ext cx="88569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  <p:pic>
        <p:nvPicPr>
          <p:cNvPr id="1026" name="Picture 2" descr="https://fbcdn-sphotos-g-a.akamaihd.net/hphotos-ak-xpt1/v/t1.0-9/1909611_45119517601_8907_n.jpg?oh=653028358a2e1733eb08dc6ed795d1bb&amp;oe=56F91E12&amp;__gda__=1454405380_d0886022f2c27e2580cbfcfae0ebdb7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76375"/>
            <a:ext cx="4796765" cy="359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RUOITC-Logo_Reverse.png">
            <a:extLst>
              <a:ext uri="{FF2B5EF4-FFF2-40B4-BE49-F238E27FC236}">
                <a16:creationId xmlns:a16="http://schemas.microsoft.com/office/drawing/2014/main" xmlns="" id="{5309DF68-977C-4705-ACAE-FDAB0B84D5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34443"/>
            <a:ext cx="3073116" cy="155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9958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333375"/>
            <a:ext cx="6551960" cy="1143000"/>
          </a:xfrm>
        </p:spPr>
        <p:txBody>
          <a:bodyPr/>
          <a:lstStyle/>
          <a:p>
            <a:r>
              <a:rPr lang="en-GB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Placements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43397"/>
            <a:ext cx="88569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5536" y="1859339"/>
            <a:ext cx="669674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Marketing and commercial placement </a:t>
            </a:r>
          </a:p>
          <a:p>
            <a:r>
              <a:rPr lang="en-GB" dirty="0"/>
              <a:t>	- Promotion of WRU/OITC Activities through Social Media and other promotional means (Hawks)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2. Active delivery of Rugby in Schools placement (Primary and Secondary) X 2</a:t>
            </a:r>
          </a:p>
          <a:p>
            <a:r>
              <a:rPr lang="en-GB" dirty="0"/>
              <a:t>	- Hands on delivery in Schools that currently don’t have an officer. Linking into local community settings 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3. Events management placement – Plan and run large scale event (Ospreys Cup Finals Day, OITC Touch Rugby, Hawks Festivals)  </a:t>
            </a:r>
          </a:p>
        </p:txBody>
      </p:sp>
      <p:pic>
        <p:nvPicPr>
          <p:cNvPr id="5" name="Picture 4" descr="WRUOITC-Logo_Reverse.png">
            <a:extLst>
              <a:ext uri="{FF2B5EF4-FFF2-40B4-BE49-F238E27FC236}">
                <a16:creationId xmlns:a16="http://schemas.microsoft.com/office/drawing/2014/main" xmlns="" id="{78951681-1ECC-4445-9BCD-070F5254306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82718"/>
            <a:ext cx="3073116" cy="155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5859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21938"/>
            <a:ext cx="6551960" cy="1143000"/>
          </a:xfrm>
        </p:spPr>
        <p:txBody>
          <a:bodyPr/>
          <a:lstStyle/>
          <a:p>
            <a:r>
              <a:rPr lang="en-GB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 Path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43397"/>
            <a:ext cx="88569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87624" y="908720"/>
            <a:ext cx="6768752" cy="452431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Hub Officer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OITC Schools Officer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OITC Programme Coordinator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Rugby Coordinator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Game Changer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Rugby Manager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Rugby Foundation Manager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National Manager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GB" sz="3200" dirty="0"/>
              <a:t>WRU Head of Rugby</a:t>
            </a:r>
          </a:p>
        </p:txBody>
      </p:sp>
      <p:pic>
        <p:nvPicPr>
          <p:cNvPr id="7" name="Picture 6" descr="WRUOITC-Logo_Reverse.png">
            <a:extLst>
              <a:ext uri="{FF2B5EF4-FFF2-40B4-BE49-F238E27FC236}">
                <a16:creationId xmlns:a16="http://schemas.microsoft.com/office/drawing/2014/main" xmlns="" id="{A6A1C408-1CCC-4EA1-A0FC-222FA1217E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12" y="5306569"/>
            <a:ext cx="3073116" cy="1551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0358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2143397"/>
            <a:ext cx="8856984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</a:t>
            </a:r>
          </a:p>
        </p:txBody>
      </p:sp>
      <p:pic>
        <p:nvPicPr>
          <p:cNvPr id="7" name="Picture 6" descr="WRUOITC-Logo_Reverse.png">
            <a:extLst>
              <a:ext uri="{FF2B5EF4-FFF2-40B4-BE49-F238E27FC236}">
                <a16:creationId xmlns:a16="http://schemas.microsoft.com/office/drawing/2014/main" xmlns="" id="{A6A1C408-1CCC-4EA1-A0FC-222FA1217E5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96552" y="4406378"/>
            <a:ext cx="5572341" cy="280358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41CAC16E-2A17-48D7-9A75-CACF8C3F7654}"/>
              </a:ext>
            </a:extLst>
          </p:cNvPr>
          <p:cNvSpPr/>
          <p:nvPr/>
        </p:nvSpPr>
        <p:spPr>
          <a:xfrm>
            <a:off x="603789" y="908720"/>
            <a:ext cx="4572000" cy="27392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b="1" u="sng" dirty="0"/>
              <a:t>Joe Davies</a:t>
            </a:r>
          </a:p>
          <a:p>
            <a:r>
              <a:rPr lang="en-GB" sz="3200" dirty="0"/>
              <a:t>WRU Rugby Coordinator – Ospreys West</a:t>
            </a:r>
          </a:p>
          <a:p>
            <a:r>
              <a:rPr lang="en-GB" sz="3200" dirty="0"/>
              <a:t>07824691001</a:t>
            </a:r>
          </a:p>
          <a:p>
            <a:r>
              <a:rPr lang="en-GB" sz="3200" dirty="0" err="1"/>
              <a:t>jdavies@wru.wales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092419"/>
      </p:ext>
    </p:extLst>
  </p:cSld>
  <p:clrMapOvr>
    <a:masterClrMapping/>
  </p:clrMapOvr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Theme2">
  <a:themeElements>
    <a:clrScheme name="Cardiff Blue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ardiff Blu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ardiff Blu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rdiff Blu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rdiff Blu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rdiff Blu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rdiff Blu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ardiff Blu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ardiff Blu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ardiff Blues">
  <a:themeElements>
    <a:clrScheme name="1_Cardiff Blue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Cardiff Blu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Cardiff Blu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rdiff Blu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rdiff Blu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rdiff Blu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rdiff Blu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ardiff Blu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ardiff Blu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Cardiff Blues">
  <a:themeElements>
    <a:clrScheme name="2_Cardiff Blues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2_Cardiff Blu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2_Cardiff Blue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rdiff Blues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rdiff Blues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rdiff Blues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rdiff Blues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Cardiff Blues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_Cardiff Blues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Theme1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itle &amp; Subtitle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1_Theme1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itle &amp; Subtitle">
      <a:majorFont>
        <a:latin typeface="Gill Sans"/>
        <a:ea typeface="ヒラギノ角ゴ ProN W3"/>
        <a:cs typeface="ヒラギノ角ゴ ProN W3"/>
      </a:majorFont>
      <a:minorFont>
        <a:latin typeface="Gill Sans"/>
        <a:ea typeface="ヒラギノ角ゴ ProN W3"/>
        <a:cs typeface="ヒラギノ角ゴ ProN W3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000000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000000"/>
            </a:solidFill>
            <a:effectLst/>
            <a:latin typeface="Gill Sans" charset="0"/>
            <a:ea typeface="ヒラギノ角ゴ ProN W3" charset="0"/>
            <a:cs typeface="ヒラギノ角ゴ ProN W3" charset="0"/>
            <a:sym typeface="Gill Sans" charset="0"/>
          </a:defRPr>
        </a:defPPr>
      </a:lstStyle>
    </a:lnDef>
  </a:objectDefaults>
  <a:extraClrSchemeLst>
    <a:extraClrScheme>
      <a:clrScheme name="Title &amp; Subtitl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WRU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RU Theme" id="{CFEDA242-60EE-406B-9317-63840CE3FD6A}" vid="{F42BD7CD-67DE-4747-A9F9-16D008F18039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3549</TotalTime>
  <Words>87</Words>
  <Application>Microsoft Office PowerPoint</Application>
  <PresentationFormat>On-screen Show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7</vt:i4>
      </vt:variant>
    </vt:vector>
  </HeadingPairs>
  <TitlesOfParts>
    <vt:vector size="18" baseType="lpstr">
      <vt:lpstr>ＭＳ Ｐゴシック</vt:lpstr>
      <vt:lpstr>Arial</vt:lpstr>
      <vt:lpstr>Calibri</vt:lpstr>
      <vt:lpstr>Gill Sans</vt:lpstr>
      <vt:lpstr>ヒラギノ角ゴ ProN W3</vt:lpstr>
      <vt:lpstr>Theme2</vt:lpstr>
      <vt:lpstr>1_Cardiff Blues</vt:lpstr>
      <vt:lpstr>2_Cardiff Blues</vt:lpstr>
      <vt:lpstr>Theme1</vt:lpstr>
      <vt:lpstr>1_Theme1</vt:lpstr>
      <vt:lpstr>WRU Theme</vt:lpstr>
      <vt:lpstr>What's Next</vt:lpstr>
      <vt:lpstr>Key Focuses</vt:lpstr>
      <vt:lpstr>Ospreys in the Community</vt:lpstr>
      <vt:lpstr>Who am I?</vt:lpstr>
      <vt:lpstr>Placements </vt:lpstr>
      <vt:lpstr>Career Path 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Evans</dc:creator>
  <cp:lastModifiedBy>Marie Pitson</cp:lastModifiedBy>
  <cp:revision>48</cp:revision>
  <cp:lastPrinted>2012-12-07T12:52:06Z</cp:lastPrinted>
  <dcterms:created xsi:type="dcterms:W3CDTF">2012-09-06T12:49:59Z</dcterms:created>
  <dcterms:modified xsi:type="dcterms:W3CDTF">2018-03-08T16:25:59Z</dcterms:modified>
</cp:coreProperties>
</file>