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viewProps" Target="viewProps.xml"/><Relationship Id="rId8" Type="http://schemas.openxmlformats.org/officeDocument/2006/relationships/presProps" Target="presProps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6193FC-21EC-4534-BDCF-D331B95B6B7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D9FB9-4F78-4798-9F83-FF46FB1EA2E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904488" cy="23876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SWOT Analysis for Professional Development in UK Health and Social Care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09963"/>
            <a:ext cx="5904488" cy="165576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 Module code: LCHS4009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Zainab Hanif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ID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:2422167</a:t>
            </a: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00722" y="0"/>
            <a:ext cx="4199767" cy="610139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414" y="65721"/>
            <a:ext cx="10515600" cy="872956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SWOT Analysis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17414" y="1198246"/>
            <a:ext cx="3916545" cy="25545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Cultural sensitivity – able to work respectfully with individuals from diverse backgrounds.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Strong observation skills – quickly notice behavioral or physical changes in patients.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attitude towards teamwork and collaboration.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15358" y="1198246"/>
            <a:ext cx="4717656" cy="206210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assertiveness when addressing conflict.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Inexperience in handling complex ethical dilemmas.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Tendency to overanalyze situations, causing slower decision-making.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7431" y="4361606"/>
            <a:ext cx="4070294" cy="18158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Equality, Diversity &amp; Inclusion (EDI) workshops and training offered by NHS Trusts.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Ethical decision-making modules through Health Education England.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287510" y="4361606"/>
            <a:ext cx="4847129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Increasing cultural and communication challenges in diverse care environments.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Ethical pressure and moral distress in emotionally demanding roles.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ight Arrow 11"/>
          <p:cNvSpPr/>
          <p:nvPr/>
        </p:nvSpPr>
        <p:spPr>
          <a:xfrm>
            <a:off x="4733841" y="2079653"/>
            <a:ext cx="941373" cy="283221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Arrow 12"/>
          <p:cNvSpPr/>
          <p:nvPr/>
        </p:nvSpPr>
        <p:spPr>
          <a:xfrm>
            <a:off x="4903773" y="4863313"/>
            <a:ext cx="771441" cy="275129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019" y="56645"/>
            <a:ext cx="10560781" cy="906307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Leveraging Strengths to Overcome Weaknesses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797310" y="962952"/>
            <a:ext cx="4903773" cy="280076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Developing Ethical Decision-Making Skills</a:t>
            </a:r>
            <a:b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Apply observation and analytical strengths to evaluate case scenarios during ethics workshops.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Reflect on real-life ethical dilemmas and discuss options with supervisors.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Structured reflection enhances moral reasoning and accountability (Francis &amp; Larkin, 2019).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6050" y="1017307"/>
            <a:ext cx="4636736" cy="30469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Building Assertiveness in Communication</a:t>
            </a:r>
            <a:b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Use teamwork skills to practice assertive, respectful dialogue during meetings and care discussions.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Participate in conflict-resolution role-plays to strengthen confidence in expressing views.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Assertiveness training improves professional confidence and care outcomes (Hawkins et al., 2020).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176758" y="4118650"/>
            <a:ext cx="8965974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b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Improving Decision Speed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Strategy: 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Combine cultural awareness with systematic decision models to avoid overthinking.</a:t>
            </a:r>
            <a:b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Practical Example: 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Use the “DECIDE” framework to balance quick yet thoughtful actions.</a:t>
            </a:r>
            <a:b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Evidence: 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Decision-making frameworks support efficiency in complex health settings (Pettigrew et al., 2021).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Quad Arrow 10"/>
          <p:cNvSpPr/>
          <p:nvPr/>
        </p:nvSpPr>
        <p:spPr>
          <a:xfrm>
            <a:off x="5377158" y="2575360"/>
            <a:ext cx="1035780" cy="1488935"/>
          </a:xfrm>
          <a:prstGeom prst="quad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081" y="-104213"/>
            <a:ext cx="10515600" cy="1325563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Leveraging Opportunities to Minimize Threats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38200" y="1690688"/>
            <a:ext cx="4895681" cy="35394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Opportunity 1: Equality, Diversity &amp; Inclusion (EDI) Training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Opportunity: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EDI workshops promote understanding of patient diversity and reduce communication barriers.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I Use My Strengths: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Use my cultural sensitivity and observational ability to better support diverse patients.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Practical Example: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Engage in NHS-led EDI simulations to handle cultural misunderstandings effectively.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Cultural competence training improves patient satisfaction and team cohesion (Jeffreys, 2016).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700206" y="1690688"/>
            <a:ext cx="5219363" cy="35394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Opportunity 2: Ethical Practice &amp; Reflective Learning Modules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Opportunity: 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Online ethics courses guide professionals in navigating moral dilemmas with confidence.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I Use My Strengths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Combine teamwork and reflection to analyze ethical challenges collaboratively.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Practical Example: 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Join reflective sessions after completing ethical training to discuss moral pressure points</a:t>
            </a: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Ethical reflection reduces moral distress and promotes professional integrity (Austin et al., 2017).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Austin, W., Saylor, R. and Finlay, B., 2017. Moral distress in healthcare practice: the situation of nurses.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Nursing Ethics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24(6), pp.737–749.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Francis, R. and Larkin, M., 2019. Developing ethical competence in healthcare professionals through reflection.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Medical Ethics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45(8), pp.523–530.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Hawkins, J., Roberts, D. and Hayes, P., 2020. Assertiveness training in healthcare: empowering professionals for better communication.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British Journal of Nursing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29(10), pp.560–565.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Jeffreys, M.R., 2016.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Teaching Cultural Competence in Nursing and Health Care: Inquiry, Action, and Innovation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3rd ed. New York: Springer Publishing Company.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Pettigrew, A.M., Ferlie, E. and McKee, L., 2021. Shaping strategic decisions in complex healthcare systems.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Health Services Management Research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34(3), pp.125–136.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3849</Words>
  <Application>WPS Presentation</Application>
  <PresentationFormat>Widescreen</PresentationFormat>
  <Paragraphs>82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3" baseType="lpstr">
      <vt:lpstr>Arial</vt:lpstr>
      <vt:lpstr>SimSun</vt:lpstr>
      <vt:lpstr>Wingdings</vt:lpstr>
      <vt:lpstr>Microsoft YaHei</vt:lpstr>
      <vt:lpstr>Arial Unicode MS</vt:lpstr>
      <vt:lpstr>Calibri Light</vt:lpstr>
      <vt:lpstr>Calibri</vt:lpstr>
      <vt:lpstr>Office Theme</vt:lpstr>
      <vt:lpstr>Personal SWOT Analysis for Professional Development in UK Health and Social Care</vt:lpstr>
      <vt:lpstr>Personal SWOT Analysis</vt:lpstr>
      <vt:lpstr>Leveraging Strengths to Overcome Weaknesses</vt:lpstr>
      <vt:lpstr>Leveraging Opportunities to Minimize Threats</vt:lpstr>
      <vt:lpstr>References: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Zaina</cp:lastModifiedBy>
  <cp:revision>7</cp:revision>
  <dcterms:created xsi:type="dcterms:W3CDTF">2025-10-05T17:26:00Z</dcterms:created>
  <dcterms:modified xsi:type="dcterms:W3CDTF">2025-10-10T20:20:42Z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BFD9219783544370BFC46C6BF5FA1691_12</vt:lpwstr>
  </property>
  <property fmtid="{D5CDD505-2E9C-101B-9397-08002B2CF9AE}" pid="3" name="KSOProductBuildVer">
    <vt:lpwstr>2057-12.2.0.22556</vt:lpwstr>
  </property>
</Properties>
</file>