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2" r:id="rId1"/>
  </p:sldMasterIdLst>
  <p:notesMasterIdLst>
    <p:notesMasterId r:id="rId6"/>
  </p:notesMasterIdLst>
  <p:sldIdLst>
    <p:sldId id="257" r:id="rId2"/>
    <p:sldId id="256" r:id="rId3"/>
    <p:sldId id="258" r:id="rId4"/>
    <p:sldId id="259" r:id="rId5"/>
  </p:sldIdLst>
  <p:sldSz cx="30275213" cy="2138362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053" userDrawn="1">
          <p15:clr>
            <a:srgbClr val="A4A3A4"/>
          </p15:clr>
        </p15:guide>
        <p15:guide id="2" pos="5249" userDrawn="1">
          <p15:clr>
            <a:srgbClr val="A4A3A4"/>
          </p15:clr>
        </p15:guide>
        <p15:guide id="3" pos="9785" userDrawn="1">
          <p15:clr>
            <a:srgbClr val="A4A3A4"/>
          </p15:clr>
        </p15:guide>
        <p15:guide id="4" pos="9309" userDrawn="1">
          <p15:clr>
            <a:srgbClr val="A4A3A4"/>
          </p15:clr>
        </p15:guide>
        <p15:guide id="5" pos="690" userDrawn="1">
          <p15:clr>
            <a:srgbClr val="A4A3A4"/>
          </p15:clr>
        </p15:guide>
        <p15:guide id="6" pos="4773" userDrawn="1">
          <p15:clr>
            <a:srgbClr val="A4A3A4"/>
          </p15:clr>
        </p15:guide>
        <p15:guide id="7" pos="13845" userDrawn="1">
          <p15:clr>
            <a:srgbClr val="A4A3A4"/>
          </p15:clr>
        </p15:guide>
        <p15:guide id="8" pos="14344" userDrawn="1">
          <p15:clr>
            <a:srgbClr val="A4A3A4"/>
          </p15:clr>
        </p15:guide>
        <p15:guide id="9" pos="18426" userDrawn="1">
          <p15:clr>
            <a:srgbClr val="A4A3A4"/>
          </p15:clr>
        </p15:guide>
        <p15:guide id="10" orient="horz" pos="475" userDrawn="1">
          <p15:clr>
            <a:srgbClr val="A4A3A4"/>
          </p15:clr>
        </p15:guide>
        <p15:guide id="11" orient="horz" pos="1950" userDrawn="1">
          <p15:clr>
            <a:srgbClr val="A4A3A4"/>
          </p15:clr>
        </p15:guide>
        <p15:guide id="12" orient="horz" pos="130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B6B6"/>
    <a:srgbClr val="F33F07"/>
    <a:srgbClr val="CCFF33"/>
    <a:srgbClr val="EAFACE"/>
    <a:srgbClr val="E7F7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033" autoAdjust="0"/>
  </p:normalViewPr>
  <p:slideViewPr>
    <p:cSldViewPr snapToGrid="0">
      <p:cViewPr>
        <p:scale>
          <a:sx n="27" d="100"/>
          <a:sy n="27" d="100"/>
        </p:scale>
        <p:origin x="1238" y="-130"/>
      </p:cViewPr>
      <p:guideLst>
        <p:guide orient="horz" pos="7053"/>
        <p:guide pos="5249"/>
        <p:guide pos="9785"/>
        <p:guide pos="9309"/>
        <p:guide pos="690"/>
        <p:guide pos="4773"/>
        <p:guide pos="13845"/>
        <p:guide pos="14344"/>
        <p:guide pos="18426"/>
        <p:guide orient="horz" pos="475"/>
        <p:guide orient="horz" pos="1950"/>
        <p:guide orient="horz" pos="130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40987-A608-4AB9-92E0-A6201216588D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4600" y="1143000"/>
            <a:ext cx="4368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AF2F22-2649-4BB4-897F-FBC19539BD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109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479578" rtl="0" eaLnBrk="1" latinLnBrk="0" hangingPunct="1">
      <a:defRPr sz="3254" kern="1200">
        <a:solidFill>
          <a:schemeClr val="tx1"/>
        </a:solidFill>
        <a:latin typeface="+mn-lt"/>
        <a:ea typeface="+mn-ea"/>
        <a:cs typeface="+mn-cs"/>
      </a:defRPr>
    </a:lvl1pPr>
    <a:lvl2pPr marL="1239789" algn="l" defTabSz="2479578" rtl="0" eaLnBrk="1" latinLnBrk="0" hangingPunct="1">
      <a:defRPr sz="3254" kern="1200">
        <a:solidFill>
          <a:schemeClr val="tx1"/>
        </a:solidFill>
        <a:latin typeface="+mn-lt"/>
        <a:ea typeface="+mn-ea"/>
        <a:cs typeface="+mn-cs"/>
      </a:defRPr>
    </a:lvl2pPr>
    <a:lvl3pPr marL="2479578" algn="l" defTabSz="2479578" rtl="0" eaLnBrk="1" latinLnBrk="0" hangingPunct="1">
      <a:defRPr sz="3254" kern="1200">
        <a:solidFill>
          <a:schemeClr val="tx1"/>
        </a:solidFill>
        <a:latin typeface="+mn-lt"/>
        <a:ea typeface="+mn-ea"/>
        <a:cs typeface="+mn-cs"/>
      </a:defRPr>
    </a:lvl3pPr>
    <a:lvl4pPr marL="3719368" algn="l" defTabSz="2479578" rtl="0" eaLnBrk="1" latinLnBrk="0" hangingPunct="1">
      <a:defRPr sz="3254" kern="1200">
        <a:solidFill>
          <a:schemeClr val="tx1"/>
        </a:solidFill>
        <a:latin typeface="+mn-lt"/>
        <a:ea typeface="+mn-ea"/>
        <a:cs typeface="+mn-cs"/>
      </a:defRPr>
    </a:lvl4pPr>
    <a:lvl5pPr marL="4959157" algn="l" defTabSz="2479578" rtl="0" eaLnBrk="1" latinLnBrk="0" hangingPunct="1">
      <a:defRPr sz="3254" kern="1200">
        <a:solidFill>
          <a:schemeClr val="tx1"/>
        </a:solidFill>
        <a:latin typeface="+mn-lt"/>
        <a:ea typeface="+mn-ea"/>
        <a:cs typeface="+mn-cs"/>
      </a:defRPr>
    </a:lvl5pPr>
    <a:lvl6pPr marL="6198946" algn="l" defTabSz="2479578" rtl="0" eaLnBrk="1" latinLnBrk="0" hangingPunct="1">
      <a:defRPr sz="3254" kern="1200">
        <a:solidFill>
          <a:schemeClr val="tx1"/>
        </a:solidFill>
        <a:latin typeface="+mn-lt"/>
        <a:ea typeface="+mn-ea"/>
        <a:cs typeface="+mn-cs"/>
      </a:defRPr>
    </a:lvl6pPr>
    <a:lvl7pPr marL="7438735" algn="l" defTabSz="2479578" rtl="0" eaLnBrk="1" latinLnBrk="0" hangingPunct="1">
      <a:defRPr sz="3254" kern="1200">
        <a:solidFill>
          <a:schemeClr val="tx1"/>
        </a:solidFill>
        <a:latin typeface="+mn-lt"/>
        <a:ea typeface="+mn-ea"/>
        <a:cs typeface="+mn-cs"/>
      </a:defRPr>
    </a:lvl7pPr>
    <a:lvl8pPr marL="8678525" algn="l" defTabSz="2479578" rtl="0" eaLnBrk="1" latinLnBrk="0" hangingPunct="1">
      <a:defRPr sz="3254" kern="1200">
        <a:solidFill>
          <a:schemeClr val="tx1"/>
        </a:solidFill>
        <a:latin typeface="+mn-lt"/>
        <a:ea typeface="+mn-ea"/>
        <a:cs typeface="+mn-cs"/>
      </a:defRPr>
    </a:lvl8pPr>
    <a:lvl9pPr marL="9918314" algn="l" defTabSz="2479578" rtl="0" eaLnBrk="1" latinLnBrk="0" hangingPunct="1">
      <a:defRPr sz="325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AF2F22-2649-4BB4-897F-FBC19539BDA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455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AE269-04BB-B933-30F3-C01B3D1F63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84402" y="3499591"/>
            <a:ext cx="22706410" cy="7444669"/>
          </a:xfrm>
        </p:spPr>
        <p:txBody>
          <a:bodyPr anchor="b"/>
          <a:lstStyle>
            <a:lvl1pPr algn="ctr">
              <a:defRPr sz="14899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714741-9A4D-AD61-EB92-CC26946074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84402" y="11231355"/>
            <a:ext cx="22706410" cy="5162758"/>
          </a:xfrm>
        </p:spPr>
        <p:txBody>
          <a:bodyPr/>
          <a:lstStyle>
            <a:lvl1pPr marL="0" indent="0" algn="ctr">
              <a:buNone/>
              <a:defRPr sz="5960"/>
            </a:lvl1pPr>
            <a:lvl2pPr marL="1135357" indent="0" algn="ctr">
              <a:buNone/>
              <a:defRPr sz="4966"/>
            </a:lvl2pPr>
            <a:lvl3pPr marL="2270713" indent="0" algn="ctr">
              <a:buNone/>
              <a:defRPr sz="4470"/>
            </a:lvl3pPr>
            <a:lvl4pPr marL="3406069" indent="0" algn="ctr">
              <a:buNone/>
              <a:defRPr sz="3973"/>
            </a:lvl4pPr>
            <a:lvl5pPr marL="4541426" indent="0" algn="ctr">
              <a:buNone/>
              <a:defRPr sz="3973"/>
            </a:lvl5pPr>
            <a:lvl6pPr marL="5676783" indent="0" algn="ctr">
              <a:buNone/>
              <a:defRPr sz="3973"/>
            </a:lvl6pPr>
            <a:lvl7pPr marL="6812140" indent="0" algn="ctr">
              <a:buNone/>
              <a:defRPr sz="3973"/>
            </a:lvl7pPr>
            <a:lvl8pPr marL="7947496" indent="0" algn="ctr">
              <a:buNone/>
              <a:defRPr sz="3973"/>
            </a:lvl8pPr>
            <a:lvl9pPr marL="9082853" indent="0" algn="ctr">
              <a:buNone/>
              <a:defRPr sz="397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A89F0F-D672-94A0-7655-35F0ED19D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AA57B-FF03-4ABC-9DE7-AE9F0F4D3DF3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47B394-7AD1-9E14-234F-27F558B4E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432566-BB1E-46E7-41CF-992013DC9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27E6-E1BF-4783-9E51-1871A0D97C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242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1F529-C4AE-CDC3-2F9B-767793C54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2EDACC-7C99-DB37-C3A4-3331279D6A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BC2AFC-89CF-E318-BDD4-F1A601FEC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AA57B-FF03-4ABC-9DE7-AE9F0F4D3DF3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D28DF8-47FF-DD25-D60D-3CD3588EE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B920B-AE78-7B59-D522-B2B95789C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27E6-E1BF-4783-9E51-1871A0D97C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893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B0924C-08B8-5D2B-0ABE-83B5D14F6E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5653" y="5331060"/>
            <a:ext cx="26112371" cy="8894992"/>
          </a:xfrm>
        </p:spPr>
        <p:txBody>
          <a:bodyPr anchor="b"/>
          <a:lstStyle>
            <a:lvl1pPr>
              <a:defRPr sz="14899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047FF4-B6A1-9D45-C673-D4426BCC13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65653" y="14310202"/>
            <a:ext cx="26112371" cy="4677666"/>
          </a:xfrm>
        </p:spPr>
        <p:txBody>
          <a:bodyPr/>
          <a:lstStyle>
            <a:lvl1pPr marL="0" indent="0">
              <a:buNone/>
              <a:defRPr sz="5960">
                <a:solidFill>
                  <a:schemeClr val="tx1">
                    <a:tint val="82000"/>
                  </a:schemeClr>
                </a:solidFill>
              </a:defRPr>
            </a:lvl1pPr>
            <a:lvl2pPr marL="1135357" indent="0">
              <a:buNone/>
              <a:defRPr sz="4966">
                <a:solidFill>
                  <a:schemeClr val="tx1">
                    <a:tint val="82000"/>
                  </a:schemeClr>
                </a:solidFill>
              </a:defRPr>
            </a:lvl2pPr>
            <a:lvl3pPr marL="2270713" indent="0">
              <a:buNone/>
              <a:defRPr sz="4470">
                <a:solidFill>
                  <a:schemeClr val="tx1">
                    <a:tint val="82000"/>
                  </a:schemeClr>
                </a:solidFill>
              </a:defRPr>
            </a:lvl3pPr>
            <a:lvl4pPr marL="3406069" indent="0">
              <a:buNone/>
              <a:defRPr sz="3973">
                <a:solidFill>
                  <a:schemeClr val="tx1">
                    <a:tint val="82000"/>
                  </a:schemeClr>
                </a:solidFill>
              </a:defRPr>
            </a:lvl4pPr>
            <a:lvl5pPr marL="4541426" indent="0">
              <a:buNone/>
              <a:defRPr sz="3973">
                <a:solidFill>
                  <a:schemeClr val="tx1">
                    <a:tint val="82000"/>
                  </a:schemeClr>
                </a:solidFill>
              </a:defRPr>
            </a:lvl5pPr>
            <a:lvl6pPr marL="5676783" indent="0">
              <a:buNone/>
              <a:defRPr sz="3973">
                <a:solidFill>
                  <a:schemeClr val="tx1">
                    <a:tint val="82000"/>
                  </a:schemeClr>
                </a:solidFill>
              </a:defRPr>
            </a:lvl6pPr>
            <a:lvl7pPr marL="6812140" indent="0">
              <a:buNone/>
              <a:defRPr sz="3973">
                <a:solidFill>
                  <a:schemeClr val="tx1">
                    <a:tint val="82000"/>
                  </a:schemeClr>
                </a:solidFill>
              </a:defRPr>
            </a:lvl7pPr>
            <a:lvl8pPr marL="7947496" indent="0">
              <a:buNone/>
              <a:defRPr sz="3973">
                <a:solidFill>
                  <a:schemeClr val="tx1">
                    <a:tint val="82000"/>
                  </a:schemeClr>
                </a:solidFill>
              </a:defRPr>
            </a:lvl8pPr>
            <a:lvl9pPr marL="9082853" indent="0">
              <a:buNone/>
              <a:defRPr sz="3973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698124-3F37-25DD-908F-7AE01E6F5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AA57B-FF03-4ABC-9DE7-AE9F0F4D3DF3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4315DE-8028-8F0E-D421-136781F95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5246A6-85A2-4E61-FF97-57428C939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27E6-E1BF-4783-9E51-1871A0D97C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621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CF243-D291-2EC9-7599-9F46FFD40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7EEADF-BB41-4E7F-37B6-C663893AC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081421" y="5692400"/>
            <a:ext cx="12866966" cy="13567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2C96A2-F98A-622D-EBDC-753DD2ACD7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326827" y="5692400"/>
            <a:ext cx="12866966" cy="13567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BED708-3AB7-0ACC-2B50-FD8BCF221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AA57B-FF03-4ABC-9DE7-AE9F0F4D3DF3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84F119-1F8B-81B6-CD25-593A2B702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BD9B07-D779-77D0-9E94-7D0104B66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27E6-E1BF-4783-9E51-1871A0D97C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762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765D0-8C19-07DF-965C-09661AE293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5364" y="1138484"/>
            <a:ext cx="26112371" cy="4133179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498611-EFD7-BECC-4431-AE174B4B54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85366" y="5241962"/>
            <a:ext cx="12807833" cy="2569003"/>
          </a:xfrm>
        </p:spPr>
        <p:txBody>
          <a:bodyPr anchor="b"/>
          <a:lstStyle>
            <a:lvl1pPr marL="0" indent="0">
              <a:buNone/>
              <a:defRPr sz="5960" b="1"/>
            </a:lvl1pPr>
            <a:lvl2pPr marL="1135357" indent="0">
              <a:buNone/>
              <a:defRPr sz="4966" b="1"/>
            </a:lvl2pPr>
            <a:lvl3pPr marL="2270713" indent="0">
              <a:buNone/>
              <a:defRPr sz="4470" b="1"/>
            </a:lvl3pPr>
            <a:lvl4pPr marL="3406069" indent="0">
              <a:buNone/>
              <a:defRPr sz="3973" b="1"/>
            </a:lvl4pPr>
            <a:lvl5pPr marL="4541426" indent="0">
              <a:buNone/>
              <a:defRPr sz="3973" b="1"/>
            </a:lvl5pPr>
            <a:lvl6pPr marL="5676783" indent="0">
              <a:buNone/>
              <a:defRPr sz="3973" b="1"/>
            </a:lvl6pPr>
            <a:lvl7pPr marL="6812140" indent="0">
              <a:buNone/>
              <a:defRPr sz="3973" b="1"/>
            </a:lvl7pPr>
            <a:lvl8pPr marL="7947496" indent="0">
              <a:buNone/>
              <a:defRPr sz="3973" b="1"/>
            </a:lvl8pPr>
            <a:lvl9pPr marL="9082853" indent="0">
              <a:buNone/>
              <a:defRPr sz="397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B5C7F4-FB1B-D5B3-0F2F-7343A0761A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085366" y="7810963"/>
            <a:ext cx="12807833" cy="1148875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139EAE-DAFC-9AC0-2E04-DF0D23DD8C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5326827" y="5241962"/>
            <a:ext cx="12870909" cy="2569003"/>
          </a:xfrm>
        </p:spPr>
        <p:txBody>
          <a:bodyPr anchor="b"/>
          <a:lstStyle>
            <a:lvl1pPr marL="0" indent="0">
              <a:buNone/>
              <a:defRPr sz="5960" b="1"/>
            </a:lvl1pPr>
            <a:lvl2pPr marL="1135357" indent="0">
              <a:buNone/>
              <a:defRPr sz="4966" b="1"/>
            </a:lvl2pPr>
            <a:lvl3pPr marL="2270713" indent="0">
              <a:buNone/>
              <a:defRPr sz="4470" b="1"/>
            </a:lvl3pPr>
            <a:lvl4pPr marL="3406069" indent="0">
              <a:buNone/>
              <a:defRPr sz="3973" b="1"/>
            </a:lvl4pPr>
            <a:lvl5pPr marL="4541426" indent="0">
              <a:buNone/>
              <a:defRPr sz="3973" b="1"/>
            </a:lvl5pPr>
            <a:lvl6pPr marL="5676783" indent="0">
              <a:buNone/>
              <a:defRPr sz="3973" b="1"/>
            </a:lvl6pPr>
            <a:lvl7pPr marL="6812140" indent="0">
              <a:buNone/>
              <a:defRPr sz="3973" b="1"/>
            </a:lvl7pPr>
            <a:lvl8pPr marL="7947496" indent="0">
              <a:buNone/>
              <a:defRPr sz="3973" b="1"/>
            </a:lvl8pPr>
            <a:lvl9pPr marL="9082853" indent="0">
              <a:buNone/>
              <a:defRPr sz="397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67C3C1-4ABF-B5FC-7BB2-0F6F104533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5326827" y="7810963"/>
            <a:ext cx="12870909" cy="1148875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B78DED-6949-CC3E-0A67-9FF7BD9AC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AA57B-FF03-4ABC-9DE7-AE9F0F4D3DF3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A3BE325-D9B2-C25F-5965-FDE075D4F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406C508-4AAF-8103-40E2-ED14ED9DC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27E6-E1BF-4783-9E51-1871A0D97C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450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86BE5-0B00-791E-58A6-D11363692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97A7A2-CCAC-EC5B-8230-8A3F54D59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AA57B-FF03-4ABC-9DE7-AE9F0F4D3DF3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89510E-7478-4CBE-9872-6DDF4BC99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A94E51-5AF7-A683-F0BA-F8764BCD4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27E6-E1BF-4783-9E51-1871A0D97C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918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A0FCA00-4EC9-F881-38A0-0FC41625A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AA57B-FF03-4ABC-9DE7-AE9F0F4D3DF3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BC71EF-F299-0E2C-D2D5-5AC55532E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95644B-3E00-2826-A632-AA22D5637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27E6-E1BF-4783-9E51-1871A0D97C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612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7D085-4738-BC09-949D-B118423E0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5367" y="1425577"/>
            <a:ext cx="9764543" cy="4989513"/>
          </a:xfrm>
        </p:spPr>
        <p:txBody>
          <a:bodyPr anchor="b"/>
          <a:lstStyle>
            <a:lvl1pPr>
              <a:defRPr sz="794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80849A-4B91-716A-0330-E698FA77C6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70909" y="3078847"/>
            <a:ext cx="15326827" cy="15196234"/>
          </a:xfrm>
        </p:spPr>
        <p:txBody>
          <a:bodyPr/>
          <a:lstStyle>
            <a:lvl1pPr>
              <a:defRPr sz="7947"/>
            </a:lvl1pPr>
            <a:lvl2pPr>
              <a:defRPr sz="6953"/>
            </a:lvl2pPr>
            <a:lvl3pPr>
              <a:defRPr sz="5960"/>
            </a:lvl3pPr>
            <a:lvl4pPr>
              <a:defRPr sz="4966"/>
            </a:lvl4pPr>
            <a:lvl5pPr>
              <a:defRPr sz="4966"/>
            </a:lvl5pPr>
            <a:lvl6pPr>
              <a:defRPr sz="4966"/>
            </a:lvl6pPr>
            <a:lvl7pPr>
              <a:defRPr sz="4966"/>
            </a:lvl7pPr>
            <a:lvl8pPr>
              <a:defRPr sz="4966"/>
            </a:lvl8pPr>
            <a:lvl9pPr>
              <a:defRPr sz="4966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0E3FAE-7357-8FAB-195A-455DBC8920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085367" y="6415090"/>
            <a:ext cx="9764543" cy="11884743"/>
          </a:xfrm>
        </p:spPr>
        <p:txBody>
          <a:bodyPr/>
          <a:lstStyle>
            <a:lvl1pPr marL="0" indent="0">
              <a:buNone/>
              <a:defRPr sz="3973"/>
            </a:lvl1pPr>
            <a:lvl2pPr marL="1135357" indent="0">
              <a:buNone/>
              <a:defRPr sz="3476"/>
            </a:lvl2pPr>
            <a:lvl3pPr marL="2270713" indent="0">
              <a:buNone/>
              <a:defRPr sz="2981"/>
            </a:lvl3pPr>
            <a:lvl4pPr marL="3406069" indent="0">
              <a:buNone/>
              <a:defRPr sz="2483"/>
            </a:lvl4pPr>
            <a:lvl5pPr marL="4541426" indent="0">
              <a:buNone/>
              <a:defRPr sz="2483"/>
            </a:lvl5pPr>
            <a:lvl6pPr marL="5676783" indent="0">
              <a:buNone/>
              <a:defRPr sz="2483"/>
            </a:lvl6pPr>
            <a:lvl7pPr marL="6812140" indent="0">
              <a:buNone/>
              <a:defRPr sz="2483"/>
            </a:lvl7pPr>
            <a:lvl8pPr marL="7947496" indent="0">
              <a:buNone/>
              <a:defRPr sz="2483"/>
            </a:lvl8pPr>
            <a:lvl9pPr marL="9082853" indent="0">
              <a:buNone/>
              <a:defRPr sz="248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93C84E-9EBC-9185-F779-993876ADC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AA57B-FF03-4ABC-9DE7-AE9F0F4D3DF3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E103B9-1F51-0B73-F6AB-7F17EAA84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ADC6A7-7E10-11E8-8E5C-348603BB3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27E6-E1BF-4783-9E51-1871A0D97C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881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290DD-5BEC-C363-1442-079D1DBE2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5367" y="1425577"/>
            <a:ext cx="9764543" cy="4989513"/>
          </a:xfrm>
        </p:spPr>
        <p:txBody>
          <a:bodyPr anchor="b"/>
          <a:lstStyle>
            <a:lvl1pPr>
              <a:defRPr sz="794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AA5A23-4AE2-976C-73C2-B7731EF43E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2870909" y="3078847"/>
            <a:ext cx="15326827" cy="15196234"/>
          </a:xfrm>
        </p:spPr>
        <p:txBody>
          <a:bodyPr/>
          <a:lstStyle>
            <a:lvl1pPr marL="0" indent="0">
              <a:buNone/>
              <a:defRPr sz="7947"/>
            </a:lvl1pPr>
            <a:lvl2pPr marL="1135357" indent="0">
              <a:buNone/>
              <a:defRPr sz="6953"/>
            </a:lvl2pPr>
            <a:lvl3pPr marL="2270713" indent="0">
              <a:buNone/>
              <a:defRPr sz="5960"/>
            </a:lvl3pPr>
            <a:lvl4pPr marL="3406069" indent="0">
              <a:buNone/>
              <a:defRPr sz="4966"/>
            </a:lvl4pPr>
            <a:lvl5pPr marL="4541426" indent="0">
              <a:buNone/>
              <a:defRPr sz="4966"/>
            </a:lvl5pPr>
            <a:lvl6pPr marL="5676783" indent="0">
              <a:buNone/>
              <a:defRPr sz="4966"/>
            </a:lvl6pPr>
            <a:lvl7pPr marL="6812140" indent="0">
              <a:buNone/>
              <a:defRPr sz="4966"/>
            </a:lvl7pPr>
            <a:lvl8pPr marL="7947496" indent="0">
              <a:buNone/>
              <a:defRPr sz="4966"/>
            </a:lvl8pPr>
            <a:lvl9pPr marL="9082853" indent="0">
              <a:buNone/>
              <a:defRPr sz="4966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D456E6-7D7A-BF93-91F3-2A62DF0DF6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085367" y="6415090"/>
            <a:ext cx="9764543" cy="11884743"/>
          </a:xfrm>
        </p:spPr>
        <p:txBody>
          <a:bodyPr/>
          <a:lstStyle>
            <a:lvl1pPr marL="0" indent="0">
              <a:buNone/>
              <a:defRPr sz="3973"/>
            </a:lvl1pPr>
            <a:lvl2pPr marL="1135357" indent="0">
              <a:buNone/>
              <a:defRPr sz="3476"/>
            </a:lvl2pPr>
            <a:lvl3pPr marL="2270713" indent="0">
              <a:buNone/>
              <a:defRPr sz="2981"/>
            </a:lvl3pPr>
            <a:lvl4pPr marL="3406069" indent="0">
              <a:buNone/>
              <a:defRPr sz="2483"/>
            </a:lvl4pPr>
            <a:lvl5pPr marL="4541426" indent="0">
              <a:buNone/>
              <a:defRPr sz="2483"/>
            </a:lvl5pPr>
            <a:lvl6pPr marL="5676783" indent="0">
              <a:buNone/>
              <a:defRPr sz="2483"/>
            </a:lvl6pPr>
            <a:lvl7pPr marL="6812140" indent="0">
              <a:buNone/>
              <a:defRPr sz="2483"/>
            </a:lvl7pPr>
            <a:lvl8pPr marL="7947496" indent="0">
              <a:buNone/>
              <a:defRPr sz="2483"/>
            </a:lvl8pPr>
            <a:lvl9pPr marL="9082853" indent="0">
              <a:buNone/>
              <a:defRPr sz="248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3012F5-BCA1-82D7-D842-77889A2D2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AA57B-FF03-4ABC-9DE7-AE9F0F4D3DF3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943BBC-CA9A-E8B1-8119-1011B9D5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11CC42-07D3-6C15-92BF-A61EBF8BD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27E6-E1BF-4783-9E51-1871A0D97C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350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4F3C9-2DBB-028A-1C66-07CF78AB2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3AD1B4-BA49-62B0-1FCE-860DB0DF4F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B5091E-D141-68A3-CAB5-2321789B2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AA57B-FF03-4ABC-9DE7-AE9F0F4D3DF3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795426-834B-C915-A29D-BAF2A7689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E49331-F6A9-FD49-9555-BE4B3298E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27E6-E1BF-4783-9E51-1871A0D97C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446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24DF323-1905-6F08-2FC5-3E6B60B8DC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1665700" y="1138480"/>
            <a:ext cx="6528093" cy="18121634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53B3D2-94CC-1078-B7E3-CAFC6F4028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081421" y="1138480"/>
            <a:ext cx="19205838" cy="1812163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DDB3EF-1379-79AD-2A46-FAD3FC5CD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AA57B-FF03-4ABC-9DE7-AE9F0F4D3DF3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2B2672-D87A-DD34-6EE4-D34CAE403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2FDD1-008C-7E5B-DF09-9A1A89CF4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27E6-E1BF-4783-9E51-1871A0D97C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665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B4A596-4B54-F2F0-1CC0-E8ED993AE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1422" y="1138484"/>
            <a:ext cx="26112371" cy="41331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DA389A-59D2-C93D-7535-B83E47D60B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81422" y="5692400"/>
            <a:ext cx="26112371" cy="13567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4EF3F8-56AC-775A-BE56-E80CEC241B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081422" y="19819454"/>
            <a:ext cx="6811923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98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54AA57B-FF03-4ABC-9DE7-AE9F0F4D3DF3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E490FF-55B5-4F1E-6D24-DCDE1222CD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028665" y="19819454"/>
            <a:ext cx="10217884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98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905B76-E20D-D48C-C80B-A82A8E7649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1381870" y="19819454"/>
            <a:ext cx="6811923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98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0727E6-E1BF-4783-9E51-1871A0D97C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465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</p:sldLayoutIdLst>
  <p:txStyles>
    <p:titleStyle>
      <a:lvl1pPr algn="l" defTabSz="2270713" rtl="0" eaLnBrk="1" latinLnBrk="0" hangingPunct="1">
        <a:lnSpc>
          <a:spcPct val="90000"/>
        </a:lnSpc>
        <a:spcBef>
          <a:spcPct val="0"/>
        </a:spcBef>
        <a:buNone/>
        <a:defRPr sz="109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67679" indent="-567679" algn="l" defTabSz="2270713" rtl="0" eaLnBrk="1" latinLnBrk="0" hangingPunct="1">
        <a:lnSpc>
          <a:spcPct val="90000"/>
        </a:lnSpc>
        <a:spcBef>
          <a:spcPts val="2483"/>
        </a:spcBef>
        <a:buFont typeface="Arial" panose="020B0604020202020204" pitchFamily="34" charset="0"/>
        <a:buChar char="•"/>
        <a:defRPr sz="6953" kern="1200">
          <a:solidFill>
            <a:schemeClr val="tx1"/>
          </a:solidFill>
          <a:latin typeface="+mn-lt"/>
          <a:ea typeface="+mn-ea"/>
          <a:cs typeface="+mn-cs"/>
        </a:defRPr>
      </a:lvl1pPr>
      <a:lvl2pPr marL="1703035" indent="-567679" algn="l" defTabSz="2270713" rtl="0" eaLnBrk="1" latinLnBrk="0" hangingPunct="1">
        <a:lnSpc>
          <a:spcPct val="90000"/>
        </a:lnSpc>
        <a:spcBef>
          <a:spcPts val="1242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2pPr>
      <a:lvl3pPr marL="2838392" indent="-567679" algn="l" defTabSz="2270713" rtl="0" eaLnBrk="1" latinLnBrk="0" hangingPunct="1">
        <a:lnSpc>
          <a:spcPct val="90000"/>
        </a:lnSpc>
        <a:spcBef>
          <a:spcPts val="1242"/>
        </a:spcBef>
        <a:buFont typeface="Arial" panose="020B0604020202020204" pitchFamily="34" charset="0"/>
        <a:buChar char="•"/>
        <a:defRPr sz="4966" kern="1200">
          <a:solidFill>
            <a:schemeClr val="tx1"/>
          </a:solidFill>
          <a:latin typeface="+mn-lt"/>
          <a:ea typeface="+mn-ea"/>
          <a:cs typeface="+mn-cs"/>
        </a:defRPr>
      </a:lvl3pPr>
      <a:lvl4pPr marL="3973749" indent="-567679" algn="l" defTabSz="2270713" rtl="0" eaLnBrk="1" latinLnBrk="0" hangingPunct="1">
        <a:lnSpc>
          <a:spcPct val="90000"/>
        </a:lnSpc>
        <a:spcBef>
          <a:spcPts val="1242"/>
        </a:spcBef>
        <a:buFont typeface="Arial" panose="020B0604020202020204" pitchFamily="34" charset="0"/>
        <a:buChar char="•"/>
        <a:defRPr sz="4470" kern="1200">
          <a:solidFill>
            <a:schemeClr val="tx1"/>
          </a:solidFill>
          <a:latin typeface="+mn-lt"/>
          <a:ea typeface="+mn-ea"/>
          <a:cs typeface="+mn-cs"/>
        </a:defRPr>
      </a:lvl4pPr>
      <a:lvl5pPr marL="5109105" indent="-567679" algn="l" defTabSz="2270713" rtl="0" eaLnBrk="1" latinLnBrk="0" hangingPunct="1">
        <a:lnSpc>
          <a:spcPct val="90000"/>
        </a:lnSpc>
        <a:spcBef>
          <a:spcPts val="1242"/>
        </a:spcBef>
        <a:buFont typeface="Arial" panose="020B0604020202020204" pitchFamily="34" charset="0"/>
        <a:buChar char="•"/>
        <a:defRPr sz="4470" kern="1200">
          <a:solidFill>
            <a:schemeClr val="tx1"/>
          </a:solidFill>
          <a:latin typeface="+mn-lt"/>
          <a:ea typeface="+mn-ea"/>
          <a:cs typeface="+mn-cs"/>
        </a:defRPr>
      </a:lvl5pPr>
      <a:lvl6pPr marL="6244462" indent="-567679" algn="l" defTabSz="2270713" rtl="0" eaLnBrk="1" latinLnBrk="0" hangingPunct="1">
        <a:lnSpc>
          <a:spcPct val="90000"/>
        </a:lnSpc>
        <a:spcBef>
          <a:spcPts val="1242"/>
        </a:spcBef>
        <a:buFont typeface="Arial" panose="020B0604020202020204" pitchFamily="34" charset="0"/>
        <a:buChar char="•"/>
        <a:defRPr sz="4470" kern="1200">
          <a:solidFill>
            <a:schemeClr val="tx1"/>
          </a:solidFill>
          <a:latin typeface="+mn-lt"/>
          <a:ea typeface="+mn-ea"/>
          <a:cs typeface="+mn-cs"/>
        </a:defRPr>
      </a:lvl6pPr>
      <a:lvl7pPr marL="7379818" indent="-567679" algn="l" defTabSz="2270713" rtl="0" eaLnBrk="1" latinLnBrk="0" hangingPunct="1">
        <a:lnSpc>
          <a:spcPct val="90000"/>
        </a:lnSpc>
        <a:spcBef>
          <a:spcPts val="1242"/>
        </a:spcBef>
        <a:buFont typeface="Arial" panose="020B0604020202020204" pitchFamily="34" charset="0"/>
        <a:buChar char="•"/>
        <a:defRPr sz="4470" kern="1200">
          <a:solidFill>
            <a:schemeClr val="tx1"/>
          </a:solidFill>
          <a:latin typeface="+mn-lt"/>
          <a:ea typeface="+mn-ea"/>
          <a:cs typeface="+mn-cs"/>
        </a:defRPr>
      </a:lvl7pPr>
      <a:lvl8pPr marL="8515175" indent="-567679" algn="l" defTabSz="2270713" rtl="0" eaLnBrk="1" latinLnBrk="0" hangingPunct="1">
        <a:lnSpc>
          <a:spcPct val="90000"/>
        </a:lnSpc>
        <a:spcBef>
          <a:spcPts val="1242"/>
        </a:spcBef>
        <a:buFont typeface="Arial" panose="020B0604020202020204" pitchFamily="34" charset="0"/>
        <a:buChar char="•"/>
        <a:defRPr sz="4470" kern="1200">
          <a:solidFill>
            <a:schemeClr val="tx1"/>
          </a:solidFill>
          <a:latin typeface="+mn-lt"/>
          <a:ea typeface="+mn-ea"/>
          <a:cs typeface="+mn-cs"/>
        </a:defRPr>
      </a:lvl8pPr>
      <a:lvl9pPr marL="9650531" indent="-567679" algn="l" defTabSz="2270713" rtl="0" eaLnBrk="1" latinLnBrk="0" hangingPunct="1">
        <a:lnSpc>
          <a:spcPct val="90000"/>
        </a:lnSpc>
        <a:spcBef>
          <a:spcPts val="1242"/>
        </a:spcBef>
        <a:buFont typeface="Arial" panose="020B0604020202020204" pitchFamily="34" charset="0"/>
        <a:buChar char="•"/>
        <a:defRPr sz="44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270713" rtl="0" eaLnBrk="1" latinLnBrk="0" hangingPunct="1">
        <a:defRPr sz="4470" kern="1200">
          <a:solidFill>
            <a:schemeClr val="tx1"/>
          </a:solidFill>
          <a:latin typeface="+mn-lt"/>
          <a:ea typeface="+mn-ea"/>
          <a:cs typeface="+mn-cs"/>
        </a:defRPr>
      </a:lvl1pPr>
      <a:lvl2pPr marL="1135357" algn="l" defTabSz="2270713" rtl="0" eaLnBrk="1" latinLnBrk="0" hangingPunct="1">
        <a:defRPr sz="4470" kern="1200">
          <a:solidFill>
            <a:schemeClr val="tx1"/>
          </a:solidFill>
          <a:latin typeface="+mn-lt"/>
          <a:ea typeface="+mn-ea"/>
          <a:cs typeface="+mn-cs"/>
        </a:defRPr>
      </a:lvl2pPr>
      <a:lvl3pPr marL="2270713" algn="l" defTabSz="2270713" rtl="0" eaLnBrk="1" latinLnBrk="0" hangingPunct="1">
        <a:defRPr sz="4470" kern="1200">
          <a:solidFill>
            <a:schemeClr val="tx1"/>
          </a:solidFill>
          <a:latin typeface="+mn-lt"/>
          <a:ea typeface="+mn-ea"/>
          <a:cs typeface="+mn-cs"/>
        </a:defRPr>
      </a:lvl3pPr>
      <a:lvl4pPr marL="3406069" algn="l" defTabSz="2270713" rtl="0" eaLnBrk="1" latinLnBrk="0" hangingPunct="1">
        <a:defRPr sz="4470" kern="1200">
          <a:solidFill>
            <a:schemeClr val="tx1"/>
          </a:solidFill>
          <a:latin typeface="+mn-lt"/>
          <a:ea typeface="+mn-ea"/>
          <a:cs typeface="+mn-cs"/>
        </a:defRPr>
      </a:lvl4pPr>
      <a:lvl5pPr marL="4541426" algn="l" defTabSz="2270713" rtl="0" eaLnBrk="1" latinLnBrk="0" hangingPunct="1">
        <a:defRPr sz="4470" kern="1200">
          <a:solidFill>
            <a:schemeClr val="tx1"/>
          </a:solidFill>
          <a:latin typeface="+mn-lt"/>
          <a:ea typeface="+mn-ea"/>
          <a:cs typeface="+mn-cs"/>
        </a:defRPr>
      </a:lvl5pPr>
      <a:lvl6pPr marL="5676783" algn="l" defTabSz="2270713" rtl="0" eaLnBrk="1" latinLnBrk="0" hangingPunct="1">
        <a:defRPr sz="4470" kern="1200">
          <a:solidFill>
            <a:schemeClr val="tx1"/>
          </a:solidFill>
          <a:latin typeface="+mn-lt"/>
          <a:ea typeface="+mn-ea"/>
          <a:cs typeface="+mn-cs"/>
        </a:defRPr>
      </a:lvl6pPr>
      <a:lvl7pPr marL="6812140" algn="l" defTabSz="2270713" rtl="0" eaLnBrk="1" latinLnBrk="0" hangingPunct="1">
        <a:defRPr sz="4470" kern="1200">
          <a:solidFill>
            <a:schemeClr val="tx1"/>
          </a:solidFill>
          <a:latin typeface="+mn-lt"/>
          <a:ea typeface="+mn-ea"/>
          <a:cs typeface="+mn-cs"/>
        </a:defRPr>
      </a:lvl7pPr>
      <a:lvl8pPr marL="7947496" algn="l" defTabSz="2270713" rtl="0" eaLnBrk="1" latinLnBrk="0" hangingPunct="1">
        <a:defRPr sz="4470" kern="1200">
          <a:solidFill>
            <a:schemeClr val="tx1"/>
          </a:solidFill>
          <a:latin typeface="+mn-lt"/>
          <a:ea typeface="+mn-ea"/>
          <a:cs typeface="+mn-cs"/>
        </a:defRPr>
      </a:lvl8pPr>
      <a:lvl9pPr marL="9082853" algn="l" defTabSz="2270713" rtl="0" eaLnBrk="1" latinLnBrk="0" hangingPunct="1">
        <a:defRPr sz="44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ice.org.uk/guidance/ng194" TargetMode="External"/><Relationship Id="rId3" Type="http://schemas.openxmlformats.org/officeDocument/2006/relationships/hyperlink" Target="https://www.gov.uk/government/publications/womens-health-strategy-for-england" TargetMode="External"/><Relationship Id="rId7" Type="http://schemas.openxmlformats.org/officeDocument/2006/relationships/hyperlink" Target="https://www.nice.org.uk/guidance/ng201" TargetMode="External"/><Relationship Id="rId2" Type="http://schemas.openxmlformats.org/officeDocument/2006/relationships/hyperlink" Target="https://adaa.org/find-help-for/women/postpartum-disorders#Types%20of%20Postpartum%20Disorder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bmcpregnancychildbirth.biomedcentral.com/articles/10.1186/s12884-021-04271-w" TargetMode="External"/><Relationship Id="rId5" Type="http://schemas.openxmlformats.org/officeDocument/2006/relationships/hyperlink" Target="https://www.npeu.ox.ac.uk/mbrrace-uk/reports" TargetMode="External"/><Relationship Id="rId4" Type="http://schemas.openxmlformats.org/officeDocument/2006/relationships/hyperlink" Target="https://academic.oup.com/humupd/article/14/5/395/820380" TargetMode="External"/><Relationship Id="rId9" Type="http://schemas.openxmlformats.org/officeDocument/2006/relationships/hyperlink" Target="https://pubmed.ncbi.nlm.nih.gov/34633141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health-inequalities-place-based-approaches-to-reduce-inequalities" TargetMode="External"/><Relationship Id="rId7" Type="http://schemas.openxmlformats.org/officeDocument/2006/relationships/hyperlink" Target="https://www.who.int/teams/mental-health-and-substance-use/promotion-prevention/maternal-mental-health" TargetMode="External"/><Relationship Id="rId2" Type="http://schemas.openxmlformats.org/officeDocument/2006/relationships/hyperlink" Target="https://www.england.nhs.uk/mat-transformation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cd.who.int/browse/2025-01/mms/en#714000734" TargetMode="External"/><Relationship Id="rId5" Type="http://schemas.openxmlformats.org/officeDocument/2006/relationships/hyperlink" Target="https://applications.emro.who.int/docs/EMRPUB_leaflet_2019_mnh_222_en.pdf" TargetMode="External"/><Relationship Id="rId4" Type="http://schemas.openxmlformats.org/officeDocument/2006/relationships/hyperlink" Target="https://www.rcog.org.uk/better-for-wome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blurry image of a blue and green gradient&#10;&#10;AI-generated content may be incorrect.">
            <a:extLst>
              <a:ext uri="{FF2B5EF4-FFF2-40B4-BE49-F238E27FC236}">
                <a16:creationId xmlns:a16="http://schemas.microsoft.com/office/drawing/2014/main" id="{0509F458-13D7-9ACA-4215-7BE322ECBD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275213" cy="21383625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7CC976F-3723-432D-8A4C-937B223C2445}"/>
              </a:ext>
            </a:extLst>
          </p:cNvPr>
          <p:cNvSpPr/>
          <p:nvPr/>
        </p:nvSpPr>
        <p:spPr>
          <a:xfrm>
            <a:off x="847121" y="6310933"/>
            <a:ext cx="27270674" cy="2196302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5400" dirty="0">
                <a:solidFill>
                  <a:schemeClr val="tx1"/>
                </a:solidFill>
              </a:rPr>
              <a:t>Student Name:  </a:t>
            </a:r>
            <a:r>
              <a:rPr lang="en-GB" sz="5400" b="1" dirty="0">
                <a:solidFill>
                  <a:schemeClr val="tx1"/>
                </a:solidFill>
              </a:rPr>
              <a:t>Syeda Anisa Afzaal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8E0BA96-CED7-4E9B-636D-C2154EA441A8}"/>
              </a:ext>
            </a:extLst>
          </p:cNvPr>
          <p:cNvSpPr/>
          <p:nvPr/>
        </p:nvSpPr>
        <p:spPr>
          <a:xfrm>
            <a:off x="847118" y="8777358"/>
            <a:ext cx="27270677" cy="2196302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5400" dirty="0">
                <a:solidFill>
                  <a:schemeClr val="tx1"/>
                </a:solidFill>
              </a:rPr>
              <a:t>Student Number: </a:t>
            </a:r>
            <a:r>
              <a:rPr lang="en-GB" sz="5400" b="1" dirty="0">
                <a:solidFill>
                  <a:schemeClr val="tx1"/>
                </a:solidFill>
              </a:rPr>
              <a:t>2310939</a:t>
            </a:r>
            <a:r>
              <a:rPr lang="en-GB" sz="54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FB4329A-9096-AD4A-1516-508FFB84D88C}"/>
              </a:ext>
            </a:extLst>
          </p:cNvPr>
          <p:cNvSpPr/>
          <p:nvPr/>
        </p:nvSpPr>
        <p:spPr>
          <a:xfrm>
            <a:off x="847119" y="11243783"/>
            <a:ext cx="27270678" cy="2196302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5400" dirty="0">
                <a:solidFill>
                  <a:schemeClr val="tx1"/>
                </a:solidFill>
              </a:rPr>
              <a:t>BMHP6029_BIRM </a:t>
            </a:r>
            <a:r>
              <a:rPr lang="en-GB" sz="5400" b="1" dirty="0">
                <a:solidFill>
                  <a:schemeClr val="tx1"/>
                </a:solidFill>
              </a:rPr>
              <a:t>– Component 1 – Poster Presentation  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90476FE-59D9-55A3-0E6C-4F2D412090B1}"/>
              </a:ext>
            </a:extLst>
          </p:cNvPr>
          <p:cNvSpPr/>
          <p:nvPr/>
        </p:nvSpPr>
        <p:spPr>
          <a:xfrm>
            <a:off x="847119" y="13710208"/>
            <a:ext cx="27270677" cy="2196302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5400" dirty="0">
                <a:solidFill>
                  <a:schemeClr val="tx1"/>
                </a:solidFill>
              </a:rPr>
              <a:t>Title of Poster:  </a:t>
            </a:r>
            <a:r>
              <a:rPr lang="en-GB" sz="5400" b="1" dirty="0">
                <a:solidFill>
                  <a:schemeClr val="tx1"/>
                </a:solidFill>
                <a:ea typeface="Calibri" panose="020F0502020204030204" pitchFamily="34" charset="0"/>
                <a:cs typeface="Arial" panose="020B0604020202020204" pitchFamily="34" charset="0"/>
              </a:rPr>
              <a:t>Pregnancy, Childbirth, and the Puerperium</a:t>
            </a:r>
            <a:endParaRPr lang="en-GB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tx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 descr="A close-up of a sign&#10;&#10;AI-generated content may be incorrect.">
            <a:extLst>
              <a:ext uri="{FF2B5EF4-FFF2-40B4-BE49-F238E27FC236}">
                <a16:creationId xmlns:a16="http://schemas.microsoft.com/office/drawing/2014/main" id="{49E4AE07-9813-D992-B00D-E532A5DBA3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797" y="603740"/>
            <a:ext cx="7987617" cy="3555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588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52" descr="A blurry image of a blue and green gradient&#10;&#10;AI-generated content may be incorrect.">
            <a:extLst>
              <a:ext uri="{FF2B5EF4-FFF2-40B4-BE49-F238E27FC236}">
                <a16:creationId xmlns:a16="http://schemas.microsoft.com/office/drawing/2014/main" id="{CF5851B2-8797-9919-6C32-FD89DA2A00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0543266" cy="21383625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0DA5292B-9B40-4A00-B690-61C7AA8D79F7}"/>
              </a:ext>
            </a:extLst>
          </p:cNvPr>
          <p:cNvSpPr/>
          <p:nvPr/>
        </p:nvSpPr>
        <p:spPr>
          <a:xfrm>
            <a:off x="21913821" y="15589453"/>
            <a:ext cx="8361392" cy="5565574"/>
          </a:xfrm>
          <a:prstGeom prst="rect">
            <a:avLst/>
          </a:prstGeom>
          <a:solidFill>
            <a:srgbClr val="FCB6B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C1BEB40-8D2D-A93D-1828-6575247F1C03}"/>
              </a:ext>
            </a:extLst>
          </p:cNvPr>
          <p:cNvSpPr/>
          <p:nvPr/>
        </p:nvSpPr>
        <p:spPr>
          <a:xfrm>
            <a:off x="21829125" y="2954317"/>
            <a:ext cx="8483883" cy="11684407"/>
          </a:xfrm>
          <a:prstGeom prst="rect">
            <a:avLst/>
          </a:prstGeom>
          <a:solidFill>
            <a:srgbClr val="EAFAC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FA6C51E-F633-6DFD-CF0C-DFBA5ABC656C}"/>
              </a:ext>
            </a:extLst>
          </p:cNvPr>
          <p:cNvSpPr/>
          <p:nvPr/>
        </p:nvSpPr>
        <p:spPr>
          <a:xfrm>
            <a:off x="9860578" y="2939468"/>
            <a:ext cx="11906703" cy="1821555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B4E90C2E-5E51-FE68-32B1-47AFCE427182}"/>
              </a:ext>
            </a:extLst>
          </p:cNvPr>
          <p:cNvSpPr/>
          <p:nvPr/>
        </p:nvSpPr>
        <p:spPr>
          <a:xfrm>
            <a:off x="195396" y="15875002"/>
            <a:ext cx="9538737" cy="52800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D0E05DE-3196-20BB-4571-45F3A5778EC2}"/>
              </a:ext>
            </a:extLst>
          </p:cNvPr>
          <p:cNvSpPr/>
          <p:nvPr/>
        </p:nvSpPr>
        <p:spPr>
          <a:xfrm>
            <a:off x="141169" y="8977571"/>
            <a:ext cx="9592963" cy="590070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8B6429A-28BA-00F2-FE22-421A4786F406}"/>
              </a:ext>
            </a:extLst>
          </p:cNvPr>
          <p:cNvSpPr/>
          <p:nvPr/>
        </p:nvSpPr>
        <p:spPr>
          <a:xfrm>
            <a:off x="165218" y="2939468"/>
            <a:ext cx="9587582" cy="6053938"/>
          </a:xfrm>
          <a:prstGeom prst="rect">
            <a:avLst/>
          </a:prstGeom>
          <a:solidFill>
            <a:srgbClr val="E7F7E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DB15F0C9-9DA6-8F86-827D-008A3BEE4A98}"/>
              </a:ext>
            </a:extLst>
          </p:cNvPr>
          <p:cNvSpPr/>
          <p:nvPr/>
        </p:nvSpPr>
        <p:spPr>
          <a:xfrm>
            <a:off x="21893726" y="14638725"/>
            <a:ext cx="8393805" cy="1134160"/>
          </a:xfrm>
          <a:prstGeom prst="roundRect">
            <a:avLst/>
          </a:prstGeom>
          <a:solidFill>
            <a:srgbClr val="F33F0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23B8A56F-1782-0829-DDBF-2F23F72D6920}"/>
              </a:ext>
            </a:extLst>
          </p:cNvPr>
          <p:cNvSpPr/>
          <p:nvPr/>
        </p:nvSpPr>
        <p:spPr>
          <a:xfrm>
            <a:off x="165218" y="14878275"/>
            <a:ext cx="9587582" cy="113416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CA80355C-B155-1C53-B21D-63CDA5E16323}"/>
              </a:ext>
            </a:extLst>
          </p:cNvPr>
          <p:cNvSpPr/>
          <p:nvPr/>
        </p:nvSpPr>
        <p:spPr>
          <a:xfrm>
            <a:off x="21919205" y="1789282"/>
            <a:ext cx="8393803" cy="1134160"/>
          </a:xfrm>
          <a:prstGeom prst="roundRect">
            <a:avLst/>
          </a:prstGeom>
          <a:solidFill>
            <a:srgbClr val="CCFF3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2A51337E-53D3-FE38-52F0-76D37587311D}"/>
              </a:ext>
            </a:extLst>
          </p:cNvPr>
          <p:cNvSpPr/>
          <p:nvPr/>
        </p:nvSpPr>
        <p:spPr>
          <a:xfrm>
            <a:off x="159833" y="8993406"/>
            <a:ext cx="9616049" cy="113416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B0A12D8F-3F84-E3F2-8D1E-D90F35441BA5}"/>
              </a:ext>
            </a:extLst>
          </p:cNvPr>
          <p:cNvSpPr/>
          <p:nvPr/>
        </p:nvSpPr>
        <p:spPr>
          <a:xfrm>
            <a:off x="165218" y="1839503"/>
            <a:ext cx="9545832" cy="109996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17FD18-3D65-BE8C-2239-57D404F4049A}"/>
              </a:ext>
            </a:extLst>
          </p:cNvPr>
          <p:cNvSpPr txBox="1"/>
          <p:nvPr/>
        </p:nvSpPr>
        <p:spPr>
          <a:xfrm>
            <a:off x="263326" y="1932198"/>
            <a:ext cx="6800193" cy="6093976"/>
          </a:xfrm>
          <a:prstGeom prst="rect">
            <a:avLst/>
          </a:prstGeom>
          <a:noFill/>
          <a:ln w="76200"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 Introduction</a:t>
            </a:r>
          </a:p>
          <a:p>
            <a:pPr marL="571519" indent="-571519">
              <a:buClr>
                <a:schemeClr val="accent2"/>
              </a:buClr>
              <a:buSzPct val="140000"/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Covers conditions during pregnancy, delivery, and postpartum (WHO, 2023).</a:t>
            </a:r>
          </a:p>
          <a:p>
            <a:pPr marL="571519" indent="-571519">
              <a:buClr>
                <a:schemeClr val="accent2"/>
              </a:buClr>
              <a:buSzPct val="140000"/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Includes physical complications and maternal mental health.</a:t>
            </a:r>
          </a:p>
          <a:p>
            <a:pPr marL="571519" indent="-571519">
              <a:buClr>
                <a:schemeClr val="accent2"/>
              </a:buClr>
              <a:buSzPct val="140000"/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Historically under-addressed in policy and practice.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CD4342-BDA5-EE11-64D8-C115B156FD1A}"/>
              </a:ext>
            </a:extLst>
          </p:cNvPr>
          <p:cNvSpPr txBox="1"/>
          <p:nvPr/>
        </p:nvSpPr>
        <p:spPr>
          <a:xfrm>
            <a:off x="341935" y="9098747"/>
            <a:ext cx="8318907" cy="5539978"/>
          </a:xfrm>
          <a:prstGeom prst="rect">
            <a:avLst/>
          </a:prstGeom>
          <a:noFill/>
          <a:ln w="76200"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 Historical Context</a:t>
            </a:r>
          </a:p>
          <a:p>
            <a:pPr marL="571519" indent="-571519">
              <a:buClr>
                <a:srgbClr val="7030A0"/>
              </a:buClr>
              <a:buSzPct val="140000"/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  <a:cs typeface="Arial" panose="020B0604020202020204" pitchFamily="34" charset="0"/>
              </a:rPr>
              <a:t>19th–20th century: Shift from home births to hospitalisation (Oakley, 1984).</a:t>
            </a:r>
          </a:p>
          <a:p>
            <a:pPr marL="571519" indent="-571519">
              <a:buClr>
                <a:srgbClr val="7030A0"/>
              </a:buClr>
              <a:buSzPct val="140000"/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  <a:cs typeface="Arial" panose="020B0604020202020204" pitchFamily="34" charset="0"/>
              </a:rPr>
              <a:t>Early care focused on physical outcomes; mental health neglected.</a:t>
            </a:r>
          </a:p>
          <a:p>
            <a:pPr marL="571519" indent="-571519">
              <a:buClr>
                <a:srgbClr val="7030A0"/>
              </a:buClr>
              <a:buSzPct val="140000"/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  <a:cs typeface="Arial" panose="020B0604020202020204" pitchFamily="34" charset="0"/>
              </a:rPr>
              <a:t>Feminist movements advocated for informed consent and emotional wellbeing (Hammarberg, K</a:t>
            </a:r>
            <a:r>
              <a:rPr lang="en-GB" sz="3600" i="1" dirty="0">
                <a:latin typeface="Rockwell" panose="02060603020205020403" pitchFamily="18" charset="0"/>
                <a:cs typeface="Arial" panose="020B0604020202020204" pitchFamily="34" charset="0"/>
              </a:rPr>
              <a:t>., </a:t>
            </a:r>
            <a:r>
              <a:rPr lang="en-GB" sz="3600" dirty="0">
                <a:latin typeface="Rockwell" panose="02060603020205020403" pitchFamily="18" charset="0"/>
                <a:cs typeface="Arial" panose="020B0604020202020204" pitchFamily="34" charset="0"/>
              </a:rPr>
              <a:t>2008).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D1FE26-4BDE-A10F-AC4D-838C5E80C545}"/>
              </a:ext>
            </a:extLst>
          </p:cNvPr>
          <p:cNvSpPr txBox="1"/>
          <p:nvPr/>
        </p:nvSpPr>
        <p:spPr>
          <a:xfrm>
            <a:off x="313141" y="15015707"/>
            <a:ext cx="8939207" cy="5539978"/>
          </a:xfrm>
          <a:prstGeom prst="rect">
            <a:avLst/>
          </a:prstGeom>
          <a:noFill/>
          <a:ln w="76200"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Contemporary Care</a:t>
            </a:r>
          </a:p>
          <a:p>
            <a:pPr marL="571519" indent="-571519">
              <a:buClr>
                <a:srgbClr val="00B0F0"/>
              </a:buClr>
              <a:buSzPct val="140000"/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NHS offers antenatal, intrapartum, and postnatal care (NICE, 2021a, 2021b).</a:t>
            </a:r>
          </a:p>
          <a:p>
            <a:pPr marL="571519" indent="-571519">
              <a:buClr>
                <a:srgbClr val="00B0F0"/>
              </a:buClr>
              <a:buSzPct val="140000"/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Mental health screening integrated into perinatal pathways (McCarthy, 2021).</a:t>
            </a:r>
          </a:p>
          <a:p>
            <a:pPr marL="571519" indent="-571519">
              <a:buClr>
                <a:srgbClr val="00B0F0"/>
              </a:buClr>
              <a:buSzPct val="140000"/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NHS App supports appointment tracking and health records (DHSC, 2021).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0020E92-7154-C39A-ECC7-FC6A763BE96D}"/>
              </a:ext>
            </a:extLst>
          </p:cNvPr>
          <p:cNvSpPr txBox="1"/>
          <p:nvPr/>
        </p:nvSpPr>
        <p:spPr>
          <a:xfrm>
            <a:off x="21950185" y="1867467"/>
            <a:ext cx="8362823" cy="6093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Inequality and Policy</a:t>
            </a:r>
          </a:p>
          <a:p>
            <a:pPr marL="571519" indent="-571519">
              <a:buClr>
                <a:srgbClr val="7030A0"/>
              </a:buClr>
              <a:buSzPct val="140000"/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Black women in UK are 4x more likely to die in childbirth than white women (Knight, 2022)</a:t>
            </a:r>
          </a:p>
          <a:p>
            <a:pPr marL="571519" indent="-571519">
              <a:buClr>
                <a:srgbClr val="7030A0"/>
              </a:buClr>
              <a:buSzPct val="140000"/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Cultural stigma and language barriers limit access (Public Health England, 2021;</a:t>
            </a:r>
            <a:r>
              <a:rPr lang="en-GB" sz="3600" dirty="0">
                <a:latin typeface="Rockwell" panose="02060603020205020403" pitchFamily="18" charset="0"/>
                <a:cs typeface="Arial" panose="020B0604020202020204" pitchFamily="34" charset="0"/>
              </a:rPr>
              <a:t> NHS England 2023)</a:t>
            </a:r>
            <a:endParaRPr lang="en-GB" sz="3600" dirty="0">
              <a:latin typeface="Rockwell" panose="02060603020205020403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71519" indent="-571519">
              <a:buClr>
                <a:srgbClr val="7030A0"/>
              </a:buClr>
              <a:buSzPct val="140000"/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Policy responses: Women’s Health Strategy, MBRRACE-UK, NHS equity initiatives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762F29B-0C34-39EB-11E6-0353E97B95E4}"/>
              </a:ext>
            </a:extLst>
          </p:cNvPr>
          <p:cNvSpPr txBox="1"/>
          <p:nvPr/>
        </p:nvSpPr>
        <p:spPr>
          <a:xfrm>
            <a:off x="21958475" y="14701635"/>
            <a:ext cx="8354533" cy="6093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Recommendations</a:t>
            </a:r>
          </a:p>
          <a:p>
            <a:pPr marL="571519" indent="-571519">
              <a:buClr>
                <a:srgbClr val="C00000"/>
              </a:buClr>
              <a:buSzPct val="140000"/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  <a:cs typeface="Arial" panose="020B0604020202020204" pitchFamily="34" charset="0"/>
              </a:rPr>
              <a:t>Expand culturally competent maternity services (RCOG, 2021)</a:t>
            </a:r>
          </a:p>
          <a:p>
            <a:pPr marL="571519" indent="-571519">
              <a:buClr>
                <a:srgbClr val="C00000"/>
              </a:buClr>
              <a:buSzPct val="140000"/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  <a:cs typeface="Arial" panose="020B0604020202020204" pitchFamily="34" charset="0"/>
              </a:rPr>
              <a:t>Strengthen perinatal mental health access (NICE, 2021)</a:t>
            </a:r>
          </a:p>
          <a:p>
            <a:pPr marL="571519" indent="-571519">
              <a:buClr>
                <a:srgbClr val="C00000"/>
              </a:buClr>
              <a:buSzPct val="140000"/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  <a:cs typeface="Arial" panose="020B0604020202020204" pitchFamily="34" charset="0"/>
              </a:rPr>
              <a:t>Address racial disparities through audits and accountability (Knight, 2022)</a:t>
            </a:r>
          </a:p>
          <a:p>
            <a:pPr marL="571519" indent="-571519">
              <a:buClr>
                <a:srgbClr val="C00000"/>
              </a:buClr>
              <a:buSzPct val="140000"/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  <a:cs typeface="Arial" panose="020B0604020202020204" pitchFamily="34" charset="0"/>
              </a:rPr>
              <a:t>Promote digital inclusion and multilingual support (DHSC, 2021)</a:t>
            </a:r>
          </a:p>
        </p:txBody>
      </p:sp>
      <p:sp>
        <p:nvSpPr>
          <p:cNvPr id="25" name="Rectangle: Bevelled 24">
            <a:extLst>
              <a:ext uri="{FF2B5EF4-FFF2-40B4-BE49-F238E27FC236}">
                <a16:creationId xmlns:a16="http://schemas.microsoft.com/office/drawing/2014/main" id="{EC9B339A-DCB4-E436-09E4-BCCDD30214E5}"/>
              </a:ext>
            </a:extLst>
          </p:cNvPr>
          <p:cNvSpPr/>
          <p:nvPr/>
        </p:nvSpPr>
        <p:spPr>
          <a:xfrm>
            <a:off x="141168" y="0"/>
            <a:ext cx="30402097" cy="1826857"/>
          </a:xfrm>
          <a:prstGeom prst="beve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F67929F-4E3B-F001-8815-71795E0AEEEE}"/>
              </a:ext>
            </a:extLst>
          </p:cNvPr>
          <p:cNvSpPr txBox="1"/>
          <p:nvPr/>
        </p:nvSpPr>
        <p:spPr>
          <a:xfrm>
            <a:off x="7533076" y="366176"/>
            <a:ext cx="1760208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6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Pregnancy, Childbirth, and the Puerperium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2ABF28B5-B9A1-0CC6-27B5-2539FF17434B}"/>
              </a:ext>
            </a:extLst>
          </p:cNvPr>
          <p:cNvSpPr/>
          <p:nvPr/>
        </p:nvSpPr>
        <p:spPr>
          <a:xfrm>
            <a:off x="9818828" y="1839503"/>
            <a:ext cx="11972502" cy="109996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9055B43-DA9D-CB7F-B4D7-8B6C0EECFC6C}"/>
              </a:ext>
            </a:extLst>
          </p:cNvPr>
          <p:cNvSpPr txBox="1"/>
          <p:nvPr/>
        </p:nvSpPr>
        <p:spPr>
          <a:xfrm>
            <a:off x="9588570" y="1932198"/>
            <a:ext cx="12325250" cy="160659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Types of Postpartum Disorders 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sz="3600" b="1" dirty="0">
                <a:latin typeface="Rockwell" panose="02060603020205020403" pitchFamily="18" charset="0"/>
              </a:rPr>
              <a:t>Postpartum Depression (PPD)</a:t>
            </a:r>
            <a:endParaRPr lang="en-GB" sz="3600" dirty="0">
              <a:latin typeface="Rockwell" panose="02060603020205020403" pitchFamily="18" charset="0"/>
            </a:endParaRPr>
          </a:p>
          <a:p>
            <a:pPr marL="1028734" lvl="1" indent="-571519"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</a:rPr>
              <a:t>A mood disorder occurring shortly after childbirth.</a:t>
            </a:r>
          </a:p>
          <a:p>
            <a:pPr marL="1028734" lvl="1" indent="-571519"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</a:rPr>
              <a:t>Symptoms: extreme sadness, anxiety, exhaustion, difficulty caring for self or baby.</a:t>
            </a:r>
          </a:p>
          <a:p>
            <a:pPr marL="1028734" lvl="1" indent="-571519"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</a:rPr>
              <a:t>Onset: typically, within the first 4 weeks postpartum; sometimes begins in late pregnancy (ADAA, 2023). </a:t>
            </a:r>
          </a:p>
          <a:p>
            <a:pPr algn="ctr"/>
            <a:r>
              <a:rPr lang="en-GB" sz="3600" b="1" dirty="0">
                <a:latin typeface="Rockwell" panose="02060603020205020403" pitchFamily="18" charset="0"/>
              </a:rPr>
              <a:t>Postpartum Obsessive-Compulsive Disorder</a:t>
            </a:r>
          </a:p>
          <a:p>
            <a:pPr algn="ctr"/>
            <a:r>
              <a:rPr lang="en-GB" sz="3600" b="1" dirty="0">
                <a:latin typeface="Rockwell" panose="02060603020205020403" pitchFamily="18" charset="0"/>
              </a:rPr>
              <a:t>(OCD)</a:t>
            </a:r>
            <a:endParaRPr lang="en-GB" sz="3600" dirty="0">
              <a:latin typeface="Rockwell" panose="02060603020205020403" pitchFamily="18" charset="0"/>
            </a:endParaRPr>
          </a:p>
          <a:p>
            <a:pPr marL="742975" lvl="1" indent="-285759"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</a:rPr>
              <a:t>One of the most misunderstood perinatal disorders.</a:t>
            </a:r>
          </a:p>
          <a:p>
            <a:pPr marL="742975" lvl="1" indent="-285759"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</a:rPr>
              <a:t>Involves intrusive thoughts and compulsive behaviours.</a:t>
            </a:r>
          </a:p>
          <a:p>
            <a:pPr marL="742975" lvl="1" indent="-285759"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</a:rPr>
              <a:t>Often triggered or worsened during pregnancy or postpartum </a:t>
            </a:r>
            <a:r>
              <a:rPr lang="en-GB" sz="3600" dirty="0">
                <a:latin typeface="Rockwell" panose="02060603020205020403" pitchFamily="18" charset="0"/>
                <a:cs typeface="Arial" panose="020B0604020202020204" pitchFamily="34" charset="0"/>
              </a:rPr>
              <a:t>(WHO, 2023). </a:t>
            </a:r>
            <a:endParaRPr lang="en-GB" sz="3600" dirty="0">
              <a:latin typeface="Rockwell" panose="02060603020205020403" pitchFamily="18" charset="0"/>
            </a:endParaRPr>
          </a:p>
          <a:p>
            <a:pPr algn="ctr"/>
            <a:r>
              <a:rPr lang="en-GB" sz="3600" b="1" dirty="0">
                <a:latin typeface="Rockwell" panose="02060603020205020403" pitchFamily="18" charset="0"/>
              </a:rPr>
              <a:t>Postpartum Post-Traumatic Stress Disorder</a:t>
            </a:r>
          </a:p>
          <a:p>
            <a:pPr algn="ctr"/>
            <a:r>
              <a:rPr lang="en-GB" sz="3600" b="1" dirty="0">
                <a:latin typeface="Rockwell" panose="02060603020205020403" pitchFamily="18" charset="0"/>
              </a:rPr>
              <a:t>(PTSD)</a:t>
            </a:r>
            <a:endParaRPr lang="en-GB" sz="3600" dirty="0">
              <a:latin typeface="Rockwell" panose="02060603020205020403" pitchFamily="18" charset="0"/>
            </a:endParaRPr>
          </a:p>
          <a:p>
            <a:pPr marL="742975" lvl="1" indent="-285759"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</a:rPr>
              <a:t>PTSD linked to traumatic childbirth experiences.</a:t>
            </a:r>
          </a:p>
          <a:p>
            <a:pPr marL="742975" lvl="1" indent="-285759"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</a:rPr>
              <a:t>Affects approximately 9% of women after giving birth.</a:t>
            </a:r>
          </a:p>
          <a:p>
            <a:pPr marL="742975" lvl="1" indent="-285759"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</a:rPr>
              <a:t>Symptoms include flashbacks, avoidance, and hyperarousal </a:t>
            </a:r>
            <a:r>
              <a:rPr lang="en-GB" sz="3600" dirty="0">
                <a:latin typeface="Rockwell" panose="02060603020205020403" pitchFamily="18" charset="0"/>
                <a:cs typeface="Arial" panose="020B0604020202020204" pitchFamily="34" charset="0"/>
              </a:rPr>
              <a:t>(WHO, 2019)</a:t>
            </a:r>
            <a:endParaRPr lang="en-GB" sz="3600" dirty="0">
              <a:latin typeface="Rockwell" panose="02060603020205020403" pitchFamily="18" charset="0"/>
            </a:endParaRPr>
          </a:p>
          <a:p>
            <a:pPr algn="ctr"/>
            <a:r>
              <a:rPr lang="en-GB" sz="3600" b="1" dirty="0">
                <a:latin typeface="Rockwell" panose="02060603020205020403" pitchFamily="18" charset="0"/>
              </a:rPr>
              <a:t>Postpartum Bipolar Disorder (Peripartum Bipolar Disorder)</a:t>
            </a:r>
            <a:endParaRPr lang="en-GB" sz="3600" dirty="0">
              <a:latin typeface="Rockwell" panose="02060603020205020403" pitchFamily="18" charset="0"/>
            </a:endParaRPr>
          </a:p>
          <a:p>
            <a:pPr marL="742975" lvl="1" indent="-285759"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</a:rPr>
              <a:t>Characterized by mood episodes: mania, hypomania, or depression.</a:t>
            </a:r>
          </a:p>
          <a:p>
            <a:pPr marL="742975" lvl="1" indent="-285759"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</a:rPr>
              <a:t>Can begin during pregnancy or shortly after childbirth (</a:t>
            </a:r>
            <a:r>
              <a:rPr lang="en-GB" sz="3600" dirty="0">
                <a:latin typeface="Rockwell" panose="02060603020205020403" pitchFamily="18" charset="0"/>
                <a:cs typeface="Arial" panose="020B0604020202020204" pitchFamily="34" charset="0"/>
              </a:rPr>
              <a:t>NIH, 2021).</a:t>
            </a:r>
            <a:endParaRPr lang="en-GB" sz="3600" dirty="0">
              <a:latin typeface="Rockwell" panose="02060603020205020403" pitchFamily="18" charset="0"/>
            </a:endParaRPr>
          </a:p>
          <a:p>
            <a:pPr marL="742975" lvl="1" indent="-285759">
              <a:buFont typeface="Arial" panose="020B0604020202020204" pitchFamily="34" charset="0"/>
              <a:buChar char="•"/>
            </a:pPr>
            <a:r>
              <a:rPr lang="en-GB" sz="3600" dirty="0">
                <a:latin typeface="Rockwell" panose="02060603020205020403" pitchFamily="18" charset="0"/>
              </a:rPr>
              <a:t>High risk of postpartum depression if undiagnosed.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65C2DFF2-603C-28FA-804A-A96F182EDA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0042" y="7982994"/>
            <a:ext cx="7683236" cy="5620467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289484BC-A8E5-30EA-96CA-7A7EA53363AB}"/>
              </a:ext>
            </a:extLst>
          </p:cNvPr>
          <p:cNvSpPr txBox="1"/>
          <p:nvPr/>
        </p:nvSpPr>
        <p:spPr>
          <a:xfrm>
            <a:off x="21950185" y="13603463"/>
            <a:ext cx="8036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https://www.mmhla.org/articles/maternal-mental-health-conditions-and-statistics</a:t>
            </a:r>
          </a:p>
        </p:txBody>
      </p:sp>
      <p:pic>
        <p:nvPicPr>
          <p:cNvPr id="1036" name="Picture 12" descr="cover image for NIMH publication Perinatal Depression ">
            <a:extLst>
              <a:ext uri="{FF2B5EF4-FFF2-40B4-BE49-F238E27FC236}">
                <a16:creationId xmlns:a16="http://schemas.microsoft.com/office/drawing/2014/main" id="{D5BFE8BF-5A22-7342-2871-695429391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507" y="3022458"/>
            <a:ext cx="2907494" cy="4770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EA0BF930-9D2A-BED6-D2B7-5D0C1B8AF345}"/>
              </a:ext>
            </a:extLst>
          </p:cNvPr>
          <p:cNvSpPr txBox="1"/>
          <p:nvPr/>
        </p:nvSpPr>
        <p:spPr>
          <a:xfrm>
            <a:off x="2794337" y="7982994"/>
            <a:ext cx="715295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https://www.nimh.nih.gov/health/publications/perinatal-depression</a:t>
            </a:r>
          </a:p>
        </p:txBody>
      </p:sp>
      <p:pic>
        <p:nvPicPr>
          <p:cNvPr id="60" name="Graphic 59">
            <a:extLst>
              <a:ext uri="{FF2B5EF4-FFF2-40B4-BE49-F238E27FC236}">
                <a16:creationId xmlns:a16="http://schemas.microsoft.com/office/drawing/2014/main" id="{327D3475-7379-2A9D-A473-C4C55AC955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188142" y="17580764"/>
            <a:ext cx="8457626" cy="3528919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A2592884-BEB2-30DD-D2D9-A2E992C35095}"/>
              </a:ext>
            </a:extLst>
          </p:cNvPr>
          <p:cNvSpPr txBox="1"/>
          <p:nvPr/>
        </p:nvSpPr>
        <p:spPr>
          <a:xfrm>
            <a:off x="9855193" y="17601129"/>
            <a:ext cx="333294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https://www.gov.uk/government/publications/perinatal-mental-health-condition-prevalence/estimated-prevalence-of-perinatal-mental-health-conditions-in-england-2016-to-2019</a:t>
            </a:r>
          </a:p>
        </p:txBody>
      </p:sp>
    </p:spTree>
    <p:extLst>
      <p:ext uri="{BB962C8B-B14F-4D97-AF65-F5344CB8AC3E}">
        <p14:creationId xmlns:p14="http://schemas.microsoft.com/office/powerpoint/2010/main" val="2126691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0275212" cy="21383625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3"/>
            <a:ext cx="30275207" cy="4960021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7" y="0"/>
            <a:ext cx="20151952" cy="4960021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0151935" y="-3"/>
            <a:ext cx="10123270" cy="4960021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659" y="-3"/>
            <a:ext cx="29134543" cy="4980884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B1AAA1-9C43-B27A-0B9B-97AD9A2F0A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5958" y="918385"/>
            <a:ext cx="24573657" cy="3223038"/>
          </a:xfrm>
        </p:spPr>
        <p:txBody>
          <a:bodyPr>
            <a:normAutofit/>
          </a:bodyPr>
          <a:lstStyle/>
          <a:p>
            <a:r>
              <a:rPr lang="en-GB" sz="11200">
                <a:solidFill>
                  <a:srgbClr val="FFFFFF"/>
                </a:solidFill>
              </a:rPr>
              <a:t>References: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2C642A-9B32-3E6A-35EB-885C56BA8C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8425" y="5059808"/>
            <a:ext cx="27039816" cy="16323817"/>
          </a:xfrm>
        </p:spPr>
        <p:txBody>
          <a:bodyPr anchor="ctr">
            <a:normAutofit/>
          </a:bodyPr>
          <a:lstStyle/>
          <a:p>
            <a:pPr marL="0" lvl="0" indent="0">
              <a:lnSpc>
                <a:spcPct val="100000"/>
              </a:lnSpc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Anxiety and Depression Association of America (ADAA), (2023). 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Postpartum Depression &amp; Anxiety Infographic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https://adaa.org/find-help-for/women/postpartum-disorders#Types%20of%20Postpartum%20Disorders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(Accessed: 29</a:t>
            </a:r>
            <a:r>
              <a:rPr lang="en-GB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Department of Health and Social Care (2021). 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The Women’s Health Strategy for England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https://www.gov.uk/government/publications/womens-health-strategy-for-england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(Accessed: 29</a:t>
            </a:r>
            <a:r>
              <a:rPr lang="en-GB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Hammarberg, K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., et al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(2008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). Psychological and social aspects of pregnancy, childbirth and early parenting after assisted conception: a systematic review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Human Reproduction Update, 14(5), pp.395–414. Available at: </a:t>
            </a:r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https://academic.oup.com/humupd/article/14/5/395/820380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(Accessed: 30</a:t>
            </a:r>
            <a:r>
              <a:rPr lang="en-GB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Knight, M., 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(2022). 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Saving Lives, Improving Mothers’ Care – Lessons learned to inform maternity care from the UK and Ireland Confidential Enquiries into Maternal Deaths and Morbidity 2018–20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Oxford: National Perinatal Epidemiology Unit. Available at: </a:t>
            </a:r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https://www.npeu.ox.ac.uk/mbrrace-uk/reports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(Accessed: 29</a:t>
            </a:r>
            <a:r>
              <a:rPr lang="en-GB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McCarthy, M., 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(2021). 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Women’s experiences and perceptions of anxiety and stress during the perinatal period: a systematic review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BMC Pregnancy and Childbirth, 21(811). Available at: </a:t>
            </a:r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https://bmcpregnancychildbirth.biomedcentral.com/articles/10.1186/s12884-021-04271-w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(Accessed: 25</a:t>
            </a:r>
            <a:r>
              <a:rPr lang="en-GB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National Institute for Health and Care Excellence (NICE), (2021a). 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Antenatal care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https://www.nice.org.uk/guidance/ng201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(Accessed: 25</a:t>
            </a:r>
            <a:r>
              <a:rPr lang="en-GB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National Institute for Health and Care Excellence (NICE), (2021b). 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Postnatal care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https://www.nice.org.uk/guidance/ng194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 (Accessed:25</a:t>
            </a:r>
            <a:r>
              <a:rPr lang="en-GB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Oct. 2025).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National Institutes of Health (NIH), (2021). 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Effects of an evidence-based nursing intervention on prevention of postpartum depression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PubMed. Available at: </a:t>
            </a:r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https://pubmed.ncbi.nlm.nih.gov/34633141/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(Accessed: 31</a:t>
            </a:r>
            <a:r>
              <a:rPr lang="en-GB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</p:txBody>
      </p:sp>
    </p:spTree>
    <p:extLst>
      <p:ext uri="{BB962C8B-B14F-4D97-AF65-F5344CB8AC3E}">
        <p14:creationId xmlns:p14="http://schemas.microsoft.com/office/powerpoint/2010/main" val="1123135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0275212" cy="21383625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3"/>
            <a:ext cx="30275207" cy="4960021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7" y="0"/>
            <a:ext cx="20151952" cy="4960021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0151935" y="-3"/>
            <a:ext cx="10123270" cy="4960021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659" y="-3"/>
            <a:ext cx="29134543" cy="4980884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7BA38C-7644-6E97-3E14-6D23DF218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5958" y="918385"/>
            <a:ext cx="24573657" cy="3223038"/>
          </a:xfrm>
        </p:spPr>
        <p:txBody>
          <a:bodyPr>
            <a:normAutofit/>
          </a:bodyPr>
          <a:lstStyle/>
          <a:p>
            <a:r>
              <a:rPr lang="en-GB" sz="11200" dirty="0">
                <a:solidFill>
                  <a:srgbClr val="FFFFFF"/>
                </a:solidFill>
              </a:rPr>
              <a:t>References: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D1A7B-A049-F9F1-F0C1-5C422168F0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8775" y="3559843"/>
            <a:ext cx="26003250" cy="16323817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NHS England (2023). Maternity Transformation Programme. Available at: </a:t>
            </a:r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https://www.england.nhs.uk/mat-transformation/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(Accessed: 25</a:t>
            </a:r>
            <a:r>
              <a:rPr lang="en-GB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Oakley, A. (1984). The Captured Womb: A History of the Medical Care of Pregnant Women. Oxford: Blackwell.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Public Health England (2021). 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Health inequalities: place-based approaches to reduce inequalities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https://www.gov.uk/government/publications/health-inequalities-place-based-approaches-to-reduce-inequalities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(Accessed: 30</a:t>
            </a:r>
            <a:r>
              <a:rPr lang="en-GB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Royal College of Obstetricians and Gynaecologists (RCOG), (2021). Better for Women: Improving the health and wellbeing of girls and women. Available at: </a:t>
            </a:r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https://www.rcog.org.uk/better-for-women/</a:t>
            </a:r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(Accessed: 25</a:t>
            </a:r>
            <a:r>
              <a:rPr lang="en-GB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(WHO), (2019). 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Perinatal Depression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[pdf]. Available at: </a:t>
            </a:r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https://applications.emro.who.int/docs/EMRPUB_leaflet_2019_mnh_222_en.pdf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(Accessed: 31</a:t>
            </a:r>
            <a:r>
              <a:rPr lang="en-GB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(WHO), (2023a). ICD-11 for Mortality and Morbidity Statistics: Pregnancy, childbirth or the puerperium. Available at: </a:t>
            </a:r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https://icd.who.int/browse/2025-01/mms/en#714000734</a:t>
            </a:r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(Accessed: 29</a:t>
            </a:r>
            <a:r>
              <a:rPr lang="en-GB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(WHO), (2023b). Maternal Mental Health – Promotion and Prevention. Available at: </a:t>
            </a:r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https://www.who.int/teams/mental-health-and-substance-use/promotion-prevention/maternal-mental-health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(Accessed: 31</a:t>
            </a:r>
            <a:r>
              <a:rPr lang="en-GB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</p:txBody>
      </p:sp>
    </p:spTree>
    <p:extLst>
      <p:ext uri="{BB962C8B-B14F-4D97-AF65-F5344CB8AC3E}">
        <p14:creationId xmlns:p14="http://schemas.microsoft.com/office/powerpoint/2010/main" val="31871468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4546</TotalTime>
  <Words>1149</Words>
  <Application>Microsoft Office PowerPoint</Application>
  <PresentationFormat>Custom</PresentationFormat>
  <Paragraphs>66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Rockwell</vt:lpstr>
      <vt:lpstr>Office Theme</vt:lpstr>
      <vt:lpstr>PowerPoint Presentation</vt:lpstr>
      <vt:lpstr>PowerPoint Presentation</vt:lpstr>
      <vt:lpstr>References:</vt:lpstr>
      <vt:lpstr>References: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Syeda Anisa Fatima</dc:creator>
  <cp:lastModifiedBy>Syeda Anisa Fatima</cp:lastModifiedBy>
  <cp:revision>12</cp:revision>
  <dcterms:created xsi:type="dcterms:W3CDTF">2025-10-29T22:50:25Z</dcterms:created>
  <dcterms:modified xsi:type="dcterms:W3CDTF">2025-11-02T02:36:41Z</dcterms:modified>
</cp:coreProperties>
</file>