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48" r:id="rId5"/>
  </p:sldMasterIdLst>
  <p:notesMasterIdLst>
    <p:notesMasterId r:id="rId9"/>
  </p:notesMasterIdLst>
  <p:handoutMasterIdLst>
    <p:handoutMasterId r:id="rId10"/>
  </p:handoutMasterIdLst>
  <p:sldIdLst>
    <p:sldId id="258" r:id="rId6"/>
    <p:sldId id="256" r:id="rId7"/>
    <p:sldId id="260" r:id="rId8"/>
  </p:sldIdLst>
  <p:sldSz cx="9134475" cy="12179300" type="ledger"/>
  <p:notesSz cx="6858000" cy="9144000"/>
  <p:defaultTextStyle>
    <a:defPPr rtl="0">
      <a:defRPr lang="en-GB"/>
    </a:defPPr>
    <a:lvl1pPr marL="0" algn="l" defTabSz="1217889" rtl="0" eaLnBrk="1" latinLnBrk="0" hangingPunct="1">
      <a:defRPr lang="en-GB" sz="2397" kern="1200">
        <a:solidFill>
          <a:schemeClr val="tx1"/>
        </a:solidFill>
        <a:latin typeface="+mn-lt"/>
        <a:ea typeface="+mn-ea"/>
        <a:cs typeface="+mn-cs"/>
      </a:defRPr>
    </a:lvl1pPr>
    <a:lvl2pPr marL="608945" algn="l" defTabSz="1217889" rtl="0" eaLnBrk="1" latinLnBrk="0" hangingPunct="1">
      <a:defRPr lang="en-GB" sz="2397" kern="1200">
        <a:solidFill>
          <a:schemeClr val="tx1"/>
        </a:solidFill>
        <a:latin typeface="+mn-lt"/>
        <a:ea typeface="+mn-ea"/>
        <a:cs typeface="+mn-cs"/>
      </a:defRPr>
    </a:lvl2pPr>
    <a:lvl3pPr marL="1217889" algn="l" defTabSz="1217889" rtl="0" eaLnBrk="1" latinLnBrk="0" hangingPunct="1">
      <a:defRPr lang="en-GB" sz="2397" kern="1200">
        <a:solidFill>
          <a:schemeClr val="tx1"/>
        </a:solidFill>
        <a:latin typeface="+mn-lt"/>
        <a:ea typeface="+mn-ea"/>
        <a:cs typeface="+mn-cs"/>
      </a:defRPr>
    </a:lvl3pPr>
    <a:lvl4pPr marL="1826834" algn="l" defTabSz="1217889" rtl="0" eaLnBrk="1" latinLnBrk="0" hangingPunct="1">
      <a:defRPr lang="en-GB" sz="2397" kern="1200">
        <a:solidFill>
          <a:schemeClr val="tx1"/>
        </a:solidFill>
        <a:latin typeface="+mn-lt"/>
        <a:ea typeface="+mn-ea"/>
        <a:cs typeface="+mn-cs"/>
      </a:defRPr>
    </a:lvl4pPr>
    <a:lvl5pPr marL="2435779" algn="l" defTabSz="1217889" rtl="0" eaLnBrk="1" latinLnBrk="0" hangingPunct="1">
      <a:defRPr lang="en-GB" sz="2397" kern="1200">
        <a:solidFill>
          <a:schemeClr val="tx1"/>
        </a:solidFill>
        <a:latin typeface="+mn-lt"/>
        <a:ea typeface="+mn-ea"/>
        <a:cs typeface="+mn-cs"/>
      </a:defRPr>
    </a:lvl5pPr>
    <a:lvl6pPr marL="3044723" algn="l" defTabSz="1217889" rtl="0" eaLnBrk="1" latinLnBrk="0" hangingPunct="1">
      <a:defRPr lang="en-GB" sz="2397" kern="1200">
        <a:solidFill>
          <a:schemeClr val="tx1"/>
        </a:solidFill>
        <a:latin typeface="+mn-lt"/>
        <a:ea typeface="+mn-ea"/>
        <a:cs typeface="+mn-cs"/>
      </a:defRPr>
    </a:lvl6pPr>
    <a:lvl7pPr marL="3653668" algn="l" defTabSz="1217889" rtl="0" eaLnBrk="1" latinLnBrk="0" hangingPunct="1">
      <a:defRPr lang="en-GB" sz="2397" kern="1200">
        <a:solidFill>
          <a:schemeClr val="tx1"/>
        </a:solidFill>
        <a:latin typeface="+mn-lt"/>
        <a:ea typeface="+mn-ea"/>
        <a:cs typeface="+mn-cs"/>
      </a:defRPr>
    </a:lvl7pPr>
    <a:lvl8pPr marL="4262613" algn="l" defTabSz="1217889" rtl="0" eaLnBrk="1" latinLnBrk="0" hangingPunct="1">
      <a:defRPr lang="en-GB" sz="2397" kern="1200">
        <a:solidFill>
          <a:schemeClr val="tx1"/>
        </a:solidFill>
        <a:latin typeface="+mn-lt"/>
        <a:ea typeface="+mn-ea"/>
        <a:cs typeface="+mn-cs"/>
      </a:defRPr>
    </a:lvl8pPr>
    <a:lvl9pPr marL="4871557" algn="l" defTabSz="1217889" rtl="0" eaLnBrk="1" latinLnBrk="0" hangingPunct="1">
      <a:defRPr lang="en-GB" sz="2397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3" pos="2877" userDrawn="1">
          <p15:clr>
            <a:srgbClr val="A4A3A4"/>
          </p15:clr>
        </p15:guide>
        <p15:guide id="4" orient="horz" pos="383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61" d="100"/>
          <a:sy n="61" d="100"/>
        </p:scale>
        <p:origin x="3096" y="72"/>
      </p:cViewPr>
      <p:guideLst>
        <p:guide pos="2877"/>
        <p:guide orient="horz" pos="3836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0" d="100"/>
          <a:sy n="120" d="100"/>
        </p:scale>
        <p:origin x="504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953FA81-8504-4A21-8E4B-3DE899F19DA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3DFF19-8A99-45E5-81D5-01F4AA2707B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04F177A2-48F1-4F18-A80E-F6167446B637}" type="datetime1">
              <a:rPr lang="en-GB" smtClean="0"/>
              <a:t>01/06/2023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2E8D1E-CE37-456E-A641-07DAA9EC95A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795E0B-22B1-4145-978C-F53D4108644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5AB5F3A3-CD7B-402C-B601-D1C0CB71C1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95672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fld id="{4D04EF9E-B2F9-45AE-95AE-E05586834236}" type="datetime1">
              <a:rPr lang="en-GB" noProof="0" smtClean="0"/>
              <a:t>01/06/2023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83468675-B7D9-45C2-A060-5FAA6D8F798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2993438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3468675-B7D9-45C2-A060-5FAA6D8F798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5771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B2C9BCBE-3C3C-4122-8463-E1F4315D6A9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9134475" cy="12179300"/>
          </a:xfrm>
          <a:custGeom>
            <a:avLst/>
            <a:gdLst>
              <a:gd name="connsiteX0" fmla="*/ 1038225 w 9134475"/>
              <a:gd name="connsiteY0" fmla="*/ 8707142 h 12179300"/>
              <a:gd name="connsiteX1" fmla="*/ 1038225 w 9134475"/>
              <a:gd name="connsiteY1" fmla="*/ 8721542 h 12179300"/>
              <a:gd name="connsiteX2" fmla="*/ 4674225 w 9134475"/>
              <a:gd name="connsiteY2" fmla="*/ 8721542 h 12179300"/>
              <a:gd name="connsiteX3" fmla="*/ 4674225 w 9134475"/>
              <a:gd name="connsiteY3" fmla="*/ 8707142 h 12179300"/>
              <a:gd name="connsiteX4" fmla="*/ 0 w 9134475"/>
              <a:gd name="connsiteY4" fmla="*/ 0 h 12179300"/>
              <a:gd name="connsiteX5" fmla="*/ 9134475 w 9134475"/>
              <a:gd name="connsiteY5" fmla="*/ 0 h 12179300"/>
              <a:gd name="connsiteX6" fmla="*/ 9134475 w 9134475"/>
              <a:gd name="connsiteY6" fmla="*/ 12179300 h 12179300"/>
              <a:gd name="connsiteX7" fmla="*/ 0 w 9134475"/>
              <a:gd name="connsiteY7" fmla="*/ 12179300 h 1217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34475" h="12179300">
                <a:moveTo>
                  <a:pt x="1038225" y="8707142"/>
                </a:moveTo>
                <a:lnTo>
                  <a:pt x="1038225" y="8721542"/>
                </a:lnTo>
                <a:lnTo>
                  <a:pt x="4674225" y="8721542"/>
                </a:lnTo>
                <a:lnTo>
                  <a:pt x="4674225" y="8707142"/>
                </a:lnTo>
                <a:close/>
                <a:moveTo>
                  <a:pt x="0" y="0"/>
                </a:moveTo>
                <a:lnTo>
                  <a:pt x="9134475" y="0"/>
                </a:lnTo>
                <a:lnTo>
                  <a:pt x="9134475" y="12179300"/>
                </a:lnTo>
                <a:lnTo>
                  <a:pt x="0" y="12179300"/>
                </a:lnTo>
                <a:close/>
              </a:path>
            </a:pathLst>
          </a:custGeom>
        </p:spPr>
        <p:txBody>
          <a:bodyPr wrap="square" rtlCol="0" anchor="ctr" anchorCtr="0">
            <a:noAutofit/>
          </a:bodyPr>
          <a:lstStyle>
            <a:lvl1pPr marL="0" indent="0" algn="ctr">
              <a:buNone/>
              <a:defRPr lang="en-GB" sz="1500">
                <a:solidFill>
                  <a:schemeClr val="tx2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8627FB-E7CB-4F64-BD1C-C3ADAAB4B13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20322" y="321402"/>
            <a:ext cx="6946140" cy="2146445"/>
          </a:xfrm>
        </p:spPr>
        <p:txBody>
          <a:bodyPr rtlCol="0" anchor="b">
            <a:noAutofit/>
          </a:bodyPr>
          <a:lstStyle>
            <a:lvl1pPr algn="l">
              <a:lnSpc>
                <a:spcPts val="5600"/>
              </a:lnSpc>
              <a:defRPr lang="en-GB" sz="5000" b="0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CLICK TO EDIT</a:t>
            </a:r>
            <a:br>
              <a:rPr lang="en-GB" noProof="0"/>
            </a:br>
            <a:r>
              <a:rPr lang="en-GB" noProof="0"/>
              <a:t>EVENT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C5D02-D905-4A4C-BDCF-2850230AFD2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85064" y="6070730"/>
            <a:ext cx="4121479" cy="2597020"/>
          </a:xfrm>
        </p:spPr>
        <p:txBody>
          <a:bodyPr rtlCol="0" anchor="b" anchorCtr="0">
            <a:noAutofit/>
          </a:bodyPr>
          <a:lstStyle>
            <a:lvl1pPr marL="47948" indent="0" algn="l">
              <a:lnSpc>
                <a:spcPts val="3700"/>
              </a:lnSpc>
              <a:spcBef>
                <a:spcPts val="0"/>
              </a:spcBef>
              <a:buNone/>
              <a:defRPr lang="en-GB" sz="3600" b="1" baseline="30000">
                <a:solidFill>
                  <a:schemeClr val="tx2"/>
                </a:solidFill>
                <a:latin typeface="+mj-lt"/>
              </a:defRPr>
            </a:lvl1pPr>
            <a:lvl2pPr marL="811906" indent="0" algn="ctr">
              <a:buNone/>
              <a:defRPr lang="en-GB" sz="3552"/>
            </a:lvl2pPr>
            <a:lvl3pPr marL="1623813" indent="0" algn="ctr">
              <a:buNone/>
              <a:defRPr lang="en-GB" sz="3197"/>
            </a:lvl3pPr>
            <a:lvl4pPr marL="2435717" indent="0" algn="ctr">
              <a:buNone/>
              <a:defRPr lang="en-GB" sz="2841"/>
            </a:lvl4pPr>
            <a:lvl5pPr marL="3247624" indent="0" algn="ctr">
              <a:buNone/>
              <a:defRPr lang="en-GB" sz="2841"/>
            </a:lvl5pPr>
            <a:lvl6pPr marL="4059530" indent="0" algn="ctr">
              <a:buNone/>
              <a:defRPr lang="en-GB" sz="2841"/>
            </a:lvl6pPr>
            <a:lvl7pPr marL="4871436" indent="0" algn="ctr">
              <a:buNone/>
              <a:defRPr lang="en-GB" sz="2841"/>
            </a:lvl7pPr>
            <a:lvl8pPr marL="5683341" indent="0" algn="ctr">
              <a:buNone/>
              <a:defRPr lang="en-GB" sz="2841"/>
            </a:lvl8pPr>
            <a:lvl9pPr marL="6495247" indent="0" algn="ctr">
              <a:buNone/>
              <a:defRPr lang="en-GB" sz="2841"/>
            </a:lvl9pPr>
          </a:lstStyle>
          <a:p>
            <a:pPr rtl="0"/>
            <a:r>
              <a:rPr lang="en-GB" noProof="0"/>
              <a:t>Join us</a:t>
            </a:r>
            <a:br>
              <a:rPr lang="en-GB" noProof="0"/>
            </a:br>
            <a:r>
              <a:rPr lang="en-GB" noProof="0"/>
              <a:t>on Saturday,</a:t>
            </a:r>
            <a:br>
              <a:rPr lang="en-GB" noProof="0"/>
            </a:br>
            <a:r>
              <a:rPr lang="en-GB" noProof="0"/>
              <a:t>June 8th, 2019</a:t>
            </a:r>
          </a:p>
          <a:p>
            <a:pPr rtl="0"/>
            <a:r>
              <a:rPr lang="en-GB" noProof="0"/>
              <a:t>from 12:00 PM to 7:00 PM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928F5517-31BA-4E4E-8294-F48E639C1E4F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85064" y="8889722"/>
            <a:ext cx="6946140" cy="1061075"/>
          </a:xfrm>
        </p:spPr>
        <p:txBody>
          <a:bodyPr rtlCol="0">
            <a:noAutofit/>
          </a:bodyPr>
          <a:lstStyle>
            <a:lvl1pPr marL="47948" indent="0" algn="l">
              <a:lnSpc>
                <a:spcPts val="2397"/>
              </a:lnSpc>
              <a:spcBef>
                <a:spcPts val="0"/>
              </a:spcBef>
              <a:buNone/>
              <a:defRPr lang="en-GB" sz="1598">
                <a:solidFill>
                  <a:schemeClr val="tx2"/>
                </a:solidFill>
              </a:defRPr>
            </a:lvl1pPr>
            <a:lvl2pPr algn="r">
              <a:defRPr lang="en-GB" sz="1598">
                <a:solidFill>
                  <a:schemeClr val="tx2"/>
                </a:solidFill>
              </a:defRPr>
            </a:lvl2pPr>
            <a:lvl3pPr algn="r">
              <a:defRPr lang="en-GB" sz="1598">
                <a:solidFill>
                  <a:schemeClr val="tx2"/>
                </a:solidFill>
              </a:defRPr>
            </a:lvl3pPr>
            <a:lvl4pPr algn="r">
              <a:defRPr lang="en-GB" sz="1598">
                <a:solidFill>
                  <a:schemeClr val="tx2"/>
                </a:solidFill>
              </a:defRPr>
            </a:lvl4pPr>
            <a:lvl5pPr algn="r">
              <a:defRPr lang="en-GB" sz="1598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/>
              <a:t>Add a brief description of your event here.</a:t>
            </a:r>
            <a:br>
              <a:rPr lang="en-GB" noProof="0"/>
            </a:br>
            <a:r>
              <a:rPr lang="en-GB" noProof="0"/>
              <a:t>To replace this or any placeholder text with your own, </a:t>
            </a:r>
            <a:br>
              <a:rPr lang="en-GB" noProof="0"/>
            </a:br>
            <a:r>
              <a:rPr lang="en-GB" noProof="0"/>
              <a:t>just click it and start typing.</a:t>
            </a:r>
          </a:p>
        </p:txBody>
      </p:sp>
      <p:sp>
        <p:nvSpPr>
          <p:cNvPr id="8" name="Text Placeholder 9">
            <a:extLst>
              <a:ext uri="{FF2B5EF4-FFF2-40B4-BE49-F238E27FC236}">
                <a16:creationId xmlns:a16="http://schemas.microsoft.com/office/drawing/2014/main" id="{EB981ACE-EB54-4779-B12B-EB66AE401EF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85065" y="11238058"/>
            <a:ext cx="3473072" cy="514935"/>
          </a:xfrm>
        </p:spPr>
        <p:txBody>
          <a:bodyPr rtlCol="0">
            <a:noAutofit/>
          </a:bodyPr>
          <a:lstStyle>
            <a:lvl1pPr marL="47948" indent="0" algn="l">
              <a:lnSpc>
                <a:spcPts val="1918"/>
              </a:lnSpc>
              <a:spcBef>
                <a:spcPts val="0"/>
              </a:spcBef>
              <a:buNone/>
              <a:defRPr lang="en-GB" sz="2500" b="0">
                <a:solidFill>
                  <a:schemeClr val="tx2"/>
                </a:solidFill>
                <a:latin typeface="+mj-lt"/>
              </a:defRPr>
            </a:lvl1pPr>
            <a:lvl2pPr algn="r">
              <a:defRPr lang="en-GB" sz="1598">
                <a:solidFill>
                  <a:schemeClr val="tx2"/>
                </a:solidFill>
              </a:defRPr>
            </a:lvl2pPr>
            <a:lvl3pPr algn="r">
              <a:defRPr lang="en-GB" sz="1598">
                <a:solidFill>
                  <a:schemeClr val="tx2"/>
                </a:solidFill>
              </a:defRPr>
            </a:lvl3pPr>
            <a:lvl4pPr algn="r">
              <a:defRPr lang="en-GB" sz="1598">
                <a:solidFill>
                  <a:schemeClr val="tx2"/>
                </a:solidFill>
              </a:defRPr>
            </a:lvl4pPr>
            <a:lvl5pPr algn="r">
              <a:defRPr lang="en-GB" sz="1598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/>
              <a:t>Sponsors logos here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B9D4DFB-CBC1-4B6F-941E-8818404F2DDE}"/>
              </a:ext>
            </a:extLst>
          </p:cNvPr>
          <p:cNvSpPr/>
          <p:nvPr userDrawn="1"/>
        </p:nvSpPr>
        <p:spPr>
          <a:xfrm>
            <a:off x="1038225" y="8694442"/>
            <a:ext cx="3636000" cy="36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529931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5538F-790F-5F12-058B-48D695F721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82EB4-3537-A1CA-D8C7-5BC82BC5D7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757F19-D0A8-C988-FB4B-ABAC746EA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EA712-092C-45AA-B74B-E721D7EF657A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D5075D-C7CA-C6D5-9F63-819BFC32E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99A85B-1DF3-B33B-7672-68363DF7E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93DEC-E725-41DC-958B-22108499B9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8237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495D1-2FE4-3398-723F-82DFE131B0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1810" y="1993233"/>
            <a:ext cx="6850856" cy="4240201"/>
          </a:xfrm>
        </p:spPr>
        <p:txBody>
          <a:bodyPr anchor="b"/>
          <a:lstStyle>
            <a:lvl1pPr algn="ctr">
              <a:defRPr sz="4495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8D9F3A-B181-DA34-17B9-2DF4A581DC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1810" y="6396953"/>
            <a:ext cx="6850856" cy="2940511"/>
          </a:xfrm>
        </p:spPr>
        <p:txBody>
          <a:bodyPr/>
          <a:lstStyle>
            <a:lvl1pPr marL="0" indent="0" algn="ctr">
              <a:buNone/>
              <a:defRPr sz="1798"/>
            </a:lvl1pPr>
            <a:lvl2pPr marL="342534" indent="0" algn="ctr">
              <a:buNone/>
              <a:defRPr sz="1498"/>
            </a:lvl2pPr>
            <a:lvl3pPr marL="685068" indent="0" algn="ctr">
              <a:buNone/>
              <a:defRPr sz="1349"/>
            </a:lvl3pPr>
            <a:lvl4pPr marL="1027603" indent="0" algn="ctr">
              <a:buNone/>
              <a:defRPr sz="1199"/>
            </a:lvl4pPr>
            <a:lvl5pPr marL="1370137" indent="0" algn="ctr">
              <a:buNone/>
              <a:defRPr sz="1199"/>
            </a:lvl5pPr>
            <a:lvl6pPr marL="1712671" indent="0" algn="ctr">
              <a:buNone/>
              <a:defRPr sz="1199"/>
            </a:lvl6pPr>
            <a:lvl7pPr marL="2055205" indent="0" algn="ctr">
              <a:buNone/>
              <a:defRPr sz="1199"/>
            </a:lvl7pPr>
            <a:lvl8pPr marL="2397740" indent="0" algn="ctr">
              <a:buNone/>
              <a:defRPr sz="1199"/>
            </a:lvl8pPr>
            <a:lvl9pPr marL="2740274" indent="0" algn="ctr">
              <a:buNone/>
              <a:defRPr sz="1199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048E0-E1F5-C730-6585-1B075758F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EA712-092C-45AA-B74B-E721D7EF657A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5639D9-98FD-89B4-0CC8-E4388B070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81FE88-CDAF-8EE0-BCAC-EA1E8CE5E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93DEC-E725-41DC-958B-22108499B9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195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BAAA0E-79A5-41CA-B61B-674BC8C56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996" y="648437"/>
            <a:ext cx="7878485" cy="23541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6A90E1-CF0C-4FE1-8884-122B080452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7996" y="3242175"/>
            <a:ext cx="7878485" cy="77276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18244E-6FB7-41E1-ADE8-7F808DDA9F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7996" y="11288408"/>
            <a:ext cx="2055257" cy="64843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21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1E4414FD-EE01-47DE-9323-FBD9CC2DEE04}" type="datetimeFigureOut">
              <a:rPr lang="en-GB" noProof="0" smtClean="0"/>
              <a:t>01/06/2023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D1DA92-B8D1-4926-8FC7-DEA41FEB76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5796" y="11288408"/>
            <a:ext cx="3082885" cy="64843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21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A29561-F2C9-4CB3-A46E-C1C8A9438B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1224" y="11288408"/>
            <a:ext cx="2055257" cy="64843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21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6EF07C42-4A0C-440B-A0A2-DAFC20DBD89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66816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</p:sldLayoutIdLst>
  <p:txStyles>
    <p:titleStyle>
      <a:lvl1pPr algn="l" defTabSz="1623813" rtl="0" eaLnBrk="1" latinLnBrk="0" hangingPunct="1">
        <a:lnSpc>
          <a:spcPct val="90000"/>
        </a:lnSpc>
        <a:spcBef>
          <a:spcPct val="0"/>
        </a:spcBef>
        <a:buNone/>
        <a:defRPr lang="en-GB" sz="5328" b="1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405952" indent="-405952" algn="l" defTabSz="1623813" rtl="0" eaLnBrk="1" latinLnBrk="0" hangingPunct="1">
        <a:lnSpc>
          <a:spcPct val="90000"/>
        </a:lnSpc>
        <a:spcBef>
          <a:spcPts val="1775"/>
        </a:spcBef>
        <a:buFont typeface="Arial" panose="020B0604020202020204" pitchFamily="34" charset="0"/>
        <a:buChar char="•"/>
        <a:defRPr lang="en-GB" sz="4972" kern="1200">
          <a:solidFill>
            <a:schemeClr val="tx1"/>
          </a:solidFill>
          <a:latin typeface="+mn-lt"/>
          <a:ea typeface="+mn-ea"/>
          <a:cs typeface="+mn-cs"/>
        </a:defRPr>
      </a:lvl1pPr>
      <a:lvl2pPr marL="1217859" indent="-405952" algn="l" defTabSz="1623813" rtl="0" eaLnBrk="1" latinLnBrk="0" hangingPunct="1">
        <a:lnSpc>
          <a:spcPct val="90000"/>
        </a:lnSpc>
        <a:spcBef>
          <a:spcPts val="888"/>
        </a:spcBef>
        <a:buFont typeface="Arial" panose="020B0604020202020204" pitchFamily="34" charset="0"/>
        <a:buChar char="•"/>
        <a:defRPr lang="en-GB" sz="4262" kern="1200">
          <a:solidFill>
            <a:schemeClr val="tx1"/>
          </a:solidFill>
          <a:latin typeface="+mn-lt"/>
          <a:ea typeface="+mn-ea"/>
          <a:cs typeface="+mn-cs"/>
        </a:defRPr>
      </a:lvl2pPr>
      <a:lvl3pPr marL="2029765" indent="-405952" algn="l" defTabSz="1623813" rtl="0" eaLnBrk="1" latinLnBrk="0" hangingPunct="1">
        <a:lnSpc>
          <a:spcPct val="90000"/>
        </a:lnSpc>
        <a:spcBef>
          <a:spcPts val="888"/>
        </a:spcBef>
        <a:buFont typeface="Arial" panose="020B0604020202020204" pitchFamily="34" charset="0"/>
        <a:buChar char="•"/>
        <a:defRPr lang="en-GB" sz="3552" kern="1200">
          <a:solidFill>
            <a:schemeClr val="tx1"/>
          </a:solidFill>
          <a:latin typeface="+mn-lt"/>
          <a:ea typeface="+mn-ea"/>
          <a:cs typeface="+mn-cs"/>
        </a:defRPr>
      </a:lvl3pPr>
      <a:lvl4pPr marL="2841671" indent="-405952" algn="l" defTabSz="1623813" rtl="0" eaLnBrk="1" latinLnBrk="0" hangingPunct="1">
        <a:lnSpc>
          <a:spcPct val="90000"/>
        </a:lnSpc>
        <a:spcBef>
          <a:spcPts val="888"/>
        </a:spcBef>
        <a:buFont typeface="Arial" panose="020B0604020202020204" pitchFamily="34" charset="0"/>
        <a:buChar char="•"/>
        <a:defRPr lang="en-GB" sz="3197" kern="1200">
          <a:solidFill>
            <a:schemeClr val="tx1"/>
          </a:solidFill>
          <a:latin typeface="+mn-lt"/>
          <a:ea typeface="+mn-ea"/>
          <a:cs typeface="+mn-cs"/>
        </a:defRPr>
      </a:lvl4pPr>
      <a:lvl5pPr marL="3653576" indent="-405952" algn="l" defTabSz="1623813" rtl="0" eaLnBrk="1" latinLnBrk="0" hangingPunct="1">
        <a:lnSpc>
          <a:spcPct val="90000"/>
        </a:lnSpc>
        <a:spcBef>
          <a:spcPts val="888"/>
        </a:spcBef>
        <a:buFont typeface="Arial" panose="020B0604020202020204" pitchFamily="34" charset="0"/>
        <a:buChar char="•"/>
        <a:defRPr lang="en-GB" sz="3197" kern="1200">
          <a:solidFill>
            <a:schemeClr val="tx1"/>
          </a:solidFill>
          <a:latin typeface="+mn-lt"/>
          <a:ea typeface="+mn-ea"/>
          <a:cs typeface="+mn-cs"/>
        </a:defRPr>
      </a:lvl5pPr>
      <a:lvl6pPr marL="4465482" indent="-405952" algn="l" defTabSz="1623813" rtl="0" eaLnBrk="1" latinLnBrk="0" hangingPunct="1">
        <a:lnSpc>
          <a:spcPct val="90000"/>
        </a:lnSpc>
        <a:spcBef>
          <a:spcPts val="888"/>
        </a:spcBef>
        <a:buFont typeface="Arial" panose="020B0604020202020204" pitchFamily="34" charset="0"/>
        <a:buChar char="•"/>
        <a:defRPr lang="en-GB" sz="3197" kern="1200">
          <a:solidFill>
            <a:schemeClr val="tx1"/>
          </a:solidFill>
          <a:latin typeface="+mn-lt"/>
          <a:ea typeface="+mn-ea"/>
          <a:cs typeface="+mn-cs"/>
        </a:defRPr>
      </a:lvl6pPr>
      <a:lvl7pPr marL="5277389" indent="-405952" algn="l" defTabSz="1623813" rtl="0" eaLnBrk="1" latinLnBrk="0" hangingPunct="1">
        <a:lnSpc>
          <a:spcPct val="90000"/>
        </a:lnSpc>
        <a:spcBef>
          <a:spcPts val="888"/>
        </a:spcBef>
        <a:buFont typeface="Arial" panose="020B0604020202020204" pitchFamily="34" charset="0"/>
        <a:buChar char="•"/>
        <a:defRPr lang="en-GB" sz="3197" kern="1200">
          <a:solidFill>
            <a:schemeClr val="tx1"/>
          </a:solidFill>
          <a:latin typeface="+mn-lt"/>
          <a:ea typeface="+mn-ea"/>
          <a:cs typeface="+mn-cs"/>
        </a:defRPr>
      </a:lvl7pPr>
      <a:lvl8pPr marL="6089295" indent="-405952" algn="l" defTabSz="1623813" rtl="0" eaLnBrk="1" latinLnBrk="0" hangingPunct="1">
        <a:lnSpc>
          <a:spcPct val="90000"/>
        </a:lnSpc>
        <a:spcBef>
          <a:spcPts val="888"/>
        </a:spcBef>
        <a:buFont typeface="Arial" panose="020B0604020202020204" pitchFamily="34" charset="0"/>
        <a:buChar char="•"/>
        <a:defRPr lang="en-GB" sz="3197" kern="1200">
          <a:solidFill>
            <a:schemeClr val="tx1"/>
          </a:solidFill>
          <a:latin typeface="+mn-lt"/>
          <a:ea typeface="+mn-ea"/>
          <a:cs typeface="+mn-cs"/>
        </a:defRPr>
      </a:lvl8pPr>
      <a:lvl9pPr marL="6901200" indent="-405952" algn="l" defTabSz="1623813" rtl="0" eaLnBrk="1" latinLnBrk="0" hangingPunct="1">
        <a:lnSpc>
          <a:spcPct val="90000"/>
        </a:lnSpc>
        <a:spcBef>
          <a:spcPts val="888"/>
        </a:spcBef>
        <a:buFont typeface="Arial" panose="020B0604020202020204" pitchFamily="34" charset="0"/>
        <a:buChar char="•"/>
        <a:defRPr lang="en-GB" sz="319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1623813" rtl="0" eaLnBrk="1" latinLnBrk="0" hangingPunct="1">
        <a:defRPr lang="en-GB" sz="3197" kern="1200">
          <a:solidFill>
            <a:schemeClr val="tx1"/>
          </a:solidFill>
          <a:latin typeface="+mn-lt"/>
          <a:ea typeface="+mn-ea"/>
          <a:cs typeface="+mn-cs"/>
        </a:defRPr>
      </a:lvl1pPr>
      <a:lvl2pPr marL="811906" algn="l" defTabSz="1623813" rtl="0" eaLnBrk="1" latinLnBrk="0" hangingPunct="1">
        <a:defRPr lang="en-GB" sz="3197" kern="1200">
          <a:solidFill>
            <a:schemeClr val="tx1"/>
          </a:solidFill>
          <a:latin typeface="+mn-lt"/>
          <a:ea typeface="+mn-ea"/>
          <a:cs typeface="+mn-cs"/>
        </a:defRPr>
      </a:lvl2pPr>
      <a:lvl3pPr marL="1623813" algn="l" defTabSz="1623813" rtl="0" eaLnBrk="1" latinLnBrk="0" hangingPunct="1">
        <a:defRPr lang="en-GB" sz="3197" kern="1200">
          <a:solidFill>
            <a:schemeClr val="tx1"/>
          </a:solidFill>
          <a:latin typeface="+mn-lt"/>
          <a:ea typeface="+mn-ea"/>
          <a:cs typeface="+mn-cs"/>
        </a:defRPr>
      </a:lvl3pPr>
      <a:lvl4pPr marL="2435717" algn="l" defTabSz="1623813" rtl="0" eaLnBrk="1" latinLnBrk="0" hangingPunct="1">
        <a:defRPr lang="en-GB" sz="3197" kern="1200">
          <a:solidFill>
            <a:schemeClr val="tx1"/>
          </a:solidFill>
          <a:latin typeface="+mn-lt"/>
          <a:ea typeface="+mn-ea"/>
          <a:cs typeface="+mn-cs"/>
        </a:defRPr>
      </a:lvl4pPr>
      <a:lvl5pPr marL="3247624" algn="l" defTabSz="1623813" rtl="0" eaLnBrk="1" latinLnBrk="0" hangingPunct="1">
        <a:defRPr lang="en-GB" sz="3197" kern="1200">
          <a:solidFill>
            <a:schemeClr val="tx1"/>
          </a:solidFill>
          <a:latin typeface="+mn-lt"/>
          <a:ea typeface="+mn-ea"/>
          <a:cs typeface="+mn-cs"/>
        </a:defRPr>
      </a:lvl5pPr>
      <a:lvl6pPr marL="4059530" algn="l" defTabSz="1623813" rtl="0" eaLnBrk="1" latinLnBrk="0" hangingPunct="1">
        <a:defRPr lang="en-GB" sz="3197" kern="1200">
          <a:solidFill>
            <a:schemeClr val="tx1"/>
          </a:solidFill>
          <a:latin typeface="+mn-lt"/>
          <a:ea typeface="+mn-ea"/>
          <a:cs typeface="+mn-cs"/>
        </a:defRPr>
      </a:lvl6pPr>
      <a:lvl7pPr marL="4871436" algn="l" defTabSz="1623813" rtl="0" eaLnBrk="1" latinLnBrk="0" hangingPunct="1">
        <a:defRPr lang="en-GB" sz="3197" kern="1200">
          <a:solidFill>
            <a:schemeClr val="tx1"/>
          </a:solidFill>
          <a:latin typeface="+mn-lt"/>
          <a:ea typeface="+mn-ea"/>
          <a:cs typeface="+mn-cs"/>
        </a:defRPr>
      </a:lvl7pPr>
      <a:lvl8pPr marL="5683341" algn="l" defTabSz="1623813" rtl="0" eaLnBrk="1" latinLnBrk="0" hangingPunct="1">
        <a:defRPr lang="en-GB" sz="3197" kern="1200">
          <a:solidFill>
            <a:schemeClr val="tx1"/>
          </a:solidFill>
          <a:latin typeface="+mn-lt"/>
          <a:ea typeface="+mn-ea"/>
          <a:cs typeface="+mn-cs"/>
        </a:defRPr>
      </a:lvl8pPr>
      <a:lvl9pPr marL="6495247" algn="l" defTabSz="1623813" rtl="0" eaLnBrk="1" latinLnBrk="0" hangingPunct="1">
        <a:defRPr lang="en-GB" sz="3197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5CE6AC-16E0-E538-CC7B-B55489094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995" y="648436"/>
            <a:ext cx="7878485" cy="23541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B4C6B2-C34B-D943-42D9-4EDEAAAC12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7995" y="3242175"/>
            <a:ext cx="7878485" cy="77276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5B5AE-A039-BEC8-05B1-12AC5D2D8A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7995" y="11288408"/>
            <a:ext cx="2055257" cy="64843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9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BEA712-092C-45AA-B74B-E721D7EF657A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745AA3-D7F2-5B30-A769-D6F7250B74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5795" y="11288408"/>
            <a:ext cx="3082885" cy="64843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9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696763-0377-91AF-7408-682C3F6DE1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1223" y="11288408"/>
            <a:ext cx="2055257" cy="64843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9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893DEC-E725-41DC-958B-22108499B9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413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49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f.bstatic.com/xdata/images/hotel/max1024x768/13336174.jpg?k=69e363ab4fb5c0d13ba63ecebcf895dbc7175bef46350e8601ab1bf5ac1b03f8&amp;o=&amp;hp=1" TargetMode="External"/><Relationship Id="rId2" Type="http://schemas.openxmlformats.org/officeDocument/2006/relationships/hyperlink" Target="https://paseosmadrid.com/wp-content/uploads/2014/08/carroza-virgen-paloma-copia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033B2-9BD8-BD90-3CE5-FE75D4BD6E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1810" y="1094073"/>
            <a:ext cx="6850856" cy="4240201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 Black" panose="020B0A04020102020204" pitchFamily="34" charset="0"/>
                <a:cs typeface="Arial" panose="020B0604020202020204" pitchFamily="34" charset="0"/>
              </a:rPr>
              <a:t>Foreign Languages &amp; Cultural Awareness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2C94CA-182D-893A-BC77-42D715B0C95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(BMIH5003)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Andreea-Florina Chiriac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ID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2126260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Tutor name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Rodrigo Aguilera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51723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Placeholder 31" descr="Poster background">
            <a:extLst>
              <a:ext uri="{FF2B5EF4-FFF2-40B4-BE49-F238E27FC236}">
                <a16:creationId xmlns:a16="http://schemas.microsoft.com/office/drawing/2014/main" id="{D59ED84F-76CE-4881-AD85-B60BBA7B053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1" y="36922"/>
            <a:ext cx="9134475" cy="12179300"/>
          </a:xfr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B522FD04-FEE6-4AA5-8434-FD386D2C96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3347" y="348185"/>
            <a:ext cx="6753123" cy="1553447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4800" b="1" i="1" dirty="0">
                <a:solidFill>
                  <a:schemeClr val="accent6">
                    <a:lumMod val="50000"/>
                  </a:schemeClr>
                </a:solidFill>
                <a:latin typeface="Amasis MT Pro Black" panose="020B0604020202020204" pitchFamily="18" charset="0"/>
                <a:cs typeface="Aharoni" panose="02010803020104030203" pitchFamily="2" charset="-79"/>
              </a:rPr>
              <a:t>Hotel </a:t>
            </a:r>
            <a:r>
              <a:rPr lang="en-GB" sz="4800" b="1" i="1" dirty="0" err="1">
                <a:solidFill>
                  <a:schemeClr val="accent6">
                    <a:lumMod val="50000"/>
                  </a:schemeClr>
                </a:solidFill>
                <a:latin typeface="Amasis MT Pro Black" panose="020B0604020202020204" pitchFamily="18" charset="0"/>
                <a:cs typeface="Aharoni" panose="02010803020104030203" pitchFamily="2" charset="-79"/>
              </a:rPr>
              <a:t>Porcel</a:t>
            </a:r>
            <a:r>
              <a:rPr lang="en-GB" sz="4800" b="1" i="1" dirty="0">
                <a:solidFill>
                  <a:schemeClr val="accent6">
                    <a:lumMod val="50000"/>
                  </a:schemeClr>
                </a:solidFill>
                <a:latin typeface="Amasis MT Pro Black" panose="020B0604020202020204" pitchFamily="18" charset="0"/>
                <a:cs typeface="Aharoni" panose="02010803020104030203" pitchFamily="2" charset="-79"/>
              </a:rPr>
              <a:t> </a:t>
            </a:r>
            <a:r>
              <a:rPr lang="en-GB" sz="4800" b="1" i="1" dirty="0" err="1">
                <a:solidFill>
                  <a:schemeClr val="accent6">
                    <a:lumMod val="50000"/>
                  </a:schemeClr>
                </a:solidFill>
                <a:latin typeface="Amasis MT Pro Black" panose="020B0604020202020204" pitchFamily="18" charset="0"/>
                <a:cs typeface="Aharoni" panose="02010803020104030203" pitchFamily="2" charset="-79"/>
              </a:rPr>
              <a:t>Ganivet</a:t>
            </a:r>
            <a:br>
              <a:rPr lang="en-GB" sz="4800" b="1" i="1" u="sng" dirty="0">
                <a:solidFill>
                  <a:schemeClr val="bg2">
                    <a:lumMod val="7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4800" b="1" i="1">
                <a:solidFill>
                  <a:schemeClr val="bg2">
                    <a:lumMod val="75000"/>
                  </a:schemeClr>
                </a:solidFill>
                <a:latin typeface="Arial Nova Cond Light" panose="020B0306020202020204" pitchFamily="34" charset="0"/>
                <a:cs typeface="Aharoni" panose="02010803020104030203" pitchFamily="2" charset="-79"/>
              </a:rPr>
              <a:t>La Fiesta </a:t>
            </a:r>
            <a:r>
              <a:rPr lang="en-GB" sz="4800" b="1" i="1" dirty="0">
                <a:solidFill>
                  <a:schemeClr val="bg2">
                    <a:lumMod val="75000"/>
                  </a:schemeClr>
                </a:solidFill>
                <a:latin typeface="Arial Nova Cond Light" panose="020B0306020202020204" pitchFamily="34" charset="0"/>
                <a:cs typeface="Aharoni" panose="02010803020104030203" pitchFamily="2" charset="-79"/>
              </a:rPr>
              <a:t>de la Paloma Event                    </a:t>
            </a:r>
          </a:p>
        </p:txBody>
      </p:sp>
      <p:sp>
        <p:nvSpPr>
          <p:cNvPr id="11" name="Subtitle 10">
            <a:extLst>
              <a:ext uri="{FF2B5EF4-FFF2-40B4-BE49-F238E27FC236}">
                <a16:creationId xmlns:a16="http://schemas.microsoft.com/office/drawing/2014/main" id="{BDF67444-DD7D-45DD-BEF8-2C27871B40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8580" y="4228679"/>
            <a:ext cx="4121479" cy="259702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2400" dirty="0" err="1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Disfrútalo</a:t>
            </a:r>
            <a:r>
              <a:rPr lang="en-GB" sz="24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 con </a:t>
            </a:r>
            <a:r>
              <a:rPr lang="en-GB" sz="2400" dirty="0" err="1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nosotros</a:t>
            </a:r>
            <a:r>
              <a:rPr lang="en-GB" sz="24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este</a:t>
            </a:r>
            <a:r>
              <a:rPr lang="en-GB" sz="24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año</a:t>
            </a:r>
            <a:r>
              <a:rPr lang="en-GB" sz="24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los</a:t>
            </a:r>
            <a:r>
              <a:rPr lang="en-GB" sz="24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 días</a:t>
            </a:r>
            <a:r>
              <a:rPr lang="en-GB" sz="20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 </a:t>
            </a:r>
            <a:r>
              <a:rPr lang="en-GB" sz="3200" dirty="0">
                <a:solidFill>
                  <a:srgbClr val="002060"/>
                </a:solidFill>
                <a:highlight>
                  <a:srgbClr val="FFFF00"/>
                </a:highlight>
                <a:latin typeface="Georgia Pro Semibold" panose="02040702050405020303" pitchFamily="18" charset="0"/>
                <a:cs typeface="Arial" panose="020B0604020202020204" pitchFamily="34" charset="0"/>
              </a:rPr>
              <a:t>14 y15 </a:t>
            </a:r>
            <a:r>
              <a:rPr lang="en-GB" sz="20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de </a:t>
            </a:r>
            <a:r>
              <a:rPr lang="en-GB" sz="3200" dirty="0">
                <a:solidFill>
                  <a:srgbClr val="002060"/>
                </a:solidFill>
                <a:highlight>
                  <a:srgbClr val="FFFF00"/>
                </a:highlight>
                <a:latin typeface="Georgia Pro Semibold" panose="02040702050405020303" pitchFamily="18" charset="0"/>
                <a:cs typeface="Arial" panose="020B0604020202020204" pitchFamily="34" charset="0"/>
              </a:rPr>
              <a:t>Agosto,2023 </a:t>
            </a:r>
            <a:r>
              <a:rPr lang="en-GB" sz="2400" dirty="0" err="1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desde</a:t>
            </a:r>
            <a:r>
              <a:rPr lang="en-GB" sz="24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 las 7</a:t>
            </a:r>
            <a:r>
              <a:rPr lang="en-GB" sz="20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 </a:t>
            </a:r>
            <a:r>
              <a:rPr lang="en-GB" sz="24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de la </a:t>
            </a:r>
            <a:r>
              <a:rPr lang="en-GB" sz="2400" dirty="0" err="1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mañana</a:t>
            </a:r>
            <a:r>
              <a:rPr lang="en-GB" sz="24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 hasta la </a:t>
            </a:r>
            <a:r>
              <a:rPr lang="en-GB" sz="2400" dirty="0" err="1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noche</a:t>
            </a:r>
            <a:r>
              <a:rPr lang="en-GB" sz="24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.</a:t>
            </a:r>
          </a:p>
          <a:p>
            <a:pPr rtl="0"/>
            <a:r>
              <a:rPr lang="en-GB" sz="24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En </a:t>
            </a:r>
            <a:r>
              <a:rPr lang="en-GB" sz="2400" dirty="0" err="1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esta</a:t>
            </a:r>
            <a:r>
              <a:rPr lang="en-GB" sz="24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 fiesta la </a:t>
            </a:r>
            <a:r>
              <a:rPr lang="en-GB" sz="2400" dirty="0" err="1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gente</a:t>
            </a:r>
            <a:r>
              <a:rPr lang="en-GB" sz="24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 se </a:t>
            </a:r>
            <a:r>
              <a:rPr lang="en-GB" sz="2400" dirty="0" err="1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viste</a:t>
            </a:r>
            <a:r>
              <a:rPr lang="en-GB" sz="24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 con </a:t>
            </a:r>
            <a:r>
              <a:rPr lang="en-GB" sz="2400" dirty="0" err="1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trajes</a:t>
            </a:r>
            <a:r>
              <a:rPr lang="en-GB" sz="24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populares</a:t>
            </a:r>
            <a:r>
              <a:rPr lang="en-GB" sz="24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 de </a:t>
            </a:r>
            <a:r>
              <a:rPr lang="en-GB" sz="2400" dirty="0" err="1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chulapo</a:t>
            </a:r>
            <a:r>
              <a:rPr lang="en-GB" sz="24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chulapa</a:t>
            </a:r>
            <a:r>
              <a:rPr lang="en-GB" sz="24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bailan</a:t>
            </a:r>
            <a:r>
              <a:rPr lang="en-GB" sz="24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el</a:t>
            </a:r>
            <a:r>
              <a:rPr lang="en-GB" sz="24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chotis</a:t>
            </a:r>
            <a:r>
              <a:rPr lang="en-GB" sz="24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.  Se </a:t>
            </a:r>
            <a:r>
              <a:rPr lang="en-GB" sz="2400" dirty="0" err="1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organiza</a:t>
            </a:r>
            <a:r>
              <a:rPr lang="en-GB" sz="24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en</a:t>
            </a:r>
            <a:r>
              <a:rPr lang="en-GB" sz="24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el</a:t>
            </a:r>
            <a:r>
              <a:rPr lang="en-GB" sz="24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 barrio de La Latina con </a:t>
            </a:r>
            <a:r>
              <a:rPr lang="en-GB" sz="2400" dirty="0" err="1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grandes</a:t>
            </a:r>
            <a:r>
              <a:rPr lang="en-GB" sz="24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conciertos</a:t>
            </a:r>
            <a:r>
              <a:rPr lang="en-GB" sz="24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muchos</a:t>
            </a:r>
            <a:r>
              <a:rPr lang="en-GB" sz="24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puestos</a:t>
            </a:r>
            <a:r>
              <a:rPr lang="en-GB" sz="24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 de comida y </a:t>
            </a:r>
            <a:r>
              <a:rPr lang="en-GB" sz="2400" dirty="0" err="1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bebida</a:t>
            </a:r>
            <a:r>
              <a:rPr lang="en-GB" sz="2400" dirty="0">
                <a:solidFill>
                  <a:srgbClr val="002060"/>
                </a:solidFill>
                <a:latin typeface="Georgia Pro Semibold" panose="02040702050405020303" pitchFamily="18" charset="0"/>
                <a:cs typeface="Arial" panose="020B0604020202020204" pitchFamily="34" charset="0"/>
              </a:rPr>
              <a:t>.</a:t>
            </a:r>
          </a:p>
          <a:p>
            <a:pPr rtl="0"/>
            <a:r>
              <a:rPr lang="en-GB" sz="3200" dirty="0">
                <a:solidFill>
                  <a:srgbClr val="002060"/>
                </a:solidFill>
                <a:highlight>
                  <a:srgbClr val="FFFF00"/>
                </a:highlight>
                <a:latin typeface="Georgia Pro Cond Black" panose="02040A06050405020203" pitchFamily="18" charset="0"/>
                <a:cs typeface="Arial" panose="020B0604020202020204" pitchFamily="34" charset="0"/>
              </a:rPr>
              <a:t>OFERTAS PARA ESTOS DÍAS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65B6F987-88AB-44B8-90A6-B2FD7C8C35B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819896" y="6901414"/>
            <a:ext cx="6520288" cy="6501163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b="1" dirty="0"/>
              <a:t>                </a:t>
            </a:r>
            <a:r>
              <a:rPr lang="en-GB" sz="1600" b="1" dirty="0" err="1"/>
              <a:t>Habitación</a:t>
            </a:r>
            <a:r>
              <a:rPr lang="en-GB" sz="1600" b="1" dirty="0"/>
              <a:t> INDIVIDUAL: </a:t>
            </a:r>
            <a:r>
              <a:rPr lang="en-GB" sz="1800" b="1" u="sng" dirty="0">
                <a:solidFill>
                  <a:schemeClr val="bg2">
                    <a:lumMod val="75000"/>
                  </a:schemeClr>
                </a:solidFill>
              </a:rPr>
              <a:t>60€ </a:t>
            </a:r>
          </a:p>
          <a:p>
            <a:pPr rtl="0"/>
            <a:r>
              <a:rPr lang="en-GB" sz="1600" b="1" dirty="0"/>
              <a:t>                </a:t>
            </a:r>
            <a:r>
              <a:rPr lang="en-GB" sz="1600" b="1" dirty="0" err="1"/>
              <a:t>Habitación</a:t>
            </a:r>
            <a:r>
              <a:rPr lang="en-GB" sz="1600" b="1" dirty="0"/>
              <a:t> DOBLE: </a:t>
            </a:r>
            <a:r>
              <a:rPr lang="en-GB" sz="1800" b="1" u="sng" dirty="0">
                <a:solidFill>
                  <a:schemeClr val="bg2">
                    <a:lumMod val="75000"/>
                  </a:schemeClr>
                </a:solidFill>
              </a:rPr>
              <a:t>80€ </a:t>
            </a:r>
          </a:p>
          <a:p>
            <a:pPr rtl="0"/>
            <a:r>
              <a:rPr lang="en-GB" sz="1600" b="1" dirty="0"/>
              <a:t>                </a:t>
            </a:r>
            <a:r>
              <a:rPr lang="en-GB" sz="1600" b="1" dirty="0" err="1"/>
              <a:t>Habitación</a:t>
            </a:r>
            <a:r>
              <a:rPr lang="en-GB" sz="1600" b="1" dirty="0"/>
              <a:t> TRIPLE: </a:t>
            </a:r>
            <a:r>
              <a:rPr lang="en-GB" sz="1800" b="1" u="sng" dirty="0">
                <a:solidFill>
                  <a:schemeClr val="bg2">
                    <a:lumMod val="75000"/>
                  </a:schemeClr>
                </a:solidFill>
              </a:rPr>
              <a:t>85€</a:t>
            </a:r>
          </a:p>
          <a:p>
            <a:pPr marL="333698" indent="-285750" rtl="0">
              <a:buFont typeface="Arial" panose="020B0604020202020204" pitchFamily="34" charset="0"/>
              <a:buChar char="•"/>
            </a:pPr>
            <a:endParaRPr lang="en-GB" b="1" dirty="0"/>
          </a:p>
          <a:p>
            <a:pPr rtl="0"/>
            <a:r>
              <a:rPr lang="en-GB" sz="2400" b="1" dirty="0">
                <a:highlight>
                  <a:srgbClr val="FFFF00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DESAYUNOS</a:t>
            </a:r>
            <a:endParaRPr lang="en-GB" sz="3200" b="1" dirty="0">
              <a:highlight>
                <a:srgbClr val="FFFF00"/>
              </a:highlight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333698" indent="-285750" rtl="0">
              <a:buFont typeface="Arial" panose="020B0604020202020204" pitchFamily="34" charset="0"/>
              <a:buChar char="•"/>
            </a:pPr>
            <a:r>
              <a:rPr lang="en-GB" b="1" dirty="0"/>
              <a:t>Café, </a:t>
            </a:r>
            <a:r>
              <a:rPr lang="en-GB" b="1" dirty="0" err="1"/>
              <a:t>infusión</a:t>
            </a:r>
            <a:r>
              <a:rPr lang="en-GB" b="1" dirty="0"/>
              <a:t> o </a:t>
            </a:r>
            <a:r>
              <a:rPr lang="en-GB" b="1" dirty="0" err="1"/>
              <a:t>zumo</a:t>
            </a:r>
            <a:r>
              <a:rPr lang="en-GB" b="1" dirty="0"/>
              <a:t> de Naranja con tortilla de </a:t>
            </a:r>
            <a:r>
              <a:rPr lang="en-GB" b="1" dirty="0" err="1"/>
              <a:t>patata</a:t>
            </a:r>
            <a:r>
              <a:rPr lang="en-GB" b="1" dirty="0"/>
              <a:t> o tostada de </a:t>
            </a:r>
            <a:r>
              <a:rPr lang="en-GB" b="1" dirty="0" err="1"/>
              <a:t>tomate</a:t>
            </a:r>
            <a:r>
              <a:rPr lang="en-GB" b="1" dirty="0"/>
              <a:t> y </a:t>
            </a:r>
            <a:r>
              <a:rPr lang="en-GB" b="1" dirty="0" err="1"/>
              <a:t>jamón</a:t>
            </a:r>
            <a:r>
              <a:rPr lang="en-GB" b="1" dirty="0"/>
              <a:t> </a:t>
            </a:r>
            <a:r>
              <a:rPr lang="en-GB" b="1" dirty="0" err="1"/>
              <a:t>ibérico</a:t>
            </a:r>
            <a:r>
              <a:rPr lang="en-GB" b="1" dirty="0"/>
              <a:t> </a:t>
            </a:r>
            <a:r>
              <a:rPr lang="en-GB" b="1" dirty="0" err="1"/>
              <a:t>por</a:t>
            </a:r>
            <a:r>
              <a:rPr lang="en-GB" b="1" dirty="0"/>
              <a:t> tan solo </a:t>
            </a:r>
            <a:r>
              <a:rPr lang="en-GB" sz="1800" b="1" u="sng" dirty="0">
                <a:solidFill>
                  <a:schemeClr val="bg2">
                    <a:lumMod val="75000"/>
                  </a:schemeClr>
                </a:solidFill>
              </a:rPr>
              <a:t>10€  </a:t>
            </a:r>
          </a:p>
          <a:p>
            <a:pPr marL="333698" indent="-285750" rtl="0">
              <a:buFont typeface="Arial" panose="020B0604020202020204" pitchFamily="34" charset="0"/>
              <a:buChar char="•"/>
            </a:pPr>
            <a:r>
              <a:rPr lang="en-GB" b="1" dirty="0"/>
              <a:t>Café, </a:t>
            </a:r>
            <a:r>
              <a:rPr lang="en-GB" b="1"/>
              <a:t>infusión , </a:t>
            </a:r>
            <a:r>
              <a:rPr lang="en-GB" b="1" dirty="0"/>
              <a:t>chocolate caliente o </a:t>
            </a:r>
            <a:r>
              <a:rPr lang="en-GB" b="1" dirty="0" err="1"/>
              <a:t>zumo</a:t>
            </a:r>
            <a:r>
              <a:rPr lang="en-GB" b="1" dirty="0"/>
              <a:t> de Naranja con 4 churros o 2 </a:t>
            </a:r>
            <a:r>
              <a:rPr lang="en-GB" b="1" dirty="0" err="1"/>
              <a:t>porras</a:t>
            </a:r>
            <a:r>
              <a:rPr lang="en-GB" b="1" dirty="0"/>
              <a:t> </a:t>
            </a:r>
            <a:r>
              <a:rPr lang="en-GB" b="1" dirty="0" err="1"/>
              <a:t>por</a:t>
            </a:r>
            <a:r>
              <a:rPr lang="en-GB" b="1" dirty="0"/>
              <a:t> tan solo </a:t>
            </a:r>
            <a:r>
              <a:rPr lang="en-GB" sz="2000" b="1" u="sng" dirty="0">
                <a:solidFill>
                  <a:schemeClr val="bg2">
                    <a:lumMod val="75000"/>
                  </a:schemeClr>
                </a:solidFill>
              </a:rPr>
              <a:t>6€</a:t>
            </a:r>
          </a:p>
          <a:p>
            <a:pPr rtl="0"/>
            <a:endParaRPr lang="en-GB" b="1" dirty="0"/>
          </a:p>
          <a:p>
            <a:pPr rtl="0"/>
            <a:endParaRPr lang="en-GB" b="1" dirty="0"/>
          </a:p>
          <a:p>
            <a:pPr rtl="0"/>
            <a:endParaRPr lang="en-GB" b="1" dirty="0"/>
          </a:p>
          <a:p>
            <a:pPr rtl="0"/>
            <a:endParaRPr lang="en-GB" b="1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DA19C35-8277-4E6B-8BE5-A26C7D9DB73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352077" y="1801754"/>
            <a:ext cx="5911976" cy="51493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endParaRPr lang="en-GB" sz="1000" dirty="0"/>
          </a:p>
          <a:p>
            <a:pPr marL="47948" marR="0" lvl="0" indent="0" algn="l" defTabSz="1623813" rtl="0" eaLnBrk="1" fontAlgn="auto" latinLnBrk="0" hangingPunct="1">
              <a:lnSpc>
                <a:spcPts val="239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516C"/>
                </a:solidFill>
                <a:effectLst/>
                <a:highlight>
                  <a:srgbClr val="FFFF00"/>
                </a:highlight>
                <a:uLnTx/>
                <a:uFillTx/>
                <a:latin typeface="Abadi" panose="020B0604020104020204" pitchFamily="34" charset="0"/>
                <a:ea typeface="+mn-ea"/>
                <a:cs typeface="+mn-cs"/>
              </a:rPr>
              <a:t>La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516C"/>
                </a:solidFill>
                <a:effectLst/>
                <a:highlight>
                  <a:srgbClr val="FFFF00"/>
                </a:highlight>
                <a:uLnTx/>
                <a:uFillTx/>
                <a:latin typeface="Abadi" panose="020B0604020104020204" pitchFamily="34" charset="0"/>
                <a:ea typeface="+mn-ea"/>
                <a:cs typeface="+mn-cs"/>
              </a:rPr>
              <a:t>dirección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516C"/>
                </a:solidFill>
                <a:effectLst/>
                <a:highlight>
                  <a:srgbClr val="FFFF00"/>
                </a:highlight>
                <a:uLnTx/>
                <a:uFillTx/>
                <a:latin typeface="Abadi" panose="020B0604020104020204" pitchFamily="34" charset="0"/>
                <a:ea typeface="+mn-ea"/>
                <a:cs typeface="+mn-cs"/>
              </a:rPr>
              <a:t>: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44516C"/>
                </a:solidFill>
                <a:effectLst/>
                <a:highlight>
                  <a:srgbClr val="FFFF00"/>
                </a:highlight>
                <a:uLnTx/>
                <a:uFillTx/>
                <a:latin typeface="Abadi" panose="020B0604020104020204" pitchFamily="34" charset="0"/>
                <a:ea typeface="+mn-ea"/>
                <a:cs typeface="+mn-cs"/>
              </a:rPr>
              <a:t>Calle Toledo 111</a:t>
            </a:r>
          </a:p>
          <a:p>
            <a:pPr rtl="0"/>
            <a:endParaRPr lang="en-GB" sz="1000" dirty="0"/>
          </a:p>
        </p:txBody>
      </p:sp>
      <p:pic>
        <p:nvPicPr>
          <p:cNvPr id="3" name="Picture 2" descr="A group of people in clothing&#10;&#10;Description automatically generated with medium confidence">
            <a:extLst>
              <a:ext uri="{FF2B5EF4-FFF2-40B4-BE49-F238E27FC236}">
                <a16:creationId xmlns:a16="http://schemas.microsoft.com/office/drawing/2014/main" id="{BD4AA793-2F8B-C856-1021-4FA8CF0C6D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9899126"/>
            <a:ext cx="4256688" cy="2287619"/>
          </a:xfrm>
          <a:prstGeom prst="rect">
            <a:avLst/>
          </a:prstGeom>
        </p:spPr>
      </p:pic>
      <p:pic>
        <p:nvPicPr>
          <p:cNvPr id="5" name="Picture 4" descr="A picture containing building, outdoor, clothing, person&#10;&#10;Description automatically generated">
            <a:extLst>
              <a:ext uri="{FF2B5EF4-FFF2-40B4-BE49-F238E27FC236}">
                <a16:creationId xmlns:a16="http://schemas.microsoft.com/office/drawing/2014/main" id="{0FB078A7-7873-E55D-855E-493D511705A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7759" y="2519801"/>
            <a:ext cx="4316716" cy="2883440"/>
          </a:xfrm>
          <a:prstGeom prst="rect">
            <a:avLst/>
          </a:prstGeom>
        </p:spPr>
      </p:pic>
      <p:pic>
        <p:nvPicPr>
          <p:cNvPr id="13" name="Picture 12" descr="A picture containing outdoor, building, car, road&#10;&#10;Description automatically generated">
            <a:extLst>
              <a:ext uri="{FF2B5EF4-FFF2-40B4-BE49-F238E27FC236}">
                <a16:creationId xmlns:a16="http://schemas.microsoft.com/office/drawing/2014/main" id="{4F33F0D1-8D3F-6D5E-0465-9ECB82C25B0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34189" y="5732706"/>
            <a:ext cx="3343882" cy="2659240"/>
          </a:xfrm>
          <a:prstGeom prst="rect">
            <a:avLst/>
          </a:prstGeom>
        </p:spPr>
      </p:pic>
      <p:pic>
        <p:nvPicPr>
          <p:cNvPr id="15" name="Picture 14" descr="A picture containing meal, tableware, snack, food&#10;&#10;Description automatically generated">
            <a:extLst>
              <a:ext uri="{FF2B5EF4-FFF2-40B4-BE49-F238E27FC236}">
                <a16:creationId xmlns:a16="http://schemas.microsoft.com/office/drawing/2014/main" id="{7879E439-6AE2-BE66-2EB5-31D6EC7DDAA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2996" y="9616801"/>
            <a:ext cx="4121479" cy="2562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89234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199CD-1646-7A7F-F14A-F468C37DA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02D4A-7A3F-CEAB-0731-A704AD0878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994" y="2225823"/>
            <a:ext cx="7878485" cy="77276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https://paseosmadrid.com/wp-content/uploads/2014/08/verbena-la-paloma-copia.jpg</a:t>
            </a:r>
          </a:p>
          <a:p>
            <a:pPr marL="0" indent="0">
              <a:buNone/>
            </a:pPr>
            <a:r>
              <a:rPr lang="en-GB" sz="1800" dirty="0">
                <a:hlinkClick r:id="rId2"/>
              </a:rPr>
              <a:t>https://paseosmadrid.com/wp-content/uploads/2014/08/carroza-virgen-paloma-copia.jpg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hlinkClick r:id="rId3"/>
              </a:rPr>
              <a:t>https://cf.bstatic.com/xdata/images/hotel/max1024x768/13336174.jpg?k=69e363ab4fb5c0d13ba63ecebcf895dbc7175bef46350e8601ab1bf5ac1b03f8&amp;o=&amp;hp=1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https://blog.fuertehoteles.com/wp-content/uploads/2021/04/desayuno-andalucia.jpg</a:t>
            </a:r>
          </a:p>
        </p:txBody>
      </p:sp>
    </p:spTree>
    <p:extLst>
      <p:ext uri="{BB962C8B-B14F-4D97-AF65-F5344CB8AC3E}">
        <p14:creationId xmlns:p14="http://schemas.microsoft.com/office/powerpoint/2010/main" val="35884833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55">
      <a:dk1>
        <a:sysClr val="windowText" lastClr="000000"/>
      </a:dk1>
      <a:lt1>
        <a:sysClr val="window" lastClr="FFFFFF"/>
      </a:lt1>
      <a:dk2>
        <a:srgbClr val="44516C"/>
      </a:dk2>
      <a:lt2>
        <a:srgbClr val="DA615C"/>
      </a:lt2>
      <a:accent1>
        <a:srgbClr val="FBA254"/>
      </a:accent1>
      <a:accent2>
        <a:srgbClr val="F0CF68"/>
      </a:accent2>
      <a:accent3>
        <a:srgbClr val="88AE79"/>
      </a:accent3>
      <a:accent4>
        <a:srgbClr val="9095D4"/>
      </a:accent4>
      <a:accent5>
        <a:srgbClr val="D2D7E0"/>
      </a:accent5>
      <a:accent6>
        <a:srgbClr val="8BC7F6"/>
      </a:accent6>
      <a:hlink>
        <a:srgbClr val="44516C"/>
      </a:hlink>
      <a:folHlink>
        <a:srgbClr val="44516C"/>
      </a:folHlink>
    </a:clrScheme>
    <a:fontScheme name="Custom 52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_65432372_TF44461863_Win32" id="{0BF7A24E-4FB9-4B49-9082-840B776B4764}" vid="{5AE88876-65DE-48EF-AA46-E52A8F62FF0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293D53B-8AE6-4D59-ACA3-7DD26EC9041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99173F7-FAE3-48FA-961E-927EED3C64B8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0C3303A1-F6FB-40C4-BDDB-9F1CA4DE861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Pride wave poster</Template>
  <TotalTime>169</TotalTime>
  <Words>245</Words>
  <Application>Microsoft Office PowerPoint</Application>
  <PresentationFormat>Ledger Paper (11x17 in)</PresentationFormat>
  <Paragraphs>24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</vt:i4>
      </vt:variant>
    </vt:vector>
  </HeadingPairs>
  <TitlesOfParts>
    <vt:vector size="16" baseType="lpstr">
      <vt:lpstr>Abadi</vt:lpstr>
      <vt:lpstr>Aharoni</vt:lpstr>
      <vt:lpstr>Amasis MT Pro Black</vt:lpstr>
      <vt:lpstr>Arial</vt:lpstr>
      <vt:lpstr>Arial Black</vt:lpstr>
      <vt:lpstr>Arial Nova Cond Light</vt:lpstr>
      <vt:lpstr>Calibri</vt:lpstr>
      <vt:lpstr>Calibri Light</vt:lpstr>
      <vt:lpstr>Century Gothic</vt:lpstr>
      <vt:lpstr>Georgia Pro Cond Black</vt:lpstr>
      <vt:lpstr>Georgia Pro Semibold</vt:lpstr>
      <vt:lpstr>Office Theme</vt:lpstr>
      <vt:lpstr>Office Theme</vt:lpstr>
      <vt:lpstr>Foreign Languages &amp; Cultural Awareness</vt:lpstr>
      <vt:lpstr>Hotel Porcel Ganivet La Fiesta de la Paloma Event                    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 fiesta de la Paloma                    </dc:title>
  <dc:creator>Andreea Chiriac</dc:creator>
  <cp:lastModifiedBy>Andreea Chiriac</cp:lastModifiedBy>
  <cp:revision>8</cp:revision>
  <dcterms:created xsi:type="dcterms:W3CDTF">2023-05-31T18:26:01Z</dcterms:created>
  <dcterms:modified xsi:type="dcterms:W3CDTF">2023-06-01T20:47:22Z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