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Mastering Time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Take Control of Your Time, Take Control of Your Life</a:t>
            </a:r>
          </a:p>
          <a:p>
            <a:r>
              <a:t>Ivan Bandy | 21 June 2025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Time Management Matters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Time is a non-renewable resource</a:t>
            </a:r>
          </a:p>
          <a:p>
            <a:r>
              <a:t>- Poor time management leads to stress, missed deadlines, and burnout</a:t>
            </a:r>
          </a:p>
          <a:p>
            <a:r>
              <a:t>- Good time management = higher productivity + more free time</a:t>
            </a:r>
          </a:p>
        </p:txBody>
      </p:sp>
      <p:pic>
        <p:nvPicPr>
          <p:cNvPr id="4" name="Picture 3" descr="slide2_productivity_convert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0" y="1371600"/>
            <a:ext cx="4800600" cy="32004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Common Time Wasters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Social media scrolling</a:t>
            </a:r>
          </a:p>
          <a:p>
            <a:r>
              <a:t>- Multitasking</a:t>
            </a:r>
          </a:p>
          <a:p>
            <a:r>
              <a:t>- Unclear priorities</a:t>
            </a:r>
          </a:p>
          <a:p>
            <a:r>
              <a:t>- Procrastination</a:t>
            </a:r>
          </a:p>
          <a:p>
            <a:r>
              <a:t>- Poor planning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The Time Management Matrix (Eisenhower Box)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|                  | Urgent             | Not Urgent         |</a:t>
            </a:r>
          </a:p>
          <a:p>
            <a:r>
              <a:t>|------------------|--------------------|--------------------|</a:t>
            </a:r>
          </a:p>
          <a:p>
            <a:r>
              <a:t>| **Important**     | Do Now              | Plan               |</a:t>
            </a:r>
          </a:p>
          <a:p>
            <a:r>
              <a:t>| **Not Important** | Delegate            | Eliminate          |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Techniques for Better Time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Pomodoro Technique: 25 min focus, 5 min break</a:t>
            </a:r>
          </a:p>
          <a:p>
            <a:r>
              <a:t>- Time Blocking: Schedule your day by the hour</a:t>
            </a:r>
          </a:p>
          <a:p>
            <a:r>
              <a:t>- 2-Minute Rule: If it takes &lt; 2 minutes, do it now</a:t>
            </a:r>
          </a:p>
          <a:p>
            <a:r>
              <a:t>- Eat That Frog: Tackle your hardest task first</a:t>
            </a:r>
          </a:p>
        </p:txBody>
      </p:sp>
      <p:pic>
        <p:nvPicPr>
          <p:cNvPr id="4" name="Picture 3" descr="slide5_smart_goals_convert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9200" y="914400"/>
            <a:ext cx="4800600" cy="32004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Tools &amp; Apps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To-Do Lists: Todoist, Microsoft To Do</a:t>
            </a:r>
          </a:p>
          <a:p>
            <a:r>
              <a:t>- Calendars: Google Calendar, Outlook</a:t>
            </a:r>
          </a:p>
          <a:p>
            <a:r>
              <a:t>- Time Tracking: Toggl, RescueTime</a:t>
            </a:r>
          </a:p>
          <a:p>
            <a:r>
              <a:t>- Focus Apps: Forest, Focus@Will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Set SMART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Specific</a:t>
            </a:r>
          </a:p>
          <a:p>
            <a:r>
              <a:t>- Measurable</a:t>
            </a:r>
          </a:p>
          <a:p>
            <a:r>
              <a:t>- Achievable</a:t>
            </a:r>
          </a:p>
          <a:p>
            <a:r>
              <a:t>- Relevant</a:t>
            </a:r>
          </a:p>
          <a:p>
            <a:r>
              <a:t>- Time-bound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The Myth of Multitasking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Reduces efficiency by up to 40%</a:t>
            </a:r>
          </a:p>
          <a:p>
            <a:r>
              <a:t>- Increases errors</a:t>
            </a:r>
          </a:p>
          <a:p>
            <a:r>
              <a:t>- Switch-tasking drains brain energy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Time Management for Work-Life Balance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Schedule personal time</a:t>
            </a:r>
          </a:p>
          <a:p>
            <a:r>
              <a:t>- Learn to say No</a:t>
            </a:r>
          </a:p>
          <a:p>
            <a:r>
              <a:t>- Take breaks – they boost productivity</a:t>
            </a:r>
          </a:p>
          <a:p>
            <a:r>
              <a:t>- Avoid burnout through consistent rest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Action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Identify your top 3 time-wasters</a:t>
            </a:r>
          </a:p>
          <a:p>
            <a:r>
              <a:t>- Choose 1–2 new techniques to try this week</a:t>
            </a:r>
          </a:p>
          <a:p>
            <a:r>
              <a:t>- Set one SMART goal for the next 7 days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Quotes for Inspiration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"Don’t say you don’t have enough time. You have exactly the same number of hours per day as Beyoncé." – Unknown</a:t>
            </a:r>
          </a:p>
          <a:p/>
          <a:p>
            <a:r>
              <a:t>"Time isn’t the main thing. It’s the only thing." – Miles Davis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Your Time, Your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Let’s talk about your challenges and solutions.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Thank You!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Thank you for your attention!</a:t>
            </a:r>
          </a:p>
          <a:p/>
          <a:p>
            <a:r>
              <a:t>(Optional: QR code for downloadable tips or handout)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