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4"/>
  </p:notesMasterIdLst>
  <p:sldIdLst>
    <p:sldId id="258" r:id="rId2"/>
    <p:sldId id="259"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99BFF"/>
    <a:srgbClr val="5B92FF"/>
    <a:srgbClr val="7DC7FF"/>
    <a:srgbClr val="B3EB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3D49AF-85CD-45F3-A283-73AAA60187A0}" v="460" dt="2022-09-17T17:43:25.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ni Davies" userId="25e9a7f1bde4dfe8" providerId="LiveId" clId="{973D49AF-85CD-45F3-A283-73AAA60187A0}"/>
    <pc:docChg chg="undo custSel addSld delSld modSld sldOrd">
      <pc:chgData name="Toni Davies" userId="25e9a7f1bde4dfe8" providerId="LiveId" clId="{973D49AF-85CD-45F3-A283-73AAA60187A0}" dt="2022-09-22T18:58:41.537" v="14217" actId="692"/>
      <pc:docMkLst>
        <pc:docMk/>
      </pc:docMkLst>
      <pc:sldChg chg="addSp delSp modSp del mod setBg">
        <pc:chgData name="Toni Davies" userId="25e9a7f1bde4dfe8" providerId="LiveId" clId="{973D49AF-85CD-45F3-A283-73AAA60187A0}" dt="2022-09-17T17:04:15.964" v="12322" actId="2696"/>
        <pc:sldMkLst>
          <pc:docMk/>
          <pc:sldMk cId="2513281812" sldId="256"/>
        </pc:sldMkLst>
        <pc:spChg chg="add mod">
          <ac:chgData name="Toni Davies" userId="25e9a7f1bde4dfe8" providerId="LiveId" clId="{973D49AF-85CD-45F3-A283-73AAA60187A0}" dt="2022-09-17T16:24:34.215" v="10644" actId="1076"/>
          <ac:spMkLst>
            <pc:docMk/>
            <pc:sldMk cId="2513281812" sldId="256"/>
            <ac:spMk id="2" creationId="{3C0D652B-59DD-C040-79F8-2B2EE13FEFC5}"/>
          </ac:spMkLst>
        </pc:spChg>
        <pc:spChg chg="del mod">
          <ac:chgData name="Toni Davies" userId="25e9a7f1bde4dfe8" providerId="LiveId" clId="{973D49AF-85CD-45F3-A283-73AAA60187A0}" dt="2022-09-08T20:17:59.620" v="4578" actId="478"/>
          <ac:spMkLst>
            <pc:docMk/>
            <pc:sldMk cId="2513281812" sldId="256"/>
            <ac:spMk id="2" creationId="{8B8285AE-B3B7-6DC9-F9BB-94E63FD13A81}"/>
          </ac:spMkLst>
        </pc:spChg>
        <pc:spChg chg="add mod">
          <ac:chgData name="Toni Davies" userId="25e9a7f1bde4dfe8" providerId="LiveId" clId="{973D49AF-85CD-45F3-A283-73AAA60187A0}" dt="2022-09-17T16:37:26.062" v="11900" actId="5793"/>
          <ac:spMkLst>
            <pc:docMk/>
            <pc:sldMk cId="2513281812" sldId="256"/>
            <ac:spMk id="3" creationId="{A99D27D8-6155-A6B8-409A-803D78FB40C8}"/>
          </ac:spMkLst>
        </pc:spChg>
        <pc:spChg chg="del mod">
          <ac:chgData name="Toni Davies" userId="25e9a7f1bde4dfe8" providerId="LiveId" clId="{973D49AF-85CD-45F3-A283-73AAA60187A0}" dt="2022-09-08T18:29:45.056" v="3" actId="478"/>
          <ac:spMkLst>
            <pc:docMk/>
            <pc:sldMk cId="2513281812" sldId="256"/>
            <ac:spMk id="3" creationId="{CF742710-DB41-B3F4-8C23-3EE4BC827148}"/>
          </ac:spMkLst>
        </pc:spChg>
        <pc:spChg chg="add del mod">
          <ac:chgData name="Toni Davies" userId="25e9a7f1bde4dfe8" providerId="LiveId" clId="{973D49AF-85CD-45F3-A283-73AAA60187A0}" dt="2022-09-17T16:34:56.666" v="11692"/>
          <ac:spMkLst>
            <pc:docMk/>
            <pc:sldMk cId="2513281812" sldId="256"/>
            <ac:spMk id="4" creationId="{42B4A842-E352-96DB-8111-A0DAEE2ED85C}"/>
          </ac:spMkLst>
        </pc:spChg>
        <pc:spChg chg="add mod">
          <ac:chgData name="Toni Davies" userId="25e9a7f1bde4dfe8" providerId="LiveId" clId="{973D49AF-85CD-45F3-A283-73AAA60187A0}" dt="2022-09-11T14:09:31.247" v="10614" actId="1076"/>
          <ac:spMkLst>
            <pc:docMk/>
            <pc:sldMk cId="2513281812" sldId="256"/>
            <ac:spMk id="5" creationId="{A7D65B1A-1158-9848-FE5C-2D6FF792ADD1}"/>
          </ac:spMkLst>
        </pc:spChg>
        <pc:spChg chg="add mod">
          <ac:chgData name="Toni Davies" userId="25e9a7f1bde4dfe8" providerId="LiveId" clId="{973D49AF-85CD-45F3-A283-73AAA60187A0}" dt="2022-09-17T16:36:36.907" v="11898" actId="692"/>
          <ac:spMkLst>
            <pc:docMk/>
            <pc:sldMk cId="2513281812" sldId="256"/>
            <ac:spMk id="6" creationId="{2B444D14-D1D1-6769-4A33-35AF9405C931}"/>
          </ac:spMkLst>
        </pc:spChg>
        <pc:spChg chg="add del mod">
          <ac:chgData name="Toni Davies" userId="25e9a7f1bde4dfe8" providerId="LiveId" clId="{973D49AF-85CD-45F3-A283-73AAA60187A0}" dt="2022-09-08T19:05:56.342" v="1337"/>
          <ac:spMkLst>
            <pc:docMk/>
            <pc:sldMk cId="2513281812" sldId="256"/>
            <ac:spMk id="6" creationId="{55D47722-6A18-F12B-7C66-579C010A51EC}"/>
          </ac:spMkLst>
        </pc:spChg>
        <pc:spChg chg="add mod">
          <ac:chgData name="Toni Davies" userId="25e9a7f1bde4dfe8" providerId="LiveId" clId="{973D49AF-85CD-45F3-A283-73AAA60187A0}" dt="2022-09-08T20:17:17.934" v="4559" actId="1076"/>
          <ac:spMkLst>
            <pc:docMk/>
            <pc:sldMk cId="2513281812" sldId="256"/>
            <ac:spMk id="7" creationId="{C5A1F66B-8265-1202-2FAE-91F9E9C6636A}"/>
          </ac:spMkLst>
        </pc:spChg>
        <pc:spChg chg="add del mod">
          <ac:chgData name="Toni Davies" userId="25e9a7f1bde4dfe8" providerId="LiveId" clId="{973D49AF-85CD-45F3-A283-73AAA60187A0}" dt="2022-09-08T19:24:30.304" v="1623"/>
          <ac:spMkLst>
            <pc:docMk/>
            <pc:sldMk cId="2513281812" sldId="256"/>
            <ac:spMk id="8" creationId="{547724D8-1B99-16DB-F4D9-1BF47FB80482}"/>
          </ac:spMkLst>
        </pc:spChg>
        <pc:spChg chg="add mod">
          <ac:chgData name="Toni Davies" userId="25e9a7f1bde4dfe8" providerId="LiveId" clId="{973D49AF-85CD-45F3-A283-73AAA60187A0}" dt="2022-09-17T16:44:19.114" v="11932"/>
          <ac:spMkLst>
            <pc:docMk/>
            <pc:sldMk cId="2513281812" sldId="256"/>
            <ac:spMk id="8" creationId="{60A706D9-DCE1-A8C3-103E-82C469F866A4}"/>
          </ac:spMkLst>
        </pc:spChg>
        <pc:spChg chg="add del">
          <ac:chgData name="Toni Davies" userId="25e9a7f1bde4dfe8" providerId="LiveId" clId="{973D49AF-85CD-45F3-A283-73AAA60187A0}" dt="2022-09-08T20:36:18.913" v="5103" actId="22"/>
          <ac:spMkLst>
            <pc:docMk/>
            <pc:sldMk cId="2513281812" sldId="256"/>
            <ac:spMk id="8" creationId="{AC888B66-9908-3B9B-CF12-04F05EDC75FB}"/>
          </ac:spMkLst>
        </pc:spChg>
        <pc:spChg chg="add mod">
          <ac:chgData name="Toni Davies" userId="25e9a7f1bde4dfe8" providerId="LiveId" clId="{973D49AF-85CD-45F3-A283-73AAA60187A0}" dt="2022-09-11T12:18:36.974" v="5374" actId="20577"/>
          <ac:spMkLst>
            <pc:docMk/>
            <pc:sldMk cId="2513281812" sldId="256"/>
            <ac:spMk id="9" creationId="{B01F06B3-D803-751C-C010-228CD7CB8A60}"/>
          </ac:spMkLst>
        </pc:spChg>
        <pc:spChg chg="add del mod ord">
          <ac:chgData name="Toni Davies" userId="25e9a7f1bde4dfe8" providerId="LiveId" clId="{973D49AF-85CD-45F3-A283-73AAA60187A0}" dt="2022-09-08T20:38:07.924" v="5116" actId="11529"/>
          <ac:spMkLst>
            <pc:docMk/>
            <pc:sldMk cId="2513281812" sldId="256"/>
            <ac:spMk id="11" creationId="{B7916867-7DD2-072D-AD49-AB5C8784BB32}"/>
          </ac:spMkLst>
        </pc:spChg>
        <pc:spChg chg="add del mod">
          <ac:chgData name="Toni Davies" userId="25e9a7f1bde4dfe8" providerId="LiveId" clId="{973D49AF-85CD-45F3-A283-73AAA60187A0}" dt="2022-09-08T20:38:39.136" v="5118" actId="767"/>
          <ac:spMkLst>
            <pc:docMk/>
            <pc:sldMk cId="2513281812" sldId="256"/>
            <ac:spMk id="12" creationId="{EA935332-3B17-3DE7-BDC7-5EB8F69DF44B}"/>
          </ac:spMkLst>
        </pc:spChg>
        <pc:graphicFrameChg chg="add del mod modGraphic">
          <ac:chgData name="Toni Davies" userId="25e9a7f1bde4dfe8" providerId="LiveId" clId="{973D49AF-85CD-45F3-A283-73AAA60187A0}" dt="2022-09-08T20:37:05.704" v="5106"/>
          <ac:graphicFrameMkLst>
            <pc:docMk/>
            <pc:sldMk cId="2513281812" sldId="256"/>
            <ac:graphicFrameMk id="2" creationId="{3A8CC693-F0F3-D7E2-F55D-86CA5A135FEA}"/>
          </ac:graphicFrameMkLst>
        </pc:graphicFrameChg>
        <pc:graphicFrameChg chg="add del mod">
          <ac:chgData name="Toni Davies" userId="25e9a7f1bde4dfe8" providerId="LiveId" clId="{973D49AF-85CD-45F3-A283-73AAA60187A0}" dt="2022-09-08T20:35:59.773" v="5099"/>
          <ac:graphicFrameMkLst>
            <pc:docMk/>
            <pc:sldMk cId="2513281812" sldId="256"/>
            <ac:graphicFrameMk id="3" creationId="{6BBEFED7-4810-C9E6-D478-C1A85957B02D}"/>
          </ac:graphicFrameMkLst>
        </pc:graphicFrameChg>
        <pc:graphicFrameChg chg="add mod">
          <ac:chgData name="Toni Davies" userId="25e9a7f1bde4dfe8" providerId="LiveId" clId="{973D49AF-85CD-45F3-A283-73AAA60187A0}" dt="2022-09-08T20:37:04.167" v="5104" actId="571"/>
          <ac:graphicFrameMkLst>
            <pc:docMk/>
            <pc:sldMk cId="2513281812" sldId="256"/>
            <ac:graphicFrameMk id="4" creationId="{8839C51C-C394-4A0A-8EEF-9DE37C34A16F}"/>
          </ac:graphicFrameMkLst>
        </pc:graphicFrameChg>
        <pc:picChg chg="add del mod">
          <ac:chgData name="Toni Davies" userId="25e9a7f1bde4dfe8" providerId="LiveId" clId="{973D49AF-85CD-45F3-A283-73AAA60187A0}" dt="2022-09-08T19:05:56.342" v="1335" actId="478"/>
          <ac:picMkLst>
            <pc:docMk/>
            <pc:sldMk cId="2513281812" sldId="256"/>
            <ac:picMk id="4" creationId="{B9CB3209-3E3B-85E6-AF33-FE5E918424ED}"/>
          </ac:picMkLst>
        </pc:picChg>
        <pc:picChg chg="add del mod">
          <ac:chgData name="Toni Davies" userId="25e9a7f1bde4dfe8" providerId="LiveId" clId="{973D49AF-85CD-45F3-A283-73AAA60187A0}" dt="2022-09-17T16:24:59.882" v="10646" actId="478"/>
          <ac:picMkLst>
            <pc:docMk/>
            <pc:sldMk cId="2513281812" sldId="256"/>
            <ac:picMk id="14" creationId="{92BB4FAB-7F83-94B6-A649-9DB26765B5C2}"/>
          </ac:picMkLst>
        </pc:picChg>
        <pc:inkChg chg="add del">
          <ac:chgData name="Toni Davies" userId="25e9a7f1bde4dfe8" providerId="LiveId" clId="{973D49AF-85CD-45F3-A283-73AAA60187A0}" dt="2022-09-08T20:37:25.094" v="5108" actId="9405"/>
          <ac:inkMkLst>
            <pc:docMk/>
            <pc:sldMk cId="2513281812" sldId="256"/>
            <ac:inkMk id="10" creationId="{B391569E-F5CE-7FF6-A833-51C0B84DD183}"/>
          </ac:inkMkLst>
        </pc:inkChg>
      </pc:sldChg>
      <pc:sldChg chg="addSp delSp modSp add del mod">
        <pc:chgData name="Toni Davies" userId="25e9a7f1bde4dfe8" providerId="LiveId" clId="{973D49AF-85CD-45F3-A283-73AAA60187A0}" dt="2022-09-17T17:44:25.832" v="13893" actId="2696"/>
        <pc:sldMkLst>
          <pc:docMk/>
          <pc:sldMk cId="2071453697" sldId="257"/>
        </pc:sldMkLst>
        <pc:spChg chg="del">
          <ac:chgData name="Toni Davies" userId="25e9a7f1bde4dfe8" providerId="LiveId" clId="{973D49AF-85CD-45F3-A283-73AAA60187A0}" dt="2022-09-08T19:25:01.160" v="1629" actId="478"/>
          <ac:spMkLst>
            <pc:docMk/>
            <pc:sldMk cId="2071453697" sldId="257"/>
            <ac:spMk id="2" creationId="{8B8285AE-B3B7-6DC9-F9BB-94E63FD13A81}"/>
          </ac:spMkLst>
        </pc:spChg>
        <pc:spChg chg="add del mod">
          <ac:chgData name="Toni Davies" userId="25e9a7f1bde4dfe8" providerId="LiveId" clId="{973D49AF-85CD-45F3-A283-73AAA60187A0}" dt="2022-09-08T19:25:06.150" v="1631" actId="478"/>
          <ac:spMkLst>
            <pc:docMk/>
            <pc:sldMk cId="2071453697" sldId="257"/>
            <ac:spMk id="4" creationId="{FB0EC788-E2DD-0930-FB98-A61CA125D359}"/>
          </ac:spMkLst>
        </pc:spChg>
        <pc:spChg chg="del mod">
          <ac:chgData name="Toni Davies" userId="25e9a7f1bde4dfe8" providerId="LiveId" clId="{973D49AF-85CD-45F3-A283-73AAA60187A0}" dt="2022-09-08T19:24:57.552" v="1628" actId="478"/>
          <ac:spMkLst>
            <pc:docMk/>
            <pc:sldMk cId="2071453697" sldId="257"/>
            <ac:spMk id="5" creationId="{A7D65B1A-1158-9848-FE5C-2D6FF792ADD1}"/>
          </ac:spMkLst>
        </pc:spChg>
        <pc:spChg chg="add mod">
          <ac:chgData name="Toni Davies" userId="25e9a7f1bde4dfe8" providerId="LiveId" clId="{973D49AF-85CD-45F3-A283-73AAA60187A0}" dt="2022-09-17T16:51:53.519" v="12266" actId="20577"/>
          <ac:spMkLst>
            <pc:docMk/>
            <pc:sldMk cId="2071453697" sldId="257"/>
            <ac:spMk id="6" creationId="{6F8E239C-90D4-69EF-C16D-73ABB1AF78A1}"/>
          </ac:spMkLst>
        </pc:spChg>
        <pc:spChg chg="del">
          <ac:chgData name="Toni Davies" userId="25e9a7f1bde4dfe8" providerId="LiveId" clId="{973D49AF-85CD-45F3-A283-73AAA60187A0}" dt="2022-09-08T19:25:04.031" v="1630" actId="478"/>
          <ac:spMkLst>
            <pc:docMk/>
            <pc:sldMk cId="2071453697" sldId="257"/>
            <ac:spMk id="7" creationId="{C5A1F66B-8265-1202-2FAE-91F9E9C6636A}"/>
          </ac:spMkLst>
        </pc:spChg>
      </pc:sldChg>
      <pc:sldChg chg="delSp new del mod">
        <pc:chgData name="Toni Davies" userId="25e9a7f1bde4dfe8" providerId="LiveId" clId="{973D49AF-85CD-45F3-A283-73AAA60187A0}" dt="2022-09-08T19:24:42.524" v="1625" actId="2696"/>
        <pc:sldMkLst>
          <pc:docMk/>
          <pc:sldMk cId="2112951496" sldId="257"/>
        </pc:sldMkLst>
        <pc:spChg chg="del">
          <ac:chgData name="Toni Davies" userId="25e9a7f1bde4dfe8" providerId="LiveId" clId="{973D49AF-85CD-45F3-A283-73AAA60187A0}" dt="2022-09-08T19:24:33.881" v="1624" actId="478"/>
          <ac:spMkLst>
            <pc:docMk/>
            <pc:sldMk cId="2112951496" sldId="257"/>
            <ac:spMk id="2" creationId="{A08DFF67-8594-3AE3-6A26-B4F3366DA960}"/>
          </ac:spMkLst>
        </pc:spChg>
      </pc:sldChg>
      <pc:sldChg chg="new del">
        <pc:chgData name="Toni Davies" userId="25e9a7f1bde4dfe8" providerId="LiveId" clId="{973D49AF-85CD-45F3-A283-73AAA60187A0}" dt="2022-09-17T16:41:35.480" v="11908" actId="2696"/>
        <pc:sldMkLst>
          <pc:docMk/>
          <pc:sldMk cId="4026419283" sldId="258"/>
        </pc:sldMkLst>
      </pc:sldChg>
      <pc:sldChg chg="addSp delSp modSp add mod ord setBg">
        <pc:chgData name="Toni Davies" userId="25e9a7f1bde4dfe8" providerId="LiveId" clId="{973D49AF-85CD-45F3-A283-73AAA60187A0}" dt="2022-09-22T18:58:41.537" v="14217" actId="692"/>
        <pc:sldMkLst>
          <pc:docMk/>
          <pc:sldMk cId="4274299836" sldId="258"/>
        </pc:sldMkLst>
        <pc:spChg chg="add mod">
          <ac:chgData name="Toni Davies" userId="25e9a7f1bde4dfe8" providerId="LiveId" clId="{973D49AF-85CD-45F3-A283-73AAA60187A0}" dt="2022-09-17T17:24:19.596" v="13606" actId="207"/>
          <ac:spMkLst>
            <pc:docMk/>
            <pc:sldMk cId="4274299836" sldId="258"/>
            <ac:spMk id="2" creationId="{B5E4CB0B-4BFA-0D5A-9B0A-FD038422E33D}"/>
          </ac:spMkLst>
        </pc:spChg>
        <pc:spChg chg="add del mod">
          <ac:chgData name="Toni Davies" userId="25e9a7f1bde4dfe8" providerId="LiveId" clId="{973D49AF-85CD-45F3-A283-73AAA60187A0}" dt="2022-09-17T16:42:31.412" v="11916" actId="478"/>
          <ac:spMkLst>
            <pc:docMk/>
            <pc:sldMk cId="4274299836" sldId="258"/>
            <ac:spMk id="3" creationId="{A3A2E03A-88FF-C8C6-1D79-A9B98415C591}"/>
          </ac:spMkLst>
        </pc:spChg>
        <pc:spChg chg="add mod">
          <ac:chgData name="Toni Davies" userId="25e9a7f1bde4dfe8" providerId="LiveId" clId="{973D49AF-85CD-45F3-A283-73AAA60187A0}" dt="2022-09-22T18:57:49.253" v="14212" actId="20577"/>
          <ac:spMkLst>
            <pc:docMk/>
            <pc:sldMk cId="4274299836" sldId="258"/>
            <ac:spMk id="4" creationId="{7B1F8586-E839-8959-997B-13774F0FEA5C}"/>
          </ac:spMkLst>
        </pc:spChg>
        <pc:spChg chg="add mod">
          <ac:chgData name="Toni Davies" userId="25e9a7f1bde4dfe8" providerId="LiveId" clId="{973D49AF-85CD-45F3-A283-73AAA60187A0}" dt="2022-09-17T17:19:18.621" v="13444" actId="1076"/>
          <ac:spMkLst>
            <pc:docMk/>
            <pc:sldMk cId="4274299836" sldId="258"/>
            <ac:spMk id="5" creationId="{4DBF07E8-DA09-265D-489E-D7778FDB1967}"/>
          </ac:spMkLst>
        </pc:spChg>
        <pc:spChg chg="del mod">
          <ac:chgData name="Toni Davies" userId="25e9a7f1bde4dfe8" providerId="LiveId" clId="{973D49AF-85CD-45F3-A283-73AAA60187A0}" dt="2022-09-17T16:41:46.556" v="11911" actId="478"/>
          <ac:spMkLst>
            <pc:docMk/>
            <pc:sldMk cId="4274299836" sldId="258"/>
            <ac:spMk id="6" creationId="{6F8E239C-90D4-69EF-C16D-73ABB1AF78A1}"/>
          </ac:spMkLst>
        </pc:spChg>
        <pc:spChg chg="add mod">
          <ac:chgData name="Toni Davies" userId="25e9a7f1bde4dfe8" providerId="LiveId" clId="{973D49AF-85CD-45F3-A283-73AAA60187A0}" dt="2022-09-22T18:58:37.945" v="14216" actId="692"/>
          <ac:spMkLst>
            <pc:docMk/>
            <pc:sldMk cId="4274299836" sldId="258"/>
            <ac:spMk id="7" creationId="{B7F40B68-CD32-D3FE-7703-78775E7D4804}"/>
          </ac:spMkLst>
        </pc:spChg>
        <pc:spChg chg="add mod">
          <ac:chgData name="Toni Davies" userId="25e9a7f1bde4dfe8" providerId="LiveId" clId="{973D49AF-85CD-45F3-A283-73AAA60187A0}" dt="2022-09-17T17:06:08.971" v="12371" actId="1076"/>
          <ac:spMkLst>
            <pc:docMk/>
            <pc:sldMk cId="4274299836" sldId="258"/>
            <ac:spMk id="9" creationId="{21FEECA4-51D6-8ECA-BA62-14E8CE1296EC}"/>
          </ac:spMkLst>
        </pc:spChg>
        <pc:spChg chg="add mod">
          <ac:chgData name="Toni Davies" userId="25e9a7f1bde4dfe8" providerId="LiveId" clId="{973D49AF-85CD-45F3-A283-73AAA60187A0}" dt="2022-09-22T18:58:41.537" v="14217" actId="692"/>
          <ac:spMkLst>
            <pc:docMk/>
            <pc:sldMk cId="4274299836" sldId="258"/>
            <ac:spMk id="10" creationId="{4A7562E5-2D6E-6703-B8EA-EB8A79E55CBB}"/>
          </ac:spMkLst>
        </pc:spChg>
      </pc:sldChg>
      <pc:sldChg chg="addSp delSp modSp add mod">
        <pc:chgData name="Toni Davies" userId="25e9a7f1bde4dfe8" providerId="LiveId" clId="{973D49AF-85CD-45F3-A283-73AAA60187A0}" dt="2022-09-17T17:44:19.104" v="13892" actId="403"/>
        <pc:sldMkLst>
          <pc:docMk/>
          <pc:sldMk cId="2534174285" sldId="259"/>
        </pc:sldMkLst>
        <pc:spChg chg="del">
          <ac:chgData name="Toni Davies" userId="25e9a7f1bde4dfe8" providerId="LiveId" clId="{973D49AF-85CD-45F3-A283-73AAA60187A0}" dt="2022-09-17T17:30:48.988" v="13699" actId="478"/>
          <ac:spMkLst>
            <pc:docMk/>
            <pc:sldMk cId="2534174285" sldId="259"/>
            <ac:spMk id="2" creationId="{B5E4CB0B-4BFA-0D5A-9B0A-FD038422E33D}"/>
          </ac:spMkLst>
        </pc:spChg>
        <pc:spChg chg="add mod">
          <ac:chgData name="Toni Davies" userId="25e9a7f1bde4dfe8" providerId="LiveId" clId="{973D49AF-85CD-45F3-A283-73AAA60187A0}" dt="2022-09-17T17:44:19.104" v="13892" actId="403"/>
          <ac:spMkLst>
            <pc:docMk/>
            <pc:sldMk cId="2534174285" sldId="259"/>
            <ac:spMk id="3" creationId="{0FC4026E-108E-F759-FD94-D3D5495BD598}"/>
          </ac:spMkLst>
        </pc:spChg>
        <pc:spChg chg="del">
          <ac:chgData name="Toni Davies" userId="25e9a7f1bde4dfe8" providerId="LiveId" clId="{973D49AF-85CD-45F3-A283-73AAA60187A0}" dt="2022-09-17T17:30:51.090" v="13700" actId="478"/>
          <ac:spMkLst>
            <pc:docMk/>
            <pc:sldMk cId="2534174285" sldId="259"/>
            <ac:spMk id="4" creationId="{7B1F8586-E839-8959-997B-13774F0FEA5C}"/>
          </ac:spMkLst>
        </pc:spChg>
        <pc:spChg chg="del">
          <ac:chgData name="Toni Davies" userId="25e9a7f1bde4dfe8" providerId="LiveId" clId="{973D49AF-85CD-45F3-A283-73AAA60187A0}" dt="2022-09-17T17:30:52.764" v="13701" actId="478"/>
          <ac:spMkLst>
            <pc:docMk/>
            <pc:sldMk cId="2534174285" sldId="259"/>
            <ac:spMk id="5" creationId="{4DBF07E8-DA09-265D-489E-D7778FDB1967}"/>
          </ac:spMkLst>
        </pc:spChg>
        <pc:spChg chg="del">
          <ac:chgData name="Toni Davies" userId="25e9a7f1bde4dfe8" providerId="LiveId" clId="{973D49AF-85CD-45F3-A283-73AAA60187A0}" dt="2022-09-17T17:30:56.131" v="13702" actId="478"/>
          <ac:spMkLst>
            <pc:docMk/>
            <pc:sldMk cId="2534174285" sldId="259"/>
            <ac:spMk id="7" creationId="{B7F40B68-CD32-D3FE-7703-78775E7D4804}"/>
          </ac:spMkLst>
        </pc:spChg>
        <pc:spChg chg="del">
          <ac:chgData name="Toni Davies" userId="25e9a7f1bde4dfe8" providerId="LiveId" clId="{973D49AF-85CD-45F3-A283-73AAA60187A0}" dt="2022-09-17T17:30:58.440" v="13703" actId="478"/>
          <ac:spMkLst>
            <pc:docMk/>
            <pc:sldMk cId="2534174285" sldId="259"/>
            <ac:spMk id="10" creationId="{4A7562E5-2D6E-6703-B8EA-EB8A79E55CB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7DCB07-3630-4C3B-8000-EB1E5B50BD5A}" type="datetimeFigureOut">
              <a:rPr lang="en-GB" smtClean="0"/>
              <a:t>22/09/2022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514D75-306D-4047-A63D-E334579B4CF4}" type="slidenum">
              <a:rPr lang="en-GB" smtClean="0"/>
              <a:t>‹#›</a:t>
            </a:fld>
            <a:endParaRPr lang="en-GB"/>
          </a:p>
        </p:txBody>
      </p:sp>
    </p:spTree>
    <p:extLst>
      <p:ext uri="{BB962C8B-B14F-4D97-AF65-F5344CB8AC3E}">
        <p14:creationId xmlns:p14="http://schemas.microsoft.com/office/powerpoint/2010/main" val="172998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F56714-A45E-4946-94B4-14F7E581CFCF}" type="datetime1">
              <a:rPr lang="en-US" smtClean="0"/>
              <a:t>9/22/2022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287346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B896F8-0716-4E0A-B586-0D26F35B26A3}" type="datetime1">
              <a:rPr lang="en-US" smtClean="0"/>
              <a:t>9/22/2022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4126147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3A128-12C8-4403-B276-4A2684A99EE6}" type="datetime1">
              <a:rPr lang="en-US" smtClean="0"/>
              <a:t>9/22/2022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810309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F9E615-0199-4EA6-A1C5-4FA71F2F8DC8}" type="datetime1">
              <a:rPr lang="en-US" smtClean="0"/>
              <a:t>9/22/2022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65268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3E603E-8D66-4E92-9B29-5EB76B296026}" type="datetime1">
              <a:rPr lang="en-US" smtClean="0"/>
              <a:t>9/22/2022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798102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AD8F0D-E968-450B-8544-6C4B8CA4D860}" type="datetime1">
              <a:rPr lang="en-US" smtClean="0"/>
              <a:t>9/22/2022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972032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FAFB1A-FFE3-4468-BD70-C956B6E297E0}" type="datetime1">
              <a:rPr lang="en-US" smtClean="0"/>
              <a:t>9/22/2022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30089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9989B-7812-45CF-B6CF-31E90A69E120}" type="datetime1">
              <a:rPr lang="en-US" smtClean="0"/>
              <a:t>9/22/2022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248418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B3F1B7-5C70-40ED-9872-74BF3695854E}" type="datetime1">
              <a:rPr lang="en-US" smtClean="0"/>
              <a:t>9/22/2022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166211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E6C243-1282-4A21-8B43-4FBD8D7A16EF}" type="datetime1">
              <a:rPr lang="en-US" smtClean="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1537640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B434DF-2DD9-4B52-907F-870730BA16D3}" type="datetime1">
              <a:rPr lang="en-US" smtClean="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58646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397A79-618B-414C-AA85-8296384035FC}" type="datetime1">
              <a:rPr lang="en-US" smtClean="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37351571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46D8DA-529A-400C-ABC5-2D6B876E2CFB}" type="datetime1">
              <a:rPr lang="en-US" smtClean="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893876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993B96-DBB3-4649-BB6D-0133F570A347}" type="datetime1">
              <a:rPr lang="en-US" smtClean="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3837710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FF64F7-B536-4031-BDA0-2D43606D7756}" type="datetime1">
              <a:rPr lang="en-US" smtClean="0"/>
              <a:t>9/22/2022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510558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B8C45F-101C-4190-A6D9-4ABE08F395C0}" type="datetime1">
              <a:rPr lang="en-US" smtClean="0"/>
              <a:t>9/22/2022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256234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2C884F-74BD-4906-9DC7-7AD49A16B022}" type="datetime1">
              <a:rPr lang="en-US" smtClean="0"/>
              <a:t>9/22/2022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367376944"/>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killsyouneed.com/learn/critical-thinking.html" TargetMode="External"/><Relationship Id="rId2" Type="http://schemas.openxmlformats.org/officeDocument/2006/relationships/hyperlink" Target="https://www.oxfordlearnersdictionaries.com/definition/english/critical-thinking?q=critical+thinking" TargetMode="External"/><Relationship Id="rId1" Type="http://schemas.openxmlformats.org/officeDocument/2006/relationships/slideLayout" Target="../slideLayouts/slideLayout1.xml"/><Relationship Id="rId5" Type="http://schemas.openxmlformats.org/officeDocument/2006/relationships/hyperlink" Target="https://www.masterclass.com/articles/how-to-improve-your-research-skills#3SndQbgF4Spc8LOM37y2As" TargetMode="External"/><Relationship Id="rId4" Type="http://schemas.openxmlformats.org/officeDocument/2006/relationships/hyperlink" Target="https://oshcstudents.com.au/4-differences-between-school-and-universidty-life-and-tips-on-how-to-adjust/"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rgbClr val="B3EBFF">
                <a:alpha val="9804"/>
              </a:srgbClr>
            </a:gs>
            <a:gs pos="23000">
              <a:srgbClr val="7DC7FF"/>
            </a:gs>
            <a:gs pos="69000">
              <a:srgbClr val="5B92FF">
                <a:alpha val="60000"/>
              </a:srgbClr>
            </a:gs>
            <a:gs pos="97000">
              <a:srgbClr val="699BFF">
                <a:alpha val="66667"/>
              </a:srgbClr>
            </a:gs>
          </a:gsLst>
          <a:lin ang="27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E4CB0B-4BFA-0D5A-9B0A-FD038422E33D}"/>
              </a:ext>
            </a:extLst>
          </p:cNvPr>
          <p:cNvSpPr txBox="1"/>
          <p:nvPr/>
        </p:nvSpPr>
        <p:spPr>
          <a:xfrm flipH="1">
            <a:off x="267388" y="303438"/>
            <a:ext cx="11783097" cy="584775"/>
          </a:xfrm>
          <a:prstGeom prst="rect">
            <a:avLst/>
          </a:prstGeom>
          <a:noFill/>
          <a:ln w="25400" cap="sq">
            <a:solidFill>
              <a:schemeClr val="tx1"/>
            </a:solidFill>
            <a:miter lim="800000"/>
            <a:extLst>
              <a:ext uri="{C807C97D-BFC1-408E-A445-0C87EB9F89A2}">
                <ask:lineSketchStyleProps xmlns:ask="http://schemas.microsoft.com/office/drawing/2018/sketchyshapes" sd="1219033472">
                  <a:custGeom>
                    <a:avLst/>
                    <a:gdLst>
                      <a:gd name="connsiteX0" fmla="*/ 0 w 11783097"/>
                      <a:gd name="connsiteY0" fmla="*/ 0 h 784830"/>
                      <a:gd name="connsiteX1" fmla="*/ 471324 w 11783097"/>
                      <a:gd name="connsiteY1" fmla="*/ 0 h 784830"/>
                      <a:gd name="connsiteX2" fmla="*/ 1060479 w 11783097"/>
                      <a:gd name="connsiteY2" fmla="*/ 0 h 784830"/>
                      <a:gd name="connsiteX3" fmla="*/ 1767465 w 11783097"/>
                      <a:gd name="connsiteY3" fmla="*/ 0 h 784830"/>
                      <a:gd name="connsiteX4" fmla="*/ 2474450 w 11783097"/>
                      <a:gd name="connsiteY4" fmla="*/ 0 h 784830"/>
                      <a:gd name="connsiteX5" fmla="*/ 3181436 w 11783097"/>
                      <a:gd name="connsiteY5" fmla="*/ 0 h 784830"/>
                      <a:gd name="connsiteX6" fmla="*/ 4006253 w 11783097"/>
                      <a:gd name="connsiteY6" fmla="*/ 0 h 784830"/>
                      <a:gd name="connsiteX7" fmla="*/ 4595408 w 11783097"/>
                      <a:gd name="connsiteY7" fmla="*/ 0 h 784830"/>
                      <a:gd name="connsiteX8" fmla="*/ 5302394 w 11783097"/>
                      <a:gd name="connsiteY8" fmla="*/ 0 h 784830"/>
                      <a:gd name="connsiteX9" fmla="*/ 5891549 w 11783097"/>
                      <a:gd name="connsiteY9" fmla="*/ 0 h 784830"/>
                      <a:gd name="connsiteX10" fmla="*/ 6480703 w 11783097"/>
                      <a:gd name="connsiteY10" fmla="*/ 0 h 784830"/>
                      <a:gd name="connsiteX11" fmla="*/ 7069858 w 11783097"/>
                      <a:gd name="connsiteY11" fmla="*/ 0 h 784830"/>
                      <a:gd name="connsiteX12" fmla="*/ 7305520 w 11783097"/>
                      <a:gd name="connsiteY12" fmla="*/ 0 h 784830"/>
                      <a:gd name="connsiteX13" fmla="*/ 8012506 w 11783097"/>
                      <a:gd name="connsiteY13" fmla="*/ 0 h 784830"/>
                      <a:gd name="connsiteX14" fmla="*/ 8248168 w 11783097"/>
                      <a:gd name="connsiteY14" fmla="*/ 0 h 784830"/>
                      <a:gd name="connsiteX15" fmla="*/ 8837323 w 11783097"/>
                      <a:gd name="connsiteY15" fmla="*/ 0 h 784830"/>
                      <a:gd name="connsiteX16" fmla="*/ 9662140 w 11783097"/>
                      <a:gd name="connsiteY16" fmla="*/ 0 h 784830"/>
                      <a:gd name="connsiteX17" fmla="*/ 10486956 w 11783097"/>
                      <a:gd name="connsiteY17" fmla="*/ 0 h 784830"/>
                      <a:gd name="connsiteX18" fmla="*/ 11193942 w 11783097"/>
                      <a:gd name="connsiteY18" fmla="*/ 0 h 784830"/>
                      <a:gd name="connsiteX19" fmla="*/ 11783097 w 11783097"/>
                      <a:gd name="connsiteY19" fmla="*/ 0 h 784830"/>
                      <a:gd name="connsiteX20" fmla="*/ 11783097 w 11783097"/>
                      <a:gd name="connsiteY20" fmla="*/ 368870 h 784830"/>
                      <a:gd name="connsiteX21" fmla="*/ 11783097 w 11783097"/>
                      <a:gd name="connsiteY21" fmla="*/ 784830 h 784830"/>
                      <a:gd name="connsiteX22" fmla="*/ 11193942 w 11783097"/>
                      <a:gd name="connsiteY22" fmla="*/ 784830 h 784830"/>
                      <a:gd name="connsiteX23" fmla="*/ 10369125 w 11783097"/>
                      <a:gd name="connsiteY23" fmla="*/ 784830 h 784830"/>
                      <a:gd name="connsiteX24" fmla="*/ 9779971 w 11783097"/>
                      <a:gd name="connsiteY24" fmla="*/ 784830 h 784830"/>
                      <a:gd name="connsiteX25" fmla="*/ 8955154 w 11783097"/>
                      <a:gd name="connsiteY25" fmla="*/ 784830 h 784830"/>
                      <a:gd name="connsiteX26" fmla="*/ 8365999 w 11783097"/>
                      <a:gd name="connsiteY26" fmla="*/ 784830 h 784830"/>
                      <a:gd name="connsiteX27" fmla="*/ 7659013 w 11783097"/>
                      <a:gd name="connsiteY27" fmla="*/ 784830 h 784830"/>
                      <a:gd name="connsiteX28" fmla="*/ 7423351 w 11783097"/>
                      <a:gd name="connsiteY28" fmla="*/ 784830 h 784830"/>
                      <a:gd name="connsiteX29" fmla="*/ 6598534 w 11783097"/>
                      <a:gd name="connsiteY29" fmla="*/ 784830 h 784830"/>
                      <a:gd name="connsiteX30" fmla="*/ 6127210 w 11783097"/>
                      <a:gd name="connsiteY30" fmla="*/ 784830 h 784830"/>
                      <a:gd name="connsiteX31" fmla="*/ 5420225 w 11783097"/>
                      <a:gd name="connsiteY31" fmla="*/ 784830 h 784830"/>
                      <a:gd name="connsiteX32" fmla="*/ 5184563 w 11783097"/>
                      <a:gd name="connsiteY32" fmla="*/ 784830 h 784830"/>
                      <a:gd name="connsiteX33" fmla="*/ 4359746 w 11783097"/>
                      <a:gd name="connsiteY33" fmla="*/ 784830 h 784830"/>
                      <a:gd name="connsiteX34" fmla="*/ 3888422 w 11783097"/>
                      <a:gd name="connsiteY34" fmla="*/ 784830 h 784830"/>
                      <a:gd name="connsiteX35" fmla="*/ 3299267 w 11783097"/>
                      <a:gd name="connsiteY35" fmla="*/ 784830 h 784830"/>
                      <a:gd name="connsiteX36" fmla="*/ 2945774 w 11783097"/>
                      <a:gd name="connsiteY36" fmla="*/ 784830 h 784830"/>
                      <a:gd name="connsiteX37" fmla="*/ 2238788 w 11783097"/>
                      <a:gd name="connsiteY37" fmla="*/ 784830 h 784830"/>
                      <a:gd name="connsiteX38" fmla="*/ 1413972 w 11783097"/>
                      <a:gd name="connsiteY38" fmla="*/ 784830 h 784830"/>
                      <a:gd name="connsiteX39" fmla="*/ 942648 w 11783097"/>
                      <a:gd name="connsiteY39" fmla="*/ 784830 h 784830"/>
                      <a:gd name="connsiteX40" fmla="*/ 0 w 11783097"/>
                      <a:gd name="connsiteY40" fmla="*/ 784830 h 784830"/>
                      <a:gd name="connsiteX41" fmla="*/ 0 w 11783097"/>
                      <a:gd name="connsiteY41" fmla="*/ 392415 h 784830"/>
                      <a:gd name="connsiteX42" fmla="*/ 0 w 11783097"/>
                      <a:gd name="connsiteY42" fmla="*/ 0 h 784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1783097" h="784830" fill="none" extrusionOk="0">
                        <a:moveTo>
                          <a:pt x="0" y="0"/>
                        </a:moveTo>
                        <a:cubicBezTo>
                          <a:pt x="110546" y="-20647"/>
                          <a:pt x="370865" y="36384"/>
                          <a:pt x="471324" y="0"/>
                        </a:cubicBezTo>
                        <a:cubicBezTo>
                          <a:pt x="571783" y="-36384"/>
                          <a:pt x="899892" y="45866"/>
                          <a:pt x="1060479" y="0"/>
                        </a:cubicBezTo>
                        <a:cubicBezTo>
                          <a:pt x="1221066" y="-45866"/>
                          <a:pt x="1538495" y="33873"/>
                          <a:pt x="1767465" y="0"/>
                        </a:cubicBezTo>
                        <a:cubicBezTo>
                          <a:pt x="1996435" y="-33873"/>
                          <a:pt x="2227884" y="29465"/>
                          <a:pt x="2474450" y="0"/>
                        </a:cubicBezTo>
                        <a:cubicBezTo>
                          <a:pt x="2721016" y="-29465"/>
                          <a:pt x="2834675" y="12722"/>
                          <a:pt x="3181436" y="0"/>
                        </a:cubicBezTo>
                        <a:cubicBezTo>
                          <a:pt x="3528197" y="-12722"/>
                          <a:pt x="3713072" y="32235"/>
                          <a:pt x="4006253" y="0"/>
                        </a:cubicBezTo>
                        <a:cubicBezTo>
                          <a:pt x="4299434" y="-32235"/>
                          <a:pt x="4301957" y="20022"/>
                          <a:pt x="4595408" y="0"/>
                        </a:cubicBezTo>
                        <a:cubicBezTo>
                          <a:pt x="4888859" y="-20022"/>
                          <a:pt x="4962267" y="9685"/>
                          <a:pt x="5302394" y="0"/>
                        </a:cubicBezTo>
                        <a:cubicBezTo>
                          <a:pt x="5642521" y="-9685"/>
                          <a:pt x="5757899" y="31213"/>
                          <a:pt x="5891549" y="0"/>
                        </a:cubicBezTo>
                        <a:cubicBezTo>
                          <a:pt x="6025200" y="-31213"/>
                          <a:pt x="6342292" y="33328"/>
                          <a:pt x="6480703" y="0"/>
                        </a:cubicBezTo>
                        <a:cubicBezTo>
                          <a:pt x="6619114" y="-33328"/>
                          <a:pt x="6896461" y="57375"/>
                          <a:pt x="7069858" y="0"/>
                        </a:cubicBezTo>
                        <a:cubicBezTo>
                          <a:pt x="7243256" y="-57375"/>
                          <a:pt x="7255720" y="28172"/>
                          <a:pt x="7305520" y="0"/>
                        </a:cubicBezTo>
                        <a:cubicBezTo>
                          <a:pt x="7355320" y="-28172"/>
                          <a:pt x="7781891" y="77613"/>
                          <a:pt x="8012506" y="0"/>
                        </a:cubicBezTo>
                        <a:cubicBezTo>
                          <a:pt x="8243121" y="-77613"/>
                          <a:pt x="8175143" y="1815"/>
                          <a:pt x="8248168" y="0"/>
                        </a:cubicBezTo>
                        <a:cubicBezTo>
                          <a:pt x="8321193" y="-1815"/>
                          <a:pt x="8633156" y="38563"/>
                          <a:pt x="8837323" y="0"/>
                        </a:cubicBezTo>
                        <a:cubicBezTo>
                          <a:pt x="9041491" y="-38563"/>
                          <a:pt x="9301931" y="46203"/>
                          <a:pt x="9662140" y="0"/>
                        </a:cubicBezTo>
                        <a:cubicBezTo>
                          <a:pt x="10022349" y="-46203"/>
                          <a:pt x="10176649" y="8920"/>
                          <a:pt x="10486956" y="0"/>
                        </a:cubicBezTo>
                        <a:cubicBezTo>
                          <a:pt x="10797263" y="-8920"/>
                          <a:pt x="11022901" y="61536"/>
                          <a:pt x="11193942" y="0"/>
                        </a:cubicBezTo>
                        <a:cubicBezTo>
                          <a:pt x="11364983" y="-61536"/>
                          <a:pt x="11641875" y="19812"/>
                          <a:pt x="11783097" y="0"/>
                        </a:cubicBezTo>
                        <a:cubicBezTo>
                          <a:pt x="11786162" y="112242"/>
                          <a:pt x="11765295" y="186381"/>
                          <a:pt x="11783097" y="368870"/>
                        </a:cubicBezTo>
                        <a:cubicBezTo>
                          <a:pt x="11800899" y="551359"/>
                          <a:pt x="11734108" y="581066"/>
                          <a:pt x="11783097" y="784830"/>
                        </a:cubicBezTo>
                        <a:cubicBezTo>
                          <a:pt x="11513951" y="837147"/>
                          <a:pt x="11434572" y="743656"/>
                          <a:pt x="11193942" y="784830"/>
                        </a:cubicBezTo>
                        <a:cubicBezTo>
                          <a:pt x="10953312" y="826004"/>
                          <a:pt x="10614747" y="772856"/>
                          <a:pt x="10369125" y="784830"/>
                        </a:cubicBezTo>
                        <a:cubicBezTo>
                          <a:pt x="10123503" y="796804"/>
                          <a:pt x="10051877" y="743889"/>
                          <a:pt x="9779971" y="784830"/>
                        </a:cubicBezTo>
                        <a:cubicBezTo>
                          <a:pt x="9508065" y="825771"/>
                          <a:pt x="9167061" y="760026"/>
                          <a:pt x="8955154" y="784830"/>
                        </a:cubicBezTo>
                        <a:cubicBezTo>
                          <a:pt x="8743247" y="809634"/>
                          <a:pt x="8569094" y="772006"/>
                          <a:pt x="8365999" y="784830"/>
                        </a:cubicBezTo>
                        <a:cubicBezTo>
                          <a:pt x="8162905" y="797654"/>
                          <a:pt x="7816795" y="732934"/>
                          <a:pt x="7659013" y="784830"/>
                        </a:cubicBezTo>
                        <a:cubicBezTo>
                          <a:pt x="7501231" y="836726"/>
                          <a:pt x="7533971" y="760529"/>
                          <a:pt x="7423351" y="784830"/>
                        </a:cubicBezTo>
                        <a:cubicBezTo>
                          <a:pt x="7312731" y="809131"/>
                          <a:pt x="6916808" y="723249"/>
                          <a:pt x="6598534" y="784830"/>
                        </a:cubicBezTo>
                        <a:cubicBezTo>
                          <a:pt x="6280260" y="846411"/>
                          <a:pt x="6248240" y="752753"/>
                          <a:pt x="6127210" y="784830"/>
                        </a:cubicBezTo>
                        <a:cubicBezTo>
                          <a:pt x="6006180" y="816907"/>
                          <a:pt x="5650111" y="718526"/>
                          <a:pt x="5420225" y="784830"/>
                        </a:cubicBezTo>
                        <a:cubicBezTo>
                          <a:pt x="5190339" y="851134"/>
                          <a:pt x="5299238" y="775109"/>
                          <a:pt x="5184563" y="784830"/>
                        </a:cubicBezTo>
                        <a:cubicBezTo>
                          <a:pt x="5069888" y="794551"/>
                          <a:pt x="4604798" y="723832"/>
                          <a:pt x="4359746" y="784830"/>
                        </a:cubicBezTo>
                        <a:cubicBezTo>
                          <a:pt x="4114694" y="845828"/>
                          <a:pt x="4049479" y="765849"/>
                          <a:pt x="3888422" y="784830"/>
                        </a:cubicBezTo>
                        <a:cubicBezTo>
                          <a:pt x="3727365" y="803811"/>
                          <a:pt x="3501232" y="784034"/>
                          <a:pt x="3299267" y="784830"/>
                        </a:cubicBezTo>
                        <a:cubicBezTo>
                          <a:pt x="3097303" y="785626"/>
                          <a:pt x="3036607" y="762523"/>
                          <a:pt x="2945774" y="784830"/>
                        </a:cubicBezTo>
                        <a:cubicBezTo>
                          <a:pt x="2854941" y="807137"/>
                          <a:pt x="2417469" y="749345"/>
                          <a:pt x="2238788" y="784830"/>
                        </a:cubicBezTo>
                        <a:cubicBezTo>
                          <a:pt x="2060107" y="820315"/>
                          <a:pt x="1721508" y="751103"/>
                          <a:pt x="1413972" y="784830"/>
                        </a:cubicBezTo>
                        <a:cubicBezTo>
                          <a:pt x="1106436" y="818557"/>
                          <a:pt x="1050542" y="764588"/>
                          <a:pt x="942648" y="784830"/>
                        </a:cubicBezTo>
                        <a:cubicBezTo>
                          <a:pt x="834754" y="805072"/>
                          <a:pt x="332436" y="741992"/>
                          <a:pt x="0" y="784830"/>
                        </a:cubicBezTo>
                        <a:cubicBezTo>
                          <a:pt x="-41252" y="696095"/>
                          <a:pt x="3744" y="513220"/>
                          <a:pt x="0" y="392415"/>
                        </a:cubicBezTo>
                        <a:cubicBezTo>
                          <a:pt x="-3744" y="271610"/>
                          <a:pt x="39105" y="103654"/>
                          <a:pt x="0" y="0"/>
                        </a:cubicBezTo>
                        <a:close/>
                      </a:path>
                      <a:path w="11783097" h="784830" stroke="0" extrusionOk="0">
                        <a:moveTo>
                          <a:pt x="0" y="0"/>
                        </a:moveTo>
                        <a:cubicBezTo>
                          <a:pt x="145193" y="-32407"/>
                          <a:pt x="279275" y="9197"/>
                          <a:pt x="471324" y="0"/>
                        </a:cubicBezTo>
                        <a:cubicBezTo>
                          <a:pt x="663373" y="-9197"/>
                          <a:pt x="599008" y="13236"/>
                          <a:pt x="706986" y="0"/>
                        </a:cubicBezTo>
                        <a:cubicBezTo>
                          <a:pt x="814964" y="-13236"/>
                          <a:pt x="1133220" y="13649"/>
                          <a:pt x="1531803" y="0"/>
                        </a:cubicBezTo>
                        <a:cubicBezTo>
                          <a:pt x="1930386" y="-13649"/>
                          <a:pt x="1837587" y="207"/>
                          <a:pt x="2003126" y="0"/>
                        </a:cubicBezTo>
                        <a:cubicBezTo>
                          <a:pt x="2168665" y="-207"/>
                          <a:pt x="2297109" y="37553"/>
                          <a:pt x="2474450" y="0"/>
                        </a:cubicBezTo>
                        <a:cubicBezTo>
                          <a:pt x="2651791" y="-37553"/>
                          <a:pt x="2898129" y="81702"/>
                          <a:pt x="3299267" y="0"/>
                        </a:cubicBezTo>
                        <a:cubicBezTo>
                          <a:pt x="3700405" y="-81702"/>
                          <a:pt x="3575608" y="4742"/>
                          <a:pt x="3652760" y="0"/>
                        </a:cubicBezTo>
                        <a:cubicBezTo>
                          <a:pt x="3729912" y="-4742"/>
                          <a:pt x="4193108" y="62488"/>
                          <a:pt x="4477577" y="0"/>
                        </a:cubicBezTo>
                        <a:cubicBezTo>
                          <a:pt x="4762046" y="-62488"/>
                          <a:pt x="5012063" y="18876"/>
                          <a:pt x="5302394" y="0"/>
                        </a:cubicBezTo>
                        <a:cubicBezTo>
                          <a:pt x="5592725" y="-18876"/>
                          <a:pt x="5632227" y="18186"/>
                          <a:pt x="5891549" y="0"/>
                        </a:cubicBezTo>
                        <a:cubicBezTo>
                          <a:pt x="6150872" y="-18186"/>
                          <a:pt x="6431802" y="94756"/>
                          <a:pt x="6716365" y="0"/>
                        </a:cubicBezTo>
                        <a:cubicBezTo>
                          <a:pt x="7000928" y="-94756"/>
                          <a:pt x="6965127" y="15156"/>
                          <a:pt x="7187689" y="0"/>
                        </a:cubicBezTo>
                        <a:cubicBezTo>
                          <a:pt x="7410251" y="-15156"/>
                          <a:pt x="7450246" y="49135"/>
                          <a:pt x="7659013" y="0"/>
                        </a:cubicBezTo>
                        <a:cubicBezTo>
                          <a:pt x="7867780" y="-49135"/>
                          <a:pt x="8131912" y="43700"/>
                          <a:pt x="8365999" y="0"/>
                        </a:cubicBezTo>
                        <a:cubicBezTo>
                          <a:pt x="8600086" y="-43700"/>
                          <a:pt x="8733903" y="32436"/>
                          <a:pt x="8837323" y="0"/>
                        </a:cubicBezTo>
                        <a:cubicBezTo>
                          <a:pt x="8940743" y="-32436"/>
                          <a:pt x="9290616" y="90098"/>
                          <a:pt x="9662140" y="0"/>
                        </a:cubicBezTo>
                        <a:cubicBezTo>
                          <a:pt x="10033664" y="-90098"/>
                          <a:pt x="10287280" y="58659"/>
                          <a:pt x="10486956" y="0"/>
                        </a:cubicBezTo>
                        <a:cubicBezTo>
                          <a:pt x="10686632" y="-58659"/>
                          <a:pt x="10927603" y="69701"/>
                          <a:pt x="11076111" y="0"/>
                        </a:cubicBezTo>
                        <a:cubicBezTo>
                          <a:pt x="11224620" y="-69701"/>
                          <a:pt x="11598921" y="45162"/>
                          <a:pt x="11783097" y="0"/>
                        </a:cubicBezTo>
                        <a:cubicBezTo>
                          <a:pt x="11803778" y="87830"/>
                          <a:pt x="11756107" y="217656"/>
                          <a:pt x="11783097" y="368870"/>
                        </a:cubicBezTo>
                        <a:cubicBezTo>
                          <a:pt x="11810087" y="520084"/>
                          <a:pt x="11764286" y="609144"/>
                          <a:pt x="11783097" y="784830"/>
                        </a:cubicBezTo>
                        <a:cubicBezTo>
                          <a:pt x="11629084" y="794114"/>
                          <a:pt x="11278180" y="726595"/>
                          <a:pt x="11076111" y="784830"/>
                        </a:cubicBezTo>
                        <a:cubicBezTo>
                          <a:pt x="10874042" y="843065"/>
                          <a:pt x="10842014" y="777185"/>
                          <a:pt x="10722618" y="784830"/>
                        </a:cubicBezTo>
                        <a:cubicBezTo>
                          <a:pt x="10603222" y="792475"/>
                          <a:pt x="10417592" y="760204"/>
                          <a:pt x="10133463" y="784830"/>
                        </a:cubicBezTo>
                        <a:cubicBezTo>
                          <a:pt x="9849335" y="809456"/>
                          <a:pt x="10004932" y="772356"/>
                          <a:pt x="9897801" y="784830"/>
                        </a:cubicBezTo>
                        <a:cubicBezTo>
                          <a:pt x="9790670" y="797304"/>
                          <a:pt x="9757839" y="773200"/>
                          <a:pt x="9662140" y="784830"/>
                        </a:cubicBezTo>
                        <a:cubicBezTo>
                          <a:pt x="9566441" y="796460"/>
                          <a:pt x="9354098" y="775809"/>
                          <a:pt x="9072985" y="784830"/>
                        </a:cubicBezTo>
                        <a:cubicBezTo>
                          <a:pt x="8791872" y="793851"/>
                          <a:pt x="8827943" y="756460"/>
                          <a:pt x="8719492" y="784830"/>
                        </a:cubicBezTo>
                        <a:cubicBezTo>
                          <a:pt x="8611041" y="813200"/>
                          <a:pt x="8205188" y="722765"/>
                          <a:pt x="8012506" y="784830"/>
                        </a:cubicBezTo>
                        <a:cubicBezTo>
                          <a:pt x="7819824" y="846895"/>
                          <a:pt x="7758568" y="782850"/>
                          <a:pt x="7659013" y="784830"/>
                        </a:cubicBezTo>
                        <a:cubicBezTo>
                          <a:pt x="7559458" y="786810"/>
                          <a:pt x="7274900" y="780940"/>
                          <a:pt x="6952027" y="784830"/>
                        </a:cubicBezTo>
                        <a:cubicBezTo>
                          <a:pt x="6629154" y="788720"/>
                          <a:pt x="6813637" y="776396"/>
                          <a:pt x="6716365" y="784830"/>
                        </a:cubicBezTo>
                        <a:cubicBezTo>
                          <a:pt x="6619093" y="793264"/>
                          <a:pt x="6289985" y="743838"/>
                          <a:pt x="6009379" y="784830"/>
                        </a:cubicBezTo>
                        <a:cubicBezTo>
                          <a:pt x="5728773" y="825822"/>
                          <a:pt x="5785567" y="768269"/>
                          <a:pt x="5655887" y="784830"/>
                        </a:cubicBezTo>
                        <a:cubicBezTo>
                          <a:pt x="5526207" y="801391"/>
                          <a:pt x="5479884" y="776043"/>
                          <a:pt x="5420225" y="784830"/>
                        </a:cubicBezTo>
                        <a:cubicBezTo>
                          <a:pt x="5360566" y="793617"/>
                          <a:pt x="5228167" y="745068"/>
                          <a:pt x="5066732" y="784830"/>
                        </a:cubicBezTo>
                        <a:cubicBezTo>
                          <a:pt x="4905297" y="824592"/>
                          <a:pt x="4658009" y="724698"/>
                          <a:pt x="4359746" y="784830"/>
                        </a:cubicBezTo>
                        <a:cubicBezTo>
                          <a:pt x="4061483" y="844962"/>
                          <a:pt x="4100614" y="773567"/>
                          <a:pt x="4006253" y="784830"/>
                        </a:cubicBezTo>
                        <a:cubicBezTo>
                          <a:pt x="3911892" y="796093"/>
                          <a:pt x="3886569" y="759167"/>
                          <a:pt x="3770591" y="784830"/>
                        </a:cubicBezTo>
                        <a:cubicBezTo>
                          <a:pt x="3654613" y="810493"/>
                          <a:pt x="3554284" y="754820"/>
                          <a:pt x="3417098" y="784830"/>
                        </a:cubicBezTo>
                        <a:cubicBezTo>
                          <a:pt x="3279912" y="814840"/>
                          <a:pt x="3099767" y="751456"/>
                          <a:pt x="2945774" y="784830"/>
                        </a:cubicBezTo>
                        <a:cubicBezTo>
                          <a:pt x="2791781" y="818204"/>
                          <a:pt x="2587274" y="715616"/>
                          <a:pt x="2356619" y="784830"/>
                        </a:cubicBezTo>
                        <a:cubicBezTo>
                          <a:pt x="2125964" y="854044"/>
                          <a:pt x="2134139" y="771577"/>
                          <a:pt x="2003126" y="784830"/>
                        </a:cubicBezTo>
                        <a:cubicBezTo>
                          <a:pt x="1872113" y="798083"/>
                          <a:pt x="1506332" y="782148"/>
                          <a:pt x="1178310" y="784830"/>
                        </a:cubicBezTo>
                        <a:cubicBezTo>
                          <a:pt x="850288" y="787512"/>
                          <a:pt x="747922" y="715381"/>
                          <a:pt x="589155" y="784830"/>
                        </a:cubicBezTo>
                        <a:cubicBezTo>
                          <a:pt x="430388" y="854279"/>
                          <a:pt x="219727" y="752298"/>
                          <a:pt x="0" y="784830"/>
                        </a:cubicBezTo>
                        <a:cubicBezTo>
                          <a:pt x="-11335" y="669927"/>
                          <a:pt x="12168" y="548135"/>
                          <a:pt x="0" y="384567"/>
                        </a:cubicBezTo>
                        <a:cubicBezTo>
                          <a:pt x="-12168" y="220999"/>
                          <a:pt x="13407" y="156705"/>
                          <a:pt x="0" y="0"/>
                        </a:cubicBezTo>
                        <a:close/>
                      </a:path>
                    </a:pathLst>
                  </a:custGeom>
                  <ask:type>
                    <ask:lineSketchNone/>
                  </ask:type>
                </ask:lineSketchStyleProps>
              </a:ext>
            </a:extLst>
          </a:ln>
        </p:spPr>
        <p:txBody>
          <a:bodyPr wrap="square" numCol="1" rtlCol="0">
            <a:spAutoFit/>
          </a:bodyPr>
          <a:lstStyle/>
          <a:p>
            <a:r>
              <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p>
          <a:p>
            <a:r>
              <a:rPr lang="en-GB" sz="800" dirty="0">
                <a:latin typeface="Arial" panose="020B0604020202020204" pitchFamily="34" charset="0"/>
                <a:cs typeface="Arial" panose="020B0604020202020204" pitchFamily="34" charset="0"/>
              </a:rPr>
              <a:t>The dictionary describes critical thinking as </a:t>
            </a:r>
            <a:r>
              <a:rPr lang="en-GB" sz="800" b="0" i="0" dirty="0">
                <a:solidFill>
                  <a:srgbClr val="333333"/>
                </a:solidFill>
                <a:effectLst/>
                <a:latin typeface="Arial" panose="020B0604020202020204" pitchFamily="34" charset="0"/>
                <a:cs typeface="Arial" panose="020B0604020202020204" pitchFamily="34" charset="0"/>
              </a:rPr>
              <a:t>the process of analysing information in order to make a logical decision about the extent to which you believe something to be true or false</a:t>
            </a:r>
            <a:r>
              <a:rPr lang="en-GB" sz="800" dirty="0">
                <a:latin typeface="Arial" panose="020B0604020202020204" pitchFamily="34" charset="0"/>
                <a:cs typeface="Arial" panose="020B0604020202020204" pitchFamily="34" charset="0"/>
              </a:rPr>
              <a:t>’. Critical thinking is not the way that everyone thinks all of the time, mostly we think any other way but critically. The way that we think depends on the mindset that we are in, in that moment in time. To critically think you need to be able to think clearly and rationally and try to think ‘outside of the box’. If we are sad, angry, happy or scared we tend to think with those emotions but thinking critically requires you to step back from those emotions, analyse the information that you are provided with and then form a judgement. </a:t>
            </a:r>
            <a:r>
              <a:rPr lang="en-GB" sz="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https://www.skillsyouneed.com/learn/critical-thinking.html</a:t>
            </a:r>
            <a:r>
              <a:rPr lang="en-GB" sz="800" dirty="0">
                <a:latin typeface="Arial" panose="020B0604020202020204" pitchFamily="34" charset="0"/>
                <a:cs typeface="Arial" panose="020B0604020202020204" pitchFamily="34" charset="0"/>
              </a:rPr>
              <a:t> </a:t>
            </a:r>
            <a:endParaRPr lang="en-GB" sz="7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B1F8586-E839-8959-997B-13774F0FEA5C}"/>
              </a:ext>
            </a:extLst>
          </p:cNvPr>
          <p:cNvSpPr txBox="1"/>
          <p:nvPr/>
        </p:nvSpPr>
        <p:spPr>
          <a:xfrm>
            <a:off x="267387" y="1087965"/>
            <a:ext cx="11783097" cy="1200329"/>
          </a:xfrm>
          <a:prstGeom prst="rect">
            <a:avLst/>
          </a:prstGeom>
          <a:noFill/>
          <a:ln w="25400">
            <a:solidFill>
              <a:schemeClr val="tx1"/>
            </a:solidFill>
            <a:extLst>
              <a:ext uri="{C807C97D-BFC1-408E-A445-0C87EB9F89A2}">
                <ask:lineSketchStyleProps xmlns:ask="http://schemas.microsoft.com/office/drawing/2018/sketchyshapes" sd="3844312185">
                  <a:custGeom>
                    <a:avLst/>
                    <a:gdLst>
                      <a:gd name="connsiteX0" fmla="*/ 0 w 11783097"/>
                      <a:gd name="connsiteY0" fmla="*/ 0 h 1477328"/>
                      <a:gd name="connsiteX1" fmla="*/ 353493 w 11783097"/>
                      <a:gd name="connsiteY1" fmla="*/ 0 h 1477328"/>
                      <a:gd name="connsiteX2" fmla="*/ 942648 w 11783097"/>
                      <a:gd name="connsiteY2" fmla="*/ 0 h 1477328"/>
                      <a:gd name="connsiteX3" fmla="*/ 1296141 w 11783097"/>
                      <a:gd name="connsiteY3" fmla="*/ 0 h 1477328"/>
                      <a:gd name="connsiteX4" fmla="*/ 2120957 w 11783097"/>
                      <a:gd name="connsiteY4" fmla="*/ 0 h 1477328"/>
                      <a:gd name="connsiteX5" fmla="*/ 2827943 w 11783097"/>
                      <a:gd name="connsiteY5" fmla="*/ 0 h 1477328"/>
                      <a:gd name="connsiteX6" fmla="*/ 3063605 w 11783097"/>
                      <a:gd name="connsiteY6" fmla="*/ 0 h 1477328"/>
                      <a:gd name="connsiteX7" fmla="*/ 3888422 w 11783097"/>
                      <a:gd name="connsiteY7" fmla="*/ 0 h 1477328"/>
                      <a:gd name="connsiteX8" fmla="*/ 4124084 w 11783097"/>
                      <a:gd name="connsiteY8" fmla="*/ 0 h 1477328"/>
                      <a:gd name="connsiteX9" fmla="*/ 4948901 w 11783097"/>
                      <a:gd name="connsiteY9" fmla="*/ 0 h 1477328"/>
                      <a:gd name="connsiteX10" fmla="*/ 5184563 w 11783097"/>
                      <a:gd name="connsiteY10" fmla="*/ 0 h 1477328"/>
                      <a:gd name="connsiteX11" fmla="*/ 6009379 w 11783097"/>
                      <a:gd name="connsiteY11" fmla="*/ 0 h 1477328"/>
                      <a:gd name="connsiteX12" fmla="*/ 6245041 w 11783097"/>
                      <a:gd name="connsiteY12" fmla="*/ 0 h 1477328"/>
                      <a:gd name="connsiteX13" fmla="*/ 6834196 w 11783097"/>
                      <a:gd name="connsiteY13" fmla="*/ 0 h 1477328"/>
                      <a:gd name="connsiteX14" fmla="*/ 7305520 w 11783097"/>
                      <a:gd name="connsiteY14" fmla="*/ 0 h 1477328"/>
                      <a:gd name="connsiteX15" fmla="*/ 8130337 w 11783097"/>
                      <a:gd name="connsiteY15" fmla="*/ 0 h 1477328"/>
                      <a:gd name="connsiteX16" fmla="*/ 8483830 w 11783097"/>
                      <a:gd name="connsiteY16" fmla="*/ 0 h 1477328"/>
                      <a:gd name="connsiteX17" fmla="*/ 9308647 w 11783097"/>
                      <a:gd name="connsiteY17" fmla="*/ 0 h 1477328"/>
                      <a:gd name="connsiteX18" fmla="*/ 9897801 w 11783097"/>
                      <a:gd name="connsiteY18" fmla="*/ 0 h 1477328"/>
                      <a:gd name="connsiteX19" fmla="*/ 10369125 w 11783097"/>
                      <a:gd name="connsiteY19" fmla="*/ 0 h 1477328"/>
                      <a:gd name="connsiteX20" fmla="*/ 10958280 w 11783097"/>
                      <a:gd name="connsiteY20" fmla="*/ 0 h 1477328"/>
                      <a:gd name="connsiteX21" fmla="*/ 11193942 w 11783097"/>
                      <a:gd name="connsiteY21" fmla="*/ 0 h 1477328"/>
                      <a:gd name="connsiteX22" fmla="*/ 11783097 w 11783097"/>
                      <a:gd name="connsiteY22" fmla="*/ 0 h 1477328"/>
                      <a:gd name="connsiteX23" fmla="*/ 11783097 w 11783097"/>
                      <a:gd name="connsiteY23" fmla="*/ 462896 h 1477328"/>
                      <a:gd name="connsiteX24" fmla="*/ 11783097 w 11783097"/>
                      <a:gd name="connsiteY24" fmla="*/ 984885 h 1477328"/>
                      <a:gd name="connsiteX25" fmla="*/ 11783097 w 11783097"/>
                      <a:gd name="connsiteY25" fmla="*/ 1477328 h 1477328"/>
                      <a:gd name="connsiteX26" fmla="*/ 11076111 w 11783097"/>
                      <a:gd name="connsiteY26" fmla="*/ 1477328 h 1477328"/>
                      <a:gd name="connsiteX27" fmla="*/ 10840449 w 11783097"/>
                      <a:gd name="connsiteY27" fmla="*/ 1477328 h 1477328"/>
                      <a:gd name="connsiteX28" fmla="*/ 10604787 w 11783097"/>
                      <a:gd name="connsiteY28" fmla="*/ 1477328 h 1477328"/>
                      <a:gd name="connsiteX29" fmla="*/ 9897801 w 11783097"/>
                      <a:gd name="connsiteY29" fmla="*/ 1477328 h 1477328"/>
                      <a:gd name="connsiteX30" fmla="*/ 9072985 w 11783097"/>
                      <a:gd name="connsiteY30" fmla="*/ 1477328 h 1477328"/>
                      <a:gd name="connsiteX31" fmla="*/ 8483830 w 11783097"/>
                      <a:gd name="connsiteY31" fmla="*/ 1477328 h 1477328"/>
                      <a:gd name="connsiteX32" fmla="*/ 7776844 w 11783097"/>
                      <a:gd name="connsiteY32" fmla="*/ 1477328 h 1477328"/>
                      <a:gd name="connsiteX33" fmla="*/ 6952027 w 11783097"/>
                      <a:gd name="connsiteY33" fmla="*/ 1477328 h 1477328"/>
                      <a:gd name="connsiteX34" fmla="*/ 6598534 w 11783097"/>
                      <a:gd name="connsiteY34" fmla="*/ 1477328 h 1477328"/>
                      <a:gd name="connsiteX35" fmla="*/ 6245041 w 11783097"/>
                      <a:gd name="connsiteY35" fmla="*/ 1477328 h 1477328"/>
                      <a:gd name="connsiteX36" fmla="*/ 5655887 w 11783097"/>
                      <a:gd name="connsiteY36" fmla="*/ 1477328 h 1477328"/>
                      <a:gd name="connsiteX37" fmla="*/ 5066732 w 11783097"/>
                      <a:gd name="connsiteY37" fmla="*/ 1477328 h 1477328"/>
                      <a:gd name="connsiteX38" fmla="*/ 4241915 w 11783097"/>
                      <a:gd name="connsiteY38" fmla="*/ 1477328 h 1477328"/>
                      <a:gd name="connsiteX39" fmla="*/ 3652760 w 11783097"/>
                      <a:gd name="connsiteY39" fmla="*/ 1477328 h 1477328"/>
                      <a:gd name="connsiteX40" fmla="*/ 3063605 w 11783097"/>
                      <a:gd name="connsiteY40" fmla="*/ 1477328 h 1477328"/>
                      <a:gd name="connsiteX41" fmla="*/ 2356619 w 11783097"/>
                      <a:gd name="connsiteY41" fmla="*/ 1477328 h 1477328"/>
                      <a:gd name="connsiteX42" fmla="*/ 2120957 w 11783097"/>
                      <a:gd name="connsiteY42" fmla="*/ 1477328 h 1477328"/>
                      <a:gd name="connsiteX43" fmla="*/ 1649634 w 11783097"/>
                      <a:gd name="connsiteY43" fmla="*/ 1477328 h 1477328"/>
                      <a:gd name="connsiteX44" fmla="*/ 1296141 w 11783097"/>
                      <a:gd name="connsiteY44" fmla="*/ 1477328 h 1477328"/>
                      <a:gd name="connsiteX45" fmla="*/ 1060479 w 11783097"/>
                      <a:gd name="connsiteY45" fmla="*/ 1477328 h 1477328"/>
                      <a:gd name="connsiteX46" fmla="*/ 589155 w 11783097"/>
                      <a:gd name="connsiteY46" fmla="*/ 1477328 h 1477328"/>
                      <a:gd name="connsiteX47" fmla="*/ 0 w 11783097"/>
                      <a:gd name="connsiteY47" fmla="*/ 1477328 h 1477328"/>
                      <a:gd name="connsiteX48" fmla="*/ 0 w 11783097"/>
                      <a:gd name="connsiteY48" fmla="*/ 984885 h 1477328"/>
                      <a:gd name="connsiteX49" fmla="*/ 0 w 11783097"/>
                      <a:gd name="connsiteY49" fmla="*/ 521989 h 1477328"/>
                      <a:gd name="connsiteX50" fmla="*/ 0 w 11783097"/>
                      <a:gd name="connsiteY50" fmla="*/ 0 h 1477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1783097" h="1477328" extrusionOk="0">
                        <a:moveTo>
                          <a:pt x="0" y="0"/>
                        </a:moveTo>
                        <a:cubicBezTo>
                          <a:pt x="140478" y="-32643"/>
                          <a:pt x="233172" y="3616"/>
                          <a:pt x="353493" y="0"/>
                        </a:cubicBezTo>
                        <a:cubicBezTo>
                          <a:pt x="473814" y="-3616"/>
                          <a:pt x="714985" y="68279"/>
                          <a:pt x="942648" y="0"/>
                        </a:cubicBezTo>
                        <a:cubicBezTo>
                          <a:pt x="1170312" y="-68279"/>
                          <a:pt x="1186086" y="27917"/>
                          <a:pt x="1296141" y="0"/>
                        </a:cubicBezTo>
                        <a:cubicBezTo>
                          <a:pt x="1406196" y="-27917"/>
                          <a:pt x="1755656" y="86041"/>
                          <a:pt x="2120957" y="0"/>
                        </a:cubicBezTo>
                        <a:cubicBezTo>
                          <a:pt x="2486258" y="-86041"/>
                          <a:pt x="2579703" y="21654"/>
                          <a:pt x="2827943" y="0"/>
                        </a:cubicBezTo>
                        <a:cubicBezTo>
                          <a:pt x="3076183" y="-21654"/>
                          <a:pt x="2989307" y="24040"/>
                          <a:pt x="3063605" y="0"/>
                        </a:cubicBezTo>
                        <a:cubicBezTo>
                          <a:pt x="3137903" y="-24040"/>
                          <a:pt x="3564456" y="47469"/>
                          <a:pt x="3888422" y="0"/>
                        </a:cubicBezTo>
                        <a:cubicBezTo>
                          <a:pt x="4212388" y="-47469"/>
                          <a:pt x="4020591" y="3619"/>
                          <a:pt x="4124084" y="0"/>
                        </a:cubicBezTo>
                        <a:cubicBezTo>
                          <a:pt x="4227577" y="-3619"/>
                          <a:pt x="4781242" y="28049"/>
                          <a:pt x="4948901" y="0"/>
                        </a:cubicBezTo>
                        <a:cubicBezTo>
                          <a:pt x="5116560" y="-28049"/>
                          <a:pt x="5081408" y="5535"/>
                          <a:pt x="5184563" y="0"/>
                        </a:cubicBezTo>
                        <a:cubicBezTo>
                          <a:pt x="5287718" y="-5535"/>
                          <a:pt x="5712441" y="9834"/>
                          <a:pt x="6009379" y="0"/>
                        </a:cubicBezTo>
                        <a:cubicBezTo>
                          <a:pt x="6306317" y="-9834"/>
                          <a:pt x="6192102" y="14454"/>
                          <a:pt x="6245041" y="0"/>
                        </a:cubicBezTo>
                        <a:cubicBezTo>
                          <a:pt x="6297980" y="-14454"/>
                          <a:pt x="6676767" y="3919"/>
                          <a:pt x="6834196" y="0"/>
                        </a:cubicBezTo>
                        <a:cubicBezTo>
                          <a:pt x="6991626" y="-3919"/>
                          <a:pt x="7206608" y="29184"/>
                          <a:pt x="7305520" y="0"/>
                        </a:cubicBezTo>
                        <a:cubicBezTo>
                          <a:pt x="7404432" y="-29184"/>
                          <a:pt x="7844028" y="76707"/>
                          <a:pt x="8130337" y="0"/>
                        </a:cubicBezTo>
                        <a:cubicBezTo>
                          <a:pt x="8416646" y="-76707"/>
                          <a:pt x="8396387" y="32393"/>
                          <a:pt x="8483830" y="0"/>
                        </a:cubicBezTo>
                        <a:cubicBezTo>
                          <a:pt x="8571273" y="-32393"/>
                          <a:pt x="8915021" y="22347"/>
                          <a:pt x="9308647" y="0"/>
                        </a:cubicBezTo>
                        <a:cubicBezTo>
                          <a:pt x="9702273" y="-22347"/>
                          <a:pt x="9756234" y="52315"/>
                          <a:pt x="9897801" y="0"/>
                        </a:cubicBezTo>
                        <a:cubicBezTo>
                          <a:pt x="10039368" y="-52315"/>
                          <a:pt x="10239964" y="5120"/>
                          <a:pt x="10369125" y="0"/>
                        </a:cubicBezTo>
                        <a:cubicBezTo>
                          <a:pt x="10498286" y="-5120"/>
                          <a:pt x="10671664" y="24324"/>
                          <a:pt x="10958280" y="0"/>
                        </a:cubicBezTo>
                        <a:cubicBezTo>
                          <a:pt x="11244897" y="-24324"/>
                          <a:pt x="11092681" y="4282"/>
                          <a:pt x="11193942" y="0"/>
                        </a:cubicBezTo>
                        <a:cubicBezTo>
                          <a:pt x="11295203" y="-4282"/>
                          <a:pt x="11572358" y="46655"/>
                          <a:pt x="11783097" y="0"/>
                        </a:cubicBezTo>
                        <a:cubicBezTo>
                          <a:pt x="11808168" y="109222"/>
                          <a:pt x="11729331" y="323503"/>
                          <a:pt x="11783097" y="462896"/>
                        </a:cubicBezTo>
                        <a:cubicBezTo>
                          <a:pt x="11836863" y="602289"/>
                          <a:pt x="11725491" y="858669"/>
                          <a:pt x="11783097" y="984885"/>
                        </a:cubicBezTo>
                        <a:cubicBezTo>
                          <a:pt x="11840703" y="1111101"/>
                          <a:pt x="11748461" y="1362998"/>
                          <a:pt x="11783097" y="1477328"/>
                        </a:cubicBezTo>
                        <a:cubicBezTo>
                          <a:pt x="11523251" y="1496838"/>
                          <a:pt x="11301511" y="1409626"/>
                          <a:pt x="11076111" y="1477328"/>
                        </a:cubicBezTo>
                        <a:cubicBezTo>
                          <a:pt x="10850711" y="1545030"/>
                          <a:pt x="10901591" y="1470604"/>
                          <a:pt x="10840449" y="1477328"/>
                        </a:cubicBezTo>
                        <a:cubicBezTo>
                          <a:pt x="10779307" y="1484052"/>
                          <a:pt x="10682158" y="1467732"/>
                          <a:pt x="10604787" y="1477328"/>
                        </a:cubicBezTo>
                        <a:cubicBezTo>
                          <a:pt x="10527416" y="1486924"/>
                          <a:pt x="10040165" y="1444321"/>
                          <a:pt x="9897801" y="1477328"/>
                        </a:cubicBezTo>
                        <a:cubicBezTo>
                          <a:pt x="9755437" y="1510335"/>
                          <a:pt x="9282922" y="1436469"/>
                          <a:pt x="9072985" y="1477328"/>
                        </a:cubicBezTo>
                        <a:cubicBezTo>
                          <a:pt x="8863048" y="1518187"/>
                          <a:pt x="8704959" y="1467879"/>
                          <a:pt x="8483830" y="1477328"/>
                        </a:cubicBezTo>
                        <a:cubicBezTo>
                          <a:pt x="8262702" y="1486777"/>
                          <a:pt x="8049475" y="1456814"/>
                          <a:pt x="7776844" y="1477328"/>
                        </a:cubicBezTo>
                        <a:cubicBezTo>
                          <a:pt x="7504213" y="1497842"/>
                          <a:pt x="7157030" y="1413111"/>
                          <a:pt x="6952027" y="1477328"/>
                        </a:cubicBezTo>
                        <a:cubicBezTo>
                          <a:pt x="6747024" y="1541545"/>
                          <a:pt x="6670560" y="1442475"/>
                          <a:pt x="6598534" y="1477328"/>
                        </a:cubicBezTo>
                        <a:cubicBezTo>
                          <a:pt x="6526508" y="1512181"/>
                          <a:pt x="6326185" y="1454083"/>
                          <a:pt x="6245041" y="1477328"/>
                        </a:cubicBezTo>
                        <a:cubicBezTo>
                          <a:pt x="6163897" y="1500573"/>
                          <a:pt x="5861530" y="1421424"/>
                          <a:pt x="5655887" y="1477328"/>
                        </a:cubicBezTo>
                        <a:cubicBezTo>
                          <a:pt x="5450244" y="1533232"/>
                          <a:pt x="5200935" y="1460135"/>
                          <a:pt x="5066732" y="1477328"/>
                        </a:cubicBezTo>
                        <a:cubicBezTo>
                          <a:pt x="4932529" y="1494521"/>
                          <a:pt x="4643765" y="1401650"/>
                          <a:pt x="4241915" y="1477328"/>
                        </a:cubicBezTo>
                        <a:cubicBezTo>
                          <a:pt x="3840065" y="1553006"/>
                          <a:pt x="3862634" y="1461273"/>
                          <a:pt x="3652760" y="1477328"/>
                        </a:cubicBezTo>
                        <a:cubicBezTo>
                          <a:pt x="3442886" y="1493383"/>
                          <a:pt x="3343483" y="1444753"/>
                          <a:pt x="3063605" y="1477328"/>
                        </a:cubicBezTo>
                        <a:cubicBezTo>
                          <a:pt x="2783727" y="1509903"/>
                          <a:pt x="2569453" y="1416379"/>
                          <a:pt x="2356619" y="1477328"/>
                        </a:cubicBezTo>
                        <a:cubicBezTo>
                          <a:pt x="2143785" y="1538277"/>
                          <a:pt x="2188890" y="1475433"/>
                          <a:pt x="2120957" y="1477328"/>
                        </a:cubicBezTo>
                        <a:cubicBezTo>
                          <a:pt x="2053024" y="1479223"/>
                          <a:pt x="1775765" y="1477282"/>
                          <a:pt x="1649634" y="1477328"/>
                        </a:cubicBezTo>
                        <a:cubicBezTo>
                          <a:pt x="1523503" y="1477374"/>
                          <a:pt x="1420351" y="1475278"/>
                          <a:pt x="1296141" y="1477328"/>
                        </a:cubicBezTo>
                        <a:cubicBezTo>
                          <a:pt x="1171931" y="1479378"/>
                          <a:pt x="1126613" y="1452029"/>
                          <a:pt x="1060479" y="1477328"/>
                        </a:cubicBezTo>
                        <a:cubicBezTo>
                          <a:pt x="994345" y="1502627"/>
                          <a:pt x="818214" y="1473336"/>
                          <a:pt x="589155" y="1477328"/>
                        </a:cubicBezTo>
                        <a:cubicBezTo>
                          <a:pt x="360096" y="1481320"/>
                          <a:pt x="168181" y="1410595"/>
                          <a:pt x="0" y="1477328"/>
                        </a:cubicBezTo>
                        <a:cubicBezTo>
                          <a:pt x="-10453" y="1245865"/>
                          <a:pt x="5808" y="1105200"/>
                          <a:pt x="0" y="984885"/>
                        </a:cubicBezTo>
                        <a:cubicBezTo>
                          <a:pt x="-5808" y="864570"/>
                          <a:pt x="2100" y="635322"/>
                          <a:pt x="0" y="521989"/>
                        </a:cubicBezTo>
                        <a:cubicBezTo>
                          <a:pt x="-2100" y="408656"/>
                          <a:pt x="24851" y="150305"/>
                          <a:pt x="0" y="0"/>
                        </a:cubicBezTo>
                        <a:close/>
                      </a:path>
                    </a:pathLst>
                  </a:custGeom>
                  <ask:type>
                    <ask:lineSketchNone/>
                  </ask:type>
                </ask:lineSketchStyleProps>
              </a:ext>
            </a:extLst>
          </a:ln>
        </p:spPr>
        <p:txBody>
          <a:bodyPr wrap="square" numCol="1" rtlCol="0">
            <a:spAutoFit/>
          </a:bodyPr>
          <a:lstStyle/>
          <a:p>
            <a:r>
              <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Communication.</a:t>
            </a:r>
          </a:p>
          <a:p>
            <a:r>
              <a:rPr lang="en-GB" sz="800" dirty="0">
                <a:latin typeface="Arial" panose="020B0604020202020204" pitchFamily="34" charset="0"/>
                <a:cs typeface="Arial" panose="020B0604020202020204" pitchFamily="34" charset="0"/>
              </a:rPr>
              <a:t>When studying, communication is vital, the more the student talks things through, the better understanding they will have. There are various ways that a student can communicate whilst studying so keeping the lines of communication open is very easy. When studying you students communicate verbally to fellow students throughout your course, these will be the best people to discuss the topics with as they are learning. If students communicate well students could find themselves helping others or others are helping them – and the student may not even realise it. As well as fellow students, students can also discuss things with their lecturer – they will be teaching you so any information or help that they require, they will be able to help you. Communicating and asking a lecturer questions also helps them gauge where the student is academically, if students are falling behind, they can highlight support needs and get the best available help that student. If students feel that they can not talk face to face with either lecturers or fellow students then they can email questions or concerns and then await a response. When communicating verbally students may find themselves slower at responding so when they are faced with something that they need to critically think about, it may not be something that they can do on the spot but when they are presented with the argument on paper- this is when they can process, analyse and then argue the issue. Critical thinking during an argument may be the difference between winning or losing the argument – the ability to think on your feet will enable you to process the information quickly and express what you feel is the best outcome. A good critical thinker wont always be the ‘fast reactor’ though, you have to be able to think fairly, honestly and without bias. </a:t>
            </a:r>
          </a:p>
        </p:txBody>
      </p:sp>
      <p:sp>
        <p:nvSpPr>
          <p:cNvPr id="5" name="TextBox 4">
            <a:extLst>
              <a:ext uri="{FF2B5EF4-FFF2-40B4-BE49-F238E27FC236}">
                <a16:creationId xmlns:a16="http://schemas.microsoft.com/office/drawing/2014/main" id="{4DBF07E8-DA09-265D-489E-D7778FDB1967}"/>
              </a:ext>
            </a:extLst>
          </p:cNvPr>
          <p:cNvSpPr txBox="1"/>
          <p:nvPr/>
        </p:nvSpPr>
        <p:spPr>
          <a:xfrm>
            <a:off x="267387" y="2336393"/>
            <a:ext cx="11783096" cy="2185214"/>
          </a:xfrm>
          <a:prstGeom prst="rect">
            <a:avLst/>
          </a:prstGeom>
          <a:noFill/>
          <a:ln w="25400">
            <a:solidFill>
              <a:schemeClr val="tx1"/>
            </a:solidFill>
            <a:extLst>
              <a:ext uri="{C807C97D-BFC1-408E-A445-0C87EB9F89A2}">
                <ask:lineSketchStyleProps xmlns:ask="http://schemas.microsoft.com/office/drawing/2018/sketchyshapes" sd="1219033472">
                  <a:custGeom>
                    <a:avLst/>
                    <a:gdLst>
                      <a:gd name="connsiteX0" fmla="*/ 0 w 11783096"/>
                      <a:gd name="connsiteY0" fmla="*/ 0 h 2062103"/>
                      <a:gd name="connsiteX1" fmla="*/ 471324 w 11783096"/>
                      <a:gd name="connsiteY1" fmla="*/ 0 h 2062103"/>
                      <a:gd name="connsiteX2" fmla="*/ 706986 w 11783096"/>
                      <a:gd name="connsiteY2" fmla="*/ 0 h 2062103"/>
                      <a:gd name="connsiteX3" fmla="*/ 1531802 w 11783096"/>
                      <a:gd name="connsiteY3" fmla="*/ 0 h 2062103"/>
                      <a:gd name="connsiteX4" fmla="*/ 2003126 w 11783096"/>
                      <a:gd name="connsiteY4" fmla="*/ 0 h 2062103"/>
                      <a:gd name="connsiteX5" fmla="*/ 2474450 w 11783096"/>
                      <a:gd name="connsiteY5" fmla="*/ 0 h 2062103"/>
                      <a:gd name="connsiteX6" fmla="*/ 3299267 w 11783096"/>
                      <a:gd name="connsiteY6" fmla="*/ 0 h 2062103"/>
                      <a:gd name="connsiteX7" fmla="*/ 3652760 w 11783096"/>
                      <a:gd name="connsiteY7" fmla="*/ 0 h 2062103"/>
                      <a:gd name="connsiteX8" fmla="*/ 4477576 w 11783096"/>
                      <a:gd name="connsiteY8" fmla="*/ 0 h 2062103"/>
                      <a:gd name="connsiteX9" fmla="*/ 5302393 w 11783096"/>
                      <a:gd name="connsiteY9" fmla="*/ 0 h 2062103"/>
                      <a:gd name="connsiteX10" fmla="*/ 5891548 w 11783096"/>
                      <a:gd name="connsiteY10" fmla="*/ 0 h 2062103"/>
                      <a:gd name="connsiteX11" fmla="*/ 6716365 w 11783096"/>
                      <a:gd name="connsiteY11" fmla="*/ 0 h 2062103"/>
                      <a:gd name="connsiteX12" fmla="*/ 7187689 w 11783096"/>
                      <a:gd name="connsiteY12" fmla="*/ 0 h 2062103"/>
                      <a:gd name="connsiteX13" fmla="*/ 7659012 w 11783096"/>
                      <a:gd name="connsiteY13" fmla="*/ 0 h 2062103"/>
                      <a:gd name="connsiteX14" fmla="*/ 8365998 w 11783096"/>
                      <a:gd name="connsiteY14" fmla="*/ 0 h 2062103"/>
                      <a:gd name="connsiteX15" fmla="*/ 8837322 w 11783096"/>
                      <a:gd name="connsiteY15" fmla="*/ 0 h 2062103"/>
                      <a:gd name="connsiteX16" fmla="*/ 9662139 w 11783096"/>
                      <a:gd name="connsiteY16" fmla="*/ 0 h 2062103"/>
                      <a:gd name="connsiteX17" fmla="*/ 10486955 w 11783096"/>
                      <a:gd name="connsiteY17" fmla="*/ 0 h 2062103"/>
                      <a:gd name="connsiteX18" fmla="*/ 11076110 w 11783096"/>
                      <a:gd name="connsiteY18" fmla="*/ 0 h 2062103"/>
                      <a:gd name="connsiteX19" fmla="*/ 11783096 w 11783096"/>
                      <a:gd name="connsiteY19" fmla="*/ 0 h 2062103"/>
                      <a:gd name="connsiteX20" fmla="*/ 11783096 w 11783096"/>
                      <a:gd name="connsiteY20" fmla="*/ 453663 h 2062103"/>
                      <a:gd name="connsiteX21" fmla="*/ 11783096 w 11783096"/>
                      <a:gd name="connsiteY21" fmla="*/ 927946 h 2062103"/>
                      <a:gd name="connsiteX22" fmla="*/ 11783096 w 11783096"/>
                      <a:gd name="connsiteY22" fmla="*/ 1464093 h 2062103"/>
                      <a:gd name="connsiteX23" fmla="*/ 11783096 w 11783096"/>
                      <a:gd name="connsiteY23" fmla="*/ 2062103 h 2062103"/>
                      <a:gd name="connsiteX24" fmla="*/ 11429603 w 11783096"/>
                      <a:gd name="connsiteY24" fmla="*/ 2062103 h 2062103"/>
                      <a:gd name="connsiteX25" fmla="*/ 11193941 w 11783096"/>
                      <a:gd name="connsiteY25" fmla="*/ 2062103 h 2062103"/>
                      <a:gd name="connsiteX26" fmla="*/ 10958279 w 11783096"/>
                      <a:gd name="connsiteY26" fmla="*/ 2062103 h 2062103"/>
                      <a:gd name="connsiteX27" fmla="*/ 10369124 w 11783096"/>
                      <a:gd name="connsiteY27" fmla="*/ 2062103 h 2062103"/>
                      <a:gd name="connsiteX28" fmla="*/ 10015632 w 11783096"/>
                      <a:gd name="connsiteY28" fmla="*/ 2062103 h 2062103"/>
                      <a:gd name="connsiteX29" fmla="*/ 9308646 w 11783096"/>
                      <a:gd name="connsiteY29" fmla="*/ 2062103 h 2062103"/>
                      <a:gd name="connsiteX30" fmla="*/ 8955153 w 11783096"/>
                      <a:gd name="connsiteY30" fmla="*/ 2062103 h 2062103"/>
                      <a:gd name="connsiteX31" fmla="*/ 8248167 w 11783096"/>
                      <a:gd name="connsiteY31" fmla="*/ 2062103 h 2062103"/>
                      <a:gd name="connsiteX32" fmla="*/ 8012505 w 11783096"/>
                      <a:gd name="connsiteY32" fmla="*/ 2062103 h 2062103"/>
                      <a:gd name="connsiteX33" fmla="*/ 7305520 w 11783096"/>
                      <a:gd name="connsiteY33" fmla="*/ 2062103 h 2062103"/>
                      <a:gd name="connsiteX34" fmla="*/ 6952027 w 11783096"/>
                      <a:gd name="connsiteY34" fmla="*/ 2062103 h 2062103"/>
                      <a:gd name="connsiteX35" fmla="*/ 6716365 w 11783096"/>
                      <a:gd name="connsiteY35" fmla="*/ 2062103 h 2062103"/>
                      <a:gd name="connsiteX36" fmla="*/ 6362872 w 11783096"/>
                      <a:gd name="connsiteY36" fmla="*/ 2062103 h 2062103"/>
                      <a:gd name="connsiteX37" fmla="*/ 5655886 w 11783096"/>
                      <a:gd name="connsiteY37" fmla="*/ 2062103 h 2062103"/>
                      <a:gd name="connsiteX38" fmla="*/ 5302393 w 11783096"/>
                      <a:gd name="connsiteY38" fmla="*/ 2062103 h 2062103"/>
                      <a:gd name="connsiteX39" fmla="*/ 5066731 w 11783096"/>
                      <a:gd name="connsiteY39" fmla="*/ 2062103 h 2062103"/>
                      <a:gd name="connsiteX40" fmla="*/ 4713238 w 11783096"/>
                      <a:gd name="connsiteY40" fmla="*/ 2062103 h 2062103"/>
                      <a:gd name="connsiteX41" fmla="*/ 4241915 w 11783096"/>
                      <a:gd name="connsiteY41" fmla="*/ 2062103 h 2062103"/>
                      <a:gd name="connsiteX42" fmla="*/ 3652760 w 11783096"/>
                      <a:gd name="connsiteY42" fmla="*/ 2062103 h 2062103"/>
                      <a:gd name="connsiteX43" fmla="*/ 3299267 w 11783096"/>
                      <a:gd name="connsiteY43" fmla="*/ 2062103 h 2062103"/>
                      <a:gd name="connsiteX44" fmla="*/ 2474450 w 11783096"/>
                      <a:gd name="connsiteY44" fmla="*/ 2062103 h 2062103"/>
                      <a:gd name="connsiteX45" fmla="*/ 1885295 w 11783096"/>
                      <a:gd name="connsiteY45" fmla="*/ 2062103 h 2062103"/>
                      <a:gd name="connsiteX46" fmla="*/ 1060479 w 11783096"/>
                      <a:gd name="connsiteY46" fmla="*/ 2062103 h 2062103"/>
                      <a:gd name="connsiteX47" fmla="*/ 0 w 11783096"/>
                      <a:gd name="connsiteY47" fmla="*/ 2062103 h 2062103"/>
                      <a:gd name="connsiteX48" fmla="*/ 0 w 11783096"/>
                      <a:gd name="connsiteY48" fmla="*/ 1567198 h 2062103"/>
                      <a:gd name="connsiteX49" fmla="*/ 0 w 11783096"/>
                      <a:gd name="connsiteY49" fmla="*/ 1072294 h 2062103"/>
                      <a:gd name="connsiteX50" fmla="*/ 0 w 11783096"/>
                      <a:gd name="connsiteY50" fmla="*/ 536147 h 2062103"/>
                      <a:gd name="connsiteX51" fmla="*/ 0 w 11783096"/>
                      <a:gd name="connsiteY51" fmla="*/ 0 h 2062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1783096" h="2062103" extrusionOk="0">
                        <a:moveTo>
                          <a:pt x="0" y="0"/>
                        </a:moveTo>
                        <a:cubicBezTo>
                          <a:pt x="145193" y="-32407"/>
                          <a:pt x="279275" y="9197"/>
                          <a:pt x="471324" y="0"/>
                        </a:cubicBezTo>
                        <a:cubicBezTo>
                          <a:pt x="663373" y="-9197"/>
                          <a:pt x="599008" y="13236"/>
                          <a:pt x="706986" y="0"/>
                        </a:cubicBezTo>
                        <a:cubicBezTo>
                          <a:pt x="814964" y="-13236"/>
                          <a:pt x="1135075" y="17765"/>
                          <a:pt x="1531802" y="0"/>
                        </a:cubicBezTo>
                        <a:cubicBezTo>
                          <a:pt x="1928529" y="-17765"/>
                          <a:pt x="1834540" y="185"/>
                          <a:pt x="2003126" y="0"/>
                        </a:cubicBezTo>
                        <a:cubicBezTo>
                          <a:pt x="2171712" y="-185"/>
                          <a:pt x="2297109" y="37553"/>
                          <a:pt x="2474450" y="0"/>
                        </a:cubicBezTo>
                        <a:cubicBezTo>
                          <a:pt x="2651791" y="-37553"/>
                          <a:pt x="2898129" y="81702"/>
                          <a:pt x="3299267" y="0"/>
                        </a:cubicBezTo>
                        <a:cubicBezTo>
                          <a:pt x="3700405" y="-81702"/>
                          <a:pt x="3575608" y="4742"/>
                          <a:pt x="3652760" y="0"/>
                        </a:cubicBezTo>
                        <a:cubicBezTo>
                          <a:pt x="3729912" y="-4742"/>
                          <a:pt x="4196544" y="62533"/>
                          <a:pt x="4477576" y="0"/>
                        </a:cubicBezTo>
                        <a:cubicBezTo>
                          <a:pt x="4758608" y="-62533"/>
                          <a:pt x="5012062" y="18876"/>
                          <a:pt x="5302393" y="0"/>
                        </a:cubicBezTo>
                        <a:cubicBezTo>
                          <a:pt x="5592724" y="-18876"/>
                          <a:pt x="5632226" y="18186"/>
                          <a:pt x="5891548" y="0"/>
                        </a:cubicBezTo>
                        <a:cubicBezTo>
                          <a:pt x="6150871" y="-18186"/>
                          <a:pt x="6428688" y="93693"/>
                          <a:pt x="6716365" y="0"/>
                        </a:cubicBezTo>
                        <a:cubicBezTo>
                          <a:pt x="7004042" y="-93693"/>
                          <a:pt x="6965127" y="15156"/>
                          <a:pt x="7187689" y="0"/>
                        </a:cubicBezTo>
                        <a:cubicBezTo>
                          <a:pt x="7410251" y="-15156"/>
                          <a:pt x="7457066" y="52679"/>
                          <a:pt x="7659012" y="0"/>
                        </a:cubicBezTo>
                        <a:cubicBezTo>
                          <a:pt x="7860958" y="-52679"/>
                          <a:pt x="8131911" y="43700"/>
                          <a:pt x="8365998" y="0"/>
                        </a:cubicBezTo>
                        <a:cubicBezTo>
                          <a:pt x="8600085" y="-43700"/>
                          <a:pt x="8733902" y="32436"/>
                          <a:pt x="8837322" y="0"/>
                        </a:cubicBezTo>
                        <a:cubicBezTo>
                          <a:pt x="8940742" y="-32436"/>
                          <a:pt x="9290615" y="90098"/>
                          <a:pt x="9662139" y="0"/>
                        </a:cubicBezTo>
                        <a:cubicBezTo>
                          <a:pt x="10033663" y="-90098"/>
                          <a:pt x="10287279" y="58659"/>
                          <a:pt x="10486955" y="0"/>
                        </a:cubicBezTo>
                        <a:cubicBezTo>
                          <a:pt x="10686631" y="-58659"/>
                          <a:pt x="10927602" y="69701"/>
                          <a:pt x="11076110" y="0"/>
                        </a:cubicBezTo>
                        <a:cubicBezTo>
                          <a:pt x="11224619" y="-69701"/>
                          <a:pt x="11598920" y="45162"/>
                          <a:pt x="11783096" y="0"/>
                        </a:cubicBezTo>
                        <a:cubicBezTo>
                          <a:pt x="11821442" y="113456"/>
                          <a:pt x="11769824" y="253682"/>
                          <a:pt x="11783096" y="453663"/>
                        </a:cubicBezTo>
                        <a:cubicBezTo>
                          <a:pt x="11796368" y="653644"/>
                          <a:pt x="11739080" y="692841"/>
                          <a:pt x="11783096" y="927946"/>
                        </a:cubicBezTo>
                        <a:cubicBezTo>
                          <a:pt x="11827112" y="1163051"/>
                          <a:pt x="11729032" y="1230133"/>
                          <a:pt x="11783096" y="1464093"/>
                        </a:cubicBezTo>
                        <a:cubicBezTo>
                          <a:pt x="11837160" y="1698053"/>
                          <a:pt x="11762084" y="1918125"/>
                          <a:pt x="11783096" y="2062103"/>
                        </a:cubicBezTo>
                        <a:cubicBezTo>
                          <a:pt x="11656338" y="2064676"/>
                          <a:pt x="11528152" y="2023337"/>
                          <a:pt x="11429603" y="2062103"/>
                        </a:cubicBezTo>
                        <a:cubicBezTo>
                          <a:pt x="11331054" y="2100869"/>
                          <a:pt x="11301072" y="2049629"/>
                          <a:pt x="11193941" y="2062103"/>
                        </a:cubicBezTo>
                        <a:cubicBezTo>
                          <a:pt x="11086810" y="2074577"/>
                          <a:pt x="11061497" y="2057161"/>
                          <a:pt x="10958279" y="2062103"/>
                        </a:cubicBezTo>
                        <a:cubicBezTo>
                          <a:pt x="10855061" y="2067045"/>
                          <a:pt x="10650237" y="2053082"/>
                          <a:pt x="10369124" y="2062103"/>
                        </a:cubicBezTo>
                        <a:cubicBezTo>
                          <a:pt x="10088011" y="2071124"/>
                          <a:pt x="10117910" y="2032498"/>
                          <a:pt x="10015632" y="2062103"/>
                        </a:cubicBezTo>
                        <a:cubicBezTo>
                          <a:pt x="9913354" y="2091708"/>
                          <a:pt x="9501328" y="2000038"/>
                          <a:pt x="9308646" y="2062103"/>
                        </a:cubicBezTo>
                        <a:cubicBezTo>
                          <a:pt x="9115964" y="2124168"/>
                          <a:pt x="9054708" y="2060123"/>
                          <a:pt x="8955153" y="2062103"/>
                        </a:cubicBezTo>
                        <a:cubicBezTo>
                          <a:pt x="8855598" y="2064083"/>
                          <a:pt x="8571040" y="2058213"/>
                          <a:pt x="8248167" y="2062103"/>
                        </a:cubicBezTo>
                        <a:cubicBezTo>
                          <a:pt x="7925294" y="2065993"/>
                          <a:pt x="8109777" y="2053669"/>
                          <a:pt x="8012505" y="2062103"/>
                        </a:cubicBezTo>
                        <a:cubicBezTo>
                          <a:pt x="7915233" y="2070537"/>
                          <a:pt x="7585093" y="2017376"/>
                          <a:pt x="7305520" y="2062103"/>
                        </a:cubicBezTo>
                        <a:cubicBezTo>
                          <a:pt x="7025947" y="2106830"/>
                          <a:pt x="7091411" y="2056597"/>
                          <a:pt x="6952027" y="2062103"/>
                        </a:cubicBezTo>
                        <a:cubicBezTo>
                          <a:pt x="6812643" y="2067609"/>
                          <a:pt x="6776024" y="2053316"/>
                          <a:pt x="6716365" y="2062103"/>
                        </a:cubicBezTo>
                        <a:cubicBezTo>
                          <a:pt x="6656706" y="2070890"/>
                          <a:pt x="6524307" y="2022341"/>
                          <a:pt x="6362872" y="2062103"/>
                        </a:cubicBezTo>
                        <a:cubicBezTo>
                          <a:pt x="6201437" y="2101865"/>
                          <a:pt x="5954149" y="2001971"/>
                          <a:pt x="5655886" y="2062103"/>
                        </a:cubicBezTo>
                        <a:cubicBezTo>
                          <a:pt x="5357623" y="2122235"/>
                          <a:pt x="5396754" y="2050840"/>
                          <a:pt x="5302393" y="2062103"/>
                        </a:cubicBezTo>
                        <a:cubicBezTo>
                          <a:pt x="5208032" y="2073366"/>
                          <a:pt x="5182709" y="2036440"/>
                          <a:pt x="5066731" y="2062103"/>
                        </a:cubicBezTo>
                        <a:cubicBezTo>
                          <a:pt x="4950753" y="2087766"/>
                          <a:pt x="4850424" y="2032093"/>
                          <a:pt x="4713238" y="2062103"/>
                        </a:cubicBezTo>
                        <a:cubicBezTo>
                          <a:pt x="4576052" y="2092113"/>
                          <a:pt x="4391028" y="2022305"/>
                          <a:pt x="4241915" y="2062103"/>
                        </a:cubicBezTo>
                        <a:cubicBezTo>
                          <a:pt x="4092802" y="2101901"/>
                          <a:pt x="3883415" y="1992889"/>
                          <a:pt x="3652760" y="2062103"/>
                        </a:cubicBezTo>
                        <a:cubicBezTo>
                          <a:pt x="3422105" y="2131317"/>
                          <a:pt x="3430280" y="2048850"/>
                          <a:pt x="3299267" y="2062103"/>
                        </a:cubicBezTo>
                        <a:cubicBezTo>
                          <a:pt x="3168254" y="2075356"/>
                          <a:pt x="2807580" y="2061921"/>
                          <a:pt x="2474450" y="2062103"/>
                        </a:cubicBezTo>
                        <a:cubicBezTo>
                          <a:pt x="2141320" y="2062285"/>
                          <a:pt x="2044062" y="1992654"/>
                          <a:pt x="1885295" y="2062103"/>
                        </a:cubicBezTo>
                        <a:cubicBezTo>
                          <a:pt x="1726528" y="2131552"/>
                          <a:pt x="1290626" y="2053793"/>
                          <a:pt x="1060479" y="2062103"/>
                        </a:cubicBezTo>
                        <a:cubicBezTo>
                          <a:pt x="830332" y="2070413"/>
                          <a:pt x="310029" y="1978249"/>
                          <a:pt x="0" y="2062103"/>
                        </a:cubicBezTo>
                        <a:cubicBezTo>
                          <a:pt x="-52157" y="1830189"/>
                          <a:pt x="43550" y="1765224"/>
                          <a:pt x="0" y="1567198"/>
                        </a:cubicBezTo>
                        <a:cubicBezTo>
                          <a:pt x="-43550" y="1369173"/>
                          <a:pt x="33601" y="1283199"/>
                          <a:pt x="0" y="1072294"/>
                        </a:cubicBezTo>
                        <a:cubicBezTo>
                          <a:pt x="-33601" y="861389"/>
                          <a:pt x="3900" y="650537"/>
                          <a:pt x="0" y="536147"/>
                        </a:cubicBezTo>
                        <a:cubicBezTo>
                          <a:pt x="-3900" y="421757"/>
                          <a:pt x="51210" y="107713"/>
                          <a:pt x="0" y="0"/>
                        </a:cubicBezTo>
                        <a:close/>
                      </a:path>
                    </a:pathLst>
                  </a:custGeom>
                  <ask:type>
                    <ask:lineSketchNone/>
                  </ask:type>
                </ask:lineSketchStyleProps>
              </a:ext>
            </a:extLst>
          </a:ln>
        </p:spPr>
        <p:txBody>
          <a:bodyPr wrap="square" numCol="1" rtlCol="0">
            <a:spAutoFit/>
          </a:bodyPr>
          <a:lstStyle/>
          <a:p>
            <a:r>
              <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Note taking.</a:t>
            </a:r>
            <a:endParaRPr lang="en-GB" sz="800" b="1"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What is the difference between learning in a school environment and learning in a university? When you are in a school environment you are taught everything you need to know. You are walked through each and every learning material to ensure that you know and understand the work. When you join university you enter an institute where you have to find your own material to learn from. The more research you put into a topic, the more information you will find, the more understanding you will have. If, as a student, you sit back, relax and only take information in from your lectures then the likelihood is that you will not get a true understanding of the course and its content. Students need to attend lectures, research in and outside of university and you have to surrender personal time in order to achieve the best grade. </a:t>
            </a:r>
          </a:p>
          <a:p>
            <a:pPr lvl="1"/>
            <a:r>
              <a:rPr lang="en-GB" sz="800" b="0" i="1" dirty="0">
                <a:solidFill>
                  <a:srgbClr val="000000"/>
                </a:solidFill>
                <a:effectLst/>
                <a:latin typeface="Open Sans" panose="020B0606030504020204" pitchFamily="34" charset="0"/>
              </a:rPr>
              <a:t>“First thing first, no one is going to yell at you if you don’t do your assignments or when you decide to skip lectures. It is all on you. You are in charge and responsible for your </a:t>
            </a:r>
            <a:r>
              <a:rPr lang="en-GB" sz="800" b="0" i="1" dirty="0" err="1">
                <a:solidFill>
                  <a:srgbClr val="000000"/>
                </a:solidFill>
                <a:effectLst/>
                <a:latin typeface="Open Sans" panose="020B0606030504020204" pitchFamily="34" charset="0"/>
              </a:rPr>
              <a:t>uni</a:t>
            </a:r>
            <a:r>
              <a:rPr lang="en-GB" sz="800" b="0" i="1" dirty="0">
                <a:solidFill>
                  <a:srgbClr val="000000"/>
                </a:solidFill>
                <a:effectLst/>
                <a:latin typeface="Open Sans" panose="020B0606030504020204" pitchFamily="34" charset="0"/>
              </a:rPr>
              <a:t> life as an adult. You won’t be forced to do anything, but it will always be beneficial to your learning if you do it.” – </a:t>
            </a:r>
            <a:r>
              <a:rPr lang="en-GB" sz="800" b="0" i="0" dirty="0">
                <a:solidFill>
                  <a:srgbClr val="000000"/>
                </a:solidFill>
                <a:effectLst/>
                <a:latin typeface="Open Sans" panose="020B0606030504020204" pitchFamily="34" charset="0"/>
              </a:rPr>
              <a:t>Charmian Lam (Hong Kong SAR, Bachelor of Food and Nutrition Science graduate, the University of Adelaide)</a:t>
            </a:r>
          </a:p>
          <a:p>
            <a:r>
              <a:rPr lang="en-GB" sz="800" dirty="0">
                <a:latin typeface="Arial" panose="020B0604020202020204" pitchFamily="34" charset="0"/>
                <a:cs typeface="Arial" panose="020B0604020202020204" pitchFamily="34" charset="0"/>
              </a:rPr>
              <a:t>When students attend lectures, it can be packed with information that you need. Sometimes the information may seem like it is being thrown at you so how do you take down the information without writing paragraph after paragraph? The best way to remember all of the information being given to you with out writing word for word is taking down notes. Keep it simple, after all, the only person who needs to understand it is you. Here are a few tips for note taking;</a:t>
            </a:r>
          </a:p>
          <a:p>
            <a:pPr marL="171450" indent="-171450">
              <a:buClr>
                <a:schemeClr val="tx1"/>
              </a:buClr>
              <a:buFont typeface="Wingdings" panose="05000000000000000000" pitchFamily="2" charset="2"/>
              <a:buChar char="v"/>
            </a:pPr>
            <a:r>
              <a:rPr lang="en-GB" sz="800" dirty="0">
                <a:latin typeface="Arial" panose="020B0604020202020204" pitchFamily="34" charset="0"/>
                <a:cs typeface="Arial" panose="020B0604020202020204" pitchFamily="34" charset="0"/>
              </a:rPr>
              <a:t>Write phrases – only write what you need to remember. When taking notes keep them as simple as you feel you can make them. Jot down references and key words that will help you remember things.</a:t>
            </a:r>
          </a:p>
          <a:p>
            <a:pPr marL="171450" indent="-171450">
              <a:buClr>
                <a:schemeClr val="tx1"/>
              </a:buClr>
              <a:buFont typeface="Wingdings" panose="05000000000000000000" pitchFamily="2" charset="2"/>
              <a:buChar char="v"/>
            </a:pPr>
            <a:r>
              <a:rPr lang="en-GB" sz="800" dirty="0">
                <a:latin typeface="Arial" panose="020B0604020202020204" pitchFamily="34" charset="0"/>
                <a:cs typeface="Arial" panose="020B0604020202020204" pitchFamily="34" charset="0"/>
              </a:rPr>
              <a:t>Write in your own words – Paraphrase what you are learning about so that it makes more sense to you. Sometimes what is being said, is not easy to remember so keeping it understandable to you is vital. </a:t>
            </a:r>
          </a:p>
          <a:p>
            <a:pPr marL="171450" indent="-171450">
              <a:buClr>
                <a:schemeClr val="tx1"/>
              </a:buClr>
              <a:buFont typeface="Wingdings" panose="05000000000000000000" pitchFamily="2" charset="2"/>
              <a:buChar char="v"/>
            </a:pPr>
            <a:r>
              <a:rPr lang="en-GB" sz="800" dirty="0">
                <a:latin typeface="Arial" panose="020B0604020202020204" pitchFamily="34" charset="0"/>
                <a:cs typeface="Arial" panose="020B0604020202020204" pitchFamily="34" charset="0"/>
              </a:rPr>
              <a:t>Structure your notes – as you move from topic to topic within lectures, structuring your notes is vital. This will ensure that all the information for each topic is kept together and not jumbled up with other topics.</a:t>
            </a:r>
          </a:p>
          <a:p>
            <a:pPr marL="171450" indent="-171450">
              <a:buFont typeface="Wingdings" panose="05000000000000000000" pitchFamily="2" charset="2"/>
              <a:buChar char="v"/>
            </a:pPr>
            <a:r>
              <a:rPr lang="en-GB" sz="800" dirty="0">
                <a:latin typeface="Arial" panose="020B0604020202020204" pitchFamily="34" charset="0"/>
                <a:cs typeface="Arial" panose="020B0604020202020204" pitchFamily="34" charset="0"/>
              </a:rPr>
              <a:t>Using colour – anything that you must know, such as dates, important things that must be added, word counts etc. use a difference colour pen or use a highlight so it jumps out and you when you are reading the notes back. This will ensure that important information wont get lost in amongst other not so important information.</a:t>
            </a:r>
          </a:p>
          <a:p>
            <a:pPr marL="171450" indent="-171450">
              <a:buFont typeface="Wingdings" panose="05000000000000000000" pitchFamily="2" charset="2"/>
              <a:buChar char="v"/>
            </a:pPr>
            <a:r>
              <a:rPr lang="en-GB" sz="800" dirty="0">
                <a:latin typeface="Arial" panose="020B0604020202020204" pitchFamily="34" charset="0"/>
                <a:cs typeface="Arial" panose="020B0604020202020204" pitchFamily="34" charset="0"/>
              </a:rPr>
              <a:t>Asterixis, Circle, bold – to identify key information you can also use asterixis to bring attention to words/phrases so that you don’t forget them. Make things bold by going over them a few times with your pen to also make them stand out.</a:t>
            </a:r>
          </a:p>
          <a:p>
            <a:r>
              <a:rPr lang="en-GB" sz="800" dirty="0">
                <a:latin typeface="Arial" panose="020B0604020202020204" pitchFamily="34" charset="0"/>
                <a:cs typeface="Arial" panose="020B0604020202020204" pitchFamily="34" charset="0"/>
              </a:rPr>
              <a:t>When note taking, the student will be constantly thinking critically about what they write down, and how to present it. If it’s important the student will use the skill above to bring the information to the front to ensure that it is not missed. Thinking critically is the difference between writing down the wrong information and writing down what is needed.</a:t>
            </a:r>
          </a:p>
        </p:txBody>
      </p:sp>
      <p:sp>
        <p:nvSpPr>
          <p:cNvPr id="7" name="TextBox 6">
            <a:extLst>
              <a:ext uri="{FF2B5EF4-FFF2-40B4-BE49-F238E27FC236}">
                <a16:creationId xmlns:a16="http://schemas.microsoft.com/office/drawing/2014/main" id="{B7F40B68-CD32-D3FE-7703-78775E7D4804}"/>
              </a:ext>
            </a:extLst>
          </p:cNvPr>
          <p:cNvSpPr txBox="1"/>
          <p:nvPr/>
        </p:nvSpPr>
        <p:spPr>
          <a:xfrm>
            <a:off x="267387" y="4712652"/>
            <a:ext cx="11783096" cy="1200329"/>
          </a:xfrm>
          <a:prstGeom prst="rect">
            <a:avLst/>
          </a:prstGeom>
          <a:noFill/>
          <a:ln w="28575">
            <a:solidFill>
              <a:schemeClr val="tx1"/>
            </a:solidFill>
            <a:extLst>
              <a:ext uri="{C807C97D-BFC1-408E-A445-0C87EB9F89A2}">
                <ask:lineSketchStyleProps xmlns:ask="http://schemas.microsoft.com/office/drawing/2018/sketchyshapes" sd="1219033472">
                  <a:custGeom>
                    <a:avLst/>
                    <a:gdLst>
                      <a:gd name="connsiteX0" fmla="*/ 0 w 11783096"/>
                      <a:gd name="connsiteY0" fmla="*/ 0 h 1608774"/>
                      <a:gd name="connsiteX1" fmla="*/ 471324 w 11783096"/>
                      <a:gd name="connsiteY1" fmla="*/ 0 h 1608774"/>
                      <a:gd name="connsiteX2" fmla="*/ 706986 w 11783096"/>
                      <a:gd name="connsiteY2" fmla="*/ 0 h 1608774"/>
                      <a:gd name="connsiteX3" fmla="*/ 1531802 w 11783096"/>
                      <a:gd name="connsiteY3" fmla="*/ 0 h 1608774"/>
                      <a:gd name="connsiteX4" fmla="*/ 2003126 w 11783096"/>
                      <a:gd name="connsiteY4" fmla="*/ 0 h 1608774"/>
                      <a:gd name="connsiteX5" fmla="*/ 2474450 w 11783096"/>
                      <a:gd name="connsiteY5" fmla="*/ 0 h 1608774"/>
                      <a:gd name="connsiteX6" fmla="*/ 3299267 w 11783096"/>
                      <a:gd name="connsiteY6" fmla="*/ 0 h 1608774"/>
                      <a:gd name="connsiteX7" fmla="*/ 3652760 w 11783096"/>
                      <a:gd name="connsiteY7" fmla="*/ 0 h 1608774"/>
                      <a:gd name="connsiteX8" fmla="*/ 4477576 w 11783096"/>
                      <a:gd name="connsiteY8" fmla="*/ 0 h 1608774"/>
                      <a:gd name="connsiteX9" fmla="*/ 5302393 w 11783096"/>
                      <a:gd name="connsiteY9" fmla="*/ 0 h 1608774"/>
                      <a:gd name="connsiteX10" fmla="*/ 5891548 w 11783096"/>
                      <a:gd name="connsiteY10" fmla="*/ 0 h 1608774"/>
                      <a:gd name="connsiteX11" fmla="*/ 6716365 w 11783096"/>
                      <a:gd name="connsiteY11" fmla="*/ 0 h 1608774"/>
                      <a:gd name="connsiteX12" fmla="*/ 7187689 w 11783096"/>
                      <a:gd name="connsiteY12" fmla="*/ 0 h 1608774"/>
                      <a:gd name="connsiteX13" fmla="*/ 7659012 w 11783096"/>
                      <a:gd name="connsiteY13" fmla="*/ 0 h 1608774"/>
                      <a:gd name="connsiteX14" fmla="*/ 8365998 w 11783096"/>
                      <a:gd name="connsiteY14" fmla="*/ 0 h 1608774"/>
                      <a:gd name="connsiteX15" fmla="*/ 8837322 w 11783096"/>
                      <a:gd name="connsiteY15" fmla="*/ 0 h 1608774"/>
                      <a:gd name="connsiteX16" fmla="*/ 9662139 w 11783096"/>
                      <a:gd name="connsiteY16" fmla="*/ 0 h 1608774"/>
                      <a:gd name="connsiteX17" fmla="*/ 10486955 w 11783096"/>
                      <a:gd name="connsiteY17" fmla="*/ 0 h 1608774"/>
                      <a:gd name="connsiteX18" fmla="*/ 11076110 w 11783096"/>
                      <a:gd name="connsiteY18" fmla="*/ 0 h 1608774"/>
                      <a:gd name="connsiteX19" fmla="*/ 11783096 w 11783096"/>
                      <a:gd name="connsiteY19" fmla="*/ 0 h 1608774"/>
                      <a:gd name="connsiteX20" fmla="*/ 11783096 w 11783096"/>
                      <a:gd name="connsiteY20" fmla="*/ 487995 h 1608774"/>
                      <a:gd name="connsiteX21" fmla="*/ 11783096 w 11783096"/>
                      <a:gd name="connsiteY21" fmla="*/ 992077 h 1608774"/>
                      <a:gd name="connsiteX22" fmla="*/ 11783096 w 11783096"/>
                      <a:gd name="connsiteY22" fmla="*/ 1608774 h 1608774"/>
                      <a:gd name="connsiteX23" fmla="*/ 11311772 w 11783096"/>
                      <a:gd name="connsiteY23" fmla="*/ 1608774 h 1608774"/>
                      <a:gd name="connsiteX24" fmla="*/ 10722617 w 11783096"/>
                      <a:gd name="connsiteY24" fmla="*/ 1608774 h 1608774"/>
                      <a:gd name="connsiteX25" fmla="*/ 10486955 w 11783096"/>
                      <a:gd name="connsiteY25" fmla="*/ 1608774 h 1608774"/>
                      <a:gd name="connsiteX26" fmla="*/ 10251294 w 11783096"/>
                      <a:gd name="connsiteY26" fmla="*/ 1608774 h 1608774"/>
                      <a:gd name="connsiteX27" fmla="*/ 9662139 w 11783096"/>
                      <a:gd name="connsiteY27" fmla="*/ 1608774 h 1608774"/>
                      <a:gd name="connsiteX28" fmla="*/ 9308646 w 11783096"/>
                      <a:gd name="connsiteY28" fmla="*/ 1608774 h 1608774"/>
                      <a:gd name="connsiteX29" fmla="*/ 8601660 w 11783096"/>
                      <a:gd name="connsiteY29" fmla="*/ 1608774 h 1608774"/>
                      <a:gd name="connsiteX30" fmla="*/ 8248167 w 11783096"/>
                      <a:gd name="connsiteY30" fmla="*/ 1608774 h 1608774"/>
                      <a:gd name="connsiteX31" fmla="*/ 7541181 w 11783096"/>
                      <a:gd name="connsiteY31" fmla="*/ 1608774 h 1608774"/>
                      <a:gd name="connsiteX32" fmla="*/ 7305520 w 11783096"/>
                      <a:gd name="connsiteY32" fmla="*/ 1608774 h 1608774"/>
                      <a:gd name="connsiteX33" fmla="*/ 6598534 w 11783096"/>
                      <a:gd name="connsiteY33" fmla="*/ 1608774 h 1608774"/>
                      <a:gd name="connsiteX34" fmla="*/ 6245041 w 11783096"/>
                      <a:gd name="connsiteY34" fmla="*/ 1608774 h 1608774"/>
                      <a:gd name="connsiteX35" fmla="*/ 6009379 w 11783096"/>
                      <a:gd name="connsiteY35" fmla="*/ 1608774 h 1608774"/>
                      <a:gd name="connsiteX36" fmla="*/ 5655886 w 11783096"/>
                      <a:gd name="connsiteY36" fmla="*/ 1608774 h 1608774"/>
                      <a:gd name="connsiteX37" fmla="*/ 4948900 w 11783096"/>
                      <a:gd name="connsiteY37" fmla="*/ 1608774 h 1608774"/>
                      <a:gd name="connsiteX38" fmla="*/ 4595407 w 11783096"/>
                      <a:gd name="connsiteY38" fmla="*/ 1608774 h 1608774"/>
                      <a:gd name="connsiteX39" fmla="*/ 4359746 w 11783096"/>
                      <a:gd name="connsiteY39" fmla="*/ 1608774 h 1608774"/>
                      <a:gd name="connsiteX40" fmla="*/ 4006253 w 11783096"/>
                      <a:gd name="connsiteY40" fmla="*/ 1608774 h 1608774"/>
                      <a:gd name="connsiteX41" fmla="*/ 3534929 w 11783096"/>
                      <a:gd name="connsiteY41" fmla="*/ 1608774 h 1608774"/>
                      <a:gd name="connsiteX42" fmla="*/ 2945774 w 11783096"/>
                      <a:gd name="connsiteY42" fmla="*/ 1608774 h 1608774"/>
                      <a:gd name="connsiteX43" fmla="*/ 2592281 w 11783096"/>
                      <a:gd name="connsiteY43" fmla="*/ 1608774 h 1608774"/>
                      <a:gd name="connsiteX44" fmla="*/ 1767464 w 11783096"/>
                      <a:gd name="connsiteY44" fmla="*/ 1608774 h 1608774"/>
                      <a:gd name="connsiteX45" fmla="*/ 1178310 w 11783096"/>
                      <a:gd name="connsiteY45" fmla="*/ 1608774 h 1608774"/>
                      <a:gd name="connsiteX46" fmla="*/ 0 w 11783096"/>
                      <a:gd name="connsiteY46" fmla="*/ 1608774 h 1608774"/>
                      <a:gd name="connsiteX47" fmla="*/ 0 w 11783096"/>
                      <a:gd name="connsiteY47" fmla="*/ 1056428 h 1608774"/>
                      <a:gd name="connsiteX48" fmla="*/ 0 w 11783096"/>
                      <a:gd name="connsiteY48" fmla="*/ 520170 h 1608774"/>
                      <a:gd name="connsiteX49" fmla="*/ 0 w 11783096"/>
                      <a:gd name="connsiteY49" fmla="*/ 0 h 1608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1783096" h="1608774" extrusionOk="0">
                        <a:moveTo>
                          <a:pt x="0" y="0"/>
                        </a:moveTo>
                        <a:cubicBezTo>
                          <a:pt x="145193" y="-32407"/>
                          <a:pt x="279275" y="9197"/>
                          <a:pt x="471324" y="0"/>
                        </a:cubicBezTo>
                        <a:cubicBezTo>
                          <a:pt x="663373" y="-9197"/>
                          <a:pt x="599008" y="13236"/>
                          <a:pt x="706986" y="0"/>
                        </a:cubicBezTo>
                        <a:cubicBezTo>
                          <a:pt x="814964" y="-13236"/>
                          <a:pt x="1135075" y="17765"/>
                          <a:pt x="1531802" y="0"/>
                        </a:cubicBezTo>
                        <a:cubicBezTo>
                          <a:pt x="1928529" y="-17765"/>
                          <a:pt x="1834540" y="185"/>
                          <a:pt x="2003126" y="0"/>
                        </a:cubicBezTo>
                        <a:cubicBezTo>
                          <a:pt x="2171712" y="-185"/>
                          <a:pt x="2297109" y="37553"/>
                          <a:pt x="2474450" y="0"/>
                        </a:cubicBezTo>
                        <a:cubicBezTo>
                          <a:pt x="2651791" y="-37553"/>
                          <a:pt x="2898129" y="81702"/>
                          <a:pt x="3299267" y="0"/>
                        </a:cubicBezTo>
                        <a:cubicBezTo>
                          <a:pt x="3700405" y="-81702"/>
                          <a:pt x="3575608" y="4742"/>
                          <a:pt x="3652760" y="0"/>
                        </a:cubicBezTo>
                        <a:cubicBezTo>
                          <a:pt x="3729912" y="-4742"/>
                          <a:pt x="4196544" y="62533"/>
                          <a:pt x="4477576" y="0"/>
                        </a:cubicBezTo>
                        <a:cubicBezTo>
                          <a:pt x="4758608" y="-62533"/>
                          <a:pt x="5012062" y="18876"/>
                          <a:pt x="5302393" y="0"/>
                        </a:cubicBezTo>
                        <a:cubicBezTo>
                          <a:pt x="5592724" y="-18876"/>
                          <a:pt x="5632226" y="18186"/>
                          <a:pt x="5891548" y="0"/>
                        </a:cubicBezTo>
                        <a:cubicBezTo>
                          <a:pt x="6150871" y="-18186"/>
                          <a:pt x="6428688" y="93693"/>
                          <a:pt x="6716365" y="0"/>
                        </a:cubicBezTo>
                        <a:cubicBezTo>
                          <a:pt x="7004042" y="-93693"/>
                          <a:pt x="6965127" y="15156"/>
                          <a:pt x="7187689" y="0"/>
                        </a:cubicBezTo>
                        <a:cubicBezTo>
                          <a:pt x="7410251" y="-15156"/>
                          <a:pt x="7457066" y="52679"/>
                          <a:pt x="7659012" y="0"/>
                        </a:cubicBezTo>
                        <a:cubicBezTo>
                          <a:pt x="7860958" y="-52679"/>
                          <a:pt x="8131911" y="43700"/>
                          <a:pt x="8365998" y="0"/>
                        </a:cubicBezTo>
                        <a:cubicBezTo>
                          <a:pt x="8600085" y="-43700"/>
                          <a:pt x="8733902" y="32436"/>
                          <a:pt x="8837322" y="0"/>
                        </a:cubicBezTo>
                        <a:cubicBezTo>
                          <a:pt x="8940742" y="-32436"/>
                          <a:pt x="9290615" y="90098"/>
                          <a:pt x="9662139" y="0"/>
                        </a:cubicBezTo>
                        <a:cubicBezTo>
                          <a:pt x="10033663" y="-90098"/>
                          <a:pt x="10287279" y="58659"/>
                          <a:pt x="10486955" y="0"/>
                        </a:cubicBezTo>
                        <a:cubicBezTo>
                          <a:pt x="10686631" y="-58659"/>
                          <a:pt x="10927602" y="69701"/>
                          <a:pt x="11076110" y="0"/>
                        </a:cubicBezTo>
                        <a:cubicBezTo>
                          <a:pt x="11224619" y="-69701"/>
                          <a:pt x="11598920" y="45162"/>
                          <a:pt x="11783096" y="0"/>
                        </a:cubicBezTo>
                        <a:cubicBezTo>
                          <a:pt x="11829369" y="132909"/>
                          <a:pt x="11747249" y="377487"/>
                          <a:pt x="11783096" y="487995"/>
                        </a:cubicBezTo>
                        <a:cubicBezTo>
                          <a:pt x="11818943" y="598503"/>
                          <a:pt x="11764578" y="853709"/>
                          <a:pt x="11783096" y="992077"/>
                        </a:cubicBezTo>
                        <a:cubicBezTo>
                          <a:pt x="11801614" y="1130445"/>
                          <a:pt x="11767993" y="1449807"/>
                          <a:pt x="11783096" y="1608774"/>
                        </a:cubicBezTo>
                        <a:cubicBezTo>
                          <a:pt x="11548688" y="1621653"/>
                          <a:pt x="11448413" y="1572849"/>
                          <a:pt x="11311772" y="1608774"/>
                        </a:cubicBezTo>
                        <a:cubicBezTo>
                          <a:pt x="11175131" y="1644699"/>
                          <a:pt x="11006746" y="1584148"/>
                          <a:pt x="10722617" y="1608774"/>
                        </a:cubicBezTo>
                        <a:cubicBezTo>
                          <a:pt x="10438489" y="1633400"/>
                          <a:pt x="10594086" y="1596300"/>
                          <a:pt x="10486955" y="1608774"/>
                        </a:cubicBezTo>
                        <a:cubicBezTo>
                          <a:pt x="10379824" y="1621248"/>
                          <a:pt x="10346993" y="1597144"/>
                          <a:pt x="10251294" y="1608774"/>
                        </a:cubicBezTo>
                        <a:cubicBezTo>
                          <a:pt x="10155595" y="1620404"/>
                          <a:pt x="9943252" y="1599753"/>
                          <a:pt x="9662139" y="1608774"/>
                        </a:cubicBezTo>
                        <a:cubicBezTo>
                          <a:pt x="9381026" y="1617795"/>
                          <a:pt x="9417097" y="1580404"/>
                          <a:pt x="9308646" y="1608774"/>
                        </a:cubicBezTo>
                        <a:cubicBezTo>
                          <a:pt x="9200195" y="1637144"/>
                          <a:pt x="8794342" y="1546709"/>
                          <a:pt x="8601660" y="1608774"/>
                        </a:cubicBezTo>
                        <a:cubicBezTo>
                          <a:pt x="8408978" y="1670839"/>
                          <a:pt x="8347722" y="1606794"/>
                          <a:pt x="8248167" y="1608774"/>
                        </a:cubicBezTo>
                        <a:cubicBezTo>
                          <a:pt x="8148612" y="1610754"/>
                          <a:pt x="7864054" y="1604884"/>
                          <a:pt x="7541181" y="1608774"/>
                        </a:cubicBezTo>
                        <a:cubicBezTo>
                          <a:pt x="7218308" y="1612664"/>
                          <a:pt x="7387689" y="1585851"/>
                          <a:pt x="7305520" y="1608774"/>
                        </a:cubicBezTo>
                        <a:cubicBezTo>
                          <a:pt x="7223351" y="1631697"/>
                          <a:pt x="6879140" y="1567782"/>
                          <a:pt x="6598534" y="1608774"/>
                        </a:cubicBezTo>
                        <a:cubicBezTo>
                          <a:pt x="6317928" y="1649766"/>
                          <a:pt x="6384425" y="1603268"/>
                          <a:pt x="6245041" y="1608774"/>
                        </a:cubicBezTo>
                        <a:cubicBezTo>
                          <a:pt x="6105657" y="1614280"/>
                          <a:pt x="6069038" y="1599987"/>
                          <a:pt x="6009379" y="1608774"/>
                        </a:cubicBezTo>
                        <a:cubicBezTo>
                          <a:pt x="5949720" y="1617561"/>
                          <a:pt x="5817321" y="1569012"/>
                          <a:pt x="5655886" y="1608774"/>
                        </a:cubicBezTo>
                        <a:cubicBezTo>
                          <a:pt x="5494451" y="1648536"/>
                          <a:pt x="5247163" y="1548642"/>
                          <a:pt x="4948900" y="1608774"/>
                        </a:cubicBezTo>
                        <a:cubicBezTo>
                          <a:pt x="4650637" y="1668906"/>
                          <a:pt x="4689768" y="1597511"/>
                          <a:pt x="4595407" y="1608774"/>
                        </a:cubicBezTo>
                        <a:cubicBezTo>
                          <a:pt x="4501046" y="1620037"/>
                          <a:pt x="4470296" y="1604594"/>
                          <a:pt x="4359746" y="1608774"/>
                        </a:cubicBezTo>
                        <a:cubicBezTo>
                          <a:pt x="4249196" y="1612954"/>
                          <a:pt x="4143439" y="1578764"/>
                          <a:pt x="4006253" y="1608774"/>
                        </a:cubicBezTo>
                        <a:cubicBezTo>
                          <a:pt x="3869067" y="1638784"/>
                          <a:pt x="3688922" y="1575400"/>
                          <a:pt x="3534929" y="1608774"/>
                        </a:cubicBezTo>
                        <a:cubicBezTo>
                          <a:pt x="3380936" y="1642148"/>
                          <a:pt x="3176429" y="1539560"/>
                          <a:pt x="2945774" y="1608774"/>
                        </a:cubicBezTo>
                        <a:cubicBezTo>
                          <a:pt x="2715119" y="1677988"/>
                          <a:pt x="2723294" y="1595521"/>
                          <a:pt x="2592281" y="1608774"/>
                        </a:cubicBezTo>
                        <a:cubicBezTo>
                          <a:pt x="2461268" y="1622027"/>
                          <a:pt x="2100594" y="1608592"/>
                          <a:pt x="1767464" y="1608774"/>
                        </a:cubicBezTo>
                        <a:cubicBezTo>
                          <a:pt x="1434334" y="1608956"/>
                          <a:pt x="1333255" y="1607469"/>
                          <a:pt x="1178310" y="1608774"/>
                        </a:cubicBezTo>
                        <a:cubicBezTo>
                          <a:pt x="1023365" y="1610079"/>
                          <a:pt x="336195" y="1505543"/>
                          <a:pt x="0" y="1608774"/>
                        </a:cubicBezTo>
                        <a:cubicBezTo>
                          <a:pt x="-3377" y="1445937"/>
                          <a:pt x="58675" y="1272313"/>
                          <a:pt x="0" y="1056428"/>
                        </a:cubicBezTo>
                        <a:cubicBezTo>
                          <a:pt x="-58675" y="840543"/>
                          <a:pt x="14914" y="649299"/>
                          <a:pt x="0" y="520170"/>
                        </a:cubicBezTo>
                        <a:cubicBezTo>
                          <a:pt x="-14914" y="391041"/>
                          <a:pt x="37222" y="201536"/>
                          <a:pt x="0" y="0"/>
                        </a:cubicBezTo>
                        <a:close/>
                      </a:path>
                    </a:pathLst>
                  </a:custGeom>
                  <ask:type>
                    <ask:lineSketchNone/>
                  </ask:type>
                </ask:lineSketchStyleProps>
              </a:ext>
            </a:extLst>
          </a:ln>
        </p:spPr>
        <p:txBody>
          <a:bodyPr wrap="square" rtlCol="0">
            <a:spAutoFit/>
          </a:bodyPr>
          <a:lstStyle/>
          <a:p>
            <a:r>
              <a:rPr lang="en-GB" sz="800"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Times New Roman" panose="02020603050405020304" pitchFamily="18" charset="0"/>
              </a:rPr>
              <a:t>Research</a:t>
            </a:r>
            <a:r>
              <a:rPr lang="en-GB" sz="800" b="1" dirty="0">
                <a:latin typeface="Arial" panose="020B0604020202020204" pitchFamily="34" charset="0"/>
                <a:ea typeface="Calibri" panose="020F0502020204030204" pitchFamily="34" charset="0"/>
                <a:cs typeface="Times New Roman" panose="02020603050405020304" pitchFamily="18" charset="0"/>
              </a:rPr>
              <a:t>.</a:t>
            </a:r>
          </a:p>
          <a:p>
            <a:r>
              <a:rPr lang="en-GB" sz="800" dirty="0">
                <a:effectLst/>
                <a:latin typeface="Arial" panose="020B0604020202020204" pitchFamily="34" charset="0"/>
                <a:ea typeface="Calibri" panose="020F0502020204030204" pitchFamily="34" charset="0"/>
                <a:cs typeface="Times New Roman" panose="02020603050405020304" pitchFamily="18" charset="0"/>
              </a:rPr>
              <a:t>When researching you need to make sure that the information that you find is exactly what you need. Try not to search for a common phrase, try and narrow it down so that you get a more specific range of results. When sifting through thousands and thousands of results you need to know which ones are the credible ones and which ones are aren’t. Preforming searches on Wikipedia will not always provide you with credible sources as it can be edited by anyone from anywhere in the world. The information on these sites can be correct but they could also be malicious, and the information is trying to harm the topic by being one sided and biased. When researching try to use search engines such as google scholar or if you have access to them, use peer reviewed articles. These articles are very good because they have been written by a professional and then reviewed to ensure that they are factually correct. When using any internet resource keep one thing in mind – are these sources correct? One simple way of always ensuring you have the right information is by checking the internet site it came from. If it came from a webpage that had .ac in it then this is a credible source as it has come from a learning establishment. Anything that comes from a gov.uk webpage will also be factually correct as it is produced with the government. Students can also use academic textbooks as long as they are dated within the last 10 to 12 years to ensure its validity. When researching you will naturally find yourself critically thinking. You will find yourself asking ‘Is that right?’ ‘Do I have the right website?’ ‘Can I use this in my work?’. </a:t>
            </a:r>
            <a:r>
              <a:rPr lang="en-GB" sz="800" dirty="0">
                <a:latin typeface="Arial" panose="020B0604020202020204" pitchFamily="34" charset="0"/>
                <a:cs typeface="Arial" panose="020B0604020202020204" pitchFamily="34" charset="0"/>
              </a:rPr>
              <a:t>Critically thinking when researching also gives you the opportunity to challenge your findings in order to get a better understanding of the subject. </a:t>
            </a:r>
          </a:p>
        </p:txBody>
      </p:sp>
      <p:sp>
        <p:nvSpPr>
          <p:cNvPr id="9" name="TextBox 8">
            <a:extLst>
              <a:ext uri="{FF2B5EF4-FFF2-40B4-BE49-F238E27FC236}">
                <a16:creationId xmlns:a16="http://schemas.microsoft.com/office/drawing/2014/main" id="{21FEECA4-51D6-8ECA-BA62-14E8CE1296EC}"/>
              </a:ext>
            </a:extLst>
          </p:cNvPr>
          <p:cNvSpPr txBox="1"/>
          <p:nvPr/>
        </p:nvSpPr>
        <p:spPr>
          <a:xfrm>
            <a:off x="267387" y="0"/>
            <a:ext cx="4016828" cy="215444"/>
          </a:xfrm>
          <a:prstGeom prst="rect">
            <a:avLst/>
          </a:prstGeom>
          <a:noFill/>
        </p:spPr>
        <p:txBody>
          <a:bodyPr wrap="square" rtlCol="0">
            <a:spAutoFit/>
          </a:bodyPr>
          <a:lstStyle/>
          <a:p>
            <a:r>
              <a:rPr lang="en-GB" sz="800" b="1" dirty="0">
                <a:latin typeface="Arial" panose="020B0604020202020204" pitchFamily="34" charset="0"/>
                <a:cs typeface="Arial" panose="020B0604020202020204" pitchFamily="34" charset="0"/>
              </a:rPr>
              <a:t>Toni Davies 2023590 ECGE4005P  </a:t>
            </a:r>
          </a:p>
        </p:txBody>
      </p:sp>
      <p:sp>
        <p:nvSpPr>
          <p:cNvPr id="10" name="TextBox 9">
            <a:extLst>
              <a:ext uri="{FF2B5EF4-FFF2-40B4-BE49-F238E27FC236}">
                <a16:creationId xmlns:a16="http://schemas.microsoft.com/office/drawing/2014/main" id="{4A7562E5-2D6E-6703-B8EA-EB8A79E55CBB}"/>
              </a:ext>
            </a:extLst>
          </p:cNvPr>
          <p:cNvSpPr txBox="1"/>
          <p:nvPr/>
        </p:nvSpPr>
        <p:spPr>
          <a:xfrm>
            <a:off x="267387" y="6092897"/>
            <a:ext cx="11783095" cy="461665"/>
          </a:xfrm>
          <a:prstGeom prst="rect">
            <a:avLst/>
          </a:prstGeom>
          <a:noFill/>
          <a:ln w="25400">
            <a:solidFill>
              <a:schemeClr val="tx1"/>
            </a:solidFill>
            <a:extLst>
              <a:ext uri="{C807C97D-BFC1-408E-A445-0C87EB9F89A2}">
                <ask:lineSketchStyleProps xmlns:ask="http://schemas.microsoft.com/office/drawing/2018/sketchyshapes">
                  <ask:type>
                    <ask:lineSketchNone/>
                  </ask:type>
                </ask:lineSketchStyleProps>
              </a:ext>
            </a:extLst>
          </a:ln>
        </p:spPr>
        <p:txBody>
          <a:bodyPr wrap="square" rtlCol="0">
            <a:spAutoFit/>
          </a:bodyPr>
          <a:lstStyle/>
          <a:p>
            <a:r>
              <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 conclusion</a:t>
            </a:r>
          </a:p>
          <a:p>
            <a:r>
              <a:rPr lang="en-GB" sz="800" dirty="0">
                <a:latin typeface="Arial" panose="020B0604020202020204" pitchFamily="34" charset="0"/>
                <a:cs typeface="Arial" panose="020B0604020202020204" pitchFamily="34" charset="0"/>
              </a:rPr>
              <a:t>As students we all think differently. Changing the way a student thinks so that we become critical thinkers will give them the upper hand in arguments for the rest of their lives. Becoming a critical thinker is the only way that you can ‘read between the lines’ to ensure that the student has the full understanding of any learning material so that the learner can read, process and learn to their full potential.</a:t>
            </a:r>
          </a:p>
        </p:txBody>
      </p:sp>
    </p:spTree>
    <p:extLst>
      <p:ext uri="{BB962C8B-B14F-4D97-AF65-F5344CB8AC3E}">
        <p14:creationId xmlns:p14="http://schemas.microsoft.com/office/powerpoint/2010/main" val="4274299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gradFill>
          <a:gsLst>
            <a:gs pos="0">
              <a:srgbClr val="B3EBFF">
                <a:alpha val="9804"/>
              </a:srgbClr>
            </a:gs>
            <a:gs pos="23000">
              <a:srgbClr val="7DC7FF"/>
            </a:gs>
            <a:gs pos="69000">
              <a:srgbClr val="5B92FF">
                <a:alpha val="60000"/>
              </a:srgbClr>
            </a:gs>
            <a:gs pos="97000">
              <a:srgbClr val="699BFF">
                <a:alpha val="66667"/>
              </a:srgbClr>
            </a:gs>
          </a:gsLst>
          <a:lin ang="2700000" scaled="1"/>
        </a:gra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1FEECA4-51D6-8ECA-BA62-14E8CE1296EC}"/>
              </a:ext>
            </a:extLst>
          </p:cNvPr>
          <p:cNvSpPr txBox="1"/>
          <p:nvPr/>
        </p:nvSpPr>
        <p:spPr>
          <a:xfrm>
            <a:off x="267387" y="0"/>
            <a:ext cx="4016828" cy="215444"/>
          </a:xfrm>
          <a:prstGeom prst="rect">
            <a:avLst/>
          </a:prstGeom>
          <a:noFill/>
        </p:spPr>
        <p:txBody>
          <a:bodyPr wrap="square" rtlCol="0">
            <a:spAutoFit/>
          </a:bodyPr>
          <a:lstStyle/>
          <a:p>
            <a:r>
              <a:rPr lang="en-GB" sz="800" b="1" dirty="0">
                <a:latin typeface="Arial" panose="020B0604020202020204" pitchFamily="34" charset="0"/>
                <a:cs typeface="Arial" panose="020B0604020202020204" pitchFamily="34" charset="0"/>
              </a:rPr>
              <a:t>Toni Davies 2023590 ECGE4005P  </a:t>
            </a:r>
          </a:p>
        </p:txBody>
      </p:sp>
      <p:sp>
        <p:nvSpPr>
          <p:cNvPr id="3" name="TextBox 2">
            <a:extLst>
              <a:ext uri="{FF2B5EF4-FFF2-40B4-BE49-F238E27FC236}">
                <a16:creationId xmlns:a16="http://schemas.microsoft.com/office/drawing/2014/main" id="{0FC4026E-108E-F759-FD94-D3D5495BD598}"/>
              </a:ext>
            </a:extLst>
          </p:cNvPr>
          <p:cNvSpPr txBox="1"/>
          <p:nvPr/>
        </p:nvSpPr>
        <p:spPr>
          <a:xfrm>
            <a:off x="805543" y="587829"/>
            <a:ext cx="10798628" cy="2785378"/>
          </a:xfrm>
          <a:prstGeom prst="rect">
            <a:avLst/>
          </a:prstGeom>
          <a:noFill/>
          <a:ln w="25400">
            <a:solidFill>
              <a:schemeClr val="tx1"/>
            </a:solidFill>
          </a:ln>
        </p:spPr>
        <p:txBody>
          <a:bodyPr wrap="square" rtlCol="0">
            <a:spAutoFit/>
          </a:bodyPr>
          <a:lstStyle/>
          <a:p>
            <a:r>
              <a:rPr lang="en-GB" sz="1050" dirty="0">
                <a:latin typeface="Arial" panose="020B0604020202020204" pitchFamily="34" charset="0"/>
                <a:cs typeface="Arial" panose="020B0604020202020204" pitchFamily="34" charset="0"/>
              </a:rPr>
              <a:t>References</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Online Dictionary. </a:t>
            </a:r>
            <a:r>
              <a:rPr lang="en-GB" sz="1050" dirty="0">
                <a:hlinkClick r:id="rId2"/>
              </a:rPr>
              <a:t>https://www.oxfordlearnersdictionaries.com/definition/english/critical-thinking?q=critical+thinking</a:t>
            </a:r>
            <a:r>
              <a:rPr lang="en-GB" sz="1050" dirty="0"/>
              <a:t> </a:t>
            </a:r>
            <a:r>
              <a:rPr lang="en-GB" sz="1050" dirty="0">
                <a:solidFill>
                  <a:srgbClr val="000000"/>
                </a:solidFill>
                <a:latin typeface="Open Sans" panose="020B0606030504020204" pitchFamily="34" charset="0"/>
              </a:rPr>
              <a:t>(Accessed on 17/09/22)</a:t>
            </a:r>
            <a:endParaRPr lang="en-GB" sz="1400" dirty="0"/>
          </a:p>
          <a:p>
            <a:endParaRPr lang="en-GB" sz="1050" dirty="0"/>
          </a:p>
          <a:p>
            <a:r>
              <a:rPr lang="en-GB" sz="1050" dirty="0"/>
              <a:t>Unknown Author, Unknow Date. </a:t>
            </a:r>
            <a:r>
              <a:rPr lang="en-GB" sz="1050" dirty="0">
                <a:hlinkClick r:id="rId3"/>
              </a:rPr>
              <a:t>https://www.skillsyouneed.com/learn/critical-thinking.html</a:t>
            </a:r>
            <a:r>
              <a:rPr lang="en-GB" sz="1050" dirty="0"/>
              <a:t> </a:t>
            </a:r>
            <a:r>
              <a:rPr lang="en-GB" sz="1050" dirty="0">
                <a:solidFill>
                  <a:srgbClr val="000000"/>
                </a:solidFill>
                <a:latin typeface="Open Sans" panose="020B0606030504020204" pitchFamily="34" charset="0"/>
              </a:rPr>
              <a:t>(Accessed on 17/09/22)</a:t>
            </a:r>
            <a:endParaRPr lang="en-GB" sz="1400" dirty="0"/>
          </a:p>
          <a:p>
            <a:endParaRPr lang="en-GB" sz="1400" b="1" i="1" dirty="0">
              <a:solidFill>
                <a:srgbClr val="000000"/>
              </a:solidFill>
              <a:effectLst/>
              <a:latin typeface="Arial" panose="020B0604020202020204" pitchFamily="34" charset="0"/>
              <a:cs typeface="Arial" panose="020B0604020202020204" pitchFamily="34" charset="0"/>
            </a:endParaRPr>
          </a:p>
          <a:p>
            <a:r>
              <a:rPr lang="en-GB" sz="1050" b="0" i="0" dirty="0">
                <a:solidFill>
                  <a:srgbClr val="000000"/>
                </a:solidFill>
                <a:effectLst/>
                <a:latin typeface="Arial" panose="020B0604020202020204" pitchFamily="34" charset="0"/>
              </a:rPr>
              <a:t>Charmian Lam (Hong Kong, Bachelor of Food and Nutrition Science graduate, the University of Adelaide) </a:t>
            </a:r>
            <a:r>
              <a:rPr lang="en-GB" sz="1050" dirty="0">
                <a:hlinkClick r:id="rId4"/>
              </a:rPr>
              <a:t>https://oshcstudents.com.au/4-differences-between-school-and-universidty-life-and-tips-on-how-to-adjust/</a:t>
            </a:r>
            <a:r>
              <a:rPr lang="en-GB" sz="1050" dirty="0"/>
              <a:t> </a:t>
            </a:r>
            <a:r>
              <a:rPr lang="en-GB" sz="900" dirty="0">
                <a:solidFill>
                  <a:srgbClr val="000000"/>
                </a:solidFill>
                <a:latin typeface="Open Sans" panose="020B0606030504020204" pitchFamily="34" charset="0"/>
              </a:rPr>
              <a:t>(Accessed on 17/09/22)</a:t>
            </a:r>
            <a:endParaRPr lang="en-GB" sz="900" dirty="0"/>
          </a:p>
          <a:p>
            <a:endParaRPr lang="en-GB" sz="1400" b="1" i="1" dirty="0">
              <a:solidFill>
                <a:srgbClr val="000000"/>
              </a:solidFill>
              <a:effectLst/>
              <a:latin typeface="Arial" panose="020B0604020202020204" pitchFamily="34" charset="0"/>
              <a:cs typeface="Arial" panose="020B0604020202020204" pitchFamily="34" charset="0"/>
            </a:endParaRPr>
          </a:p>
          <a:p>
            <a:r>
              <a:rPr lang="en-GB" sz="1050" dirty="0"/>
              <a:t>Masterclass (2021) </a:t>
            </a:r>
            <a:r>
              <a:rPr lang="en-GB" sz="800" b="1" i="1" dirty="0">
                <a:solidFill>
                  <a:srgbClr val="000000"/>
                </a:solidFill>
                <a:effectLst/>
                <a:latin typeface="Arial" panose="020B0604020202020204" pitchFamily="34" charset="0"/>
                <a:cs typeface="Arial" panose="020B0604020202020204" pitchFamily="34" charset="0"/>
              </a:rPr>
              <a:t>How to Improve Your Research Skills: 6 Research Tips</a:t>
            </a:r>
            <a:r>
              <a:rPr lang="en-GB" sz="800" dirty="0">
                <a:solidFill>
                  <a:srgbClr val="000000"/>
                </a:solidFill>
                <a:effectLst/>
                <a:latin typeface="Arial" panose="020B0604020202020204" pitchFamily="34" charset="0"/>
                <a:cs typeface="Arial" panose="020B0604020202020204" pitchFamily="34" charset="0"/>
              </a:rPr>
              <a:t>. Available at: </a:t>
            </a:r>
            <a:r>
              <a:rPr lang="en-GB" sz="800" dirty="0">
                <a:hlinkClick r:id="rId5"/>
              </a:rPr>
              <a:t>https://www.masterclass.com/articles/how-to-improve-your-research-skills#3SndQbgF4Spc8LOM37y2As</a:t>
            </a:r>
            <a:r>
              <a:rPr lang="en-GB" sz="800" dirty="0">
                <a:solidFill>
                  <a:srgbClr val="000000"/>
                </a:solidFill>
                <a:latin typeface="Open Sans" panose="020B0606030504020204" pitchFamily="34" charset="0"/>
              </a:rPr>
              <a:t>  (Accessed on 17/09/22)</a:t>
            </a:r>
            <a:endParaRPr lang="en-GB" sz="1050" dirty="0"/>
          </a:p>
          <a:p>
            <a:endParaRPr lang="en-GB" sz="1050" b="1" i="1" dirty="0">
              <a:solidFill>
                <a:srgbClr val="000000"/>
              </a:solidFill>
              <a:effectLst/>
              <a:latin typeface="Arial" panose="020B0604020202020204" pitchFamily="34" charset="0"/>
              <a:cs typeface="Arial" panose="020B0604020202020204" pitchFamily="34" charset="0"/>
            </a:endParaRPr>
          </a:p>
          <a:p>
            <a:endParaRPr lang="en-GB" sz="1050" dirty="0"/>
          </a:p>
          <a:p>
            <a:endParaRPr lang="en-GB" sz="1050" dirty="0"/>
          </a:p>
          <a:p>
            <a:r>
              <a:rPr lang="en-GB" sz="1050" dirty="0"/>
              <a:t> </a:t>
            </a:r>
          </a:p>
          <a:p>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4174285"/>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TM02900688[[fn=Facet]]</Template>
  <TotalTime>492</TotalTime>
  <Words>1689</Words>
  <Application>Microsoft Office PowerPoint</Application>
  <PresentationFormat>Widescreen</PresentationFormat>
  <Paragraphs>33</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Open Sans</vt:lpstr>
      <vt:lpstr>Trebuchet MS</vt:lpstr>
      <vt:lpstr>Wingdings</vt:lpstr>
      <vt:lpstr>Wingdings 3</vt:lpstr>
      <vt:lpstr>Facet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critical thinking?</dc:title>
  <dc:creator>Toni Davies</dc:creator>
  <cp:lastModifiedBy>Toni Davies</cp:lastModifiedBy>
  <cp:revision>1</cp:revision>
  <dcterms:created xsi:type="dcterms:W3CDTF">2022-09-05T17:15:02Z</dcterms:created>
  <dcterms:modified xsi:type="dcterms:W3CDTF">2022-09-22T18:58:51Z</dcterms:modified>
</cp:coreProperties>
</file>