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363" r:id="rId2"/>
    <p:sldId id="256" r:id="rId3"/>
    <p:sldId id="257" r:id="rId4"/>
    <p:sldId id="258" r:id="rId5"/>
    <p:sldId id="259" r:id="rId6"/>
    <p:sldId id="260" r:id="rId7"/>
    <p:sldId id="261" r:id="rId8"/>
    <p:sldId id="370" r:id="rId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3065EC-E9C0-4AE3-9A6B-473551A1685B}" v="13" dt="2025-02-22T15:56:48.8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16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2ABD6058-C98B-4957-B401-B3EC03A37107}"/>
    <pc:docChg chg="modSld">
      <pc:chgData name="Piyumika Kithulgoda Gamage" userId="8130ac14-9727-4963-a006-512f362f8357" providerId="ADAL" clId="{2ABD6058-C98B-4957-B401-B3EC03A37107}" dt="2023-11-04T13:42:29.274" v="3" actId="1076"/>
      <pc:docMkLst>
        <pc:docMk/>
      </pc:docMkLst>
      <pc:sldChg chg="modSp">
        <pc:chgData name="Piyumika Kithulgoda Gamage" userId="8130ac14-9727-4963-a006-512f362f8357" providerId="ADAL" clId="{2ABD6058-C98B-4957-B401-B3EC03A37107}" dt="2023-11-04T13:42:29.274" v="3" actId="1076"/>
        <pc:sldMkLst>
          <pc:docMk/>
          <pc:sldMk cId="1354642661" sldId="394"/>
        </pc:sldMkLst>
      </pc:sldChg>
    </pc:docChg>
  </pc:docChgLst>
  <pc:docChgLst>
    <pc:chgData name="Piyumika Kithulgoda Gamage" userId="8130ac14-9727-4963-a006-512f362f8357" providerId="ADAL" clId="{603065EC-E9C0-4AE3-9A6B-473551A1685B}"/>
    <pc:docChg chg="undo custSel addSld delSld modSld modMainMaster">
      <pc:chgData name="Piyumika Kithulgoda Gamage" userId="8130ac14-9727-4963-a006-512f362f8357" providerId="ADAL" clId="{603065EC-E9C0-4AE3-9A6B-473551A1685B}" dt="2025-02-22T16:15:58.034" v="261" actId="20577"/>
      <pc:docMkLst>
        <pc:docMk/>
      </pc:docMkLst>
      <pc:sldChg chg="modSp add del mod">
        <pc:chgData name="Piyumika Kithulgoda Gamage" userId="8130ac14-9727-4963-a006-512f362f8357" providerId="ADAL" clId="{603065EC-E9C0-4AE3-9A6B-473551A1685B}" dt="2025-02-22T15:54:40.218" v="43" actId="5793"/>
        <pc:sldMkLst>
          <pc:docMk/>
          <pc:sldMk cId="0" sldId="256"/>
        </pc:sldMkLst>
        <pc:spChg chg="mod">
          <ac:chgData name="Piyumika Kithulgoda Gamage" userId="8130ac14-9727-4963-a006-512f362f8357" providerId="ADAL" clId="{603065EC-E9C0-4AE3-9A6B-473551A1685B}" dt="2025-02-22T15:54:35.934" v="42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Piyumika Kithulgoda Gamage" userId="8130ac14-9727-4963-a006-512f362f8357" providerId="ADAL" clId="{603065EC-E9C0-4AE3-9A6B-473551A1685B}" dt="2025-02-22T15:54:40.218" v="43" actId="5793"/>
          <ac:spMkLst>
            <pc:docMk/>
            <pc:sldMk cId="0" sldId="256"/>
            <ac:spMk id="3" creationId="{00000000-0000-0000-0000-000000000000}"/>
          </ac:spMkLst>
        </pc:spChg>
      </pc:sldChg>
      <pc:sldChg chg="add del">
        <pc:chgData name="Piyumika Kithulgoda Gamage" userId="8130ac14-9727-4963-a006-512f362f8357" providerId="ADAL" clId="{603065EC-E9C0-4AE3-9A6B-473551A1685B}" dt="2025-02-22T15:52:40.024" v="10"/>
        <pc:sldMkLst>
          <pc:docMk/>
          <pc:sldMk cId="0" sldId="257"/>
        </pc:sldMkLst>
      </pc:sldChg>
      <pc:sldChg chg="addSp delSp modSp add del mod">
        <pc:chgData name="Piyumika Kithulgoda Gamage" userId="8130ac14-9727-4963-a006-512f362f8357" providerId="ADAL" clId="{603065EC-E9C0-4AE3-9A6B-473551A1685B}" dt="2025-02-22T16:14:36.740" v="232" actId="20577"/>
        <pc:sldMkLst>
          <pc:docMk/>
          <pc:sldMk cId="0" sldId="258"/>
        </pc:sldMkLst>
        <pc:spChg chg="del mod">
          <ac:chgData name="Piyumika Kithulgoda Gamage" userId="8130ac14-9727-4963-a006-512f362f8357" providerId="ADAL" clId="{603065EC-E9C0-4AE3-9A6B-473551A1685B}" dt="2025-02-22T15:56:41.648" v="214"/>
          <ac:spMkLst>
            <pc:docMk/>
            <pc:sldMk cId="0" sldId="258"/>
            <ac:spMk id="3" creationId="{00000000-0000-0000-0000-000000000000}"/>
          </ac:spMkLst>
        </pc:spChg>
        <pc:spChg chg="add">
          <ac:chgData name="Piyumika Kithulgoda Gamage" userId="8130ac14-9727-4963-a006-512f362f8357" providerId="ADAL" clId="{603065EC-E9C0-4AE3-9A6B-473551A1685B}" dt="2025-02-22T15:56:38.054" v="211"/>
          <ac:spMkLst>
            <pc:docMk/>
            <pc:sldMk cId="0" sldId="258"/>
            <ac:spMk id="4" creationId="{E9878B67-611A-287C-2AC7-CF94F7050105}"/>
          </ac:spMkLst>
        </pc:spChg>
        <pc:spChg chg="add mod">
          <ac:chgData name="Piyumika Kithulgoda Gamage" userId="8130ac14-9727-4963-a006-512f362f8357" providerId="ADAL" clId="{603065EC-E9C0-4AE3-9A6B-473551A1685B}" dt="2025-02-22T16:14:36.740" v="232" actId="20577"/>
          <ac:spMkLst>
            <pc:docMk/>
            <pc:sldMk cId="0" sldId="258"/>
            <ac:spMk id="5" creationId="{488E4D43-9155-7289-13ED-E3F49460B96E}"/>
          </ac:spMkLst>
        </pc:spChg>
      </pc:sldChg>
      <pc:sldChg chg="add del">
        <pc:chgData name="Piyumika Kithulgoda Gamage" userId="8130ac14-9727-4963-a006-512f362f8357" providerId="ADAL" clId="{603065EC-E9C0-4AE3-9A6B-473551A1685B}" dt="2025-02-22T15:52:40.024" v="10"/>
        <pc:sldMkLst>
          <pc:docMk/>
          <pc:sldMk cId="0" sldId="259"/>
        </pc:sldMkLst>
      </pc:sldChg>
      <pc:sldChg chg="modSp add del mod">
        <pc:chgData name="Piyumika Kithulgoda Gamage" userId="8130ac14-9727-4963-a006-512f362f8357" providerId="ADAL" clId="{603065EC-E9C0-4AE3-9A6B-473551A1685B}" dt="2025-02-22T16:15:08.805" v="247" actId="20577"/>
        <pc:sldMkLst>
          <pc:docMk/>
          <pc:sldMk cId="0" sldId="260"/>
        </pc:sldMkLst>
        <pc:spChg chg="mod">
          <ac:chgData name="Piyumika Kithulgoda Gamage" userId="8130ac14-9727-4963-a006-512f362f8357" providerId="ADAL" clId="{603065EC-E9C0-4AE3-9A6B-473551A1685B}" dt="2025-02-22T16:15:08.805" v="247" actId="20577"/>
          <ac:spMkLst>
            <pc:docMk/>
            <pc:sldMk cId="0" sldId="260"/>
            <ac:spMk id="3" creationId="{00000000-0000-0000-0000-000000000000}"/>
          </ac:spMkLst>
        </pc:spChg>
      </pc:sldChg>
      <pc:sldChg chg="add del">
        <pc:chgData name="Piyumika Kithulgoda Gamage" userId="8130ac14-9727-4963-a006-512f362f8357" providerId="ADAL" clId="{603065EC-E9C0-4AE3-9A6B-473551A1685B}" dt="2025-02-22T15:52:40.024" v="10"/>
        <pc:sldMkLst>
          <pc:docMk/>
          <pc:sldMk cId="0" sldId="261"/>
        </pc:sldMkLst>
      </pc:sldChg>
      <pc:sldChg chg="add del">
        <pc:chgData name="Piyumika Kithulgoda Gamage" userId="8130ac14-9727-4963-a006-512f362f8357" providerId="ADAL" clId="{603065EC-E9C0-4AE3-9A6B-473551A1685B}" dt="2025-02-22T16:15:34.311" v="248" actId="47"/>
        <pc:sldMkLst>
          <pc:docMk/>
          <pc:sldMk cId="0" sldId="262"/>
        </pc:sldMkLst>
      </pc:sldChg>
      <pc:sldChg chg="add del">
        <pc:chgData name="Piyumika Kithulgoda Gamage" userId="8130ac14-9727-4963-a006-512f362f8357" providerId="ADAL" clId="{603065EC-E9C0-4AE3-9A6B-473551A1685B}" dt="2025-02-22T16:15:37.122" v="249" actId="47"/>
        <pc:sldMkLst>
          <pc:docMk/>
          <pc:sldMk cId="0" sldId="263"/>
        </pc:sldMkLst>
      </pc:sldChg>
      <pc:sldChg chg="del">
        <pc:chgData name="Piyumika Kithulgoda Gamage" userId="8130ac14-9727-4963-a006-512f362f8357" providerId="ADAL" clId="{603065EC-E9C0-4AE3-9A6B-473551A1685B}" dt="2025-02-22T15:52:24.809" v="0" actId="47"/>
        <pc:sldMkLst>
          <pc:docMk/>
          <pc:sldMk cId="0" sldId="331"/>
        </pc:sldMkLst>
      </pc:sldChg>
      <pc:sldChg chg="modSp mod">
        <pc:chgData name="Piyumika Kithulgoda Gamage" userId="8130ac14-9727-4963-a006-512f362f8357" providerId="ADAL" clId="{603065EC-E9C0-4AE3-9A6B-473551A1685B}" dt="2025-02-22T16:15:58.034" v="261" actId="20577"/>
        <pc:sldMkLst>
          <pc:docMk/>
          <pc:sldMk cId="2370100439" sldId="363"/>
        </pc:sldMkLst>
        <pc:spChg chg="mod">
          <ac:chgData name="Piyumika Kithulgoda Gamage" userId="8130ac14-9727-4963-a006-512f362f8357" providerId="ADAL" clId="{603065EC-E9C0-4AE3-9A6B-473551A1685B}" dt="2025-02-22T16:15:58.034" v="261" actId="20577"/>
          <ac:spMkLst>
            <pc:docMk/>
            <pc:sldMk cId="2370100439" sldId="363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603065EC-E9C0-4AE3-9A6B-473551A1685B}" dt="2025-02-22T15:52:53.571" v="32" actId="47"/>
        <pc:sldMkLst>
          <pc:docMk/>
          <pc:sldMk cId="2539968842" sldId="369"/>
        </pc:sldMkLst>
      </pc:sldChg>
      <pc:sldChg chg="modSp mod">
        <pc:chgData name="Piyumika Kithulgoda Gamage" userId="8130ac14-9727-4963-a006-512f362f8357" providerId="ADAL" clId="{603065EC-E9C0-4AE3-9A6B-473551A1685B}" dt="2025-02-22T15:52:59.093" v="33" actId="6549"/>
        <pc:sldMkLst>
          <pc:docMk/>
          <pc:sldMk cId="349127884" sldId="370"/>
        </pc:sldMkLst>
        <pc:spChg chg="mod">
          <ac:chgData name="Piyumika Kithulgoda Gamage" userId="8130ac14-9727-4963-a006-512f362f8357" providerId="ADAL" clId="{603065EC-E9C0-4AE3-9A6B-473551A1685B}" dt="2025-02-22T15:52:59.093" v="33" actId="6549"/>
          <ac:spMkLst>
            <pc:docMk/>
            <pc:sldMk cId="349127884" sldId="370"/>
            <ac:spMk id="6" creationId="{6BFF820E-EFEA-40D3-B4C4-627FFA8068CE}"/>
          </ac:spMkLst>
        </pc:spChg>
      </pc:sldChg>
      <pc:sldChg chg="del">
        <pc:chgData name="Piyumika Kithulgoda Gamage" userId="8130ac14-9727-4963-a006-512f362f8357" providerId="ADAL" clId="{603065EC-E9C0-4AE3-9A6B-473551A1685B}" dt="2025-02-22T15:52:25.724" v="3" actId="47"/>
        <pc:sldMkLst>
          <pc:docMk/>
          <pc:sldMk cId="1786836640" sldId="383"/>
        </pc:sldMkLst>
      </pc:sldChg>
      <pc:sldChg chg="del">
        <pc:chgData name="Piyumika Kithulgoda Gamage" userId="8130ac14-9727-4963-a006-512f362f8357" providerId="ADAL" clId="{603065EC-E9C0-4AE3-9A6B-473551A1685B}" dt="2025-02-22T15:52:48.846" v="25" actId="47"/>
        <pc:sldMkLst>
          <pc:docMk/>
          <pc:sldMk cId="1863228349" sldId="384"/>
        </pc:sldMkLst>
      </pc:sldChg>
      <pc:sldChg chg="del">
        <pc:chgData name="Piyumika Kithulgoda Gamage" userId="8130ac14-9727-4963-a006-512f362f8357" providerId="ADAL" clId="{603065EC-E9C0-4AE3-9A6B-473551A1685B}" dt="2025-02-22T15:52:25.554" v="1" actId="47"/>
        <pc:sldMkLst>
          <pc:docMk/>
          <pc:sldMk cId="990612302" sldId="390"/>
        </pc:sldMkLst>
      </pc:sldChg>
      <pc:sldChg chg="del">
        <pc:chgData name="Piyumika Kithulgoda Gamage" userId="8130ac14-9727-4963-a006-512f362f8357" providerId="ADAL" clId="{603065EC-E9C0-4AE3-9A6B-473551A1685B}" dt="2025-02-22T15:52:25.658" v="2" actId="47"/>
        <pc:sldMkLst>
          <pc:docMk/>
          <pc:sldMk cId="4018339129" sldId="391"/>
        </pc:sldMkLst>
      </pc:sldChg>
      <pc:sldChg chg="del">
        <pc:chgData name="Piyumika Kithulgoda Gamage" userId="8130ac14-9727-4963-a006-512f362f8357" providerId="ADAL" clId="{603065EC-E9C0-4AE3-9A6B-473551A1685B}" dt="2025-02-22T15:52:26.778" v="4" actId="47"/>
        <pc:sldMkLst>
          <pc:docMk/>
          <pc:sldMk cId="1354642661" sldId="394"/>
        </pc:sldMkLst>
      </pc:sldChg>
      <pc:sldChg chg="del">
        <pc:chgData name="Piyumika Kithulgoda Gamage" userId="8130ac14-9727-4963-a006-512f362f8357" providerId="ADAL" clId="{603065EC-E9C0-4AE3-9A6B-473551A1685B}" dt="2025-02-22T15:52:27.236" v="5" actId="47"/>
        <pc:sldMkLst>
          <pc:docMk/>
          <pc:sldMk cId="4073967735" sldId="395"/>
        </pc:sldMkLst>
      </pc:sldChg>
      <pc:sldChg chg="del">
        <pc:chgData name="Piyumika Kithulgoda Gamage" userId="8130ac14-9727-4963-a006-512f362f8357" providerId="ADAL" clId="{603065EC-E9C0-4AE3-9A6B-473551A1685B}" dt="2025-02-22T15:52:27.413" v="6" actId="47"/>
        <pc:sldMkLst>
          <pc:docMk/>
          <pc:sldMk cId="2947701085" sldId="396"/>
        </pc:sldMkLst>
      </pc:sldChg>
      <pc:sldChg chg="del">
        <pc:chgData name="Piyumika Kithulgoda Gamage" userId="8130ac14-9727-4963-a006-512f362f8357" providerId="ADAL" clId="{603065EC-E9C0-4AE3-9A6B-473551A1685B}" dt="2025-02-22T15:52:44.542" v="11" actId="47"/>
        <pc:sldMkLst>
          <pc:docMk/>
          <pc:sldMk cId="862703665" sldId="397"/>
        </pc:sldMkLst>
      </pc:sldChg>
      <pc:sldChg chg="del">
        <pc:chgData name="Piyumika Kithulgoda Gamage" userId="8130ac14-9727-4963-a006-512f362f8357" providerId="ADAL" clId="{603065EC-E9C0-4AE3-9A6B-473551A1685B}" dt="2025-02-22T15:52:46.594" v="19" actId="47"/>
        <pc:sldMkLst>
          <pc:docMk/>
          <pc:sldMk cId="3029102093" sldId="398"/>
        </pc:sldMkLst>
      </pc:sldChg>
      <pc:sldChg chg="del">
        <pc:chgData name="Piyumika Kithulgoda Gamage" userId="8130ac14-9727-4963-a006-512f362f8357" providerId="ADAL" clId="{603065EC-E9C0-4AE3-9A6B-473551A1685B}" dt="2025-02-22T15:52:48.696" v="24" actId="47"/>
        <pc:sldMkLst>
          <pc:docMk/>
          <pc:sldMk cId="3851746840" sldId="399"/>
        </pc:sldMkLst>
      </pc:sldChg>
      <pc:sldChg chg="del">
        <pc:chgData name="Piyumika Kithulgoda Gamage" userId="8130ac14-9727-4963-a006-512f362f8357" providerId="ADAL" clId="{603065EC-E9C0-4AE3-9A6B-473551A1685B}" dt="2025-02-22T15:52:47.221" v="20" actId="47"/>
        <pc:sldMkLst>
          <pc:docMk/>
          <pc:sldMk cId="2902589833" sldId="400"/>
        </pc:sldMkLst>
      </pc:sldChg>
      <pc:sldChg chg="del">
        <pc:chgData name="Piyumika Kithulgoda Gamage" userId="8130ac14-9727-4963-a006-512f362f8357" providerId="ADAL" clId="{603065EC-E9C0-4AE3-9A6B-473551A1685B}" dt="2025-02-22T15:52:48.356" v="22" actId="47"/>
        <pc:sldMkLst>
          <pc:docMk/>
          <pc:sldMk cId="79300541" sldId="401"/>
        </pc:sldMkLst>
      </pc:sldChg>
      <pc:sldChg chg="del">
        <pc:chgData name="Piyumika Kithulgoda Gamage" userId="8130ac14-9727-4963-a006-512f362f8357" providerId="ADAL" clId="{603065EC-E9C0-4AE3-9A6B-473551A1685B}" dt="2025-02-22T15:52:49.497" v="26" actId="47"/>
        <pc:sldMkLst>
          <pc:docMk/>
          <pc:sldMk cId="3335617139" sldId="402"/>
        </pc:sldMkLst>
      </pc:sldChg>
      <pc:sldChg chg="del">
        <pc:chgData name="Piyumika Kithulgoda Gamage" userId="8130ac14-9727-4963-a006-512f362f8357" providerId="ADAL" clId="{603065EC-E9C0-4AE3-9A6B-473551A1685B}" dt="2025-02-22T15:52:50.758" v="28" actId="47"/>
        <pc:sldMkLst>
          <pc:docMk/>
          <pc:sldMk cId="4022795664" sldId="403"/>
        </pc:sldMkLst>
      </pc:sldChg>
      <pc:sldChg chg="del">
        <pc:chgData name="Piyumika Kithulgoda Gamage" userId="8130ac14-9727-4963-a006-512f362f8357" providerId="ADAL" clId="{603065EC-E9C0-4AE3-9A6B-473551A1685B}" dt="2025-02-22T15:52:51.299" v="29" actId="47"/>
        <pc:sldMkLst>
          <pc:docMk/>
          <pc:sldMk cId="1677121903" sldId="404"/>
        </pc:sldMkLst>
      </pc:sldChg>
      <pc:sldChg chg="del">
        <pc:chgData name="Piyumika Kithulgoda Gamage" userId="8130ac14-9727-4963-a006-512f362f8357" providerId="ADAL" clId="{603065EC-E9C0-4AE3-9A6B-473551A1685B}" dt="2025-02-22T15:52:52.720" v="31" actId="47"/>
        <pc:sldMkLst>
          <pc:docMk/>
          <pc:sldMk cId="1014671949" sldId="405"/>
        </pc:sldMkLst>
      </pc:sldChg>
      <pc:sldChg chg="del">
        <pc:chgData name="Piyumika Kithulgoda Gamage" userId="8130ac14-9727-4963-a006-512f362f8357" providerId="ADAL" clId="{603065EC-E9C0-4AE3-9A6B-473551A1685B}" dt="2025-02-22T15:52:27.598" v="7" actId="47"/>
        <pc:sldMkLst>
          <pc:docMk/>
          <pc:sldMk cId="4050875023" sldId="406"/>
        </pc:sldMkLst>
      </pc:sldChg>
      <pc:sldChg chg="del">
        <pc:chgData name="Piyumika Kithulgoda Gamage" userId="8130ac14-9727-4963-a006-512f362f8357" providerId="ADAL" clId="{603065EC-E9C0-4AE3-9A6B-473551A1685B}" dt="2025-02-22T15:52:48.561" v="23" actId="47"/>
        <pc:sldMkLst>
          <pc:docMk/>
          <pc:sldMk cId="3190612546" sldId="407"/>
        </pc:sldMkLst>
      </pc:sldChg>
      <pc:sldChg chg="del">
        <pc:chgData name="Piyumika Kithulgoda Gamage" userId="8130ac14-9727-4963-a006-512f362f8357" providerId="ADAL" clId="{603065EC-E9C0-4AE3-9A6B-473551A1685B}" dt="2025-02-22T15:52:51.933" v="30" actId="47"/>
        <pc:sldMkLst>
          <pc:docMk/>
          <pc:sldMk cId="4156886232" sldId="408"/>
        </pc:sldMkLst>
      </pc:sldChg>
      <pc:sldChg chg="del">
        <pc:chgData name="Piyumika Kithulgoda Gamage" userId="8130ac14-9727-4963-a006-512f362f8357" providerId="ADAL" clId="{603065EC-E9C0-4AE3-9A6B-473551A1685B}" dt="2025-02-22T15:52:45.597" v="16" actId="47"/>
        <pc:sldMkLst>
          <pc:docMk/>
          <pc:sldMk cId="1473351453" sldId="409"/>
        </pc:sldMkLst>
      </pc:sldChg>
      <pc:sldChg chg="del">
        <pc:chgData name="Piyumika Kithulgoda Gamage" userId="8130ac14-9727-4963-a006-512f362f8357" providerId="ADAL" clId="{603065EC-E9C0-4AE3-9A6B-473551A1685B}" dt="2025-02-22T15:52:45.676" v="17" actId="47"/>
        <pc:sldMkLst>
          <pc:docMk/>
          <pc:sldMk cId="668409956" sldId="410"/>
        </pc:sldMkLst>
      </pc:sldChg>
      <pc:sldChg chg="del">
        <pc:chgData name="Piyumika Kithulgoda Gamage" userId="8130ac14-9727-4963-a006-512f362f8357" providerId="ADAL" clId="{603065EC-E9C0-4AE3-9A6B-473551A1685B}" dt="2025-02-22T15:52:45.291" v="12" actId="47"/>
        <pc:sldMkLst>
          <pc:docMk/>
          <pc:sldMk cId="3862070972" sldId="411"/>
        </pc:sldMkLst>
      </pc:sldChg>
      <pc:sldChg chg="del">
        <pc:chgData name="Piyumika Kithulgoda Gamage" userId="8130ac14-9727-4963-a006-512f362f8357" providerId="ADAL" clId="{603065EC-E9C0-4AE3-9A6B-473551A1685B}" dt="2025-02-22T15:52:45.376" v="13" actId="47"/>
        <pc:sldMkLst>
          <pc:docMk/>
          <pc:sldMk cId="1934165262" sldId="412"/>
        </pc:sldMkLst>
      </pc:sldChg>
      <pc:sldChg chg="del">
        <pc:chgData name="Piyumika Kithulgoda Gamage" userId="8130ac14-9727-4963-a006-512f362f8357" providerId="ADAL" clId="{603065EC-E9C0-4AE3-9A6B-473551A1685B}" dt="2025-02-22T15:52:45.454" v="14" actId="47"/>
        <pc:sldMkLst>
          <pc:docMk/>
          <pc:sldMk cId="2663018657" sldId="413"/>
        </pc:sldMkLst>
      </pc:sldChg>
      <pc:sldChg chg="del">
        <pc:chgData name="Piyumika Kithulgoda Gamage" userId="8130ac14-9727-4963-a006-512f362f8357" providerId="ADAL" clId="{603065EC-E9C0-4AE3-9A6B-473551A1685B}" dt="2025-02-22T15:52:45.550" v="15" actId="47"/>
        <pc:sldMkLst>
          <pc:docMk/>
          <pc:sldMk cId="3727363048" sldId="414"/>
        </pc:sldMkLst>
      </pc:sldChg>
      <pc:sldChg chg="del">
        <pc:chgData name="Piyumika Kithulgoda Gamage" userId="8130ac14-9727-4963-a006-512f362f8357" providerId="ADAL" clId="{603065EC-E9C0-4AE3-9A6B-473551A1685B}" dt="2025-02-22T15:52:45.755" v="18" actId="47"/>
        <pc:sldMkLst>
          <pc:docMk/>
          <pc:sldMk cId="3853625039" sldId="415"/>
        </pc:sldMkLst>
      </pc:sldChg>
      <pc:sldChg chg="del">
        <pc:chgData name="Piyumika Kithulgoda Gamage" userId="8130ac14-9727-4963-a006-512f362f8357" providerId="ADAL" clId="{603065EC-E9C0-4AE3-9A6B-473551A1685B}" dt="2025-02-22T15:52:47.597" v="21" actId="47"/>
        <pc:sldMkLst>
          <pc:docMk/>
          <pc:sldMk cId="1153480363" sldId="416"/>
        </pc:sldMkLst>
      </pc:sldChg>
      <pc:sldChg chg="del">
        <pc:chgData name="Piyumika Kithulgoda Gamage" userId="8130ac14-9727-4963-a006-512f362f8357" providerId="ADAL" clId="{603065EC-E9C0-4AE3-9A6B-473551A1685B}" dt="2025-02-22T15:52:50.098" v="27" actId="47"/>
        <pc:sldMkLst>
          <pc:docMk/>
          <pc:sldMk cId="119275067" sldId="417"/>
        </pc:sldMkLst>
      </pc:sldChg>
      <pc:sldMasterChg chg="modSldLayout">
        <pc:chgData name="Piyumika Kithulgoda Gamage" userId="8130ac14-9727-4963-a006-512f362f8357" providerId="ADAL" clId="{603065EC-E9C0-4AE3-9A6B-473551A1685B}" dt="2025-02-22T15:54:08.326" v="38" actId="113"/>
        <pc:sldMasterMkLst>
          <pc:docMk/>
          <pc:sldMasterMk cId="0" sldId="2147483677"/>
        </pc:sldMasterMkLst>
        <pc:sldLayoutChg chg="modSp">
          <pc:chgData name="Piyumika Kithulgoda Gamage" userId="8130ac14-9727-4963-a006-512f362f8357" providerId="ADAL" clId="{603065EC-E9C0-4AE3-9A6B-473551A1685B}" dt="2025-02-22T15:54:08.326" v="38" actId="113"/>
          <pc:sldLayoutMkLst>
            <pc:docMk/>
            <pc:sldMasterMk cId="0" sldId="2147483677"/>
            <pc:sldLayoutMk cId="258251497" sldId="2147483787"/>
          </pc:sldLayoutMkLst>
          <pc:spChg chg="mod">
            <ac:chgData name="Piyumika Kithulgoda Gamage" userId="8130ac14-9727-4963-a006-512f362f8357" providerId="ADAL" clId="{603065EC-E9C0-4AE3-9A6B-473551A1685B}" dt="2025-02-22T15:54:08.326" v="38" actId="113"/>
            <ac:spMkLst>
              <pc:docMk/>
              <pc:sldMasterMk cId="0" sldId="2147483677"/>
              <pc:sldLayoutMk cId="258251497" sldId="2147483787"/>
              <ac:spMk id="2" creationId="{00000000-0000-0000-0000-000000000000}"/>
            </ac:spMkLst>
          </pc:spChg>
          <pc:spChg chg="mod">
            <ac:chgData name="Piyumika Kithulgoda Gamage" userId="8130ac14-9727-4963-a006-512f362f8357" providerId="ADAL" clId="{603065EC-E9C0-4AE3-9A6B-473551A1685B}" dt="2025-02-22T15:53:45.502" v="37" actId="255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</pc:sldLayoutChg>
      </pc:sldMasterChg>
    </pc:docChg>
  </pc:docChgLst>
  <pc:docChgLst>
    <pc:chgData name="Piyumika Kithulgoda Gamage" userId="8130ac14-9727-4963-a006-512f362f8357" providerId="ADAL" clId="{7605A86B-99E0-4A83-85AB-BB3B28C690CA}"/>
    <pc:docChg chg="undo custSel addSld modSld">
      <pc:chgData name="Piyumika Kithulgoda Gamage" userId="8130ac14-9727-4963-a006-512f362f8357" providerId="ADAL" clId="{7605A86B-99E0-4A83-85AB-BB3B28C690CA}" dt="2024-10-14T12:13:36.334" v="184" actId="20577"/>
      <pc:docMkLst>
        <pc:docMk/>
      </pc:docMkLst>
      <pc:sldChg chg="modSp mod">
        <pc:chgData name="Piyumika Kithulgoda Gamage" userId="8130ac14-9727-4963-a006-512f362f8357" providerId="ADAL" clId="{7605A86B-99E0-4A83-85AB-BB3B28C690CA}" dt="2024-10-14T12:13:36.334" v="184" actId="20577"/>
        <pc:sldMkLst>
          <pc:docMk/>
          <pc:sldMk cId="2370100439" sldId="363"/>
        </pc:sldMkLst>
      </pc:sldChg>
      <pc:sldChg chg="addSp modSp new mod modClrScheme chgLayout">
        <pc:chgData name="Piyumika Kithulgoda Gamage" userId="8130ac14-9727-4963-a006-512f362f8357" providerId="ADAL" clId="{7605A86B-99E0-4A83-85AB-BB3B28C690CA}" dt="2024-10-14T11:41:19.413" v="8" actId="255"/>
        <pc:sldMkLst>
          <pc:docMk/>
          <pc:sldMk cId="3862070972" sldId="411"/>
        </pc:sldMkLst>
      </pc:sldChg>
      <pc:sldChg chg="addSp modSp add mod">
        <pc:chgData name="Piyumika Kithulgoda Gamage" userId="8130ac14-9727-4963-a006-512f362f8357" providerId="ADAL" clId="{7605A86B-99E0-4A83-85AB-BB3B28C690CA}" dt="2024-10-14T11:44:03.069" v="58" actId="255"/>
        <pc:sldMkLst>
          <pc:docMk/>
          <pc:sldMk cId="1934165262" sldId="412"/>
        </pc:sldMkLst>
      </pc:sldChg>
      <pc:sldChg chg="modSp add mod">
        <pc:chgData name="Piyumika Kithulgoda Gamage" userId="8130ac14-9727-4963-a006-512f362f8357" providerId="ADAL" clId="{7605A86B-99E0-4A83-85AB-BB3B28C690CA}" dt="2024-10-14T11:45:06.552" v="74" actId="403"/>
        <pc:sldMkLst>
          <pc:docMk/>
          <pc:sldMk cId="2663018657" sldId="413"/>
        </pc:sldMkLst>
      </pc:sldChg>
      <pc:sldChg chg="modSp add mod">
        <pc:chgData name="Piyumika Kithulgoda Gamage" userId="8130ac14-9727-4963-a006-512f362f8357" providerId="ADAL" clId="{7605A86B-99E0-4A83-85AB-BB3B28C690CA}" dt="2024-10-14T11:48:13.962" v="133" actId="113"/>
        <pc:sldMkLst>
          <pc:docMk/>
          <pc:sldMk cId="3727363048" sldId="414"/>
        </pc:sldMkLst>
      </pc:sldChg>
      <pc:sldChg chg="modSp new mod">
        <pc:chgData name="Piyumika Kithulgoda Gamage" userId="8130ac14-9727-4963-a006-512f362f8357" providerId="ADAL" clId="{7605A86B-99E0-4A83-85AB-BB3B28C690CA}" dt="2024-10-14T11:51:09.657" v="153" actId="20577"/>
        <pc:sldMkLst>
          <pc:docMk/>
          <pc:sldMk cId="3853625039" sldId="415"/>
        </pc:sldMkLst>
      </pc:sldChg>
      <pc:sldChg chg="addSp modSp new mod modClrScheme chgLayout">
        <pc:chgData name="Piyumika Kithulgoda Gamage" userId="8130ac14-9727-4963-a006-512f362f8357" providerId="ADAL" clId="{7605A86B-99E0-4A83-85AB-BB3B28C690CA}" dt="2024-10-14T11:52:31.860" v="165" actId="20577"/>
        <pc:sldMkLst>
          <pc:docMk/>
          <pc:sldMk cId="1153480363" sldId="416"/>
        </pc:sldMkLst>
      </pc:sldChg>
      <pc:sldChg chg="addSp modSp new mod modClrScheme chgLayout">
        <pc:chgData name="Piyumika Kithulgoda Gamage" userId="8130ac14-9727-4963-a006-512f362f8357" providerId="ADAL" clId="{7605A86B-99E0-4A83-85AB-BB3B28C690CA}" dt="2024-10-14T11:53:50.277" v="182" actId="20577"/>
        <pc:sldMkLst>
          <pc:docMk/>
          <pc:sldMk cId="119275067" sldId="417"/>
        </pc:sldMkLst>
      </pc:sldChg>
    </pc:docChg>
  </pc:docChgLst>
  <pc:docChgLst>
    <pc:chgData name="Piyumika Kithulgoda Gamage" userId="8130ac14-9727-4963-a006-512f362f8357" providerId="ADAL" clId="{C2F4CDFC-F7F2-43BB-BA12-1881ADDBA69B}"/>
    <pc:docChg chg="modSld">
      <pc:chgData name="Piyumika Kithulgoda Gamage" userId="8130ac14-9727-4963-a006-512f362f8357" providerId="ADAL" clId="{C2F4CDFC-F7F2-43BB-BA12-1881ADDBA69B}" dt="2023-11-03T13:42:44.103" v="0" actId="1036"/>
      <pc:docMkLst>
        <pc:docMk/>
      </pc:docMkLst>
      <pc:sldChg chg="modSp mod">
        <pc:chgData name="Piyumika Kithulgoda Gamage" userId="8130ac14-9727-4963-a006-512f362f8357" providerId="ADAL" clId="{C2F4CDFC-F7F2-43BB-BA12-1881ADDBA69B}" dt="2023-11-03T13:42:44.103" v="0" actId="1036"/>
        <pc:sldMkLst>
          <pc:docMk/>
          <pc:sldMk cId="1473351453" sldId="40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2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LCBB6004 </a:t>
            </a:r>
            <a:endParaRPr lang="en-GB" alt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</a:t>
            </a:r>
            <a:r>
              <a:rPr lang="en-GB" altLang="en-US" b="1">
                <a:solidFill>
                  <a:srgbClr val="FFFF00"/>
                </a:solidFill>
              </a:rPr>
              <a:t>3 - Seminar 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Analysing </a:t>
            </a:r>
            <a:r>
              <a:rPr lang="en-GB" altLang="en-US" sz="3600" dirty="0">
                <a:solidFill>
                  <a:srgbClr val="FFFF00"/>
                </a:solidFill>
              </a:rPr>
              <a:t>Resources and Capabilities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To deepen understanding of strategic resources and capabilities through a guided reading and creative activity.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Seminar Activity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Activity Purpose: To engage with and apply concepts from Chapter 4 of Whittington’s 'Exploring Strategy'.</a:t>
            </a:r>
          </a:p>
          <a:p>
            <a:r>
              <a:rPr dirty="0"/>
              <a:t>Expected Outcome: Students will identify and articulate key strategic resources and capabilities.</a:t>
            </a:r>
          </a:p>
          <a:p>
            <a:r>
              <a:rPr dirty="0"/>
              <a:t>Duration: 1 hour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Accessing the Chapter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88E4D43-9155-7289-13ED-E3F49460B9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0" y="1481225"/>
            <a:ext cx="10784378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Access the UWTSD Library Portal: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Log in to the UWTSD Library portal to begin.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Locate the Textbook: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Navigate to the e-books section and search for 'Exploring Strategy' by Whittington. Alternatively, you can find the book in the reading materials section on the ‘Strategic Management and Sustainability’ module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Read the Required Chapter: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Open and read Chapter 4: 'Resources and Capabilities'.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Reading 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Focus on identifying key types of resources and capabilities.</a:t>
            </a:r>
          </a:p>
          <a:p>
            <a:r>
              <a:t>Note any case studies or examples.</a:t>
            </a:r>
          </a:p>
          <a:p>
            <a:r>
              <a:t>Think about how these concepts apply to real-world scenarios.</a:t>
            </a:r>
          </a:p>
          <a:p>
            <a:r>
              <a:t>Spend 20 minutes reading and taking notes.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Creative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Create a summary, infographic, or a short presentation.</a:t>
            </a:r>
          </a:p>
          <a:p>
            <a:r>
              <a:rPr dirty="0"/>
              <a:t>Highlight three main points from the chapter.</a:t>
            </a:r>
          </a:p>
          <a:p>
            <a:r>
              <a:rPr dirty="0"/>
              <a:t>Include at least one real-world application.</a:t>
            </a:r>
          </a:p>
          <a:p>
            <a:r>
              <a:rPr lang="en-GB" dirty="0"/>
              <a:t>You may use</a:t>
            </a:r>
            <a:r>
              <a:rPr dirty="0"/>
              <a:t> any digital tool like PowerPoint.</a:t>
            </a:r>
          </a:p>
          <a:p>
            <a:r>
              <a:rPr dirty="0"/>
              <a:t>Spend 30 minutes creating, 10 minutes presenting.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and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Reflect on new insights gained.</a:t>
            </a:r>
          </a:p>
          <a:p>
            <a:r>
              <a:t>Share and discuss your creations.</a:t>
            </a:r>
          </a:p>
          <a:p>
            <a:r>
              <a:t>Provide feedback on peers' work.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641394" y="908720"/>
            <a:ext cx="10909211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Whittington, R. et al., 2020. </a:t>
            </a:r>
            <a:r>
              <a:rPr lang="en-GB" sz="2000" i="1" dirty="0"/>
              <a:t>Exploring Strategy</a:t>
            </a:r>
            <a:r>
              <a:rPr lang="en-GB" sz="2000" dirty="0"/>
              <a:t>. 12 ed. Harlow: Pearson Education Limited.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276</Words>
  <Application>Microsoft Office PowerPoint</Application>
  <PresentationFormat>Widescreen</PresentationFormat>
  <Paragraphs>41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Aharoni</vt:lpstr>
      <vt:lpstr>Arial</vt:lpstr>
      <vt:lpstr>Myriad Pro</vt:lpstr>
      <vt:lpstr>Verdana</vt:lpstr>
      <vt:lpstr>20140311PresentationUWTSDTemplate</vt:lpstr>
      <vt:lpstr>LCBB6004 </vt:lpstr>
      <vt:lpstr>Objective</vt:lpstr>
      <vt:lpstr>Seminar Activity Overview</vt:lpstr>
      <vt:lpstr>Accessing the Chapter</vt:lpstr>
      <vt:lpstr>Reading Instructions</vt:lpstr>
      <vt:lpstr>Creative Activity</vt:lpstr>
      <vt:lpstr>Wrap-Up and Discussion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2</cp:revision>
  <cp:lastPrinted>2018-07-09T15:27:01Z</cp:lastPrinted>
  <dcterms:created xsi:type="dcterms:W3CDTF">2002-10-07T19:43:58Z</dcterms:created>
  <dcterms:modified xsi:type="dcterms:W3CDTF">2025-02-22T16:16:00Z</dcterms:modified>
</cp:coreProperties>
</file>