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4825" r:id="rId3"/>
    <p:sldId id="4788" r:id="rId4"/>
    <p:sldId id="259" r:id="rId5"/>
    <p:sldId id="406" r:id="rId6"/>
    <p:sldId id="260" r:id="rId7"/>
    <p:sldId id="4811" r:id="rId8"/>
    <p:sldId id="4786" r:id="rId9"/>
    <p:sldId id="4827" r:id="rId10"/>
    <p:sldId id="4841" r:id="rId11"/>
    <p:sldId id="312" r:id="rId12"/>
    <p:sldId id="4793" r:id="rId13"/>
    <p:sldId id="4829" r:id="rId14"/>
    <p:sldId id="4796" r:id="rId15"/>
    <p:sldId id="4797" r:id="rId16"/>
    <p:sldId id="4838" r:id="rId17"/>
    <p:sldId id="4843" r:id="rId18"/>
    <p:sldId id="4798" r:id="rId19"/>
    <p:sldId id="4844" r:id="rId20"/>
    <p:sldId id="4828" r:id="rId21"/>
    <p:sldId id="4842" r:id="rId22"/>
    <p:sldId id="4813" r:id="rId23"/>
    <p:sldId id="4791" r:id="rId24"/>
    <p:sldId id="4817" r:id="rId25"/>
    <p:sldId id="4819" r:id="rId26"/>
    <p:sldId id="4830" r:id="rId27"/>
    <p:sldId id="4818" r:id="rId28"/>
    <p:sldId id="4831" r:id="rId29"/>
    <p:sldId id="4845" r:id="rId30"/>
    <p:sldId id="4832" r:id="rId31"/>
    <p:sldId id="4846" r:id="rId32"/>
    <p:sldId id="4835" r:id="rId33"/>
    <p:sldId id="4839" r:id="rId34"/>
    <p:sldId id="484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ECEDF4-8655-4702-B24A-DCAC8B43ECFD}" v="451" dt="2025-01-16T16:45:07.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155" autoAdjust="0"/>
  </p:normalViewPr>
  <p:slideViewPr>
    <p:cSldViewPr snapToGrid="0">
      <p:cViewPr varScale="1">
        <p:scale>
          <a:sx n="74" d="100"/>
          <a:sy n="74" d="100"/>
        </p:scale>
        <p:origin x="9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A6ECEDF4-8655-4702-B24A-DCAC8B43ECFD}"/>
    <pc:docChg chg="undo custSel addSld delSld modSld sldOrd">
      <pc:chgData name="Jessica Newport" userId="dede3334-717e-4998-a1ad-2432f5a188d4" providerId="ADAL" clId="{A6ECEDF4-8655-4702-B24A-DCAC8B43ECFD}" dt="2025-01-16T16:45:07.533" v="6080"/>
      <pc:docMkLst>
        <pc:docMk/>
      </pc:docMkLst>
      <pc:sldChg chg="modSp mod modTransition">
        <pc:chgData name="Jessica Newport" userId="dede3334-717e-4998-a1ad-2432f5a188d4" providerId="ADAL" clId="{A6ECEDF4-8655-4702-B24A-DCAC8B43ECFD}" dt="2025-01-16T16:45:07.533" v="6080"/>
        <pc:sldMkLst>
          <pc:docMk/>
          <pc:sldMk cId="931301183" sldId="256"/>
        </pc:sldMkLst>
        <pc:spChg chg="mod">
          <ac:chgData name="Jessica Newport" userId="dede3334-717e-4998-a1ad-2432f5a188d4" providerId="ADAL" clId="{A6ECEDF4-8655-4702-B24A-DCAC8B43ECFD}" dt="2025-01-09T13:30:49.735" v="1" actId="20577"/>
          <ac:spMkLst>
            <pc:docMk/>
            <pc:sldMk cId="931301183" sldId="256"/>
            <ac:spMk id="4" creationId="{F87B34D3-CF74-F251-B88E-14F79E250091}"/>
          </ac:spMkLst>
        </pc:spChg>
        <pc:spChg chg="mod">
          <ac:chgData name="Jessica Newport" userId="dede3334-717e-4998-a1ad-2432f5a188d4" providerId="ADAL" clId="{A6ECEDF4-8655-4702-B24A-DCAC8B43ECFD}" dt="2025-01-09T13:31:02.286" v="28" actId="20577"/>
          <ac:spMkLst>
            <pc:docMk/>
            <pc:sldMk cId="931301183" sldId="256"/>
            <ac:spMk id="5" creationId="{066E66B9-5E97-9ABB-EF4B-9D37D0CF9BE5}"/>
          </ac:spMkLst>
        </pc:spChg>
      </pc:sldChg>
      <pc:sldChg chg="delSp modTransition modAnim">
        <pc:chgData name="Jessica Newport" userId="dede3334-717e-4998-a1ad-2432f5a188d4" providerId="ADAL" clId="{A6ECEDF4-8655-4702-B24A-DCAC8B43ECFD}" dt="2025-01-16T16:45:07.533" v="6080"/>
        <pc:sldMkLst>
          <pc:docMk/>
          <pc:sldMk cId="3543543684" sldId="259"/>
        </pc:sldMkLst>
        <pc:picChg chg="del">
          <ac:chgData name="Jessica Newport" userId="dede3334-717e-4998-a1ad-2432f5a188d4" providerId="ADAL" clId="{A6ECEDF4-8655-4702-B24A-DCAC8B43ECFD}" dt="2025-01-16T16:45:07.533" v="6080"/>
          <ac:picMkLst>
            <pc:docMk/>
            <pc:sldMk cId="3543543684" sldId="259"/>
            <ac:picMk id="5" creationId="{5E3805AA-9610-9383-558F-7F6EBB051816}"/>
          </ac:picMkLst>
        </pc:picChg>
      </pc:sldChg>
      <pc:sldChg chg="modTransition">
        <pc:chgData name="Jessica Newport" userId="dede3334-717e-4998-a1ad-2432f5a188d4" providerId="ADAL" clId="{A6ECEDF4-8655-4702-B24A-DCAC8B43ECFD}" dt="2025-01-16T16:45:07.533" v="6080"/>
        <pc:sldMkLst>
          <pc:docMk/>
          <pc:sldMk cId="1670648547" sldId="260"/>
        </pc:sldMkLst>
      </pc:sldChg>
      <pc:sldChg chg="modSp mod modTransition">
        <pc:chgData name="Jessica Newport" userId="dede3334-717e-4998-a1ad-2432f5a188d4" providerId="ADAL" clId="{A6ECEDF4-8655-4702-B24A-DCAC8B43ECFD}" dt="2025-01-16T16:45:07.533" v="6080"/>
        <pc:sldMkLst>
          <pc:docMk/>
          <pc:sldMk cId="365024398" sldId="312"/>
        </pc:sldMkLst>
        <pc:spChg chg="mod">
          <ac:chgData name="Jessica Newport" userId="dede3334-717e-4998-a1ad-2432f5a188d4" providerId="ADAL" clId="{A6ECEDF4-8655-4702-B24A-DCAC8B43ECFD}" dt="2025-01-09T14:04:51.266" v="327" actId="255"/>
          <ac:spMkLst>
            <pc:docMk/>
            <pc:sldMk cId="365024398" sldId="312"/>
            <ac:spMk id="3" creationId="{AAB8CE87-1103-4DF7-A695-8DDC4F67EF7B}"/>
          </ac:spMkLst>
        </pc:spChg>
        <pc:spChg chg="mod">
          <ac:chgData name="Jessica Newport" userId="dede3334-717e-4998-a1ad-2432f5a188d4" providerId="ADAL" clId="{A6ECEDF4-8655-4702-B24A-DCAC8B43ECFD}" dt="2025-01-09T14:05:07.090" v="328" actId="255"/>
          <ac:spMkLst>
            <pc:docMk/>
            <pc:sldMk cId="365024398" sldId="312"/>
            <ac:spMk id="4" creationId="{43F4AA46-4715-1B78-563D-5C7ACD30AFA2}"/>
          </ac:spMkLst>
        </pc:spChg>
      </pc:sldChg>
      <pc:sldChg chg="delSp modSp mod modTransition modAnim">
        <pc:chgData name="Jessica Newport" userId="dede3334-717e-4998-a1ad-2432f5a188d4" providerId="ADAL" clId="{A6ECEDF4-8655-4702-B24A-DCAC8B43ECFD}" dt="2025-01-16T16:45:07.533" v="6080"/>
        <pc:sldMkLst>
          <pc:docMk/>
          <pc:sldMk cId="0" sldId="406"/>
        </pc:sldMkLst>
        <pc:spChg chg="mod">
          <ac:chgData name="Jessica Newport" userId="dede3334-717e-4998-a1ad-2432f5a188d4" providerId="ADAL" clId="{A6ECEDF4-8655-4702-B24A-DCAC8B43ECFD}" dt="2025-01-09T13:33:29.311" v="131" actId="20577"/>
          <ac:spMkLst>
            <pc:docMk/>
            <pc:sldMk cId="0" sldId="406"/>
            <ac:spMk id="9219" creationId="{90D01C17-A5BD-24B2-FD3E-994791B77609}"/>
          </ac:spMkLst>
        </pc:spChg>
        <pc:picChg chg="del">
          <ac:chgData name="Jessica Newport" userId="dede3334-717e-4998-a1ad-2432f5a188d4" providerId="ADAL" clId="{A6ECEDF4-8655-4702-B24A-DCAC8B43ECFD}" dt="2025-01-16T16:45:07.533" v="6080"/>
          <ac:picMkLst>
            <pc:docMk/>
            <pc:sldMk cId="0" sldId="406"/>
            <ac:picMk id="5" creationId="{2B131D05-B15D-539D-9305-C7536999EC3D}"/>
          </ac:picMkLst>
        </pc:picChg>
      </pc:sldChg>
      <pc:sldChg chg="addSp delSp modSp mod modTransition">
        <pc:chgData name="Jessica Newport" userId="dede3334-717e-4998-a1ad-2432f5a188d4" providerId="ADAL" clId="{A6ECEDF4-8655-4702-B24A-DCAC8B43ECFD}" dt="2025-01-16T16:45:07.533" v="6080"/>
        <pc:sldMkLst>
          <pc:docMk/>
          <pc:sldMk cId="876671696" sldId="4786"/>
        </pc:sldMkLst>
        <pc:spChg chg="mod">
          <ac:chgData name="Jessica Newport" userId="dede3334-717e-4998-a1ad-2432f5a188d4" providerId="ADAL" clId="{A6ECEDF4-8655-4702-B24A-DCAC8B43ECFD}" dt="2025-01-09T13:56:25.765" v="277" actId="20577"/>
          <ac:spMkLst>
            <pc:docMk/>
            <pc:sldMk cId="876671696" sldId="4786"/>
            <ac:spMk id="8" creationId="{803F3CE9-DEE6-4660-8B8A-EDC0E31477C9}"/>
          </ac:spMkLst>
        </pc:spChg>
        <pc:picChg chg="add mod">
          <ac:chgData name="Jessica Newport" userId="dede3334-717e-4998-a1ad-2432f5a188d4" providerId="ADAL" clId="{A6ECEDF4-8655-4702-B24A-DCAC8B43ECFD}" dt="2025-01-09T13:56:04.236" v="266" actId="1076"/>
          <ac:picMkLst>
            <pc:docMk/>
            <pc:sldMk cId="876671696" sldId="4786"/>
            <ac:picMk id="4" creationId="{9FD51C72-27BE-B13C-09CF-D2E2A114F5ED}"/>
          </ac:picMkLst>
        </pc:picChg>
        <pc:picChg chg="del">
          <ac:chgData name="Jessica Newport" userId="dede3334-717e-4998-a1ad-2432f5a188d4" providerId="ADAL" clId="{A6ECEDF4-8655-4702-B24A-DCAC8B43ECFD}" dt="2025-01-09T13:55:35.584" v="260" actId="478"/>
          <ac:picMkLst>
            <pc:docMk/>
            <pc:sldMk cId="876671696" sldId="4786"/>
            <ac:picMk id="6" creationId="{304AC02E-B3E3-4D80-9545-239088004570}"/>
          </ac:picMkLst>
        </pc:picChg>
      </pc:sldChg>
      <pc:sldChg chg="delSp modTransition modAnim">
        <pc:chgData name="Jessica Newport" userId="dede3334-717e-4998-a1ad-2432f5a188d4" providerId="ADAL" clId="{A6ECEDF4-8655-4702-B24A-DCAC8B43ECFD}" dt="2025-01-16T16:45:07.533" v="6080"/>
        <pc:sldMkLst>
          <pc:docMk/>
          <pc:sldMk cId="4228389427" sldId="4788"/>
        </pc:sldMkLst>
        <pc:picChg chg="del">
          <ac:chgData name="Jessica Newport" userId="dede3334-717e-4998-a1ad-2432f5a188d4" providerId="ADAL" clId="{A6ECEDF4-8655-4702-B24A-DCAC8B43ECFD}" dt="2025-01-16T16:45:07.533" v="6080"/>
          <ac:picMkLst>
            <pc:docMk/>
            <pc:sldMk cId="4228389427" sldId="4788"/>
            <ac:picMk id="6" creationId="{051656D3-F392-9539-9076-2923948E378C}"/>
          </ac:picMkLst>
        </pc:picChg>
      </pc:sldChg>
      <pc:sldChg chg="modSp mod modTransition">
        <pc:chgData name="Jessica Newport" userId="dede3334-717e-4998-a1ad-2432f5a188d4" providerId="ADAL" clId="{A6ECEDF4-8655-4702-B24A-DCAC8B43ECFD}" dt="2025-01-16T16:45:07.533" v="6080"/>
        <pc:sldMkLst>
          <pc:docMk/>
          <pc:sldMk cId="3005184696" sldId="4791"/>
        </pc:sldMkLst>
        <pc:spChg chg="mod">
          <ac:chgData name="Jessica Newport" userId="dede3334-717e-4998-a1ad-2432f5a188d4" providerId="ADAL" clId="{A6ECEDF4-8655-4702-B24A-DCAC8B43ECFD}" dt="2025-01-09T15:56:50.717" v="3541" actId="33524"/>
          <ac:spMkLst>
            <pc:docMk/>
            <pc:sldMk cId="3005184696" sldId="4791"/>
            <ac:spMk id="3" creationId="{50856CE1-DD91-C6EB-945C-DE161A6AE2BD}"/>
          </ac:spMkLst>
        </pc:spChg>
      </pc:sldChg>
      <pc:sldChg chg="modTransition">
        <pc:chgData name="Jessica Newport" userId="dede3334-717e-4998-a1ad-2432f5a188d4" providerId="ADAL" clId="{A6ECEDF4-8655-4702-B24A-DCAC8B43ECFD}" dt="2025-01-16T16:45:07.533" v="6080"/>
        <pc:sldMkLst>
          <pc:docMk/>
          <pc:sldMk cId="3729848384" sldId="4793"/>
        </pc:sldMkLst>
      </pc:sldChg>
      <pc:sldChg chg="modSp modTransition modAnim">
        <pc:chgData name="Jessica Newport" userId="dede3334-717e-4998-a1ad-2432f5a188d4" providerId="ADAL" clId="{A6ECEDF4-8655-4702-B24A-DCAC8B43ECFD}" dt="2025-01-16T16:45:07.533" v="6080"/>
        <pc:sldMkLst>
          <pc:docMk/>
          <pc:sldMk cId="1847745319" sldId="4796"/>
        </pc:sldMkLst>
        <pc:spChg chg="mod">
          <ac:chgData name="Jessica Newport" userId="dede3334-717e-4998-a1ad-2432f5a188d4" providerId="ADAL" clId="{A6ECEDF4-8655-4702-B24A-DCAC8B43ECFD}" dt="2025-01-09T14:12:21.621" v="714" actId="122"/>
          <ac:spMkLst>
            <pc:docMk/>
            <pc:sldMk cId="1847745319" sldId="4796"/>
            <ac:spMk id="3" creationId="{54915CD0-E410-446B-BC38-85C4EBB54E4A}"/>
          </ac:spMkLst>
        </pc:spChg>
      </pc:sldChg>
      <pc:sldChg chg="addSp delSp modSp mod modTransition">
        <pc:chgData name="Jessica Newport" userId="dede3334-717e-4998-a1ad-2432f5a188d4" providerId="ADAL" clId="{A6ECEDF4-8655-4702-B24A-DCAC8B43ECFD}" dt="2025-01-16T16:45:07.533" v="6080"/>
        <pc:sldMkLst>
          <pc:docMk/>
          <pc:sldMk cId="2244858311" sldId="4797"/>
        </pc:sldMkLst>
        <pc:picChg chg="add mod">
          <ac:chgData name="Jessica Newport" userId="dede3334-717e-4998-a1ad-2432f5a188d4" providerId="ADAL" clId="{A6ECEDF4-8655-4702-B24A-DCAC8B43ECFD}" dt="2025-01-09T15:22:46.916" v="719" actId="1076"/>
          <ac:picMkLst>
            <pc:docMk/>
            <pc:sldMk cId="2244858311" sldId="4797"/>
            <ac:picMk id="4" creationId="{629F3F80-1C27-9863-AF0B-AC789C7FEE6D}"/>
          </ac:picMkLst>
        </pc:picChg>
        <pc:picChg chg="del">
          <ac:chgData name="Jessica Newport" userId="dede3334-717e-4998-a1ad-2432f5a188d4" providerId="ADAL" clId="{A6ECEDF4-8655-4702-B24A-DCAC8B43ECFD}" dt="2025-01-09T15:22:31.238" v="715" actId="478"/>
          <ac:picMkLst>
            <pc:docMk/>
            <pc:sldMk cId="2244858311" sldId="4797"/>
            <ac:picMk id="5" creationId="{E3C984AA-FF25-B881-01DD-73FCE0A25DEB}"/>
          </ac:picMkLst>
        </pc:picChg>
      </pc:sldChg>
      <pc:sldChg chg="addSp delSp modSp mod modTransition">
        <pc:chgData name="Jessica Newport" userId="dede3334-717e-4998-a1ad-2432f5a188d4" providerId="ADAL" clId="{A6ECEDF4-8655-4702-B24A-DCAC8B43ECFD}" dt="2025-01-16T16:45:07.533" v="6080"/>
        <pc:sldMkLst>
          <pc:docMk/>
          <pc:sldMk cId="3066449857" sldId="4798"/>
        </pc:sldMkLst>
        <pc:picChg chg="del">
          <ac:chgData name="Jessica Newport" userId="dede3334-717e-4998-a1ad-2432f5a188d4" providerId="ADAL" clId="{A6ECEDF4-8655-4702-B24A-DCAC8B43ECFD}" dt="2025-01-09T15:46:50.451" v="2331" actId="478"/>
          <ac:picMkLst>
            <pc:docMk/>
            <pc:sldMk cId="3066449857" sldId="4798"/>
            <ac:picMk id="3" creationId="{4A183FC1-424A-5438-A017-C771BB56FBEA}"/>
          </ac:picMkLst>
        </pc:picChg>
        <pc:picChg chg="add mod">
          <ac:chgData name="Jessica Newport" userId="dede3334-717e-4998-a1ad-2432f5a188d4" providerId="ADAL" clId="{A6ECEDF4-8655-4702-B24A-DCAC8B43ECFD}" dt="2025-01-09T15:46:58.243" v="2333" actId="1076"/>
          <ac:picMkLst>
            <pc:docMk/>
            <pc:sldMk cId="3066449857" sldId="4798"/>
            <ac:picMk id="5" creationId="{218C8D44-74B9-7DCA-B32A-9A4B0D69479A}"/>
          </ac:picMkLst>
        </pc:picChg>
      </pc:sldChg>
      <pc:sldChg chg="modSp mod modTransition modNotesTx">
        <pc:chgData name="Jessica Newport" userId="dede3334-717e-4998-a1ad-2432f5a188d4" providerId="ADAL" clId="{A6ECEDF4-8655-4702-B24A-DCAC8B43ECFD}" dt="2025-01-16T16:45:07.533" v="6080"/>
        <pc:sldMkLst>
          <pc:docMk/>
          <pc:sldMk cId="2205715229" sldId="4811"/>
        </pc:sldMkLst>
        <pc:spChg chg="mod">
          <ac:chgData name="Jessica Newport" userId="dede3334-717e-4998-a1ad-2432f5a188d4" providerId="ADAL" clId="{A6ECEDF4-8655-4702-B24A-DCAC8B43ECFD}" dt="2025-01-09T13:34:57.343" v="259" actId="20577"/>
          <ac:spMkLst>
            <pc:docMk/>
            <pc:sldMk cId="2205715229" sldId="4811"/>
            <ac:spMk id="3" creationId="{3B1F1F22-080F-F1AE-4686-5622C16C728D}"/>
          </ac:spMkLst>
        </pc:spChg>
      </pc:sldChg>
      <pc:sldChg chg="addSp delSp modSp mod ord modTransition">
        <pc:chgData name="Jessica Newport" userId="dede3334-717e-4998-a1ad-2432f5a188d4" providerId="ADAL" clId="{A6ECEDF4-8655-4702-B24A-DCAC8B43ECFD}" dt="2025-01-16T16:45:07.533" v="6080"/>
        <pc:sldMkLst>
          <pc:docMk/>
          <pc:sldMk cId="2151334432" sldId="4813"/>
        </pc:sldMkLst>
        <pc:spChg chg="mod">
          <ac:chgData name="Jessica Newport" userId="dede3334-717e-4998-a1ad-2432f5a188d4" providerId="ADAL" clId="{A6ECEDF4-8655-4702-B24A-DCAC8B43ECFD}" dt="2025-01-09T16:00:05.102" v="3687" actId="20577"/>
          <ac:spMkLst>
            <pc:docMk/>
            <pc:sldMk cId="2151334432" sldId="4813"/>
            <ac:spMk id="4" creationId="{9897F1E3-FA66-628A-AD12-7F177F2D0A3A}"/>
          </ac:spMkLst>
        </pc:spChg>
        <pc:picChg chg="add mod">
          <ac:chgData name="Jessica Newport" userId="dede3334-717e-4998-a1ad-2432f5a188d4" providerId="ADAL" clId="{A6ECEDF4-8655-4702-B24A-DCAC8B43ECFD}" dt="2025-01-09T15:24:58.221" v="726" actId="1076"/>
          <ac:picMkLst>
            <pc:docMk/>
            <pc:sldMk cId="2151334432" sldId="4813"/>
            <ac:picMk id="3" creationId="{497D71DF-59E5-61CE-C5CC-015F28399B47}"/>
          </ac:picMkLst>
        </pc:picChg>
        <pc:picChg chg="del">
          <ac:chgData name="Jessica Newport" userId="dede3334-717e-4998-a1ad-2432f5a188d4" providerId="ADAL" clId="{A6ECEDF4-8655-4702-B24A-DCAC8B43ECFD}" dt="2025-01-09T15:24:32.304" v="720" actId="478"/>
          <ac:picMkLst>
            <pc:docMk/>
            <pc:sldMk cId="2151334432" sldId="4813"/>
            <ac:picMk id="6" creationId="{006887C0-2F69-B0C3-B58A-D70868798111}"/>
          </ac:picMkLst>
        </pc:picChg>
      </pc:sldChg>
      <pc:sldChg chg="modTransition">
        <pc:chgData name="Jessica Newport" userId="dede3334-717e-4998-a1ad-2432f5a188d4" providerId="ADAL" clId="{A6ECEDF4-8655-4702-B24A-DCAC8B43ECFD}" dt="2025-01-16T16:45:07.533" v="6080"/>
        <pc:sldMkLst>
          <pc:docMk/>
          <pc:sldMk cId="1950913790" sldId="4817"/>
        </pc:sldMkLst>
      </pc:sldChg>
      <pc:sldChg chg="modSp mod modTransition">
        <pc:chgData name="Jessica Newport" userId="dede3334-717e-4998-a1ad-2432f5a188d4" providerId="ADAL" clId="{A6ECEDF4-8655-4702-B24A-DCAC8B43ECFD}" dt="2025-01-16T16:45:07.533" v="6080"/>
        <pc:sldMkLst>
          <pc:docMk/>
          <pc:sldMk cId="979799939" sldId="4818"/>
        </pc:sldMkLst>
        <pc:spChg chg="mod">
          <ac:chgData name="Jessica Newport" userId="dede3334-717e-4998-a1ad-2432f5a188d4" providerId="ADAL" clId="{A6ECEDF4-8655-4702-B24A-DCAC8B43ECFD}" dt="2025-01-09T19:58:38.578" v="4410" actId="255"/>
          <ac:spMkLst>
            <pc:docMk/>
            <pc:sldMk cId="979799939" sldId="4818"/>
            <ac:spMk id="5" creationId="{2D3B6B0D-58BA-F782-666A-1A18579EB606}"/>
          </ac:spMkLst>
        </pc:spChg>
      </pc:sldChg>
      <pc:sldChg chg="addSp delSp modSp mod modTransition setBg">
        <pc:chgData name="Jessica Newport" userId="dede3334-717e-4998-a1ad-2432f5a188d4" providerId="ADAL" clId="{A6ECEDF4-8655-4702-B24A-DCAC8B43ECFD}" dt="2025-01-16T16:45:07.533" v="6080"/>
        <pc:sldMkLst>
          <pc:docMk/>
          <pc:sldMk cId="2605658796" sldId="4819"/>
        </pc:sldMkLst>
        <pc:spChg chg="del">
          <ac:chgData name="Jessica Newport" userId="dede3334-717e-4998-a1ad-2432f5a188d4" providerId="ADAL" clId="{A6ECEDF4-8655-4702-B24A-DCAC8B43ECFD}" dt="2025-01-09T19:49:15.567" v="3688" actId="478"/>
          <ac:spMkLst>
            <pc:docMk/>
            <pc:sldMk cId="2605658796" sldId="4819"/>
            <ac:spMk id="6" creationId="{4E7EBF01-855B-3011-0991-2F7BC9485FC6}"/>
          </ac:spMkLst>
        </pc:spChg>
        <pc:spChg chg="del">
          <ac:chgData name="Jessica Newport" userId="dede3334-717e-4998-a1ad-2432f5a188d4" providerId="ADAL" clId="{A6ECEDF4-8655-4702-B24A-DCAC8B43ECFD}" dt="2025-01-09T19:49:20.037" v="3689" actId="478"/>
          <ac:spMkLst>
            <pc:docMk/>
            <pc:sldMk cId="2605658796" sldId="4819"/>
            <ac:spMk id="8" creationId="{555810F8-07CE-13D3-FA46-2C17B34CEE0C}"/>
          </ac:spMkLst>
        </pc:spChg>
        <pc:graphicFrameChg chg="add mod modGraphic">
          <ac:chgData name="Jessica Newport" userId="dede3334-717e-4998-a1ad-2432f5a188d4" providerId="ADAL" clId="{A6ECEDF4-8655-4702-B24A-DCAC8B43ECFD}" dt="2025-01-09T19:52:49.837" v="3735" actId="1076"/>
          <ac:graphicFrameMkLst>
            <pc:docMk/>
            <pc:sldMk cId="2605658796" sldId="4819"/>
            <ac:graphicFrameMk id="2" creationId="{FB2C883B-5697-F8D7-0BCD-CDA299393FA6}"/>
          </ac:graphicFrameMkLst>
        </pc:graphicFrameChg>
        <pc:picChg chg="del">
          <ac:chgData name="Jessica Newport" userId="dede3334-717e-4998-a1ad-2432f5a188d4" providerId="ADAL" clId="{A6ECEDF4-8655-4702-B24A-DCAC8B43ECFD}" dt="2025-01-09T19:49:22.181" v="3690" actId="478"/>
          <ac:picMkLst>
            <pc:docMk/>
            <pc:sldMk cId="2605658796" sldId="4819"/>
            <ac:picMk id="1026" creationId="{623823A1-5D76-33C3-D1B8-253285DEC70B}"/>
          </ac:picMkLst>
        </pc:picChg>
      </pc:sldChg>
      <pc:sldChg chg="delSp modSp mod modTransition modAnim">
        <pc:chgData name="Jessica Newport" userId="dede3334-717e-4998-a1ad-2432f5a188d4" providerId="ADAL" clId="{A6ECEDF4-8655-4702-B24A-DCAC8B43ECFD}" dt="2025-01-16T16:45:07.533" v="6080"/>
        <pc:sldMkLst>
          <pc:docMk/>
          <pc:sldMk cId="2028203790" sldId="4825"/>
        </pc:sldMkLst>
        <pc:spChg chg="mod">
          <ac:chgData name="Jessica Newport" userId="dede3334-717e-4998-a1ad-2432f5a188d4" providerId="ADAL" clId="{A6ECEDF4-8655-4702-B24A-DCAC8B43ECFD}" dt="2025-01-09T15:27:57.083" v="776" actId="20577"/>
          <ac:spMkLst>
            <pc:docMk/>
            <pc:sldMk cId="2028203790" sldId="4825"/>
            <ac:spMk id="3" creationId="{71BA46EE-FFE5-E1AC-6846-9B8845F2A44A}"/>
          </ac:spMkLst>
        </pc:spChg>
        <pc:picChg chg="del">
          <ac:chgData name="Jessica Newport" userId="dede3334-717e-4998-a1ad-2432f5a188d4" providerId="ADAL" clId="{A6ECEDF4-8655-4702-B24A-DCAC8B43ECFD}" dt="2025-01-16T16:45:07.533" v="6080"/>
          <ac:picMkLst>
            <pc:docMk/>
            <pc:sldMk cId="2028203790" sldId="4825"/>
            <ac:picMk id="8" creationId="{D3F9381A-E0B9-E662-E339-5BC00CB481B5}"/>
          </ac:picMkLst>
        </pc:picChg>
      </pc:sldChg>
      <pc:sldChg chg="delSp modSp mod modTransition">
        <pc:chgData name="Jessica Newport" userId="dede3334-717e-4998-a1ad-2432f5a188d4" providerId="ADAL" clId="{A6ECEDF4-8655-4702-B24A-DCAC8B43ECFD}" dt="2025-01-16T16:45:07.533" v="6080"/>
        <pc:sldMkLst>
          <pc:docMk/>
          <pc:sldMk cId="4100171739" sldId="4827"/>
        </pc:sldMkLst>
        <pc:spChg chg="mod">
          <ac:chgData name="Jessica Newport" userId="dede3334-717e-4998-a1ad-2432f5a188d4" providerId="ADAL" clId="{A6ECEDF4-8655-4702-B24A-DCAC8B43ECFD}" dt="2025-01-09T13:59:25.111" v="295" actId="255"/>
          <ac:spMkLst>
            <pc:docMk/>
            <pc:sldMk cId="4100171739" sldId="4827"/>
            <ac:spMk id="2" creationId="{E36EC9DA-D294-1BB7-5F30-7B48F76D943F}"/>
          </ac:spMkLst>
        </pc:spChg>
        <pc:spChg chg="mod">
          <ac:chgData name="Jessica Newport" userId="dede3334-717e-4998-a1ad-2432f5a188d4" providerId="ADAL" clId="{A6ECEDF4-8655-4702-B24A-DCAC8B43ECFD}" dt="2025-01-09T13:59:14.884" v="294" actId="255"/>
          <ac:spMkLst>
            <pc:docMk/>
            <pc:sldMk cId="4100171739" sldId="4827"/>
            <ac:spMk id="5" creationId="{5803CDC2-2AF8-73C5-1B9A-E5185B2C6411}"/>
          </ac:spMkLst>
        </pc:spChg>
        <pc:spChg chg="del mod">
          <ac:chgData name="Jessica Newport" userId="dede3334-717e-4998-a1ad-2432f5a188d4" providerId="ADAL" clId="{A6ECEDF4-8655-4702-B24A-DCAC8B43ECFD}" dt="2025-01-09T13:58:29.451" v="282" actId="478"/>
          <ac:spMkLst>
            <pc:docMk/>
            <pc:sldMk cId="4100171739" sldId="4827"/>
            <ac:spMk id="6" creationId="{DA5B950F-792E-86C5-38D7-0D587E127B9A}"/>
          </ac:spMkLst>
        </pc:spChg>
        <pc:spChg chg="del mod">
          <ac:chgData name="Jessica Newport" userId="dede3334-717e-4998-a1ad-2432f5a188d4" providerId="ADAL" clId="{A6ECEDF4-8655-4702-B24A-DCAC8B43ECFD}" dt="2025-01-09T13:58:36.566" v="284" actId="478"/>
          <ac:spMkLst>
            <pc:docMk/>
            <pc:sldMk cId="4100171739" sldId="4827"/>
            <ac:spMk id="7" creationId="{B3EC58CC-30F0-97CC-9D79-F7D2E4730823}"/>
          </ac:spMkLst>
        </pc:spChg>
      </pc:sldChg>
      <pc:sldChg chg="modSp mod modTransition">
        <pc:chgData name="Jessica Newport" userId="dede3334-717e-4998-a1ad-2432f5a188d4" providerId="ADAL" clId="{A6ECEDF4-8655-4702-B24A-DCAC8B43ECFD}" dt="2025-01-16T16:45:07.533" v="6080"/>
        <pc:sldMkLst>
          <pc:docMk/>
          <pc:sldMk cId="2102169976" sldId="4828"/>
        </pc:sldMkLst>
        <pc:spChg chg="mod">
          <ac:chgData name="Jessica Newport" userId="dede3334-717e-4998-a1ad-2432f5a188d4" providerId="ADAL" clId="{A6ECEDF4-8655-4702-B24A-DCAC8B43ECFD}" dt="2025-01-09T15:55:31.004" v="3351" actId="20577"/>
          <ac:spMkLst>
            <pc:docMk/>
            <pc:sldMk cId="2102169976" sldId="4828"/>
            <ac:spMk id="3" creationId="{AB9EF746-40C8-B5E1-59B9-68E4E99DB76F}"/>
          </ac:spMkLst>
        </pc:spChg>
      </pc:sldChg>
      <pc:sldChg chg="modSp mod modTransition">
        <pc:chgData name="Jessica Newport" userId="dede3334-717e-4998-a1ad-2432f5a188d4" providerId="ADAL" clId="{A6ECEDF4-8655-4702-B24A-DCAC8B43ECFD}" dt="2025-01-16T16:45:07.533" v="6080"/>
        <pc:sldMkLst>
          <pc:docMk/>
          <pc:sldMk cId="1355652221" sldId="4829"/>
        </pc:sldMkLst>
        <pc:graphicFrameChg chg="modGraphic">
          <ac:chgData name="Jessica Newport" userId="dede3334-717e-4998-a1ad-2432f5a188d4" providerId="ADAL" clId="{A6ECEDF4-8655-4702-B24A-DCAC8B43ECFD}" dt="2025-01-09T14:07:21.467" v="398" actId="113"/>
          <ac:graphicFrameMkLst>
            <pc:docMk/>
            <pc:sldMk cId="1355652221" sldId="4829"/>
            <ac:graphicFrameMk id="5" creationId="{ACAF81F0-138B-8BCF-EE9A-33E70F8D21FD}"/>
          </ac:graphicFrameMkLst>
        </pc:graphicFrameChg>
      </pc:sldChg>
      <pc:sldChg chg="addSp delSp modSp mod modTransition">
        <pc:chgData name="Jessica Newport" userId="dede3334-717e-4998-a1ad-2432f5a188d4" providerId="ADAL" clId="{A6ECEDF4-8655-4702-B24A-DCAC8B43ECFD}" dt="2025-01-16T16:45:07.533" v="6080"/>
        <pc:sldMkLst>
          <pc:docMk/>
          <pc:sldMk cId="2242182937" sldId="4830"/>
        </pc:sldMkLst>
        <pc:spChg chg="mod">
          <ac:chgData name="Jessica Newport" userId="dede3334-717e-4998-a1ad-2432f5a188d4" providerId="ADAL" clId="{A6ECEDF4-8655-4702-B24A-DCAC8B43ECFD}" dt="2025-01-09T19:55:28.622" v="4089" actId="20577"/>
          <ac:spMkLst>
            <pc:docMk/>
            <pc:sldMk cId="2242182937" sldId="4830"/>
            <ac:spMk id="4" creationId="{F60CED12-C15B-2A53-7EF6-A3FA41C5544A}"/>
          </ac:spMkLst>
        </pc:spChg>
        <pc:graphicFrameChg chg="add mod modGraphic">
          <ac:chgData name="Jessica Newport" userId="dede3334-717e-4998-a1ad-2432f5a188d4" providerId="ADAL" clId="{A6ECEDF4-8655-4702-B24A-DCAC8B43ECFD}" dt="2025-01-09T19:55:34.786" v="4093" actId="20577"/>
          <ac:graphicFrameMkLst>
            <pc:docMk/>
            <pc:sldMk cId="2242182937" sldId="4830"/>
            <ac:graphicFrameMk id="2" creationId="{34B6CCF1-BDA4-7944-4718-071C8533A772}"/>
          </ac:graphicFrameMkLst>
        </pc:graphicFrameChg>
        <pc:picChg chg="del">
          <ac:chgData name="Jessica Newport" userId="dede3334-717e-4998-a1ad-2432f5a188d4" providerId="ADAL" clId="{A6ECEDF4-8655-4702-B24A-DCAC8B43ECFD}" dt="2025-01-09T19:53:16.628" v="3755" actId="478"/>
          <ac:picMkLst>
            <pc:docMk/>
            <pc:sldMk cId="2242182937" sldId="4830"/>
            <ac:picMk id="3" creationId="{DB250A97-B80C-ACC2-8C4A-DBE824D873EE}"/>
          </ac:picMkLst>
        </pc:picChg>
      </pc:sldChg>
      <pc:sldChg chg="addSp delSp modSp mod modTransition">
        <pc:chgData name="Jessica Newport" userId="dede3334-717e-4998-a1ad-2432f5a188d4" providerId="ADAL" clId="{A6ECEDF4-8655-4702-B24A-DCAC8B43ECFD}" dt="2025-01-16T16:45:07.533" v="6080"/>
        <pc:sldMkLst>
          <pc:docMk/>
          <pc:sldMk cId="2073355112" sldId="4831"/>
        </pc:sldMkLst>
        <pc:spChg chg="del mod">
          <ac:chgData name="Jessica Newport" userId="dede3334-717e-4998-a1ad-2432f5a188d4" providerId="ADAL" clId="{A6ECEDF4-8655-4702-B24A-DCAC8B43ECFD}" dt="2025-01-09T19:58:50.787" v="4412" actId="478"/>
          <ac:spMkLst>
            <pc:docMk/>
            <pc:sldMk cId="2073355112" sldId="4831"/>
            <ac:spMk id="4" creationId="{DF6BCF35-8F0A-262A-B791-344B23601CE6}"/>
          </ac:spMkLst>
        </pc:spChg>
        <pc:graphicFrameChg chg="add mod modGraphic">
          <ac:chgData name="Jessica Newport" userId="dede3334-717e-4998-a1ad-2432f5a188d4" providerId="ADAL" clId="{A6ECEDF4-8655-4702-B24A-DCAC8B43ECFD}" dt="2025-01-09T20:02:58.996" v="4920" actId="255"/>
          <ac:graphicFrameMkLst>
            <pc:docMk/>
            <pc:sldMk cId="2073355112" sldId="4831"/>
            <ac:graphicFrameMk id="2" creationId="{F7A7E356-5B31-68F7-0768-470683ADA9BE}"/>
          </ac:graphicFrameMkLst>
        </pc:graphicFrameChg>
      </pc:sldChg>
      <pc:sldChg chg="addSp delSp modSp mod modTransition delAnim">
        <pc:chgData name="Jessica Newport" userId="dede3334-717e-4998-a1ad-2432f5a188d4" providerId="ADAL" clId="{A6ECEDF4-8655-4702-B24A-DCAC8B43ECFD}" dt="2025-01-16T16:45:07.533" v="6080"/>
        <pc:sldMkLst>
          <pc:docMk/>
          <pc:sldMk cId="821710579" sldId="4832"/>
        </pc:sldMkLst>
        <pc:spChg chg="add del mod">
          <ac:chgData name="Jessica Newport" userId="dede3334-717e-4998-a1ad-2432f5a188d4" providerId="ADAL" clId="{A6ECEDF4-8655-4702-B24A-DCAC8B43ECFD}" dt="2025-01-09T20:15:50.622" v="5392" actId="478"/>
          <ac:spMkLst>
            <pc:docMk/>
            <pc:sldMk cId="821710579" sldId="4832"/>
            <ac:spMk id="2" creationId="{24A81ED2-EA4E-82C2-AD33-8273618B86F3}"/>
          </ac:spMkLst>
        </pc:spChg>
        <pc:spChg chg="mod">
          <ac:chgData name="Jessica Newport" userId="dede3334-717e-4998-a1ad-2432f5a188d4" providerId="ADAL" clId="{A6ECEDF4-8655-4702-B24A-DCAC8B43ECFD}" dt="2025-01-09T20:09:43.828" v="5381" actId="20577"/>
          <ac:spMkLst>
            <pc:docMk/>
            <pc:sldMk cId="821710579" sldId="4832"/>
            <ac:spMk id="4" creationId="{AB79DC03-87D7-EF43-C5B6-17669A7F5292}"/>
          </ac:spMkLst>
        </pc:spChg>
        <pc:spChg chg="add del mod">
          <ac:chgData name="Jessica Newport" userId="dede3334-717e-4998-a1ad-2432f5a188d4" providerId="ADAL" clId="{A6ECEDF4-8655-4702-B24A-DCAC8B43ECFD}" dt="2025-01-09T20:25:36.862" v="5427" actId="478"/>
          <ac:spMkLst>
            <pc:docMk/>
            <pc:sldMk cId="821710579" sldId="4832"/>
            <ac:spMk id="6" creationId="{199D1DDE-8464-3FE6-71D4-03BB851F286A}"/>
          </ac:spMkLst>
        </pc:spChg>
        <pc:spChg chg="del">
          <ac:chgData name="Jessica Newport" userId="dede3334-717e-4998-a1ad-2432f5a188d4" providerId="ADAL" clId="{A6ECEDF4-8655-4702-B24A-DCAC8B43ECFD}" dt="2025-01-09T20:09:14.411" v="5352" actId="478"/>
          <ac:spMkLst>
            <pc:docMk/>
            <pc:sldMk cId="821710579" sldId="4832"/>
            <ac:spMk id="7" creationId="{C5688641-F39B-5F49-A225-240FEB20148B}"/>
          </ac:spMkLst>
        </pc:spChg>
        <pc:spChg chg="add del mod">
          <ac:chgData name="Jessica Newport" userId="dede3334-717e-4998-a1ad-2432f5a188d4" providerId="ADAL" clId="{A6ECEDF4-8655-4702-B24A-DCAC8B43ECFD}" dt="2025-01-09T20:22:19.754" v="5415" actId="478"/>
          <ac:spMkLst>
            <pc:docMk/>
            <pc:sldMk cId="821710579" sldId="4832"/>
            <ac:spMk id="8" creationId="{355CE279-9099-DBFB-8280-12CAEA65D465}"/>
          </ac:spMkLst>
        </pc:spChg>
        <pc:picChg chg="del">
          <ac:chgData name="Jessica Newport" userId="dede3334-717e-4998-a1ad-2432f5a188d4" providerId="ADAL" clId="{A6ECEDF4-8655-4702-B24A-DCAC8B43ECFD}" dt="2025-01-09T20:09:06.543" v="5351" actId="478"/>
          <ac:picMkLst>
            <pc:docMk/>
            <pc:sldMk cId="821710579" sldId="4832"/>
            <ac:picMk id="5" creationId="{C348F86D-DE87-D2B7-4B95-5CD248A3325E}"/>
          </ac:picMkLst>
        </pc:picChg>
        <pc:picChg chg="add del mod">
          <ac:chgData name="Jessica Newport" userId="dede3334-717e-4998-a1ad-2432f5a188d4" providerId="ADAL" clId="{A6ECEDF4-8655-4702-B24A-DCAC8B43ECFD}" dt="2025-01-09T20:25:30.379" v="5425" actId="478"/>
          <ac:picMkLst>
            <pc:docMk/>
            <pc:sldMk cId="821710579" sldId="4832"/>
            <ac:picMk id="10" creationId="{9662B4E7-1649-FD05-6330-DBEADFF9E7F8}"/>
          </ac:picMkLst>
        </pc:picChg>
        <pc:picChg chg="add mod">
          <ac:chgData name="Jessica Newport" userId="dede3334-717e-4998-a1ad-2432f5a188d4" providerId="ADAL" clId="{A6ECEDF4-8655-4702-B24A-DCAC8B43ECFD}" dt="2025-01-09T20:26:19.523" v="5446" actId="14100"/>
          <ac:picMkLst>
            <pc:docMk/>
            <pc:sldMk cId="821710579" sldId="4832"/>
            <ac:picMk id="3074" creationId="{53A9CAE4-FC3B-85CE-0FB1-BF8AED2DEFD9}"/>
          </ac:picMkLst>
        </pc:picChg>
        <pc:picChg chg="add mod">
          <ac:chgData name="Jessica Newport" userId="dede3334-717e-4998-a1ad-2432f5a188d4" providerId="ADAL" clId="{A6ECEDF4-8655-4702-B24A-DCAC8B43ECFD}" dt="2025-01-09T20:26:21.913" v="5447" actId="1076"/>
          <ac:picMkLst>
            <pc:docMk/>
            <pc:sldMk cId="821710579" sldId="4832"/>
            <ac:picMk id="3076" creationId="{3622F258-28C8-E20A-871E-8F8B8BA65B62}"/>
          </ac:picMkLst>
        </pc:picChg>
        <pc:picChg chg="add mod">
          <ac:chgData name="Jessica Newport" userId="dede3334-717e-4998-a1ad-2432f5a188d4" providerId="ADAL" clId="{A6ECEDF4-8655-4702-B24A-DCAC8B43ECFD}" dt="2025-01-09T20:26:29.910" v="5450" actId="1076"/>
          <ac:picMkLst>
            <pc:docMk/>
            <pc:sldMk cId="821710579" sldId="4832"/>
            <ac:picMk id="3080" creationId="{8D312620-C972-BBD1-26F7-A8C985DC418E}"/>
          </ac:picMkLst>
        </pc:picChg>
        <pc:picChg chg="add mod">
          <ac:chgData name="Jessica Newport" userId="dede3334-717e-4998-a1ad-2432f5a188d4" providerId="ADAL" clId="{A6ECEDF4-8655-4702-B24A-DCAC8B43ECFD}" dt="2025-01-09T20:26:23.817" v="5448" actId="1076"/>
          <ac:picMkLst>
            <pc:docMk/>
            <pc:sldMk cId="821710579" sldId="4832"/>
            <ac:picMk id="3082" creationId="{F9C031A6-2284-5399-1086-70502812BF14}"/>
          </ac:picMkLst>
        </pc:picChg>
        <pc:picChg chg="add mod">
          <ac:chgData name="Jessica Newport" userId="dede3334-717e-4998-a1ad-2432f5a188d4" providerId="ADAL" clId="{A6ECEDF4-8655-4702-B24A-DCAC8B43ECFD}" dt="2025-01-09T20:26:25.216" v="5449" actId="1076"/>
          <ac:picMkLst>
            <pc:docMk/>
            <pc:sldMk cId="821710579" sldId="4832"/>
            <ac:picMk id="3084" creationId="{536F522A-F1E9-31B8-D115-2DC5F4BCBD5B}"/>
          </ac:picMkLst>
        </pc:picChg>
        <pc:picChg chg="add mod">
          <ac:chgData name="Jessica Newport" userId="dede3334-717e-4998-a1ad-2432f5a188d4" providerId="ADAL" clId="{A6ECEDF4-8655-4702-B24A-DCAC8B43ECFD}" dt="2025-01-09T20:26:31.285" v="5451" actId="1076"/>
          <ac:picMkLst>
            <pc:docMk/>
            <pc:sldMk cId="821710579" sldId="4832"/>
            <ac:picMk id="3086" creationId="{AB3F29F2-C640-DB31-3FF6-5C23F7F59C5E}"/>
          </ac:picMkLst>
        </pc:picChg>
        <pc:picChg chg="add mod">
          <ac:chgData name="Jessica Newport" userId="dede3334-717e-4998-a1ad-2432f5a188d4" providerId="ADAL" clId="{A6ECEDF4-8655-4702-B24A-DCAC8B43ECFD}" dt="2025-01-09T20:26:32.991" v="5452" actId="1076"/>
          <ac:picMkLst>
            <pc:docMk/>
            <pc:sldMk cId="821710579" sldId="4832"/>
            <ac:picMk id="3088" creationId="{8C7C51DF-3CFB-CA45-79A3-BC446D85B2C2}"/>
          </ac:picMkLst>
        </pc:picChg>
        <pc:picChg chg="add del mod">
          <ac:chgData name="Jessica Newport" userId="dede3334-717e-4998-a1ad-2432f5a188d4" providerId="ADAL" clId="{A6ECEDF4-8655-4702-B24A-DCAC8B43ECFD}" dt="2025-01-09T20:25:28.122" v="5424" actId="478"/>
          <ac:picMkLst>
            <pc:docMk/>
            <pc:sldMk cId="821710579" sldId="4832"/>
            <ac:picMk id="3090" creationId="{8EB9D275-0C07-42A4-656E-9371DD637F8E}"/>
          </ac:picMkLst>
        </pc:picChg>
        <pc:picChg chg="add del mod">
          <ac:chgData name="Jessica Newport" userId="dede3334-717e-4998-a1ad-2432f5a188d4" providerId="ADAL" clId="{A6ECEDF4-8655-4702-B24A-DCAC8B43ECFD}" dt="2025-01-09T20:25:32.637" v="5426" actId="478"/>
          <ac:picMkLst>
            <pc:docMk/>
            <pc:sldMk cId="821710579" sldId="4832"/>
            <ac:picMk id="3094" creationId="{A9493F1E-47EE-DF5D-F423-EE5E212FCC19}"/>
          </ac:picMkLst>
        </pc:picChg>
      </pc:sldChg>
      <pc:sldChg chg="del">
        <pc:chgData name="Jessica Newport" userId="dede3334-717e-4998-a1ad-2432f5a188d4" providerId="ADAL" clId="{A6ECEDF4-8655-4702-B24A-DCAC8B43ECFD}" dt="2025-01-09T21:13:09.971" v="5544" actId="2696"/>
        <pc:sldMkLst>
          <pc:docMk/>
          <pc:sldMk cId="3020749476" sldId="4833"/>
        </pc:sldMkLst>
      </pc:sldChg>
      <pc:sldChg chg="del">
        <pc:chgData name="Jessica Newport" userId="dede3334-717e-4998-a1ad-2432f5a188d4" providerId="ADAL" clId="{A6ECEDF4-8655-4702-B24A-DCAC8B43ECFD}" dt="2025-01-09T21:13:16.796" v="5545" actId="2696"/>
        <pc:sldMkLst>
          <pc:docMk/>
          <pc:sldMk cId="2029657325" sldId="4834"/>
        </pc:sldMkLst>
      </pc:sldChg>
      <pc:sldChg chg="addSp delSp modSp mod modTransition modAnim">
        <pc:chgData name="Jessica Newport" userId="dede3334-717e-4998-a1ad-2432f5a188d4" providerId="ADAL" clId="{A6ECEDF4-8655-4702-B24A-DCAC8B43ECFD}" dt="2025-01-16T16:45:07.533" v="6080"/>
        <pc:sldMkLst>
          <pc:docMk/>
          <pc:sldMk cId="2824140719" sldId="4835"/>
        </pc:sldMkLst>
        <pc:spChg chg="mod">
          <ac:chgData name="Jessica Newport" userId="dede3334-717e-4998-a1ad-2432f5a188d4" providerId="ADAL" clId="{A6ECEDF4-8655-4702-B24A-DCAC8B43ECFD}" dt="2025-01-09T20:33:21.765" v="5522" actId="20577"/>
          <ac:spMkLst>
            <pc:docMk/>
            <pc:sldMk cId="2824140719" sldId="4835"/>
            <ac:spMk id="3" creationId="{7DB2BFE3-677D-12F8-0213-8B2248929EAF}"/>
          </ac:spMkLst>
        </pc:spChg>
        <pc:spChg chg="add del">
          <ac:chgData name="Jessica Newport" userId="dede3334-717e-4998-a1ad-2432f5a188d4" providerId="ADAL" clId="{A6ECEDF4-8655-4702-B24A-DCAC8B43ECFD}" dt="2025-01-09T20:56:46.098" v="5524" actId="478"/>
          <ac:spMkLst>
            <pc:docMk/>
            <pc:sldMk cId="2824140719" sldId="4835"/>
            <ac:spMk id="4" creationId="{E4A5EF70-6B95-102A-55C0-326D3B8730E0}"/>
          </ac:spMkLst>
        </pc:spChg>
        <pc:spChg chg="del mod">
          <ac:chgData name="Jessica Newport" userId="dede3334-717e-4998-a1ad-2432f5a188d4" providerId="ADAL" clId="{A6ECEDF4-8655-4702-B24A-DCAC8B43ECFD}" dt="2025-01-09T20:33:14.353" v="5517" actId="478"/>
          <ac:spMkLst>
            <pc:docMk/>
            <pc:sldMk cId="2824140719" sldId="4835"/>
            <ac:spMk id="5" creationId="{6FCC9083-4E22-1F19-40A9-A1B9C96EB81E}"/>
          </ac:spMkLst>
        </pc:spChg>
        <pc:spChg chg="del">
          <ac:chgData name="Jessica Newport" userId="dede3334-717e-4998-a1ad-2432f5a188d4" providerId="ADAL" clId="{A6ECEDF4-8655-4702-B24A-DCAC8B43ECFD}" dt="2025-01-09T20:33:01.515" v="5512" actId="478"/>
          <ac:spMkLst>
            <pc:docMk/>
            <pc:sldMk cId="2824140719" sldId="4835"/>
            <ac:spMk id="8" creationId="{2B6BF293-115D-EB42-1681-A5398E0FD969}"/>
          </ac:spMkLst>
        </pc:spChg>
        <pc:spChg chg="add del">
          <ac:chgData name="Jessica Newport" userId="dede3334-717e-4998-a1ad-2432f5a188d4" providerId="ADAL" clId="{A6ECEDF4-8655-4702-B24A-DCAC8B43ECFD}" dt="2025-01-09T21:06:59.672" v="5526" actId="478"/>
          <ac:spMkLst>
            <pc:docMk/>
            <pc:sldMk cId="2824140719" sldId="4835"/>
            <ac:spMk id="9" creationId="{21540A04-C9D3-A10F-37F1-556736F23361}"/>
          </ac:spMkLst>
        </pc:spChg>
        <pc:spChg chg="del mod">
          <ac:chgData name="Jessica Newport" userId="dede3334-717e-4998-a1ad-2432f5a188d4" providerId="ADAL" clId="{A6ECEDF4-8655-4702-B24A-DCAC8B43ECFD}" dt="2025-01-09T20:33:06.627" v="5514" actId="478"/>
          <ac:spMkLst>
            <pc:docMk/>
            <pc:sldMk cId="2824140719" sldId="4835"/>
            <ac:spMk id="10" creationId="{193CF74F-2B3C-0ED1-51B6-0227FB643D1F}"/>
          </ac:spMkLst>
        </pc:spChg>
        <pc:spChg chg="add del mod">
          <ac:chgData name="Jessica Newport" userId="dede3334-717e-4998-a1ad-2432f5a188d4" providerId="ADAL" clId="{A6ECEDF4-8655-4702-B24A-DCAC8B43ECFD}" dt="2025-01-09T21:07:39.851" v="5529" actId="478"/>
          <ac:spMkLst>
            <pc:docMk/>
            <pc:sldMk cId="2824140719" sldId="4835"/>
            <ac:spMk id="12" creationId="{FD50875F-3286-AAC2-1DB9-76EF9F2DB7FE}"/>
          </ac:spMkLst>
        </pc:spChg>
        <pc:spChg chg="add del mod">
          <ac:chgData name="Jessica Newport" userId="dede3334-717e-4998-a1ad-2432f5a188d4" providerId="ADAL" clId="{A6ECEDF4-8655-4702-B24A-DCAC8B43ECFD}" dt="2025-01-09T21:08:58.131" v="5532" actId="478"/>
          <ac:spMkLst>
            <pc:docMk/>
            <pc:sldMk cId="2824140719" sldId="4835"/>
            <ac:spMk id="14" creationId="{BC180558-35CE-CD70-E7CB-AF7858057685}"/>
          </ac:spMkLst>
        </pc:spChg>
        <pc:spChg chg="add del mod">
          <ac:chgData name="Jessica Newport" userId="dede3334-717e-4998-a1ad-2432f5a188d4" providerId="ADAL" clId="{A6ECEDF4-8655-4702-B24A-DCAC8B43ECFD}" dt="2025-01-09T21:10:08.229" v="5535" actId="478"/>
          <ac:spMkLst>
            <pc:docMk/>
            <pc:sldMk cId="2824140719" sldId="4835"/>
            <ac:spMk id="16" creationId="{E3F1994A-9EF3-AD3B-6F66-2F674766868D}"/>
          </ac:spMkLst>
        </pc:spChg>
        <pc:picChg chg="del">
          <ac:chgData name="Jessica Newport" userId="dede3334-717e-4998-a1ad-2432f5a188d4" providerId="ADAL" clId="{A6ECEDF4-8655-4702-B24A-DCAC8B43ECFD}" dt="2025-01-09T20:33:09.280" v="5515" actId="478"/>
          <ac:picMkLst>
            <pc:docMk/>
            <pc:sldMk cId="2824140719" sldId="4835"/>
            <ac:picMk id="6" creationId="{811F77D1-D411-87BC-54AE-8A1D63F12481}"/>
          </ac:picMkLst>
        </pc:picChg>
        <pc:picChg chg="add mod">
          <ac:chgData name="Jessica Newport" userId="dede3334-717e-4998-a1ad-2432f5a188d4" providerId="ADAL" clId="{A6ECEDF4-8655-4702-B24A-DCAC8B43ECFD}" dt="2025-01-09T21:11:20.392" v="5541" actId="1076"/>
          <ac:picMkLst>
            <pc:docMk/>
            <pc:sldMk cId="2824140719" sldId="4835"/>
            <ac:picMk id="17" creationId="{FB634796-4708-87F8-F5DB-A0AB3BC3E324}"/>
          </ac:picMkLst>
        </pc:picChg>
      </pc:sldChg>
      <pc:sldChg chg="del">
        <pc:chgData name="Jessica Newport" userId="dede3334-717e-4998-a1ad-2432f5a188d4" providerId="ADAL" clId="{A6ECEDF4-8655-4702-B24A-DCAC8B43ECFD}" dt="2025-01-09T21:12:25.538" v="5542" actId="2696"/>
        <pc:sldMkLst>
          <pc:docMk/>
          <pc:sldMk cId="3809968863" sldId="4836"/>
        </pc:sldMkLst>
      </pc:sldChg>
      <pc:sldChg chg="del">
        <pc:chgData name="Jessica Newport" userId="dede3334-717e-4998-a1ad-2432f5a188d4" providerId="ADAL" clId="{A6ECEDF4-8655-4702-B24A-DCAC8B43ECFD}" dt="2025-01-09T21:12:35.234" v="5543" actId="2696"/>
        <pc:sldMkLst>
          <pc:docMk/>
          <pc:sldMk cId="3092433550" sldId="4837"/>
        </pc:sldMkLst>
      </pc:sldChg>
      <pc:sldChg chg="addSp modSp mod modTransition">
        <pc:chgData name="Jessica Newport" userId="dede3334-717e-4998-a1ad-2432f5a188d4" providerId="ADAL" clId="{A6ECEDF4-8655-4702-B24A-DCAC8B43ECFD}" dt="2025-01-16T16:45:07.533" v="6080"/>
        <pc:sldMkLst>
          <pc:docMk/>
          <pc:sldMk cId="525016016" sldId="4838"/>
        </pc:sldMkLst>
        <pc:spChg chg="add">
          <ac:chgData name="Jessica Newport" userId="dede3334-717e-4998-a1ad-2432f5a188d4" providerId="ADAL" clId="{A6ECEDF4-8655-4702-B24A-DCAC8B43ECFD}" dt="2025-01-09T15:29:22.225" v="778"/>
          <ac:spMkLst>
            <pc:docMk/>
            <pc:sldMk cId="525016016" sldId="4838"/>
            <ac:spMk id="2" creationId="{4B2720B2-DADC-2254-6D49-83754C2B915A}"/>
          </ac:spMkLst>
        </pc:spChg>
        <pc:spChg chg="mod">
          <ac:chgData name="Jessica Newport" userId="dede3334-717e-4998-a1ad-2432f5a188d4" providerId="ADAL" clId="{A6ECEDF4-8655-4702-B24A-DCAC8B43ECFD}" dt="2025-01-09T15:46:00.863" v="2330" actId="20577"/>
          <ac:spMkLst>
            <pc:docMk/>
            <pc:sldMk cId="525016016" sldId="4838"/>
            <ac:spMk id="3" creationId="{EB210337-2C28-2FE5-B117-C86782F31640}"/>
          </ac:spMkLst>
        </pc:spChg>
        <pc:spChg chg="add">
          <ac:chgData name="Jessica Newport" userId="dede3334-717e-4998-a1ad-2432f5a188d4" providerId="ADAL" clId="{A6ECEDF4-8655-4702-B24A-DCAC8B43ECFD}" dt="2025-01-09T15:29:22.225" v="778"/>
          <ac:spMkLst>
            <pc:docMk/>
            <pc:sldMk cId="525016016" sldId="4838"/>
            <ac:spMk id="4" creationId="{951A6A32-3FA3-9375-BA72-3D16F1B5C89B}"/>
          </ac:spMkLst>
        </pc:spChg>
        <pc:spChg chg="mod">
          <ac:chgData name="Jessica Newport" userId="dede3334-717e-4998-a1ad-2432f5a188d4" providerId="ADAL" clId="{A6ECEDF4-8655-4702-B24A-DCAC8B43ECFD}" dt="2025-01-09T15:36:10.184" v="1861" actId="1076"/>
          <ac:spMkLst>
            <pc:docMk/>
            <pc:sldMk cId="525016016" sldId="4838"/>
            <ac:spMk id="5" creationId="{E5D110E2-FE26-CD18-8C43-A8D7D9344E0C}"/>
          </ac:spMkLst>
        </pc:spChg>
        <pc:spChg chg="add">
          <ac:chgData name="Jessica Newport" userId="dede3334-717e-4998-a1ad-2432f5a188d4" providerId="ADAL" clId="{A6ECEDF4-8655-4702-B24A-DCAC8B43ECFD}" dt="2025-01-09T15:29:22.225" v="778"/>
          <ac:spMkLst>
            <pc:docMk/>
            <pc:sldMk cId="525016016" sldId="4838"/>
            <ac:spMk id="6" creationId="{9AD9FB5B-64F2-C990-D13D-F4BDE3A233A2}"/>
          </ac:spMkLst>
        </pc:spChg>
        <pc:spChg chg="add">
          <ac:chgData name="Jessica Newport" userId="dede3334-717e-4998-a1ad-2432f5a188d4" providerId="ADAL" clId="{A6ECEDF4-8655-4702-B24A-DCAC8B43ECFD}" dt="2025-01-09T15:29:22.225" v="778"/>
          <ac:spMkLst>
            <pc:docMk/>
            <pc:sldMk cId="525016016" sldId="4838"/>
            <ac:spMk id="7" creationId="{B4F62BCA-1EDC-32F9-4797-BA52EA77CB70}"/>
          </ac:spMkLst>
        </pc:spChg>
        <pc:spChg chg="add">
          <ac:chgData name="Jessica Newport" userId="dede3334-717e-4998-a1ad-2432f5a188d4" providerId="ADAL" clId="{A6ECEDF4-8655-4702-B24A-DCAC8B43ECFD}" dt="2025-01-09T15:29:22.225" v="778"/>
          <ac:spMkLst>
            <pc:docMk/>
            <pc:sldMk cId="525016016" sldId="4838"/>
            <ac:spMk id="8" creationId="{1A8D9ED4-CB78-4F7A-CD5B-E748C9EE5BBC}"/>
          </ac:spMkLst>
        </pc:spChg>
      </pc:sldChg>
      <pc:sldChg chg="modSp mod modTransition">
        <pc:chgData name="Jessica Newport" userId="dede3334-717e-4998-a1ad-2432f5a188d4" providerId="ADAL" clId="{A6ECEDF4-8655-4702-B24A-DCAC8B43ECFD}" dt="2025-01-16T16:45:07.533" v="6080"/>
        <pc:sldMkLst>
          <pc:docMk/>
          <pc:sldMk cId="2980633608" sldId="4839"/>
        </pc:sldMkLst>
        <pc:spChg chg="mod">
          <ac:chgData name="Jessica Newport" userId="dede3334-717e-4998-a1ad-2432f5a188d4" providerId="ADAL" clId="{A6ECEDF4-8655-4702-B24A-DCAC8B43ECFD}" dt="2025-01-09T21:25:51.604" v="6078" actId="255"/>
          <ac:spMkLst>
            <pc:docMk/>
            <pc:sldMk cId="2980633608" sldId="4839"/>
            <ac:spMk id="3" creationId="{54AB30F0-70AE-2D3E-24C8-2CFA776AA76C}"/>
          </ac:spMkLst>
        </pc:spChg>
        <pc:spChg chg="mod">
          <ac:chgData name="Jessica Newport" userId="dede3334-717e-4998-a1ad-2432f5a188d4" providerId="ADAL" clId="{A6ECEDF4-8655-4702-B24A-DCAC8B43ECFD}" dt="2025-01-09T21:25:55.355" v="6079" actId="113"/>
          <ac:spMkLst>
            <pc:docMk/>
            <pc:sldMk cId="2980633608" sldId="4839"/>
            <ac:spMk id="5" creationId="{6C945135-C51F-0BD0-D3B1-DA7DAEB53B4B}"/>
          </ac:spMkLst>
        </pc:spChg>
      </pc:sldChg>
      <pc:sldChg chg="modSp mod modTransition">
        <pc:chgData name="Jessica Newport" userId="dede3334-717e-4998-a1ad-2432f5a188d4" providerId="ADAL" clId="{A6ECEDF4-8655-4702-B24A-DCAC8B43ECFD}" dt="2025-01-16T16:45:07.533" v="6080"/>
        <pc:sldMkLst>
          <pc:docMk/>
          <pc:sldMk cId="3049102918" sldId="4840"/>
        </pc:sldMkLst>
        <pc:spChg chg="mod">
          <ac:chgData name="Jessica Newport" userId="dede3334-717e-4998-a1ad-2432f5a188d4" providerId="ADAL" clId="{A6ECEDF4-8655-4702-B24A-DCAC8B43ECFD}" dt="2025-01-09T21:20:35.958" v="5803" actId="1076"/>
          <ac:spMkLst>
            <pc:docMk/>
            <pc:sldMk cId="3049102918" sldId="4840"/>
            <ac:spMk id="5" creationId="{3824CFAB-1706-046D-27C8-D7836CBEFB1E}"/>
          </ac:spMkLst>
        </pc:spChg>
      </pc:sldChg>
      <pc:sldChg chg="addSp delSp modSp add mod modTransition">
        <pc:chgData name="Jessica Newport" userId="dede3334-717e-4998-a1ad-2432f5a188d4" providerId="ADAL" clId="{A6ECEDF4-8655-4702-B24A-DCAC8B43ECFD}" dt="2025-01-16T16:45:07.533" v="6080"/>
        <pc:sldMkLst>
          <pc:docMk/>
          <pc:sldMk cId="856669111" sldId="4841"/>
        </pc:sldMkLst>
        <pc:spChg chg="del">
          <ac:chgData name="Jessica Newport" userId="dede3334-717e-4998-a1ad-2432f5a188d4" providerId="ADAL" clId="{A6ECEDF4-8655-4702-B24A-DCAC8B43ECFD}" dt="2025-01-09T13:59:54.246" v="296" actId="478"/>
          <ac:spMkLst>
            <pc:docMk/>
            <pc:sldMk cId="856669111" sldId="4841"/>
            <ac:spMk id="2" creationId="{401CC65F-A290-5AE4-423B-0278A5ABE0AD}"/>
          </ac:spMkLst>
        </pc:spChg>
        <pc:spChg chg="add del mod">
          <ac:chgData name="Jessica Newport" userId="dede3334-717e-4998-a1ad-2432f5a188d4" providerId="ADAL" clId="{A6ECEDF4-8655-4702-B24A-DCAC8B43ECFD}" dt="2025-01-09T13:59:57.087" v="297" actId="478"/>
          <ac:spMkLst>
            <pc:docMk/>
            <pc:sldMk cId="856669111" sldId="4841"/>
            <ac:spMk id="4" creationId="{E016D4BE-6921-5DB6-C76E-8206C7D27F77}"/>
          </ac:spMkLst>
        </pc:spChg>
        <pc:spChg chg="del mod">
          <ac:chgData name="Jessica Newport" userId="dede3334-717e-4998-a1ad-2432f5a188d4" providerId="ADAL" clId="{A6ECEDF4-8655-4702-B24A-DCAC8B43ECFD}" dt="2025-01-09T14:00:04.364" v="299" actId="478"/>
          <ac:spMkLst>
            <pc:docMk/>
            <pc:sldMk cId="856669111" sldId="4841"/>
            <ac:spMk id="5" creationId="{9349B5D5-980D-5E9B-7F9A-16536C7829CA}"/>
          </ac:spMkLst>
        </pc:spChg>
        <pc:spChg chg="mod">
          <ac:chgData name="Jessica Newport" userId="dede3334-717e-4998-a1ad-2432f5a188d4" providerId="ADAL" clId="{A6ECEDF4-8655-4702-B24A-DCAC8B43ECFD}" dt="2025-01-09T14:03:31.308" v="320" actId="255"/>
          <ac:spMkLst>
            <pc:docMk/>
            <pc:sldMk cId="856669111" sldId="4841"/>
            <ac:spMk id="6" creationId="{99A42531-57AA-37F1-2B99-2DAA9F6FCBA2}"/>
          </ac:spMkLst>
        </pc:spChg>
        <pc:spChg chg="mod">
          <ac:chgData name="Jessica Newport" userId="dede3334-717e-4998-a1ad-2432f5a188d4" providerId="ADAL" clId="{A6ECEDF4-8655-4702-B24A-DCAC8B43ECFD}" dt="2025-01-09T14:02:32.205" v="316" actId="1076"/>
          <ac:spMkLst>
            <pc:docMk/>
            <pc:sldMk cId="856669111" sldId="4841"/>
            <ac:spMk id="7" creationId="{48CFB78F-8629-593C-4DC2-3BE787723A90}"/>
          </ac:spMkLst>
        </pc:spChg>
      </pc:sldChg>
      <pc:sldChg chg="addSp delSp modSp add mod ord modTransition setBg">
        <pc:chgData name="Jessica Newport" userId="dede3334-717e-4998-a1ad-2432f5a188d4" providerId="ADAL" clId="{A6ECEDF4-8655-4702-B24A-DCAC8B43ECFD}" dt="2025-01-16T16:45:07.533" v="6080"/>
        <pc:sldMkLst>
          <pc:docMk/>
          <pc:sldMk cId="3671925534" sldId="4842"/>
        </pc:sldMkLst>
        <pc:spChg chg="mod">
          <ac:chgData name="Jessica Newport" userId="dede3334-717e-4998-a1ad-2432f5a188d4" providerId="ADAL" clId="{A6ECEDF4-8655-4702-B24A-DCAC8B43ECFD}" dt="2025-01-09T15:59:33.301" v="3603" actId="20577"/>
          <ac:spMkLst>
            <pc:docMk/>
            <pc:sldMk cId="3671925534" sldId="4842"/>
            <ac:spMk id="2" creationId="{2A875EBA-1C2A-6B4E-4751-38600092CB86}"/>
          </ac:spMkLst>
        </pc:spChg>
        <pc:spChg chg="del">
          <ac:chgData name="Jessica Newport" userId="dede3334-717e-4998-a1ad-2432f5a188d4" providerId="ADAL" clId="{A6ECEDF4-8655-4702-B24A-DCAC8B43ECFD}" dt="2025-01-09T15:57:28.888" v="3566" actId="478"/>
          <ac:spMkLst>
            <pc:docMk/>
            <pc:sldMk cId="3671925534" sldId="4842"/>
            <ac:spMk id="3" creationId="{92BFC880-64DC-3431-2268-A35BD8931EC5}"/>
          </ac:spMkLst>
        </pc:spChg>
        <pc:spChg chg="del">
          <ac:chgData name="Jessica Newport" userId="dede3334-717e-4998-a1ad-2432f5a188d4" providerId="ADAL" clId="{A6ECEDF4-8655-4702-B24A-DCAC8B43ECFD}" dt="2025-01-09T15:57:35.174" v="3568" actId="478"/>
          <ac:spMkLst>
            <pc:docMk/>
            <pc:sldMk cId="3671925534" sldId="4842"/>
            <ac:spMk id="4" creationId="{F2AFDDC3-AD1A-A383-6DF8-946A37FBA214}"/>
          </ac:spMkLst>
        </pc:spChg>
        <pc:spChg chg="add del mod">
          <ac:chgData name="Jessica Newport" userId="dede3334-717e-4998-a1ad-2432f5a188d4" providerId="ADAL" clId="{A6ECEDF4-8655-4702-B24A-DCAC8B43ECFD}" dt="2025-01-09T15:57:31.961" v="3567" actId="478"/>
          <ac:spMkLst>
            <pc:docMk/>
            <pc:sldMk cId="3671925534" sldId="4842"/>
            <ac:spMk id="6" creationId="{45231E59-9C0D-EF31-EC1C-E9F4717B84B4}"/>
          </ac:spMkLst>
        </pc:spChg>
        <pc:spChg chg="add del mod">
          <ac:chgData name="Jessica Newport" userId="dede3334-717e-4998-a1ad-2432f5a188d4" providerId="ADAL" clId="{A6ECEDF4-8655-4702-B24A-DCAC8B43ECFD}" dt="2025-01-09T15:57:37.528" v="3569" actId="478"/>
          <ac:spMkLst>
            <pc:docMk/>
            <pc:sldMk cId="3671925534" sldId="4842"/>
            <ac:spMk id="8" creationId="{B42908A0-A94C-2594-8718-448399324A48}"/>
          </ac:spMkLst>
        </pc:spChg>
        <pc:spChg chg="add">
          <ac:chgData name="Jessica Newport" userId="dede3334-717e-4998-a1ad-2432f5a188d4" providerId="ADAL" clId="{A6ECEDF4-8655-4702-B24A-DCAC8B43ECFD}" dt="2025-01-09T15:59:07.904" v="3571" actId="26606"/>
          <ac:spMkLst>
            <pc:docMk/>
            <pc:sldMk cId="3671925534" sldId="4842"/>
            <ac:spMk id="15" creationId="{A8384FB5-9ADC-4DDC-881B-597D56F5B15D}"/>
          </ac:spMkLst>
        </pc:spChg>
        <pc:spChg chg="add">
          <ac:chgData name="Jessica Newport" userId="dede3334-717e-4998-a1ad-2432f5a188d4" providerId="ADAL" clId="{A6ECEDF4-8655-4702-B24A-DCAC8B43ECFD}" dt="2025-01-09T15:59:07.904" v="3571" actId="26606"/>
          <ac:spMkLst>
            <pc:docMk/>
            <pc:sldMk cId="3671925534" sldId="4842"/>
            <ac:spMk id="17" creationId="{91E5A9A7-95C6-4F4F-B00E-C82E07FE62EF}"/>
          </ac:spMkLst>
        </pc:spChg>
        <pc:spChg chg="add">
          <ac:chgData name="Jessica Newport" userId="dede3334-717e-4998-a1ad-2432f5a188d4" providerId="ADAL" clId="{A6ECEDF4-8655-4702-B24A-DCAC8B43ECFD}" dt="2025-01-09T15:59:07.904" v="3571" actId="26606"/>
          <ac:spMkLst>
            <pc:docMk/>
            <pc:sldMk cId="3671925534" sldId="4842"/>
            <ac:spMk id="19" creationId="{D07DD2DE-F619-49DD-B5E7-03A290FF4ED1}"/>
          </ac:spMkLst>
        </pc:spChg>
        <pc:spChg chg="add">
          <ac:chgData name="Jessica Newport" userId="dede3334-717e-4998-a1ad-2432f5a188d4" providerId="ADAL" clId="{A6ECEDF4-8655-4702-B24A-DCAC8B43ECFD}" dt="2025-01-09T15:59:07.904" v="3571" actId="26606"/>
          <ac:spMkLst>
            <pc:docMk/>
            <pc:sldMk cId="3671925534" sldId="4842"/>
            <ac:spMk id="21" creationId="{85149191-5F60-4A28-AAFF-039F96B0F3EC}"/>
          </ac:spMkLst>
        </pc:spChg>
        <pc:spChg chg="add">
          <ac:chgData name="Jessica Newport" userId="dede3334-717e-4998-a1ad-2432f5a188d4" providerId="ADAL" clId="{A6ECEDF4-8655-4702-B24A-DCAC8B43ECFD}" dt="2025-01-09T15:59:07.904" v="3571" actId="26606"/>
          <ac:spMkLst>
            <pc:docMk/>
            <pc:sldMk cId="3671925534" sldId="4842"/>
            <ac:spMk id="23" creationId="{F8260ED5-17F7-4158-B241-D51DD4CF1B7E}"/>
          </ac:spMkLst>
        </pc:spChg>
        <pc:picChg chg="add mod">
          <ac:chgData name="Jessica Newport" userId="dede3334-717e-4998-a1ad-2432f5a188d4" providerId="ADAL" clId="{A6ECEDF4-8655-4702-B24A-DCAC8B43ECFD}" dt="2025-01-09T15:59:20.794" v="3572" actId="27614"/>
          <ac:picMkLst>
            <pc:docMk/>
            <pc:sldMk cId="3671925534" sldId="4842"/>
            <ac:picMk id="10" creationId="{6E43CE5F-113E-A290-E91B-CB9AB820829D}"/>
          </ac:picMkLst>
        </pc:picChg>
      </pc:sldChg>
      <pc:sldChg chg="modSp add mod modTransition">
        <pc:chgData name="Jessica Newport" userId="dede3334-717e-4998-a1ad-2432f5a188d4" providerId="ADAL" clId="{A6ECEDF4-8655-4702-B24A-DCAC8B43ECFD}" dt="2025-01-16T16:45:07.533" v="6080"/>
        <pc:sldMkLst>
          <pc:docMk/>
          <pc:sldMk cId="2377354430" sldId="4843"/>
        </pc:sldMkLst>
        <pc:spChg chg="mod">
          <ac:chgData name="Jessica Newport" userId="dede3334-717e-4998-a1ad-2432f5a188d4" providerId="ADAL" clId="{A6ECEDF4-8655-4702-B24A-DCAC8B43ECFD}" dt="2025-01-09T15:45:50.414" v="2328" actId="33524"/>
          <ac:spMkLst>
            <pc:docMk/>
            <pc:sldMk cId="2377354430" sldId="4843"/>
            <ac:spMk id="3" creationId="{C59F8766-3B1D-3347-45B0-7EC9226B08C6}"/>
          </ac:spMkLst>
        </pc:spChg>
        <pc:spChg chg="mod">
          <ac:chgData name="Jessica Newport" userId="dede3334-717e-4998-a1ad-2432f5a188d4" providerId="ADAL" clId="{A6ECEDF4-8655-4702-B24A-DCAC8B43ECFD}" dt="2025-01-09T15:40:56.927" v="2327" actId="122"/>
          <ac:spMkLst>
            <pc:docMk/>
            <pc:sldMk cId="2377354430" sldId="4843"/>
            <ac:spMk id="5" creationId="{AABEEADF-0163-6F30-2E22-CCB91A4BC50E}"/>
          </ac:spMkLst>
        </pc:spChg>
      </pc:sldChg>
      <pc:sldChg chg="modSp add mod ord modTransition">
        <pc:chgData name="Jessica Newport" userId="dede3334-717e-4998-a1ad-2432f5a188d4" providerId="ADAL" clId="{A6ECEDF4-8655-4702-B24A-DCAC8B43ECFD}" dt="2025-01-16T16:45:07.533" v="6080"/>
        <pc:sldMkLst>
          <pc:docMk/>
          <pc:sldMk cId="1337217763" sldId="4844"/>
        </pc:sldMkLst>
        <pc:spChg chg="mod">
          <ac:chgData name="Jessica Newport" userId="dede3334-717e-4998-a1ad-2432f5a188d4" providerId="ADAL" clId="{A6ECEDF4-8655-4702-B24A-DCAC8B43ECFD}" dt="2025-01-09T15:48:35.950" v="2407" actId="1076"/>
          <ac:spMkLst>
            <pc:docMk/>
            <pc:sldMk cId="1337217763" sldId="4844"/>
            <ac:spMk id="3" creationId="{6746DF51-4908-A380-5A85-26871AA53E7B}"/>
          </ac:spMkLst>
        </pc:spChg>
        <pc:spChg chg="mod">
          <ac:chgData name="Jessica Newport" userId="dede3334-717e-4998-a1ad-2432f5a188d4" providerId="ADAL" clId="{A6ECEDF4-8655-4702-B24A-DCAC8B43ECFD}" dt="2025-01-09T15:54:20.929" v="3341" actId="20577"/>
          <ac:spMkLst>
            <pc:docMk/>
            <pc:sldMk cId="1337217763" sldId="4844"/>
            <ac:spMk id="5" creationId="{B280AAD8-7C5E-8EC6-50AC-413EB64992E6}"/>
          </ac:spMkLst>
        </pc:spChg>
      </pc:sldChg>
      <pc:sldChg chg="add del ord">
        <pc:chgData name="Jessica Newport" userId="dede3334-717e-4998-a1ad-2432f5a188d4" providerId="ADAL" clId="{A6ECEDF4-8655-4702-B24A-DCAC8B43ECFD}" dt="2025-01-09T15:47:34.125" v="2337" actId="2696"/>
        <pc:sldMkLst>
          <pc:docMk/>
          <pc:sldMk cId="1582977366" sldId="4844"/>
        </pc:sldMkLst>
      </pc:sldChg>
      <pc:sldChg chg="modSp add mod modTransition">
        <pc:chgData name="Jessica Newport" userId="dede3334-717e-4998-a1ad-2432f5a188d4" providerId="ADAL" clId="{A6ECEDF4-8655-4702-B24A-DCAC8B43ECFD}" dt="2025-01-16T16:45:07.533" v="6080"/>
        <pc:sldMkLst>
          <pc:docMk/>
          <pc:sldMk cId="2460941797" sldId="4845"/>
        </pc:sldMkLst>
        <pc:graphicFrameChg chg="modGraphic">
          <ac:chgData name="Jessica Newport" userId="dede3334-717e-4998-a1ad-2432f5a188d4" providerId="ADAL" clId="{A6ECEDF4-8655-4702-B24A-DCAC8B43ECFD}" dt="2025-01-09T20:07:22.088" v="5336" actId="255"/>
          <ac:graphicFrameMkLst>
            <pc:docMk/>
            <pc:sldMk cId="2460941797" sldId="4845"/>
            <ac:graphicFrameMk id="2" creationId="{207FE438-FF82-FB0A-BB85-53A2501E89ED}"/>
          </ac:graphicFrameMkLst>
        </pc:graphicFrameChg>
      </pc:sldChg>
      <pc:sldChg chg="addSp delSp modSp add mod modTransition">
        <pc:chgData name="Jessica Newport" userId="dede3334-717e-4998-a1ad-2432f5a188d4" providerId="ADAL" clId="{A6ECEDF4-8655-4702-B24A-DCAC8B43ECFD}" dt="2025-01-16T16:45:07.533" v="6080"/>
        <pc:sldMkLst>
          <pc:docMk/>
          <pc:sldMk cId="1136840117" sldId="4846"/>
        </pc:sldMkLst>
        <pc:spChg chg="mod">
          <ac:chgData name="Jessica Newport" userId="dede3334-717e-4998-a1ad-2432f5a188d4" providerId="ADAL" clId="{A6ECEDF4-8655-4702-B24A-DCAC8B43ECFD}" dt="2025-01-09T20:30:55.580" v="5493" actId="1076"/>
          <ac:spMkLst>
            <pc:docMk/>
            <pc:sldMk cId="1136840117" sldId="4846"/>
            <ac:spMk id="4" creationId="{28E091CB-AA68-D5DF-C383-50EB3718F891}"/>
          </ac:spMkLst>
        </pc:spChg>
        <pc:spChg chg="mod">
          <ac:chgData name="Jessica Newport" userId="dede3334-717e-4998-a1ad-2432f5a188d4" providerId="ADAL" clId="{A6ECEDF4-8655-4702-B24A-DCAC8B43ECFD}" dt="2025-01-09T20:30:51.043" v="5492" actId="1076"/>
          <ac:spMkLst>
            <pc:docMk/>
            <pc:sldMk cId="1136840117" sldId="4846"/>
            <ac:spMk id="6" creationId="{72B36B62-9EF2-87A2-EDEE-2E41FDB5BA42}"/>
          </ac:spMkLst>
        </pc:spChg>
        <pc:picChg chg="add mod">
          <ac:chgData name="Jessica Newport" userId="dede3334-717e-4998-a1ad-2432f5a188d4" providerId="ADAL" clId="{A6ECEDF4-8655-4702-B24A-DCAC8B43ECFD}" dt="2025-01-09T20:31:00.555" v="5494" actId="1076"/>
          <ac:picMkLst>
            <pc:docMk/>
            <pc:sldMk cId="1136840117" sldId="4846"/>
            <ac:picMk id="3" creationId="{12600BD8-B91A-9256-9BF5-1E3B78E0F637}"/>
          </ac:picMkLst>
        </pc:picChg>
        <pc:picChg chg="add del mod">
          <ac:chgData name="Jessica Newport" userId="dede3334-717e-4998-a1ad-2432f5a188d4" providerId="ADAL" clId="{A6ECEDF4-8655-4702-B24A-DCAC8B43ECFD}" dt="2025-01-09T20:30:00.474" v="5487" actId="478"/>
          <ac:picMkLst>
            <pc:docMk/>
            <pc:sldMk cId="1136840117" sldId="4846"/>
            <ac:picMk id="10" creationId="{0F593154-DFB5-001E-0BC2-65A54547BC3B}"/>
          </ac:picMkLst>
        </pc:picChg>
        <pc:picChg chg="del">
          <ac:chgData name="Jessica Newport" userId="dede3334-717e-4998-a1ad-2432f5a188d4" providerId="ADAL" clId="{A6ECEDF4-8655-4702-B24A-DCAC8B43ECFD}" dt="2025-01-09T20:26:43.059" v="5453" actId="478"/>
          <ac:picMkLst>
            <pc:docMk/>
            <pc:sldMk cId="1136840117" sldId="4846"/>
            <ac:picMk id="3074" creationId="{AF7D80EE-AC55-8CEC-AA80-4D59EE560FF5}"/>
          </ac:picMkLst>
        </pc:picChg>
        <pc:picChg chg="del">
          <ac:chgData name="Jessica Newport" userId="dede3334-717e-4998-a1ad-2432f5a188d4" providerId="ADAL" clId="{A6ECEDF4-8655-4702-B24A-DCAC8B43ECFD}" dt="2025-01-09T20:26:44.519" v="5455" actId="478"/>
          <ac:picMkLst>
            <pc:docMk/>
            <pc:sldMk cId="1136840117" sldId="4846"/>
            <ac:picMk id="3076" creationId="{30924B63-A035-266D-7E7D-72FEBB8EAD3A}"/>
          </ac:picMkLst>
        </pc:picChg>
        <pc:picChg chg="del">
          <ac:chgData name="Jessica Newport" userId="dede3334-717e-4998-a1ad-2432f5a188d4" providerId="ADAL" clId="{A6ECEDF4-8655-4702-B24A-DCAC8B43ECFD}" dt="2025-01-09T20:26:43.656" v="5454" actId="478"/>
          <ac:picMkLst>
            <pc:docMk/>
            <pc:sldMk cId="1136840117" sldId="4846"/>
            <ac:picMk id="3080" creationId="{3C1D9328-1DA4-F25D-DC11-6764B99BBFEC}"/>
          </ac:picMkLst>
        </pc:picChg>
        <pc:picChg chg="del">
          <ac:chgData name="Jessica Newport" userId="dede3334-717e-4998-a1ad-2432f5a188d4" providerId="ADAL" clId="{A6ECEDF4-8655-4702-B24A-DCAC8B43ECFD}" dt="2025-01-09T20:26:45.366" v="5456" actId="478"/>
          <ac:picMkLst>
            <pc:docMk/>
            <pc:sldMk cId="1136840117" sldId="4846"/>
            <ac:picMk id="3082" creationId="{4EA08268-9BC9-0CB4-CFA9-DD4B5E6F1D2D}"/>
          </ac:picMkLst>
        </pc:picChg>
        <pc:picChg chg="del">
          <ac:chgData name="Jessica Newport" userId="dede3334-717e-4998-a1ad-2432f5a188d4" providerId="ADAL" clId="{A6ECEDF4-8655-4702-B24A-DCAC8B43ECFD}" dt="2025-01-09T20:26:47.548" v="5459" actId="478"/>
          <ac:picMkLst>
            <pc:docMk/>
            <pc:sldMk cId="1136840117" sldId="4846"/>
            <ac:picMk id="3084" creationId="{0BD0644F-356E-7DBB-FD87-836CA5A125DB}"/>
          </ac:picMkLst>
        </pc:picChg>
        <pc:picChg chg="del">
          <ac:chgData name="Jessica Newport" userId="dede3334-717e-4998-a1ad-2432f5a188d4" providerId="ADAL" clId="{A6ECEDF4-8655-4702-B24A-DCAC8B43ECFD}" dt="2025-01-09T20:26:46.873" v="5458" actId="478"/>
          <ac:picMkLst>
            <pc:docMk/>
            <pc:sldMk cId="1136840117" sldId="4846"/>
            <ac:picMk id="3086" creationId="{AB7F5AE6-B6D8-3217-AF27-82A8E9C1C058}"/>
          </ac:picMkLst>
        </pc:picChg>
        <pc:picChg chg="del">
          <ac:chgData name="Jessica Newport" userId="dede3334-717e-4998-a1ad-2432f5a188d4" providerId="ADAL" clId="{A6ECEDF4-8655-4702-B24A-DCAC8B43ECFD}" dt="2025-01-09T20:26:46.073" v="5457" actId="478"/>
          <ac:picMkLst>
            <pc:docMk/>
            <pc:sldMk cId="1136840117" sldId="4846"/>
            <ac:picMk id="3088" creationId="{225A0190-F9A1-DB0F-C03D-DE821F97EDC0}"/>
          </ac:picMkLst>
        </pc:picChg>
        <pc:picChg chg="add del mod">
          <ac:chgData name="Jessica Newport" userId="dede3334-717e-4998-a1ad-2432f5a188d4" providerId="ADAL" clId="{A6ECEDF4-8655-4702-B24A-DCAC8B43ECFD}" dt="2025-01-09T20:29:48.893" v="5483" actId="478"/>
          <ac:picMkLst>
            <pc:docMk/>
            <pc:sldMk cId="1136840117" sldId="4846"/>
            <ac:picMk id="3090" creationId="{840DEB81-F03E-09AD-9AD4-D21E3CCA0EC7}"/>
          </ac:picMkLst>
        </pc:picChg>
        <pc:picChg chg="add del mod">
          <ac:chgData name="Jessica Newport" userId="dede3334-717e-4998-a1ad-2432f5a188d4" providerId="ADAL" clId="{A6ECEDF4-8655-4702-B24A-DCAC8B43ECFD}" dt="2025-01-09T20:29:58.713" v="5486" actId="478"/>
          <ac:picMkLst>
            <pc:docMk/>
            <pc:sldMk cId="1136840117" sldId="4846"/>
            <ac:picMk id="3094" creationId="{10DDF3BB-5A70-1389-4673-225E67DE7B92}"/>
          </ac:picMkLst>
        </pc:picChg>
        <pc:picChg chg="add mod">
          <ac:chgData name="Jessica Newport" userId="dede3334-717e-4998-a1ad-2432f5a188d4" providerId="ADAL" clId="{A6ECEDF4-8655-4702-B24A-DCAC8B43ECFD}" dt="2025-01-09T20:31:13.814" v="5498" actId="1076"/>
          <ac:picMkLst>
            <pc:docMk/>
            <pc:sldMk cId="1136840117" sldId="4846"/>
            <ac:picMk id="4098" creationId="{3DC5AE71-F0AB-527B-7D26-B1295BD748BB}"/>
          </ac:picMkLst>
        </pc:picChg>
        <pc:picChg chg="add mod">
          <ac:chgData name="Jessica Newport" userId="dede3334-717e-4998-a1ad-2432f5a188d4" providerId="ADAL" clId="{A6ECEDF4-8655-4702-B24A-DCAC8B43ECFD}" dt="2025-01-09T20:32:05.909" v="5506" actId="14100"/>
          <ac:picMkLst>
            <pc:docMk/>
            <pc:sldMk cId="1136840117" sldId="4846"/>
            <ac:picMk id="4100" creationId="{1B410BB3-A478-332B-EA6E-ED079BECA666}"/>
          </ac:picMkLst>
        </pc:picChg>
        <pc:picChg chg="add mod">
          <ac:chgData name="Jessica Newport" userId="dede3334-717e-4998-a1ad-2432f5a188d4" providerId="ADAL" clId="{A6ECEDF4-8655-4702-B24A-DCAC8B43ECFD}" dt="2025-01-09T20:32:42.271" v="5511" actId="1076"/>
          <ac:picMkLst>
            <pc:docMk/>
            <pc:sldMk cId="1136840117" sldId="4846"/>
            <ac:picMk id="4102" creationId="{F6301B6D-2833-9356-A92D-A309A922B9E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16/01/2025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a:t>
            </a:fld>
            <a:endParaRPr lang="en-GB"/>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3216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5</a:t>
            </a:fld>
            <a:endParaRPr lang="en-GB"/>
          </a:p>
        </p:txBody>
      </p:sp>
    </p:spTree>
    <p:extLst>
      <p:ext uri="{BB962C8B-B14F-4D97-AF65-F5344CB8AC3E}">
        <p14:creationId xmlns:p14="http://schemas.microsoft.com/office/powerpoint/2010/main" val="2151765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6</a:t>
            </a:fld>
            <a:endParaRPr lang="en-GB" dirty="0"/>
          </a:p>
        </p:txBody>
      </p:sp>
    </p:spTree>
    <p:extLst>
      <p:ext uri="{BB962C8B-B14F-4D97-AF65-F5344CB8AC3E}">
        <p14:creationId xmlns:p14="http://schemas.microsoft.com/office/powerpoint/2010/main" val="1870476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7</a:t>
            </a:fld>
            <a:endParaRPr lang="en-GB"/>
          </a:p>
        </p:txBody>
      </p:sp>
    </p:spTree>
    <p:extLst>
      <p:ext uri="{BB962C8B-B14F-4D97-AF65-F5344CB8AC3E}">
        <p14:creationId xmlns:p14="http://schemas.microsoft.com/office/powerpoint/2010/main" val="2796678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time to ask each student ( yes micro manage!) to see if they have access. Give students 15 minuets to go to their student email address and follow the instructions for enrolment. – They are the reason they can’t access!</a:t>
            </a:r>
          </a:p>
          <a:p>
            <a:endParaRPr lang="en-GB" dirty="0"/>
          </a:p>
          <a:p>
            <a:r>
              <a:rPr lang="en-GB" dirty="0"/>
              <a:t>This may take time. If after 3 weeks you are still struggling let me know. </a:t>
            </a:r>
          </a:p>
          <a:p>
            <a:endParaRPr lang="en-GB" dirty="0"/>
          </a:p>
          <a:p>
            <a:r>
              <a:rPr lang="en-GB" dirty="0"/>
              <a:t>Please keep an eye out on my TSD and your emails from admission and accept. </a:t>
            </a:r>
          </a:p>
          <a:p>
            <a:endParaRPr lang="en-GB" dirty="0"/>
          </a:p>
          <a:p>
            <a:r>
              <a:rPr lang="en-GB" dirty="0"/>
              <a:t>In the mean time, things will be uploaded to Teams.</a:t>
            </a:r>
          </a:p>
          <a:p>
            <a:endParaRPr lang="en-GB" dirty="0"/>
          </a:p>
          <a:p>
            <a:r>
              <a:rPr lang="en-GB" dirty="0"/>
              <a:t>Give students time during the lecture to enrol. This was such a big problem last term and a lot of it could have been avoided.</a:t>
            </a:r>
          </a:p>
          <a:p>
            <a:endParaRPr lang="en-GB" dirty="0"/>
          </a:p>
          <a:p>
            <a:r>
              <a:rPr lang="en-GB" dirty="0"/>
              <a:t>If you are partially enrolled there is a problem with your enrolment. The chances are you have not completed or submitted some paper work. – email registry services if you are having difficulty. </a:t>
            </a:r>
          </a:p>
        </p:txBody>
      </p:sp>
      <p:sp>
        <p:nvSpPr>
          <p:cNvPr id="4" name="Slide Number Placeholder 3"/>
          <p:cNvSpPr>
            <a:spLocks noGrp="1"/>
          </p:cNvSpPr>
          <p:nvPr>
            <p:ph type="sldNum" sz="quarter" idx="5"/>
          </p:nvPr>
        </p:nvSpPr>
        <p:spPr/>
        <p:txBody>
          <a:bodyPr/>
          <a:lstStyle/>
          <a:p>
            <a:fld id="{EFB4D46B-BBE0-4474-A26D-45E0F7167BF9}" type="slidenum">
              <a:rPr lang="en-GB" smtClean="0"/>
              <a:t>8</a:t>
            </a:fld>
            <a:endParaRPr lang="en-GB"/>
          </a:p>
        </p:txBody>
      </p:sp>
    </p:spTree>
    <p:extLst>
      <p:ext uri="{BB962C8B-B14F-4D97-AF65-F5344CB8AC3E}">
        <p14:creationId xmlns:p14="http://schemas.microsoft.com/office/powerpoint/2010/main" val="18001635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11</a:t>
            </a:fld>
            <a:endParaRPr lang="en-GB"/>
          </a:p>
        </p:txBody>
      </p:sp>
    </p:spTree>
    <p:extLst>
      <p:ext uri="{BB962C8B-B14F-4D97-AF65-F5344CB8AC3E}">
        <p14:creationId xmlns:p14="http://schemas.microsoft.com/office/powerpoint/2010/main" val="1612351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12</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deadlines</a:t>
            </a:r>
          </a:p>
          <a:p>
            <a:endParaRPr lang="en-GB" dirty="0"/>
          </a:p>
          <a:p>
            <a:r>
              <a:rPr lang="en-GB" dirty="0"/>
              <a:t>Week 7 reading week</a:t>
            </a:r>
          </a:p>
          <a:p>
            <a:endParaRPr lang="en-GB" dirty="0"/>
          </a:p>
          <a:p>
            <a:r>
              <a:rPr lang="en-GB" dirty="0"/>
              <a:t>Draft feedback due at the latest one 7 working days before assignment deadline. </a:t>
            </a:r>
            <a:r>
              <a:rPr lang="en-GB" dirty="0" err="1"/>
              <a:t>eg.</a:t>
            </a:r>
            <a:r>
              <a:rPr lang="en-GB" dirty="0"/>
              <a:t> If it’s due on the Friday, draft feedback due the Wednesday before</a:t>
            </a:r>
          </a:p>
          <a:p>
            <a:endParaRPr lang="en-GB" dirty="0"/>
          </a:p>
          <a:p>
            <a:r>
              <a:rPr lang="en-GB" dirty="0"/>
              <a:t>Draft work is an expectation from the University and the role of the draft is to confirm that students are on the right track</a:t>
            </a:r>
          </a:p>
          <a:p>
            <a:endParaRPr lang="en-GB" dirty="0"/>
          </a:p>
          <a:p>
            <a:r>
              <a:rPr lang="en-GB" dirty="0"/>
              <a:t>Ask them If they know what the difference is between the two assignments. Essay vs Report. Define </a:t>
            </a:r>
          </a:p>
          <a:p>
            <a:endParaRPr lang="en-GB" dirty="0"/>
          </a:p>
          <a:p>
            <a:r>
              <a:rPr lang="en-GB" dirty="0"/>
              <a:t>No heading contents pages or images in an essay or tables or diagrams. </a:t>
            </a:r>
          </a:p>
          <a:p>
            <a:endParaRPr lang="en-GB" dirty="0"/>
          </a:p>
          <a:p>
            <a:r>
              <a:rPr lang="en-GB" dirty="0"/>
              <a:t>Make sure you read the assignment brief </a:t>
            </a:r>
          </a:p>
          <a:p>
            <a:endParaRPr lang="en-GB" dirty="0"/>
          </a:p>
          <a:p>
            <a:r>
              <a:rPr lang="en-GB" dirty="0"/>
              <a:t>Do not discuss assignment 2 until assignment one has been submitted. </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14</a:t>
            </a:fld>
            <a:endParaRPr lang="en-GB"/>
          </a:p>
        </p:txBody>
      </p:sp>
    </p:spTree>
    <p:extLst>
      <p:ext uri="{BB962C8B-B14F-4D97-AF65-F5344CB8AC3E}">
        <p14:creationId xmlns:p14="http://schemas.microsoft.com/office/powerpoint/2010/main" val="9609583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8 of the handbook!! Can be found on </a:t>
            </a:r>
            <a:r>
              <a:rPr lang="en-GB" dirty="0" err="1"/>
              <a:t>moodle</a:t>
            </a:r>
            <a:r>
              <a:rPr lang="en-GB" dirty="0"/>
              <a:t> </a:t>
            </a:r>
          </a:p>
        </p:txBody>
      </p:sp>
      <p:sp>
        <p:nvSpPr>
          <p:cNvPr id="4" name="Slide Number Placeholder 3"/>
          <p:cNvSpPr>
            <a:spLocks noGrp="1"/>
          </p:cNvSpPr>
          <p:nvPr>
            <p:ph type="sldNum" sz="quarter" idx="5"/>
          </p:nvPr>
        </p:nvSpPr>
        <p:spPr/>
        <p:txBody>
          <a:bodyPr/>
          <a:lstStyle/>
          <a:p>
            <a:fld id="{24953D85-D4B4-4FA9-A353-DF8E4DAF69A1}" type="slidenum">
              <a:rPr lang="en-GB" smtClean="0"/>
              <a:t>15</a:t>
            </a:fld>
            <a:endParaRPr lang="en-GB"/>
          </a:p>
        </p:txBody>
      </p:sp>
    </p:spTree>
    <p:extLst>
      <p:ext uri="{BB962C8B-B14F-4D97-AF65-F5344CB8AC3E}">
        <p14:creationId xmlns:p14="http://schemas.microsoft.com/office/powerpoint/2010/main" val="1611186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17</a:t>
            </a:fld>
            <a:endParaRPr lang="en-GB"/>
          </a:p>
        </p:txBody>
      </p:sp>
    </p:spTree>
    <p:extLst>
      <p:ext uri="{BB962C8B-B14F-4D97-AF65-F5344CB8AC3E}">
        <p14:creationId xmlns:p14="http://schemas.microsoft.com/office/powerpoint/2010/main" val="4279851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18</a:t>
            </a:fld>
            <a:endParaRPr lang="en-GB"/>
          </a:p>
        </p:txBody>
      </p:sp>
    </p:spTree>
    <p:extLst>
      <p:ext uri="{BB962C8B-B14F-4D97-AF65-F5344CB8AC3E}">
        <p14:creationId xmlns:p14="http://schemas.microsoft.com/office/powerpoint/2010/main" val="2686636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21</a:t>
            </a:fld>
            <a:endParaRPr lang="en-GB"/>
          </a:p>
        </p:txBody>
      </p:sp>
    </p:spTree>
    <p:extLst>
      <p:ext uri="{BB962C8B-B14F-4D97-AF65-F5344CB8AC3E}">
        <p14:creationId xmlns:p14="http://schemas.microsoft.com/office/powerpoint/2010/main" val="16490584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Expect to see these references in their submitted work.</a:t>
            </a:r>
          </a:p>
        </p:txBody>
      </p:sp>
      <p:sp>
        <p:nvSpPr>
          <p:cNvPr id="4" name="Slide Number Placeholder 3"/>
          <p:cNvSpPr>
            <a:spLocks noGrp="1"/>
          </p:cNvSpPr>
          <p:nvPr>
            <p:ph type="sldNum" sz="quarter" idx="5"/>
          </p:nvPr>
        </p:nvSpPr>
        <p:spPr/>
        <p:txBody>
          <a:bodyPr/>
          <a:lstStyle/>
          <a:p>
            <a:fld id="{24953D85-D4B4-4FA9-A353-DF8E4DAF69A1}" type="slidenum">
              <a:rPr lang="en-GB" smtClean="0"/>
              <a:t>22</a:t>
            </a:fld>
            <a:endParaRPr lang="en-GB"/>
          </a:p>
        </p:txBody>
      </p:sp>
    </p:spTree>
    <p:extLst>
      <p:ext uri="{BB962C8B-B14F-4D97-AF65-F5344CB8AC3E}">
        <p14:creationId xmlns:p14="http://schemas.microsoft.com/office/powerpoint/2010/main" val="28271896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do you find your results for your assignments? – Moodle is not the correct answer! My </a:t>
            </a:r>
            <a:r>
              <a:rPr lang="en-GB" dirty="0" err="1"/>
              <a:t>Tsd</a:t>
            </a:r>
            <a:r>
              <a:rPr lang="en-GB" dirty="0"/>
              <a:t>. Your official results are on there, not the assignment links. The results are not finalised until exam board. These may differ from your results on Moodle.  </a:t>
            </a:r>
          </a:p>
        </p:txBody>
      </p:sp>
      <p:sp>
        <p:nvSpPr>
          <p:cNvPr id="4" name="Slide Number Placeholder 3"/>
          <p:cNvSpPr>
            <a:spLocks noGrp="1"/>
          </p:cNvSpPr>
          <p:nvPr>
            <p:ph type="sldNum" sz="quarter" idx="5"/>
          </p:nvPr>
        </p:nvSpPr>
        <p:spPr/>
        <p:txBody>
          <a:bodyPr/>
          <a:lstStyle/>
          <a:p>
            <a:fld id="{EFB4D46B-BBE0-4474-A26D-45E0F7167BF9}" type="slidenum">
              <a:rPr lang="en-GB" smtClean="0"/>
              <a:t>23</a:t>
            </a:fld>
            <a:endParaRPr lang="en-GB"/>
          </a:p>
        </p:txBody>
      </p:sp>
    </p:spTree>
    <p:extLst>
      <p:ext uri="{BB962C8B-B14F-4D97-AF65-F5344CB8AC3E}">
        <p14:creationId xmlns:p14="http://schemas.microsoft.com/office/powerpoint/2010/main" val="37303706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24</a:t>
            </a:fld>
            <a:endParaRPr lang="en-GB"/>
          </a:p>
        </p:txBody>
      </p:sp>
    </p:spTree>
    <p:extLst>
      <p:ext uri="{BB962C8B-B14F-4D97-AF65-F5344CB8AC3E}">
        <p14:creationId xmlns:p14="http://schemas.microsoft.com/office/powerpoint/2010/main" val="1835229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25</a:t>
            </a:fld>
            <a:endParaRPr lang="en-GB"/>
          </a:p>
        </p:txBody>
      </p:sp>
    </p:spTree>
    <p:extLst>
      <p:ext uri="{BB962C8B-B14F-4D97-AF65-F5344CB8AC3E}">
        <p14:creationId xmlns:p14="http://schemas.microsoft.com/office/powerpoint/2010/main" val="10764721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27</a:t>
            </a:fld>
            <a:endParaRPr lang="en-GB"/>
          </a:p>
        </p:txBody>
      </p:sp>
    </p:spTree>
    <p:extLst>
      <p:ext uri="{BB962C8B-B14F-4D97-AF65-F5344CB8AC3E}">
        <p14:creationId xmlns:p14="http://schemas.microsoft.com/office/powerpoint/2010/main" val="27306845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1661548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4BCC0-D3A6-99D1-C889-B4E257B401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CEB17-BD2B-3E54-478A-37764AE822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391597-7CA0-129E-5CBC-1F6C9D7024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CF95A65-ACE7-55B4-2794-9BB5911B16B2}"/>
              </a:ext>
            </a:extLst>
          </p:cNvPr>
          <p:cNvSpPr>
            <a:spLocks noGrp="1"/>
          </p:cNvSpPr>
          <p:nvPr>
            <p:ph type="sldNum" sz="quarter" idx="5"/>
          </p:nvPr>
        </p:nvSpPr>
        <p:spPr/>
        <p:txBody>
          <a:bodyPr/>
          <a:lstStyle/>
          <a:p>
            <a:fld id="{24953D85-D4B4-4FA9-A353-DF8E4DAF69A1}" type="slidenum">
              <a:rPr lang="en-GB" smtClean="0"/>
              <a:t>29</a:t>
            </a:fld>
            <a:endParaRPr lang="en-GB"/>
          </a:p>
        </p:txBody>
      </p:sp>
    </p:spTree>
    <p:extLst>
      <p:ext uri="{BB962C8B-B14F-4D97-AF65-F5344CB8AC3E}">
        <p14:creationId xmlns:p14="http://schemas.microsoft.com/office/powerpoint/2010/main" val="2960186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28859359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2897185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16/01/2025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09855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16/01/2025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hyperlink" Target="mailto:scott.james@uwtsd.ac.uk" TargetMode="External"/><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jpeg"/><Relationship Id="rId1" Type="http://schemas.openxmlformats.org/officeDocument/2006/relationships/slideLayout" Target="../slideLayouts/slideLayout12.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hyperlink" Target="https://www.nationalrestaurantawards.co.uk/list/1-50" TargetMode="External"/><Relationship Id="rId7"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1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video" Target="https://www.youtube.com/embed/IwR3lDovX4Y?feature=oembed" TargetMode="External"/><Relationship Id="rId4" Type="http://schemas.openxmlformats.org/officeDocument/2006/relationships/image" Target="../media/image33.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IwR3lDovX4Y" TargetMode="External"/><Relationship Id="rId2" Type="http://schemas.openxmlformats.org/officeDocument/2006/relationships/hyperlink" Target="https://www.nationalrestaurantawards.co.uk/list/1-5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r>
              <a:rPr lang="en-GB" sz="5400" dirty="0">
                <a:solidFill>
                  <a:schemeClr val="bg1"/>
                </a:solidFill>
                <a:latin typeface="Aptos Light" panose="020B0004020202020204" pitchFamily="34" charset="0"/>
              </a:rPr>
              <a:t>BMGM6001</a:t>
            </a:r>
            <a:endParaRPr lang="en-GB" sz="5400" dirty="0">
              <a:solidFill>
                <a:schemeClr val="bg1"/>
              </a:solidFill>
              <a:latin typeface="Aptos Light"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algn="ctr"/>
            <a:r>
              <a:rPr lang="en-GB" sz="2800" i="1" dirty="0">
                <a:solidFill>
                  <a:schemeClr val="bg1"/>
                </a:solidFill>
                <a:latin typeface="Aptos Light" panose="020B0004020202020204" pitchFamily="34" charset="0"/>
              </a:rPr>
              <a:t>International Gastronomy Management</a:t>
            </a:r>
            <a:br>
              <a:rPr lang="en-GB" sz="2800" i="1" dirty="0">
                <a:solidFill>
                  <a:schemeClr val="bg1"/>
                </a:solidFill>
                <a:latin typeface="Aptos Light" panose="020B0004020202020204" pitchFamily="34" charset="0"/>
              </a:rPr>
            </a:br>
            <a:br>
              <a:rPr lang="en-GB" sz="2800" i="1" dirty="0">
                <a:solidFill>
                  <a:schemeClr val="bg1"/>
                </a:solidFill>
                <a:latin typeface="Aptos Light" panose="020B0004020202020204" pitchFamily="34" charset="0"/>
              </a:rPr>
            </a:br>
            <a:r>
              <a:rPr lang="en-GB" sz="2800" i="1" dirty="0">
                <a:solidFill>
                  <a:schemeClr val="bg1"/>
                </a:solidFill>
                <a:latin typeface="Aptos Light" panose="020B0004020202020204" pitchFamily="34" charset="0"/>
              </a:rPr>
              <a:t>Leading Restaurant Strategy</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707886"/>
          </a:xfrm>
          <a:prstGeom prst="rect">
            <a:avLst/>
          </a:prstGeom>
          <a:noFill/>
        </p:spPr>
        <p:txBody>
          <a:bodyPr wrap="square" rtlCol="0">
            <a:spAutoFit/>
          </a:bodyPr>
          <a:lstStyle/>
          <a:p>
            <a:pPr algn="ctr"/>
            <a:r>
              <a:rPr lang="en-GB" sz="4000" dirty="0">
                <a:solidFill>
                  <a:schemeClr val="bg1"/>
                </a:solidFill>
                <a:latin typeface="Aptos Light" panose="020B0004020202020204" pitchFamily="34" charset="0"/>
                <a:cs typeface="Arial" panose="020B0604020202020204" pitchFamily="34" charset="0"/>
              </a:rPr>
              <a:t>Week 1 – Module Overview </a:t>
            </a: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normAutofit/>
          </a:bodyPr>
          <a:lstStyle/>
          <a:p>
            <a:r>
              <a:rPr lang="en-GB" sz="4000" b="1" dirty="0">
                <a:latin typeface="Aptos Light" panose="020B0004020202020204" pitchFamily="34" charset="0"/>
              </a:rPr>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2195655"/>
            <a:ext cx="10515600" cy="2923890"/>
          </a:xfrm>
        </p:spPr>
        <p:txBody>
          <a:bodyPr/>
          <a:lstStyle/>
          <a:p>
            <a:r>
              <a:rPr lang="en-US" altLang="zh-MO" dirty="0">
                <a:latin typeface="Aptos" panose="020B0004020202020204" pitchFamily="34" charset="0"/>
              </a:rPr>
              <a:t>Module Overview</a:t>
            </a:r>
            <a:endParaRPr lang="en-US" altLang="zh-MO" sz="2800" dirty="0">
              <a:latin typeface="Aptos" panose="020B0004020202020204" pitchFamily="34" charset="0"/>
            </a:endParaRPr>
          </a:p>
          <a:p>
            <a:r>
              <a:rPr lang="en-GB" sz="2800" dirty="0">
                <a:latin typeface="Aptos" panose="020B0004020202020204" pitchFamily="34" charset="0"/>
                <a:ea typeface="ＭＳ Ｐゴシック" charset="0"/>
              </a:rPr>
              <a:t>Module Handbook</a:t>
            </a:r>
          </a:p>
          <a:p>
            <a:r>
              <a:rPr lang="en-GB" dirty="0">
                <a:latin typeface="Aptos" panose="020B0004020202020204" pitchFamily="34" charset="0"/>
                <a:ea typeface="ＭＳ Ｐゴシック" charset="0"/>
              </a:rPr>
              <a:t>Assignment Overview</a:t>
            </a:r>
          </a:p>
          <a:p>
            <a:r>
              <a:rPr lang="en-GB" sz="2800" dirty="0">
                <a:latin typeface="Aptos" panose="020B0004020202020204" pitchFamily="34" charset="0"/>
                <a:ea typeface="ＭＳ Ｐゴシック" charset="0"/>
              </a:rPr>
              <a:t>What is restaurant strategy?</a:t>
            </a:r>
            <a:endParaRPr lang="en-GB" sz="2800" dirty="0">
              <a:latin typeface="Aptos" panose="020B0004020202020204" pitchFamily="34" charset="0"/>
            </a:endParaRPr>
          </a:p>
          <a:p>
            <a:endParaRPr lang="en-GB" dirty="0"/>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04"/>
            <a:ext cx="10515600" cy="1325563"/>
          </a:xfrm>
        </p:spPr>
        <p:txBody>
          <a:bodyPr>
            <a:normAutofit/>
          </a:bodyPr>
          <a:lstStyle/>
          <a:p>
            <a:pPr algn="ctr"/>
            <a:r>
              <a:rPr lang="en-GB" sz="6000" dirty="0">
                <a:latin typeface="Aptos Light" panose="020B0004020202020204" pitchFamily="34" charset="0"/>
              </a:rPr>
              <a:t>Aims For Today</a:t>
            </a:r>
          </a:p>
        </p:txBody>
      </p:sp>
      <p:sp>
        <p:nvSpPr>
          <p:cNvPr id="3" name="Content Placeholder 2"/>
          <p:cNvSpPr>
            <a:spLocks noGrp="1"/>
          </p:cNvSpPr>
          <p:nvPr>
            <p:ph idx="1"/>
          </p:nvPr>
        </p:nvSpPr>
        <p:spPr>
          <a:xfrm>
            <a:off x="5591944" y="1600201"/>
            <a:ext cx="4618856" cy="3917032"/>
          </a:xfrm>
        </p:spPr>
        <p:txBody>
          <a:bodyPr>
            <a:normAutofit/>
          </a:bodyPr>
          <a:lstStyle/>
          <a:p>
            <a:r>
              <a:rPr lang="en-GB" sz="2000" dirty="0">
                <a:latin typeface="Aptos" panose="020B0004020202020204" pitchFamily="34" charset="0"/>
              </a:rPr>
              <a:t>For you to learn about </a:t>
            </a:r>
            <a:r>
              <a:rPr lang="en-GB" sz="2000" b="1" dirty="0">
                <a:latin typeface="Aptos" panose="020B0004020202020204" pitchFamily="34" charset="0"/>
              </a:rPr>
              <a:t>me</a:t>
            </a:r>
            <a:r>
              <a:rPr lang="en-GB" sz="2000" dirty="0">
                <a:latin typeface="Aptos" panose="020B0004020202020204" pitchFamily="34" charset="0"/>
              </a:rPr>
              <a:t> as your Module Tutor.</a:t>
            </a:r>
          </a:p>
          <a:p>
            <a:pPr marL="0" indent="0">
              <a:buNone/>
            </a:pPr>
            <a:endParaRPr lang="en-GB" sz="2000" dirty="0">
              <a:latin typeface="Aptos" panose="020B0004020202020204" pitchFamily="34" charset="0"/>
            </a:endParaRPr>
          </a:p>
          <a:p>
            <a:r>
              <a:rPr lang="en-GB" sz="2000" dirty="0">
                <a:latin typeface="Aptos" panose="020B0004020202020204" pitchFamily="34" charset="0"/>
              </a:rPr>
              <a:t>For me to get to know about </a:t>
            </a:r>
            <a:r>
              <a:rPr lang="en-GB" sz="2000" b="1" dirty="0">
                <a:latin typeface="Aptos" panose="020B0004020202020204" pitchFamily="34" charset="0"/>
              </a:rPr>
              <a:t>you</a:t>
            </a:r>
            <a:r>
              <a:rPr lang="en-GB" sz="2000" dirty="0">
                <a:latin typeface="Aptos" panose="020B0004020202020204" pitchFamily="34" charset="0"/>
              </a:rPr>
              <a:t>.</a:t>
            </a:r>
          </a:p>
          <a:p>
            <a:pPr marL="0" indent="0">
              <a:buNone/>
            </a:pPr>
            <a:endParaRPr lang="en-GB" sz="2000" dirty="0">
              <a:latin typeface="Aptos" panose="020B0004020202020204" pitchFamily="34" charset="0"/>
            </a:endParaRPr>
          </a:p>
          <a:p>
            <a:r>
              <a:rPr lang="en-US" sz="2000" dirty="0"/>
              <a:t>For </a:t>
            </a:r>
            <a:r>
              <a:rPr lang="en-US" sz="2000" b="1" dirty="0"/>
              <a:t>you</a:t>
            </a:r>
            <a:r>
              <a:rPr lang="en-US" sz="2000" dirty="0"/>
              <a:t> to understand more about the module</a:t>
            </a:r>
            <a:endParaRPr lang="en-GB" sz="2000" dirty="0">
              <a:latin typeface="Aptos" panose="020B0004020202020204" pitchFamily="34" charset="0"/>
            </a:endParaRPr>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1394604" y="1600201"/>
            <a:ext cx="3394720" cy="2664296"/>
          </a:xfrm>
          <a:prstGeom prst="rect">
            <a:avLst/>
          </a:prstGeom>
        </p:spPr>
      </p:pic>
    </p:spTree>
    <p:custDataLst>
      <p:tags r:id="rId1"/>
    </p:custDataLst>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1953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209800" y="-157338"/>
            <a:ext cx="7772400" cy="1470025"/>
          </a:xfrm>
        </p:spPr>
        <p:txBody>
          <a:bodyPr/>
          <a:lstStyle/>
          <a:p>
            <a:r>
              <a:rPr lang="en-US" altLang="zh-MO" dirty="0">
                <a:latin typeface="Aptos Light" panose="020B0004020202020204" pitchFamily="34" charset="0"/>
              </a:rPr>
              <a:t>Welcome Onboard </a:t>
            </a:r>
            <a:endParaRPr lang="zh-MO" altLang="en-US" dirty="0">
              <a:latin typeface="Aptos Light" panose="020B0004020202020204" pitchFamily="34" charset="0"/>
            </a:endParaRPr>
          </a:p>
        </p:txBody>
      </p:sp>
      <p:sp>
        <p:nvSpPr>
          <p:cNvPr id="9219" name="副標題 3">
            <a:extLst>
              <a:ext uri="{FF2B5EF4-FFF2-40B4-BE49-F238E27FC236}">
                <a16:creationId xmlns:a16="http://schemas.microsoft.com/office/drawing/2014/main" id="{90D01C17-A5BD-24B2-FD3E-994791B77609}"/>
              </a:ext>
            </a:extLst>
          </p:cNvPr>
          <p:cNvSpPr>
            <a:spLocks noGrp="1"/>
          </p:cNvSpPr>
          <p:nvPr>
            <p:ph type="subTitle" idx="1"/>
          </p:nvPr>
        </p:nvSpPr>
        <p:spPr>
          <a:xfrm>
            <a:off x="1837742" y="1859777"/>
            <a:ext cx="8516516" cy="2388637"/>
          </a:xfrm>
        </p:spPr>
        <p:txBody>
          <a:bodyPr>
            <a:normAutofit/>
          </a:bodyPr>
          <a:lstStyle/>
          <a:p>
            <a:r>
              <a:rPr lang="en-US" altLang="zh-MO" sz="3600" dirty="0"/>
              <a:t>Jess Newport</a:t>
            </a:r>
          </a:p>
          <a:p>
            <a:r>
              <a:rPr lang="en-US" altLang="zh-MO" sz="3600" dirty="0">
                <a:hlinkClick r:id="rId3"/>
              </a:rPr>
              <a:t>j.newport@uwtsd.ac.uk</a:t>
            </a:r>
            <a:r>
              <a:rPr lang="en-US" altLang="zh-MO" sz="3600" dirty="0"/>
              <a:t> </a:t>
            </a:r>
          </a:p>
          <a:p>
            <a:endParaRPr lang="en-US" altLang="zh-MO" dirty="0">
              <a:solidFill>
                <a:srgbClr val="FF0000"/>
              </a:solidFill>
            </a:endParaRPr>
          </a:p>
        </p:txBody>
      </p:sp>
      <p:pic>
        <p:nvPicPr>
          <p:cNvPr id="2" name="Picture 1">
            <a:extLst>
              <a:ext uri="{FF2B5EF4-FFF2-40B4-BE49-F238E27FC236}">
                <a16:creationId xmlns:a16="http://schemas.microsoft.com/office/drawing/2014/main" id="{B8E206C3-CDDC-5051-8B6C-3D78DAB0DA6B}"/>
              </a:ext>
            </a:extLst>
          </p:cNvPr>
          <p:cNvPicPr>
            <a:picLocks noChangeAspect="1"/>
          </p:cNvPicPr>
          <p:nvPr/>
        </p:nvPicPr>
        <p:blipFill>
          <a:blip r:embed="rId4"/>
          <a:stretch>
            <a:fillRect/>
          </a:stretch>
        </p:blipFill>
        <p:spPr>
          <a:xfrm>
            <a:off x="328742" y="2144705"/>
            <a:ext cx="2578808" cy="2411186"/>
          </a:xfrm>
          <a:prstGeom prst="rect">
            <a:avLst/>
          </a:prstGeom>
        </p:spPr>
      </p:pic>
      <p:pic>
        <p:nvPicPr>
          <p:cNvPr id="4" name="Graphic 3" descr="Building with solid fill">
            <a:extLst>
              <a:ext uri="{FF2B5EF4-FFF2-40B4-BE49-F238E27FC236}">
                <a16:creationId xmlns:a16="http://schemas.microsoft.com/office/drawing/2014/main" id="{C7895274-35B8-2048-5983-7FDB840AA0F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362051" y="4078669"/>
            <a:ext cx="1569396" cy="1569396"/>
          </a:xfrm>
          <a:prstGeom prst="rect">
            <a:avLst/>
          </a:prstGeom>
        </p:spPr>
      </p:pic>
      <p:pic>
        <p:nvPicPr>
          <p:cNvPr id="6" name="Graphic 5" descr="Classroom with solid fill">
            <a:extLst>
              <a:ext uri="{FF2B5EF4-FFF2-40B4-BE49-F238E27FC236}">
                <a16:creationId xmlns:a16="http://schemas.microsoft.com/office/drawing/2014/main" id="{D456613F-8A34-D86D-5945-8538BDEB607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507952" y="2361470"/>
            <a:ext cx="1692612" cy="16926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a:xfrm>
            <a:off x="997215" y="324657"/>
            <a:ext cx="3885347" cy="1622321"/>
          </a:xfrm>
        </p:spPr>
        <p:txBody>
          <a:bodyPr vert="horz" lIns="91440" tIns="45720" rIns="91440" bIns="45720" rtlCol="0" anchor="ctr">
            <a:normAutofit/>
          </a:bodyPr>
          <a:lstStyle/>
          <a:p>
            <a:r>
              <a:rPr lang="en-US" sz="4800" b="1" kern="1200" dirty="0">
                <a:solidFill>
                  <a:schemeClr val="tx1"/>
                </a:solidFill>
                <a:latin typeface="Aptos Light" panose="020B0004020202020204" pitchFamily="34" charset="0"/>
              </a:rPr>
              <a:t>Who are you?</a:t>
            </a:r>
          </a:p>
        </p:txBody>
      </p:sp>
      <p:sp>
        <p:nvSpPr>
          <p:cNvPr id="3" name="Content Placeholder 2">
            <a:extLst>
              <a:ext uri="{FF2B5EF4-FFF2-40B4-BE49-F238E27FC236}">
                <a16:creationId xmlns:a16="http://schemas.microsoft.com/office/drawing/2014/main" id="{67321F8F-B4D4-4F4B-BE94-B68B41A88C77}"/>
              </a:ext>
            </a:extLst>
          </p:cNvPr>
          <p:cNvSpPr>
            <a:spLocks noGrp="1"/>
          </p:cNvSpPr>
          <p:nvPr>
            <p:ph sz="half" idx="1"/>
          </p:nvPr>
        </p:nvSpPr>
        <p:spPr>
          <a:xfrm>
            <a:off x="630936" y="1823774"/>
            <a:ext cx="4617907" cy="2599279"/>
          </a:xfrm>
        </p:spPr>
        <p:txBody>
          <a:bodyPr vert="horz" lIns="91440" tIns="45720" rIns="91440" bIns="45720" rtlCol="0">
            <a:normAutofit/>
          </a:bodyPr>
          <a:lstStyle/>
          <a:p>
            <a:pPr marL="0"/>
            <a:r>
              <a:rPr lang="en-US" sz="1800" dirty="0">
                <a:latin typeface="Aptos" panose="020B0004020202020204" pitchFamily="34" charset="0"/>
              </a:rPr>
              <a:t>I would now like you to spend 5 minutes, writing a few sentences about yourself…</a:t>
            </a:r>
          </a:p>
        </p:txBody>
      </p:sp>
      <p:pic>
        <p:nvPicPr>
          <p:cNvPr id="5" name="Picture 4">
            <a:extLst>
              <a:ext uri="{FF2B5EF4-FFF2-40B4-BE49-F238E27FC236}">
                <a16:creationId xmlns:a16="http://schemas.microsoft.com/office/drawing/2014/main" id="{FC18D6D3-3B61-4C8D-956C-193EF14DF18A}"/>
              </a:ext>
            </a:extLst>
          </p:cNvPr>
          <p:cNvPicPr>
            <a:picLocks noChangeAspect="1"/>
          </p:cNvPicPr>
          <p:nvPr/>
        </p:nvPicPr>
        <p:blipFill>
          <a:blip r:embed="rId3"/>
          <a:stretch>
            <a:fillRect/>
          </a:stretch>
        </p:blipFill>
        <p:spPr>
          <a:xfrm>
            <a:off x="6701856" y="324657"/>
            <a:ext cx="4492929" cy="5239568"/>
          </a:xfrm>
          <a:prstGeom prst="rect">
            <a:avLst/>
          </a:prstGeom>
          <a:noFill/>
          <a:effectLst/>
        </p:spPr>
      </p:pic>
    </p:spTree>
    <p:extLst>
      <p:ext uri="{BB962C8B-B14F-4D97-AF65-F5344CB8AC3E}">
        <p14:creationId xmlns:p14="http://schemas.microsoft.com/office/powerpoint/2010/main" val="1670648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26FEF-E6CD-01C8-5A6D-81C4A7C2EDA3}"/>
              </a:ext>
            </a:extLst>
          </p:cNvPr>
          <p:cNvSpPr>
            <a:spLocks noGrp="1"/>
          </p:cNvSpPr>
          <p:nvPr>
            <p:ph type="title"/>
          </p:nvPr>
        </p:nvSpPr>
        <p:spPr>
          <a:xfrm>
            <a:off x="896923" y="113455"/>
            <a:ext cx="10515600" cy="1325563"/>
          </a:xfrm>
        </p:spPr>
        <p:txBody>
          <a:bodyPr/>
          <a:lstStyle/>
          <a:p>
            <a:pPr algn="ctr"/>
            <a:r>
              <a:rPr lang="en-GB" b="1" dirty="0"/>
              <a:t>House Rules </a:t>
            </a:r>
          </a:p>
        </p:txBody>
      </p:sp>
      <p:pic>
        <p:nvPicPr>
          <p:cNvPr id="3074" name="Picture 2">
            <a:extLst>
              <a:ext uri="{FF2B5EF4-FFF2-40B4-BE49-F238E27FC236}">
                <a16:creationId xmlns:a16="http://schemas.microsoft.com/office/drawing/2014/main" id="{43A06F43-EB74-9043-FC71-74936B502D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912" y="1439018"/>
            <a:ext cx="5780027" cy="38572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B1F1F22-080F-F1AE-4686-5622C16C728D}"/>
              </a:ext>
            </a:extLst>
          </p:cNvPr>
          <p:cNvSpPr txBox="1"/>
          <p:nvPr/>
        </p:nvSpPr>
        <p:spPr>
          <a:xfrm>
            <a:off x="7433534" y="1658110"/>
            <a:ext cx="3978989" cy="3416320"/>
          </a:xfrm>
          <a:prstGeom prst="rect">
            <a:avLst/>
          </a:prstGeom>
          <a:noFill/>
        </p:spPr>
        <p:txBody>
          <a:bodyPr wrap="square" rtlCol="0">
            <a:spAutoFit/>
          </a:bodyPr>
          <a:lstStyle/>
          <a:p>
            <a:pPr marL="285750" indent="-285750">
              <a:buFont typeface="Arial" panose="020B0604020202020204" pitchFamily="34" charset="0"/>
              <a:buChar char="•"/>
            </a:pPr>
            <a:r>
              <a:rPr lang="en-GB" dirty="0"/>
              <a:t>Punctuality – 5 minutes late is still late, be on time for all classes</a:t>
            </a:r>
          </a:p>
          <a:p>
            <a:endParaRPr lang="en-GB" dirty="0"/>
          </a:p>
          <a:p>
            <a:pPr marL="285750" indent="-285750">
              <a:buFont typeface="Arial" panose="020B0604020202020204" pitchFamily="34" charset="0"/>
              <a:buChar char="•"/>
            </a:pPr>
            <a:r>
              <a:rPr lang="en-GB" dirty="0"/>
              <a:t>Laptops to be open during class for work purposes only – this is not time for scrolling through your socials</a:t>
            </a:r>
          </a:p>
          <a:p>
            <a:endParaRPr lang="en-GB" dirty="0"/>
          </a:p>
          <a:p>
            <a:pPr marL="285750" indent="-285750">
              <a:buFont typeface="Arial" panose="020B0604020202020204" pitchFamily="34" charset="0"/>
              <a:buChar char="•"/>
            </a:pPr>
            <a:r>
              <a:rPr lang="en-GB" dirty="0"/>
              <a:t>Mobile phones away – you’ll have breaks to use them then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Email in advance if unable to attend class to avoid an absent mark </a:t>
            </a:r>
          </a:p>
        </p:txBody>
      </p:sp>
    </p:spTree>
    <p:extLst>
      <p:ext uri="{BB962C8B-B14F-4D97-AF65-F5344CB8AC3E}">
        <p14:creationId xmlns:p14="http://schemas.microsoft.com/office/powerpoint/2010/main" val="2205715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72E0-24C0-4A98-8A1D-389E52D66732}"/>
              </a:ext>
            </a:extLst>
          </p:cNvPr>
          <p:cNvSpPr>
            <a:spLocks noGrp="1"/>
          </p:cNvSpPr>
          <p:nvPr>
            <p:ph type="title"/>
          </p:nvPr>
        </p:nvSpPr>
        <p:spPr>
          <a:xfrm>
            <a:off x="1884759" y="3752850"/>
            <a:ext cx="2468166" cy="2452687"/>
          </a:xfrm>
        </p:spPr>
        <p:txBody>
          <a:bodyPr vert="horz" lIns="91440" tIns="45720" rIns="91440" bIns="45720" rtlCol="0" anchor="ctr">
            <a:normAutofit/>
          </a:bodyPr>
          <a:lstStyle/>
          <a:p>
            <a:r>
              <a:rPr lang="en-US" sz="3100" b="1" dirty="0">
                <a:latin typeface="Aptos Light" panose="020B0004020202020204" pitchFamily="34" charset="0"/>
              </a:rPr>
              <a:t>Moodle</a:t>
            </a:r>
          </a:p>
        </p:txBody>
      </p:sp>
      <p:sp>
        <p:nvSpPr>
          <p:cNvPr id="8" name="Content Placeholder 9">
            <a:extLst>
              <a:ext uri="{FF2B5EF4-FFF2-40B4-BE49-F238E27FC236}">
                <a16:creationId xmlns:a16="http://schemas.microsoft.com/office/drawing/2014/main" id="{803F3CE9-DEE6-4660-8B8A-EDC0E31477C9}"/>
              </a:ext>
            </a:extLst>
          </p:cNvPr>
          <p:cNvSpPr>
            <a:spLocks noGrp="1"/>
          </p:cNvSpPr>
          <p:nvPr>
            <p:ph sz="half" idx="1"/>
          </p:nvPr>
        </p:nvSpPr>
        <p:spPr>
          <a:xfrm>
            <a:off x="4691986" y="3752851"/>
            <a:ext cx="5614060" cy="2452687"/>
          </a:xfrm>
        </p:spPr>
        <p:txBody>
          <a:bodyPr vert="horz" lIns="91440" tIns="45720" rIns="91440" bIns="45720" rtlCol="0" anchor="ctr">
            <a:normAutofit/>
          </a:bodyPr>
          <a:lstStyle/>
          <a:p>
            <a:r>
              <a:rPr lang="en-US" sz="2000" dirty="0"/>
              <a:t>HAVE YOU ACCESSED IT?</a:t>
            </a:r>
          </a:p>
        </p:txBody>
      </p:sp>
      <p:pic>
        <p:nvPicPr>
          <p:cNvPr id="4" name="Picture 3">
            <a:extLst>
              <a:ext uri="{FF2B5EF4-FFF2-40B4-BE49-F238E27FC236}">
                <a16:creationId xmlns:a16="http://schemas.microsoft.com/office/drawing/2014/main" id="{9FD51C72-27BE-B13C-09CF-D2E2A114F5ED}"/>
              </a:ext>
            </a:extLst>
          </p:cNvPr>
          <p:cNvPicPr>
            <a:picLocks noChangeAspect="1"/>
          </p:cNvPicPr>
          <p:nvPr/>
        </p:nvPicPr>
        <p:blipFill>
          <a:blip r:embed="rId3"/>
          <a:stretch>
            <a:fillRect/>
          </a:stretch>
        </p:blipFill>
        <p:spPr>
          <a:xfrm>
            <a:off x="2058473" y="218941"/>
            <a:ext cx="8075053" cy="4377304"/>
          </a:xfrm>
          <a:prstGeom prst="rect">
            <a:avLst/>
          </a:prstGeom>
        </p:spPr>
      </p:pic>
    </p:spTree>
    <p:extLst>
      <p:ext uri="{BB962C8B-B14F-4D97-AF65-F5344CB8AC3E}">
        <p14:creationId xmlns:p14="http://schemas.microsoft.com/office/powerpoint/2010/main" val="87667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EC9DA-D294-1BB7-5F30-7B48F76D943F}"/>
              </a:ext>
            </a:extLst>
          </p:cNvPr>
          <p:cNvSpPr>
            <a:spLocks noGrp="1"/>
          </p:cNvSpPr>
          <p:nvPr>
            <p:ph type="title"/>
          </p:nvPr>
        </p:nvSpPr>
        <p:spPr>
          <a:xfrm>
            <a:off x="575534" y="205413"/>
            <a:ext cx="10515600" cy="1325563"/>
          </a:xfrm>
        </p:spPr>
        <p:txBody>
          <a:bodyPr>
            <a:normAutofit/>
          </a:bodyPr>
          <a:lstStyle/>
          <a:p>
            <a:pPr algn="ctr"/>
            <a:r>
              <a:rPr lang="en-GB" sz="6600" b="1" dirty="0"/>
              <a:t>Module Aim</a:t>
            </a:r>
          </a:p>
        </p:txBody>
      </p:sp>
      <p:sp>
        <p:nvSpPr>
          <p:cNvPr id="5" name="Content Placeholder 3">
            <a:extLst>
              <a:ext uri="{FF2B5EF4-FFF2-40B4-BE49-F238E27FC236}">
                <a16:creationId xmlns:a16="http://schemas.microsoft.com/office/drawing/2014/main" id="{5803CDC2-2AF8-73C5-1B9A-E5185B2C6411}"/>
              </a:ext>
            </a:extLst>
          </p:cNvPr>
          <p:cNvSpPr>
            <a:spLocks noGrp="1"/>
          </p:cNvSpPr>
          <p:nvPr>
            <p:ph sz="half" idx="1"/>
          </p:nvPr>
        </p:nvSpPr>
        <p:spPr>
          <a:xfrm>
            <a:off x="888642" y="2137893"/>
            <a:ext cx="10295725" cy="3284113"/>
          </a:xfrm>
        </p:spPr>
        <p:txBody>
          <a:bodyPr>
            <a:normAutofit fontScale="62500" lnSpcReduction="20000"/>
          </a:bodyPr>
          <a:lstStyle/>
          <a:p>
            <a:pPr marL="14605" marR="240665" algn="just">
              <a:lnSpc>
                <a:spcPct val="100000"/>
              </a:lnSpc>
              <a:spcBef>
                <a:spcPts val="780"/>
              </a:spcBef>
            </a:pPr>
            <a:r>
              <a:rPr lang="en-US" sz="5800" dirty="0">
                <a:effectLst/>
                <a:latin typeface="Calibri" panose="020F0502020204030204" pitchFamily="34" charset="0"/>
                <a:ea typeface="Calibri" panose="020F0502020204030204" pitchFamily="34" charset="0"/>
              </a:rPr>
              <a:t>To encourage and develop the student’s ability to interpret trends within the current market, the needs and wants of future diners and the key financial information for budgeting, performance measurement and evaluation techniques to allow for a business plan to be written and ‘pitched’. </a:t>
            </a:r>
            <a:endParaRPr lang="en-GB" sz="5800" dirty="0">
              <a:effectLst/>
              <a:latin typeface="Calibri" panose="020F0502020204030204" pitchFamily="34" charset="0"/>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4100171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539B6-4E95-0B5E-C897-B80DBED10D92}"/>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99A42531-57AA-37F1-2B99-2DAA9F6FCBA2}"/>
              </a:ext>
            </a:extLst>
          </p:cNvPr>
          <p:cNvSpPr txBox="1">
            <a:spLocks/>
          </p:cNvSpPr>
          <p:nvPr/>
        </p:nvSpPr>
        <p:spPr>
          <a:xfrm>
            <a:off x="666618" y="350302"/>
            <a:ext cx="10858764" cy="9682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t>Module learning outcomes</a:t>
            </a:r>
          </a:p>
        </p:txBody>
      </p:sp>
      <p:sp>
        <p:nvSpPr>
          <p:cNvPr id="7" name="Content Placeholder 2">
            <a:extLst>
              <a:ext uri="{FF2B5EF4-FFF2-40B4-BE49-F238E27FC236}">
                <a16:creationId xmlns:a16="http://schemas.microsoft.com/office/drawing/2014/main" id="{48CFB78F-8629-593C-4DC2-3BE787723A90}"/>
              </a:ext>
            </a:extLst>
          </p:cNvPr>
          <p:cNvSpPr txBox="1">
            <a:spLocks/>
          </p:cNvSpPr>
          <p:nvPr/>
        </p:nvSpPr>
        <p:spPr>
          <a:xfrm>
            <a:off x="795407" y="1493949"/>
            <a:ext cx="10951997" cy="4341671"/>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245745" indent="0" algn="just">
              <a:lnSpc>
                <a:spcPct val="100000"/>
              </a:lnSpc>
              <a:spcBef>
                <a:spcPts val="1245"/>
              </a:spcBef>
              <a:buNone/>
              <a:tabLst>
                <a:tab pos="471805" algn="l"/>
              </a:tabLst>
            </a:pPr>
            <a:r>
              <a:rPr lang="en-US" sz="3200" dirty="0">
                <a:effectLst/>
                <a:latin typeface="Calibri" panose="020F0502020204030204" pitchFamily="34" charset="0"/>
                <a:ea typeface="Calibri" panose="020F0502020204030204" pitchFamily="34" charset="0"/>
              </a:rPr>
              <a:t>• Critically </a:t>
            </a:r>
            <a:r>
              <a:rPr lang="en-US" sz="3200" dirty="0" err="1">
                <a:effectLst/>
                <a:latin typeface="Calibri" panose="020F0502020204030204" pitchFamily="34" charset="0"/>
                <a:ea typeface="Calibri" panose="020F0502020204030204" pitchFamily="34" charset="0"/>
              </a:rPr>
              <a:t>analyse</a:t>
            </a:r>
            <a:r>
              <a:rPr lang="en-US" sz="3200" dirty="0">
                <a:effectLst/>
                <a:latin typeface="Calibri" panose="020F0502020204030204" pitchFamily="34" charset="0"/>
                <a:ea typeface="Calibri" panose="020F0502020204030204" pitchFamily="34" charset="0"/>
              </a:rPr>
              <a:t> and evaluate the informational requirements of management, particularly in relation to decisions involving revenues, costs and other financial criteria used when writing a business plan. </a:t>
            </a:r>
            <a:endParaRPr lang="en-GB" sz="3200" dirty="0">
              <a:effectLst/>
              <a:latin typeface="Calibri" panose="020F0502020204030204" pitchFamily="34" charset="0"/>
              <a:ea typeface="Calibri" panose="020F0502020204030204" pitchFamily="34" charset="0"/>
            </a:endParaRPr>
          </a:p>
          <a:p>
            <a:pPr marL="0" marR="245745" indent="0" algn="just">
              <a:lnSpc>
                <a:spcPct val="100000"/>
              </a:lnSpc>
              <a:spcBef>
                <a:spcPts val="1245"/>
              </a:spcBef>
              <a:buNone/>
              <a:tabLst>
                <a:tab pos="471805" algn="l"/>
              </a:tabLst>
            </a:pPr>
            <a:r>
              <a:rPr lang="en-US" sz="3200" dirty="0">
                <a:effectLst/>
                <a:latin typeface="Calibri" panose="020F0502020204030204" pitchFamily="34" charset="0"/>
                <a:ea typeface="Calibri" panose="020F0502020204030204" pitchFamily="34" charset="0"/>
              </a:rPr>
              <a:t>• Demonstrate a systematic understanding of developing and compiling a business plan to enable its successful production and pitch delivery.</a:t>
            </a:r>
            <a:endParaRPr lang="en-GB" sz="3200" dirty="0">
              <a:effectLst/>
              <a:latin typeface="Calibri" panose="020F0502020204030204" pitchFamily="34" charset="0"/>
              <a:ea typeface="Calibri" panose="020F0502020204030204" pitchFamily="34" charset="0"/>
            </a:endParaRPr>
          </a:p>
          <a:p>
            <a:pPr marL="0" indent="0">
              <a:buFont typeface="Arial" panose="020B0604020202020204" pitchFamily="34" charset="0"/>
              <a:buNone/>
            </a:pPr>
            <a:endParaRPr lang="en-US" dirty="0">
              <a:latin typeface="Aptos" panose="020B0004020202020204" pitchFamily="34" charset="0"/>
            </a:endParaRPr>
          </a:p>
        </p:txBody>
      </p:sp>
    </p:spTree>
    <p:extLst>
      <p:ext uri="{BB962C8B-B14F-4D97-AF65-F5344CB8AC3E}">
        <p14:creationId xmlns:p14="http://schemas.microsoft.com/office/powerpoint/2010/main" val="856669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F543-F779-49AE-94D4-673AF616E6F2}"/>
              </a:ext>
            </a:extLst>
          </p:cNvPr>
          <p:cNvSpPr>
            <a:spLocks noGrp="1"/>
          </p:cNvSpPr>
          <p:nvPr>
            <p:ph type="title"/>
          </p:nvPr>
        </p:nvSpPr>
        <p:spPr>
          <a:xfrm>
            <a:off x="2999656" y="258000"/>
            <a:ext cx="6192688" cy="648072"/>
          </a:xfrm>
        </p:spPr>
        <p:txBody>
          <a:bodyPr>
            <a:normAutofit fontScale="90000"/>
          </a:bodyPr>
          <a:lstStyle/>
          <a:p>
            <a:pPr algn="ctr"/>
            <a:r>
              <a:rPr lang="en-GB" b="1" dirty="0">
                <a:latin typeface="Aptos Light" panose="020B0004020202020204" pitchFamily="34" charset="0"/>
                <a:ea typeface="Times New Roman" panose="02020603050405020304" pitchFamily="18" charset="0"/>
              </a:rPr>
              <a:t>INDICATIVE CONTENT</a:t>
            </a:r>
            <a:endParaRPr lang="en-GB" dirty="0">
              <a:latin typeface="Aptos Light" panose="020B0004020202020204" pitchFamily="34" charset="0"/>
            </a:endParaRPr>
          </a:p>
        </p:txBody>
      </p:sp>
      <p:sp>
        <p:nvSpPr>
          <p:cNvPr id="3" name="Content Placeholder 2">
            <a:extLst>
              <a:ext uri="{FF2B5EF4-FFF2-40B4-BE49-F238E27FC236}">
                <a16:creationId xmlns:a16="http://schemas.microsoft.com/office/drawing/2014/main" id="{AAB8CE87-1103-4DF7-A695-8DDC4F67EF7B}"/>
              </a:ext>
            </a:extLst>
          </p:cNvPr>
          <p:cNvSpPr>
            <a:spLocks noGrp="1"/>
          </p:cNvSpPr>
          <p:nvPr>
            <p:ph sz="half" idx="1"/>
          </p:nvPr>
        </p:nvSpPr>
        <p:spPr>
          <a:xfrm>
            <a:off x="697832" y="1180100"/>
            <a:ext cx="5398168" cy="4263270"/>
          </a:xfrm>
        </p:spPr>
        <p:txBody>
          <a:bodyPr>
            <a:noAutofit/>
          </a:bodyPr>
          <a:lstStyle/>
          <a:p>
            <a:pPr marL="342900" lvl="0" indent="-342900" rtl="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Financial planning for sustainability within the restaurant and hospitality industry. </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Cost volume profit analysis: cost </a:t>
            </a:r>
            <a:r>
              <a:rPr lang="en-US" sz="2000" dirty="0" err="1">
                <a:effectLst/>
                <a:latin typeface="Calibri" panose="020F0502020204030204" pitchFamily="34" charset="0"/>
                <a:ea typeface="Calibri" panose="020F0502020204030204" pitchFamily="34" charset="0"/>
              </a:rPr>
              <a:t>behaviour</a:t>
            </a:r>
            <a:r>
              <a:rPr lang="en-US" sz="2000" dirty="0">
                <a:effectLst/>
                <a:latin typeface="Calibri" panose="020F0502020204030204" pitchFamily="34" charset="0"/>
                <a:ea typeface="Calibri" panose="020F0502020204030204" pitchFamily="34" charset="0"/>
              </a:rPr>
              <a:t>, marginal v absorption costing, costing for short- and long-term decision making, use of marginal costing, limiting factors/ constraints.</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Introduction to budgeting, cash budgets and working capital management.</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Functional and master budgets, sales, materials, </a:t>
            </a:r>
            <a:r>
              <a:rPr lang="en-US" sz="2000" dirty="0" err="1">
                <a:effectLst/>
                <a:latin typeface="Calibri" panose="020F0502020204030204" pitchFamily="34" charset="0"/>
                <a:ea typeface="Calibri" panose="020F0502020204030204" pitchFamily="34" charset="0"/>
              </a:rPr>
              <a:t>labour</a:t>
            </a:r>
            <a:r>
              <a:rPr lang="en-US" sz="2000" dirty="0">
                <a:effectLst/>
                <a:latin typeface="Calibri" panose="020F0502020204030204" pitchFamily="34" charset="0"/>
                <a:ea typeface="Calibri" panose="020F0502020204030204" pitchFamily="34" charset="0"/>
              </a:rPr>
              <a:t>, and overhead budgets (Preopening).</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Property design – planning laws and building regulation controls.</a:t>
            </a:r>
            <a:endParaRPr lang="en-GB" sz="2000" dirty="0">
              <a:effectLst/>
              <a:latin typeface="Calibri" panose="020F0502020204030204" pitchFamily="34" charset="0"/>
              <a:ea typeface="Calibri" panose="020F0502020204030204" pitchFamily="34" charset="0"/>
            </a:endParaRPr>
          </a:p>
          <a:p>
            <a:pPr marL="0" indent="0">
              <a:lnSpc>
                <a:spcPct val="115000"/>
              </a:lnSpc>
              <a:spcAft>
                <a:spcPts val="1000"/>
              </a:spcAft>
              <a:buNone/>
            </a:pPr>
            <a:endParaRPr lang="en-GB" dirty="0">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43F4AA46-4715-1B78-563D-5C7ACD30AFA2}"/>
              </a:ext>
            </a:extLst>
          </p:cNvPr>
          <p:cNvSpPr txBox="1"/>
          <p:nvPr/>
        </p:nvSpPr>
        <p:spPr>
          <a:xfrm>
            <a:off x="7304442" y="1269402"/>
            <a:ext cx="4313817" cy="4172937"/>
          </a:xfrm>
          <a:prstGeom prst="rect">
            <a:avLst/>
          </a:prstGeom>
          <a:noFill/>
        </p:spPr>
        <p:txBody>
          <a:bodyPr wrap="square" rtlCol="0">
            <a:spAutoFit/>
          </a:bodyPr>
          <a:lstStyle/>
          <a:p>
            <a:pPr marL="342900" lvl="0" indent="-342900" rtl="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Recruitment procedures- advertising appropriately.</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Onboarding of staff- designing the training </a:t>
            </a:r>
            <a:r>
              <a:rPr lang="en-US" sz="2000" dirty="0" err="1">
                <a:effectLst/>
                <a:latin typeface="Calibri" panose="020F0502020204030204" pitchFamily="34" charset="0"/>
                <a:ea typeface="Calibri" panose="020F0502020204030204" pitchFamily="34" charset="0"/>
              </a:rPr>
              <a:t>programme</a:t>
            </a:r>
            <a:r>
              <a:rPr lang="en-US" sz="2000" dirty="0">
                <a:effectLst/>
                <a:latin typeface="Calibri" panose="020F0502020204030204" pitchFamily="34" charset="0"/>
                <a:ea typeface="Calibri" panose="020F0502020204030204" pitchFamily="34" charset="0"/>
              </a:rPr>
              <a:t>.</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Menu design to establish the restaurant concept.</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Sourcing and supply chain planning.</a:t>
            </a:r>
            <a:endParaRPr lang="en-GB" sz="2000" dirty="0">
              <a:effectLst/>
              <a:latin typeface="Calibri" panose="020F0502020204030204" pitchFamily="34" charset="0"/>
              <a:ea typeface="Calibri" panose="020F0502020204030204" pitchFamily="34" charset="0"/>
            </a:endParaRPr>
          </a:p>
          <a:p>
            <a:pPr marL="342900" lvl="0" indent="-342900">
              <a:spcBef>
                <a:spcPts val="680"/>
              </a:spcBef>
              <a:buFont typeface="Symbol" panose="05050102010706020507" pitchFamily="18" charset="2"/>
              <a:buChar char=""/>
            </a:pPr>
            <a:r>
              <a:rPr lang="en-US" sz="2000" dirty="0">
                <a:effectLst/>
                <a:latin typeface="Calibri" panose="020F0502020204030204" pitchFamily="34" charset="0"/>
                <a:ea typeface="Calibri" panose="020F0502020204030204" pitchFamily="34" charset="0"/>
              </a:rPr>
              <a:t>Marketing and advertising campaign techniques- launching the restaurant.</a:t>
            </a:r>
            <a:endParaRPr lang="en-GB" sz="2000" dirty="0">
              <a:effectLst/>
              <a:latin typeface="Calibri" panose="020F0502020204030204" pitchFamily="34" charset="0"/>
              <a:ea typeface="Calibri" panose="020F0502020204030204" pitchFamily="34" charset="0"/>
            </a:endParaRPr>
          </a:p>
          <a:p>
            <a:pPr>
              <a:spcBef>
                <a:spcPts val="680"/>
              </a:spcBef>
            </a:pPr>
            <a:r>
              <a:rPr lang="en-US" sz="1800" b="1" dirty="0">
                <a:effectLst/>
                <a:latin typeface="Calibri" panose="020F050202020403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65024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CAF81F0-138B-8BCF-EE9A-33E70F8D21FD}"/>
              </a:ext>
            </a:extLst>
          </p:cNvPr>
          <p:cNvGraphicFramePr>
            <a:graphicFrameLocks noGrp="1"/>
          </p:cNvGraphicFramePr>
          <p:nvPr>
            <p:extLst>
              <p:ext uri="{D42A27DB-BD31-4B8C-83A1-F6EECF244321}">
                <p14:modId xmlns:p14="http://schemas.microsoft.com/office/powerpoint/2010/main" val="1170875990"/>
              </p:ext>
            </p:extLst>
          </p:nvPr>
        </p:nvGraphicFramePr>
        <p:xfrm>
          <a:off x="979280" y="1635823"/>
          <a:ext cx="10570567" cy="3996741"/>
        </p:xfrm>
        <a:graphic>
          <a:graphicData uri="http://schemas.openxmlformats.org/drawingml/2006/table">
            <a:tbl>
              <a:tblPr firstRow="1" bandRow="1">
                <a:solidFill>
                  <a:schemeClr val="bg1">
                    <a:lumMod val="95000"/>
                  </a:schemeClr>
                </a:solidFill>
                <a:tableStyleId>{5C22544A-7EE6-4342-B048-85BDC9FD1C3A}</a:tableStyleId>
              </a:tblPr>
              <a:tblGrid>
                <a:gridCol w="2839685">
                  <a:extLst>
                    <a:ext uri="{9D8B030D-6E8A-4147-A177-3AD203B41FA5}">
                      <a16:colId xmlns:a16="http://schemas.microsoft.com/office/drawing/2014/main" val="2277590756"/>
                    </a:ext>
                  </a:extLst>
                </a:gridCol>
                <a:gridCol w="7730882">
                  <a:extLst>
                    <a:ext uri="{9D8B030D-6E8A-4147-A177-3AD203B41FA5}">
                      <a16:colId xmlns:a16="http://schemas.microsoft.com/office/drawing/2014/main" val="1215647729"/>
                    </a:ext>
                  </a:extLst>
                </a:gridCol>
              </a:tblGrid>
              <a:tr h="1139978">
                <a:tc>
                  <a:txBody>
                    <a:bodyPr/>
                    <a:lstStyle/>
                    <a:p>
                      <a:r>
                        <a:rPr lang="en-GB" sz="4400" b="1" cap="none" spc="0" dirty="0">
                          <a:solidFill>
                            <a:schemeClr val="bg1"/>
                          </a:solidFill>
                          <a:latin typeface="Calibri" panose="020F0502020204030204" pitchFamily="34" charset="0"/>
                          <a:ea typeface="Calibri" panose="020F0502020204030204" pitchFamily="34" charset="0"/>
                          <a:cs typeface="Calibri" panose="020F0502020204030204" pitchFamily="34" charset="0"/>
                        </a:rPr>
                        <a:t>Date</a:t>
                      </a:r>
                    </a:p>
                  </a:txBody>
                  <a:tcPr marL="249630" marR="249630" marT="249630" marB="124815" anchor="ctr">
                    <a:lnL w="12700" cmpd="sng">
                      <a:noFill/>
                    </a:lnL>
                    <a:lnR w="12700" cmpd="sng">
                      <a:noFill/>
                    </a:lnR>
                    <a:lnT w="19050" cap="flat" cmpd="sng" algn="ctr">
                      <a:noFill/>
                      <a:prstDash val="solid"/>
                    </a:lnT>
                    <a:lnB w="38100" cmpd="sng">
                      <a:noFill/>
                    </a:lnB>
                    <a:solidFill>
                      <a:schemeClr val="accent4">
                        <a:lumMod val="60000"/>
                        <a:lumOff val="40000"/>
                      </a:schemeClr>
                    </a:solidFill>
                  </a:tcPr>
                </a:tc>
                <a:tc>
                  <a:txBody>
                    <a:bodyPr/>
                    <a:lstStyle/>
                    <a:p>
                      <a:endParaRPr lang="en-GB" sz="4400" b="1" kern="1200" cap="none" spc="0" dirty="0">
                        <a:solidFill>
                          <a:schemeClr val="bg1"/>
                        </a:solidFill>
                        <a:latin typeface="Calibri" panose="020F0502020204030204" pitchFamily="34" charset="0"/>
                        <a:ea typeface="Calibri" panose="020F0502020204030204" pitchFamily="34" charset="0"/>
                        <a:cs typeface="Calibri" panose="020F0502020204030204" pitchFamily="34" charset="0"/>
                      </a:endParaRPr>
                    </a:p>
                  </a:txBody>
                  <a:tcPr marL="249630" marR="249630" marT="249630" marB="124815" anchor="ctr">
                    <a:lnL w="12700" cmpd="sng">
                      <a:noFill/>
                    </a:lnL>
                    <a:lnR w="12700" cmpd="sng">
                      <a:noFill/>
                    </a:lnR>
                    <a:lnT w="19050" cap="flat" cmpd="sng" algn="ctr">
                      <a:noFill/>
                      <a:prstDash val="solid"/>
                    </a:lnT>
                    <a:lnB w="38100" cmpd="sng">
                      <a:noFill/>
                    </a:lnB>
                    <a:solidFill>
                      <a:schemeClr val="accent4">
                        <a:lumMod val="60000"/>
                        <a:lumOff val="40000"/>
                      </a:schemeClr>
                    </a:solidFill>
                  </a:tcPr>
                </a:tc>
                <a:extLst>
                  <a:ext uri="{0D108BD9-81ED-4DB2-BD59-A6C34878D82A}">
                    <a16:rowId xmlns:a16="http://schemas.microsoft.com/office/drawing/2014/main" val="2099946753"/>
                  </a:ext>
                </a:extLst>
              </a:tr>
              <a:tr h="973558">
                <a:tc>
                  <a:txBody>
                    <a:bodyPr/>
                    <a:lstStyle/>
                    <a:p>
                      <a:r>
                        <a:rPr lang="en-GB" sz="33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No. of weeks </a:t>
                      </a:r>
                    </a:p>
                  </a:txBody>
                  <a:tcPr marL="249630" marR="249630" marT="249630" marB="124815">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GB" sz="33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8 (13/01/25 – 07/03/25)</a:t>
                      </a:r>
                    </a:p>
                  </a:txBody>
                  <a:tcPr marL="249630" marR="249630" marT="249630" marB="124815">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04113550"/>
                  </a:ext>
                </a:extLst>
              </a:tr>
              <a:tr h="1472818">
                <a:tc>
                  <a:txBody>
                    <a:bodyPr/>
                    <a:lstStyle/>
                    <a:p>
                      <a:r>
                        <a:rPr lang="en-GB" sz="33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Time </a:t>
                      </a:r>
                    </a:p>
                  </a:txBody>
                  <a:tcPr marL="249630" marR="249630" marT="249630" marB="12481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GB" sz="33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2PM – 6PM Every Wednesday going forward. </a:t>
                      </a:r>
                    </a:p>
                    <a:p>
                      <a:endParaRPr lang="en-GB" sz="3300" cap="none" spc="0" dirty="0">
                        <a:solidFill>
                          <a:schemeClr val="tx1"/>
                        </a:solidFill>
                        <a:latin typeface="Calibri" panose="020F0502020204030204" pitchFamily="34" charset="0"/>
                        <a:ea typeface="Calibri" panose="020F0502020204030204" pitchFamily="34" charset="0"/>
                        <a:cs typeface="Calibri" panose="020F0502020204030204" pitchFamily="34" charset="0"/>
                      </a:endParaRPr>
                    </a:p>
                  </a:txBody>
                  <a:tcPr marL="249630" marR="249630" marT="249630" marB="124815">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22425911"/>
                  </a:ext>
                </a:extLst>
              </a:tr>
            </a:tbl>
          </a:graphicData>
        </a:graphic>
      </p:graphicFrame>
      <p:sp>
        <p:nvSpPr>
          <p:cNvPr id="7" name="TextBox 6">
            <a:extLst>
              <a:ext uri="{FF2B5EF4-FFF2-40B4-BE49-F238E27FC236}">
                <a16:creationId xmlns:a16="http://schemas.microsoft.com/office/drawing/2014/main" id="{9E90FEBA-3A8C-2014-86F3-193FD4D5EE0B}"/>
              </a:ext>
            </a:extLst>
          </p:cNvPr>
          <p:cNvSpPr txBox="1"/>
          <p:nvPr/>
        </p:nvSpPr>
        <p:spPr>
          <a:xfrm>
            <a:off x="3048897" y="514581"/>
            <a:ext cx="6094206" cy="769441"/>
          </a:xfrm>
          <a:prstGeom prst="rect">
            <a:avLst/>
          </a:prstGeom>
          <a:noFill/>
        </p:spPr>
        <p:txBody>
          <a:bodyPr wrap="square">
            <a:spAutoFit/>
          </a:bodyPr>
          <a:lstStyle/>
          <a:p>
            <a:pPr algn="ctr"/>
            <a:r>
              <a:rPr lang="en-US" sz="4400" b="1" kern="1200" dirty="0">
                <a:solidFill>
                  <a:schemeClr val="tx1"/>
                </a:solidFill>
                <a:latin typeface="+mn-lt"/>
              </a:rPr>
              <a:t>Schedule</a:t>
            </a:r>
            <a:endParaRPr lang="en-GB" sz="2800" dirty="0"/>
          </a:p>
        </p:txBody>
      </p:sp>
    </p:spTree>
    <p:extLst>
      <p:ext uri="{BB962C8B-B14F-4D97-AF65-F5344CB8AC3E}">
        <p14:creationId xmlns:p14="http://schemas.microsoft.com/office/powerpoint/2010/main" val="13556522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915CD0-E410-446B-BC38-85C4EBB54E4A}"/>
              </a:ext>
            </a:extLst>
          </p:cNvPr>
          <p:cNvSpPr>
            <a:spLocks noGrp="1"/>
          </p:cNvSpPr>
          <p:nvPr>
            <p:ph sz="half" idx="1"/>
          </p:nvPr>
        </p:nvSpPr>
        <p:spPr>
          <a:xfrm>
            <a:off x="1883532" y="260648"/>
            <a:ext cx="8424936" cy="5472608"/>
          </a:xfrm>
        </p:spPr>
        <p:txBody>
          <a:bodyPr>
            <a:normAutofit/>
          </a:bodyPr>
          <a:lstStyle/>
          <a:p>
            <a:pPr marL="0" indent="0">
              <a:buNone/>
            </a:pPr>
            <a:endParaRPr lang="en-GB" sz="1500" b="1" dirty="0">
              <a:latin typeface="Arial" panose="020B0604020202020204" pitchFamily="34" charset="0"/>
            </a:endParaRPr>
          </a:p>
          <a:p>
            <a:pPr marL="0" indent="0" algn="just">
              <a:spcBef>
                <a:spcPts val="600"/>
              </a:spcBef>
              <a:buNone/>
            </a:pPr>
            <a:r>
              <a:rPr lang="en-GB" sz="3200" b="1" dirty="0"/>
              <a:t>Assessments:</a:t>
            </a:r>
          </a:p>
          <a:p>
            <a:pPr marL="0" indent="0" algn="just">
              <a:spcBef>
                <a:spcPts val="600"/>
              </a:spcBef>
              <a:buNone/>
            </a:pPr>
            <a:endParaRPr lang="en-GB" sz="1900" b="1" dirty="0"/>
          </a:p>
          <a:p>
            <a:pPr>
              <a:lnSpc>
                <a:spcPct val="115000"/>
              </a:lnSpc>
              <a:spcAft>
                <a:spcPts val="1000"/>
              </a:spcAft>
            </a:pPr>
            <a:r>
              <a:rPr lang="en-GB" sz="1800" b="1" dirty="0">
                <a:ea typeface="Calibri" panose="020F0502020204030204" pitchFamily="34" charset="0"/>
              </a:rPr>
              <a:t>Assessment Component 1 – 50% - </a:t>
            </a:r>
            <a:endParaRPr lang="en-GB" sz="1800" b="1" dirty="0">
              <a:highlight>
                <a:srgbClr val="FFFF00"/>
              </a:highlight>
              <a:ea typeface="Calibri" panose="020F0502020204030204" pitchFamily="34" charset="0"/>
            </a:endParaRPr>
          </a:p>
          <a:p>
            <a:pPr>
              <a:lnSpc>
                <a:spcPct val="115000"/>
              </a:lnSpc>
              <a:spcAft>
                <a:spcPts val="1000"/>
              </a:spcAft>
            </a:pPr>
            <a:r>
              <a:rPr lang="en-GB" sz="1800" dirty="0">
                <a:ea typeface="Calibri" panose="020F0502020204030204" pitchFamily="34" charset="0"/>
              </a:rPr>
              <a:t>Pre-opening business plan  (2000 words)</a:t>
            </a:r>
          </a:p>
          <a:p>
            <a:pPr>
              <a:lnSpc>
                <a:spcPct val="115000"/>
              </a:lnSpc>
              <a:spcAft>
                <a:spcPts val="1000"/>
              </a:spcAft>
            </a:pPr>
            <a:r>
              <a:rPr lang="en-US" sz="1800" dirty="0"/>
              <a:t>Title: Assessment 1 - Pre-opening business plan.</a:t>
            </a:r>
            <a:endParaRPr lang="en-GB" sz="1800" b="1" dirty="0">
              <a:ea typeface="Calibri" panose="020F0502020204030204" pitchFamily="34" charset="0"/>
            </a:endParaRPr>
          </a:p>
          <a:p>
            <a:pPr>
              <a:lnSpc>
                <a:spcPct val="115000"/>
              </a:lnSpc>
              <a:spcAft>
                <a:spcPts val="1000"/>
              </a:spcAft>
            </a:pPr>
            <a:r>
              <a:rPr lang="en-GB" sz="1800" b="1" dirty="0">
                <a:ea typeface="Calibri" panose="020F0502020204030204" pitchFamily="34" charset="0"/>
              </a:rPr>
              <a:t>Assessment Component 2 – 50% - </a:t>
            </a:r>
            <a:endParaRPr lang="en-GB" sz="1800" b="1" dirty="0">
              <a:highlight>
                <a:srgbClr val="FFFF00"/>
              </a:highlight>
              <a:ea typeface="Calibri" panose="020F0502020204030204" pitchFamily="34" charset="0"/>
            </a:endParaRPr>
          </a:p>
          <a:p>
            <a:pPr>
              <a:lnSpc>
                <a:spcPct val="115000"/>
              </a:lnSpc>
              <a:spcAft>
                <a:spcPts val="1000"/>
              </a:spcAft>
            </a:pPr>
            <a:r>
              <a:rPr lang="en-GB" sz="1800" dirty="0">
                <a:ea typeface="Calibri" panose="020F0502020204030204" pitchFamily="34" charset="0"/>
              </a:rPr>
              <a:t>Individual presentation (10 Minutes) </a:t>
            </a:r>
          </a:p>
          <a:p>
            <a:pPr>
              <a:lnSpc>
                <a:spcPct val="115000"/>
              </a:lnSpc>
              <a:spcAft>
                <a:spcPts val="1000"/>
              </a:spcAft>
            </a:pPr>
            <a:r>
              <a:rPr lang="en-GB" sz="1800" dirty="0">
                <a:ea typeface="Calibri" panose="020F0502020204030204" pitchFamily="34" charset="0"/>
              </a:rPr>
              <a:t>Title: Assessment 2 – Individual pitch presentation of the pre-opening business plan.</a:t>
            </a:r>
          </a:p>
          <a:p>
            <a:pPr marL="0" indent="0" algn="ctr">
              <a:lnSpc>
                <a:spcPct val="115000"/>
              </a:lnSpc>
              <a:spcAft>
                <a:spcPts val="1000"/>
              </a:spcAft>
              <a:buNone/>
            </a:pPr>
            <a:r>
              <a:rPr lang="en-GB" sz="1800" b="1" dirty="0">
                <a:ea typeface="Calibri" panose="020F0502020204030204" pitchFamily="34" charset="0"/>
              </a:rPr>
              <a:t>DRAFT DEADLINE 7 WORKING DAYS BEFORE SUBMISSION</a:t>
            </a:r>
          </a:p>
          <a:p>
            <a:pPr marL="0" indent="0">
              <a:lnSpc>
                <a:spcPct val="115000"/>
              </a:lnSpc>
              <a:spcAft>
                <a:spcPts val="1000"/>
              </a:spcAft>
              <a:buNone/>
            </a:pPr>
            <a:endParaRPr lang="en-GB" sz="1800" dirty="0">
              <a:latin typeface="Calibri" panose="020F0502020204030204" pitchFamily="34" charset="0"/>
              <a:ea typeface="Calibri" panose="020F0502020204030204" pitchFamily="34" charset="0"/>
            </a:endParaRPr>
          </a:p>
          <a:p>
            <a:pPr marL="342900" indent="-342900">
              <a:lnSpc>
                <a:spcPct val="115000"/>
              </a:lnSpc>
              <a:spcAft>
                <a:spcPts val="1000"/>
              </a:spcAft>
              <a:buFont typeface="Symbol" panose="05050102010706020507" pitchFamily="18" charset="2"/>
              <a:buChar char=""/>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gn="just">
              <a:spcBef>
                <a:spcPts val="600"/>
              </a:spcBef>
              <a:buFont typeface="Symbol" panose="05050102010706020507" pitchFamily="18" charset="2"/>
              <a:buChar char=""/>
            </a:pPr>
            <a:endParaRPr lang="en-GB" sz="18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84774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7E1D8E-0DF2-761A-3DB5-6A3B174C5235}"/>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ctr"/>
            <a:r>
              <a:rPr lang="en-US" sz="4000" b="1" kern="1200" dirty="0">
                <a:solidFill>
                  <a:srgbClr val="FFFFFF"/>
                </a:solidFill>
                <a:latin typeface="+mn-lt"/>
                <a:ea typeface="+mj-ea"/>
                <a:cs typeface="+mj-cs"/>
              </a:rPr>
              <a:t>Assignment 1 </a:t>
            </a:r>
          </a:p>
        </p:txBody>
      </p:sp>
      <p:pic>
        <p:nvPicPr>
          <p:cNvPr id="4" name="Picture 3">
            <a:extLst>
              <a:ext uri="{FF2B5EF4-FFF2-40B4-BE49-F238E27FC236}">
                <a16:creationId xmlns:a16="http://schemas.microsoft.com/office/drawing/2014/main" id="{629F3F80-1C27-9863-AF0B-AC789C7FEE6D}"/>
              </a:ext>
            </a:extLst>
          </p:cNvPr>
          <p:cNvPicPr>
            <a:picLocks noChangeAspect="1"/>
          </p:cNvPicPr>
          <p:nvPr/>
        </p:nvPicPr>
        <p:blipFill>
          <a:blip r:embed="rId3"/>
          <a:stretch>
            <a:fillRect/>
          </a:stretch>
        </p:blipFill>
        <p:spPr>
          <a:xfrm>
            <a:off x="4649843" y="65414"/>
            <a:ext cx="6930916" cy="6744990"/>
          </a:xfrm>
          <a:prstGeom prst="rect">
            <a:avLst/>
          </a:prstGeom>
        </p:spPr>
      </p:pic>
    </p:spTree>
    <p:extLst>
      <p:ext uri="{BB962C8B-B14F-4D97-AF65-F5344CB8AC3E}">
        <p14:creationId xmlns:p14="http://schemas.microsoft.com/office/powerpoint/2010/main" val="2244858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210337-2C28-2FE5-B117-C86782F31640}"/>
              </a:ext>
            </a:extLst>
          </p:cNvPr>
          <p:cNvSpPr txBox="1"/>
          <p:nvPr/>
        </p:nvSpPr>
        <p:spPr>
          <a:xfrm>
            <a:off x="2459168" y="133141"/>
            <a:ext cx="7273663" cy="461665"/>
          </a:xfrm>
          <a:prstGeom prst="rect">
            <a:avLst/>
          </a:prstGeom>
          <a:noFill/>
        </p:spPr>
        <p:txBody>
          <a:bodyPr wrap="square">
            <a:spAutoFit/>
          </a:bodyPr>
          <a:lstStyle/>
          <a:p>
            <a:pPr algn="ctr"/>
            <a:r>
              <a:rPr lang="en-GB" sz="2400" b="1" dirty="0"/>
              <a:t>Assessment 1: 2000-word pre-opening business plan</a:t>
            </a:r>
          </a:p>
        </p:txBody>
      </p:sp>
      <p:sp>
        <p:nvSpPr>
          <p:cNvPr id="5" name="TextBox 4">
            <a:extLst>
              <a:ext uri="{FF2B5EF4-FFF2-40B4-BE49-F238E27FC236}">
                <a16:creationId xmlns:a16="http://schemas.microsoft.com/office/drawing/2014/main" id="{E5D110E2-FE26-CD18-8C43-A8D7D9344E0C}"/>
              </a:ext>
            </a:extLst>
          </p:cNvPr>
          <p:cNvSpPr txBox="1"/>
          <p:nvPr/>
        </p:nvSpPr>
        <p:spPr>
          <a:xfrm>
            <a:off x="465268" y="491775"/>
            <a:ext cx="10572077" cy="5355312"/>
          </a:xfrm>
          <a:prstGeom prst="rect">
            <a:avLst/>
          </a:prstGeom>
          <a:noFill/>
        </p:spPr>
        <p:txBody>
          <a:bodyPr wrap="square">
            <a:spAutoFit/>
          </a:bodyPr>
          <a:lstStyle/>
          <a:p>
            <a:r>
              <a:rPr lang="en-US" dirty="0"/>
              <a:t>Within the business plan you will:</a:t>
            </a:r>
          </a:p>
          <a:p>
            <a:r>
              <a:rPr lang="en-US" dirty="0"/>
              <a:t> </a:t>
            </a:r>
          </a:p>
          <a:p>
            <a:r>
              <a:rPr lang="en-US" dirty="0"/>
              <a:t>• Identify a small and feasible business opportunity within the catering and hospitality field and prepare a comprehensive and persuasive business plan to endorse this idea.</a:t>
            </a:r>
          </a:p>
          <a:p>
            <a:endParaRPr lang="en-US" dirty="0"/>
          </a:p>
          <a:p>
            <a:r>
              <a:rPr lang="en-US" dirty="0"/>
              <a:t>• It is crucial to follow the provided business plan template, as using any other format will incur a failing grade.</a:t>
            </a:r>
          </a:p>
          <a:p>
            <a:r>
              <a:rPr lang="en-US" dirty="0"/>
              <a:t> </a:t>
            </a:r>
          </a:p>
          <a:p>
            <a:r>
              <a:rPr lang="en-US" dirty="0"/>
              <a:t>• Create an innovative hospitality business by </a:t>
            </a:r>
            <a:r>
              <a:rPr lang="en-US" dirty="0" err="1"/>
              <a:t>utilising</a:t>
            </a:r>
            <a:r>
              <a:rPr lang="en-US" dirty="0"/>
              <a:t> techniques and resources discussed in class.</a:t>
            </a:r>
          </a:p>
          <a:p>
            <a:endParaRPr lang="en-US" dirty="0"/>
          </a:p>
          <a:p>
            <a:r>
              <a:rPr lang="en-US" dirty="0"/>
              <a:t>• Assess market viability and detail strategic decisions aimed at reducing likelihood of failure while enhancing initial success.</a:t>
            </a:r>
          </a:p>
          <a:p>
            <a:endParaRPr lang="en-US" dirty="0"/>
          </a:p>
          <a:p>
            <a:r>
              <a:rPr lang="en-US" dirty="0"/>
              <a:t>• Provide proof of thorough research, presented in a compelling and professional report.</a:t>
            </a:r>
          </a:p>
          <a:p>
            <a:endParaRPr lang="en-US" dirty="0"/>
          </a:p>
          <a:p>
            <a:r>
              <a:rPr lang="en-US" dirty="0"/>
              <a:t>• It is essential to persuade potential stakeholders and investors that your proposal will yield a </a:t>
            </a:r>
            <a:r>
              <a:rPr lang="en-US" dirty="0" err="1"/>
              <a:t>favourable</a:t>
            </a:r>
            <a:r>
              <a:rPr lang="en-US" dirty="0"/>
              <a:t> ROI, whether financial or otherwise. </a:t>
            </a:r>
          </a:p>
          <a:p>
            <a:endParaRPr lang="en-US" dirty="0"/>
          </a:p>
          <a:p>
            <a:r>
              <a:rPr lang="en-US" dirty="0"/>
              <a:t>• Incorporate precise financial data regarding start-up funding and support, and pinpoint credible funding sources.</a:t>
            </a:r>
            <a:endParaRPr lang="en-GB" dirty="0"/>
          </a:p>
        </p:txBody>
      </p:sp>
    </p:spTree>
    <p:extLst>
      <p:ext uri="{BB962C8B-B14F-4D97-AF65-F5344CB8AC3E}">
        <p14:creationId xmlns:p14="http://schemas.microsoft.com/office/powerpoint/2010/main" val="525016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1DB43-30B9-2858-E4B8-DABF689B007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59F8766-3B1D-3347-45B0-7EC9226B08C6}"/>
              </a:ext>
            </a:extLst>
          </p:cNvPr>
          <p:cNvSpPr txBox="1"/>
          <p:nvPr/>
        </p:nvSpPr>
        <p:spPr>
          <a:xfrm>
            <a:off x="2459168" y="133141"/>
            <a:ext cx="7273663" cy="461665"/>
          </a:xfrm>
          <a:prstGeom prst="rect">
            <a:avLst/>
          </a:prstGeom>
          <a:noFill/>
        </p:spPr>
        <p:txBody>
          <a:bodyPr wrap="square">
            <a:spAutoFit/>
          </a:bodyPr>
          <a:lstStyle/>
          <a:p>
            <a:pPr algn="ctr"/>
            <a:r>
              <a:rPr lang="en-GB" sz="2400" b="1" dirty="0"/>
              <a:t>Assessment 1: 2000-word pre-opening business plan</a:t>
            </a:r>
          </a:p>
        </p:txBody>
      </p:sp>
      <p:sp>
        <p:nvSpPr>
          <p:cNvPr id="5" name="TextBox 4">
            <a:extLst>
              <a:ext uri="{FF2B5EF4-FFF2-40B4-BE49-F238E27FC236}">
                <a16:creationId xmlns:a16="http://schemas.microsoft.com/office/drawing/2014/main" id="{AABEEADF-0163-6F30-2E22-CCB91A4BC50E}"/>
              </a:ext>
            </a:extLst>
          </p:cNvPr>
          <p:cNvSpPr txBox="1"/>
          <p:nvPr/>
        </p:nvSpPr>
        <p:spPr>
          <a:xfrm>
            <a:off x="503905" y="478896"/>
            <a:ext cx="10572077" cy="5355312"/>
          </a:xfrm>
          <a:prstGeom prst="rect">
            <a:avLst/>
          </a:prstGeom>
          <a:noFill/>
        </p:spPr>
        <p:txBody>
          <a:bodyPr wrap="square">
            <a:spAutoFit/>
          </a:bodyPr>
          <a:lstStyle/>
          <a:p>
            <a:r>
              <a:rPr lang="en-US" dirty="0"/>
              <a:t>Remember to consider:</a:t>
            </a:r>
          </a:p>
          <a:p>
            <a:r>
              <a:rPr lang="en-US" dirty="0"/>
              <a:t> </a:t>
            </a:r>
          </a:p>
          <a:p>
            <a:pPr marL="285750" indent="-285750">
              <a:buFont typeface="Arial" panose="020B0604020202020204" pitchFamily="34" charset="0"/>
              <a:buChar char="•"/>
            </a:pPr>
            <a:r>
              <a:rPr lang="en-US" dirty="0"/>
              <a:t>What will be the organizational framework of the business?</a:t>
            </a:r>
          </a:p>
          <a:p>
            <a:endParaRPr lang="en-US" dirty="0"/>
          </a:p>
          <a:p>
            <a:pPr marL="285750" indent="-285750">
              <a:buFont typeface="Arial" panose="020B0604020202020204" pitchFamily="34" charset="0"/>
              <a:buChar char="•"/>
            </a:pPr>
            <a:r>
              <a:rPr lang="en-GB" dirty="0"/>
              <a:t>Ethos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Brand standard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Leadership</a:t>
            </a:r>
          </a:p>
          <a:p>
            <a:pPr marL="285750" indent="-285750">
              <a:buFont typeface="Arial" panose="020B0604020202020204" pitchFamily="34" charset="0"/>
              <a:buChar char="•"/>
            </a:pPr>
            <a:endParaRPr lang="en-GB" dirty="0"/>
          </a:p>
          <a:p>
            <a:r>
              <a:rPr lang="en-GB" dirty="0"/>
              <a:t>Layout points:</a:t>
            </a:r>
          </a:p>
          <a:p>
            <a:endParaRPr lang="en-GB" dirty="0"/>
          </a:p>
          <a:p>
            <a:pPr marL="285750" indent="-285750">
              <a:buFont typeface="Arial" panose="020B0604020202020204" pitchFamily="34" charset="0"/>
              <a:buChar char="•"/>
            </a:pPr>
            <a:r>
              <a:rPr lang="en-GB" dirty="0"/>
              <a:t>Title of the report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business plan for (insert the name of the business)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Student name, ID, Module Title (Leading Restaurant Strategy) and Module Code (BMGM6001)</a:t>
            </a:r>
          </a:p>
          <a:p>
            <a:pPr marL="285750" indent="-285750">
              <a:buFont typeface="Arial" panose="020B0604020202020204" pitchFamily="34" charset="0"/>
              <a:buChar char="•"/>
            </a:pPr>
            <a:endParaRPr lang="en-GB" dirty="0"/>
          </a:p>
          <a:p>
            <a:pPr algn="ctr"/>
            <a:r>
              <a:rPr lang="en-GB" b="1" dirty="0"/>
              <a:t>20 references minimum in line with Harvard referencing standards</a:t>
            </a:r>
          </a:p>
        </p:txBody>
      </p:sp>
    </p:spTree>
    <p:extLst>
      <p:ext uri="{BB962C8B-B14F-4D97-AF65-F5344CB8AC3E}">
        <p14:creationId xmlns:p14="http://schemas.microsoft.com/office/powerpoint/2010/main" val="2377354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C7E1D8E-0DF2-761A-3DB5-6A3B174C5235}"/>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ctr"/>
            <a:r>
              <a:rPr lang="en-US" sz="4000" b="1" kern="1200" dirty="0">
                <a:solidFill>
                  <a:srgbClr val="FFFFFF"/>
                </a:solidFill>
                <a:latin typeface="+mn-lt"/>
                <a:ea typeface="+mj-ea"/>
                <a:cs typeface="+mj-cs"/>
              </a:rPr>
              <a:t>Assignment 2 </a:t>
            </a:r>
          </a:p>
        </p:txBody>
      </p:sp>
      <p:pic>
        <p:nvPicPr>
          <p:cNvPr id="5" name="Picture 4">
            <a:extLst>
              <a:ext uri="{FF2B5EF4-FFF2-40B4-BE49-F238E27FC236}">
                <a16:creationId xmlns:a16="http://schemas.microsoft.com/office/drawing/2014/main" id="{218C8D44-74B9-7DCA-B32A-9A4B0D69479A}"/>
              </a:ext>
            </a:extLst>
          </p:cNvPr>
          <p:cNvPicPr>
            <a:picLocks noChangeAspect="1"/>
          </p:cNvPicPr>
          <p:nvPr/>
        </p:nvPicPr>
        <p:blipFill>
          <a:blip r:embed="rId3"/>
          <a:stretch>
            <a:fillRect/>
          </a:stretch>
        </p:blipFill>
        <p:spPr>
          <a:xfrm>
            <a:off x="4980517" y="99333"/>
            <a:ext cx="6477904" cy="6658904"/>
          </a:xfrm>
          <a:prstGeom prst="rect">
            <a:avLst/>
          </a:prstGeom>
        </p:spPr>
      </p:pic>
    </p:spTree>
    <p:extLst>
      <p:ext uri="{BB962C8B-B14F-4D97-AF65-F5344CB8AC3E}">
        <p14:creationId xmlns:p14="http://schemas.microsoft.com/office/powerpoint/2010/main" val="3066449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B9C56-31CB-3DAF-0754-B36A5CB1017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746DF51-4908-A380-5A85-26871AA53E7B}"/>
              </a:ext>
            </a:extLst>
          </p:cNvPr>
          <p:cNvSpPr txBox="1"/>
          <p:nvPr/>
        </p:nvSpPr>
        <p:spPr>
          <a:xfrm>
            <a:off x="352837" y="133141"/>
            <a:ext cx="11486326" cy="461665"/>
          </a:xfrm>
          <a:prstGeom prst="rect">
            <a:avLst/>
          </a:prstGeom>
          <a:noFill/>
        </p:spPr>
        <p:txBody>
          <a:bodyPr wrap="square">
            <a:spAutoFit/>
          </a:bodyPr>
          <a:lstStyle/>
          <a:p>
            <a:pPr algn="ctr"/>
            <a:r>
              <a:rPr lang="en-GB" sz="2400" b="1" dirty="0"/>
              <a:t>Assessment 2: Individual pitch presentation of the pre-opening business plan</a:t>
            </a:r>
          </a:p>
        </p:txBody>
      </p:sp>
      <p:sp>
        <p:nvSpPr>
          <p:cNvPr id="5" name="TextBox 4">
            <a:extLst>
              <a:ext uri="{FF2B5EF4-FFF2-40B4-BE49-F238E27FC236}">
                <a16:creationId xmlns:a16="http://schemas.microsoft.com/office/drawing/2014/main" id="{B280AAD8-7C5E-8EC6-50AC-413EB64992E6}"/>
              </a:ext>
            </a:extLst>
          </p:cNvPr>
          <p:cNvSpPr txBox="1"/>
          <p:nvPr/>
        </p:nvSpPr>
        <p:spPr>
          <a:xfrm>
            <a:off x="465268" y="736474"/>
            <a:ext cx="10572077" cy="4801314"/>
          </a:xfrm>
          <a:prstGeom prst="rect">
            <a:avLst/>
          </a:prstGeom>
          <a:noFill/>
        </p:spPr>
        <p:txBody>
          <a:bodyPr wrap="square">
            <a:spAutoFit/>
          </a:bodyPr>
          <a:lstStyle/>
          <a:p>
            <a:r>
              <a:rPr lang="en-US" dirty="0"/>
              <a:t>To support your written business plan, you must:</a:t>
            </a:r>
          </a:p>
          <a:p>
            <a:endParaRPr lang="en-US" dirty="0"/>
          </a:p>
          <a:p>
            <a:pPr marL="285750" indent="-285750">
              <a:buFont typeface="Arial" panose="020B0604020202020204" pitchFamily="34" charset="0"/>
              <a:buChar char="•"/>
            </a:pPr>
            <a:r>
              <a:rPr lang="en-US" dirty="0"/>
              <a:t>Deliver a 10-minute formal presentation in a ‘business pitch’ style.</a:t>
            </a:r>
          </a:p>
          <a:p>
            <a:pPr marL="285750" indent="-285750">
              <a:buFont typeface="Arial" panose="020B0604020202020204" pitchFamily="34" charset="0"/>
              <a:buChar char="•"/>
            </a:pPr>
            <a:r>
              <a:rPr lang="en-US" dirty="0"/>
              <a:t>Cover the overall concept, analysis, and key highlights.</a:t>
            </a:r>
          </a:p>
          <a:p>
            <a:pPr marL="285750" indent="-285750">
              <a:buFont typeface="Arial" panose="020B0604020202020204" pitchFamily="34" charset="0"/>
              <a:buChar char="•"/>
            </a:pPr>
            <a:r>
              <a:rPr lang="en-US" dirty="0"/>
              <a:t>Be prepared to participate in a Q&amp;A session after presenting to further investigate your business idea.</a:t>
            </a:r>
          </a:p>
          <a:p>
            <a:pPr marL="285750" indent="-285750">
              <a:buFont typeface="Arial" panose="020B0604020202020204" pitchFamily="34" charset="0"/>
              <a:buChar char="•"/>
            </a:pPr>
            <a:endParaRPr lang="en-US" dirty="0"/>
          </a:p>
          <a:p>
            <a:r>
              <a:rPr lang="en-US" dirty="0"/>
              <a:t>Additional guidance:</a:t>
            </a:r>
          </a:p>
          <a:p>
            <a:endParaRPr lang="en-US" dirty="0"/>
          </a:p>
          <a:p>
            <a:pPr marL="285750" indent="-285750">
              <a:buFont typeface="Arial" panose="020B0604020202020204" pitchFamily="34" charset="0"/>
              <a:buChar char="•"/>
            </a:pPr>
            <a:r>
              <a:rPr lang="en-US" dirty="0"/>
              <a:t>Create and present a captivating presentation that effectively and creatively highlights the essential components of your business plan.</a:t>
            </a:r>
          </a:p>
          <a:p>
            <a:pPr marL="285750" indent="-285750">
              <a:buFont typeface="Arial" panose="020B0604020202020204" pitchFamily="34" charset="0"/>
              <a:buChar char="•"/>
            </a:pPr>
            <a:r>
              <a:rPr lang="en-US" dirty="0"/>
              <a:t>Present with a polished and engaging style, including information that will convince potential investors to back your concept.</a:t>
            </a:r>
          </a:p>
          <a:p>
            <a:pPr marL="285750" indent="-285750">
              <a:buFont typeface="Arial" panose="020B0604020202020204" pitchFamily="34" charset="0"/>
              <a:buChar char="•"/>
            </a:pPr>
            <a:r>
              <a:rPr lang="en-US" dirty="0"/>
              <a:t>Demonstrate thorough research and understanding of key elements of business pitching.</a:t>
            </a:r>
          </a:p>
          <a:p>
            <a:pPr marL="285750" indent="-285750">
              <a:buFont typeface="Arial" panose="020B0604020202020204" pitchFamily="34" charset="0"/>
              <a:buChar char="•"/>
            </a:pPr>
            <a:r>
              <a:rPr lang="en-US" dirty="0"/>
              <a:t>Present using a digital tool such as PowerPoint, live, in-person.</a:t>
            </a:r>
          </a:p>
          <a:p>
            <a:pPr marL="285750" indent="-285750">
              <a:buFont typeface="Arial" panose="020B0604020202020204" pitchFamily="34" charset="0"/>
              <a:buChar char="•"/>
            </a:pPr>
            <a:r>
              <a:rPr lang="en-US" dirty="0"/>
              <a:t>Do not exceed 15 minutes.</a:t>
            </a:r>
          </a:p>
          <a:p>
            <a:pPr marL="285750" indent="-285750">
              <a:buFont typeface="Arial" panose="020B0604020202020204" pitchFamily="34" charset="0"/>
              <a:buChar char="•"/>
            </a:pPr>
            <a:r>
              <a:rPr lang="en-US" dirty="0"/>
              <a:t>No limit on number of slides but must fit in time frame and be the same as uploaded content.</a:t>
            </a:r>
          </a:p>
          <a:p>
            <a:pPr marL="285750" indent="-285750">
              <a:buFont typeface="Arial" panose="020B0604020202020204" pitchFamily="34" charset="0"/>
              <a:buChar char="•"/>
            </a:pPr>
            <a:r>
              <a:rPr lang="en-US" dirty="0"/>
              <a:t>Include a reference list.</a:t>
            </a:r>
          </a:p>
        </p:txBody>
      </p:sp>
    </p:spTree>
    <p:extLst>
      <p:ext uri="{BB962C8B-B14F-4D97-AF65-F5344CB8AC3E}">
        <p14:creationId xmlns:p14="http://schemas.microsoft.com/office/powerpoint/2010/main" val="1337217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55C2E-407C-BAC9-9563-4A461DC7408C}"/>
              </a:ext>
            </a:extLst>
          </p:cNvPr>
          <p:cNvSpPr>
            <a:spLocks noGrp="1"/>
          </p:cNvSpPr>
          <p:nvPr>
            <p:ph type="title"/>
          </p:nvPr>
        </p:nvSpPr>
        <p:spPr/>
        <p:txBody>
          <a:bodyPr/>
          <a:lstStyle/>
          <a:p>
            <a:pPr algn="ctr"/>
            <a:r>
              <a:rPr lang="en-GB" b="1" dirty="0">
                <a:latin typeface="+mn-lt"/>
              </a:rPr>
              <a:t>Assignment Submission </a:t>
            </a:r>
          </a:p>
        </p:txBody>
      </p:sp>
      <p:sp>
        <p:nvSpPr>
          <p:cNvPr id="3" name="Content Placeholder 2">
            <a:extLst>
              <a:ext uri="{FF2B5EF4-FFF2-40B4-BE49-F238E27FC236}">
                <a16:creationId xmlns:a16="http://schemas.microsoft.com/office/drawing/2014/main" id="{AB9EF746-40C8-B5E1-59B9-68E4E99DB76F}"/>
              </a:ext>
            </a:extLst>
          </p:cNvPr>
          <p:cNvSpPr>
            <a:spLocks noGrp="1"/>
          </p:cNvSpPr>
          <p:nvPr>
            <p:ph sz="half" idx="1"/>
          </p:nvPr>
        </p:nvSpPr>
        <p:spPr/>
        <p:txBody>
          <a:bodyPr>
            <a:normAutofit/>
          </a:bodyPr>
          <a:lstStyle/>
          <a:p>
            <a:r>
              <a:rPr lang="en-US" dirty="0"/>
              <a:t>Assignments must be submitted to Moodle via the correct Turnitin link by the deadlines set.</a:t>
            </a:r>
            <a:endParaRPr lang="en-GB" dirty="0"/>
          </a:p>
        </p:txBody>
      </p:sp>
      <p:sp>
        <p:nvSpPr>
          <p:cNvPr id="4" name="Content Placeholder 3">
            <a:extLst>
              <a:ext uri="{FF2B5EF4-FFF2-40B4-BE49-F238E27FC236}">
                <a16:creationId xmlns:a16="http://schemas.microsoft.com/office/drawing/2014/main" id="{B4919DBF-C97E-9C55-FC6B-A8B8896BD451}"/>
              </a:ext>
            </a:extLst>
          </p:cNvPr>
          <p:cNvSpPr>
            <a:spLocks noGrp="1"/>
          </p:cNvSpPr>
          <p:nvPr>
            <p:ph sz="half" idx="2"/>
          </p:nvPr>
        </p:nvSpPr>
        <p:spPr/>
        <p:txBody>
          <a:bodyPr/>
          <a:lstStyle/>
          <a:p>
            <a:r>
              <a:rPr lang="en-US" dirty="0"/>
              <a:t>If you submit your assignment late you will be capped at 40%. If you submit your assignment more than 7 days late you will receive 0. </a:t>
            </a:r>
            <a:endParaRPr lang="en-GB" dirty="0"/>
          </a:p>
        </p:txBody>
      </p:sp>
    </p:spTree>
    <p:extLst>
      <p:ext uri="{BB962C8B-B14F-4D97-AF65-F5344CB8AC3E}">
        <p14:creationId xmlns:p14="http://schemas.microsoft.com/office/powerpoint/2010/main" val="2102169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BE5C88-F5A3-27AB-3544-6C78A52E0FB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A875EBA-1C2A-6B4E-4751-38600092CB8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dirty="0">
                <a:solidFill>
                  <a:srgbClr val="FFFFFF"/>
                </a:solidFill>
                <a:latin typeface="+mj-lt"/>
                <a:ea typeface="+mj-ea"/>
                <a:cs typeface="+mj-cs"/>
              </a:rPr>
              <a:t>Use of Generative AI – remember to declare!</a:t>
            </a:r>
          </a:p>
        </p:txBody>
      </p:sp>
      <p:pic>
        <p:nvPicPr>
          <p:cNvPr id="10" name="Picture 9" descr="A white sheet with black text&#10;&#10;Description automatically generated">
            <a:extLst>
              <a:ext uri="{FF2B5EF4-FFF2-40B4-BE49-F238E27FC236}">
                <a16:creationId xmlns:a16="http://schemas.microsoft.com/office/drawing/2014/main" id="{6E43CE5F-113E-A290-E91B-CB9AB820829D}"/>
              </a:ext>
            </a:extLst>
          </p:cNvPr>
          <p:cNvPicPr>
            <a:picLocks noChangeAspect="1"/>
          </p:cNvPicPr>
          <p:nvPr/>
        </p:nvPicPr>
        <p:blipFill>
          <a:blip r:embed="rId3"/>
          <a:stretch>
            <a:fillRect/>
          </a:stretch>
        </p:blipFill>
        <p:spPr>
          <a:xfrm>
            <a:off x="4521820" y="467208"/>
            <a:ext cx="7186964" cy="5923584"/>
          </a:xfrm>
          <a:prstGeom prst="rect">
            <a:avLst/>
          </a:prstGeom>
        </p:spPr>
      </p:pic>
    </p:spTree>
    <p:extLst>
      <p:ext uri="{BB962C8B-B14F-4D97-AF65-F5344CB8AC3E}">
        <p14:creationId xmlns:p14="http://schemas.microsoft.com/office/powerpoint/2010/main" val="3671925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897F1E3-FA66-628A-AD12-7F177F2D0A3A}"/>
              </a:ext>
            </a:extLst>
          </p:cNvPr>
          <p:cNvSpPr/>
          <p:nvPr/>
        </p:nvSpPr>
        <p:spPr>
          <a:xfrm>
            <a:off x="723827" y="4739951"/>
            <a:ext cx="10416924" cy="7651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ltLang="zh-TW" dirty="0"/>
              <a:t>Please refer to the Module handbook for details. These sources are expected in your submitted work, with correct in-text citations.</a:t>
            </a:r>
            <a:endParaRPr lang="zh-TW" altLang="en-US" dirty="0"/>
          </a:p>
        </p:txBody>
      </p:sp>
      <p:sp>
        <p:nvSpPr>
          <p:cNvPr id="5" name="Rectangle 4">
            <a:extLst>
              <a:ext uri="{FF2B5EF4-FFF2-40B4-BE49-F238E27FC236}">
                <a16:creationId xmlns:a16="http://schemas.microsoft.com/office/drawing/2014/main" id="{CFAE60D9-0960-F200-4F1E-100141479FA8}"/>
              </a:ext>
            </a:extLst>
          </p:cNvPr>
          <p:cNvSpPr/>
          <p:nvPr/>
        </p:nvSpPr>
        <p:spPr>
          <a:xfrm>
            <a:off x="966424" y="101442"/>
            <a:ext cx="9931732" cy="76511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ltLang="zh-TW" sz="4400" b="1" dirty="0"/>
              <a:t>Readings</a:t>
            </a:r>
            <a:r>
              <a:rPr lang="en-GB" altLang="zh-TW" dirty="0"/>
              <a:t> </a:t>
            </a:r>
            <a:endParaRPr lang="zh-TW" altLang="en-US" dirty="0"/>
          </a:p>
        </p:txBody>
      </p:sp>
      <p:pic>
        <p:nvPicPr>
          <p:cNvPr id="3" name="Picture 2">
            <a:extLst>
              <a:ext uri="{FF2B5EF4-FFF2-40B4-BE49-F238E27FC236}">
                <a16:creationId xmlns:a16="http://schemas.microsoft.com/office/drawing/2014/main" id="{497D71DF-59E5-61CE-C5CC-015F28399B47}"/>
              </a:ext>
            </a:extLst>
          </p:cNvPr>
          <p:cNvPicPr>
            <a:picLocks noChangeAspect="1"/>
          </p:cNvPicPr>
          <p:nvPr/>
        </p:nvPicPr>
        <p:blipFill>
          <a:blip r:embed="rId3"/>
          <a:stretch>
            <a:fillRect/>
          </a:stretch>
        </p:blipFill>
        <p:spPr>
          <a:xfrm>
            <a:off x="1051705" y="922492"/>
            <a:ext cx="9931732" cy="3817459"/>
          </a:xfrm>
          <a:prstGeom prst="rect">
            <a:avLst/>
          </a:prstGeom>
        </p:spPr>
      </p:pic>
    </p:spTree>
    <p:extLst>
      <p:ext uri="{BB962C8B-B14F-4D97-AF65-F5344CB8AC3E}">
        <p14:creationId xmlns:p14="http://schemas.microsoft.com/office/powerpoint/2010/main" val="2151334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FA14E-C208-57A9-77F7-33641050CCD9}"/>
              </a:ext>
            </a:extLst>
          </p:cNvPr>
          <p:cNvSpPr>
            <a:spLocks noGrp="1"/>
          </p:cNvSpPr>
          <p:nvPr>
            <p:ph type="title"/>
          </p:nvPr>
        </p:nvSpPr>
        <p:spPr>
          <a:xfrm>
            <a:off x="1066672" y="376607"/>
            <a:ext cx="7886700" cy="1325563"/>
          </a:xfrm>
        </p:spPr>
        <p:txBody>
          <a:bodyPr/>
          <a:lstStyle/>
          <a:p>
            <a:r>
              <a:rPr lang="en-GB" b="1" dirty="0">
                <a:latin typeface="+mn-lt"/>
              </a:rPr>
              <a:t>Assessment Marks </a:t>
            </a:r>
          </a:p>
        </p:txBody>
      </p:sp>
      <p:sp>
        <p:nvSpPr>
          <p:cNvPr id="3" name="Content Placeholder 2">
            <a:extLst>
              <a:ext uri="{FF2B5EF4-FFF2-40B4-BE49-F238E27FC236}">
                <a16:creationId xmlns:a16="http://schemas.microsoft.com/office/drawing/2014/main" id="{50856CE1-DD91-C6EB-945C-DE161A6AE2BD}"/>
              </a:ext>
            </a:extLst>
          </p:cNvPr>
          <p:cNvSpPr>
            <a:spLocks noGrp="1"/>
          </p:cNvSpPr>
          <p:nvPr>
            <p:ph sz="half" idx="1"/>
          </p:nvPr>
        </p:nvSpPr>
        <p:spPr>
          <a:xfrm>
            <a:off x="1306350" y="1702172"/>
            <a:ext cx="3867150" cy="4351338"/>
          </a:xfrm>
        </p:spPr>
        <p:txBody>
          <a:bodyPr/>
          <a:lstStyle/>
          <a:p>
            <a:r>
              <a:rPr lang="en-GB" dirty="0"/>
              <a:t>Remember that marks released on Moodle are provisional!</a:t>
            </a:r>
          </a:p>
          <a:p>
            <a:r>
              <a:rPr lang="en-GB" dirty="0"/>
              <a:t>Official confirmed results will be on </a:t>
            </a:r>
            <a:r>
              <a:rPr lang="en-GB" dirty="0" err="1"/>
              <a:t>MyTSD</a:t>
            </a:r>
            <a:r>
              <a:rPr lang="en-GB" dirty="0"/>
              <a:t> after the examining board has sat and could be different from Moodle marks.</a:t>
            </a:r>
          </a:p>
        </p:txBody>
      </p:sp>
      <p:pic>
        <p:nvPicPr>
          <p:cNvPr id="6" name="Content Placeholder 5">
            <a:extLst>
              <a:ext uri="{FF2B5EF4-FFF2-40B4-BE49-F238E27FC236}">
                <a16:creationId xmlns:a16="http://schemas.microsoft.com/office/drawing/2014/main" id="{C553B8A0-75FC-0F31-2553-A72FE7AA351D}"/>
              </a:ext>
            </a:extLst>
          </p:cNvPr>
          <p:cNvPicPr>
            <a:picLocks noGrp="1" noChangeAspect="1"/>
          </p:cNvPicPr>
          <p:nvPr>
            <p:ph sz="half" idx="2"/>
          </p:nvPr>
        </p:nvPicPr>
        <p:blipFill rotWithShape="1">
          <a:blip r:embed="rId3"/>
          <a:srcRect l="72301" t="5726" r="13758" b="44698"/>
          <a:stretch/>
        </p:blipFill>
        <p:spPr>
          <a:xfrm>
            <a:off x="6405316" y="116633"/>
            <a:ext cx="4093042" cy="5701978"/>
          </a:xfrm>
        </p:spPr>
      </p:pic>
      <p:sp>
        <p:nvSpPr>
          <p:cNvPr id="4" name="Rectangle: Rounded Corners 3">
            <a:extLst>
              <a:ext uri="{FF2B5EF4-FFF2-40B4-BE49-F238E27FC236}">
                <a16:creationId xmlns:a16="http://schemas.microsoft.com/office/drawing/2014/main" id="{09FFF7C8-06CD-13EF-AB24-B24143065C64}"/>
              </a:ext>
            </a:extLst>
          </p:cNvPr>
          <p:cNvSpPr/>
          <p:nvPr/>
        </p:nvSpPr>
        <p:spPr>
          <a:xfrm rot="19803246">
            <a:off x="6090383" y="2208985"/>
            <a:ext cx="5040560" cy="1325563"/>
          </a:xfrm>
          <a:prstGeom prst="round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en-GB" sz="3600" dirty="0"/>
              <a:t>Marks </a:t>
            </a:r>
          </a:p>
        </p:txBody>
      </p:sp>
    </p:spTree>
    <p:extLst>
      <p:ext uri="{BB962C8B-B14F-4D97-AF65-F5344CB8AC3E}">
        <p14:creationId xmlns:p14="http://schemas.microsoft.com/office/powerpoint/2010/main" val="3005184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33B54F99-0C8F-A526-014B-00CDF7BCA314}"/>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a:solidFill>
                  <a:schemeClr val="tx1"/>
                </a:solidFill>
                <a:latin typeface="+mj-lt"/>
                <a:cs typeface="+mj-cs"/>
              </a:rPr>
              <a:t>Break time</a:t>
            </a:r>
          </a:p>
        </p:txBody>
      </p:sp>
      <p:sp>
        <p:nvSpPr>
          <p:cNvPr id="15" name="Freeform: Shape 14">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 name="Picture 7">
            <a:extLst>
              <a:ext uri="{FF2B5EF4-FFF2-40B4-BE49-F238E27FC236}">
                <a16:creationId xmlns:a16="http://schemas.microsoft.com/office/drawing/2014/main" id="{7467C5A5-DDB5-8C01-52F9-A33F9B663403}"/>
              </a:ext>
            </a:extLst>
          </p:cNvPr>
          <p:cNvPicPr>
            <a:picLocks noChangeAspect="1"/>
          </p:cNvPicPr>
          <p:nvPr/>
        </p:nvPicPr>
        <p:blipFill rotWithShape="1">
          <a:blip r:embed="rId3"/>
          <a:src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5" name="Freeform: Shape 24">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95091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B2C883B-5697-F8D7-0BCD-CDA299393FA6}"/>
              </a:ext>
            </a:extLst>
          </p:cNvPr>
          <p:cNvGraphicFramePr>
            <a:graphicFrameLocks noGrp="1"/>
          </p:cNvGraphicFramePr>
          <p:nvPr>
            <p:extLst>
              <p:ext uri="{D42A27DB-BD31-4B8C-83A1-F6EECF244321}">
                <p14:modId xmlns:p14="http://schemas.microsoft.com/office/powerpoint/2010/main" val="3531268830"/>
              </p:ext>
            </p:extLst>
          </p:nvPr>
        </p:nvGraphicFramePr>
        <p:xfrm>
          <a:off x="508000" y="4592320"/>
          <a:ext cx="11176000" cy="914400"/>
        </p:xfrm>
        <a:graphic>
          <a:graphicData uri="http://schemas.openxmlformats.org/drawingml/2006/table">
            <a:tbl>
              <a:tblPr/>
              <a:tblGrid>
                <a:gridCol w="11176000">
                  <a:extLst>
                    <a:ext uri="{9D8B030D-6E8A-4147-A177-3AD203B41FA5}">
                      <a16:colId xmlns:a16="http://schemas.microsoft.com/office/drawing/2014/main" val="752635728"/>
                    </a:ext>
                  </a:extLst>
                </a:gridCol>
              </a:tblGrid>
              <a:tr h="914400">
                <a:tc>
                  <a:txBody>
                    <a:bodyPr/>
                    <a:lstStyle/>
                    <a:p>
                      <a:pPr algn="ctr"/>
                      <a:r>
                        <a:rPr lang="en-GB" sz="4800" b="1" dirty="0"/>
                        <a:t>What is restaurant strategy?</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271189692"/>
                  </a:ext>
                </a:extLst>
              </a:tr>
            </a:tbl>
          </a:graphicData>
        </a:graphic>
      </p:graphicFrame>
    </p:spTree>
    <p:extLst>
      <p:ext uri="{BB962C8B-B14F-4D97-AF65-F5344CB8AC3E}">
        <p14:creationId xmlns:p14="http://schemas.microsoft.com/office/powerpoint/2010/main" val="26056587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0CED12-C15B-2A53-7EF6-A3FA41C5544A}"/>
              </a:ext>
            </a:extLst>
          </p:cNvPr>
          <p:cNvSpPr txBox="1"/>
          <p:nvPr/>
        </p:nvSpPr>
        <p:spPr>
          <a:xfrm>
            <a:off x="968188" y="1226372"/>
            <a:ext cx="4184725" cy="1938992"/>
          </a:xfrm>
          <a:prstGeom prst="rect">
            <a:avLst/>
          </a:prstGeom>
          <a:noFill/>
        </p:spPr>
        <p:txBody>
          <a:bodyPr wrap="square" rtlCol="0">
            <a:spAutoFit/>
          </a:bodyPr>
          <a:lstStyle/>
          <a:p>
            <a:r>
              <a:rPr lang="en-GB" sz="6000" dirty="0"/>
              <a:t>Activity – 20 mins</a:t>
            </a:r>
          </a:p>
        </p:txBody>
      </p:sp>
      <p:graphicFrame>
        <p:nvGraphicFramePr>
          <p:cNvPr id="2" name="Table 1">
            <a:extLst>
              <a:ext uri="{FF2B5EF4-FFF2-40B4-BE49-F238E27FC236}">
                <a16:creationId xmlns:a16="http://schemas.microsoft.com/office/drawing/2014/main" id="{34B6CCF1-BDA4-7944-4718-071C8533A772}"/>
              </a:ext>
            </a:extLst>
          </p:cNvPr>
          <p:cNvGraphicFramePr>
            <a:graphicFrameLocks noGrp="1"/>
          </p:cNvGraphicFramePr>
          <p:nvPr>
            <p:extLst>
              <p:ext uri="{D42A27DB-BD31-4B8C-83A1-F6EECF244321}">
                <p14:modId xmlns:p14="http://schemas.microsoft.com/office/powerpoint/2010/main" val="2940745329"/>
              </p:ext>
            </p:extLst>
          </p:nvPr>
        </p:nvGraphicFramePr>
        <p:xfrm>
          <a:off x="6786880" y="670560"/>
          <a:ext cx="4836160" cy="4754880"/>
        </p:xfrm>
        <a:graphic>
          <a:graphicData uri="http://schemas.openxmlformats.org/drawingml/2006/table">
            <a:tbl>
              <a:tblPr/>
              <a:tblGrid>
                <a:gridCol w="4836160">
                  <a:extLst>
                    <a:ext uri="{9D8B030D-6E8A-4147-A177-3AD203B41FA5}">
                      <a16:colId xmlns:a16="http://schemas.microsoft.com/office/drawing/2014/main" val="1487584343"/>
                    </a:ext>
                  </a:extLst>
                </a:gridCol>
              </a:tblGrid>
              <a:tr h="4632960">
                <a:tc>
                  <a:txBody>
                    <a:bodyPr/>
                    <a:lstStyle/>
                    <a:p>
                      <a:endParaRPr lang="en-GB" dirty="0"/>
                    </a:p>
                    <a:p>
                      <a:pPr marL="342900" indent="-342900">
                        <a:buFont typeface="Arial" panose="020B0604020202020204" pitchFamily="34" charset="0"/>
                        <a:buChar char="•"/>
                      </a:pPr>
                      <a:r>
                        <a:rPr lang="en-GB" sz="2400" dirty="0"/>
                        <a:t>Conduct your own online research for 20 mins to provide a definition of restaurant strategy.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What stands out as being particularly important in your opinion?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Can you suggest an establishment that you believe to have a particularly effective restaurant strategy? Why?</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417977518"/>
                  </a:ext>
                </a:extLst>
              </a:tr>
            </a:tbl>
          </a:graphicData>
        </a:graphic>
      </p:graphicFrame>
    </p:spTree>
    <p:extLst>
      <p:ext uri="{BB962C8B-B14F-4D97-AF65-F5344CB8AC3E}">
        <p14:creationId xmlns:p14="http://schemas.microsoft.com/office/powerpoint/2010/main" val="22421829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3B6B0D-58BA-F782-666A-1A18579EB606}"/>
              </a:ext>
            </a:extLst>
          </p:cNvPr>
          <p:cNvSpPr txBox="1"/>
          <p:nvPr/>
        </p:nvSpPr>
        <p:spPr>
          <a:xfrm>
            <a:off x="960119" y="621510"/>
            <a:ext cx="10701169" cy="4955203"/>
          </a:xfrm>
          <a:prstGeom prst="rect">
            <a:avLst/>
          </a:prstGeom>
          <a:noFill/>
        </p:spPr>
        <p:txBody>
          <a:bodyPr wrap="square">
            <a:spAutoFit/>
          </a:bodyPr>
          <a:lstStyle/>
          <a:p>
            <a:r>
              <a:rPr lang="en-GB" sz="4000" dirty="0"/>
              <a:t>Restaurant Strategy – key points</a:t>
            </a:r>
          </a:p>
          <a:p>
            <a:endParaRPr lang="en-GB" sz="3200" dirty="0"/>
          </a:p>
          <a:p>
            <a:pPr marL="342900" indent="-342900">
              <a:buFont typeface="Arial" panose="020B0604020202020204" pitchFamily="34" charset="0"/>
              <a:buChar char="•"/>
            </a:pPr>
            <a:r>
              <a:rPr lang="en-GB" sz="3200" dirty="0"/>
              <a:t>Strategic plan to achieve goals</a:t>
            </a:r>
          </a:p>
          <a:p>
            <a:pPr marL="342900" indent="-342900">
              <a:buFont typeface="Arial" panose="020B0604020202020204" pitchFamily="34" charset="0"/>
              <a:buChar char="•"/>
            </a:pPr>
            <a:r>
              <a:rPr lang="en-GB" sz="3200" dirty="0"/>
              <a:t>Drive revenue</a:t>
            </a:r>
          </a:p>
          <a:p>
            <a:pPr marL="342900" indent="-342900">
              <a:buFont typeface="Arial" panose="020B0604020202020204" pitchFamily="34" charset="0"/>
              <a:buChar char="•"/>
            </a:pPr>
            <a:r>
              <a:rPr lang="en-GB" sz="3200" dirty="0"/>
              <a:t>Stand out amongst competitors – command a larger share of the market</a:t>
            </a:r>
          </a:p>
          <a:p>
            <a:pPr marL="342900" indent="-342900">
              <a:buFont typeface="Arial" panose="020B0604020202020204" pitchFamily="34" charset="0"/>
              <a:buChar char="•"/>
            </a:pPr>
            <a:r>
              <a:rPr lang="en-GB" sz="3200" dirty="0"/>
              <a:t>Attract and retain loyal customers</a:t>
            </a:r>
          </a:p>
          <a:p>
            <a:pPr marL="342900" indent="-342900">
              <a:buFont typeface="Arial" panose="020B0604020202020204" pitchFamily="34" charset="0"/>
              <a:buChar char="•"/>
            </a:pPr>
            <a:r>
              <a:rPr lang="en-GB" sz="3200" dirty="0"/>
              <a:t>Increase customer and employee satisfaction</a:t>
            </a:r>
          </a:p>
          <a:p>
            <a:pPr marL="342900" indent="-342900">
              <a:buFont typeface="Arial" panose="020B0604020202020204" pitchFamily="34" charset="0"/>
              <a:buChar char="•"/>
            </a:pPr>
            <a:r>
              <a:rPr lang="en-GB" sz="3200" dirty="0"/>
              <a:t>Talent acquisition</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9797999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7A7E356-5B31-68F7-0768-470683ADA9BE}"/>
              </a:ext>
            </a:extLst>
          </p:cNvPr>
          <p:cNvGraphicFramePr>
            <a:graphicFrameLocks noGrp="1"/>
          </p:cNvGraphicFramePr>
          <p:nvPr>
            <p:extLst>
              <p:ext uri="{D42A27DB-BD31-4B8C-83A1-F6EECF244321}">
                <p14:modId xmlns:p14="http://schemas.microsoft.com/office/powerpoint/2010/main" val="4189988135"/>
              </p:ext>
            </p:extLst>
          </p:nvPr>
        </p:nvGraphicFramePr>
        <p:xfrm>
          <a:off x="386080" y="365760"/>
          <a:ext cx="11480800" cy="5516880"/>
        </p:xfrm>
        <a:graphic>
          <a:graphicData uri="http://schemas.openxmlformats.org/drawingml/2006/table">
            <a:tbl>
              <a:tblPr/>
              <a:tblGrid>
                <a:gridCol w="11480800">
                  <a:extLst>
                    <a:ext uri="{9D8B030D-6E8A-4147-A177-3AD203B41FA5}">
                      <a16:colId xmlns:a16="http://schemas.microsoft.com/office/drawing/2014/main" val="1700657683"/>
                    </a:ext>
                  </a:extLst>
                </a:gridCol>
              </a:tblGrid>
              <a:tr h="5100320">
                <a:tc>
                  <a:txBody>
                    <a:bodyPr/>
                    <a:lstStyle/>
                    <a:p>
                      <a:pPr algn="ctr"/>
                      <a:r>
                        <a:rPr lang="en-GB" sz="4000" dirty="0"/>
                        <a:t>Restaurant strategy – how to achieve a successful strategic direction</a:t>
                      </a:r>
                    </a:p>
                    <a:p>
                      <a:pPr algn="ctr"/>
                      <a:endParaRPr lang="en-GB" sz="4000" dirty="0"/>
                    </a:p>
                    <a:p>
                      <a:pPr marL="571500" indent="-571500" algn="l">
                        <a:buFont typeface="Arial" panose="020B0604020202020204" pitchFamily="34" charset="0"/>
                        <a:buChar char="•"/>
                      </a:pPr>
                      <a:r>
                        <a:rPr lang="en-GB" sz="2800" dirty="0"/>
                        <a:t>Conduct market research – who are you targeting? Who are your direct and indirect competitors? What market trends should you consider?</a:t>
                      </a:r>
                    </a:p>
                    <a:p>
                      <a:pPr marL="571500" indent="-571500" algn="l">
                        <a:buFont typeface="Arial" panose="020B0604020202020204" pitchFamily="34" charset="0"/>
                        <a:buChar char="•"/>
                      </a:pPr>
                      <a:r>
                        <a:rPr lang="en-GB" sz="2800" dirty="0"/>
                        <a:t>What is your USP? How can you advertise this?</a:t>
                      </a:r>
                    </a:p>
                    <a:p>
                      <a:pPr marL="571500" indent="-571500" algn="l">
                        <a:buFont typeface="Arial" panose="020B0604020202020204" pitchFamily="34" charset="0"/>
                        <a:buChar char="•"/>
                      </a:pPr>
                      <a:r>
                        <a:rPr lang="en-GB" sz="2800" dirty="0"/>
                        <a:t>Company branding</a:t>
                      </a:r>
                    </a:p>
                    <a:p>
                      <a:pPr marL="571500" indent="-571500" algn="l">
                        <a:buFont typeface="Arial" panose="020B0604020202020204" pitchFamily="34" charset="0"/>
                        <a:buChar char="•"/>
                      </a:pPr>
                      <a:r>
                        <a:rPr lang="en-GB" sz="2800" dirty="0"/>
                        <a:t>What is your talent management plan?</a:t>
                      </a:r>
                    </a:p>
                    <a:p>
                      <a:pPr marL="571500" indent="-571500" algn="l">
                        <a:buFont typeface="Arial" panose="020B0604020202020204" pitchFamily="34" charset="0"/>
                        <a:buChar char="•"/>
                      </a:pPr>
                      <a:r>
                        <a:rPr lang="en-GB" sz="2800" dirty="0"/>
                        <a:t>How can you ensure optimum performance?</a:t>
                      </a:r>
                    </a:p>
                    <a:p>
                      <a:pPr marL="571500" indent="-571500" algn="l">
                        <a:buFont typeface="Arial" panose="020B0604020202020204" pitchFamily="34" charset="0"/>
                        <a:buChar char="•"/>
                      </a:pPr>
                      <a:r>
                        <a:rPr lang="en-GB" sz="2800" dirty="0"/>
                        <a:t>What are the relevant laws and regulations to adhere to?</a:t>
                      </a:r>
                    </a:p>
                    <a:p>
                      <a:pPr marL="571500" indent="-571500" algn="l">
                        <a:buFont typeface="Arial" panose="020B0604020202020204" pitchFamily="34" charset="0"/>
                        <a:buChar char="•"/>
                      </a:pPr>
                      <a:endParaRPr lang="en-GB" sz="40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12650825"/>
                  </a:ext>
                </a:extLst>
              </a:tr>
            </a:tbl>
          </a:graphicData>
        </a:graphic>
      </p:graphicFrame>
    </p:spTree>
    <p:extLst>
      <p:ext uri="{BB962C8B-B14F-4D97-AF65-F5344CB8AC3E}">
        <p14:creationId xmlns:p14="http://schemas.microsoft.com/office/powerpoint/2010/main" val="20733551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22D41-4585-A16F-2415-735A4F129118}"/>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07FE438-FF82-FB0A-BB85-53A2501E89ED}"/>
              </a:ext>
            </a:extLst>
          </p:cNvPr>
          <p:cNvGraphicFramePr>
            <a:graphicFrameLocks noGrp="1"/>
          </p:cNvGraphicFramePr>
          <p:nvPr>
            <p:extLst>
              <p:ext uri="{D42A27DB-BD31-4B8C-83A1-F6EECF244321}">
                <p14:modId xmlns:p14="http://schemas.microsoft.com/office/powerpoint/2010/main" val="1489343243"/>
              </p:ext>
            </p:extLst>
          </p:nvPr>
        </p:nvGraphicFramePr>
        <p:xfrm>
          <a:off x="386080" y="365760"/>
          <a:ext cx="11480800" cy="5334000"/>
        </p:xfrm>
        <a:graphic>
          <a:graphicData uri="http://schemas.openxmlformats.org/drawingml/2006/table">
            <a:tbl>
              <a:tblPr/>
              <a:tblGrid>
                <a:gridCol w="11480800">
                  <a:extLst>
                    <a:ext uri="{9D8B030D-6E8A-4147-A177-3AD203B41FA5}">
                      <a16:colId xmlns:a16="http://schemas.microsoft.com/office/drawing/2014/main" val="1700657683"/>
                    </a:ext>
                  </a:extLst>
                </a:gridCol>
              </a:tblGrid>
              <a:tr h="5100320">
                <a:tc>
                  <a:txBody>
                    <a:bodyPr/>
                    <a:lstStyle/>
                    <a:p>
                      <a:pPr algn="ctr"/>
                      <a:r>
                        <a:rPr lang="en-GB" sz="4000" dirty="0"/>
                        <a:t>Restaurant strategy – how to achieve a successful strategic direction</a:t>
                      </a:r>
                    </a:p>
                    <a:p>
                      <a:pPr algn="ctr"/>
                      <a:endParaRPr lang="en-GB" sz="4000" dirty="0"/>
                    </a:p>
                    <a:p>
                      <a:pPr marL="571500" indent="-571500" algn="l">
                        <a:buFont typeface="Arial" panose="020B0604020202020204" pitchFamily="34" charset="0"/>
                        <a:buChar char="•"/>
                      </a:pPr>
                      <a:r>
                        <a:rPr lang="en-GB" sz="2800" dirty="0"/>
                        <a:t>Social media and online presence</a:t>
                      </a:r>
                    </a:p>
                    <a:p>
                      <a:pPr marL="571500" indent="-571500" algn="l">
                        <a:buFont typeface="Arial" panose="020B0604020202020204" pitchFamily="34" charset="0"/>
                        <a:buChar char="•"/>
                      </a:pPr>
                      <a:r>
                        <a:rPr lang="en-GB" sz="2800" dirty="0"/>
                        <a:t>Loyalty schemes and effective advertising</a:t>
                      </a:r>
                    </a:p>
                    <a:p>
                      <a:pPr marL="571500" indent="-571500" algn="l">
                        <a:buFont typeface="Arial" panose="020B0604020202020204" pitchFamily="34" charset="0"/>
                        <a:buChar char="•"/>
                      </a:pPr>
                      <a:r>
                        <a:rPr lang="en-GB" sz="2800" dirty="0"/>
                        <a:t>One off or regular special events</a:t>
                      </a:r>
                    </a:p>
                    <a:p>
                      <a:pPr marL="571500" indent="-571500" algn="l">
                        <a:buFont typeface="Arial" panose="020B0604020202020204" pitchFamily="34" charset="0"/>
                        <a:buChar char="•"/>
                      </a:pPr>
                      <a:r>
                        <a:rPr lang="en-GB" sz="2800" dirty="0"/>
                        <a:t>Customer and employee experience – feedback</a:t>
                      </a:r>
                    </a:p>
                    <a:p>
                      <a:pPr marL="571500" indent="-571500" algn="l">
                        <a:buFont typeface="Arial" panose="020B0604020202020204" pitchFamily="34" charset="0"/>
                        <a:buChar char="•"/>
                      </a:pPr>
                      <a:r>
                        <a:rPr lang="en-GB" sz="2800" dirty="0"/>
                        <a:t>Budgeting – food costs, wages, suppliers, marketing</a:t>
                      </a:r>
                    </a:p>
                    <a:p>
                      <a:pPr marL="571500" indent="-571500" algn="l">
                        <a:buFont typeface="Arial" panose="020B0604020202020204" pitchFamily="34" charset="0"/>
                        <a:buChar char="•"/>
                      </a:pPr>
                      <a:r>
                        <a:rPr lang="en-GB" sz="2800" dirty="0"/>
                        <a:t>Careful product pricing systems</a:t>
                      </a:r>
                    </a:p>
                    <a:p>
                      <a:pPr marL="571500" indent="-571500" algn="l">
                        <a:buFont typeface="Arial" panose="020B0604020202020204" pitchFamily="34" charset="0"/>
                        <a:buChar char="•"/>
                      </a:pPr>
                      <a:r>
                        <a:rPr lang="en-GB" sz="2800" dirty="0"/>
                        <a:t>Quality and cost control</a:t>
                      </a:r>
                    </a:p>
                    <a:p>
                      <a:pPr marL="571500" indent="-571500" algn="l">
                        <a:buFont typeface="Arial" panose="020B0604020202020204" pitchFamily="34" charset="0"/>
                        <a:buChar char="•"/>
                      </a:pPr>
                      <a:r>
                        <a:rPr lang="en-GB" sz="2800" dirty="0"/>
                        <a:t>Reputation – corporate social responsibility (CSR)</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12650825"/>
                  </a:ext>
                </a:extLst>
              </a:tr>
            </a:tbl>
          </a:graphicData>
        </a:graphic>
      </p:graphicFrame>
    </p:spTree>
    <p:extLst>
      <p:ext uri="{BB962C8B-B14F-4D97-AF65-F5344CB8AC3E}">
        <p14:creationId xmlns:p14="http://schemas.microsoft.com/office/powerpoint/2010/main" val="24609417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79DC03-87D7-EF43-C5B6-17669A7F5292}"/>
              </a:ext>
            </a:extLst>
          </p:cNvPr>
          <p:cNvSpPr txBox="1"/>
          <p:nvPr/>
        </p:nvSpPr>
        <p:spPr>
          <a:xfrm>
            <a:off x="3048897" y="363974"/>
            <a:ext cx="6094206" cy="584775"/>
          </a:xfrm>
          <a:prstGeom prst="rect">
            <a:avLst/>
          </a:prstGeom>
          <a:noFill/>
        </p:spPr>
        <p:txBody>
          <a:bodyPr wrap="square">
            <a:spAutoFit/>
          </a:bodyPr>
          <a:lstStyle/>
          <a:p>
            <a:pPr algn="ctr"/>
            <a:r>
              <a:rPr lang="en-GB" sz="3200" b="1" dirty="0"/>
              <a:t>Some examples</a:t>
            </a:r>
          </a:p>
        </p:txBody>
      </p:sp>
      <p:pic>
        <p:nvPicPr>
          <p:cNvPr id="3074" name="Picture 2" descr="NANDO'S KINGS CROSS, London - 12 - 16 York Way - Menu, Prices &amp; Restaurant  Reviews - Food Delivery &amp; Takeaway - Tripadvisor">
            <a:extLst>
              <a:ext uri="{FF2B5EF4-FFF2-40B4-BE49-F238E27FC236}">
                <a16:creationId xmlns:a16="http://schemas.microsoft.com/office/drawing/2014/main" id="{53A9CAE4-FC3B-85CE-0FB1-BF8AED2DEF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795" y="139615"/>
            <a:ext cx="2203308" cy="22033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3622F258-28C8-E20A-871E-8F8B8BA65B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3315" y="1618509"/>
            <a:ext cx="2203308" cy="207054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Wagamama targets youth with competition ...">
            <a:extLst>
              <a:ext uri="{FF2B5EF4-FFF2-40B4-BE49-F238E27FC236}">
                <a16:creationId xmlns:a16="http://schemas.microsoft.com/office/drawing/2014/main" id="{8D312620-C972-BBD1-26F7-A8C985DC41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47909" y="2770879"/>
            <a:ext cx="2784792" cy="1836348"/>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Five Guys Logo, symbol, meaning ...">
            <a:extLst>
              <a:ext uri="{FF2B5EF4-FFF2-40B4-BE49-F238E27FC236}">
                <a16:creationId xmlns:a16="http://schemas.microsoft.com/office/drawing/2014/main" id="{F9C031A6-2284-5399-1086-70502812BF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301" y="3880920"/>
            <a:ext cx="2784792" cy="1559484"/>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Wetherspoons Logo - Nailsea Town">
            <a:extLst>
              <a:ext uri="{FF2B5EF4-FFF2-40B4-BE49-F238E27FC236}">
                <a16:creationId xmlns:a16="http://schemas.microsoft.com/office/drawing/2014/main" id="{536F522A-F1E9-31B8-D115-2DC5F4BCBD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15390" y="3880920"/>
            <a:ext cx="4105110" cy="1642044"/>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Harvester (restaurant) - Wikipedia">
            <a:extLst>
              <a:ext uri="{FF2B5EF4-FFF2-40B4-BE49-F238E27FC236}">
                <a16:creationId xmlns:a16="http://schemas.microsoft.com/office/drawing/2014/main" id="{AB3F29F2-C640-DB31-3FF6-5C23F7F59C5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30760" y="2084718"/>
            <a:ext cx="2143012" cy="884223"/>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Turtle Bay | The Drinks Trust">
            <a:extLst>
              <a:ext uri="{FF2B5EF4-FFF2-40B4-BE49-F238E27FC236}">
                <a16:creationId xmlns:a16="http://schemas.microsoft.com/office/drawing/2014/main" id="{8C7C51DF-3CFB-CA45-79A3-BC446D85B2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43103" y="363974"/>
            <a:ext cx="2439297" cy="1953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17105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031BA-794F-5B92-3812-D4CA6F547F2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8E091CB-AA68-D5DF-C383-50EB3718F891}"/>
              </a:ext>
            </a:extLst>
          </p:cNvPr>
          <p:cNvSpPr txBox="1"/>
          <p:nvPr/>
        </p:nvSpPr>
        <p:spPr>
          <a:xfrm>
            <a:off x="3048897" y="0"/>
            <a:ext cx="6094206" cy="584775"/>
          </a:xfrm>
          <a:prstGeom prst="rect">
            <a:avLst/>
          </a:prstGeom>
          <a:noFill/>
        </p:spPr>
        <p:txBody>
          <a:bodyPr wrap="square">
            <a:spAutoFit/>
          </a:bodyPr>
          <a:lstStyle/>
          <a:p>
            <a:pPr algn="ctr"/>
            <a:r>
              <a:rPr lang="en-GB" sz="3200" b="1" dirty="0"/>
              <a:t>Some examples</a:t>
            </a:r>
          </a:p>
        </p:txBody>
      </p:sp>
      <p:sp>
        <p:nvSpPr>
          <p:cNvPr id="6" name="TextBox 5">
            <a:extLst>
              <a:ext uri="{FF2B5EF4-FFF2-40B4-BE49-F238E27FC236}">
                <a16:creationId xmlns:a16="http://schemas.microsoft.com/office/drawing/2014/main" id="{72B36B62-9EF2-87A2-EDEE-2E41FDB5BA42}"/>
              </a:ext>
            </a:extLst>
          </p:cNvPr>
          <p:cNvSpPr txBox="1"/>
          <p:nvPr/>
        </p:nvSpPr>
        <p:spPr>
          <a:xfrm>
            <a:off x="7320482" y="5290543"/>
            <a:ext cx="6096000" cy="369332"/>
          </a:xfrm>
          <a:prstGeom prst="rect">
            <a:avLst/>
          </a:prstGeom>
          <a:noFill/>
        </p:spPr>
        <p:txBody>
          <a:bodyPr wrap="square">
            <a:spAutoFit/>
          </a:bodyPr>
          <a:lstStyle/>
          <a:p>
            <a:r>
              <a:rPr lang="en-GB" dirty="0">
                <a:hlinkClick r:id="rId3"/>
              </a:rPr>
              <a:t>The List and Awards | National Restaurant Awards</a:t>
            </a:r>
            <a:endParaRPr lang="en-GB" dirty="0"/>
          </a:p>
        </p:txBody>
      </p:sp>
      <p:pic>
        <p:nvPicPr>
          <p:cNvPr id="3" name="Picture 2">
            <a:extLst>
              <a:ext uri="{FF2B5EF4-FFF2-40B4-BE49-F238E27FC236}">
                <a16:creationId xmlns:a16="http://schemas.microsoft.com/office/drawing/2014/main" id="{12600BD8-B91A-9256-9BF5-1E3B78E0F637}"/>
              </a:ext>
            </a:extLst>
          </p:cNvPr>
          <p:cNvPicPr>
            <a:picLocks noChangeAspect="1"/>
          </p:cNvPicPr>
          <p:nvPr/>
        </p:nvPicPr>
        <p:blipFill>
          <a:blip r:embed="rId4"/>
          <a:stretch>
            <a:fillRect/>
          </a:stretch>
        </p:blipFill>
        <p:spPr>
          <a:xfrm>
            <a:off x="907774" y="608432"/>
            <a:ext cx="10157792" cy="2820568"/>
          </a:xfrm>
          <a:prstGeom prst="rect">
            <a:avLst/>
          </a:prstGeom>
        </p:spPr>
      </p:pic>
      <p:pic>
        <p:nvPicPr>
          <p:cNvPr id="4098" name="Picture 2" descr="The Ledbury restaurant review: Technically better — but where's the fun? |  The Standard">
            <a:extLst>
              <a:ext uri="{FF2B5EF4-FFF2-40B4-BE49-F238E27FC236}">
                <a16:creationId xmlns:a16="http://schemas.microsoft.com/office/drawing/2014/main" id="{3DC5AE71-F0AB-527B-7D26-B1295BD748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72819" y="3633061"/>
            <a:ext cx="2749826" cy="165748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ountain, London W1: 'This is why we put on shoes and go out to eat' –  restaurant review | Restaurants | The Guardian">
            <a:extLst>
              <a:ext uri="{FF2B5EF4-FFF2-40B4-BE49-F238E27FC236}">
                <a16:creationId xmlns:a16="http://schemas.microsoft.com/office/drawing/2014/main" id="{1B410BB3-A478-332B-EA6E-ED079BECA66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0656" y="3633061"/>
            <a:ext cx="2749826" cy="165748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oor Hall Restaurant with Rooms - Restaurant with Rooms in Ormskirk,  Aughton - Visit Lancashire">
            <a:extLst>
              <a:ext uri="{FF2B5EF4-FFF2-40B4-BE49-F238E27FC236}">
                <a16:creationId xmlns:a16="http://schemas.microsoft.com/office/drawing/2014/main" id="{F6301B6D-2833-9356-A92D-A309A922B9E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68493" y="3630055"/>
            <a:ext cx="2836085" cy="1657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68401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B2BFE3-677D-12F8-0213-8B2248929EAF}"/>
              </a:ext>
            </a:extLst>
          </p:cNvPr>
          <p:cNvSpPr txBox="1"/>
          <p:nvPr/>
        </p:nvSpPr>
        <p:spPr>
          <a:xfrm>
            <a:off x="3048897" y="428520"/>
            <a:ext cx="6094206" cy="523220"/>
          </a:xfrm>
          <a:prstGeom prst="rect">
            <a:avLst/>
          </a:prstGeom>
          <a:noFill/>
        </p:spPr>
        <p:txBody>
          <a:bodyPr wrap="square">
            <a:spAutoFit/>
          </a:bodyPr>
          <a:lstStyle/>
          <a:p>
            <a:pPr algn="ctr"/>
            <a:r>
              <a:rPr lang="en-GB" sz="2800" b="1" dirty="0"/>
              <a:t>Video</a:t>
            </a:r>
          </a:p>
        </p:txBody>
      </p:sp>
      <p:pic>
        <p:nvPicPr>
          <p:cNvPr id="17" name="Online Media 16" title="How To Start A Restaurant With NO Experience | Restaurant Management 2022">
            <a:hlinkClick r:id="" action="ppaction://media"/>
            <a:extLst>
              <a:ext uri="{FF2B5EF4-FFF2-40B4-BE49-F238E27FC236}">
                <a16:creationId xmlns:a16="http://schemas.microsoft.com/office/drawing/2014/main" id="{FB634796-4708-87F8-F5DB-A0AB3BC3E324}"/>
              </a:ext>
            </a:extLst>
          </p:cNvPr>
          <p:cNvPicPr>
            <a:picLocks noRot="1" noChangeAspect="1"/>
          </p:cNvPicPr>
          <p:nvPr>
            <a:videoFile r:link="rId1"/>
          </p:nvPr>
        </p:nvPicPr>
        <p:blipFill>
          <a:blip r:embed="rId4"/>
          <a:stretch>
            <a:fillRect/>
          </a:stretch>
        </p:blipFill>
        <p:spPr>
          <a:xfrm>
            <a:off x="3048897" y="1513585"/>
            <a:ext cx="6780213" cy="3830829"/>
          </a:xfrm>
          <a:prstGeom prst="rect">
            <a:avLst/>
          </a:prstGeom>
        </p:spPr>
      </p:pic>
    </p:spTree>
    <p:extLst>
      <p:ext uri="{BB962C8B-B14F-4D97-AF65-F5344CB8AC3E}">
        <p14:creationId xmlns:p14="http://schemas.microsoft.com/office/powerpoint/2010/main" val="282414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AB30F0-70AE-2D3E-24C8-2CFA776AA76C}"/>
              </a:ext>
            </a:extLst>
          </p:cNvPr>
          <p:cNvSpPr txBox="1"/>
          <p:nvPr/>
        </p:nvSpPr>
        <p:spPr>
          <a:xfrm>
            <a:off x="3048897" y="319747"/>
            <a:ext cx="6094206" cy="769441"/>
          </a:xfrm>
          <a:prstGeom prst="rect">
            <a:avLst/>
          </a:prstGeom>
          <a:noFill/>
        </p:spPr>
        <p:txBody>
          <a:bodyPr wrap="square">
            <a:spAutoFit/>
          </a:bodyPr>
          <a:lstStyle/>
          <a:p>
            <a:pPr algn="ctr"/>
            <a:r>
              <a:rPr lang="en-GB" sz="4400" b="1" dirty="0"/>
              <a:t>Next Week </a:t>
            </a:r>
          </a:p>
        </p:txBody>
      </p:sp>
      <p:sp>
        <p:nvSpPr>
          <p:cNvPr id="5" name="TextBox 4">
            <a:extLst>
              <a:ext uri="{FF2B5EF4-FFF2-40B4-BE49-F238E27FC236}">
                <a16:creationId xmlns:a16="http://schemas.microsoft.com/office/drawing/2014/main" id="{6C945135-C51F-0BD0-D3B1-DA7DAEB53B4B}"/>
              </a:ext>
            </a:extLst>
          </p:cNvPr>
          <p:cNvSpPr txBox="1"/>
          <p:nvPr/>
        </p:nvSpPr>
        <p:spPr>
          <a:xfrm>
            <a:off x="637391" y="1274366"/>
            <a:ext cx="10238590" cy="3431709"/>
          </a:xfrm>
          <a:prstGeom prst="rect">
            <a:avLst/>
          </a:prstGeom>
          <a:noFill/>
        </p:spPr>
        <p:txBody>
          <a:bodyPr wrap="square">
            <a:spAutoFit/>
          </a:bodyPr>
          <a:lstStyle/>
          <a:p>
            <a:pPr>
              <a:spcBef>
                <a:spcPts val="565"/>
              </a:spcBef>
              <a:tabLst>
                <a:tab pos="297180" algn="l"/>
              </a:tabLst>
            </a:pPr>
            <a:r>
              <a:rPr lang="en-US" sz="3200" b="1" dirty="0">
                <a:effectLst/>
                <a:latin typeface="Arial MT"/>
                <a:ea typeface="Arial MT"/>
                <a:cs typeface="Arial MT"/>
              </a:rPr>
              <a:t>Legal requirements</a:t>
            </a:r>
            <a:endParaRPr lang="en-GB" sz="3200" dirty="0">
              <a:effectLst/>
              <a:latin typeface="Calibri" panose="020F0502020204030204" pitchFamily="34" charset="0"/>
              <a:ea typeface="Calibri" panose="020F0502020204030204" pitchFamily="34" charset="0"/>
            </a:endParaRPr>
          </a:p>
          <a:p>
            <a:pPr marL="342900" lvl="0" indent="-342900">
              <a:spcBef>
                <a:spcPts val="565"/>
              </a:spcBef>
              <a:buFont typeface="Symbol" panose="05050102010706020507" pitchFamily="18" charset="2"/>
              <a:buChar char=""/>
              <a:tabLst>
                <a:tab pos="297180" algn="l"/>
              </a:tabLst>
            </a:pPr>
            <a:r>
              <a:rPr lang="en-US" sz="3200" dirty="0">
                <a:effectLst/>
                <a:latin typeface="Arial MT"/>
                <a:ea typeface="Arial MT"/>
                <a:cs typeface="Arial MT"/>
              </a:rPr>
              <a:t> Property design</a:t>
            </a:r>
          </a:p>
          <a:p>
            <a:pPr marL="342900" lvl="0" indent="-342900">
              <a:spcBef>
                <a:spcPts val="565"/>
              </a:spcBef>
              <a:buFont typeface="Symbol" panose="05050102010706020507" pitchFamily="18" charset="2"/>
              <a:buChar char=""/>
              <a:tabLst>
                <a:tab pos="297180" algn="l"/>
              </a:tabLst>
            </a:pPr>
            <a:r>
              <a:rPr lang="en-US" sz="3200" dirty="0">
                <a:effectLst/>
                <a:latin typeface="Arial MT"/>
                <a:ea typeface="Calibri" panose="020F0502020204030204" pitchFamily="34" charset="0"/>
              </a:rPr>
              <a:t> Planning laws and building regulations</a:t>
            </a:r>
            <a:endParaRPr lang="en-GB" sz="3200" dirty="0">
              <a:effectLst/>
              <a:latin typeface="Arial MT"/>
              <a:ea typeface="Calibri" panose="020F0502020204030204" pitchFamily="34" charset="0"/>
            </a:endParaRPr>
          </a:p>
          <a:p>
            <a:pPr lvl="0">
              <a:spcBef>
                <a:spcPts val="565"/>
              </a:spcBef>
              <a:tabLst>
                <a:tab pos="297180" algn="l"/>
              </a:tabLst>
            </a:pPr>
            <a:endParaRPr lang="en-GB" sz="3200" dirty="0">
              <a:effectLst/>
              <a:latin typeface="Arial MT"/>
              <a:ea typeface="Calibri" panose="020F0502020204030204" pitchFamily="34" charset="0"/>
            </a:endParaRPr>
          </a:p>
          <a:p>
            <a:pPr lvl="0">
              <a:spcBef>
                <a:spcPts val="565"/>
              </a:spcBef>
              <a:tabLst>
                <a:tab pos="297180" algn="l"/>
              </a:tabLst>
            </a:pPr>
            <a:r>
              <a:rPr lang="en-GB" sz="3200" b="1" dirty="0">
                <a:latin typeface="Arial MT"/>
                <a:ea typeface="Calibri" panose="020F0502020204030204" pitchFamily="34" charset="0"/>
              </a:rPr>
              <a:t>Business plan creation</a:t>
            </a:r>
          </a:p>
          <a:p>
            <a:pPr marL="285750" lvl="0" indent="-285750">
              <a:spcBef>
                <a:spcPts val="565"/>
              </a:spcBef>
              <a:buFont typeface="Arial" panose="020B0604020202020204" pitchFamily="34" charset="0"/>
              <a:buChar char="•"/>
              <a:tabLst>
                <a:tab pos="297180" algn="l"/>
              </a:tabLst>
            </a:pPr>
            <a:r>
              <a:rPr lang="en-GB" sz="3200" dirty="0">
                <a:effectLst/>
                <a:latin typeface="Arial MT"/>
                <a:ea typeface="Calibri" panose="020F0502020204030204" pitchFamily="34" charset="0"/>
              </a:rPr>
              <a:t>The basics of </a:t>
            </a:r>
            <a:r>
              <a:rPr lang="en-GB" sz="3200" dirty="0">
                <a:latin typeface="Arial MT"/>
                <a:ea typeface="Calibri" panose="020F0502020204030204" pitchFamily="34" charset="0"/>
              </a:rPr>
              <a:t>creating an effective business plan</a:t>
            </a:r>
            <a:endParaRPr lang="en-GB" sz="32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9806336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00A389-B65C-520E-61B1-477A2A163155}"/>
              </a:ext>
            </a:extLst>
          </p:cNvPr>
          <p:cNvSpPr txBox="1"/>
          <p:nvPr/>
        </p:nvSpPr>
        <p:spPr>
          <a:xfrm>
            <a:off x="3048897" y="267154"/>
            <a:ext cx="6094206" cy="523220"/>
          </a:xfrm>
          <a:prstGeom prst="rect">
            <a:avLst/>
          </a:prstGeom>
          <a:noFill/>
        </p:spPr>
        <p:txBody>
          <a:bodyPr wrap="square">
            <a:spAutoFit/>
          </a:bodyPr>
          <a:lstStyle/>
          <a:p>
            <a:pPr algn="ctr"/>
            <a:r>
              <a:rPr lang="en-GB" sz="2800" dirty="0"/>
              <a:t>Reference List</a:t>
            </a:r>
          </a:p>
        </p:txBody>
      </p:sp>
      <p:sp>
        <p:nvSpPr>
          <p:cNvPr id="5" name="TextBox 4">
            <a:extLst>
              <a:ext uri="{FF2B5EF4-FFF2-40B4-BE49-F238E27FC236}">
                <a16:creationId xmlns:a16="http://schemas.microsoft.com/office/drawing/2014/main" id="{3824CFAB-1706-046D-27C8-D7836CBEFB1E}"/>
              </a:ext>
            </a:extLst>
          </p:cNvPr>
          <p:cNvSpPr txBox="1"/>
          <p:nvPr/>
        </p:nvSpPr>
        <p:spPr>
          <a:xfrm>
            <a:off x="383689" y="2090136"/>
            <a:ext cx="11424621" cy="2308324"/>
          </a:xfrm>
          <a:prstGeom prst="rect">
            <a:avLst/>
          </a:prstGeom>
          <a:noFill/>
        </p:spPr>
        <p:txBody>
          <a:bodyPr wrap="square">
            <a:spAutoFit/>
          </a:bodyPr>
          <a:lstStyle/>
          <a:p>
            <a:r>
              <a:rPr lang="en-GB" b="1" dirty="0">
                <a:solidFill>
                  <a:srgbClr val="0F0F0F"/>
                </a:solidFill>
                <a:latin typeface="Roboto" panose="02000000000000000000" pitchFamily="2" charset="0"/>
              </a:rPr>
              <a:t>National Restaurant Awards. (2024) The National Restaurant Awards, [online], available at: </a:t>
            </a:r>
            <a:r>
              <a:rPr lang="en-GB" dirty="0">
                <a:hlinkClick r:id="rId2"/>
              </a:rPr>
              <a:t>The List and Awards | National Restaurant Awards</a:t>
            </a:r>
            <a:endParaRPr lang="en-GB" b="1" i="0" dirty="0">
              <a:solidFill>
                <a:srgbClr val="0F0F0F"/>
              </a:solidFill>
              <a:effectLst/>
              <a:latin typeface="Roboto" panose="02000000000000000000" pitchFamily="2" charset="0"/>
            </a:endParaRPr>
          </a:p>
          <a:p>
            <a:endParaRPr lang="en-GB" b="1" i="0" dirty="0">
              <a:solidFill>
                <a:srgbClr val="0F0F0F"/>
              </a:solidFill>
              <a:effectLst/>
              <a:latin typeface="Roboto" panose="02000000000000000000" pitchFamily="2" charset="0"/>
            </a:endParaRPr>
          </a:p>
          <a:p>
            <a:endParaRPr lang="en-GB" b="1" dirty="0">
              <a:solidFill>
                <a:srgbClr val="0F0F0F"/>
              </a:solidFill>
              <a:latin typeface="Roboto" panose="02000000000000000000" pitchFamily="2" charset="0"/>
            </a:endParaRPr>
          </a:p>
          <a:p>
            <a:r>
              <a:rPr lang="en-GB" b="1" i="0" dirty="0">
                <a:solidFill>
                  <a:srgbClr val="0F0F0F"/>
                </a:solidFill>
                <a:effectLst/>
                <a:latin typeface="Roboto" panose="02000000000000000000" pitchFamily="2" charset="0"/>
              </a:rPr>
              <a:t>Lee, W K. (2022) How To Start A Restaurant With NO Experience | Restaurant Management 2022, [online], available at: </a:t>
            </a:r>
            <a:r>
              <a:rPr lang="en-GB" dirty="0">
                <a:hlinkClick r:id="rId3"/>
              </a:rPr>
              <a:t>How To Start A Restaurant With NO Experience | Restaurant Management 2022</a:t>
            </a:r>
            <a:endParaRPr lang="en-GB" dirty="0"/>
          </a:p>
          <a:p>
            <a:endParaRPr lang="en-GB" dirty="0"/>
          </a:p>
          <a:p>
            <a:endParaRPr lang="en-GB" dirty="0"/>
          </a:p>
        </p:txBody>
      </p:sp>
    </p:spTree>
    <p:extLst>
      <p:ext uri="{BB962C8B-B14F-4D97-AF65-F5344CB8AC3E}">
        <p14:creationId xmlns:p14="http://schemas.microsoft.com/office/powerpoint/2010/main" val="304910291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0.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1662</Words>
  <Application>Microsoft Office PowerPoint</Application>
  <PresentationFormat>Widescreen</PresentationFormat>
  <Paragraphs>233</Paragraphs>
  <Slides>34</Slides>
  <Notes>24</Notes>
  <HiddenSlides>1</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Arial MT</vt:lpstr>
      <vt:lpstr>Aptos</vt:lpstr>
      <vt:lpstr>Aptos Light</vt:lpstr>
      <vt:lpstr>Arial</vt:lpstr>
      <vt:lpstr>Calibri</vt:lpstr>
      <vt:lpstr>Calibri Light</vt:lpstr>
      <vt:lpstr>Roboto</vt:lpstr>
      <vt:lpstr>Symbol</vt:lpstr>
      <vt:lpstr>Times New Roman</vt:lpstr>
      <vt:lpstr>Office Theme</vt:lpstr>
      <vt:lpstr>PowerPoint Presentation</vt:lpstr>
      <vt:lpstr>Agenda </vt:lpstr>
      <vt:lpstr>Aims For Today</vt:lpstr>
      <vt:lpstr>Let me introduce myself……</vt:lpstr>
      <vt:lpstr>Welcome Onboard </vt:lpstr>
      <vt:lpstr>Who are you?</vt:lpstr>
      <vt:lpstr>House Rules </vt:lpstr>
      <vt:lpstr>Moodle</vt:lpstr>
      <vt:lpstr>Module Aim</vt:lpstr>
      <vt:lpstr>PowerPoint Presentation</vt:lpstr>
      <vt:lpstr>INDICATIVE CONTENT</vt:lpstr>
      <vt:lpstr>PowerPoint Presentation</vt:lpstr>
      <vt:lpstr>PowerPoint Presentation</vt:lpstr>
      <vt:lpstr>PowerPoint Presentation</vt:lpstr>
      <vt:lpstr>Assignment 1 </vt:lpstr>
      <vt:lpstr>PowerPoint Presentation</vt:lpstr>
      <vt:lpstr>PowerPoint Presentation</vt:lpstr>
      <vt:lpstr>Assignment 2 </vt:lpstr>
      <vt:lpstr>PowerPoint Presentation</vt:lpstr>
      <vt:lpstr>Assignment Submission </vt:lpstr>
      <vt:lpstr>Use of Generative AI – remember to declare!</vt:lpstr>
      <vt:lpstr>PowerPoint Presentation</vt:lpstr>
      <vt:lpstr>Assessment Marks </vt:lpstr>
      <vt:lpstr>Break time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32</cp:revision>
  <dcterms:created xsi:type="dcterms:W3CDTF">2023-09-15T09:31:09Z</dcterms:created>
  <dcterms:modified xsi:type="dcterms:W3CDTF">2025-01-16T16:45:18Z</dcterms:modified>
</cp:coreProperties>
</file>