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3" d="100"/>
          <a:sy n="103" d="100"/>
        </p:scale>
        <p:origin x="12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meer Faisal (2335795)" userId="d440baa8-d789-49b7-9041-f5db8d1a83a4" providerId="ADAL" clId="{838BFD1B-82B7-409B-81DB-BBB3D94D5BE3}"/>
    <pc:docChg chg="undo custSel modSld">
      <pc:chgData name="Muhammad Ameer Faisal (2335795)" userId="d440baa8-d789-49b7-9041-f5db8d1a83a4" providerId="ADAL" clId="{838BFD1B-82B7-409B-81DB-BBB3D94D5BE3}" dt="2024-07-08T14:28:40.465" v="6" actId="26606"/>
      <pc:docMkLst>
        <pc:docMk/>
      </pc:docMkLst>
      <pc:sldChg chg="addSp delSp modSp mod setBg addAnim delAnim">
        <pc:chgData name="Muhammad Ameer Faisal (2335795)" userId="d440baa8-d789-49b7-9041-f5db8d1a83a4" providerId="ADAL" clId="{838BFD1B-82B7-409B-81DB-BBB3D94D5BE3}" dt="2024-07-08T14:28:40.465" v="6" actId="26606"/>
        <pc:sldMkLst>
          <pc:docMk/>
          <pc:sldMk cId="3561349349" sldId="263"/>
        </pc:sldMkLst>
        <pc:spChg chg="mod">
          <ac:chgData name="Muhammad Ameer Faisal (2335795)" userId="d440baa8-d789-49b7-9041-f5db8d1a83a4" providerId="ADAL" clId="{838BFD1B-82B7-409B-81DB-BBB3D94D5BE3}" dt="2024-07-08T14:28:40.465" v="6" actId="26606"/>
          <ac:spMkLst>
            <pc:docMk/>
            <pc:sldMk cId="3561349349" sldId="263"/>
            <ac:spMk id="2" creationId="{3A2907E7-4A6A-22C1-A9D6-FEA0858213C0}"/>
          </ac:spMkLst>
        </pc:spChg>
        <pc:spChg chg="mod">
          <ac:chgData name="Muhammad Ameer Faisal (2335795)" userId="d440baa8-d789-49b7-9041-f5db8d1a83a4" providerId="ADAL" clId="{838BFD1B-82B7-409B-81DB-BBB3D94D5BE3}" dt="2024-07-08T14:28:40.465" v="6" actId="26606"/>
          <ac:spMkLst>
            <pc:docMk/>
            <pc:sldMk cId="3561349349" sldId="263"/>
            <ac:spMk id="3" creationId="{84CDDB22-C9C0-A1D9-939D-E826AE262D3C}"/>
          </ac:spMkLst>
        </pc:spChg>
        <pc:spChg chg="add del">
          <ac:chgData name="Muhammad Ameer Faisal (2335795)" userId="d440baa8-d789-49b7-9041-f5db8d1a83a4" providerId="ADAL" clId="{838BFD1B-82B7-409B-81DB-BBB3D94D5BE3}" dt="2024-07-08T14:28:40.454" v="5" actId="26606"/>
          <ac:spMkLst>
            <pc:docMk/>
            <pc:sldMk cId="3561349349" sldId="263"/>
            <ac:spMk id="22" creationId="{EB6743CF-E74B-4A3C-A785-599069DB89DF}"/>
          </ac:spMkLst>
        </pc:spChg>
        <pc:spChg chg="add">
          <ac:chgData name="Muhammad Ameer Faisal (2335795)" userId="d440baa8-d789-49b7-9041-f5db8d1a83a4" providerId="ADAL" clId="{838BFD1B-82B7-409B-81DB-BBB3D94D5BE3}" dt="2024-07-08T14:28:40.465" v="6" actId="26606"/>
          <ac:spMkLst>
            <pc:docMk/>
            <pc:sldMk cId="3561349349" sldId="263"/>
            <ac:spMk id="24" creationId="{5A7802B6-FF37-40CF-A7E2-6F2A0D9A91EF}"/>
          </ac:spMkLst>
        </pc:spChg>
        <pc:grpChg chg="add del">
          <ac:chgData name="Muhammad Ameer Faisal (2335795)" userId="d440baa8-d789-49b7-9041-f5db8d1a83a4" providerId="ADAL" clId="{838BFD1B-82B7-409B-81DB-BBB3D94D5BE3}" dt="2024-07-08T14:28:30.263" v="2" actId="26606"/>
          <ac:grpSpMkLst>
            <pc:docMk/>
            <pc:sldMk cId="3561349349" sldId="263"/>
            <ac:grpSpMk id="9" creationId="{88C9B83F-64CD-41C1-925F-A08801FFD0BD}"/>
          </ac:grpSpMkLst>
        </pc:grpChg>
        <pc:grpChg chg="add">
          <ac:chgData name="Muhammad Ameer Faisal (2335795)" userId="d440baa8-d789-49b7-9041-f5db8d1a83a4" providerId="ADAL" clId="{838BFD1B-82B7-409B-81DB-BBB3D94D5BE3}" dt="2024-07-08T14:28:40.465" v="6" actId="26606"/>
          <ac:grpSpMkLst>
            <pc:docMk/>
            <pc:sldMk cId="3561349349" sldId="263"/>
            <ac:grpSpMk id="10" creationId="{B4DE830A-B531-4A3B-96F6-0ECE88B08555}"/>
          </ac:grpSpMkLst>
        </pc:grpChg>
        <pc:picChg chg="add del">
          <ac:chgData name="Muhammad Ameer Faisal (2335795)" userId="d440baa8-d789-49b7-9041-f5db8d1a83a4" providerId="ADAL" clId="{838BFD1B-82B7-409B-81DB-BBB3D94D5BE3}" dt="2024-07-08T14:28:30.263" v="2" actId="26606"/>
          <ac:picMkLst>
            <pc:docMk/>
            <pc:sldMk cId="3561349349" sldId="263"/>
            <ac:picMk id="5" creationId="{EF8242D7-1ED0-0BFC-839F-FA4D03834A3C}"/>
          </ac:picMkLst>
        </pc:picChg>
        <pc:picChg chg="add">
          <ac:chgData name="Muhammad Ameer Faisal (2335795)" userId="d440baa8-d789-49b7-9041-f5db8d1a83a4" providerId="ADAL" clId="{838BFD1B-82B7-409B-81DB-BBB3D94D5BE3}" dt="2024-07-08T14:28:40.465" v="6" actId="26606"/>
          <ac:picMkLst>
            <pc:docMk/>
            <pc:sldMk cId="3561349349" sldId="263"/>
            <ac:picMk id="7" creationId="{359549D3-9A17-E951-EEC6-0E57A378BA89}"/>
          </ac:picMkLst>
        </pc:picChg>
        <pc:picChg chg="add del">
          <ac:chgData name="Muhammad Ameer Faisal (2335795)" userId="d440baa8-d789-49b7-9041-f5db8d1a83a4" providerId="ADAL" clId="{838BFD1B-82B7-409B-81DB-BBB3D94D5BE3}" dt="2024-07-08T14:28:40.454" v="5" actId="26606"/>
          <ac:picMkLst>
            <pc:docMk/>
            <pc:sldMk cId="3561349349" sldId="263"/>
            <ac:picMk id="21" creationId="{F012DFE7-BA01-7436-0835-0BB96FA84DD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904040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9935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22194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8322F6-1C60-46CF-968C-BC20E470F443}"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02538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8322F6-1C60-46CF-968C-BC20E470F443}" type="datetimeFigureOut">
              <a:rPr lang="en-US" smtClean="0"/>
              <a:t>7/8/2024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4207864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8322F6-1C60-46CF-968C-BC20E470F443}" type="datetimeFigureOut">
              <a:rPr lang="en-US" smtClean="0"/>
              <a:t>7/8/2024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262428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322F6-1C60-46CF-968C-BC20E470F443}" type="datetimeFigureOut">
              <a:rPr lang="en-US" smtClean="0"/>
              <a:t>7/8/2024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55975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512611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8322F6-1C60-46CF-968C-BC20E470F443}"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816127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4007756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18571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664764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1737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840194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024009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533410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C8322F6-1C60-46CF-968C-BC20E470F443}" type="datetimeFigureOut">
              <a:rPr lang="en-US" smtClean="0"/>
              <a:t>7/8/2024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EB83C2-341F-4C28-A243-1C56DDDA54D3}" type="slidenum">
              <a:rPr lang="en-US" smtClean="0"/>
              <a:t>‹#›</a:t>
            </a:fld>
            <a:endParaRPr lang="en-US"/>
          </a:p>
        </p:txBody>
      </p:sp>
    </p:spTree>
    <p:extLst>
      <p:ext uri="{BB962C8B-B14F-4D97-AF65-F5344CB8AC3E}">
        <p14:creationId xmlns:p14="http://schemas.microsoft.com/office/powerpoint/2010/main" val="388854422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ommons.wikimedia.org/wiki/File:Cricket_pitch.sv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bmjopensem.bmj.com/content/2/1/e000141" TargetMode="External"/><Relationship Id="rId2" Type="http://schemas.openxmlformats.org/officeDocument/2006/relationships/image" Target="../media/image5.gif"/><Relationship Id="rId1" Type="http://schemas.openxmlformats.org/officeDocument/2006/relationships/slideLayout" Target="../slideLayouts/slideLayout2.xml"/><Relationship Id="rId5" Type="http://schemas.openxmlformats.org/officeDocument/2006/relationships/hyperlink" Target="https://www.frontiersin.org/articles/10.3389/fspor.2021.612532/full" TargetMode="Externa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Cricket equipment">
            <a:extLst>
              <a:ext uri="{FF2B5EF4-FFF2-40B4-BE49-F238E27FC236}">
                <a16:creationId xmlns:a16="http://schemas.microsoft.com/office/drawing/2014/main" id="{6C42BDC6-5E60-7367-04D7-F70647E8C6E6}"/>
              </a:ext>
            </a:extLst>
          </p:cNvPr>
          <p:cNvPicPr>
            <a:picLocks noChangeAspect="1"/>
          </p:cNvPicPr>
          <p:nvPr/>
        </p:nvPicPr>
        <p:blipFill rotWithShape="1">
          <a:blip r:embed="rId2">
            <a:alphaModFix amt="6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A02D4C60-31A9-D23B-976B-00B55D26B017}"/>
              </a:ext>
            </a:extLst>
          </p:cNvPr>
          <p:cNvSpPr>
            <a:spLocks noGrp="1"/>
          </p:cNvSpPr>
          <p:nvPr>
            <p:ph type="ctrTitle"/>
          </p:nvPr>
        </p:nvSpPr>
        <p:spPr>
          <a:xfrm>
            <a:off x="521208" y="4819615"/>
            <a:ext cx="6817836" cy="1264936"/>
          </a:xfrm>
        </p:spPr>
        <p:txBody>
          <a:bodyPr anchor="ctr">
            <a:normAutofit/>
          </a:bodyPr>
          <a:lstStyle/>
          <a:p>
            <a:r>
              <a:rPr lang="en-GB" dirty="0">
                <a:solidFill>
                  <a:srgbClr val="FFFFFF"/>
                </a:solidFill>
              </a:rPr>
              <a:t>Cricket  </a:t>
            </a:r>
          </a:p>
        </p:txBody>
      </p:sp>
      <p:sp>
        <p:nvSpPr>
          <p:cNvPr id="3" name="Subtitle 2">
            <a:extLst>
              <a:ext uri="{FF2B5EF4-FFF2-40B4-BE49-F238E27FC236}">
                <a16:creationId xmlns:a16="http://schemas.microsoft.com/office/drawing/2014/main" id="{694D9D39-6060-9B20-9378-E546A3998F2C}"/>
              </a:ext>
            </a:extLst>
          </p:cNvPr>
          <p:cNvSpPr>
            <a:spLocks noGrp="1"/>
          </p:cNvSpPr>
          <p:nvPr>
            <p:ph type="subTitle" idx="1"/>
          </p:nvPr>
        </p:nvSpPr>
        <p:spPr>
          <a:xfrm>
            <a:off x="8142516" y="4901919"/>
            <a:ext cx="3483615" cy="1100329"/>
          </a:xfrm>
        </p:spPr>
        <p:txBody>
          <a:bodyPr anchor="ctr">
            <a:normAutofit fontScale="47500" lnSpcReduction="20000"/>
          </a:bodyPr>
          <a:lstStyle/>
          <a:p>
            <a:pPr>
              <a:lnSpc>
                <a:spcPct val="120000"/>
              </a:lnSpc>
            </a:pPr>
            <a:r>
              <a:rPr lang="en-GB" sz="1200" dirty="0">
                <a:solidFill>
                  <a:srgbClr val="FFFFFF"/>
                </a:solidFill>
              </a:rPr>
              <a:t>Muhammad Ameer Faisal</a:t>
            </a:r>
          </a:p>
          <a:p>
            <a:pPr>
              <a:lnSpc>
                <a:spcPct val="120000"/>
              </a:lnSpc>
            </a:pPr>
            <a:endParaRPr lang="en-GB" sz="1200" dirty="0">
              <a:solidFill>
                <a:srgbClr val="FFFFFF"/>
              </a:solidFill>
            </a:endParaRPr>
          </a:p>
          <a:p>
            <a:pPr>
              <a:lnSpc>
                <a:spcPct val="120000"/>
              </a:lnSpc>
            </a:pPr>
            <a:r>
              <a:rPr lang="en-GB" sz="1200" dirty="0">
                <a:solidFill>
                  <a:srgbClr val="FFFFFF"/>
                </a:solidFill>
              </a:rPr>
              <a:t>Student ID: 2335795</a:t>
            </a:r>
          </a:p>
          <a:p>
            <a:pPr>
              <a:lnSpc>
                <a:spcPct val="120000"/>
              </a:lnSpc>
            </a:pPr>
            <a:r>
              <a:rPr lang="en-GB" sz="1200" dirty="0">
                <a:solidFill>
                  <a:srgbClr val="FFFFFF"/>
                </a:solidFill>
              </a:rPr>
              <a:t>Certificate of higher diploma in computing </a:t>
            </a:r>
          </a:p>
          <a:p>
            <a:pPr>
              <a:lnSpc>
                <a:spcPct val="120000"/>
              </a:lnSpc>
            </a:pPr>
            <a:r>
              <a:rPr lang="en-GB" sz="1200" dirty="0">
                <a:solidFill>
                  <a:srgbClr val="FFFFFF"/>
                </a:solidFill>
              </a:rPr>
              <a:t>Learning in Digital Era </a:t>
            </a:r>
          </a:p>
        </p:txBody>
      </p:sp>
    </p:spTree>
    <p:extLst>
      <p:ext uri="{BB962C8B-B14F-4D97-AF65-F5344CB8AC3E}">
        <p14:creationId xmlns:p14="http://schemas.microsoft.com/office/powerpoint/2010/main" val="3830516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4" name="Group 13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5" name="Straight Connector 13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6" name="Straight Connector 13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9" name="Isosceles Triangle 13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Isosceles Triangle 14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4" name="Isosceles Triangle 14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17A737A-CDC5-4865-B8D6-B288D102537C}"/>
              </a:ext>
            </a:extLst>
          </p:cNvPr>
          <p:cNvSpPr>
            <a:spLocks noGrp="1"/>
          </p:cNvSpPr>
          <p:nvPr>
            <p:ph type="title" idx="4294967295"/>
          </p:nvPr>
        </p:nvSpPr>
        <p:spPr>
          <a:xfrm>
            <a:off x="985969" y="4473227"/>
            <a:ext cx="8288032" cy="1880920"/>
          </a:xfrm>
        </p:spPr>
        <p:txBody>
          <a:bodyPr vert="horz" lIns="91440" tIns="45720" rIns="91440" bIns="45720" rtlCol="0" anchor="b">
            <a:normAutofit fontScale="90000"/>
          </a:bodyPr>
          <a:lstStyle/>
          <a:p>
            <a:pPr>
              <a:lnSpc>
                <a:spcPct val="90000"/>
              </a:lnSpc>
            </a:pPr>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1600" dirty="0">
                <a:solidFill>
                  <a:schemeClr val="tx1"/>
                </a:solidFill>
              </a:rPr>
            </a:br>
            <a:br>
              <a:rPr lang="en-US" sz="1600" dirty="0">
                <a:solidFill>
                  <a:schemeClr val="tx1"/>
                </a:solidFill>
              </a:rPr>
            </a:br>
            <a:r>
              <a:rPr lang="en-US" sz="1600" b="1" dirty="0">
                <a:solidFill>
                  <a:schemeClr val="tx1"/>
                </a:solidFill>
              </a:rPr>
              <a:t>Introduction to Cricket</a:t>
            </a:r>
            <a:br>
              <a:rPr lang="en-US" sz="1200" dirty="0"/>
            </a:br>
            <a:br>
              <a:rPr lang="en-US" sz="1200" dirty="0"/>
            </a:br>
            <a:br>
              <a:rPr lang="en-US" sz="1200" dirty="0"/>
            </a:br>
            <a:r>
              <a:rPr lang="en-US" sz="1200" b="1" dirty="0">
                <a:solidFill>
                  <a:schemeClr val="tx1"/>
                </a:solidFill>
                <a:highlight>
                  <a:srgbClr val="D3E3FD"/>
                </a:highlight>
                <a:latin typeface="Times New Roman" panose="02020603050405020304" pitchFamily="18" charset="0"/>
                <a:cs typeface="Times New Roman" panose="02020603050405020304" pitchFamily="18" charset="0"/>
              </a:rPr>
              <a:t>The name may have been derived from the Middle Dutch </a:t>
            </a:r>
            <a:r>
              <a:rPr lang="en-US" sz="1200" b="1" dirty="0" err="1">
                <a:solidFill>
                  <a:schemeClr val="tx1"/>
                </a:solidFill>
                <a:highlight>
                  <a:srgbClr val="D3E3FD"/>
                </a:highlight>
                <a:latin typeface="Times New Roman" panose="02020603050405020304" pitchFamily="18" charset="0"/>
                <a:cs typeface="Times New Roman" panose="02020603050405020304" pitchFamily="18" charset="0"/>
              </a:rPr>
              <a:t>krick</a:t>
            </a:r>
            <a:r>
              <a:rPr lang="en-US" sz="1200" b="1" dirty="0">
                <a:solidFill>
                  <a:schemeClr val="tx1"/>
                </a:solidFill>
                <a:highlight>
                  <a:srgbClr val="D3E3FD"/>
                </a:highlight>
                <a:latin typeface="Times New Roman" panose="02020603050405020304" pitchFamily="18" charset="0"/>
                <a:cs typeface="Times New Roman" panose="02020603050405020304" pitchFamily="18" charset="0"/>
              </a:rPr>
              <a:t>(-e), meaning a stick; </a:t>
            </a:r>
            <a:br>
              <a:rPr lang="en-US" sz="1200" b="1" dirty="0">
                <a:solidFill>
                  <a:schemeClr val="tx1"/>
                </a:solidFill>
                <a:highlight>
                  <a:srgbClr val="D3E3FD"/>
                </a:highlight>
                <a:latin typeface="Times New Roman" panose="02020603050405020304" pitchFamily="18" charset="0"/>
                <a:cs typeface="Times New Roman" panose="02020603050405020304" pitchFamily="18" charset="0"/>
              </a:rPr>
            </a:br>
            <a:r>
              <a:rPr lang="en-US" sz="1200" b="1" dirty="0">
                <a:solidFill>
                  <a:schemeClr val="tx1"/>
                </a:solidFill>
                <a:highlight>
                  <a:srgbClr val="D3E3FD"/>
                </a:highlight>
                <a:latin typeface="Times New Roman" panose="02020603050405020304" pitchFamily="18" charset="0"/>
                <a:cs typeface="Times New Roman" panose="02020603050405020304" pitchFamily="18" charset="0"/>
              </a:rPr>
              <a:t>or the Old English </a:t>
            </a:r>
            <a:r>
              <a:rPr lang="en-US" sz="1200" b="1" dirty="0" err="1">
                <a:solidFill>
                  <a:schemeClr val="tx1"/>
                </a:solidFill>
                <a:highlight>
                  <a:srgbClr val="D3E3FD"/>
                </a:highlight>
                <a:latin typeface="Times New Roman" panose="02020603050405020304" pitchFamily="18" charset="0"/>
                <a:cs typeface="Times New Roman" panose="02020603050405020304" pitchFamily="18" charset="0"/>
              </a:rPr>
              <a:t>cricc</a:t>
            </a:r>
            <a:r>
              <a:rPr lang="en-US" sz="1200" b="1" dirty="0">
                <a:solidFill>
                  <a:schemeClr val="tx1"/>
                </a:solidFill>
                <a:highlight>
                  <a:srgbClr val="D3E3FD"/>
                </a:highlight>
                <a:latin typeface="Times New Roman" panose="02020603050405020304" pitchFamily="18" charset="0"/>
                <a:cs typeface="Times New Roman" panose="02020603050405020304" pitchFamily="18" charset="0"/>
              </a:rPr>
              <a:t> or </a:t>
            </a:r>
            <a:r>
              <a:rPr lang="en-US" sz="1200" b="1" dirty="0" err="1">
                <a:solidFill>
                  <a:schemeClr val="tx1"/>
                </a:solidFill>
                <a:highlight>
                  <a:srgbClr val="D3E3FD"/>
                </a:highlight>
                <a:latin typeface="Times New Roman" panose="02020603050405020304" pitchFamily="18" charset="0"/>
                <a:cs typeface="Times New Roman" panose="02020603050405020304" pitchFamily="18" charset="0"/>
              </a:rPr>
              <a:t>cryce</a:t>
            </a:r>
            <a:r>
              <a:rPr lang="en-US" sz="1200" b="1" dirty="0">
                <a:solidFill>
                  <a:schemeClr val="tx1"/>
                </a:solidFill>
                <a:highlight>
                  <a:srgbClr val="D3E3FD"/>
                </a:highlight>
                <a:latin typeface="Times New Roman" panose="02020603050405020304" pitchFamily="18" charset="0"/>
                <a:cs typeface="Times New Roman" panose="02020603050405020304" pitchFamily="18" charset="0"/>
              </a:rPr>
              <a:t> meaning a crutch or staff, or the French word </a:t>
            </a:r>
            <a:r>
              <a:rPr lang="en-US" sz="1200" b="1" dirty="0" err="1">
                <a:solidFill>
                  <a:schemeClr val="tx1"/>
                </a:solidFill>
                <a:highlight>
                  <a:srgbClr val="D3E3FD"/>
                </a:highlight>
                <a:latin typeface="Times New Roman" panose="02020603050405020304" pitchFamily="18" charset="0"/>
                <a:cs typeface="Times New Roman" panose="02020603050405020304" pitchFamily="18" charset="0"/>
              </a:rPr>
              <a:t>criquet</a:t>
            </a:r>
            <a:r>
              <a:rPr lang="en-US" sz="1200" b="1" dirty="0">
                <a:solidFill>
                  <a:schemeClr val="tx1"/>
                </a:solidFill>
                <a:highlight>
                  <a:srgbClr val="D3E3FD"/>
                </a:highlight>
                <a:latin typeface="Times New Roman" panose="02020603050405020304" pitchFamily="18" charset="0"/>
                <a:cs typeface="Times New Roman" panose="02020603050405020304" pitchFamily="18" charset="0"/>
              </a:rPr>
              <a:t> meaning a wooden post.</a:t>
            </a:r>
            <a:br>
              <a:rPr lang="en-US" sz="1200" b="1" dirty="0">
                <a:solidFill>
                  <a:schemeClr val="tx1"/>
                </a:solidFill>
                <a:highlight>
                  <a:srgbClr val="D3E3FD"/>
                </a:highlight>
                <a:latin typeface="Times New Roman" panose="02020603050405020304" pitchFamily="18" charset="0"/>
                <a:cs typeface="Times New Roman" panose="02020603050405020304" pitchFamily="18" charset="0"/>
              </a:rPr>
            </a:br>
            <a: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t>he origins of cricket trace back to the 16th century in Southeast England. It became the national sport of England in the 18th century and has been beloved</a:t>
            </a:r>
            <a:br>
              <a:rPr lang="en-US" sz="1200" b="1" dirty="0">
                <a:solidFill>
                  <a:schemeClr val="tx1"/>
                </a:solidFill>
                <a:highlight>
                  <a:srgbClr val="D3E3FD"/>
                </a:highlight>
                <a:latin typeface="Times New Roman" panose="02020603050405020304" pitchFamily="18" charset="0"/>
                <a:cs typeface="Times New Roman" panose="02020603050405020304" pitchFamily="18" charset="0"/>
              </a:rPr>
            </a:br>
            <a: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t>The venue is important. ...</a:t>
            </a:r>
            <a:b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br>
            <a: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t>Cricket is a very technical game. ...</a:t>
            </a:r>
            <a:b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br>
            <a: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t>Watching bowlers can be very different. ...</a:t>
            </a:r>
            <a:b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br>
            <a: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t>Fielding is a </a:t>
            </a:r>
            <a:r>
              <a:rPr lang="en-US" sz="1200" b="1" dirty="0" err="1">
                <a:solidFill>
                  <a:schemeClr val="tx1"/>
                </a:solidFill>
                <a:effectLst/>
                <a:highlight>
                  <a:srgbClr val="FFFFFF"/>
                </a:highlight>
                <a:latin typeface="Times New Roman" panose="02020603050405020304" pitchFamily="18" charset="0"/>
                <a:cs typeface="Times New Roman" panose="02020603050405020304" pitchFamily="18" charset="0"/>
              </a:rPr>
              <a:t>a</a:t>
            </a:r>
            <a: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t> major part of the game which requires a range of skills which are worth watching on their own.</a:t>
            </a:r>
            <a:br>
              <a:rPr lang="en-US" sz="1200" b="1" dirty="0">
                <a:solidFill>
                  <a:schemeClr val="tx1"/>
                </a:solidFill>
                <a:effectLst/>
                <a:highlight>
                  <a:srgbClr val="FFFFFF"/>
                </a:highlight>
                <a:latin typeface="Times New Roman" panose="02020603050405020304" pitchFamily="18" charset="0"/>
                <a:cs typeface="Times New Roman" panose="02020603050405020304" pitchFamily="18" charset="0"/>
              </a:rPr>
            </a:br>
            <a:endParaRPr lang="en-US" sz="1200" b="1" dirty="0">
              <a:solidFill>
                <a:schemeClr val="tx1"/>
              </a:solidFill>
              <a:latin typeface="Times New Roman" panose="02020603050405020304" pitchFamily="18" charset="0"/>
              <a:cs typeface="Times New Roman" panose="02020603050405020304" pitchFamily="18" charset="0"/>
            </a:endParaRPr>
          </a:p>
        </p:txBody>
      </p:sp>
      <p:pic>
        <p:nvPicPr>
          <p:cNvPr id="4" name="Picture 3" descr="Cricket equipment">
            <a:extLst>
              <a:ext uri="{FF2B5EF4-FFF2-40B4-BE49-F238E27FC236}">
                <a16:creationId xmlns:a16="http://schemas.microsoft.com/office/drawing/2014/main" id="{3C3AF30E-3A87-C575-6EB5-7F958C37CB61}"/>
              </a:ext>
            </a:extLst>
          </p:cNvPr>
          <p:cNvPicPr>
            <a:picLocks noChangeAspect="1"/>
          </p:cNvPicPr>
          <p:nvPr/>
        </p:nvPicPr>
        <p:blipFill rotWithShape="1">
          <a:blip r:embed="rId2"/>
          <a:srcRect t="17147" b="17147"/>
          <a:stretch/>
        </p:blipFill>
        <p:spPr>
          <a:xfrm>
            <a:off x="985968" y="609600"/>
            <a:ext cx="8288033" cy="3635025"/>
          </a:xfrm>
          <a:prstGeom prst="rect">
            <a:avLst/>
          </a:prstGeom>
        </p:spPr>
      </p:pic>
    </p:spTree>
    <p:extLst>
      <p:ext uri="{BB962C8B-B14F-4D97-AF65-F5344CB8AC3E}">
        <p14:creationId xmlns:p14="http://schemas.microsoft.com/office/powerpoint/2010/main" val="438540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0D8BA-7A09-756B-644C-086B91C25D83}"/>
              </a:ext>
            </a:extLst>
          </p:cNvPr>
          <p:cNvSpPr>
            <a:spLocks noGrp="1"/>
          </p:cNvSpPr>
          <p:nvPr>
            <p:ph type="title"/>
          </p:nvPr>
        </p:nvSpPr>
        <p:spPr>
          <a:xfrm>
            <a:off x="676746" y="609600"/>
            <a:ext cx="3729076" cy="1320800"/>
          </a:xfrm>
        </p:spPr>
        <p:txBody>
          <a:bodyPr anchor="ctr">
            <a:normAutofit/>
          </a:bodyPr>
          <a:lstStyle/>
          <a:p>
            <a:r>
              <a:rPr lang="en-GB"/>
              <a:t>Formats of Cricket</a:t>
            </a:r>
            <a:endParaRPr lang="en-GB" dirty="0"/>
          </a:p>
        </p:txBody>
      </p:sp>
      <p:sp>
        <p:nvSpPr>
          <p:cNvPr id="3" name="Content Placeholder 2">
            <a:extLst>
              <a:ext uri="{FF2B5EF4-FFF2-40B4-BE49-F238E27FC236}">
                <a16:creationId xmlns:a16="http://schemas.microsoft.com/office/drawing/2014/main" id="{906DB2D0-1827-44D2-2ACF-EDFAECB17501}"/>
              </a:ext>
            </a:extLst>
          </p:cNvPr>
          <p:cNvSpPr>
            <a:spLocks noGrp="1"/>
          </p:cNvSpPr>
          <p:nvPr>
            <p:ph idx="1"/>
          </p:nvPr>
        </p:nvSpPr>
        <p:spPr>
          <a:xfrm>
            <a:off x="685167" y="2160589"/>
            <a:ext cx="3720916" cy="3560733"/>
          </a:xfrm>
        </p:spPr>
        <p:txBody>
          <a:bodyPr>
            <a:normAutofit/>
          </a:bodyPr>
          <a:lstStyle/>
          <a:p>
            <a:r>
              <a:rPr lang="en-GB">
                <a:highlight>
                  <a:srgbClr val="FFFFFF"/>
                </a:highlight>
                <a:latin typeface="Arial" panose="020B0604020202020204" pitchFamily="34" charset="0"/>
              </a:rPr>
              <a:t>T</a:t>
            </a:r>
            <a:r>
              <a:rPr lang="en-GB" b="0" i="0">
                <a:effectLst/>
                <a:highlight>
                  <a:srgbClr val="FFFFFF"/>
                </a:highlight>
                <a:latin typeface="Arial" panose="020B0604020202020204" pitchFamily="34" charset="0"/>
              </a:rPr>
              <a:t>hree </a:t>
            </a:r>
            <a:r>
              <a:rPr lang="en-GB" b="1" i="0">
                <a:effectLst/>
                <a:highlight>
                  <a:srgbClr val="FFFFFF"/>
                </a:highlight>
                <a:latin typeface="Arial" panose="020B0604020202020204" pitchFamily="34" charset="0"/>
              </a:rPr>
              <a:t>formats</a:t>
            </a:r>
            <a:r>
              <a:rPr lang="en-GB" b="0" i="0">
                <a:effectLst/>
                <a:highlight>
                  <a:srgbClr val="FFFFFF"/>
                </a:highlight>
                <a:latin typeface="Arial" panose="020B0604020202020204" pitchFamily="34" charset="0"/>
              </a:rPr>
              <a:t> of </a:t>
            </a:r>
            <a:r>
              <a:rPr lang="en-GB" b="1" i="0">
                <a:effectLst/>
                <a:highlight>
                  <a:srgbClr val="FFFFFF"/>
                </a:highlight>
                <a:latin typeface="Arial" panose="020B0604020202020204" pitchFamily="34" charset="0"/>
              </a:rPr>
              <a:t>cricket</a:t>
            </a:r>
            <a:r>
              <a:rPr lang="en-GB" b="0" i="0">
                <a:effectLst/>
                <a:highlight>
                  <a:srgbClr val="FFFFFF"/>
                </a:highlight>
                <a:latin typeface="Arial" panose="020B0604020202020204" pitchFamily="34" charset="0"/>
              </a:rPr>
              <a:t> played at the international level </a:t>
            </a:r>
          </a:p>
          <a:p>
            <a:pPr marL="0" indent="0">
              <a:buNone/>
            </a:pPr>
            <a:endParaRPr lang="en-GB" b="0" i="0">
              <a:effectLst/>
              <a:highlight>
                <a:srgbClr val="FFFFFF"/>
              </a:highlight>
              <a:latin typeface="Arial" panose="020B0604020202020204" pitchFamily="34" charset="0"/>
            </a:endParaRPr>
          </a:p>
          <a:p>
            <a:pPr lvl="1"/>
            <a:r>
              <a:rPr lang="en-GB" b="0" i="0">
                <a:effectLst/>
                <a:highlight>
                  <a:srgbClr val="FFFFFF"/>
                </a:highlight>
                <a:latin typeface="Arial" panose="020B0604020202020204" pitchFamily="34" charset="0"/>
              </a:rPr>
              <a:t>Test Matches</a:t>
            </a:r>
          </a:p>
          <a:p>
            <a:pPr marL="457200" lvl="1" indent="0">
              <a:buNone/>
            </a:pPr>
            <a:r>
              <a:rPr lang="en-GB" b="0" i="0">
                <a:effectLst/>
                <a:highlight>
                  <a:srgbClr val="FFFFFF"/>
                </a:highlight>
                <a:latin typeface="Arial" panose="020B0604020202020204" pitchFamily="34" charset="0"/>
              </a:rPr>
              <a:t> </a:t>
            </a:r>
          </a:p>
          <a:p>
            <a:pPr lvl="1"/>
            <a:r>
              <a:rPr lang="en-GB" b="0" i="0">
                <a:effectLst/>
                <a:highlight>
                  <a:srgbClr val="FFFFFF"/>
                </a:highlight>
                <a:latin typeface="Arial" panose="020B0604020202020204" pitchFamily="34" charset="0"/>
              </a:rPr>
              <a:t>One-Day Internationals </a:t>
            </a:r>
          </a:p>
          <a:p>
            <a:pPr marL="457200" lvl="1" indent="0">
              <a:buNone/>
            </a:pPr>
            <a:endParaRPr lang="en-GB" b="0" i="0">
              <a:effectLst/>
              <a:highlight>
                <a:srgbClr val="FFFFFF"/>
              </a:highlight>
              <a:latin typeface="Arial" panose="020B0604020202020204" pitchFamily="34" charset="0"/>
            </a:endParaRPr>
          </a:p>
          <a:p>
            <a:pPr lvl="1"/>
            <a:r>
              <a:rPr lang="en-GB" b="0" i="0">
                <a:effectLst/>
                <a:highlight>
                  <a:srgbClr val="FFFFFF"/>
                </a:highlight>
                <a:latin typeface="Arial" panose="020B0604020202020204" pitchFamily="34" charset="0"/>
              </a:rPr>
              <a:t>Twenty20 Internationals</a:t>
            </a:r>
          </a:p>
          <a:p>
            <a:endParaRPr lang="en-GB" dirty="0"/>
          </a:p>
        </p:txBody>
      </p:sp>
      <p:pic>
        <p:nvPicPr>
          <p:cNvPr id="7" name="Picture 6">
            <a:extLst>
              <a:ext uri="{FF2B5EF4-FFF2-40B4-BE49-F238E27FC236}">
                <a16:creationId xmlns:a16="http://schemas.microsoft.com/office/drawing/2014/main" id="{E0D3B0F5-FF4A-B919-2941-8EAEAB599BEB}"/>
              </a:ext>
            </a:extLst>
          </p:cNvPr>
          <p:cNvPicPr>
            <a:picLocks noChangeAspect="1"/>
          </p:cNvPicPr>
          <p:nvPr/>
        </p:nvPicPr>
        <p:blipFill>
          <a:blip r:embed="rId2"/>
          <a:stretch>
            <a:fillRect/>
          </a:stretch>
        </p:blipFill>
        <p:spPr>
          <a:xfrm>
            <a:off x="4654035" y="785331"/>
            <a:ext cx="4602747" cy="4782805"/>
          </a:xfrm>
          <a:prstGeom prst="rect">
            <a:avLst/>
          </a:prstGeom>
        </p:spPr>
      </p:pic>
    </p:spTree>
    <p:extLst>
      <p:ext uri="{BB962C8B-B14F-4D97-AF65-F5344CB8AC3E}">
        <p14:creationId xmlns:p14="http://schemas.microsoft.com/office/powerpoint/2010/main" val="1489437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FE89-5429-F58F-0DEC-EC7EA72B44D4}"/>
              </a:ext>
            </a:extLst>
          </p:cNvPr>
          <p:cNvSpPr>
            <a:spLocks noGrp="1"/>
          </p:cNvSpPr>
          <p:nvPr>
            <p:ph type="title"/>
          </p:nvPr>
        </p:nvSpPr>
        <p:spPr>
          <a:xfrm>
            <a:off x="677334" y="609600"/>
            <a:ext cx="8596668" cy="1320800"/>
          </a:xfrm>
        </p:spPr>
        <p:txBody>
          <a:bodyPr anchor="t">
            <a:normAutofit/>
          </a:bodyPr>
          <a:lstStyle/>
          <a:p>
            <a:r>
              <a:rPr lang="en-GB" dirty="0"/>
              <a:t>Steps Involve in Cricket</a:t>
            </a:r>
          </a:p>
        </p:txBody>
      </p:sp>
      <p:sp>
        <p:nvSpPr>
          <p:cNvPr id="3" name="Content Placeholder 2">
            <a:extLst>
              <a:ext uri="{FF2B5EF4-FFF2-40B4-BE49-F238E27FC236}">
                <a16:creationId xmlns:a16="http://schemas.microsoft.com/office/drawing/2014/main" id="{E6ADC8B1-307A-05DC-9377-F184BC8470DA}"/>
              </a:ext>
            </a:extLst>
          </p:cNvPr>
          <p:cNvSpPr>
            <a:spLocks noGrp="1"/>
          </p:cNvSpPr>
          <p:nvPr>
            <p:ph idx="1"/>
          </p:nvPr>
        </p:nvSpPr>
        <p:spPr>
          <a:xfrm>
            <a:off x="677334" y="2160589"/>
            <a:ext cx="3957349" cy="3749323"/>
          </a:xfrm>
        </p:spPr>
        <p:txBody>
          <a:bodyPr>
            <a:normAutofit/>
          </a:bodyPr>
          <a:lstStyle/>
          <a:p>
            <a:pPr>
              <a:buFont typeface="+mj-lt"/>
              <a:buAutoNum type="arabicPeriod"/>
            </a:pPr>
            <a:r>
              <a:rPr lang="en-GB" b="0" i="0">
                <a:effectLst/>
                <a:highlight>
                  <a:srgbClr val="FFFFFF"/>
                </a:highlight>
                <a:latin typeface="Times New Roman" panose="02020603050405020304" pitchFamily="18" charset="0"/>
                <a:cs typeface="Times New Roman" panose="02020603050405020304" pitchFamily="18" charset="0"/>
              </a:rPr>
              <a:t>Set up for a game of cricket on a large, oval-shaped field and set up 3 stakes (called wickets) on the pitch.</a:t>
            </a:r>
          </a:p>
          <a:p>
            <a:pPr>
              <a:buFont typeface="+mj-lt"/>
              <a:buAutoNum type="arabicPeriod"/>
            </a:pPr>
            <a:r>
              <a:rPr lang="en-GB" b="0" i="0">
                <a:effectLst/>
                <a:highlight>
                  <a:srgbClr val="FFFFFF"/>
                </a:highlight>
                <a:latin typeface="Times New Roman" panose="02020603050405020304" pitchFamily="18" charset="0"/>
                <a:cs typeface="Times New Roman" panose="02020603050405020304" pitchFamily="18" charset="0"/>
              </a:rPr>
              <a:t>Bowl the ball over your shoulder using a completely straight arm. ...</a:t>
            </a:r>
          </a:p>
          <a:p>
            <a:pPr>
              <a:buFont typeface="+mj-lt"/>
              <a:buAutoNum type="arabicPeriod"/>
            </a:pPr>
            <a:r>
              <a:rPr lang="en-GB" b="0" i="0">
                <a:effectLst/>
                <a:highlight>
                  <a:srgbClr val="FFFFFF"/>
                </a:highlight>
                <a:latin typeface="Times New Roman" panose="02020603050405020304" pitchFamily="18" charset="0"/>
                <a:cs typeface="Times New Roman" panose="02020603050405020304" pitchFamily="18" charset="0"/>
              </a:rPr>
              <a:t>Score runs by hitting the ball with your cricket bat and running from one end of the pitch to the other.</a:t>
            </a:r>
          </a:p>
          <a:p>
            <a:endParaRPr lang="en-GB" dirty="0"/>
          </a:p>
        </p:txBody>
      </p:sp>
      <p:pic>
        <p:nvPicPr>
          <p:cNvPr id="5" name="Graphic 4">
            <a:extLst>
              <a:ext uri="{FF2B5EF4-FFF2-40B4-BE49-F238E27FC236}">
                <a16:creationId xmlns:a16="http://schemas.microsoft.com/office/drawing/2014/main" id="{1B659CBE-661A-E648-9CF5-FB8907C8B0CC}"/>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5027100" y="1959252"/>
            <a:ext cx="4246902" cy="2934919"/>
          </a:xfrm>
          <a:prstGeom prst="rect">
            <a:avLst/>
          </a:prstGeom>
        </p:spPr>
      </p:pic>
    </p:spTree>
    <p:extLst>
      <p:ext uri="{BB962C8B-B14F-4D97-AF65-F5344CB8AC3E}">
        <p14:creationId xmlns:p14="http://schemas.microsoft.com/office/powerpoint/2010/main" val="80395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BE07C-5C49-E0B7-3BEE-59C150CF22B6}"/>
              </a:ext>
            </a:extLst>
          </p:cNvPr>
          <p:cNvSpPr>
            <a:spLocks noGrp="1"/>
          </p:cNvSpPr>
          <p:nvPr>
            <p:ph type="title"/>
          </p:nvPr>
        </p:nvSpPr>
        <p:spPr>
          <a:xfrm>
            <a:off x="675065" y="609600"/>
            <a:ext cx="2930518" cy="1320800"/>
          </a:xfrm>
        </p:spPr>
        <p:txBody>
          <a:bodyPr anchor="ctr">
            <a:normAutofit/>
          </a:bodyPr>
          <a:lstStyle/>
          <a:p>
            <a:r>
              <a:rPr lang="en-GB" sz="3300">
                <a:latin typeface="Times New Roman" panose="02020603050405020304" pitchFamily="18" charset="0"/>
                <a:cs typeface="Times New Roman" panose="02020603050405020304" pitchFamily="18" charset="0"/>
              </a:rPr>
              <a:t>Benefits of Playing Cricket</a:t>
            </a:r>
          </a:p>
        </p:txBody>
      </p:sp>
      <p:sp>
        <p:nvSpPr>
          <p:cNvPr id="3" name="Content Placeholder 2">
            <a:extLst>
              <a:ext uri="{FF2B5EF4-FFF2-40B4-BE49-F238E27FC236}">
                <a16:creationId xmlns:a16="http://schemas.microsoft.com/office/drawing/2014/main" id="{324884D9-08A6-2DC3-E156-3DF49061EDA9}"/>
              </a:ext>
            </a:extLst>
          </p:cNvPr>
          <p:cNvSpPr>
            <a:spLocks noGrp="1"/>
          </p:cNvSpPr>
          <p:nvPr>
            <p:ph idx="1"/>
          </p:nvPr>
        </p:nvSpPr>
        <p:spPr>
          <a:xfrm>
            <a:off x="671361" y="2160589"/>
            <a:ext cx="2930517" cy="3880773"/>
          </a:xfrm>
        </p:spPr>
        <p:txBody>
          <a:bodyPr>
            <a:normAutofit/>
          </a:bodyPr>
          <a:lstStyle/>
          <a:p>
            <a:r>
              <a:rPr lang="en-GB" b="0" i="0">
                <a:effectLst/>
                <a:highlight>
                  <a:srgbClr val="FFFFFF"/>
                </a:highlight>
                <a:latin typeface="Times New Roman" panose="02020603050405020304" pitchFamily="18" charset="0"/>
                <a:cs typeface="Times New Roman" panose="02020603050405020304" pitchFamily="18" charset="0"/>
              </a:rPr>
              <a:t>Physical Fitness</a:t>
            </a:r>
          </a:p>
          <a:p>
            <a:r>
              <a:rPr lang="en-GB" b="0" i="0">
                <a:effectLst/>
                <a:highlight>
                  <a:srgbClr val="FFFFFF"/>
                </a:highlight>
                <a:latin typeface="Times New Roman" panose="02020603050405020304" pitchFamily="18" charset="0"/>
                <a:cs typeface="Times New Roman" panose="02020603050405020304" pitchFamily="18" charset="0"/>
              </a:rPr>
              <a:t> </a:t>
            </a:r>
            <a:r>
              <a:rPr lang="en-GB" b="1" i="0">
                <a:effectLst/>
                <a:highlight>
                  <a:srgbClr val="FFFFFF"/>
                </a:highlight>
                <a:latin typeface="Times New Roman" panose="02020603050405020304" pitchFamily="18" charset="0"/>
                <a:cs typeface="Times New Roman" panose="02020603050405020304" pitchFamily="18" charset="0"/>
              </a:rPr>
              <a:t>Cricket</a:t>
            </a:r>
            <a:r>
              <a:rPr lang="en-GB" b="0" i="0">
                <a:effectLst/>
                <a:highlight>
                  <a:srgbClr val="FFFFFF"/>
                </a:highlight>
                <a:latin typeface="Times New Roman" panose="02020603050405020304" pitchFamily="18" charset="0"/>
                <a:cs typeface="Times New Roman" panose="02020603050405020304" pitchFamily="18" charset="0"/>
              </a:rPr>
              <a:t> involves running, throwing, and catching</a:t>
            </a:r>
          </a:p>
          <a:p>
            <a:r>
              <a:rPr lang="en-GB" b="0" i="0">
                <a:effectLst/>
                <a:highlight>
                  <a:srgbClr val="FFFFFF"/>
                </a:highlight>
                <a:latin typeface="Times New Roman" panose="02020603050405020304" pitchFamily="18" charset="0"/>
                <a:cs typeface="Times New Roman" panose="02020603050405020304" pitchFamily="18" charset="0"/>
              </a:rPr>
              <a:t> Helps improve overall fitness</a:t>
            </a:r>
          </a:p>
          <a:p>
            <a:r>
              <a:rPr lang="en-GB" b="0" i="0">
                <a:effectLst/>
                <a:highlight>
                  <a:srgbClr val="FFFFFF"/>
                </a:highlight>
                <a:latin typeface="Times New Roman" panose="02020603050405020304" pitchFamily="18" charset="0"/>
                <a:cs typeface="Times New Roman" panose="02020603050405020304" pitchFamily="18" charset="0"/>
              </a:rPr>
              <a:t> It enhances cardiovascular endurance</a:t>
            </a:r>
            <a:endParaRPr lang="en-GB">
              <a:latin typeface="Times New Roman" panose="02020603050405020304" pitchFamily="18" charset="0"/>
              <a:cs typeface="Times New Roman" panose="02020603050405020304" pitchFamily="18" charset="0"/>
            </a:endParaRPr>
          </a:p>
        </p:txBody>
      </p:sp>
      <p:pic>
        <p:nvPicPr>
          <p:cNvPr id="8" name="Picture 7" descr="A collage of a person playing cricket&#10;&#10;Description automatically generated">
            <a:extLst>
              <a:ext uri="{FF2B5EF4-FFF2-40B4-BE49-F238E27FC236}">
                <a16:creationId xmlns:a16="http://schemas.microsoft.com/office/drawing/2014/main" id="{CA40A722-E45D-F5B3-B7EA-1AE29761A0A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589" r="3" b="2"/>
          <a:stretch/>
        </p:blipFill>
        <p:spPr>
          <a:xfrm>
            <a:off x="4808016" y="609600"/>
            <a:ext cx="3513803" cy="2601747"/>
          </a:xfrm>
          <a:prstGeom prst="rect">
            <a:avLst/>
          </a:prstGeom>
        </p:spPr>
      </p:pic>
      <p:pic>
        <p:nvPicPr>
          <p:cNvPr id="5" name="Picture 4" descr="A comparison of bar graph&#10;&#10;Description automatically generated">
            <a:extLst>
              <a:ext uri="{FF2B5EF4-FFF2-40B4-BE49-F238E27FC236}">
                <a16:creationId xmlns:a16="http://schemas.microsoft.com/office/drawing/2014/main" id="{1CAA3748-4A57-7D64-4E3E-B8F95F780B6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861" r="6783" b="3"/>
          <a:stretch/>
        </p:blipFill>
        <p:spPr>
          <a:xfrm>
            <a:off x="4797647" y="3439020"/>
            <a:ext cx="3534544" cy="2602341"/>
          </a:xfrm>
          <a:prstGeom prst="rect">
            <a:avLst/>
          </a:prstGeom>
        </p:spPr>
      </p:pic>
    </p:spTree>
    <p:extLst>
      <p:ext uri="{BB962C8B-B14F-4D97-AF65-F5344CB8AC3E}">
        <p14:creationId xmlns:p14="http://schemas.microsoft.com/office/powerpoint/2010/main" val="133176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B311D-5AD8-ED53-1E9C-D0DD80D685AC}"/>
              </a:ext>
            </a:extLst>
          </p:cNvPr>
          <p:cNvSpPr>
            <a:spLocks noGrp="1"/>
          </p:cNvSpPr>
          <p:nvPr>
            <p:ph type="title"/>
          </p:nvPr>
        </p:nvSpPr>
        <p:spPr/>
        <p:txBody>
          <a:bodyPr/>
          <a:lstStyle/>
          <a:p>
            <a:r>
              <a:rPr lang="en-GB" dirty="0"/>
              <a:t>Cricket is A Game of Fun </a:t>
            </a:r>
          </a:p>
        </p:txBody>
      </p:sp>
      <p:sp>
        <p:nvSpPr>
          <p:cNvPr id="3" name="Content Placeholder 2">
            <a:extLst>
              <a:ext uri="{FF2B5EF4-FFF2-40B4-BE49-F238E27FC236}">
                <a16:creationId xmlns:a16="http://schemas.microsoft.com/office/drawing/2014/main" id="{7383FD36-86AE-6719-E4B9-15D99DB4DDC5}"/>
              </a:ext>
            </a:extLst>
          </p:cNvPr>
          <p:cNvSpPr>
            <a:spLocks noGrp="1"/>
          </p:cNvSpPr>
          <p:nvPr>
            <p:ph idx="1"/>
          </p:nvPr>
        </p:nvSpPr>
        <p:spPr/>
        <p:txBody>
          <a:bodyPr/>
          <a:lstStyle/>
          <a:p>
            <a:r>
              <a:rPr lang="en-GB" dirty="0">
                <a:solidFill>
                  <a:srgbClr val="4D5156"/>
                </a:solidFill>
                <a:highlight>
                  <a:srgbClr val="FFFFFF"/>
                </a:highlight>
                <a:latin typeface="Google Sans"/>
              </a:rPr>
              <a:t>The </a:t>
            </a:r>
            <a:r>
              <a:rPr lang="en-GB" b="0" i="0" dirty="0">
                <a:solidFill>
                  <a:srgbClr val="4D5156"/>
                </a:solidFill>
                <a:effectLst/>
                <a:highlight>
                  <a:srgbClr val="FFFFFF"/>
                </a:highlight>
                <a:latin typeface="Google Sans"/>
              </a:rPr>
              <a:t> team that appears to be winning the game may ultimately lose it</a:t>
            </a:r>
          </a:p>
          <a:p>
            <a:r>
              <a:rPr lang="en-GB" b="0" i="0" dirty="0">
                <a:solidFill>
                  <a:srgbClr val="4D5156"/>
                </a:solidFill>
                <a:effectLst/>
                <a:highlight>
                  <a:srgbClr val="FFFFFF"/>
                </a:highlight>
                <a:latin typeface="Google Sans"/>
              </a:rPr>
              <a:t> Cricketers break records almost in every tournament, which is one of the most exciting aspects of the game</a:t>
            </a:r>
          </a:p>
          <a:p>
            <a:r>
              <a:rPr lang="en-GB" b="0" i="0" dirty="0">
                <a:solidFill>
                  <a:srgbClr val="4D5156"/>
                </a:solidFill>
                <a:effectLst/>
                <a:highlight>
                  <a:srgbClr val="FFFFFF"/>
                </a:highlight>
                <a:latin typeface="Google Sans"/>
              </a:rPr>
              <a:t>This is one of the best games for fans</a:t>
            </a:r>
          </a:p>
          <a:p>
            <a:r>
              <a:rPr lang="en-GB" b="0" i="0" dirty="0">
                <a:solidFill>
                  <a:srgbClr val="4D5156"/>
                </a:solidFill>
                <a:effectLst/>
                <a:highlight>
                  <a:srgbClr val="FFFFFF"/>
                </a:highlight>
                <a:latin typeface="Google Sans"/>
              </a:rPr>
              <a:t> Whether it's a T20 </a:t>
            </a:r>
          </a:p>
          <a:p>
            <a:r>
              <a:rPr lang="en-GB" b="0" i="0" dirty="0">
                <a:solidFill>
                  <a:srgbClr val="4D5156"/>
                </a:solidFill>
                <a:effectLst/>
                <a:highlight>
                  <a:srgbClr val="FFFFFF"/>
                </a:highlight>
                <a:latin typeface="Google Sans"/>
              </a:rPr>
              <a:t> A one-day match</a:t>
            </a:r>
          </a:p>
          <a:p>
            <a:r>
              <a:rPr lang="en-GB" b="0" i="0" dirty="0">
                <a:solidFill>
                  <a:srgbClr val="4D5156"/>
                </a:solidFill>
                <a:effectLst/>
                <a:highlight>
                  <a:srgbClr val="FFFFFF"/>
                </a:highlight>
                <a:latin typeface="Google Sans"/>
              </a:rPr>
              <a:t>The excitement lasts till the last ball</a:t>
            </a:r>
            <a:endParaRPr lang="en-GB" dirty="0"/>
          </a:p>
        </p:txBody>
      </p:sp>
    </p:spTree>
    <p:extLst>
      <p:ext uri="{BB962C8B-B14F-4D97-AF65-F5344CB8AC3E}">
        <p14:creationId xmlns:p14="http://schemas.microsoft.com/office/powerpoint/2010/main" val="4123840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309B4-E726-705C-4FC2-2F4B7CAF9A60}"/>
              </a:ext>
            </a:extLst>
          </p:cNvPr>
          <p:cNvSpPr>
            <a:spLocks noGrp="1"/>
          </p:cNvSpPr>
          <p:nvPr>
            <p:ph type="title"/>
          </p:nvPr>
        </p:nvSpPr>
        <p:spPr/>
        <p:txBody>
          <a:bodyPr/>
          <a:lstStyle/>
          <a:p>
            <a:r>
              <a:rPr lang="en-GB" dirty="0"/>
              <a:t>Importance of Cricket</a:t>
            </a:r>
          </a:p>
        </p:txBody>
      </p:sp>
      <p:sp>
        <p:nvSpPr>
          <p:cNvPr id="3" name="Content Placeholder 2">
            <a:extLst>
              <a:ext uri="{FF2B5EF4-FFF2-40B4-BE49-F238E27FC236}">
                <a16:creationId xmlns:a16="http://schemas.microsoft.com/office/drawing/2014/main" id="{476DBE98-EB49-A17D-B9DD-FF34783B9995}"/>
              </a:ext>
            </a:extLst>
          </p:cNvPr>
          <p:cNvSpPr>
            <a:spLocks noGrp="1"/>
          </p:cNvSpPr>
          <p:nvPr>
            <p:ph idx="1"/>
          </p:nvPr>
        </p:nvSpPr>
        <p:spPr/>
        <p:txBody>
          <a:bodyPr>
            <a:normAutofit/>
          </a:bodyPr>
          <a:lstStyle/>
          <a:p>
            <a:r>
              <a:rPr lang="en-GB" sz="2000" dirty="0">
                <a:solidFill>
                  <a:schemeClr val="tx1"/>
                </a:solidFill>
                <a:highlight>
                  <a:srgbClr val="FFFFFF"/>
                </a:highlight>
                <a:latin typeface="Times New Roman" panose="02020603050405020304" pitchFamily="18" charset="0"/>
                <a:cs typeface="Times New Roman" panose="02020603050405020304" pitchFamily="18" charset="0"/>
              </a:rPr>
              <a:t>Cricket is a fantastic cardiovascular workout</a:t>
            </a:r>
          </a:p>
          <a:p>
            <a:r>
              <a:rPr lang="en-GB" sz="2000" dirty="0">
                <a:solidFill>
                  <a:schemeClr val="tx1"/>
                </a:solidFill>
                <a:highlight>
                  <a:srgbClr val="FFFFFF"/>
                </a:highlight>
                <a:latin typeface="Times New Roman" panose="02020603050405020304" pitchFamily="18" charset="0"/>
                <a:cs typeface="Times New Roman" panose="02020603050405020304" pitchFamily="18" charset="0"/>
              </a:rPr>
              <a:t> because it involves a lot of running</a:t>
            </a:r>
          </a:p>
          <a:p>
            <a:r>
              <a:rPr lang="en-GB" sz="2000" dirty="0">
                <a:solidFill>
                  <a:schemeClr val="tx1"/>
                </a:solidFill>
                <a:highlight>
                  <a:srgbClr val="FFFFFF"/>
                </a:highlight>
                <a:latin typeface="Times New Roman" panose="02020603050405020304" pitchFamily="18" charset="0"/>
                <a:cs typeface="Times New Roman" panose="02020603050405020304" pitchFamily="18" charset="0"/>
              </a:rPr>
              <a:t>Tossing</a:t>
            </a:r>
          </a:p>
          <a:p>
            <a:r>
              <a:rPr lang="en-GB" sz="2000" dirty="0">
                <a:solidFill>
                  <a:schemeClr val="tx1"/>
                </a:solidFill>
                <a:highlight>
                  <a:srgbClr val="FFFFFF"/>
                </a:highlight>
                <a:latin typeface="Times New Roman" panose="02020603050405020304" pitchFamily="18" charset="0"/>
                <a:cs typeface="Times New Roman" panose="02020603050405020304" pitchFamily="18" charset="0"/>
              </a:rPr>
              <a:t>sprinting around the field</a:t>
            </a:r>
          </a:p>
          <a:p>
            <a:r>
              <a:rPr lang="en-GB" sz="2000" dirty="0">
                <a:solidFill>
                  <a:schemeClr val="tx1"/>
                </a:solidFill>
                <a:highlight>
                  <a:srgbClr val="FFFFFF"/>
                </a:highlight>
                <a:latin typeface="Times New Roman" panose="02020603050405020304" pitchFamily="18" charset="0"/>
                <a:cs typeface="Times New Roman" panose="02020603050405020304" pitchFamily="18" charset="0"/>
              </a:rPr>
              <a:t>I say thank you to all of my Audience for having me today  </a:t>
            </a:r>
            <a:endParaRPr lang="en-GB"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47853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A2907E7-4A6A-22C1-A9D6-FEA0858213C0}"/>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Additional Notes </a:t>
            </a:r>
          </a:p>
        </p:txBody>
      </p:sp>
      <p:sp>
        <p:nvSpPr>
          <p:cNvPr id="3" name="Content Placeholder 2">
            <a:extLst>
              <a:ext uri="{FF2B5EF4-FFF2-40B4-BE49-F238E27FC236}">
                <a16:creationId xmlns:a16="http://schemas.microsoft.com/office/drawing/2014/main" id="{84CDDB22-C9C0-A1D9-939D-E826AE262D3C}"/>
              </a:ext>
            </a:extLst>
          </p:cNvPr>
          <p:cNvSpPr>
            <a:spLocks noGrp="1"/>
          </p:cNvSpPr>
          <p:nvPr>
            <p:ph idx="1"/>
          </p:nvPr>
        </p:nvSpPr>
        <p:spPr>
          <a:xfrm>
            <a:off x="4974336" y="4514446"/>
            <a:ext cx="4299666" cy="871042"/>
          </a:xfrm>
        </p:spPr>
        <p:txBody>
          <a:bodyPr vert="horz" lIns="91440" tIns="45720" rIns="91440" bIns="45720" rtlCol="0" anchor="t">
            <a:normAutofit/>
          </a:bodyPr>
          <a:lstStyle/>
          <a:p>
            <a:pPr marL="0" indent="0">
              <a:lnSpc>
                <a:spcPct val="90000"/>
              </a:lnSpc>
              <a:buNone/>
            </a:pPr>
            <a:r>
              <a:rPr lang="en-US">
                <a:solidFill>
                  <a:schemeClr val="tx1">
                    <a:lumMod val="50000"/>
                    <a:lumOff val="50000"/>
                  </a:schemeClr>
                </a:solidFill>
              </a:rPr>
              <a:t>I would like to add that I be presenting whole of my Slides during the presentation .</a:t>
            </a:r>
          </a:p>
        </p:txBody>
      </p:sp>
      <p:sp>
        <p:nvSpPr>
          <p:cNvPr id="24" name="Isosceles Triangle 23">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Teacher">
            <a:extLst>
              <a:ext uri="{FF2B5EF4-FFF2-40B4-BE49-F238E27FC236}">
                <a16:creationId xmlns:a16="http://schemas.microsoft.com/office/drawing/2014/main" id="{359549D3-9A17-E951-EEC6-0E57A378BA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5613493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4F9AC8A53AC34BAF7C2C36A66B8887" ma:contentTypeVersion="5" ma:contentTypeDescription="Create a new document." ma:contentTypeScope="" ma:versionID="6402fbfba40e4de940b6da65dd2954e3">
  <xsd:schema xmlns:xsd="http://www.w3.org/2001/XMLSchema" xmlns:xs="http://www.w3.org/2001/XMLSchema" xmlns:p="http://schemas.microsoft.com/office/2006/metadata/properties" xmlns:ns3="9c9529bf-c7ef-4b08-96bb-bac4f53910d7" targetNamespace="http://schemas.microsoft.com/office/2006/metadata/properties" ma:root="true" ma:fieldsID="7034f1853a5ecc4bf25514d52673a2c1" ns3:_="">
    <xsd:import namespace="9c9529bf-c7ef-4b08-96bb-bac4f53910d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9529bf-c7ef-4b08-96bb-bac4f53910d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18B9E27-83A2-4DF0-BB78-C26015B9C4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9529bf-c7ef-4b08-96bb-bac4f5391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D5A593-5F2A-46C4-940F-CC25CF8FF533}">
  <ds:schemaRefs>
    <ds:schemaRef ds:uri="http://schemas.microsoft.com/sharepoint/v3/contenttype/forms"/>
  </ds:schemaRefs>
</ds:datastoreItem>
</file>

<file path=customXml/itemProps3.xml><?xml version="1.0" encoding="utf-8"?>
<ds:datastoreItem xmlns:ds="http://schemas.openxmlformats.org/officeDocument/2006/customXml" ds:itemID="{7BDF6254-5C27-4C95-BC73-12033284B158}">
  <ds:schemaRefs>
    <ds:schemaRef ds:uri="http://schemas.microsoft.com/office/2006/metadata/properties"/>
    <ds:schemaRef ds:uri="http://purl.org/dc/dcmitype/"/>
    <ds:schemaRef ds:uri="http://purl.org/dc/terms/"/>
    <ds:schemaRef ds:uri="http://purl.org/dc/elements/1.1/"/>
    <ds:schemaRef ds:uri="9c9529bf-c7ef-4b08-96bb-bac4f53910d7"/>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62</TotalTime>
  <Words>383</Words>
  <Application>Microsoft Office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Google Sans</vt:lpstr>
      <vt:lpstr>Arial</vt:lpstr>
      <vt:lpstr>Times New Roman</vt:lpstr>
      <vt:lpstr>Trebuchet MS</vt:lpstr>
      <vt:lpstr>Wingdings 3</vt:lpstr>
      <vt:lpstr>Facet</vt:lpstr>
      <vt:lpstr>Cricket  </vt:lpstr>
      <vt:lpstr>          Introduction to Cricket   The name may have been derived from the Middle Dutch krick(-e), meaning a stick;  or the Old English cricc or cryce meaning a crutch or staff, or the French word criquet meaning a wooden post. he origins of cricket trace back to the 16th century in Southeast England. It became the national sport of England in the 18th century and has been beloved The venue is important. ... Cricket is a very technical game. ... Watching bowlers can be very different. ... Fielding is a a major part of the game which requires a range of skills which are worth watching on their own. </vt:lpstr>
      <vt:lpstr>Formats of Cricket</vt:lpstr>
      <vt:lpstr>Steps Involve in Cricket</vt:lpstr>
      <vt:lpstr>Benefits of Playing Cricket</vt:lpstr>
      <vt:lpstr>Cricket is A Game of Fun </vt:lpstr>
      <vt:lpstr>Importance of Cricket</vt:lpstr>
      <vt:lpstr>Additional Notes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Ameer Faisal (2335795)</dc:creator>
  <cp:lastModifiedBy>Muhammad Ameer Faisal (2335795)</cp:lastModifiedBy>
  <cp:revision>2</cp:revision>
  <dcterms:created xsi:type="dcterms:W3CDTF">2024-07-08T13:26:19Z</dcterms:created>
  <dcterms:modified xsi:type="dcterms:W3CDTF">2024-07-08T14:28:41Z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0x010100174F9AC8A53AC34BAF7C2C36A66B8887</vt:lpwstr>
  </property>
</Properties>
</file>