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15897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290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13632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579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392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414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59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890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3471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287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255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FF397B5-3B58-43F0-A81A-D45B653D13F7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2199857-13DA-4853-A857-A41A3A50A47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93980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 Louis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902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1244 Fall of </a:t>
            </a:r>
            <a:r>
              <a:rPr lang="en-GB" dirty="0" err="1" smtClean="0"/>
              <a:t>jerusalem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Treaty between Frederick II and Al </a:t>
            </a:r>
            <a:r>
              <a:rPr lang="en-GB" dirty="0" err="1" smtClean="0"/>
              <a:t>Kamil</a:t>
            </a:r>
            <a:endParaRPr lang="en-GB" dirty="0" smtClean="0"/>
          </a:p>
          <a:p>
            <a:r>
              <a:rPr lang="en-GB" dirty="0" err="1" smtClean="0"/>
              <a:t>Ayyubid</a:t>
            </a:r>
            <a:r>
              <a:rPr lang="en-GB" dirty="0" smtClean="0"/>
              <a:t> people invited in the </a:t>
            </a:r>
            <a:r>
              <a:rPr lang="en-GB" dirty="0" err="1" smtClean="0"/>
              <a:t>Khorezmians</a:t>
            </a:r>
            <a:endParaRPr lang="en-GB" dirty="0" smtClean="0"/>
          </a:p>
          <a:p>
            <a:r>
              <a:rPr lang="en-GB" dirty="0" smtClean="0"/>
              <a:t>(Clans ousted from homes by Mongols)</a:t>
            </a:r>
          </a:p>
          <a:p>
            <a:r>
              <a:rPr lang="en-GB" dirty="0" smtClean="0"/>
              <a:t>15 July 1244, Jerusalem fell</a:t>
            </a:r>
          </a:p>
          <a:p>
            <a:r>
              <a:rPr lang="en-GB" dirty="0" smtClean="0"/>
              <a:t>Completely razed to the ground and citizens massacred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37969" y="498342"/>
            <a:ext cx="4361955" cy="5937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254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Louis – King and saint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December 1245 Louis vows to go on crusade</a:t>
            </a:r>
          </a:p>
          <a:p>
            <a:r>
              <a:rPr lang="en-GB" dirty="0" smtClean="0"/>
              <a:t>Rebellion against mother Blanche of </a:t>
            </a:r>
            <a:r>
              <a:rPr lang="en-GB" dirty="0" err="1" smtClean="0"/>
              <a:t>Castille</a:t>
            </a:r>
            <a:r>
              <a:rPr lang="en-GB" dirty="0" smtClean="0"/>
              <a:t>?</a:t>
            </a:r>
          </a:p>
          <a:p>
            <a:r>
              <a:rPr lang="en-GB" dirty="0" smtClean="0"/>
              <a:t>Bishop of Paris’ involvement</a:t>
            </a:r>
          </a:p>
          <a:p>
            <a:r>
              <a:rPr lang="en-GB" dirty="0" smtClean="0"/>
              <a:t>Crusading ‘in his blood’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23031" y="443903"/>
            <a:ext cx="4276894" cy="5865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441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Crusade is called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362395" y="1537885"/>
            <a:ext cx="7829605" cy="53201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84107" y="3092879"/>
            <a:ext cx="5715000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189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7" y="390696"/>
            <a:ext cx="9720072" cy="1499616"/>
          </a:xfrm>
        </p:spPr>
        <p:txBody>
          <a:bodyPr/>
          <a:lstStyle/>
          <a:p>
            <a:r>
              <a:rPr lang="en-GB" dirty="0" smtClean="0"/>
              <a:t>Louis’ second crusade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303594" y="1494623"/>
            <a:ext cx="7888406" cy="536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568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19</TotalTime>
  <Words>80</Words>
  <Application>Microsoft Office PowerPoint</Application>
  <PresentationFormat>Widescreen</PresentationFormat>
  <Paragraphs>14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Tw Cen MT</vt:lpstr>
      <vt:lpstr>Tw Cen MT Condensed</vt:lpstr>
      <vt:lpstr>Wingdings 3</vt:lpstr>
      <vt:lpstr>Integral</vt:lpstr>
      <vt:lpstr>St Louis</vt:lpstr>
      <vt:lpstr>1244 Fall of jerusalem</vt:lpstr>
      <vt:lpstr>Louis – King and saint</vt:lpstr>
      <vt:lpstr>First Crusade is called</vt:lpstr>
      <vt:lpstr>Louis’ second crusade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 Louis</dc:title>
  <dc:creator>Harriet Webster</dc:creator>
  <cp:lastModifiedBy>Harriet Webster</cp:lastModifiedBy>
  <cp:revision>1</cp:revision>
  <dcterms:created xsi:type="dcterms:W3CDTF">2016-04-21T14:33:16Z</dcterms:created>
  <dcterms:modified xsi:type="dcterms:W3CDTF">2016-04-21T14:52:19Z</dcterms:modified>
</cp:coreProperties>
</file>