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66" r:id="rId5"/>
    <p:sldId id="256" r:id="rId6"/>
    <p:sldId id="276" r:id="rId7"/>
    <p:sldId id="273" r:id="rId8"/>
    <p:sldId id="258" r:id="rId9"/>
    <p:sldId id="257" r:id="rId10"/>
    <p:sldId id="259" r:id="rId11"/>
    <p:sldId id="274" r:id="rId12"/>
    <p:sldId id="262" r:id="rId13"/>
    <p:sldId id="277" r:id="rId1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1633" autoAdjust="0"/>
  </p:normalViewPr>
  <p:slideViewPr>
    <p:cSldViewPr snapToGrid="0" showGuides="1">
      <p:cViewPr varScale="1">
        <p:scale>
          <a:sx n="36" d="100"/>
          <a:sy n="36" d="100"/>
        </p:scale>
        <p:origin x="300" y="5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19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ru-RU" smtClean="0"/>
              <a:t>18.11.2019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18.11.2019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63585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72997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525173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61728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  <a:br>
              <a:rPr lang="en-US" dirty="0"/>
            </a:br>
            <a:r>
              <a:rPr lang="en-US" dirty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397046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A97CE06-9ECC-4438-8B22-B58B27F2B5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6781" y="0"/>
            <a:ext cx="3894833" cy="5656330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E8B26E3-C9CA-4CFF-8221-19518F497FF4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A9957602-C843-44E0-A93F-66AF5A6A0F0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10023" y="90805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92975F-6F5D-4157-A751-54BACCCF1800}"/>
              </a:ext>
            </a:extLst>
          </p:cNvPr>
          <p:cNvSpPr/>
          <p:nvPr/>
        </p:nvSpPr>
        <p:spPr>
          <a:xfrm>
            <a:off x="5492146" y="-12675"/>
            <a:ext cx="545708" cy="3819957"/>
          </a:xfrm>
          <a:custGeom>
            <a:avLst/>
            <a:gdLst>
              <a:gd name="connsiteX0" fmla="*/ 12675 w 545708"/>
              <a:gd name="connsiteY0" fmla="*/ 12675 h 3819957"/>
              <a:gd name="connsiteX1" fmla="*/ 12675 w 545708"/>
              <a:gd name="connsiteY1" fmla="*/ 3550894 h 3819957"/>
              <a:gd name="connsiteX2" fmla="*/ 271569 w 545708"/>
              <a:gd name="connsiteY2" fmla="*/ 3814865 h 3819957"/>
              <a:gd name="connsiteX3" fmla="*/ 281722 w 545708"/>
              <a:gd name="connsiteY3" fmla="*/ 3814865 h 3819957"/>
              <a:gd name="connsiteX4" fmla="*/ 540616 w 545708"/>
              <a:gd name="connsiteY4" fmla="*/ 3550894 h 3819957"/>
              <a:gd name="connsiteX5" fmla="*/ 540616 w 545708"/>
              <a:gd name="connsiteY5" fmla="*/ 12675 h 3819957"/>
              <a:gd name="connsiteX6" fmla="*/ 12675 w 545708"/>
              <a:gd name="connsiteY6" fmla="*/ 12675 h 3819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708" h="3819957">
                <a:moveTo>
                  <a:pt x="12675" y="12675"/>
                </a:moveTo>
                <a:lnTo>
                  <a:pt x="12675" y="3550894"/>
                </a:lnTo>
                <a:cubicBezTo>
                  <a:pt x="12675" y="3550894"/>
                  <a:pt x="12675" y="3814865"/>
                  <a:pt x="271569" y="3814865"/>
                </a:cubicBezTo>
                <a:lnTo>
                  <a:pt x="281722" y="3814865"/>
                </a:lnTo>
                <a:cubicBezTo>
                  <a:pt x="281722" y="3814865"/>
                  <a:pt x="540616" y="3814865"/>
                  <a:pt x="540616" y="3550894"/>
                </a:cubicBezTo>
                <a:lnTo>
                  <a:pt x="540616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50EDEB-35C1-4DED-A608-A0EAA8DE5404}"/>
              </a:ext>
            </a:extLst>
          </p:cNvPr>
          <p:cNvSpPr/>
          <p:nvPr/>
        </p:nvSpPr>
        <p:spPr>
          <a:xfrm>
            <a:off x="5479455" y="-12675"/>
            <a:ext cx="571090" cy="3832648"/>
          </a:xfrm>
          <a:custGeom>
            <a:avLst/>
            <a:gdLst>
              <a:gd name="connsiteX0" fmla="*/ 540616 w 571089"/>
              <a:gd name="connsiteY0" fmla="*/ 12675 h 3832648"/>
              <a:gd name="connsiteX1" fmla="*/ 540616 w 571089"/>
              <a:gd name="connsiteY1" fmla="*/ 3550894 h 3832648"/>
              <a:gd name="connsiteX2" fmla="*/ 294413 w 571089"/>
              <a:gd name="connsiteY2" fmla="*/ 3802174 h 3832648"/>
              <a:gd name="connsiteX3" fmla="*/ 284260 w 571089"/>
              <a:gd name="connsiteY3" fmla="*/ 3802174 h 3832648"/>
              <a:gd name="connsiteX4" fmla="*/ 38056 w 571089"/>
              <a:gd name="connsiteY4" fmla="*/ 3550894 h 3832648"/>
              <a:gd name="connsiteX5" fmla="*/ 38056 w 571089"/>
              <a:gd name="connsiteY5" fmla="*/ 12675 h 3832648"/>
              <a:gd name="connsiteX6" fmla="*/ 12675 w 571089"/>
              <a:gd name="connsiteY6" fmla="*/ 12675 h 3832648"/>
              <a:gd name="connsiteX7" fmla="*/ 12675 w 571089"/>
              <a:gd name="connsiteY7" fmla="*/ 3550894 h 3832648"/>
              <a:gd name="connsiteX8" fmla="*/ 284260 w 571089"/>
              <a:gd name="connsiteY8" fmla="*/ 3827556 h 3832648"/>
              <a:gd name="connsiteX9" fmla="*/ 294413 w 571089"/>
              <a:gd name="connsiteY9" fmla="*/ 3827556 h 3832648"/>
              <a:gd name="connsiteX10" fmla="*/ 565998 w 571089"/>
              <a:gd name="connsiteY10" fmla="*/ 3550894 h 3832648"/>
              <a:gd name="connsiteX11" fmla="*/ 565998 w 571089"/>
              <a:gd name="connsiteY11" fmla="*/ 12675 h 3832648"/>
              <a:gd name="connsiteX12" fmla="*/ 540616 w 571089"/>
              <a:gd name="connsiteY12" fmla="*/ 12675 h 3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1089" h="3832648">
                <a:moveTo>
                  <a:pt x="540616" y="12675"/>
                </a:moveTo>
                <a:lnTo>
                  <a:pt x="540616" y="3550894"/>
                </a:lnTo>
                <a:cubicBezTo>
                  <a:pt x="540616" y="3798367"/>
                  <a:pt x="304565" y="3802174"/>
                  <a:pt x="294413" y="3802174"/>
                </a:cubicBezTo>
                <a:lnTo>
                  <a:pt x="284260" y="3802174"/>
                </a:lnTo>
                <a:cubicBezTo>
                  <a:pt x="41864" y="3802174"/>
                  <a:pt x="38056" y="3561047"/>
                  <a:pt x="38056" y="3550894"/>
                </a:cubicBezTo>
                <a:lnTo>
                  <a:pt x="38056" y="12675"/>
                </a:lnTo>
                <a:lnTo>
                  <a:pt x="12675" y="12675"/>
                </a:lnTo>
                <a:lnTo>
                  <a:pt x="12675" y="3550894"/>
                </a:lnTo>
                <a:cubicBezTo>
                  <a:pt x="12675" y="3553433"/>
                  <a:pt x="15213" y="3827556"/>
                  <a:pt x="284260" y="3827556"/>
                </a:cubicBezTo>
                <a:lnTo>
                  <a:pt x="294413" y="3827556"/>
                </a:lnTo>
                <a:cubicBezTo>
                  <a:pt x="296951" y="3827556"/>
                  <a:pt x="565998" y="3825017"/>
                  <a:pt x="565998" y="3550894"/>
                </a:cubicBezTo>
                <a:lnTo>
                  <a:pt x="565998" y="12675"/>
                </a:lnTo>
                <a:lnTo>
                  <a:pt x="540616" y="12675"/>
                </a:lnTo>
                <a:close/>
              </a:path>
            </a:pathLst>
          </a:custGeom>
          <a:solidFill>
            <a:schemeClr val="bg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469DEB5-CC79-4D71-8360-0B10B34244B7}"/>
              </a:ext>
            </a:extLst>
          </p:cNvPr>
          <p:cNvSpPr>
            <a:spLocks noGrp="1"/>
          </p:cNvSpPr>
          <p:nvPr userDrawn="1">
            <p:ph type="body" sz="quarter" idx="13"/>
          </p:nvPr>
        </p:nvSpPr>
        <p:spPr>
          <a:xfrm>
            <a:off x="6910023" y="2050475"/>
            <a:ext cx="4548187" cy="639683"/>
          </a:xfrm>
        </p:spPr>
        <p:txBody>
          <a:bodyPr>
            <a:normAutofit/>
          </a:bodyPr>
          <a:lstStyle>
            <a:lvl1pPr marL="0" indent="0">
              <a:buNone/>
              <a:defRPr sz="1800" b="1" i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9EE0722D-F13C-4FFB-9E31-CC024B92E6CD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910023" y="2839714"/>
            <a:ext cx="4548187" cy="2916952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22">
            <a:extLst>
              <a:ext uri="{FF2B5EF4-FFF2-40B4-BE49-F238E27FC236}">
                <a16:creationId xmlns:a16="http://schemas.microsoft.com/office/drawing/2014/main" id="{827885C7-FA6F-4513-83BC-BEAD42F63D5B}"/>
              </a:ext>
            </a:extLst>
          </p:cNvPr>
          <p:cNvSpPr/>
          <p:nvPr userDrawn="1"/>
        </p:nvSpPr>
        <p:spPr>
          <a:xfrm>
            <a:off x="6981947" y="172667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961087-B677-45AC-8D02-FEE615D17609}"/>
              </a:ext>
            </a:extLst>
          </p:cNvPr>
          <p:cNvSpPr/>
          <p:nvPr userDrawn="1"/>
        </p:nvSpPr>
        <p:spPr>
          <a:xfrm>
            <a:off x="1069371" y="-12675"/>
            <a:ext cx="1002580" cy="2144760"/>
          </a:xfrm>
          <a:custGeom>
            <a:avLst/>
            <a:gdLst>
              <a:gd name="connsiteX0" fmla="*/ 12675 w 1002580"/>
              <a:gd name="connsiteY0" fmla="*/ 12675 h 2144760"/>
              <a:gd name="connsiteX1" fmla="*/ 12675 w 1002580"/>
              <a:gd name="connsiteY1" fmla="*/ 1652337 h 2144760"/>
              <a:gd name="connsiteX2" fmla="*/ 498736 w 1002580"/>
              <a:gd name="connsiteY2" fmla="*/ 2139668 h 2144760"/>
              <a:gd name="connsiteX3" fmla="*/ 516503 w 1002580"/>
              <a:gd name="connsiteY3" fmla="*/ 2139668 h 2144760"/>
              <a:gd name="connsiteX4" fmla="*/ 1002564 w 1002580"/>
              <a:gd name="connsiteY4" fmla="*/ 1652337 h 2144760"/>
              <a:gd name="connsiteX5" fmla="*/ 1002564 w 1002580"/>
              <a:gd name="connsiteY5" fmla="*/ 12675 h 2144760"/>
              <a:gd name="connsiteX6" fmla="*/ 12675 w 1002580"/>
              <a:gd name="connsiteY6" fmla="*/ 12675 h 214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2580" h="2144760">
                <a:moveTo>
                  <a:pt x="12675" y="12675"/>
                </a:moveTo>
                <a:lnTo>
                  <a:pt x="12675" y="1652337"/>
                </a:lnTo>
                <a:cubicBezTo>
                  <a:pt x="12675" y="1652337"/>
                  <a:pt x="12675" y="2139668"/>
                  <a:pt x="498736" y="2139668"/>
                </a:cubicBezTo>
                <a:lnTo>
                  <a:pt x="516503" y="2139668"/>
                </a:lnTo>
                <a:cubicBezTo>
                  <a:pt x="516503" y="2139668"/>
                  <a:pt x="1002564" y="2139668"/>
                  <a:pt x="1002564" y="1652337"/>
                </a:cubicBezTo>
                <a:lnTo>
                  <a:pt x="1002564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3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8029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6E0F90B-941A-45B6-85DA-E0D4E7977CD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71770" y="1483675"/>
            <a:ext cx="6421408" cy="3438427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5853" y="123190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2903A57-2768-42F8-A5EA-4C19B904985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0067" y="3889184"/>
            <a:ext cx="4548187" cy="170822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6691B2-7AF3-4CAC-A285-36444A9101D9}"/>
              </a:ext>
            </a:extLst>
          </p:cNvPr>
          <p:cNvSpPr/>
          <p:nvPr userDrawn="1"/>
        </p:nvSpPr>
        <p:spPr>
          <a:xfrm>
            <a:off x="12193179" y="4156602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E8ACF66-A148-4D4F-A35C-837CDC6B154D}"/>
              </a:ext>
            </a:extLst>
          </p:cNvPr>
          <p:cNvSpPr/>
          <p:nvPr userDrawn="1"/>
        </p:nvSpPr>
        <p:spPr>
          <a:xfrm>
            <a:off x="12193179" y="4682093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F10B1F7-5633-4C8B-A868-72D9C782CBA6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>
            <a:off x="811115" y="2374900"/>
            <a:ext cx="4565650" cy="701675"/>
          </a:xfrm>
        </p:spPr>
        <p:txBody>
          <a:bodyPr>
            <a:noAutofit/>
          </a:bodyPr>
          <a:lstStyle>
            <a:lvl1pPr marL="0" indent="0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CBA9BCD0-48BA-4D5B-8871-61204EACE422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811115" y="3165301"/>
            <a:ext cx="4583113" cy="689525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8086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F44C9A9-0E74-4918-9B66-273196D2956C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4FD74D9D-1BEE-4A13-ABAA-5FBA5C4D1BF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781050"/>
            <a:ext cx="10515600" cy="676275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DBBD-D278-4F5A-BD28-172F5B157E8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93286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0066" y="1898650"/>
            <a:ext cx="10515599" cy="701675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258EB2BC-F42B-4177-83EB-F2D2BF76129C}"/>
              </a:ext>
            </a:extLst>
          </p:cNvPr>
          <p:cNvSpPr/>
          <p:nvPr userDrawn="1"/>
        </p:nvSpPr>
        <p:spPr>
          <a:xfrm>
            <a:off x="3019044" y="1583026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55960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D0525F80-1CD7-406E-A2B0-ACB0CD78A32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1311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73985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F4C9083C-573A-4951-8064-8A2074E45857}"/>
              </a:ext>
            </a:extLst>
          </p:cNvPr>
          <p:cNvGrpSpPr/>
          <p:nvPr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4D028E-B0C2-46BA-B6A7-734B26FEA98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FD2C3DF-070C-48BB-8EC1-3FE31FCD20DC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503CC8C-61AD-4DAB-B26E-509EA44669D4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B58BBD-BF4B-44A6-A2C8-AF1BE81D516E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02EAB3F-89ED-4532-AC15-8D6D0DE40EEB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14D3737-C4D1-46DE-A197-29A638CA1F3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682737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BE8D45D-1E08-4F59-96CC-EA53D7CA6AB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8E968353-82DA-42A2-88B6-AEFCF124AF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42753" y="1474969"/>
            <a:ext cx="439525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CHART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49889" y="2592569"/>
            <a:ext cx="5630885" cy="70167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26385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30%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26386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9080FED-3BFC-4CCC-8B5A-A2942CA5CF36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126410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E7EC8229-D712-4FD1-990B-9212FC211A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26411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27341020-DCB7-4CC5-BE55-AAAF421822ED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065899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25%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B1896019-AE20-47E2-AA66-ED9D16B2DA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5900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212C49D2-92E0-4567-8BD4-9B8FC0536701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8065924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6B5DA211-72E1-4B00-AA61-980CE5A345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65925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7CF7C63-619A-46EE-AF36-FCA26441A064}"/>
              </a:ext>
            </a:extLst>
          </p:cNvPr>
          <p:cNvSpPr>
            <a:spLocks noGrp="1"/>
          </p:cNvSpPr>
          <p:nvPr>
            <p:ph type="body" idx="28" hasCustomPrompt="1"/>
          </p:nvPr>
        </p:nvSpPr>
        <p:spPr>
          <a:xfrm>
            <a:off x="10005413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20%</a:t>
            </a:r>
          </a:p>
        </p:txBody>
      </p:sp>
      <p:sp>
        <p:nvSpPr>
          <p:cNvPr id="36" name="Text Placeholder 26">
            <a:extLst>
              <a:ext uri="{FF2B5EF4-FFF2-40B4-BE49-F238E27FC236}">
                <a16:creationId xmlns:a16="http://schemas.microsoft.com/office/drawing/2014/main" id="{92E0EA61-C10D-4760-B03F-F27BCF1FC24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005414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1A3A14FA-D9E9-4000-B30C-14CADBFE48F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10005438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5%</a:t>
            </a:r>
          </a:p>
        </p:txBody>
      </p:sp>
      <p:sp>
        <p:nvSpPr>
          <p:cNvPr id="39" name="Text Placeholder 26">
            <a:extLst>
              <a:ext uri="{FF2B5EF4-FFF2-40B4-BE49-F238E27FC236}">
                <a16:creationId xmlns:a16="http://schemas.microsoft.com/office/drawing/2014/main" id="{0FBCB607-92E0-4206-871B-10CAEB3377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005439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19" name="Chart Placeholder 18">
            <a:extLst>
              <a:ext uri="{FF2B5EF4-FFF2-40B4-BE49-F238E27FC236}">
                <a16:creationId xmlns:a16="http://schemas.microsoft.com/office/drawing/2014/main" id="{08CD548A-F4DA-41C7-BC55-620C696D5A6A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911225" y="908050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chart</a:t>
            </a:r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0A213E0-4DC9-4F6A-98B8-21DE9AE2D9B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312820-32BB-4DFC-B775-2031DE03F33E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9B4581F-B122-40B8-BE37-64894A713B38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7CF8C75-A610-43BA-923F-335A6051357D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6793F9B-5B71-414E-9CB2-2B76F8308871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807DE94-0E8D-4E1B-A7D2-E0F91AF2E54C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C592BA-C191-49B5-8F41-8E14CFFDAC4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0">
            <a:extLst>
              <a:ext uri="{FF2B5EF4-FFF2-40B4-BE49-F238E27FC236}">
                <a16:creationId xmlns:a16="http://schemas.microsoft.com/office/drawing/2014/main" id="{33AA43FA-C2DC-406C-BFE6-A2A804112236}"/>
              </a:ext>
            </a:extLst>
          </p:cNvPr>
          <p:cNvSpPr/>
          <p:nvPr/>
        </p:nvSpPr>
        <p:spPr>
          <a:xfrm>
            <a:off x="5731819" y="2267879"/>
            <a:ext cx="3016875" cy="165305"/>
          </a:xfrm>
          <a:custGeom>
            <a:avLst/>
            <a:gdLst>
              <a:gd name="connsiteX0" fmla="*/ 2957222 w 3016875"/>
              <a:gd name="connsiteY0" fmla="*/ 159503 h 165304"/>
              <a:gd name="connsiteX1" fmla="*/ 71329 w 3016875"/>
              <a:gd name="connsiteY1" fmla="*/ 159503 h 165304"/>
              <a:gd name="connsiteX2" fmla="*/ 9059 w 3016875"/>
              <a:gd name="connsiteY2" fmla="*/ 84480 h 165304"/>
              <a:gd name="connsiteX3" fmla="*/ 9059 w 3016875"/>
              <a:gd name="connsiteY3" fmla="*/ 84480 h 165304"/>
              <a:gd name="connsiteX4" fmla="*/ 71329 w 3016875"/>
              <a:gd name="connsiteY4" fmla="*/ 10729 h 165304"/>
              <a:gd name="connsiteX5" fmla="*/ 2956149 w 3016875"/>
              <a:gd name="connsiteY5" fmla="*/ 10729 h 165304"/>
              <a:gd name="connsiteX6" fmla="*/ 3018419 w 3016875"/>
              <a:gd name="connsiteY6" fmla="*/ 84480 h 165304"/>
              <a:gd name="connsiteX7" fmla="*/ 3018419 w 3016875"/>
              <a:gd name="connsiteY7" fmla="*/ 84480 h 165304"/>
              <a:gd name="connsiteX8" fmla="*/ 2957222 w 3016875"/>
              <a:gd name="connsiteY8" fmla="*/ 159503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16875" h="165304">
                <a:moveTo>
                  <a:pt x="2957222" y="159503"/>
                </a:moveTo>
                <a:lnTo>
                  <a:pt x="71329" y="159503"/>
                </a:lnTo>
                <a:cubicBezTo>
                  <a:pt x="36973" y="159503"/>
                  <a:pt x="9059" y="125171"/>
                  <a:pt x="9059" y="84480"/>
                </a:cubicBezTo>
                <a:lnTo>
                  <a:pt x="9059" y="84480"/>
                </a:lnTo>
                <a:cubicBezTo>
                  <a:pt x="9059" y="43790"/>
                  <a:pt x="36973" y="10729"/>
                  <a:pt x="71329" y="10729"/>
                </a:cubicBezTo>
                <a:lnTo>
                  <a:pt x="2956149" y="10729"/>
                </a:lnTo>
                <a:cubicBezTo>
                  <a:pt x="2990505" y="10729"/>
                  <a:pt x="3018419" y="43790"/>
                  <a:pt x="3018419" y="84480"/>
                </a:cubicBezTo>
                <a:lnTo>
                  <a:pt x="3018419" y="84480"/>
                </a:lnTo>
                <a:cubicBezTo>
                  <a:pt x="3019492" y="125171"/>
                  <a:pt x="2991578" y="159503"/>
                  <a:pt x="2957222" y="15950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716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40955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val 51">
            <a:extLst>
              <a:ext uri="{FF2B5EF4-FFF2-40B4-BE49-F238E27FC236}">
                <a16:creationId xmlns:a16="http://schemas.microsoft.com/office/drawing/2014/main" id="{F21AF1E2-466C-487E-86AF-CA6FFFCA272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531F1BC1-79BD-45BA-B27E-7A2C62A65EC9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744" y="2134675"/>
            <a:ext cx="340330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TABLE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09405" y="3252275"/>
            <a:ext cx="3396171" cy="1846732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3AF64257-E00C-4FE5-925B-A78911D1D2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24400" y="1493214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table</a:t>
            </a:r>
            <a:endParaRPr lang="ru-RU" dirty="0"/>
          </a:p>
        </p:txBody>
      </p:sp>
      <p:grpSp>
        <p:nvGrpSpPr>
          <p:cNvPr id="45" name="Graphic 39">
            <a:extLst>
              <a:ext uri="{FF2B5EF4-FFF2-40B4-BE49-F238E27FC236}">
                <a16:creationId xmlns:a16="http://schemas.microsoft.com/office/drawing/2014/main" id="{2B29CFAD-7DFA-43C8-BC78-F666303C4A65}"/>
              </a:ext>
            </a:extLst>
          </p:cNvPr>
          <p:cNvGrpSpPr/>
          <p:nvPr userDrawn="1"/>
        </p:nvGrpSpPr>
        <p:grpSpPr>
          <a:xfrm flipH="1">
            <a:off x="-3477" y="0"/>
            <a:ext cx="2188800" cy="1933794"/>
            <a:chOff x="10003200" y="0"/>
            <a:chExt cx="2188800" cy="1933794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709766F-07C2-47E0-94AE-482595B63D17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9F02ED7-2803-4FC7-8D17-DB9AF81B2257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15C276-3245-4E87-976F-10DC35AF0E89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4F9402-D548-4465-B31D-5C89E49D8F2D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4C16800-96DF-4B5C-B15B-EB27E1475EB3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E9DBF7F-0A02-4C85-A28D-3C88C66B3486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4">
            <a:extLst>
              <a:ext uri="{FF2B5EF4-FFF2-40B4-BE49-F238E27FC236}">
                <a16:creationId xmlns:a16="http://schemas.microsoft.com/office/drawing/2014/main" id="{A1820133-6B1B-4297-8A79-2E89B2C7199B}"/>
              </a:ext>
            </a:extLst>
          </p:cNvPr>
          <p:cNvSpPr/>
          <p:nvPr/>
        </p:nvSpPr>
        <p:spPr>
          <a:xfrm>
            <a:off x="895660" y="2912161"/>
            <a:ext cx="2781900" cy="165305"/>
          </a:xfrm>
          <a:custGeom>
            <a:avLst/>
            <a:gdLst>
              <a:gd name="connsiteX0" fmla="*/ 2726257 w 2781900"/>
              <a:gd name="connsiteY0" fmla="*/ 158686 h 165304"/>
              <a:gd name="connsiteX1" fmla="*/ 65137 w 2781900"/>
              <a:gd name="connsiteY1" fmla="*/ 158686 h 165304"/>
              <a:gd name="connsiteX2" fmla="*/ 7717 w 2781900"/>
              <a:gd name="connsiteY2" fmla="*/ 83663 h 165304"/>
              <a:gd name="connsiteX3" fmla="*/ 7717 w 2781900"/>
              <a:gd name="connsiteY3" fmla="*/ 83663 h 165304"/>
              <a:gd name="connsiteX4" fmla="*/ 65137 w 2781900"/>
              <a:gd name="connsiteY4" fmla="*/ 9911 h 165304"/>
              <a:gd name="connsiteX5" fmla="*/ 2725267 w 2781900"/>
              <a:gd name="connsiteY5" fmla="*/ 9911 h 165304"/>
              <a:gd name="connsiteX6" fmla="*/ 2782687 w 2781900"/>
              <a:gd name="connsiteY6" fmla="*/ 83663 h 165304"/>
              <a:gd name="connsiteX7" fmla="*/ 2782687 w 2781900"/>
              <a:gd name="connsiteY7" fmla="*/ 83663 h 165304"/>
              <a:gd name="connsiteX8" fmla="*/ 2726257 w 2781900"/>
              <a:gd name="connsiteY8" fmla="*/ 158686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81900" h="165304">
                <a:moveTo>
                  <a:pt x="2726257" y="158686"/>
                </a:moveTo>
                <a:lnTo>
                  <a:pt x="65137" y="158686"/>
                </a:lnTo>
                <a:cubicBezTo>
                  <a:pt x="33457" y="158686"/>
                  <a:pt x="7717" y="124353"/>
                  <a:pt x="7717" y="83663"/>
                </a:cubicBezTo>
                <a:lnTo>
                  <a:pt x="7717" y="83663"/>
                </a:lnTo>
                <a:cubicBezTo>
                  <a:pt x="7717" y="42972"/>
                  <a:pt x="33457" y="9911"/>
                  <a:pt x="65137" y="9911"/>
                </a:cubicBezTo>
                <a:lnTo>
                  <a:pt x="2725267" y="9911"/>
                </a:lnTo>
                <a:cubicBezTo>
                  <a:pt x="2756947" y="9911"/>
                  <a:pt x="2782687" y="42972"/>
                  <a:pt x="2782687" y="83663"/>
                </a:cubicBezTo>
                <a:lnTo>
                  <a:pt x="2782687" y="83663"/>
                </a:lnTo>
                <a:cubicBezTo>
                  <a:pt x="2783677" y="124353"/>
                  <a:pt x="2757937" y="158686"/>
                  <a:pt x="2726257" y="1586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899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3622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3767FEE9-DC75-4465-BA6B-06E00CF6A2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"/>
            <a:ext cx="1219066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0902BC-58E0-4395-9D80-6CF5CA0FAAB0}"/>
              </a:ext>
            </a:extLst>
          </p:cNvPr>
          <p:cNvSpPr/>
          <p:nvPr/>
        </p:nvSpPr>
        <p:spPr>
          <a:xfrm>
            <a:off x="7345849" y="-12701"/>
            <a:ext cx="4851878" cy="2298926"/>
          </a:xfrm>
          <a:custGeom>
            <a:avLst/>
            <a:gdLst>
              <a:gd name="connsiteX0" fmla="*/ 4844811 w 4851877"/>
              <a:gd name="connsiteY0" fmla="*/ 12701 h 2298926"/>
              <a:gd name="connsiteX1" fmla="*/ 2851985 w 4851877"/>
              <a:gd name="connsiteY1" fmla="*/ 12701 h 2298926"/>
              <a:gd name="connsiteX2" fmla="*/ 371430 w 4851877"/>
              <a:gd name="connsiteY2" fmla="*/ 1235832 h 2298926"/>
              <a:gd name="connsiteX3" fmla="*/ 72951 w 4851877"/>
              <a:gd name="connsiteY3" fmla="*/ 1977585 h 2298926"/>
              <a:gd name="connsiteX4" fmla="*/ 81842 w 4851877"/>
              <a:gd name="connsiteY4" fmla="*/ 1995367 h 2298926"/>
              <a:gd name="connsiteX5" fmla="*/ 851538 w 4851877"/>
              <a:gd name="connsiteY5" fmla="*/ 2210018 h 2298926"/>
              <a:gd name="connsiteX6" fmla="*/ 4844811 w 4851877"/>
              <a:gd name="connsiteY6" fmla="*/ 240054 h 2298926"/>
              <a:gd name="connsiteX7" fmla="*/ 4844811 w 4851877"/>
              <a:gd name="connsiteY7" fmla="*/ 12701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98926">
                <a:moveTo>
                  <a:pt x="4844811" y="12701"/>
                </a:moveTo>
                <a:lnTo>
                  <a:pt x="2851985" y="12701"/>
                </a:lnTo>
                <a:lnTo>
                  <a:pt x="371430" y="1235832"/>
                </a:lnTo>
                <a:cubicBezTo>
                  <a:pt x="371430" y="1235832"/>
                  <a:pt x="-163292" y="1500018"/>
                  <a:pt x="72951" y="1977585"/>
                </a:cubicBezTo>
                <a:lnTo>
                  <a:pt x="81842" y="1995367"/>
                </a:lnTo>
                <a:cubicBezTo>
                  <a:pt x="81842" y="1995367"/>
                  <a:pt x="316815" y="2472934"/>
                  <a:pt x="851538" y="2210018"/>
                </a:cubicBezTo>
                <a:lnTo>
                  <a:pt x="4844811" y="240054"/>
                </a:lnTo>
                <a:lnTo>
                  <a:pt x="484481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DCE3DA5-C000-4DAD-8FCD-9A285AB48C83}"/>
              </a:ext>
            </a:extLst>
          </p:cNvPr>
          <p:cNvSpPr/>
          <p:nvPr/>
        </p:nvSpPr>
        <p:spPr>
          <a:xfrm>
            <a:off x="9782306" y="458515"/>
            <a:ext cx="2413238" cy="2578354"/>
          </a:xfrm>
          <a:custGeom>
            <a:avLst/>
            <a:gdLst>
              <a:gd name="connsiteX0" fmla="*/ 2408354 w 2413237"/>
              <a:gd name="connsiteY0" fmla="*/ 12701 h 2578353"/>
              <a:gd name="connsiteX1" fmla="*/ 487924 w 2413237"/>
              <a:gd name="connsiteY1" fmla="*/ 960215 h 2578353"/>
              <a:gd name="connsiteX2" fmla="*/ 113238 w 2413237"/>
              <a:gd name="connsiteY2" fmla="*/ 2062683 h 2578353"/>
              <a:gd name="connsiteX3" fmla="*/ 127209 w 2413237"/>
              <a:gd name="connsiteY3" fmla="*/ 2090626 h 2578353"/>
              <a:gd name="connsiteX4" fmla="*/ 1229678 w 2413237"/>
              <a:gd name="connsiteY4" fmla="*/ 2465313 h 2578353"/>
              <a:gd name="connsiteX5" fmla="*/ 2408354 w 2413237"/>
              <a:gd name="connsiteY5" fmla="*/ 1883595 h 2578353"/>
              <a:gd name="connsiteX6" fmla="*/ 2408354 w 2413237"/>
              <a:gd name="connsiteY6" fmla="*/ 12701 h 2578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3">
                <a:moveTo>
                  <a:pt x="2408354" y="12701"/>
                </a:moveTo>
                <a:lnTo>
                  <a:pt x="487924" y="960215"/>
                </a:lnTo>
                <a:cubicBezTo>
                  <a:pt x="487924" y="960215"/>
                  <a:pt x="-250018" y="1324740"/>
                  <a:pt x="113238" y="2062683"/>
                </a:cubicBezTo>
                <a:lnTo>
                  <a:pt x="127209" y="2090626"/>
                </a:lnTo>
                <a:cubicBezTo>
                  <a:pt x="127209" y="2090626"/>
                  <a:pt x="491735" y="2828568"/>
                  <a:pt x="1229678" y="2465313"/>
                </a:cubicBezTo>
                <a:lnTo>
                  <a:pt x="2408354" y="1883595"/>
                </a:lnTo>
                <a:lnTo>
                  <a:pt x="240835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AE88C29-9AC8-4A6D-9141-98B2210C7466}"/>
              </a:ext>
            </a:extLst>
          </p:cNvPr>
          <p:cNvSpPr/>
          <p:nvPr/>
        </p:nvSpPr>
        <p:spPr>
          <a:xfrm>
            <a:off x="-12701" y="2355829"/>
            <a:ext cx="2857781" cy="2298926"/>
          </a:xfrm>
          <a:custGeom>
            <a:avLst/>
            <a:gdLst>
              <a:gd name="connsiteX0" fmla="*/ 2782844 w 2857781"/>
              <a:gd name="connsiteY0" fmla="*/ 306353 h 2298926"/>
              <a:gd name="connsiteX1" fmla="*/ 2013148 w 2857781"/>
              <a:gd name="connsiteY1" fmla="*/ 91702 h 2298926"/>
              <a:gd name="connsiteX2" fmla="*/ 12701 w 2857781"/>
              <a:gd name="connsiteY2" fmla="*/ 1078589 h 2298926"/>
              <a:gd name="connsiteX3" fmla="*/ 12701 w 2857781"/>
              <a:gd name="connsiteY3" fmla="*/ 2289019 h 2298926"/>
              <a:gd name="connsiteX4" fmla="*/ 2491985 w 2857781"/>
              <a:gd name="connsiteY4" fmla="*/ 1065888 h 2298926"/>
              <a:gd name="connsiteX5" fmla="*/ 2790465 w 2857781"/>
              <a:gd name="connsiteY5" fmla="*/ 324135 h 2298926"/>
              <a:gd name="connsiteX6" fmla="*/ 2782844 w 2857781"/>
              <a:gd name="connsiteY6" fmla="*/ 306353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57781" h="2298926">
                <a:moveTo>
                  <a:pt x="2782844" y="306353"/>
                </a:moveTo>
                <a:cubicBezTo>
                  <a:pt x="2782844" y="306353"/>
                  <a:pt x="2547871" y="-171214"/>
                  <a:pt x="2013148" y="91702"/>
                </a:cubicBezTo>
                <a:lnTo>
                  <a:pt x="12701" y="1078589"/>
                </a:lnTo>
                <a:lnTo>
                  <a:pt x="12701" y="2289019"/>
                </a:lnTo>
                <a:lnTo>
                  <a:pt x="2491985" y="1065888"/>
                </a:lnTo>
                <a:cubicBezTo>
                  <a:pt x="2491985" y="1065888"/>
                  <a:pt x="3026708" y="801702"/>
                  <a:pt x="2790465" y="324135"/>
                </a:cubicBezTo>
                <a:lnTo>
                  <a:pt x="2782844" y="306353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8CA5B8-0BAD-4554-87FE-E0910E6CD5C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2CBB0CF-5FCC-4507-BD7B-C02386D2A23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B2BB-1ED9-489E-8AC7-2A8D8459E3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349863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78B29DA7-7E72-4576-8F68-91B70D11C8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12987" y="5718810"/>
            <a:ext cx="7366026" cy="946532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1E01B-B80B-4194-AC2B-41043EC597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2500" y="5155439"/>
            <a:ext cx="2667000" cy="139903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E26926-54A6-49D3-95EA-F31F133A0E3B}"/>
              </a:ext>
            </a:extLst>
          </p:cNvPr>
          <p:cNvSpPr/>
          <p:nvPr/>
        </p:nvSpPr>
        <p:spPr>
          <a:xfrm>
            <a:off x="8826099" y="2044901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3AFCA09-1411-4603-AEED-DBD79C4BE2CA}"/>
              </a:ext>
            </a:extLst>
          </p:cNvPr>
          <p:cNvSpPr/>
          <p:nvPr/>
        </p:nvSpPr>
        <p:spPr>
          <a:xfrm>
            <a:off x="8810222" y="2029025"/>
            <a:ext cx="774776" cy="774776"/>
          </a:xfrm>
          <a:custGeom>
            <a:avLst/>
            <a:gdLst>
              <a:gd name="connsiteX0" fmla="*/ 388023 w 774776"/>
              <a:gd name="connsiteY0" fmla="*/ 766521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0 w 774776"/>
              <a:gd name="connsiteY3" fmla="*/ 388023 h 774776"/>
              <a:gd name="connsiteX4" fmla="*/ 388023 w 774776"/>
              <a:gd name="connsiteY4" fmla="*/ 766521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6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1"/>
                </a:moveTo>
                <a:cubicBezTo>
                  <a:pt x="179722" y="766521"/>
                  <a:pt x="9526" y="596324"/>
                  <a:pt x="9526" y="388023"/>
                </a:cubicBezTo>
                <a:cubicBezTo>
                  <a:pt x="9526" y="179723"/>
                  <a:pt x="179722" y="9526"/>
                  <a:pt x="388023" y="9526"/>
                </a:cubicBezTo>
                <a:cubicBezTo>
                  <a:pt x="596323" y="9526"/>
                  <a:pt x="766520" y="179723"/>
                  <a:pt x="766520" y="388023"/>
                </a:cubicBezTo>
                <a:cubicBezTo>
                  <a:pt x="766520" y="596324"/>
                  <a:pt x="596323" y="766521"/>
                  <a:pt x="388023" y="766521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1" y="729687"/>
                  <a:pt x="728416" y="577272"/>
                  <a:pt x="728416" y="389293"/>
                </a:cubicBezTo>
                <a:cubicBezTo>
                  <a:pt x="728416" y="201315"/>
                  <a:pt x="576001" y="48900"/>
                  <a:pt x="388023" y="4890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E4E0103-B430-4F31-B26F-21E197A41135}"/>
              </a:ext>
            </a:extLst>
          </p:cNvPr>
          <p:cNvSpPr/>
          <p:nvPr/>
        </p:nvSpPr>
        <p:spPr>
          <a:xfrm>
            <a:off x="7329938" y="-9526"/>
            <a:ext cx="4864579" cy="2311628"/>
          </a:xfrm>
          <a:custGeom>
            <a:avLst/>
            <a:gdLst>
              <a:gd name="connsiteX0" fmla="*/ 2911080 w 4864578"/>
              <a:gd name="connsiteY0" fmla="*/ 9526 h 2311627"/>
              <a:gd name="connsiteX1" fmla="*/ 2824712 w 4864578"/>
              <a:gd name="connsiteY1" fmla="*/ 9526 h 2311627"/>
              <a:gd name="connsiteX2" fmla="*/ 378451 w 4864578"/>
              <a:gd name="connsiteY2" fmla="*/ 1216145 h 2311627"/>
              <a:gd name="connsiteX3" fmla="*/ 134587 w 4864578"/>
              <a:gd name="connsiteY3" fmla="*/ 1413014 h 2311627"/>
              <a:gd name="connsiteX4" fmla="*/ 71081 w 4864578"/>
              <a:gd name="connsiteY4" fmla="*/ 1983300 h 2311627"/>
              <a:gd name="connsiteX5" fmla="*/ 79972 w 4864578"/>
              <a:gd name="connsiteY5" fmla="*/ 2001082 h 2311627"/>
              <a:gd name="connsiteX6" fmla="*/ 270491 w 4864578"/>
              <a:gd name="connsiteY6" fmla="*/ 2214463 h 2311627"/>
              <a:gd name="connsiteX7" fmla="*/ 561349 w 4864578"/>
              <a:gd name="connsiteY7" fmla="*/ 2304642 h 2311627"/>
              <a:gd name="connsiteX8" fmla="*/ 875070 w 4864578"/>
              <a:gd name="connsiteY8" fmla="*/ 2223354 h 2311627"/>
              <a:gd name="connsiteX9" fmla="*/ 4860722 w 4864578"/>
              <a:gd name="connsiteY9" fmla="*/ 258470 h 2311627"/>
              <a:gd name="connsiteX10" fmla="*/ 4860722 w 4864578"/>
              <a:gd name="connsiteY10" fmla="*/ 216556 h 2311627"/>
              <a:gd name="connsiteX11" fmla="*/ 858558 w 4864578"/>
              <a:gd name="connsiteY11" fmla="*/ 2189061 h 2311627"/>
              <a:gd name="connsiteX12" fmla="*/ 293353 w 4864578"/>
              <a:gd name="connsiteY12" fmla="*/ 2182710 h 2311627"/>
              <a:gd name="connsiteX13" fmla="*/ 114265 w 4864578"/>
              <a:gd name="connsiteY13" fmla="*/ 1983300 h 2311627"/>
              <a:gd name="connsiteX14" fmla="*/ 105374 w 4864578"/>
              <a:gd name="connsiteY14" fmla="*/ 1965519 h 2311627"/>
              <a:gd name="connsiteX15" fmla="*/ 163800 w 4864578"/>
              <a:gd name="connsiteY15" fmla="*/ 1437147 h 2311627"/>
              <a:gd name="connsiteX16" fmla="*/ 396233 w 4864578"/>
              <a:gd name="connsiteY16" fmla="*/ 1249168 h 2311627"/>
              <a:gd name="connsiteX17" fmla="*/ 396233 w 4864578"/>
              <a:gd name="connsiteY17" fmla="*/ 1249168 h 2311627"/>
              <a:gd name="connsiteX18" fmla="*/ 2911080 w 4864578"/>
              <a:gd name="connsiteY18" fmla="*/ 9526 h 2311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64578" h="2311627">
                <a:moveTo>
                  <a:pt x="2911080" y="9526"/>
                </a:moveTo>
                <a:lnTo>
                  <a:pt x="2824712" y="9526"/>
                </a:lnTo>
                <a:lnTo>
                  <a:pt x="378451" y="1216145"/>
                </a:lnTo>
                <a:cubicBezTo>
                  <a:pt x="373371" y="1218685"/>
                  <a:pt x="240007" y="1284732"/>
                  <a:pt x="134587" y="1413014"/>
                </a:cubicBezTo>
                <a:cubicBezTo>
                  <a:pt x="35518" y="1532406"/>
                  <a:pt x="-54662" y="1728005"/>
                  <a:pt x="71081" y="1983300"/>
                </a:cubicBezTo>
                <a:lnTo>
                  <a:pt x="79972" y="2001082"/>
                </a:lnTo>
                <a:cubicBezTo>
                  <a:pt x="82512" y="2006163"/>
                  <a:pt x="142208" y="2125554"/>
                  <a:pt x="270491" y="2214463"/>
                </a:cubicBezTo>
                <a:cubicBezTo>
                  <a:pt x="339077" y="2261458"/>
                  <a:pt x="436877" y="2304642"/>
                  <a:pt x="561349" y="2304642"/>
                </a:cubicBezTo>
                <a:cubicBezTo>
                  <a:pt x="651528" y="2304642"/>
                  <a:pt x="755678" y="2283050"/>
                  <a:pt x="875070" y="2223354"/>
                </a:cubicBezTo>
                <a:lnTo>
                  <a:pt x="4860722" y="258470"/>
                </a:lnTo>
                <a:lnTo>
                  <a:pt x="4860722" y="216556"/>
                </a:lnTo>
                <a:lnTo>
                  <a:pt x="858558" y="2189061"/>
                </a:lnTo>
                <a:cubicBezTo>
                  <a:pt x="643907" y="2294481"/>
                  <a:pt x="454659" y="2293211"/>
                  <a:pt x="293353" y="2182710"/>
                </a:cubicBezTo>
                <a:cubicBezTo>
                  <a:pt x="172691" y="2100152"/>
                  <a:pt x="114265" y="1984570"/>
                  <a:pt x="114265" y="1983300"/>
                </a:cubicBezTo>
                <a:lnTo>
                  <a:pt x="105374" y="1965519"/>
                </a:lnTo>
                <a:cubicBezTo>
                  <a:pt x="11385" y="1775000"/>
                  <a:pt x="30437" y="1597182"/>
                  <a:pt x="163800" y="1437147"/>
                </a:cubicBezTo>
                <a:cubicBezTo>
                  <a:pt x="264140" y="1315215"/>
                  <a:pt x="394963" y="1250438"/>
                  <a:pt x="396233" y="1249168"/>
                </a:cubicBezTo>
                <a:lnTo>
                  <a:pt x="396233" y="1249168"/>
                </a:lnTo>
                <a:lnTo>
                  <a:pt x="2911080" y="9526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5525C01-736F-4E07-B20A-72ABE0F38C9F}"/>
              </a:ext>
            </a:extLst>
          </p:cNvPr>
          <p:cNvSpPr/>
          <p:nvPr/>
        </p:nvSpPr>
        <p:spPr>
          <a:xfrm>
            <a:off x="9766949" y="442639"/>
            <a:ext cx="2425939" cy="2603756"/>
          </a:xfrm>
          <a:custGeom>
            <a:avLst/>
            <a:gdLst>
              <a:gd name="connsiteX0" fmla="*/ 2423711 w 2425938"/>
              <a:gd name="connsiteY0" fmla="*/ 1877880 h 2603756"/>
              <a:gd name="connsiteX1" fmla="*/ 1236144 w 2425938"/>
              <a:gd name="connsiteY1" fmla="*/ 2463408 h 2603756"/>
              <a:gd name="connsiteX2" fmla="*/ 429615 w 2425938"/>
              <a:gd name="connsiteY2" fmla="*/ 2415143 h 2603756"/>
              <a:gd name="connsiteX3" fmla="*/ 160348 w 2425938"/>
              <a:gd name="connsiteY3" fmla="*/ 2097612 h 2603756"/>
              <a:gd name="connsiteX4" fmla="*/ 146377 w 2425938"/>
              <a:gd name="connsiteY4" fmla="*/ 2069669 h 2603756"/>
              <a:gd name="connsiteX5" fmla="*/ 194642 w 2425938"/>
              <a:gd name="connsiteY5" fmla="*/ 1263139 h 2603756"/>
              <a:gd name="connsiteX6" fmla="*/ 512173 w 2425938"/>
              <a:gd name="connsiteY6" fmla="*/ 993873 h 2603756"/>
              <a:gd name="connsiteX7" fmla="*/ 2423711 w 2425938"/>
              <a:gd name="connsiteY7" fmla="*/ 51440 h 2603756"/>
              <a:gd name="connsiteX8" fmla="*/ 2423711 w 2425938"/>
              <a:gd name="connsiteY8" fmla="*/ 9526 h 2603756"/>
              <a:gd name="connsiteX9" fmla="*/ 494391 w 2425938"/>
              <a:gd name="connsiteY9" fmla="*/ 960850 h 2603756"/>
              <a:gd name="connsiteX10" fmla="*/ 164159 w 2425938"/>
              <a:gd name="connsiteY10" fmla="*/ 1240277 h 2603756"/>
              <a:gd name="connsiteX11" fmla="*/ 112083 w 2425938"/>
              <a:gd name="connsiteY11" fmla="*/ 2088721 h 2603756"/>
              <a:gd name="connsiteX12" fmla="*/ 126055 w 2425938"/>
              <a:gd name="connsiteY12" fmla="*/ 2116664 h 2603756"/>
              <a:gd name="connsiteX13" fmla="*/ 405483 w 2425938"/>
              <a:gd name="connsiteY13" fmla="*/ 2446896 h 2603756"/>
              <a:gd name="connsiteX14" fmla="*/ 851296 w 2425938"/>
              <a:gd name="connsiteY14" fmla="*/ 2601851 h 2603756"/>
              <a:gd name="connsiteX15" fmla="*/ 1252656 w 2425938"/>
              <a:gd name="connsiteY15" fmla="*/ 2498971 h 2603756"/>
              <a:gd name="connsiteX16" fmla="*/ 2422441 w 2425938"/>
              <a:gd name="connsiteY16" fmla="*/ 1922334 h 2603756"/>
              <a:gd name="connsiteX17" fmla="*/ 2422441 w 2425938"/>
              <a:gd name="connsiteY17" fmla="*/ 1877880 h 260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25938" h="2603756">
                <a:moveTo>
                  <a:pt x="2423711" y="1877880"/>
                </a:moveTo>
                <a:lnTo>
                  <a:pt x="1236144" y="2463408"/>
                </a:lnTo>
                <a:cubicBezTo>
                  <a:pt x="937665" y="2610742"/>
                  <a:pt x="665858" y="2594231"/>
                  <a:pt x="429615" y="2415143"/>
                </a:cubicBezTo>
                <a:cubicBezTo>
                  <a:pt x="251797" y="2280510"/>
                  <a:pt x="160348" y="2098882"/>
                  <a:pt x="160348" y="2097612"/>
                </a:cubicBezTo>
                <a:lnTo>
                  <a:pt x="146377" y="2069669"/>
                </a:lnTo>
                <a:cubicBezTo>
                  <a:pt x="-957" y="1771190"/>
                  <a:pt x="15554" y="1499383"/>
                  <a:pt x="194642" y="1263139"/>
                </a:cubicBezTo>
                <a:cubicBezTo>
                  <a:pt x="329275" y="1085322"/>
                  <a:pt x="509632" y="995143"/>
                  <a:pt x="512173" y="993873"/>
                </a:cubicBezTo>
                <a:lnTo>
                  <a:pt x="2423711" y="51440"/>
                </a:lnTo>
                <a:lnTo>
                  <a:pt x="2423711" y="9526"/>
                </a:lnTo>
                <a:lnTo>
                  <a:pt x="494391" y="960850"/>
                </a:lnTo>
                <a:cubicBezTo>
                  <a:pt x="486770" y="964660"/>
                  <a:pt x="303873" y="1056109"/>
                  <a:pt x="164159" y="1240277"/>
                </a:cubicBezTo>
                <a:cubicBezTo>
                  <a:pt x="34606" y="1411744"/>
                  <a:pt x="-80976" y="1697522"/>
                  <a:pt x="112083" y="2088721"/>
                </a:cubicBezTo>
                <a:lnTo>
                  <a:pt x="126055" y="2116664"/>
                </a:lnTo>
                <a:cubicBezTo>
                  <a:pt x="129865" y="2124284"/>
                  <a:pt x="221315" y="2307182"/>
                  <a:pt x="405483" y="2446896"/>
                </a:cubicBezTo>
                <a:cubicBezTo>
                  <a:pt x="510903" y="2526914"/>
                  <a:pt x="660778" y="2601851"/>
                  <a:pt x="851296" y="2601851"/>
                </a:cubicBezTo>
                <a:cubicBezTo>
                  <a:pt x="969418" y="2601851"/>
                  <a:pt x="1104052" y="2572638"/>
                  <a:pt x="1252656" y="2498971"/>
                </a:cubicBezTo>
                <a:lnTo>
                  <a:pt x="2422441" y="1922334"/>
                </a:lnTo>
                <a:lnTo>
                  <a:pt x="2422441" y="187788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9472789-B79C-464F-9D88-E51F8B5062D3}"/>
              </a:ext>
            </a:extLst>
          </p:cNvPr>
          <p:cNvSpPr/>
          <p:nvPr userDrawn="1"/>
        </p:nvSpPr>
        <p:spPr>
          <a:xfrm>
            <a:off x="-9526" y="2340318"/>
            <a:ext cx="2870483" cy="2540250"/>
          </a:xfrm>
          <a:custGeom>
            <a:avLst/>
            <a:gdLst>
              <a:gd name="connsiteX0" fmla="*/ 2481189 w 2870482"/>
              <a:gd name="connsiteY0" fmla="*/ 1064887 h 2540250"/>
              <a:gd name="connsiteX1" fmla="*/ 1678470 w 2870482"/>
              <a:gd name="connsiteY1" fmla="*/ 1461166 h 2540250"/>
              <a:gd name="connsiteX2" fmla="*/ 1406664 w 2870482"/>
              <a:gd name="connsiteY2" fmla="*/ 1448465 h 2540250"/>
              <a:gd name="connsiteX3" fmla="*/ 9526 w 2870482"/>
              <a:gd name="connsiteY3" fmla="*/ 2136873 h 2540250"/>
              <a:gd name="connsiteX4" fmla="*/ 9526 w 2870482"/>
              <a:gd name="connsiteY4" fmla="*/ 2531882 h 2540250"/>
              <a:gd name="connsiteX5" fmla="*/ 1564159 w 2870482"/>
              <a:gd name="connsiteY5" fmla="*/ 1765996 h 2540250"/>
              <a:gd name="connsiteX6" fmla="*/ 1708953 w 2870482"/>
              <a:gd name="connsiteY6" fmla="*/ 1500540 h 2540250"/>
              <a:gd name="connsiteX7" fmla="*/ 1706413 w 2870482"/>
              <a:gd name="connsiteY7" fmla="*/ 1494189 h 2540250"/>
              <a:gd name="connsiteX8" fmla="*/ 1703873 w 2870482"/>
              <a:gd name="connsiteY8" fmla="*/ 1490379 h 2540250"/>
              <a:gd name="connsiteX9" fmla="*/ 2498971 w 2870482"/>
              <a:gd name="connsiteY9" fmla="*/ 1097910 h 2540250"/>
              <a:gd name="connsiteX10" fmla="*/ 2806341 w 2870482"/>
              <a:gd name="connsiteY10" fmla="*/ 330755 h 2540250"/>
              <a:gd name="connsiteX11" fmla="*/ 2797450 w 2870482"/>
              <a:gd name="connsiteY11" fmla="*/ 312973 h 2540250"/>
              <a:gd name="connsiteX12" fmla="*/ 2002352 w 2870482"/>
              <a:gd name="connsiteY12" fmla="*/ 90701 h 2540250"/>
              <a:gd name="connsiteX13" fmla="*/ 9526 w 2870482"/>
              <a:gd name="connsiteY13" fmla="*/ 1073778 h 2540250"/>
              <a:gd name="connsiteX14" fmla="*/ 9526 w 2870482"/>
              <a:gd name="connsiteY14" fmla="*/ 1115692 h 2540250"/>
              <a:gd name="connsiteX15" fmla="*/ 2017594 w 2870482"/>
              <a:gd name="connsiteY15" fmla="*/ 124994 h 2540250"/>
              <a:gd name="connsiteX16" fmla="*/ 2582799 w 2870482"/>
              <a:gd name="connsiteY16" fmla="*/ 131345 h 2540250"/>
              <a:gd name="connsiteX17" fmla="*/ 2761887 w 2870482"/>
              <a:gd name="connsiteY17" fmla="*/ 330755 h 2540250"/>
              <a:gd name="connsiteX18" fmla="*/ 2770778 w 2870482"/>
              <a:gd name="connsiteY18" fmla="*/ 348536 h 2540250"/>
              <a:gd name="connsiteX19" fmla="*/ 2712352 w 2870482"/>
              <a:gd name="connsiteY19" fmla="*/ 876908 h 2540250"/>
              <a:gd name="connsiteX20" fmla="*/ 2481189 w 2870482"/>
              <a:gd name="connsiteY20" fmla="*/ 1064887 h 254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70482" h="2540250">
                <a:moveTo>
                  <a:pt x="2481189" y="1064887"/>
                </a:moveTo>
                <a:lnTo>
                  <a:pt x="1678470" y="1461166"/>
                </a:lnTo>
                <a:cubicBezTo>
                  <a:pt x="1640366" y="1423062"/>
                  <a:pt x="1556538" y="1374797"/>
                  <a:pt x="1406664" y="1448465"/>
                </a:cubicBezTo>
                <a:lnTo>
                  <a:pt x="9526" y="2136873"/>
                </a:lnTo>
                <a:lnTo>
                  <a:pt x="9526" y="2531882"/>
                </a:lnTo>
                <a:lnTo>
                  <a:pt x="1564159" y="1765996"/>
                </a:lnTo>
                <a:cubicBezTo>
                  <a:pt x="1564159" y="1765996"/>
                  <a:pt x="1785161" y="1656765"/>
                  <a:pt x="1708953" y="1500540"/>
                </a:cubicBezTo>
                <a:lnTo>
                  <a:pt x="1706413" y="1494189"/>
                </a:lnTo>
                <a:cubicBezTo>
                  <a:pt x="1706413" y="1494189"/>
                  <a:pt x="1705143" y="1492919"/>
                  <a:pt x="1703873" y="1490379"/>
                </a:cubicBezTo>
                <a:lnTo>
                  <a:pt x="2498971" y="1097910"/>
                </a:lnTo>
                <a:cubicBezTo>
                  <a:pt x="2504051" y="1095370"/>
                  <a:pt x="3047665" y="819753"/>
                  <a:pt x="2806341" y="330755"/>
                </a:cubicBezTo>
                <a:lnTo>
                  <a:pt x="2797450" y="312973"/>
                </a:lnTo>
                <a:cubicBezTo>
                  <a:pt x="2794910" y="307892"/>
                  <a:pt x="2547236" y="-178566"/>
                  <a:pt x="2002352" y="90701"/>
                </a:cubicBezTo>
                <a:lnTo>
                  <a:pt x="9526" y="1073778"/>
                </a:lnTo>
                <a:lnTo>
                  <a:pt x="9526" y="1115692"/>
                </a:lnTo>
                <a:lnTo>
                  <a:pt x="2017594" y="124994"/>
                </a:lnTo>
                <a:cubicBezTo>
                  <a:pt x="2232245" y="19574"/>
                  <a:pt x="2421493" y="20844"/>
                  <a:pt x="2582799" y="131345"/>
                </a:cubicBezTo>
                <a:cubicBezTo>
                  <a:pt x="2703461" y="213903"/>
                  <a:pt x="2761887" y="329484"/>
                  <a:pt x="2761887" y="330755"/>
                </a:cubicBezTo>
                <a:lnTo>
                  <a:pt x="2770778" y="348536"/>
                </a:lnTo>
                <a:cubicBezTo>
                  <a:pt x="2864767" y="539055"/>
                  <a:pt x="2845715" y="716873"/>
                  <a:pt x="2712352" y="876908"/>
                </a:cubicBezTo>
                <a:cubicBezTo>
                  <a:pt x="2613282" y="998840"/>
                  <a:pt x="2482459" y="1063617"/>
                  <a:pt x="2481189" y="1064887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1069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DD823940-1850-4484-BDCE-3D9B898D6787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6FFA8582-48C8-4154-ACF0-5F6412FAAE0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8" name="Media Placeholder 7">
            <a:extLst>
              <a:ext uri="{FF2B5EF4-FFF2-40B4-BE49-F238E27FC236}">
                <a16:creationId xmlns:a16="http://schemas.microsoft.com/office/drawing/2014/main" id="{FBCC61A6-FEB7-4CD2-9686-FB5F1EB66A10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911225" y="908050"/>
            <a:ext cx="10369550" cy="46609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media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8EAB5B0-43C3-4F9F-98FF-253CBE6C9668}"/>
              </a:ext>
            </a:extLst>
          </p:cNvPr>
          <p:cNvSpPr/>
          <p:nvPr/>
        </p:nvSpPr>
        <p:spPr>
          <a:xfrm>
            <a:off x="8807428" y="2003790"/>
            <a:ext cx="775201" cy="774776"/>
          </a:xfrm>
          <a:custGeom>
            <a:avLst/>
            <a:gdLst>
              <a:gd name="connsiteX0" fmla="*/ 388023 w 774776"/>
              <a:gd name="connsiteY0" fmla="*/ 766520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1 w 774776"/>
              <a:gd name="connsiteY3" fmla="*/ 388023 h 774776"/>
              <a:gd name="connsiteX4" fmla="*/ 388023 w 774776"/>
              <a:gd name="connsiteY4" fmla="*/ 766520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7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0"/>
                </a:moveTo>
                <a:cubicBezTo>
                  <a:pt x="179723" y="766520"/>
                  <a:pt x="9526" y="596324"/>
                  <a:pt x="9526" y="388023"/>
                </a:cubicBezTo>
                <a:cubicBezTo>
                  <a:pt x="9526" y="179723"/>
                  <a:pt x="179723" y="9526"/>
                  <a:pt x="388023" y="9526"/>
                </a:cubicBezTo>
                <a:cubicBezTo>
                  <a:pt x="596324" y="9526"/>
                  <a:pt x="766521" y="179723"/>
                  <a:pt x="766521" y="388023"/>
                </a:cubicBezTo>
                <a:cubicBezTo>
                  <a:pt x="766521" y="596324"/>
                  <a:pt x="596324" y="766520"/>
                  <a:pt x="388023" y="766520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2" y="729687"/>
                  <a:pt x="728417" y="577272"/>
                  <a:pt x="728417" y="389293"/>
                </a:cubicBezTo>
                <a:cubicBezTo>
                  <a:pt x="728417" y="201315"/>
                  <a:pt x="576002" y="48900"/>
                  <a:pt x="388023" y="4890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7B71-3A84-4844-BDB5-E3F77302BBC0}"/>
              </a:ext>
            </a:extLst>
          </p:cNvPr>
          <p:cNvSpPr/>
          <p:nvPr userDrawn="1"/>
        </p:nvSpPr>
        <p:spPr>
          <a:xfrm>
            <a:off x="9780046" y="430740"/>
            <a:ext cx="2414562" cy="2578354"/>
          </a:xfrm>
          <a:custGeom>
            <a:avLst/>
            <a:gdLst>
              <a:gd name="connsiteX0" fmla="*/ 2412164 w 2413237"/>
              <a:gd name="connsiteY0" fmla="*/ 12701 h 2578354"/>
              <a:gd name="connsiteX1" fmla="*/ 487924 w 2413237"/>
              <a:gd name="connsiteY1" fmla="*/ 962755 h 2578354"/>
              <a:gd name="connsiteX2" fmla="*/ 113238 w 2413237"/>
              <a:gd name="connsiteY2" fmla="*/ 2065224 h 2578354"/>
              <a:gd name="connsiteX3" fmla="*/ 127209 w 2413237"/>
              <a:gd name="connsiteY3" fmla="*/ 2093166 h 2578354"/>
              <a:gd name="connsiteX4" fmla="*/ 1229678 w 2413237"/>
              <a:gd name="connsiteY4" fmla="*/ 2467853 h 2578354"/>
              <a:gd name="connsiteX5" fmla="*/ 2412164 w 2413237"/>
              <a:gd name="connsiteY5" fmla="*/ 1884866 h 2578354"/>
              <a:gd name="connsiteX6" fmla="*/ 2412164 w 2413237"/>
              <a:gd name="connsiteY6" fmla="*/ 12701 h 2578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4">
                <a:moveTo>
                  <a:pt x="2412164" y="12701"/>
                </a:moveTo>
                <a:lnTo>
                  <a:pt x="487924" y="962755"/>
                </a:lnTo>
                <a:cubicBezTo>
                  <a:pt x="487924" y="962755"/>
                  <a:pt x="-250018" y="1327281"/>
                  <a:pt x="113238" y="2065224"/>
                </a:cubicBezTo>
                <a:lnTo>
                  <a:pt x="127209" y="2093166"/>
                </a:lnTo>
                <a:cubicBezTo>
                  <a:pt x="127209" y="2093166"/>
                  <a:pt x="491735" y="2831109"/>
                  <a:pt x="1229678" y="2467853"/>
                </a:cubicBezTo>
                <a:lnTo>
                  <a:pt x="2412164" y="1884866"/>
                </a:lnTo>
                <a:lnTo>
                  <a:pt x="241216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0939C4-65C9-4508-8EFE-F715B9946844}"/>
              </a:ext>
            </a:extLst>
          </p:cNvPr>
          <p:cNvSpPr/>
          <p:nvPr/>
        </p:nvSpPr>
        <p:spPr>
          <a:xfrm>
            <a:off x="9762774" y="410418"/>
            <a:ext cx="2439977" cy="2616458"/>
          </a:xfrm>
          <a:custGeom>
            <a:avLst/>
            <a:gdLst>
              <a:gd name="connsiteX0" fmla="*/ 2429427 w 2438640"/>
              <a:gd name="connsiteY0" fmla="*/ 1882326 h 2616457"/>
              <a:gd name="connsiteX1" fmla="*/ 1238050 w 2438640"/>
              <a:gd name="connsiteY1" fmla="*/ 2469123 h 2616457"/>
              <a:gd name="connsiteX2" fmla="*/ 431520 w 2438640"/>
              <a:gd name="connsiteY2" fmla="*/ 2420859 h 2616457"/>
              <a:gd name="connsiteX3" fmla="*/ 162253 w 2438640"/>
              <a:gd name="connsiteY3" fmla="*/ 2103327 h 2616457"/>
              <a:gd name="connsiteX4" fmla="*/ 148282 w 2438640"/>
              <a:gd name="connsiteY4" fmla="*/ 2075385 h 2616457"/>
              <a:gd name="connsiteX5" fmla="*/ 196547 w 2438640"/>
              <a:gd name="connsiteY5" fmla="*/ 1268855 h 2616457"/>
              <a:gd name="connsiteX6" fmla="*/ 514078 w 2438640"/>
              <a:gd name="connsiteY6" fmla="*/ 999589 h 2616457"/>
              <a:gd name="connsiteX7" fmla="*/ 2430697 w 2438640"/>
              <a:gd name="connsiteY7" fmla="*/ 54615 h 2616457"/>
              <a:gd name="connsiteX8" fmla="*/ 2430697 w 2438640"/>
              <a:gd name="connsiteY8" fmla="*/ 12701 h 2616457"/>
              <a:gd name="connsiteX9" fmla="*/ 497567 w 2438640"/>
              <a:gd name="connsiteY9" fmla="*/ 965295 h 2616457"/>
              <a:gd name="connsiteX10" fmla="*/ 167334 w 2438640"/>
              <a:gd name="connsiteY10" fmla="*/ 1244723 h 2616457"/>
              <a:gd name="connsiteX11" fmla="*/ 115259 w 2438640"/>
              <a:gd name="connsiteY11" fmla="*/ 2093166 h 2616457"/>
              <a:gd name="connsiteX12" fmla="*/ 129231 w 2438640"/>
              <a:gd name="connsiteY12" fmla="*/ 2121109 h 2616457"/>
              <a:gd name="connsiteX13" fmla="*/ 408658 w 2438640"/>
              <a:gd name="connsiteY13" fmla="*/ 2451342 h 2616457"/>
              <a:gd name="connsiteX14" fmla="*/ 854472 w 2438640"/>
              <a:gd name="connsiteY14" fmla="*/ 2606297 h 2616457"/>
              <a:gd name="connsiteX15" fmla="*/ 1255831 w 2438640"/>
              <a:gd name="connsiteY15" fmla="*/ 2503417 h 2616457"/>
              <a:gd name="connsiteX16" fmla="*/ 2429427 w 2438640"/>
              <a:gd name="connsiteY16" fmla="*/ 1924240 h 2616457"/>
              <a:gd name="connsiteX17" fmla="*/ 2429427 w 2438640"/>
              <a:gd name="connsiteY17" fmla="*/ 1882326 h 2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38640" h="2616457">
                <a:moveTo>
                  <a:pt x="2429427" y="1882326"/>
                </a:moveTo>
                <a:lnTo>
                  <a:pt x="1238050" y="2469123"/>
                </a:lnTo>
                <a:cubicBezTo>
                  <a:pt x="939570" y="2616458"/>
                  <a:pt x="667763" y="2599946"/>
                  <a:pt x="431520" y="2420859"/>
                </a:cubicBezTo>
                <a:cubicBezTo>
                  <a:pt x="253703" y="2286225"/>
                  <a:pt x="162253" y="2104598"/>
                  <a:pt x="162253" y="2103327"/>
                </a:cubicBezTo>
                <a:lnTo>
                  <a:pt x="148282" y="2075385"/>
                </a:lnTo>
                <a:cubicBezTo>
                  <a:pt x="947" y="1776905"/>
                  <a:pt x="17459" y="1505098"/>
                  <a:pt x="196547" y="1268855"/>
                </a:cubicBezTo>
                <a:cubicBezTo>
                  <a:pt x="331180" y="1091038"/>
                  <a:pt x="511538" y="1000859"/>
                  <a:pt x="514078" y="999589"/>
                </a:cubicBezTo>
                <a:lnTo>
                  <a:pt x="2430697" y="54615"/>
                </a:lnTo>
                <a:lnTo>
                  <a:pt x="2430697" y="12701"/>
                </a:lnTo>
                <a:lnTo>
                  <a:pt x="497567" y="965295"/>
                </a:lnTo>
                <a:cubicBezTo>
                  <a:pt x="489946" y="969106"/>
                  <a:pt x="307048" y="1060555"/>
                  <a:pt x="167334" y="1244723"/>
                </a:cubicBezTo>
                <a:cubicBezTo>
                  <a:pt x="37781" y="1416190"/>
                  <a:pt x="-77800" y="1701968"/>
                  <a:pt x="115259" y="2093166"/>
                </a:cubicBezTo>
                <a:lnTo>
                  <a:pt x="129231" y="2121109"/>
                </a:lnTo>
                <a:cubicBezTo>
                  <a:pt x="133041" y="2128730"/>
                  <a:pt x="224490" y="2311628"/>
                  <a:pt x="408658" y="2451342"/>
                </a:cubicBezTo>
                <a:cubicBezTo>
                  <a:pt x="514078" y="2531359"/>
                  <a:pt x="663953" y="2606297"/>
                  <a:pt x="854472" y="2606297"/>
                </a:cubicBezTo>
                <a:cubicBezTo>
                  <a:pt x="972593" y="2606297"/>
                  <a:pt x="1107227" y="2577084"/>
                  <a:pt x="1255831" y="2503417"/>
                </a:cubicBezTo>
                <a:lnTo>
                  <a:pt x="2429427" y="1924240"/>
                </a:lnTo>
                <a:lnTo>
                  <a:pt x="2429427" y="1882326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59BB951-621D-4456-A832-116187764B2E}"/>
              </a:ext>
            </a:extLst>
          </p:cNvPr>
          <p:cNvSpPr/>
          <p:nvPr userDrawn="1"/>
        </p:nvSpPr>
        <p:spPr>
          <a:xfrm>
            <a:off x="7340981" y="-16344"/>
            <a:ext cx="4854539" cy="2273524"/>
          </a:xfrm>
          <a:custGeom>
            <a:avLst/>
            <a:gdLst>
              <a:gd name="connsiteX0" fmla="*/ 4849891 w 4851877"/>
              <a:gd name="connsiteY0" fmla="*/ 12701 h 2273523"/>
              <a:gd name="connsiteX1" fmla="*/ 2808800 w 4851877"/>
              <a:gd name="connsiteY1" fmla="*/ 12701 h 2273523"/>
              <a:gd name="connsiteX2" fmla="*/ 371430 w 4851877"/>
              <a:gd name="connsiteY2" fmla="*/ 1214240 h 2273523"/>
              <a:gd name="connsiteX3" fmla="*/ 72951 w 4851877"/>
              <a:gd name="connsiteY3" fmla="*/ 1955993 h 2273523"/>
              <a:gd name="connsiteX4" fmla="*/ 81841 w 4851877"/>
              <a:gd name="connsiteY4" fmla="*/ 1973774 h 2273523"/>
              <a:gd name="connsiteX5" fmla="*/ 851538 w 4851877"/>
              <a:gd name="connsiteY5" fmla="*/ 2188426 h 2273523"/>
              <a:gd name="connsiteX6" fmla="*/ 4849891 w 4851877"/>
              <a:gd name="connsiteY6" fmla="*/ 217191 h 2273523"/>
              <a:gd name="connsiteX7" fmla="*/ 4849891 w 4851877"/>
              <a:gd name="connsiteY7" fmla="*/ 12701 h 227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73523">
                <a:moveTo>
                  <a:pt x="4849891" y="12701"/>
                </a:moveTo>
                <a:lnTo>
                  <a:pt x="2808800" y="12701"/>
                </a:lnTo>
                <a:lnTo>
                  <a:pt x="371430" y="1214240"/>
                </a:lnTo>
                <a:cubicBezTo>
                  <a:pt x="371430" y="1214240"/>
                  <a:pt x="-163293" y="1478426"/>
                  <a:pt x="72951" y="1955993"/>
                </a:cubicBezTo>
                <a:lnTo>
                  <a:pt x="81841" y="1973774"/>
                </a:lnTo>
                <a:cubicBezTo>
                  <a:pt x="81841" y="1973774"/>
                  <a:pt x="316814" y="2451342"/>
                  <a:pt x="851538" y="2188426"/>
                </a:cubicBezTo>
                <a:lnTo>
                  <a:pt x="4849891" y="217191"/>
                </a:lnTo>
                <a:lnTo>
                  <a:pt x="484989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8008CE-2F0A-4568-9C4A-C347A4880513}"/>
              </a:ext>
            </a:extLst>
          </p:cNvPr>
          <p:cNvSpPr/>
          <p:nvPr userDrawn="1"/>
        </p:nvSpPr>
        <p:spPr>
          <a:xfrm>
            <a:off x="7327556" y="-16344"/>
            <a:ext cx="4867247" cy="2298926"/>
          </a:xfrm>
          <a:custGeom>
            <a:avLst/>
            <a:gdLst>
              <a:gd name="connsiteX0" fmla="*/ 4863309 w 4864578"/>
              <a:gd name="connsiteY0" fmla="*/ 195599 h 2298926"/>
              <a:gd name="connsiteX1" fmla="*/ 857334 w 4864578"/>
              <a:gd name="connsiteY1" fmla="*/ 2170644 h 2298926"/>
              <a:gd name="connsiteX2" fmla="*/ 292129 w 4864578"/>
              <a:gd name="connsiteY2" fmla="*/ 2164293 h 2298926"/>
              <a:gd name="connsiteX3" fmla="*/ 113041 w 4864578"/>
              <a:gd name="connsiteY3" fmla="*/ 1964884 h 2298926"/>
              <a:gd name="connsiteX4" fmla="*/ 104150 w 4864578"/>
              <a:gd name="connsiteY4" fmla="*/ 1947102 h 2298926"/>
              <a:gd name="connsiteX5" fmla="*/ 162577 w 4864578"/>
              <a:gd name="connsiteY5" fmla="*/ 1418730 h 2298926"/>
              <a:gd name="connsiteX6" fmla="*/ 395009 w 4864578"/>
              <a:gd name="connsiteY6" fmla="*/ 1230751 h 2298926"/>
              <a:gd name="connsiteX7" fmla="*/ 395009 w 4864578"/>
              <a:gd name="connsiteY7" fmla="*/ 1230751 h 2298926"/>
              <a:gd name="connsiteX8" fmla="*/ 2865403 w 4864578"/>
              <a:gd name="connsiteY8" fmla="*/ 12701 h 2298926"/>
              <a:gd name="connsiteX9" fmla="*/ 2779034 w 4864578"/>
              <a:gd name="connsiteY9" fmla="*/ 12701 h 2298926"/>
              <a:gd name="connsiteX10" fmla="*/ 377227 w 4864578"/>
              <a:gd name="connsiteY10" fmla="*/ 1197728 h 2298926"/>
              <a:gd name="connsiteX11" fmla="*/ 133363 w 4864578"/>
              <a:gd name="connsiteY11" fmla="*/ 1394597 h 2298926"/>
              <a:gd name="connsiteX12" fmla="*/ 12701 w 4864578"/>
              <a:gd name="connsiteY12" fmla="*/ 1660054 h 2298926"/>
              <a:gd name="connsiteX13" fmla="*/ 12701 w 4864578"/>
              <a:gd name="connsiteY13" fmla="*/ 1780715 h 2298926"/>
              <a:gd name="connsiteX14" fmla="*/ 69857 w 4864578"/>
              <a:gd name="connsiteY14" fmla="*/ 1964884 h 2298926"/>
              <a:gd name="connsiteX15" fmla="*/ 78748 w 4864578"/>
              <a:gd name="connsiteY15" fmla="*/ 1982665 h 2298926"/>
              <a:gd name="connsiteX16" fmla="*/ 269267 w 4864578"/>
              <a:gd name="connsiteY16" fmla="*/ 2196046 h 2298926"/>
              <a:gd name="connsiteX17" fmla="*/ 560126 w 4864578"/>
              <a:gd name="connsiteY17" fmla="*/ 2286225 h 2298926"/>
              <a:gd name="connsiteX18" fmla="*/ 873847 w 4864578"/>
              <a:gd name="connsiteY18" fmla="*/ 2204937 h 2298926"/>
              <a:gd name="connsiteX19" fmla="*/ 4863309 w 4864578"/>
              <a:gd name="connsiteY19" fmla="*/ 237513 h 2298926"/>
              <a:gd name="connsiteX20" fmla="*/ 4863309 w 4864578"/>
              <a:gd name="connsiteY20" fmla="*/ 195599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64578" h="2298926">
                <a:moveTo>
                  <a:pt x="4863309" y="195599"/>
                </a:moveTo>
                <a:lnTo>
                  <a:pt x="857334" y="2170644"/>
                </a:lnTo>
                <a:cubicBezTo>
                  <a:pt x="642684" y="2276064"/>
                  <a:pt x="453435" y="2274794"/>
                  <a:pt x="292129" y="2164293"/>
                </a:cubicBezTo>
                <a:cubicBezTo>
                  <a:pt x="171467" y="2081735"/>
                  <a:pt x="113041" y="1966154"/>
                  <a:pt x="113041" y="1964884"/>
                </a:cubicBezTo>
                <a:lnTo>
                  <a:pt x="104150" y="1947102"/>
                </a:lnTo>
                <a:cubicBezTo>
                  <a:pt x="10162" y="1756583"/>
                  <a:pt x="29213" y="1578766"/>
                  <a:pt x="162577" y="1418730"/>
                </a:cubicBezTo>
                <a:cubicBezTo>
                  <a:pt x="262916" y="1296798"/>
                  <a:pt x="393739" y="1232021"/>
                  <a:pt x="395009" y="1230751"/>
                </a:cubicBezTo>
                <a:lnTo>
                  <a:pt x="395009" y="1230751"/>
                </a:lnTo>
                <a:lnTo>
                  <a:pt x="2865403" y="12701"/>
                </a:lnTo>
                <a:lnTo>
                  <a:pt x="2779034" y="12701"/>
                </a:lnTo>
                <a:lnTo>
                  <a:pt x="377227" y="1197728"/>
                </a:lnTo>
                <a:cubicBezTo>
                  <a:pt x="372147" y="1200268"/>
                  <a:pt x="238784" y="1266315"/>
                  <a:pt x="133363" y="1394597"/>
                </a:cubicBezTo>
                <a:cubicBezTo>
                  <a:pt x="78748" y="1460644"/>
                  <a:pt x="26673" y="1549553"/>
                  <a:pt x="12701" y="1660054"/>
                </a:cubicBezTo>
                <a:lnTo>
                  <a:pt x="12701" y="1780715"/>
                </a:lnTo>
                <a:cubicBezTo>
                  <a:pt x="20322" y="1837871"/>
                  <a:pt x="38104" y="1900107"/>
                  <a:pt x="69857" y="1964884"/>
                </a:cubicBezTo>
                <a:lnTo>
                  <a:pt x="78748" y="1982665"/>
                </a:lnTo>
                <a:cubicBezTo>
                  <a:pt x="81288" y="1987746"/>
                  <a:pt x="140984" y="2107138"/>
                  <a:pt x="269267" y="2196046"/>
                </a:cubicBezTo>
                <a:cubicBezTo>
                  <a:pt x="337854" y="2243041"/>
                  <a:pt x="435654" y="2286225"/>
                  <a:pt x="560126" y="2286225"/>
                </a:cubicBezTo>
                <a:cubicBezTo>
                  <a:pt x="650304" y="2286225"/>
                  <a:pt x="754455" y="2264633"/>
                  <a:pt x="873847" y="2204937"/>
                </a:cubicBezTo>
                <a:lnTo>
                  <a:pt x="4863309" y="237513"/>
                </a:lnTo>
                <a:lnTo>
                  <a:pt x="4863309" y="195599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3A926948-B9C1-4E84-AF0F-40965A13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986" y="5707145"/>
            <a:ext cx="7366027" cy="853993"/>
          </a:xfrm>
        </p:spPr>
        <p:txBody>
          <a:bodyPr anchor="t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3A17C7-5A8B-4D9D-AC8A-2486018F3FB8}"/>
              </a:ext>
            </a:extLst>
          </p:cNvPr>
          <p:cNvGrpSpPr/>
          <p:nvPr userDrawn="1"/>
        </p:nvGrpSpPr>
        <p:grpSpPr>
          <a:xfrm>
            <a:off x="-18799" y="2319272"/>
            <a:ext cx="2884236" cy="2824836"/>
            <a:chOff x="-18799" y="2319272"/>
            <a:chExt cx="2884236" cy="2824836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42001FF-B76E-4445-BDE5-6BFAD41EBBD4}"/>
                </a:ext>
              </a:extLst>
            </p:cNvPr>
            <p:cNvSpPr/>
            <p:nvPr/>
          </p:nvSpPr>
          <p:spPr>
            <a:xfrm>
              <a:off x="-18799" y="2336694"/>
              <a:ext cx="2871530" cy="2299765"/>
            </a:xfrm>
            <a:custGeom>
              <a:avLst/>
              <a:gdLst>
                <a:gd name="connsiteX0" fmla="*/ 2796565 w 2871529"/>
                <a:gd name="connsiteY0" fmla="*/ 306465 h 2299764"/>
                <a:gd name="connsiteX1" fmla="*/ 2026589 w 2871529"/>
                <a:gd name="connsiteY1" fmla="*/ 91735 h 2299764"/>
                <a:gd name="connsiteX2" fmla="*/ 12706 w 2871529"/>
                <a:gd name="connsiteY2" fmla="*/ 1085336 h 2299764"/>
                <a:gd name="connsiteX3" fmla="*/ 12706 w 2871529"/>
                <a:gd name="connsiteY3" fmla="*/ 2296206 h 2299764"/>
                <a:gd name="connsiteX4" fmla="*/ 2506871 w 2871529"/>
                <a:gd name="connsiteY4" fmla="*/ 1066277 h 2299764"/>
                <a:gd name="connsiteX5" fmla="*/ 2805459 w 2871529"/>
                <a:gd name="connsiteY5" fmla="*/ 324253 h 2299764"/>
                <a:gd name="connsiteX6" fmla="*/ 2796565 w 2871529"/>
                <a:gd name="connsiteY6" fmla="*/ 306465 h 2299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1529" h="2299764">
                  <a:moveTo>
                    <a:pt x="2796565" y="306465"/>
                  </a:moveTo>
                  <a:cubicBezTo>
                    <a:pt x="2796565" y="306465"/>
                    <a:pt x="2561507" y="-171276"/>
                    <a:pt x="2026589" y="91735"/>
                  </a:cubicBezTo>
                  <a:lnTo>
                    <a:pt x="12706" y="1085336"/>
                  </a:lnTo>
                  <a:lnTo>
                    <a:pt x="12706" y="2296206"/>
                  </a:lnTo>
                  <a:lnTo>
                    <a:pt x="2506871" y="1066277"/>
                  </a:lnTo>
                  <a:cubicBezTo>
                    <a:pt x="2506871" y="1066277"/>
                    <a:pt x="3041789" y="801994"/>
                    <a:pt x="2805459" y="324253"/>
                  </a:cubicBezTo>
                  <a:lnTo>
                    <a:pt x="2796565" y="30646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5EB89C3-8B52-4763-9DB2-C51CC8AF377C}"/>
                </a:ext>
              </a:extLst>
            </p:cNvPr>
            <p:cNvSpPr/>
            <p:nvPr/>
          </p:nvSpPr>
          <p:spPr>
            <a:xfrm>
              <a:off x="-18799" y="2319272"/>
              <a:ext cx="2884236" cy="2337882"/>
            </a:xfrm>
            <a:custGeom>
              <a:avLst/>
              <a:gdLst>
                <a:gd name="connsiteX0" fmla="*/ 2871530 w 2884235"/>
                <a:gd name="connsiteY0" fmla="*/ 466193 h 2337882"/>
                <a:gd name="connsiteX1" fmla="*/ 2823248 w 2884235"/>
                <a:gd name="connsiteY1" fmla="*/ 334052 h 2337882"/>
                <a:gd name="connsiteX2" fmla="*/ 2814354 w 2884235"/>
                <a:gd name="connsiteY2" fmla="*/ 316263 h 2337882"/>
                <a:gd name="connsiteX3" fmla="*/ 2018965 w 2884235"/>
                <a:gd name="connsiteY3" fmla="*/ 93910 h 2337882"/>
                <a:gd name="connsiteX4" fmla="*/ 12706 w 2884235"/>
                <a:gd name="connsiteY4" fmla="*/ 1081158 h 2337882"/>
                <a:gd name="connsiteX5" fmla="*/ 12706 w 2884235"/>
                <a:gd name="connsiteY5" fmla="*/ 1123087 h 2337882"/>
                <a:gd name="connsiteX6" fmla="*/ 2035483 w 2884235"/>
                <a:gd name="connsiteY6" fmla="*/ 126946 h 2337882"/>
                <a:gd name="connsiteX7" fmla="*/ 2600895 w 2884235"/>
                <a:gd name="connsiteY7" fmla="*/ 133299 h 2337882"/>
                <a:gd name="connsiteX8" fmla="*/ 2780048 w 2884235"/>
                <a:gd name="connsiteY8" fmla="*/ 332781 h 2337882"/>
                <a:gd name="connsiteX9" fmla="*/ 2788942 w 2884235"/>
                <a:gd name="connsiteY9" fmla="*/ 350569 h 2337882"/>
                <a:gd name="connsiteX10" fmla="*/ 2730495 w 2884235"/>
                <a:gd name="connsiteY10" fmla="*/ 879134 h 2337882"/>
                <a:gd name="connsiteX11" fmla="*/ 2497977 w 2884235"/>
                <a:gd name="connsiteY11" fmla="*/ 1065911 h 2337882"/>
                <a:gd name="connsiteX12" fmla="*/ 12706 w 2884235"/>
                <a:gd name="connsiteY12" fmla="*/ 2292028 h 2337882"/>
                <a:gd name="connsiteX13" fmla="*/ 12706 w 2884235"/>
                <a:gd name="connsiteY13" fmla="*/ 2333958 h 2337882"/>
                <a:gd name="connsiteX14" fmla="*/ 2515765 w 2884235"/>
                <a:gd name="connsiteY14" fmla="*/ 1100216 h 2337882"/>
                <a:gd name="connsiteX15" fmla="*/ 2871530 w 2884235"/>
                <a:gd name="connsiteY15" fmla="*/ 687275 h 2337882"/>
                <a:gd name="connsiteX16" fmla="*/ 2871530 w 2884235"/>
                <a:gd name="connsiteY16" fmla="*/ 466193 h 2337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4235" h="2337882">
                  <a:moveTo>
                    <a:pt x="2871530" y="466193"/>
                  </a:moveTo>
                  <a:cubicBezTo>
                    <a:pt x="2861365" y="424263"/>
                    <a:pt x="2846118" y="379793"/>
                    <a:pt x="2823248" y="334052"/>
                  </a:cubicBezTo>
                  <a:lnTo>
                    <a:pt x="2814354" y="316263"/>
                  </a:lnTo>
                  <a:cubicBezTo>
                    <a:pt x="2811812" y="311181"/>
                    <a:pt x="2564048" y="-175454"/>
                    <a:pt x="2018965" y="93910"/>
                  </a:cubicBezTo>
                  <a:lnTo>
                    <a:pt x="12706" y="1081158"/>
                  </a:lnTo>
                  <a:lnTo>
                    <a:pt x="12706" y="1123087"/>
                  </a:lnTo>
                  <a:lnTo>
                    <a:pt x="2035483" y="126946"/>
                  </a:lnTo>
                  <a:cubicBezTo>
                    <a:pt x="2250212" y="21487"/>
                    <a:pt x="2439530" y="22758"/>
                    <a:pt x="2600895" y="133299"/>
                  </a:cubicBezTo>
                  <a:cubicBezTo>
                    <a:pt x="2721601" y="215887"/>
                    <a:pt x="2780048" y="331511"/>
                    <a:pt x="2780048" y="332781"/>
                  </a:cubicBezTo>
                  <a:lnTo>
                    <a:pt x="2788942" y="350569"/>
                  </a:lnTo>
                  <a:cubicBezTo>
                    <a:pt x="2882965" y="541158"/>
                    <a:pt x="2863906" y="719040"/>
                    <a:pt x="2730495" y="879134"/>
                  </a:cubicBezTo>
                  <a:cubicBezTo>
                    <a:pt x="2630118" y="999840"/>
                    <a:pt x="2500518" y="1065911"/>
                    <a:pt x="2497977" y="1065911"/>
                  </a:cubicBezTo>
                  <a:lnTo>
                    <a:pt x="12706" y="2292028"/>
                  </a:lnTo>
                  <a:lnTo>
                    <a:pt x="12706" y="2333958"/>
                  </a:lnTo>
                  <a:lnTo>
                    <a:pt x="2515765" y="1100216"/>
                  </a:lnTo>
                  <a:cubicBezTo>
                    <a:pt x="2519577" y="1097675"/>
                    <a:pt x="2806730" y="952828"/>
                    <a:pt x="2871530" y="687275"/>
                  </a:cubicBezTo>
                  <a:lnTo>
                    <a:pt x="2871530" y="466193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F230BC5-B028-4266-A395-BFB56DFDC484}"/>
                </a:ext>
              </a:extLst>
            </p:cNvPr>
            <p:cNvSpPr/>
            <p:nvPr/>
          </p:nvSpPr>
          <p:spPr>
            <a:xfrm>
              <a:off x="-18799" y="3968979"/>
              <a:ext cx="1766118" cy="1156235"/>
            </a:xfrm>
            <a:custGeom>
              <a:avLst/>
              <a:gdLst>
                <a:gd name="connsiteX0" fmla="*/ 1735624 w 1766117"/>
                <a:gd name="connsiteY0" fmla="*/ 98509 h 1156235"/>
                <a:gd name="connsiteX1" fmla="*/ 1437036 w 1766117"/>
                <a:gd name="connsiteY1" fmla="*/ 51497 h 1156235"/>
                <a:gd name="connsiteX2" fmla="*/ 12706 w 1766117"/>
                <a:gd name="connsiteY2" fmla="*/ 754133 h 1156235"/>
                <a:gd name="connsiteX3" fmla="*/ 12706 w 1766117"/>
                <a:gd name="connsiteY3" fmla="*/ 1149286 h 1156235"/>
                <a:gd name="connsiteX4" fmla="*/ 1594589 w 1766117"/>
                <a:gd name="connsiteY4" fmla="*/ 369144 h 1156235"/>
                <a:gd name="connsiteX5" fmla="*/ 1739436 w 1766117"/>
                <a:gd name="connsiteY5" fmla="*/ 103592 h 1156235"/>
                <a:gd name="connsiteX6" fmla="*/ 1735624 w 1766117"/>
                <a:gd name="connsiteY6" fmla="*/ 98509 h 115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6117" h="1156235">
                  <a:moveTo>
                    <a:pt x="1735624" y="98509"/>
                  </a:moveTo>
                  <a:cubicBezTo>
                    <a:pt x="1735624" y="98509"/>
                    <a:pt x="1658118" y="-57773"/>
                    <a:pt x="1437036" y="51497"/>
                  </a:cubicBezTo>
                  <a:lnTo>
                    <a:pt x="12706" y="754133"/>
                  </a:lnTo>
                  <a:lnTo>
                    <a:pt x="12706" y="1149286"/>
                  </a:lnTo>
                  <a:lnTo>
                    <a:pt x="1594589" y="369144"/>
                  </a:lnTo>
                  <a:cubicBezTo>
                    <a:pt x="1594589" y="369144"/>
                    <a:pt x="1815671" y="259874"/>
                    <a:pt x="1739436" y="103592"/>
                  </a:cubicBezTo>
                  <a:lnTo>
                    <a:pt x="1735624" y="98509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A52C234-DC7D-488B-8975-61485991A4A8}"/>
                </a:ext>
              </a:extLst>
            </p:cNvPr>
            <p:cNvSpPr/>
            <p:nvPr/>
          </p:nvSpPr>
          <p:spPr>
            <a:xfrm>
              <a:off x="-18799" y="3949755"/>
              <a:ext cx="1778824" cy="1194353"/>
            </a:xfrm>
            <a:custGeom>
              <a:avLst/>
              <a:gdLst>
                <a:gd name="connsiteX0" fmla="*/ 1753412 w 1778823"/>
                <a:gd name="connsiteY0" fmla="*/ 108839 h 1194352"/>
                <a:gd name="connsiteX1" fmla="*/ 1429412 w 1778823"/>
                <a:gd name="connsiteY1" fmla="*/ 52933 h 1194352"/>
                <a:gd name="connsiteX2" fmla="*/ 12706 w 1778823"/>
                <a:gd name="connsiteY2" fmla="*/ 751757 h 1194352"/>
                <a:gd name="connsiteX3" fmla="*/ 12706 w 1778823"/>
                <a:gd name="connsiteY3" fmla="*/ 793686 h 1194352"/>
                <a:gd name="connsiteX4" fmla="*/ 1445930 w 1778823"/>
                <a:gd name="connsiteY4" fmla="*/ 87239 h 1194352"/>
                <a:gd name="connsiteX5" fmla="*/ 1719106 w 1778823"/>
                <a:gd name="connsiteY5" fmla="*/ 125357 h 1194352"/>
                <a:gd name="connsiteX6" fmla="*/ 1721647 w 1778823"/>
                <a:gd name="connsiteY6" fmla="*/ 131710 h 1194352"/>
                <a:gd name="connsiteX7" fmla="*/ 1585694 w 1778823"/>
                <a:gd name="connsiteY7" fmla="*/ 371851 h 1194352"/>
                <a:gd name="connsiteX8" fmla="*/ 12706 w 1778823"/>
                <a:gd name="connsiteY8" fmla="*/ 1146910 h 1194352"/>
                <a:gd name="connsiteX9" fmla="*/ 12706 w 1778823"/>
                <a:gd name="connsiteY9" fmla="*/ 1188839 h 1194352"/>
                <a:gd name="connsiteX10" fmla="*/ 1603483 w 1778823"/>
                <a:gd name="connsiteY10" fmla="*/ 404886 h 1194352"/>
                <a:gd name="connsiteX11" fmla="*/ 1755953 w 1778823"/>
                <a:gd name="connsiteY11" fmla="*/ 113921 h 1194352"/>
                <a:gd name="connsiteX12" fmla="*/ 1753412 w 1778823"/>
                <a:gd name="connsiteY12" fmla="*/ 108839 h 1194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8823" h="1194352">
                  <a:moveTo>
                    <a:pt x="1753412" y="108839"/>
                  </a:moveTo>
                  <a:cubicBezTo>
                    <a:pt x="1752141" y="107569"/>
                    <a:pt x="1665742" y="-62690"/>
                    <a:pt x="1429412" y="52933"/>
                  </a:cubicBezTo>
                  <a:lnTo>
                    <a:pt x="12706" y="751757"/>
                  </a:lnTo>
                  <a:lnTo>
                    <a:pt x="12706" y="793686"/>
                  </a:lnTo>
                  <a:lnTo>
                    <a:pt x="1445930" y="87239"/>
                  </a:lnTo>
                  <a:cubicBezTo>
                    <a:pt x="1646683" y="-11867"/>
                    <a:pt x="1715294" y="120274"/>
                    <a:pt x="1719106" y="125357"/>
                  </a:cubicBezTo>
                  <a:lnTo>
                    <a:pt x="1721647" y="131710"/>
                  </a:lnTo>
                  <a:cubicBezTo>
                    <a:pt x="1788989" y="268933"/>
                    <a:pt x="1594589" y="366769"/>
                    <a:pt x="1585694" y="371851"/>
                  </a:cubicBezTo>
                  <a:lnTo>
                    <a:pt x="12706" y="1146910"/>
                  </a:lnTo>
                  <a:lnTo>
                    <a:pt x="12706" y="1188839"/>
                  </a:lnTo>
                  <a:lnTo>
                    <a:pt x="1603483" y="404886"/>
                  </a:lnTo>
                  <a:cubicBezTo>
                    <a:pt x="1686071" y="364228"/>
                    <a:pt x="1824565" y="251145"/>
                    <a:pt x="1755953" y="113921"/>
                  </a:cubicBezTo>
                  <a:lnTo>
                    <a:pt x="1753412" y="108839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473244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229411-48AD-4A50-B02E-041030F1896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45189" y="1"/>
            <a:ext cx="6943003" cy="5934621"/>
          </a:xfrm>
          <a:custGeom>
            <a:avLst/>
            <a:gdLst>
              <a:gd name="connsiteX0" fmla="*/ 6940462 w 6943003"/>
              <a:gd name="connsiteY0" fmla="*/ 0 h 5934621"/>
              <a:gd name="connsiteX1" fmla="*/ 6943003 w 6943003"/>
              <a:gd name="connsiteY1" fmla="*/ 0 h 5934621"/>
              <a:gd name="connsiteX2" fmla="*/ 6943003 w 6943003"/>
              <a:gd name="connsiteY2" fmla="*/ 3562350 h 5934621"/>
              <a:gd name="connsiteX3" fmla="*/ 2564043 w 6943003"/>
              <a:gd name="connsiteY3" fmla="*/ 5721350 h 5934621"/>
              <a:gd name="connsiteX4" fmla="*/ 233592 w 6943003"/>
              <a:gd name="connsiteY4" fmla="*/ 4930141 h 5934621"/>
              <a:gd name="connsiteX5" fmla="*/ 213272 w 6943003"/>
              <a:gd name="connsiteY5" fmla="*/ 4889500 h 5934621"/>
              <a:gd name="connsiteX6" fmla="*/ 1004482 w 6943003"/>
              <a:gd name="connsiteY6" fmla="*/ 2559050 h 5934621"/>
              <a:gd name="connsiteX7" fmla="*/ 2136693 w 6943003"/>
              <a:gd name="connsiteY7" fmla="*/ 2000704 h 5934621"/>
              <a:gd name="connsiteX8" fmla="*/ 2183042 w 6943003"/>
              <a:gd name="connsiteY8" fmla="*/ 2039620 h 5934621"/>
              <a:gd name="connsiteX9" fmla="*/ 2473872 w 6943003"/>
              <a:gd name="connsiteY9" fmla="*/ 2129790 h 5934621"/>
              <a:gd name="connsiteX10" fmla="*/ 2787562 w 6943003"/>
              <a:gd name="connsiteY10" fmla="*/ 2048510 h 59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943003" h="5934621">
                <a:moveTo>
                  <a:pt x="6940462" y="0"/>
                </a:moveTo>
                <a:lnTo>
                  <a:pt x="6943003" y="0"/>
                </a:lnTo>
                <a:lnTo>
                  <a:pt x="6943003" y="3562350"/>
                </a:lnTo>
                <a:lnTo>
                  <a:pt x="2564043" y="5721350"/>
                </a:lnTo>
                <a:cubicBezTo>
                  <a:pt x="1003212" y="6490971"/>
                  <a:pt x="233592" y="4930141"/>
                  <a:pt x="233592" y="4930141"/>
                </a:cubicBezTo>
                <a:lnTo>
                  <a:pt x="213272" y="4889500"/>
                </a:lnTo>
                <a:cubicBezTo>
                  <a:pt x="-556348" y="3328670"/>
                  <a:pt x="1004482" y="2559050"/>
                  <a:pt x="1004482" y="2559050"/>
                </a:cubicBezTo>
                <a:lnTo>
                  <a:pt x="2136693" y="2000704"/>
                </a:lnTo>
                <a:lnTo>
                  <a:pt x="2183042" y="2039620"/>
                </a:lnTo>
                <a:cubicBezTo>
                  <a:pt x="2251622" y="2086610"/>
                  <a:pt x="2349412" y="2129790"/>
                  <a:pt x="2473872" y="2129790"/>
                </a:cubicBezTo>
                <a:cubicBezTo>
                  <a:pt x="2564042" y="2129790"/>
                  <a:pt x="2668182" y="2108200"/>
                  <a:pt x="2787562" y="204851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944" y="453050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E3EED1-7BB3-4B75-BCA9-1C1223740B3C}"/>
              </a:ext>
            </a:extLst>
          </p:cNvPr>
          <p:cNvSpPr/>
          <p:nvPr/>
        </p:nvSpPr>
        <p:spPr>
          <a:xfrm>
            <a:off x="8704586" y="5422906"/>
            <a:ext cx="736600" cy="736600"/>
          </a:xfrm>
          <a:custGeom>
            <a:avLst/>
            <a:gdLst>
              <a:gd name="connsiteX0" fmla="*/ 372104 w 736600"/>
              <a:gd name="connsiteY0" fmla="*/ 731514 h 736600"/>
              <a:gd name="connsiteX1" fmla="*/ 731514 w 736600"/>
              <a:gd name="connsiteY1" fmla="*/ 372104 h 736600"/>
              <a:gd name="connsiteX2" fmla="*/ 372104 w 736600"/>
              <a:gd name="connsiteY2" fmla="*/ 12694 h 736600"/>
              <a:gd name="connsiteX3" fmla="*/ 12694 w 736600"/>
              <a:gd name="connsiteY3" fmla="*/ 372104 h 736600"/>
              <a:gd name="connsiteX4" fmla="*/ 372104 w 736600"/>
              <a:gd name="connsiteY4" fmla="*/ 731514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00" h="736600">
                <a:moveTo>
                  <a:pt x="372104" y="731514"/>
                </a:moveTo>
                <a:cubicBezTo>
                  <a:pt x="570224" y="731514"/>
                  <a:pt x="731514" y="570224"/>
                  <a:pt x="731514" y="372104"/>
                </a:cubicBezTo>
                <a:cubicBezTo>
                  <a:pt x="731514" y="173984"/>
                  <a:pt x="570224" y="12694"/>
                  <a:pt x="372104" y="12694"/>
                </a:cubicBezTo>
                <a:cubicBezTo>
                  <a:pt x="173984" y="12694"/>
                  <a:pt x="12694" y="173984"/>
                  <a:pt x="12694" y="372104"/>
                </a:cubicBezTo>
                <a:cubicBezTo>
                  <a:pt x="12694" y="570224"/>
                  <a:pt x="173984" y="731514"/>
                  <a:pt x="372104" y="731514"/>
                </a:cubicBezTo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016A5F-A55B-4605-B66C-5C6E2BF4919F}"/>
              </a:ext>
            </a:extLst>
          </p:cNvPr>
          <p:cNvSpPr/>
          <p:nvPr/>
        </p:nvSpPr>
        <p:spPr>
          <a:xfrm>
            <a:off x="9659429" y="3776986"/>
            <a:ext cx="2540000" cy="2628900"/>
          </a:xfrm>
          <a:custGeom>
            <a:avLst/>
            <a:gdLst>
              <a:gd name="connsiteX0" fmla="*/ 2528761 w 2540000"/>
              <a:gd name="connsiteY0" fmla="*/ 12694 h 2628900"/>
              <a:gd name="connsiteX1" fmla="*/ 487871 w 2540000"/>
              <a:gd name="connsiteY1" fmla="*/ 1018534 h 2628900"/>
              <a:gd name="connsiteX2" fmla="*/ 113221 w 2540000"/>
              <a:gd name="connsiteY2" fmla="*/ 2120894 h 2628900"/>
              <a:gd name="connsiteX3" fmla="*/ 127191 w 2540000"/>
              <a:gd name="connsiteY3" fmla="*/ 2148834 h 2628900"/>
              <a:gd name="connsiteX4" fmla="*/ 1229551 w 2540000"/>
              <a:gd name="connsiteY4" fmla="*/ 2523484 h 2628900"/>
              <a:gd name="connsiteX5" fmla="*/ 2528761 w 2540000"/>
              <a:gd name="connsiteY5" fmla="*/ 1883404 h 2628900"/>
              <a:gd name="connsiteX6" fmla="*/ 2528761 w 2540000"/>
              <a:gd name="connsiteY6" fmla="*/ 12694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0000" h="2628900">
                <a:moveTo>
                  <a:pt x="2528761" y="12694"/>
                </a:moveTo>
                <a:lnTo>
                  <a:pt x="487871" y="1018534"/>
                </a:lnTo>
                <a:cubicBezTo>
                  <a:pt x="487871" y="1018534"/>
                  <a:pt x="-249999" y="1383024"/>
                  <a:pt x="113221" y="2120894"/>
                </a:cubicBezTo>
                <a:lnTo>
                  <a:pt x="127191" y="2148834"/>
                </a:lnTo>
                <a:cubicBezTo>
                  <a:pt x="127191" y="2148834"/>
                  <a:pt x="491681" y="2886705"/>
                  <a:pt x="1229551" y="2523484"/>
                </a:cubicBezTo>
                <a:lnTo>
                  <a:pt x="2528761" y="1883404"/>
                </a:lnTo>
                <a:lnTo>
                  <a:pt x="2528761" y="12694"/>
                </a:lnTo>
                <a:close/>
              </a:path>
            </a:pathLst>
          </a:custGeom>
          <a:solidFill>
            <a:schemeClr val="accent3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ext Placeholder 26">
            <a:extLst>
              <a:ext uri="{FF2B5EF4-FFF2-40B4-BE49-F238E27FC236}">
                <a16:creationId xmlns:a16="http://schemas.microsoft.com/office/drawing/2014/main" id="{9DBE4B29-4897-4A3A-B883-A887BCDA37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420" y="3955665"/>
            <a:ext cx="4367531" cy="524711"/>
          </a:xfrm>
        </p:spPr>
        <p:txBody>
          <a:bodyPr>
            <a:noAutofit/>
          </a:bodyPr>
          <a:lstStyle>
            <a:lvl1pPr marL="0" indent="0" algn="l">
              <a:buNone/>
              <a:defRPr sz="2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August Bergqvist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0EF4532A-9AB5-4545-A83D-BD0E396357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420" y="4633361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Phone:</a:t>
            </a:r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D579A1F5-9180-47FE-A31B-4E37384383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420" y="4892976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678 555-0128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71BBF4E8-67FF-4A65-9EC1-AE832CEBE85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4420" y="5334299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Email: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4420" y="5593914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BERGQVIST@EXAMPLE.COM</a:t>
            </a:r>
          </a:p>
        </p:txBody>
      </p:sp>
      <p:sp>
        <p:nvSpPr>
          <p:cNvPr id="3" name="Graphic 23">
            <a:extLst>
              <a:ext uri="{FF2B5EF4-FFF2-40B4-BE49-F238E27FC236}">
                <a16:creationId xmlns:a16="http://schemas.microsoft.com/office/drawing/2014/main" id="{7E62A657-0B76-4081-A698-3C47F1AFC78E}"/>
              </a:ext>
            </a:extLst>
          </p:cNvPr>
          <p:cNvSpPr/>
          <p:nvPr/>
        </p:nvSpPr>
        <p:spPr>
          <a:xfrm>
            <a:off x="900978" y="1561556"/>
            <a:ext cx="2973890" cy="165305"/>
          </a:xfrm>
          <a:custGeom>
            <a:avLst/>
            <a:gdLst>
              <a:gd name="connsiteX0" fmla="*/ 2914974 w 2973890"/>
              <a:gd name="connsiteY0" fmla="*/ 159367 h 165304"/>
              <a:gd name="connsiteX1" fmla="*/ 70199 w 2973890"/>
              <a:gd name="connsiteY1" fmla="*/ 159367 h 165304"/>
              <a:gd name="connsiteX2" fmla="*/ 8816 w 2973890"/>
              <a:gd name="connsiteY2" fmla="*/ 84344 h 165304"/>
              <a:gd name="connsiteX3" fmla="*/ 8816 w 2973890"/>
              <a:gd name="connsiteY3" fmla="*/ 84344 h 165304"/>
              <a:gd name="connsiteX4" fmla="*/ 70199 w 2973890"/>
              <a:gd name="connsiteY4" fmla="*/ 10593 h 165304"/>
              <a:gd name="connsiteX5" fmla="*/ 2913916 w 2973890"/>
              <a:gd name="connsiteY5" fmla="*/ 10593 h 165304"/>
              <a:gd name="connsiteX6" fmla="*/ 2975298 w 2973890"/>
              <a:gd name="connsiteY6" fmla="*/ 84344 h 165304"/>
              <a:gd name="connsiteX7" fmla="*/ 2975298 w 2973890"/>
              <a:gd name="connsiteY7" fmla="*/ 84344 h 165304"/>
              <a:gd name="connsiteX8" fmla="*/ 2914974 w 2973890"/>
              <a:gd name="connsiteY8" fmla="*/ 159367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890" h="165304">
                <a:moveTo>
                  <a:pt x="2914974" y="159367"/>
                </a:moveTo>
                <a:lnTo>
                  <a:pt x="70199" y="159367"/>
                </a:lnTo>
                <a:cubicBezTo>
                  <a:pt x="36333" y="159367"/>
                  <a:pt x="8816" y="125034"/>
                  <a:pt x="8816" y="84344"/>
                </a:cubicBezTo>
                <a:lnTo>
                  <a:pt x="8816" y="84344"/>
                </a:lnTo>
                <a:cubicBezTo>
                  <a:pt x="8816" y="43654"/>
                  <a:pt x="36333" y="10593"/>
                  <a:pt x="70199" y="10593"/>
                </a:cubicBezTo>
                <a:lnTo>
                  <a:pt x="2913916" y="10593"/>
                </a:lnTo>
                <a:cubicBezTo>
                  <a:pt x="2947782" y="10593"/>
                  <a:pt x="2975298" y="43654"/>
                  <a:pt x="2975298" y="84344"/>
                </a:cubicBezTo>
                <a:lnTo>
                  <a:pt x="2975298" y="84344"/>
                </a:lnTo>
                <a:cubicBezTo>
                  <a:pt x="2976357" y="125034"/>
                  <a:pt x="2948840" y="159367"/>
                  <a:pt x="2914974" y="159367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5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51D0359-A547-4B21-8850-06B9F1CDF9CE}"/>
              </a:ext>
            </a:extLst>
          </p:cNvPr>
          <p:cNvSpPr/>
          <p:nvPr userDrawn="1"/>
        </p:nvSpPr>
        <p:spPr>
          <a:xfrm>
            <a:off x="7172412" y="-12694"/>
            <a:ext cx="4978400" cy="2133600"/>
          </a:xfrm>
          <a:custGeom>
            <a:avLst/>
            <a:gdLst>
              <a:gd name="connsiteX0" fmla="*/ 2517688 w 4978400"/>
              <a:gd name="connsiteY0" fmla="*/ 12694 h 2133600"/>
              <a:gd name="connsiteX1" fmla="*/ 371388 w 4978400"/>
              <a:gd name="connsiteY1" fmla="*/ 1070604 h 2133600"/>
              <a:gd name="connsiteX2" fmla="*/ 72938 w 4978400"/>
              <a:gd name="connsiteY2" fmla="*/ 1812284 h 2133600"/>
              <a:gd name="connsiteX3" fmla="*/ 81828 w 4978400"/>
              <a:gd name="connsiteY3" fmla="*/ 1830064 h 2133600"/>
              <a:gd name="connsiteX4" fmla="*/ 851448 w 4978400"/>
              <a:gd name="connsiteY4" fmla="*/ 2044694 h 2133600"/>
              <a:gd name="connsiteX5" fmla="*/ 4970058 w 4978400"/>
              <a:gd name="connsiteY5" fmla="*/ 12694 h 2133600"/>
              <a:gd name="connsiteX6" fmla="*/ 2517688 w 4978400"/>
              <a:gd name="connsiteY6" fmla="*/ 12694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400" h="2133600">
                <a:moveTo>
                  <a:pt x="2517688" y="12694"/>
                </a:moveTo>
                <a:lnTo>
                  <a:pt x="371388" y="1070604"/>
                </a:lnTo>
                <a:cubicBezTo>
                  <a:pt x="371388" y="1070604"/>
                  <a:pt x="-163282" y="1334764"/>
                  <a:pt x="72938" y="1812284"/>
                </a:cubicBezTo>
                <a:lnTo>
                  <a:pt x="81828" y="1830064"/>
                </a:lnTo>
                <a:cubicBezTo>
                  <a:pt x="81828" y="1830064"/>
                  <a:pt x="316778" y="2307584"/>
                  <a:pt x="851448" y="2044694"/>
                </a:cubicBezTo>
                <a:lnTo>
                  <a:pt x="4970058" y="12694"/>
                </a:lnTo>
                <a:lnTo>
                  <a:pt x="2517688" y="12694"/>
                </a:lnTo>
                <a:close/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5937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BCD5243-C973-44F2-88E8-A4A6E3387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588" y="3429000"/>
            <a:ext cx="3629300" cy="94619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1" i="0"/>
            </a:lvl1pPr>
          </a:lstStyle>
          <a:p>
            <a:pPr marL="228600" lvl="0" indent="-228600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4089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F9C60-0FED-4965-A9BC-CE69886A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F2410-4015-48DB-BB4D-B5944D8C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4F5F26-1B35-405A-AD75-5DFF48CF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93444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7B996D2-06BA-413A-BDEE-428A188D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58012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4B91177-A100-491C-B5EF-BC77E2E33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5624"/>
            <a:ext cx="5157787" cy="42108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6758D2F-C9AC-4514-B48E-2863E8DDE0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23458"/>
            <a:ext cx="5157787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633C3A9F-17E4-45DF-8DB7-7A55846AA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17908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5">
            <a:extLst>
              <a:ext uri="{FF2B5EF4-FFF2-40B4-BE49-F238E27FC236}">
                <a16:creationId xmlns:a16="http://schemas.microsoft.com/office/drawing/2014/main" id="{C19AB308-7C32-46C9-B8DB-AA96B7ED0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23458"/>
            <a:ext cx="5183188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3384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D5AE8A8-E027-4529-A5B7-4D355C71E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8853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B3E4803-F2CA-4138-9997-6108BFDFE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8110" y="1825624"/>
            <a:ext cx="5181600" cy="3929249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8867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E328517-DD21-40E0-B948-B25B366BD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2305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28A6791-A2CB-40CE-AEF5-A729106DA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653212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475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Graphic 19">
            <a:extLst>
              <a:ext uri="{FF2B5EF4-FFF2-40B4-BE49-F238E27FC236}">
                <a16:creationId xmlns:a16="http://schemas.microsoft.com/office/drawing/2014/main" id="{436C4D92-1746-4D54-8232-468DFF66CF79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77FD51D-3B1F-4D51-8A61-6CF8222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36564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14141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58168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4358" y="5816819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bg1"/>
                </a:solidFill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2290" y="5816819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49" r:id="rId2"/>
    <p:sldLayoutId id="2147483650" r:id="rId3"/>
    <p:sldLayoutId id="2147483660" r:id="rId4"/>
    <p:sldLayoutId id="2147483651" r:id="rId5"/>
    <p:sldLayoutId id="2147483661" r:id="rId6"/>
    <p:sldLayoutId id="2147483662" r:id="rId7"/>
    <p:sldLayoutId id="2147483652" r:id="rId8"/>
    <p:sldLayoutId id="2147483663" r:id="rId9"/>
    <p:sldLayoutId id="2147483665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3" r:id="rId16"/>
    <p:sldLayoutId id="2147483674" r:id="rId17"/>
    <p:sldLayoutId id="2147483664" r:id="rId18"/>
    <p:sldLayoutId id="2147483672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mcascherrypoint/6234564905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pgl.co.uk/en-gb/about-us" TargetMode="External"/><Relationship Id="rId4" Type="http://schemas.openxmlformats.org/officeDocument/2006/relationships/hyperlink" Target="https://olliebray.typepad.com/olliebraycom/2008/09/s6-leadership-w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en-gb/about-us" TargetMode="External"/><Relationship Id="rId2" Type="http://schemas.openxmlformats.org/officeDocument/2006/relationships/hyperlink" Target="https://www.nats.aero/careers/early-careers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thelcswansea.com/" TargetMode="External"/><Relationship Id="rId4" Type="http://schemas.openxmlformats.org/officeDocument/2006/relationships/hyperlink" Target="http://www.ncub.co.uk/placements-report/the-benefits-of-a-high-quality-placeme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4C9CC-E38A-467A-8F1C-459375F5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005" y="453828"/>
            <a:ext cx="5690680" cy="1517356"/>
          </a:xfrm>
        </p:spPr>
        <p:txBody>
          <a:bodyPr/>
          <a:lstStyle/>
          <a:p>
            <a:r>
              <a:rPr lang="en-US" dirty="0"/>
              <a:t>Placement Opportunities </a:t>
            </a:r>
            <a:endParaRPr lang="ru-RU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DD6760C-D868-43F4-99FB-1B78C91F8FE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8937" y="3531381"/>
            <a:ext cx="3629300" cy="949829"/>
          </a:xfrm>
        </p:spPr>
        <p:txBody>
          <a:bodyPr>
            <a:normAutofit fontScale="92500"/>
          </a:bodyPr>
          <a:lstStyle/>
          <a:p>
            <a:r>
              <a:rPr lang="en-GB" dirty="0"/>
              <a:t>Placement Rationale Presentation/ VIVA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CBAE3-CEA3-4EE0-83F6-41CFC54D2B4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sz="2400" dirty="0"/>
              <a:t>By Tamara Leaity</a:t>
            </a:r>
            <a:endParaRPr lang="ru-RU" sz="2400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A93ACF4C-E9B0-426E-B719-A441974AD9CE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 rot="21388631">
            <a:off x="4570941" y="194273"/>
            <a:ext cx="7949132" cy="5302009"/>
          </a:xfrm>
        </p:spPr>
      </p:pic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BC1A8D-E693-4704-8E11-5AAB4B40BA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ru-RU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8F92ECC-81D7-46DF-AF27-3388655CE4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987" y="2102135"/>
            <a:ext cx="6843278" cy="2350392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Introduce what placement means.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3 potential placement organisation opportunities.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Research into what the placement organisations can provide which is beneficial academically.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5E4C005-CB50-4CBB-83F0-3393A7AC6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8721188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39155-1F5E-4F48-B50E-F00D8FC5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Placement</a:t>
            </a:r>
            <a:endParaRPr lang="ru-RU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5C6D235-86D2-43F6-A7D1-0DD3DC936D3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i="1" dirty="0"/>
              <a:t>‘Time spent in a place of work, normally unpaid, as part of an educational or training experience.’ </a:t>
            </a:r>
            <a:r>
              <a:rPr lang="en-GB" dirty="0"/>
              <a:t>[Wallace, 2009]. </a:t>
            </a:r>
            <a:endParaRPr lang="ru-RU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F92D8-1371-40FE-AB90-C65DFF928F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0851" y="2677488"/>
            <a:ext cx="1174027" cy="36512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Benefits:</a:t>
            </a:r>
            <a:endParaRPr lang="ru-RU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0CA970E-796E-4258-8457-D1CEF7B4B866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4586052" y="3016642"/>
            <a:ext cx="3160663" cy="2333625"/>
          </a:xfrm>
        </p:spPr>
        <p:txBody>
          <a:bodyPr/>
          <a:lstStyle/>
          <a:p>
            <a:r>
              <a:rPr lang="en-GB" sz="1600" dirty="0"/>
              <a:t>Gain work experience.</a:t>
            </a:r>
          </a:p>
          <a:p>
            <a:endParaRPr lang="en-GB" sz="1600" dirty="0"/>
          </a:p>
          <a:p>
            <a:r>
              <a:rPr lang="en-GB" sz="1600" dirty="0"/>
              <a:t>Improve skills and knowledge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EE48EC-430B-4D42-9565-527E52286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3</a:t>
            </a:fld>
            <a:endParaRPr lang="ru-R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DF343B-679B-4ACB-95DB-36B1D6C9FDF0}"/>
              </a:ext>
            </a:extLst>
          </p:cNvPr>
          <p:cNvSpPr txBox="1"/>
          <p:nvPr/>
        </p:nvSpPr>
        <p:spPr>
          <a:xfrm>
            <a:off x="7233007" y="6493267"/>
            <a:ext cx="495899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[Source: Wallace, S. (2009), A Dictionary of Education, Oxford University Press.] </a:t>
            </a:r>
          </a:p>
        </p:txBody>
      </p:sp>
    </p:spTree>
    <p:extLst>
      <p:ext uri="{BB962C8B-B14F-4D97-AF65-F5344CB8AC3E}">
        <p14:creationId xmlns:p14="http://schemas.microsoft.com/office/powerpoint/2010/main" val="3123589890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0E4B91E-CC99-49A7-B26A-644201DA68F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/>
          <a:stretch/>
        </p:blipFill>
        <p:spPr>
          <a:xfrm>
            <a:off x="1453243" y="0"/>
            <a:ext cx="3828735" cy="581681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38EE8B-1608-4FFC-96B5-595AB97B8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LC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093FF-1360-4523-8547-5192EDA8BBF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Leisure Centre, Swansea.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46C56E-82FC-4B02-954F-3AFACF2E8CB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r>
              <a:rPr lang="en-US" sz="1600" dirty="0"/>
              <a:t>Wales’ biggest indoor waterpark. </a:t>
            </a:r>
          </a:p>
          <a:p>
            <a:endParaRPr lang="en-US" sz="1600" dirty="0"/>
          </a:p>
          <a:p>
            <a:r>
              <a:rPr lang="en-US" sz="1600" dirty="0"/>
              <a:t>Various roles to undertake: </a:t>
            </a:r>
            <a:r>
              <a:rPr lang="en-GB" sz="1600" dirty="0"/>
              <a:t> Tourism, Hospitality, Marketing etc.</a:t>
            </a:r>
          </a:p>
          <a:p>
            <a:endParaRPr lang="en-GB" sz="1600" dirty="0"/>
          </a:p>
          <a:p>
            <a:r>
              <a:rPr lang="en-GB" sz="1600" dirty="0"/>
              <a:t>Main choice: Tourism subjected.</a:t>
            </a:r>
          </a:p>
          <a:p>
            <a:endParaRPr lang="en-GB" sz="1600" dirty="0"/>
          </a:p>
          <a:p>
            <a:r>
              <a:rPr lang="en-GB" sz="1600" dirty="0"/>
              <a:t>Build Skills: Communicating with others.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US" sz="16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A3C64-206A-47DC-8E31-F719E356D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4</a:t>
            </a:fld>
            <a:endParaRPr lang="ru-R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E2A20B-6AC8-4B26-80C0-D29C9BBAE418}"/>
              </a:ext>
            </a:extLst>
          </p:cNvPr>
          <p:cNvSpPr txBox="1"/>
          <p:nvPr/>
        </p:nvSpPr>
        <p:spPr>
          <a:xfrm>
            <a:off x="9582364" y="6521891"/>
            <a:ext cx="338019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[Source: https://www.thelcswansea.com/] </a:t>
            </a:r>
          </a:p>
        </p:txBody>
      </p:sp>
    </p:spTree>
    <p:extLst>
      <p:ext uri="{BB962C8B-B14F-4D97-AF65-F5344CB8AC3E}">
        <p14:creationId xmlns:p14="http://schemas.microsoft.com/office/powerpoint/2010/main" val="1706609786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79B87-4AA7-436A-A28E-213168C1C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PGL</a:t>
            </a:r>
            <a:endParaRPr lang="ru-RU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A95CB00-346A-4BCB-AB0E-28FBDAD2E1E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Outdoor adventure activity centers, across the UK, France and Spain.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D2790B-AC76-457A-BCB5-3E68F230ED5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9846" y="3202888"/>
            <a:ext cx="4548187" cy="2613931"/>
          </a:xfrm>
        </p:spPr>
        <p:txBody>
          <a:bodyPr>
            <a:normAutofit fontScale="92500" lnSpcReduction="20000"/>
          </a:bodyPr>
          <a:lstStyle/>
          <a:p>
            <a:r>
              <a:rPr lang="en-GB" sz="1700" dirty="0"/>
              <a:t>UK market leader in outdoor adventure trips. </a:t>
            </a:r>
          </a:p>
          <a:p>
            <a:endParaRPr lang="en-GB" sz="1700" dirty="0"/>
          </a:p>
          <a:p>
            <a:r>
              <a:rPr lang="en-GB" sz="1700" dirty="0"/>
              <a:t>Activity instructor: ages 7-17.</a:t>
            </a:r>
          </a:p>
          <a:p>
            <a:endParaRPr lang="en-GB" sz="1700" dirty="0"/>
          </a:p>
          <a:p>
            <a:r>
              <a:rPr lang="en-GB" sz="1700" dirty="0"/>
              <a:t>Contract duration: 3 Months minimum. </a:t>
            </a:r>
          </a:p>
          <a:p>
            <a:endParaRPr lang="en-GB" sz="1700" dirty="0"/>
          </a:p>
          <a:p>
            <a:r>
              <a:rPr lang="en-GB" sz="1700" dirty="0"/>
              <a:t>Specialise in educational; activity courses, school trips etc. </a:t>
            </a:r>
          </a:p>
          <a:p>
            <a:endParaRPr lang="en-GB" sz="1700" dirty="0"/>
          </a:p>
          <a:p>
            <a:r>
              <a:rPr lang="en-GB" sz="1700" dirty="0"/>
              <a:t>Build Skills: People management skills</a:t>
            </a:r>
            <a:r>
              <a:rPr lang="en-GB" sz="1600" dirty="0"/>
              <a:t>. </a:t>
            </a:r>
            <a:endParaRPr lang="ru-RU" sz="1600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D2A2984-909C-46E6-BA11-B06EBD98F0D9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43254" y="1472684"/>
            <a:ext cx="6448746" cy="343842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FFC05B-6738-42DC-8BE6-C9279D1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5</a:t>
            </a:fld>
            <a:endParaRPr lang="ru-RU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6AA334-58FC-42EA-B3BB-962204290207}"/>
              </a:ext>
            </a:extLst>
          </p:cNvPr>
          <p:cNvSpPr txBox="1"/>
          <p:nvPr/>
        </p:nvSpPr>
        <p:spPr>
          <a:xfrm>
            <a:off x="9263865" y="6524090"/>
            <a:ext cx="338019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[Source: </a:t>
            </a:r>
            <a:r>
              <a:rPr lang="en-GB" sz="1050" dirty="0">
                <a:hlinkClick r:id="rId5"/>
              </a:rPr>
              <a:t>https://www.pgl.co.uk/en-gb/about-us</a:t>
            </a:r>
            <a:r>
              <a:rPr lang="en-GB" sz="1050" dirty="0"/>
              <a:t>] </a:t>
            </a:r>
          </a:p>
        </p:txBody>
      </p:sp>
    </p:spTree>
    <p:extLst>
      <p:ext uri="{BB962C8B-B14F-4D97-AF65-F5344CB8AC3E}">
        <p14:creationId xmlns:p14="http://schemas.microsoft.com/office/powerpoint/2010/main" val="2023535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0E4B91E-CC99-49A7-B26A-644201DA68F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/>
          <a:stretch/>
        </p:blipFill>
        <p:spPr>
          <a:xfrm>
            <a:off x="1469570" y="0"/>
            <a:ext cx="3812408" cy="581681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38EE8B-1608-4FFC-96B5-595AB97B8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NATS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093FF-1360-4523-8547-5192EDA8BBF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National Air Traffic Control Services. South Hampton.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46C56E-82FC-4B02-954F-3AFACF2E8CB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10023" y="2795012"/>
            <a:ext cx="4548187" cy="2916952"/>
          </a:xfrm>
        </p:spPr>
        <p:txBody>
          <a:bodyPr/>
          <a:lstStyle/>
          <a:p>
            <a:r>
              <a:rPr lang="en-US" sz="1600" dirty="0"/>
              <a:t>Navigation service for aircrafts in UK airports.</a:t>
            </a:r>
          </a:p>
          <a:p>
            <a:endParaRPr lang="en-US" sz="1600" dirty="0"/>
          </a:p>
          <a:p>
            <a:r>
              <a:rPr lang="en-US" sz="1600" dirty="0"/>
              <a:t>Undergraduate Placement.</a:t>
            </a:r>
          </a:p>
          <a:p>
            <a:endParaRPr lang="en-US" sz="1600" dirty="0"/>
          </a:p>
          <a:p>
            <a:r>
              <a:rPr lang="en-US" sz="1600" dirty="0"/>
              <a:t>Contract duration: 1 year.</a:t>
            </a:r>
          </a:p>
          <a:p>
            <a:endParaRPr lang="en-US" sz="1600" dirty="0"/>
          </a:p>
          <a:p>
            <a:r>
              <a:rPr lang="en-US" sz="1600" dirty="0"/>
              <a:t>Graduates and other business professionals.</a:t>
            </a:r>
          </a:p>
          <a:p>
            <a:endParaRPr lang="en-US" sz="1600" dirty="0"/>
          </a:p>
          <a:p>
            <a:r>
              <a:rPr lang="en-GB" sz="1600" dirty="0"/>
              <a:t>Build Skills: Judgement and decision thinking.</a:t>
            </a:r>
            <a:endParaRPr lang="ru-RU" sz="16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A3C64-206A-47DC-8E31-F719E356D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6</a:t>
            </a:fld>
            <a:endParaRPr lang="ru-RU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B0959B-5771-4CF2-9108-ED27CCB1006D}"/>
              </a:ext>
            </a:extLst>
          </p:cNvPr>
          <p:cNvSpPr txBox="1"/>
          <p:nvPr/>
        </p:nvSpPr>
        <p:spPr>
          <a:xfrm>
            <a:off x="8811802" y="6493267"/>
            <a:ext cx="338019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[Source: https://www.nats.aero/careers/early-careers] </a:t>
            </a:r>
          </a:p>
        </p:txBody>
      </p:sp>
    </p:spTree>
    <p:extLst>
      <p:ext uri="{BB962C8B-B14F-4D97-AF65-F5344CB8AC3E}">
        <p14:creationId xmlns:p14="http://schemas.microsoft.com/office/powerpoint/2010/main" val="306689859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39155-1F5E-4F48-B50E-F00D8FC5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Graduate Scheme</a:t>
            </a:r>
            <a:endParaRPr lang="ru-RU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5C6D235-86D2-43F6-A7D1-0DD3DC936D3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National Air Traffic Control Services [NATS] Graduates Scheme.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F92D8-1371-40FE-AB90-C65DFF928F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0851" y="2600325"/>
            <a:ext cx="1174027" cy="36512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About:</a:t>
            </a:r>
            <a:endParaRPr lang="ru-RU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0CA970E-796E-4258-8457-D1CEF7B4B866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4586052" y="3090863"/>
            <a:ext cx="3003623" cy="2333625"/>
          </a:xfrm>
        </p:spPr>
        <p:txBody>
          <a:bodyPr/>
          <a:lstStyle/>
          <a:p>
            <a:r>
              <a:rPr lang="en-GB" sz="1600" dirty="0"/>
              <a:t>Graduate Scheme.</a:t>
            </a:r>
          </a:p>
          <a:p>
            <a:endParaRPr lang="en-GB" dirty="0"/>
          </a:p>
          <a:p>
            <a:r>
              <a:rPr lang="en-GB" sz="1600" dirty="0"/>
              <a:t>Contract duration: 2 years.</a:t>
            </a:r>
          </a:p>
          <a:p>
            <a:endParaRPr lang="en-GB" sz="1600" dirty="0"/>
          </a:p>
          <a:p>
            <a:r>
              <a:rPr lang="en-GB" sz="1600" dirty="0"/>
              <a:t>Clear route and progression.</a:t>
            </a:r>
          </a:p>
          <a:p>
            <a:endParaRPr lang="en-GB" sz="1600" dirty="0"/>
          </a:p>
          <a:p>
            <a:r>
              <a:rPr lang="en-GB" sz="1600" dirty="0"/>
              <a:t>Experienced colleague.</a:t>
            </a:r>
          </a:p>
          <a:p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EE48EC-430B-4D42-9565-527E52286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53500455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BC1A8D-E693-4704-8E11-5AAB4B40BA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Overview</a:t>
            </a:r>
            <a:endParaRPr lang="ru-RU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8F92ECC-81D7-46DF-AF27-3388655CE4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987" y="2102135"/>
            <a:ext cx="6843278" cy="2350392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Looked into 3 placements.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Unsure which placement I will select.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5E4C005-CB50-4CBB-83F0-3393A7AC6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6862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74ED1216-A221-4C9B-B39B-71A3E4D9E40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-2" b="5760"/>
          <a:stretch/>
        </p:blipFill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E29B3-D5FF-478A-848A-934E75A49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z="1000" smtClean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9</a:t>
            </a:fld>
            <a:endParaRPr lang="ru-RU" sz="1000">
              <a:solidFill>
                <a:schemeClr val="bg1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3A299E5-769C-42A0-8C41-B23E08AEB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8610" y="1166586"/>
            <a:ext cx="2564161" cy="782638"/>
          </a:xfrm>
        </p:spPr>
        <p:txBody>
          <a:bodyPr>
            <a:normAutofit/>
          </a:bodyPr>
          <a:lstStyle/>
          <a:p>
            <a:r>
              <a:rPr lang="en-GB" dirty="0"/>
              <a:t>Questions? </a:t>
            </a:r>
            <a:endParaRPr lang="ru-RU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4A7814-757D-4BF5-8D0D-234CA8A8E3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527"/>
          <a:stretch/>
        </p:blipFill>
        <p:spPr>
          <a:xfrm>
            <a:off x="254314" y="5265083"/>
            <a:ext cx="2676376" cy="105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360244"/>
      </p:ext>
    </p:extLst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39155-1F5E-4F48-B50E-F00D8FC5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 </a:t>
            </a:r>
            <a:endParaRPr lang="ru-RU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0CA970E-796E-4258-8457-D1CEF7B4B866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2983283" y="1878511"/>
            <a:ext cx="6284007" cy="3453777"/>
          </a:xfrm>
        </p:spPr>
        <p:txBody>
          <a:bodyPr>
            <a:normAutofit/>
          </a:bodyPr>
          <a:lstStyle/>
          <a:p>
            <a:r>
              <a:rPr lang="en-GB" sz="1200" dirty="0"/>
              <a:t>Wallace, S. (2009), A Dictionary of Education, Oxford University.</a:t>
            </a:r>
          </a:p>
          <a:p>
            <a:r>
              <a:rPr lang="en-GB" sz="1200" dirty="0"/>
              <a:t>Nats.aero, (2019), ‘Excellent early career opportunities’ [online]. Available: </a:t>
            </a:r>
            <a:r>
              <a:rPr lang="en-GB" sz="1200" dirty="0">
                <a:hlinkClick r:id="rId2"/>
              </a:rPr>
              <a:t>https://www.nats.aero/careers/early-careers</a:t>
            </a:r>
            <a:r>
              <a:rPr lang="en-GB" sz="1200" dirty="0"/>
              <a:t>, Assessable: [2019, November, 12]. </a:t>
            </a:r>
          </a:p>
          <a:p>
            <a:r>
              <a:rPr lang="en-GB" sz="1200" dirty="0"/>
              <a:t>Pgl.co.uk, (2019), ‘We are PGL’ [online]. Available:  </a:t>
            </a:r>
            <a:r>
              <a:rPr lang="en-GB" sz="1200" dirty="0">
                <a:hlinkClick r:id="rId3"/>
              </a:rPr>
              <a:t>https://www.pgl.co.uk/en-gb/about-us</a:t>
            </a:r>
            <a:r>
              <a:rPr lang="en-GB" sz="1200" dirty="0"/>
              <a:t>, Assessable: [2019, November, 12]. </a:t>
            </a:r>
          </a:p>
          <a:p>
            <a:r>
              <a:rPr lang="en-GB" sz="1200" dirty="0" err="1"/>
              <a:t>Pitson</a:t>
            </a:r>
            <a:r>
              <a:rPr lang="en-GB" sz="1200" dirty="0"/>
              <a:t>, M. (2019), ‘Placement Skills,’ Professional Development: M5X01423, UWTSD, [11, November, 2019].</a:t>
            </a:r>
          </a:p>
          <a:p>
            <a:r>
              <a:rPr lang="en-GB" sz="1200" dirty="0"/>
              <a:t>Ncub.co.uk, (2019), ‘What are the benefits of a quality placement?’, [online]. Available: </a:t>
            </a:r>
            <a:r>
              <a:rPr lang="en-GB" sz="1200" dirty="0">
                <a:hlinkClick r:id="rId4"/>
              </a:rPr>
              <a:t>http://www.ncub.co.uk/placements-report/the-benefits-of-a-high-quality-placement.html</a:t>
            </a:r>
            <a:r>
              <a:rPr lang="en-GB" sz="1200" dirty="0"/>
              <a:t>, Assessable: [2019, November, 12].</a:t>
            </a:r>
          </a:p>
          <a:p>
            <a:r>
              <a:rPr lang="en-GB" sz="1200" dirty="0"/>
              <a:t>Thelcswansea.com, (2019), ‘Swansea's premier leisure complex’, [online]. Available: </a:t>
            </a:r>
            <a:r>
              <a:rPr lang="en-GB" sz="1200" dirty="0">
                <a:hlinkClick r:id="rId5"/>
              </a:rPr>
              <a:t>https://www.thelcswansea.com/</a:t>
            </a:r>
            <a:r>
              <a:rPr lang="en-GB" sz="1200" dirty="0"/>
              <a:t>, Assessable: [2019, November, 12]. </a:t>
            </a:r>
          </a:p>
          <a:p>
            <a:r>
              <a:rPr lang="en-GB" sz="1200" dirty="0"/>
              <a:t>Prospects.ac.uk, (2019), ‘Job Profile: Air Traffic Controller’, [online]. Available at: https://www.prospects.ac.uk/job-profiles/air-traffic-controller, [2019, November,12]. </a:t>
            </a:r>
          </a:p>
          <a:p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EE48EC-430B-4D42-9565-527E52286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10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6901523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0048B3"/>
      </a:dk2>
      <a:lt2>
        <a:srgbClr val="7C77B9"/>
      </a:lt2>
      <a:accent1>
        <a:srgbClr val="008EDC"/>
      </a:accent1>
      <a:accent2>
        <a:srgbClr val="7A0078"/>
      </a:accent2>
      <a:accent3>
        <a:srgbClr val="D30F64"/>
      </a:accent3>
      <a:accent4>
        <a:srgbClr val="006FC9"/>
      </a:accent4>
      <a:accent5>
        <a:srgbClr val="00FFFF"/>
      </a:accent5>
      <a:accent6>
        <a:srgbClr val="EEB902"/>
      </a:accent6>
      <a:hlink>
        <a:srgbClr val="D30F64"/>
      </a:hlink>
      <a:folHlink>
        <a:srgbClr val="D30F64"/>
      </a:folHlink>
    </a:clrScheme>
    <a:fontScheme name="Custom 7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2000">
              <a:schemeClr val="accent1"/>
            </a:gs>
            <a:gs pos="100000">
              <a:schemeClr val="accent3"/>
            </a:gs>
          </a:gsLst>
          <a:lin ang="0" scaled="1"/>
          <a:tileRect/>
        </a:gra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Fun_MO - v6" id="{A0D08BF4-A6B2-4810-A990-861B25D0A27E}" vid="{9CA1A813-01EE-4EED-9E0D-BBBA258A4E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2024DF7-0783-4549-86B7-A48B29FBA9C2}">
  <ds:schemaRefs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microsoft.com/sharepoint/v3"/>
    <ds:schemaRef ds:uri="http://purl.org/dc/elements/1.1/"/>
    <ds:schemaRef ds:uri="http://schemas.microsoft.com/office/2006/metadata/properties"/>
    <ds:schemaRef ds:uri="6dc4bcd6-49db-4c07-9060-8acfc67cef9f"/>
    <ds:schemaRef ds:uri="http://schemas.openxmlformats.org/package/2006/metadata/core-properties"/>
    <ds:schemaRef ds:uri="fb0879af-3eba-417a-a55a-ffe6dcd6ca77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576</Words>
  <Application>Microsoft Office PowerPoint</Application>
  <PresentationFormat>Widescreen</PresentationFormat>
  <Paragraphs>87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</vt:lpstr>
      <vt:lpstr>Office Theme</vt:lpstr>
      <vt:lpstr>Placement Opportunities </vt:lpstr>
      <vt:lpstr>Summary</vt:lpstr>
      <vt:lpstr>Placement</vt:lpstr>
      <vt:lpstr>LC</vt:lpstr>
      <vt:lpstr>PGL</vt:lpstr>
      <vt:lpstr>NATS</vt:lpstr>
      <vt:lpstr>Graduate Scheme</vt:lpstr>
      <vt:lpstr>Overview</vt:lpstr>
      <vt:lpstr>Questions?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2019-10-18T15:31:35Z</dcterms:created>
  <dcterms:modified xsi:type="dcterms:W3CDTF">2019-11-18T19:20:04Z</dcterms:modified>
</cp:coreProperties>
</file>