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7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0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592" r:id="rId27"/>
    <p:sldId id="303" r:id="rId28"/>
    <p:sldId id="596" r:id="rId29"/>
    <p:sldId id="597" r:id="rId30"/>
    <p:sldId id="330" r:id="rId31"/>
    <p:sldId id="598" r:id="rId32"/>
    <p:sldId id="599" r:id="rId33"/>
    <p:sldId id="445" r:id="rId34"/>
    <p:sldId id="297" r:id="rId35"/>
    <p:sldId id="419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37"/>
  </p:normalViewPr>
  <p:slideViewPr>
    <p:cSldViewPr snapToGrid="0" snapToObjects="1">
      <p:cViewPr varScale="1">
        <p:scale>
          <a:sx n="90" d="100"/>
          <a:sy n="90" d="100"/>
        </p:scale>
        <p:origin x="232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AC979A-28BE-4B03-B56F-97BFF5FDAF2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4B27CA6-E790-4E47-A530-1AFBEFE92021}">
      <dgm:prSet/>
      <dgm:spPr/>
      <dgm:t>
        <a:bodyPr/>
        <a:lstStyle/>
        <a:p>
          <a:r>
            <a:rPr lang="en-US"/>
            <a:t>Definitions</a:t>
          </a:r>
        </a:p>
      </dgm:t>
    </dgm:pt>
    <dgm:pt modelId="{E4F2C481-2D07-4959-90D3-4DB6DBA8BFB8}" type="parTrans" cxnId="{9AD90BA9-E2F9-4B75-A0F4-87452E7BC326}">
      <dgm:prSet/>
      <dgm:spPr/>
      <dgm:t>
        <a:bodyPr/>
        <a:lstStyle/>
        <a:p>
          <a:endParaRPr lang="en-US"/>
        </a:p>
      </dgm:t>
    </dgm:pt>
    <dgm:pt modelId="{3E011958-9105-4DFA-99CA-9EFF4C4BF363}" type="sibTrans" cxnId="{9AD90BA9-E2F9-4B75-A0F4-87452E7BC326}">
      <dgm:prSet/>
      <dgm:spPr/>
      <dgm:t>
        <a:bodyPr/>
        <a:lstStyle/>
        <a:p>
          <a:endParaRPr lang="en-US"/>
        </a:p>
      </dgm:t>
    </dgm:pt>
    <dgm:pt modelId="{A3E669E5-2CBA-4ED8-B4DE-A65640F6E087}">
      <dgm:prSet/>
      <dgm:spPr/>
      <dgm:t>
        <a:bodyPr/>
        <a:lstStyle/>
        <a:p>
          <a:r>
            <a:rPr lang="en-US"/>
            <a:t>Background</a:t>
          </a:r>
        </a:p>
      </dgm:t>
    </dgm:pt>
    <dgm:pt modelId="{2E46ADC1-2DFC-4764-9574-6BFDEFD47501}" type="parTrans" cxnId="{2B5D244C-D7F4-42B0-93BD-E5087E3E473A}">
      <dgm:prSet/>
      <dgm:spPr/>
      <dgm:t>
        <a:bodyPr/>
        <a:lstStyle/>
        <a:p>
          <a:endParaRPr lang="en-US"/>
        </a:p>
      </dgm:t>
    </dgm:pt>
    <dgm:pt modelId="{B3D55445-CDFC-44C1-8CB8-53A75C5865A7}" type="sibTrans" cxnId="{2B5D244C-D7F4-42B0-93BD-E5087E3E473A}">
      <dgm:prSet/>
      <dgm:spPr/>
      <dgm:t>
        <a:bodyPr/>
        <a:lstStyle/>
        <a:p>
          <a:endParaRPr lang="en-US"/>
        </a:p>
      </dgm:t>
    </dgm:pt>
    <dgm:pt modelId="{33A5B701-9456-429F-96E2-46B715909EC8}">
      <dgm:prSet/>
      <dgm:spPr/>
      <dgm:t>
        <a:bodyPr/>
        <a:lstStyle/>
        <a:p>
          <a:r>
            <a:rPr lang="en-US"/>
            <a:t>Historic Perspective</a:t>
          </a:r>
        </a:p>
      </dgm:t>
    </dgm:pt>
    <dgm:pt modelId="{65FB013F-DC1D-4B9C-8805-586F4126500C}" type="parTrans" cxnId="{8546484C-8527-435E-9406-ADE25F81A705}">
      <dgm:prSet/>
      <dgm:spPr/>
      <dgm:t>
        <a:bodyPr/>
        <a:lstStyle/>
        <a:p>
          <a:endParaRPr lang="en-US"/>
        </a:p>
      </dgm:t>
    </dgm:pt>
    <dgm:pt modelId="{382B63F4-160D-462C-ADEA-ACA0CD2C8657}" type="sibTrans" cxnId="{8546484C-8527-435E-9406-ADE25F81A705}">
      <dgm:prSet/>
      <dgm:spPr/>
      <dgm:t>
        <a:bodyPr/>
        <a:lstStyle/>
        <a:p>
          <a:endParaRPr lang="en-US"/>
        </a:p>
      </dgm:t>
    </dgm:pt>
    <dgm:pt modelId="{B81FB969-C096-4B75-BEBC-8F3371FF2471}">
      <dgm:prSet/>
      <dgm:spPr/>
      <dgm:t>
        <a:bodyPr/>
        <a:lstStyle/>
        <a:p>
          <a:r>
            <a:rPr lang="en-US"/>
            <a:t>Attack Surfaces</a:t>
          </a:r>
        </a:p>
      </dgm:t>
    </dgm:pt>
    <dgm:pt modelId="{255965F1-805F-423A-A16F-BC66B14E3159}" type="parTrans" cxnId="{F71FFB40-7D7C-41BC-8AF5-5BEB2F81C74B}">
      <dgm:prSet/>
      <dgm:spPr/>
      <dgm:t>
        <a:bodyPr/>
        <a:lstStyle/>
        <a:p>
          <a:endParaRPr lang="en-US"/>
        </a:p>
      </dgm:t>
    </dgm:pt>
    <dgm:pt modelId="{7464E2F5-B871-4C69-A914-AF123BFA45EA}" type="sibTrans" cxnId="{F71FFB40-7D7C-41BC-8AF5-5BEB2F81C74B}">
      <dgm:prSet/>
      <dgm:spPr/>
      <dgm:t>
        <a:bodyPr/>
        <a:lstStyle/>
        <a:p>
          <a:endParaRPr lang="en-US"/>
        </a:p>
      </dgm:t>
    </dgm:pt>
    <dgm:pt modelId="{E886899A-F6FA-45C7-B3D0-3196A67DE32F}">
      <dgm:prSet/>
      <dgm:spPr/>
      <dgm:t>
        <a:bodyPr/>
        <a:lstStyle/>
        <a:p>
          <a:r>
            <a:rPr lang="en-US"/>
            <a:t>Attack Outcomes</a:t>
          </a:r>
        </a:p>
      </dgm:t>
    </dgm:pt>
    <dgm:pt modelId="{5749E750-FDAF-4E72-A255-9C1413B755A1}" type="parTrans" cxnId="{75A774D2-08DA-4C68-9F61-DBD653E873AA}">
      <dgm:prSet/>
      <dgm:spPr/>
      <dgm:t>
        <a:bodyPr/>
        <a:lstStyle/>
        <a:p>
          <a:endParaRPr lang="en-US"/>
        </a:p>
      </dgm:t>
    </dgm:pt>
    <dgm:pt modelId="{0D9986DC-BA0D-44C2-B36F-E23D1C3CBA24}" type="sibTrans" cxnId="{75A774D2-08DA-4C68-9F61-DBD653E873AA}">
      <dgm:prSet/>
      <dgm:spPr/>
      <dgm:t>
        <a:bodyPr/>
        <a:lstStyle/>
        <a:p>
          <a:endParaRPr lang="en-US"/>
        </a:p>
      </dgm:t>
    </dgm:pt>
    <dgm:pt modelId="{80578FCD-8F2F-41D9-AD1B-D4C8190DE63A}">
      <dgm:prSet/>
      <dgm:spPr/>
      <dgm:t>
        <a:bodyPr/>
        <a:lstStyle/>
        <a:p>
          <a:r>
            <a:rPr lang="en-US"/>
            <a:t>Mitigation Techniques</a:t>
          </a:r>
        </a:p>
      </dgm:t>
    </dgm:pt>
    <dgm:pt modelId="{80727F08-278A-4EC9-8797-A914F16E188B}" type="parTrans" cxnId="{5660A156-4D5B-41B0-AEBE-8882AE07288F}">
      <dgm:prSet/>
      <dgm:spPr/>
      <dgm:t>
        <a:bodyPr/>
        <a:lstStyle/>
        <a:p>
          <a:endParaRPr lang="en-US"/>
        </a:p>
      </dgm:t>
    </dgm:pt>
    <dgm:pt modelId="{8F416B1C-F1CD-4AE7-AAA1-6C416472B116}" type="sibTrans" cxnId="{5660A156-4D5B-41B0-AEBE-8882AE07288F}">
      <dgm:prSet/>
      <dgm:spPr/>
      <dgm:t>
        <a:bodyPr/>
        <a:lstStyle/>
        <a:p>
          <a:endParaRPr lang="en-US"/>
        </a:p>
      </dgm:t>
    </dgm:pt>
    <dgm:pt modelId="{8DDF365F-6D7A-42D5-B9A1-D049A72236F4}">
      <dgm:prSet/>
      <dgm:spPr/>
      <dgm:t>
        <a:bodyPr/>
        <a:lstStyle/>
        <a:p>
          <a:r>
            <a:rPr lang="en-US"/>
            <a:t>Points of Failure</a:t>
          </a:r>
        </a:p>
      </dgm:t>
    </dgm:pt>
    <dgm:pt modelId="{DE88D2A6-F8B8-4CB2-8F6E-B10B5F10669B}" type="parTrans" cxnId="{F6C129FA-921B-4394-9509-FBF4825384B9}">
      <dgm:prSet/>
      <dgm:spPr/>
      <dgm:t>
        <a:bodyPr/>
        <a:lstStyle/>
        <a:p>
          <a:endParaRPr lang="en-US"/>
        </a:p>
      </dgm:t>
    </dgm:pt>
    <dgm:pt modelId="{890ECCBC-E6A5-4007-B7D0-9751DF4EF9B3}" type="sibTrans" cxnId="{F6C129FA-921B-4394-9509-FBF4825384B9}">
      <dgm:prSet/>
      <dgm:spPr/>
      <dgm:t>
        <a:bodyPr/>
        <a:lstStyle/>
        <a:p>
          <a:endParaRPr lang="en-US"/>
        </a:p>
      </dgm:t>
    </dgm:pt>
    <dgm:pt modelId="{EC23224C-7C8A-4272-87DD-51481FBBFF67}">
      <dgm:prSet/>
      <dgm:spPr/>
      <dgm:t>
        <a:bodyPr/>
        <a:lstStyle/>
        <a:p>
          <a:r>
            <a:rPr lang="en-US"/>
            <a:t>Legislation and Policy</a:t>
          </a:r>
        </a:p>
      </dgm:t>
    </dgm:pt>
    <dgm:pt modelId="{B8879CC2-D66B-4CA7-9661-0E94BEE61DDF}" type="parTrans" cxnId="{BD72F1E7-015D-4790-86AE-9EA9298E81B1}">
      <dgm:prSet/>
      <dgm:spPr/>
      <dgm:t>
        <a:bodyPr/>
        <a:lstStyle/>
        <a:p>
          <a:endParaRPr lang="en-US"/>
        </a:p>
      </dgm:t>
    </dgm:pt>
    <dgm:pt modelId="{F28A00BF-BDE6-4877-BFA1-29E3D0E1CBC8}" type="sibTrans" cxnId="{BD72F1E7-015D-4790-86AE-9EA9298E81B1}">
      <dgm:prSet/>
      <dgm:spPr/>
      <dgm:t>
        <a:bodyPr/>
        <a:lstStyle/>
        <a:p>
          <a:endParaRPr lang="en-US"/>
        </a:p>
      </dgm:t>
    </dgm:pt>
    <dgm:pt modelId="{0BA73DB7-7B4A-944D-B766-28955E7CC30A}" type="pres">
      <dgm:prSet presAssocID="{B1AC979A-28BE-4B03-B56F-97BFF5FDAF27}" presName="linear" presStyleCnt="0">
        <dgm:presLayoutVars>
          <dgm:animLvl val="lvl"/>
          <dgm:resizeHandles val="exact"/>
        </dgm:presLayoutVars>
      </dgm:prSet>
      <dgm:spPr/>
    </dgm:pt>
    <dgm:pt modelId="{FE189784-CF60-8942-AE41-E499DBA9E6AF}" type="pres">
      <dgm:prSet presAssocID="{54B27CA6-E790-4E47-A530-1AFBEFE92021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5826018E-A589-304F-95F2-3071DA437CE9}" type="pres">
      <dgm:prSet presAssocID="{3E011958-9105-4DFA-99CA-9EFF4C4BF363}" presName="spacer" presStyleCnt="0"/>
      <dgm:spPr/>
    </dgm:pt>
    <dgm:pt modelId="{E17E3C52-0E5F-F549-ADBF-9AE27659499C}" type="pres">
      <dgm:prSet presAssocID="{A3E669E5-2CBA-4ED8-B4DE-A65640F6E087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43EF4DF8-3C79-6147-AAF4-598B3DEE56EB}" type="pres">
      <dgm:prSet presAssocID="{B3D55445-CDFC-44C1-8CB8-53A75C5865A7}" presName="spacer" presStyleCnt="0"/>
      <dgm:spPr/>
    </dgm:pt>
    <dgm:pt modelId="{407F531A-002D-1C48-88A3-A5DE07118D1A}" type="pres">
      <dgm:prSet presAssocID="{33A5B701-9456-429F-96E2-46B715909EC8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06F5475B-2496-4547-AE79-55695FE2FAE0}" type="pres">
      <dgm:prSet presAssocID="{382B63F4-160D-462C-ADEA-ACA0CD2C8657}" presName="spacer" presStyleCnt="0"/>
      <dgm:spPr/>
    </dgm:pt>
    <dgm:pt modelId="{AAAD2A73-52C6-3747-A663-15556FD7872E}" type="pres">
      <dgm:prSet presAssocID="{B81FB969-C096-4B75-BEBC-8F3371FF247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E2491E17-50AF-0345-8845-E4B6F0442CC0}" type="pres">
      <dgm:prSet presAssocID="{7464E2F5-B871-4C69-A914-AF123BFA45EA}" presName="spacer" presStyleCnt="0"/>
      <dgm:spPr/>
    </dgm:pt>
    <dgm:pt modelId="{1F071081-4985-4941-9421-0ECB27531318}" type="pres">
      <dgm:prSet presAssocID="{E886899A-F6FA-45C7-B3D0-3196A67DE32F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816C4653-FA2C-A34C-AD35-341F9F8F1D5C}" type="pres">
      <dgm:prSet presAssocID="{0D9986DC-BA0D-44C2-B36F-E23D1C3CBA24}" presName="spacer" presStyleCnt="0"/>
      <dgm:spPr/>
    </dgm:pt>
    <dgm:pt modelId="{920C89EC-876B-8846-8FD6-5518082EE5A0}" type="pres">
      <dgm:prSet presAssocID="{80578FCD-8F2F-41D9-AD1B-D4C8190DE63A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BB1B1B88-EF51-FA44-B0C6-753E58C2D926}" type="pres">
      <dgm:prSet presAssocID="{8F416B1C-F1CD-4AE7-AAA1-6C416472B116}" presName="spacer" presStyleCnt="0"/>
      <dgm:spPr/>
    </dgm:pt>
    <dgm:pt modelId="{C3E0CE64-011A-F24C-BD1D-671365C6BE2E}" type="pres">
      <dgm:prSet presAssocID="{8DDF365F-6D7A-42D5-B9A1-D049A72236F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F0A561F5-4A05-2A43-B1B7-E90CEB8A32BC}" type="pres">
      <dgm:prSet presAssocID="{890ECCBC-E6A5-4007-B7D0-9751DF4EF9B3}" presName="spacer" presStyleCnt="0"/>
      <dgm:spPr/>
    </dgm:pt>
    <dgm:pt modelId="{FACAA1BA-BE9F-8148-9AD3-A8F94DB05E88}" type="pres">
      <dgm:prSet presAssocID="{EC23224C-7C8A-4272-87DD-51481FBBFF67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E99F1A0A-6577-5247-ACEA-A9242E5879AE}" type="presOf" srcId="{A3E669E5-2CBA-4ED8-B4DE-A65640F6E087}" destId="{E17E3C52-0E5F-F549-ADBF-9AE27659499C}" srcOrd="0" destOrd="0" presId="urn:microsoft.com/office/officeart/2005/8/layout/vList2"/>
    <dgm:cxn modelId="{347E7D18-1E0D-AA45-B961-B112F1257E8C}" type="presOf" srcId="{B81FB969-C096-4B75-BEBC-8F3371FF2471}" destId="{AAAD2A73-52C6-3747-A663-15556FD7872E}" srcOrd="0" destOrd="0" presId="urn:microsoft.com/office/officeart/2005/8/layout/vList2"/>
    <dgm:cxn modelId="{278E5C3B-4DB5-FA4F-BC6C-2D95434CE1B1}" type="presOf" srcId="{8DDF365F-6D7A-42D5-B9A1-D049A72236F4}" destId="{C3E0CE64-011A-F24C-BD1D-671365C6BE2E}" srcOrd="0" destOrd="0" presId="urn:microsoft.com/office/officeart/2005/8/layout/vList2"/>
    <dgm:cxn modelId="{F71FFB40-7D7C-41BC-8AF5-5BEB2F81C74B}" srcId="{B1AC979A-28BE-4B03-B56F-97BFF5FDAF27}" destId="{B81FB969-C096-4B75-BEBC-8F3371FF2471}" srcOrd="3" destOrd="0" parTransId="{255965F1-805F-423A-A16F-BC66B14E3159}" sibTransId="{7464E2F5-B871-4C69-A914-AF123BFA45EA}"/>
    <dgm:cxn modelId="{2B5D244C-D7F4-42B0-93BD-E5087E3E473A}" srcId="{B1AC979A-28BE-4B03-B56F-97BFF5FDAF27}" destId="{A3E669E5-2CBA-4ED8-B4DE-A65640F6E087}" srcOrd="1" destOrd="0" parTransId="{2E46ADC1-2DFC-4764-9574-6BFDEFD47501}" sibTransId="{B3D55445-CDFC-44C1-8CB8-53A75C5865A7}"/>
    <dgm:cxn modelId="{8546484C-8527-435E-9406-ADE25F81A705}" srcId="{B1AC979A-28BE-4B03-B56F-97BFF5FDAF27}" destId="{33A5B701-9456-429F-96E2-46B715909EC8}" srcOrd="2" destOrd="0" parTransId="{65FB013F-DC1D-4B9C-8805-586F4126500C}" sibTransId="{382B63F4-160D-462C-ADEA-ACA0CD2C8657}"/>
    <dgm:cxn modelId="{5660A156-4D5B-41B0-AEBE-8882AE07288F}" srcId="{B1AC979A-28BE-4B03-B56F-97BFF5FDAF27}" destId="{80578FCD-8F2F-41D9-AD1B-D4C8190DE63A}" srcOrd="5" destOrd="0" parTransId="{80727F08-278A-4EC9-8797-A914F16E188B}" sibTransId="{8F416B1C-F1CD-4AE7-AAA1-6C416472B116}"/>
    <dgm:cxn modelId="{7E59A472-4C8F-3647-8EA6-B551F31BF191}" type="presOf" srcId="{54B27CA6-E790-4E47-A530-1AFBEFE92021}" destId="{FE189784-CF60-8942-AE41-E499DBA9E6AF}" srcOrd="0" destOrd="0" presId="urn:microsoft.com/office/officeart/2005/8/layout/vList2"/>
    <dgm:cxn modelId="{3A4E487C-3C5F-1641-ABD2-5C0CDAAFDB1C}" type="presOf" srcId="{80578FCD-8F2F-41D9-AD1B-D4C8190DE63A}" destId="{920C89EC-876B-8846-8FD6-5518082EE5A0}" srcOrd="0" destOrd="0" presId="urn:microsoft.com/office/officeart/2005/8/layout/vList2"/>
    <dgm:cxn modelId="{9AD90BA9-E2F9-4B75-A0F4-87452E7BC326}" srcId="{B1AC979A-28BE-4B03-B56F-97BFF5FDAF27}" destId="{54B27CA6-E790-4E47-A530-1AFBEFE92021}" srcOrd="0" destOrd="0" parTransId="{E4F2C481-2D07-4959-90D3-4DB6DBA8BFB8}" sibTransId="{3E011958-9105-4DFA-99CA-9EFF4C4BF363}"/>
    <dgm:cxn modelId="{2B5FC9B8-1B9E-6245-B78F-FE4E3C8845D1}" type="presOf" srcId="{EC23224C-7C8A-4272-87DD-51481FBBFF67}" destId="{FACAA1BA-BE9F-8148-9AD3-A8F94DB05E88}" srcOrd="0" destOrd="0" presId="urn:microsoft.com/office/officeart/2005/8/layout/vList2"/>
    <dgm:cxn modelId="{6EC2AFC0-8DAC-8146-9768-D90C39C3128A}" type="presOf" srcId="{33A5B701-9456-429F-96E2-46B715909EC8}" destId="{407F531A-002D-1C48-88A3-A5DE07118D1A}" srcOrd="0" destOrd="0" presId="urn:microsoft.com/office/officeart/2005/8/layout/vList2"/>
    <dgm:cxn modelId="{75A774D2-08DA-4C68-9F61-DBD653E873AA}" srcId="{B1AC979A-28BE-4B03-B56F-97BFF5FDAF27}" destId="{E886899A-F6FA-45C7-B3D0-3196A67DE32F}" srcOrd="4" destOrd="0" parTransId="{5749E750-FDAF-4E72-A255-9C1413B755A1}" sibTransId="{0D9986DC-BA0D-44C2-B36F-E23D1C3CBA24}"/>
    <dgm:cxn modelId="{8BC0D9E0-59DD-B74A-895A-6E8736FA3C7B}" type="presOf" srcId="{B1AC979A-28BE-4B03-B56F-97BFF5FDAF27}" destId="{0BA73DB7-7B4A-944D-B766-28955E7CC30A}" srcOrd="0" destOrd="0" presId="urn:microsoft.com/office/officeart/2005/8/layout/vList2"/>
    <dgm:cxn modelId="{BD72F1E7-015D-4790-86AE-9EA9298E81B1}" srcId="{B1AC979A-28BE-4B03-B56F-97BFF5FDAF27}" destId="{EC23224C-7C8A-4272-87DD-51481FBBFF67}" srcOrd="7" destOrd="0" parTransId="{B8879CC2-D66B-4CA7-9661-0E94BEE61DDF}" sibTransId="{F28A00BF-BDE6-4877-BFA1-29E3D0E1CBC8}"/>
    <dgm:cxn modelId="{E07409F7-BEFC-EA4D-976F-959F4F2F7AF8}" type="presOf" srcId="{E886899A-F6FA-45C7-B3D0-3196A67DE32F}" destId="{1F071081-4985-4941-9421-0ECB27531318}" srcOrd="0" destOrd="0" presId="urn:microsoft.com/office/officeart/2005/8/layout/vList2"/>
    <dgm:cxn modelId="{F6C129FA-921B-4394-9509-FBF4825384B9}" srcId="{B1AC979A-28BE-4B03-B56F-97BFF5FDAF27}" destId="{8DDF365F-6D7A-42D5-B9A1-D049A72236F4}" srcOrd="6" destOrd="0" parTransId="{DE88D2A6-F8B8-4CB2-8F6E-B10B5F10669B}" sibTransId="{890ECCBC-E6A5-4007-B7D0-9751DF4EF9B3}"/>
    <dgm:cxn modelId="{25DDAFD1-8EA0-494E-8850-174A95032C1B}" type="presParOf" srcId="{0BA73DB7-7B4A-944D-B766-28955E7CC30A}" destId="{FE189784-CF60-8942-AE41-E499DBA9E6AF}" srcOrd="0" destOrd="0" presId="urn:microsoft.com/office/officeart/2005/8/layout/vList2"/>
    <dgm:cxn modelId="{E26B208D-6916-9C40-BABE-8F48B1067381}" type="presParOf" srcId="{0BA73DB7-7B4A-944D-B766-28955E7CC30A}" destId="{5826018E-A589-304F-95F2-3071DA437CE9}" srcOrd="1" destOrd="0" presId="urn:microsoft.com/office/officeart/2005/8/layout/vList2"/>
    <dgm:cxn modelId="{E5BCA85C-1527-FF48-B61B-1FE4DD6F57D8}" type="presParOf" srcId="{0BA73DB7-7B4A-944D-B766-28955E7CC30A}" destId="{E17E3C52-0E5F-F549-ADBF-9AE27659499C}" srcOrd="2" destOrd="0" presId="urn:microsoft.com/office/officeart/2005/8/layout/vList2"/>
    <dgm:cxn modelId="{2A381714-75A3-7140-8CD6-F2FF97322FA9}" type="presParOf" srcId="{0BA73DB7-7B4A-944D-B766-28955E7CC30A}" destId="{43EF4DF8-3C79-6147-AAF4-598B3DEE56EB}" srcOrd="3" destOrd="0" presId="urn:microsoft.com/office/officeart/2005/8/layout/vList2"/>
    <dgm:cxn modelId="{C3B9AF04-9DB2-394C-8635-9FE885E32769}" type="presParOf" srcId="{0BA73DB7-7B4A-944D-B766-28955E7CC30A}" destId="{407F531A-002D-1C48-88A3-A5DE07118D1A}" srcOrd="4" destOrd="0" presId="urn:microsoft.com/office/officeart/2005/8/layout/vList2"/>
    <dgm:cxn modelId="{A5827FBA-2344-434E-BF28-610F4DF046DA}" type="presParOf" srcId="{0BA73DB7-7B4A-944D-B766-28955E7CC30A}" destId="{06F5475B-2496-4547-AE79-55695FE2FAE0}" srcOrd="5" destOrd="0" presId="urn:microsoft.com/office/officeart/2005/8/layout/vList2"/>
    <dgm:cxn modelId="{E46EFEE7-8DA9-2846-8FBC-EFF81918CF9D}" type="presParOf" srcId="{0BA73DB7-7B4A-944D-B766-28955E7CC30A}" destId="{AAAD2A73-52C6-3747-A663-15556FD7872E}" srcOrd="6" destOrd="0" presId="urn:microsoft.com/office/officeart/2005/8/layout/vList2"/>
    <dgm:cxn modelId="{CC4CCCE1-47DF-1A4B-A570-0F7BE9CE67E1}" type="presParOf" srcId="{0BA73DB7-7B4A-944D-B766-28955E7CC30A}" destId="{E2491E17-50AF-0345-8845-E4B6F0442CC0}" srcOrd="7" destOrd="0" presId="urn:microsoft.com/office/officeart/2005/8/layout/vList2"/>
    <dgm:cxn modelId="{7C08826A-0BCC-B041-9E65-B77FE5C1EBBD}" type="presParOf" srcId="{0BA73DB7-7B4A-944D-B766-28955E7CC30A}" destId="{1F071081-4985-4941-9421-0ECB27531318}" srcOrd="8" destOrd="0" presId="urn:microsoft.com/office/officeart/2005/8/layout/vList2"/>
    <dgm:cxn modelId="{28A7642A-BA9A-474C-95ED-1D9558366D29}" type="presParOf" srcId="{0BA73DB7-7B4A-944D-B766-28955E7CC30A}" destId="{816C4653-FA2C-A34C-AD35-341F9F8F1D5C}" srcOrd="9" destOrd="0" presId="urn:microsoft.com/office/officeart/2005/8/layout/vList2"/>
    <dgm:cxn modelId="{4CA3B4AF-3B7F-9849-8CF3-470E60719F77}" type="presParOf" srcId="{0BA73DB7-7B4A-944D-B766-28955E7CC30A}" destId="{920C89EC-876B-8846-8FD6-5518082EE5A0}" srcOrd="10" destOrd="0" presId="urn:microsoft.com/office/officeart/2005/8/layout/vList2"/>
    <dgm:cxn modelId="{893EA172-E898-C548-BBA8-743EA8A94BFD}" type="presParOf" srcId="{0BA73DB7-7B4A-944D-B766-28955E7CC30A}" destId="{BB1B1B88-EF51-FA44-B0C6-753E58C2D926}" srcOrd="11" destOrd="0" presId="urn:microsoft.com/office/officeart/2005/8/layout/vList2"/>
    <dgm:cxn modelId="{C4F8DDEE-D718-934D-8404-900EB0B441F3}" type="presParOf" srcId="{0BA73DB7-7B4A-944D-B766-28955E7CC30A}" destId="{C3E0CE64-011A-F24C-BD1D-671365C6BE2E}" srcOrd="12" destOrd="0" presId="urn:microsoft.com/office/officeart/2005/8/layout/vList2"/>
    <dgm:cxn modelId="{AE3E5B88-297D-1744-AB28-E6FA704B17EF}" type="presParOf" srcId="{0BA73DB7-7B4A-944D-B766-28955E7CC30A}" destId="{F0A561F5-4A05-2A43-B1B7-E90CEB8A32BC}" srcOrd="13" destOrd="0" presId="urn:microsoft.com/office/officeart/2005/8/layout/vList2"/>
    <dgm:cxn modelId="{A0D1B043-E0DA-AA4B-B523-F21BEECCC39A}" type="presParOf" srcId="{0BA73DB7-7B4A-944D-B766-28955E7CC30A}" destId="{FACAA1BA-BE9F-8148-9AD3-A8F94DB05E88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9A1C6C-FC1D-40E4-8B7F-AB04D3BD9D7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CB4025A-3D85-4624-A543-BB89428FE344}">
      <dgm:prSet/>
      <dgm:spPr/>
      <dgm:t>
        <a:bodyPr/>
        <a:lstStyle/>
        <a:p>
          <a:r>
            <a:rPr lang="en-US"/>
            <a:t>It is the term we provide for the operations in an office that aids in the running of the organization</a:t>
          </a:r>
        </a:p>
      </dgm:t>
    </dgm:pt>
    <dgm:pt modelId="{3F0E70F8-D723-4AFA-BE38-644928D132FE}" type="parTrans" cxnId="{2DE52BC8-5F83-4B44-9A32-3AA6EF18676B}">
      <dgm:prSet/>
      <dgm:spPr/>
      <dgm:t>
        <a:bodyPr/>
        <a:lstStyle/>
        <a:p>
          <a:endParaRPr lang="en-US"/>
        </a:p>
      </dgm:t>
    </dgm:pt>
    <dgm:pt modelId="{27292065-5A62-44BD-8872-7BD0C844AABC}" type="sibTrans" cxnId="{2DE52BC8-5F83-4B44-9A32-3AA6EF18676B}">
      <dgm:prSet/>
      <dgm:spPr/>
      <dgm:t>
        <a:bodyPr/>
        <a:lstStyle/>
        <a:p>
          <a:endParaRPr lang="en-US"/>
        </a:p>
      </dgm:t>
    </dgm:pt>
    <dgm:pt modelId="{3D2F4979-36DE-48CC-841F-037506501A60}">
      <dgm:prSet/>
      <dgm:spPr/>
      <dgm:t>
        <a:bodyPr/>
        <a:lstStyle/>
        <a:p>
          <a:r>
            <a:rPr lang="en-US"/>
            <a:t>This includes the business skills and the resources we us in maintaining this</a:t>
          </a:r>
        </a:p>
      </dgm:t>
    </dgm:pt>
    <dgm:pt modelId="{2F972604-6CD2-4EC9-B251-6E79AD9A205C}" type="parTrans" cxnId="{2233CED5-D31A-4AEC-8723-A808C4C4C530}">
      <dgm:prSet/>
      <dgm:spPr/>
      <dgm:t>
        <a:bodyPr/>
        <a:lstStyle/>
        <a:p>
          <a:endParaRPr lang="en-US"/>
        </a:p>
      </dgm:t>
    </dgm:pt>
    <dgm:pt modelId="{2FDC049D-6212-4214-BCF9-4276FCBB9814}" type="sibTrans" cxnId="{2233CED5-D31A-4AEC-8723-A808C4C4C530}">
      <dgm:prSet/>
      <dgm:spPr/>
      <dgm:t>
        <a:bodyPr/>
        <a:lstStyle/>
        <a:p>
          <a:endParaRPr lang="en-US"/>
        </a:p>
      </dgm:t>
    </dgm:pt>
    <dgm:pt modelId="{DB82CA73-8E8A-7D4D-AF09-A8058C54EA4A}" type="pres">
      <dgm:prSet presAssocID="{389A1C6C-FC1D-40E4-8B7F-AB04D3BD9D7B}" presName="linear" presStyleCnt="0">
        <dgm:presLayoutVars>
          <dgm:animLvl val="lvl"/>
          <dgm:resizeHandles val="exact"/>
        </dgm:presLayoutVars>
      </dgm:prSet>
      <dgm:spPr/>
    </dgm:pt>
    <dgm:pt modelId="{5D86CA49-8C38-9745-A374-A99D57ABE1E0}" type="pres">
      <dgm:prSet presAssocID="{7CB4025A-3D85-4624-A543-BB89428FE34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38B6638-CCC6-A649-9966-F7B6309FAA34}" type="pres">
      <dgm:prSet presAssocID="{27292065-5A62-44BD-8872-7BD0C844AABC}" presName="spacer" presStyleCnt="0"/>
      <dgm:spPr/>
    </dgm:pt>
    <dgm:pt modelId="{9D882E01-B791-2142-B368-1577DE4498AA}" type="pres">
      <dgm:prSet presAssocID="{3D2F4979-36DE-48CC-841F-037506501A6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F61870E-662C-0040-AF32-2CC54773A9BB}" type="presOf" srcId="{3D2F4979-36DE-48CC-841F-037506501A60}" destId="{9D882E01-B791-2142-B368-1577DE4498AA}" srcOrd="0" destOrd="0" presId="urn:microsoft.com/office/officeart/2005/8/layout/vList2"/>
    <dgm:cxn modelId="{2DE52BC8-5F83-4B44-9A32-3AA6EF18676B}" srcId="{389A1C6C-FC1D-40E4-8B7F-AB04D3BD9D7B}" destId="{7CB4025A-3D85-4624-A543-BB89428FE344}" srcOrd="0" destOrd="0" parTransId="{3F0E70F8-D723-4AFA-BE38-644928D132FE}" sibTransId="{27292065-5A62-44BD-8872-7BD0C844AABC}"/>
    <dgm:cxn modelId="{2233CED5-D31A-4AEC-8723-A808C4C4C530}" srcId="{389A1C6C-FC1D-40E4-8B7F-AB04D3BD9D7B}" destId="{3D2F4979-36DE-48CC-841F-037506501A60}" srcOrd="1" destOrd="0" parTransId="{2F972604-6CD2-4EC9-B251-6E79AD9A205C}" sibTransId="{2FDC049D-6212-4214-BCF9-4276FCBB9814}"/>
    <dgm:cxn modelId="{150171DF-D7FC-8542-97FF-85F063428725}" type="presOf" srcId="{389A1C6C-FC1D-40E4-8B7F-AB04D3BD9D7B}" destId="{DB82CA73-8E8A-7D4D-AF09-A8058C54EA4A}" srcOrd="0" destOrd="0" presId="urn:microsoft.com/office/officeart/2005/8/layout/vList2"/>
    <dgm:cxn modelId="{FC4054EF-6ED9-7245-B228-D9BB2B2FC16E}" type="presOf" srcId="{7CB4025A-3D85-4624-A543-BB89428FE344}" destId="{5D86CA49-8C38-9745-A374-A99D57ABE1E0}" srcOrd="0" destOrd="0" presId="urn:microsoft.com/office/officeart/2005/8/layout/vList2"/>
    <dgm:cxn modelId="{385B4FE4-B6B5-5C4F-A779-CFB351448781}" type="presParOf" srcId="{DB82CA73-8E8A-7D4D-AF09-A8058C54EA4A}" destId="{5D86CA49-8C38-9745-A374-A99D57ABE1E0}" srcOrd="0" destOrd="0" presId="urn:microsoft.com/office/officeart/2005/8/layout/vList2"/>
    <dgm:cxn modelId="{89881180-1C94-E944-BCC6-827A84F94C11}" type="presParOf" srcId="{DB82CA73-8E8A-7D4D-AF09-A8058C54EA4A}" destId="{138B6638-CCC6-A649-9966-F7B6309FAA34}" srcOrd="1" destOrd="0" presId="urn:microsoft.com/office/officeart/2005/8/layout/vList2"/>
    <dgm:cxn modelId="{88A2DA79-BFE9-A843-B5C9-E23EDE0B1509}" type="presParOf" srcId="{DB82CA73-8E8A-7D4D-AF09-A8058C54EA4A}" destId="{9D882E01-B791-2142-B368-1577DE4498A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B69150-5ADF-48C0-AC36-69F9D19E1B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274E55B-D842-4BD1-B136-93963FE860EB}">
      <dgm:prSet/>
      <dgm:spPr/>
      <dgm:t>
        <a:bodyPr/>
        <a:lstStyle/>
        <a:p>
          <a:r>
            <a:rPr lang="en-US"/>
            <a:t>From an operational perspective, this equipment eases the transport of goods</a:t>
          </a:r>
        </a:p>
      </dgm:t>
    </dgm:pt>
    <dgm:pt modelId="{B9BFABA1-5ED1-4D38-B39F-53AEF01653DA}" type="parTrans" cxnId="{4BAB392D-4F30-47C7-BFBD-6B13839AD471}">
      <dgm:prSet/>
      <dgm:spPr/>
      <dgm:t>
        <a:bodyPr/>
        <a:lstStyle/>
        <a:p>
          <a:endParaRPr lang="en-US"/>
        </a:p>
      </dgm:t>
    </dgm:pt>
    <dgm:pt modelId="{685DA8C5-4C90-48DD-B4DF-2D811EB16BD1}" type="sibTrans" cxnId="{4BAB392D-4F30-47C7-BFBD-6B13839AD471}">
      <dgm:prSet/>
      <dgm:spPr/>
      <dgm:t>
        <a:bodyPr/>
        <a:lstStyle/>
        <a:p>
          <a:endParaRPr lang="en-US"/>
        </a:p>
      </dgm:t>
    </dgm:pt>
    <dgm:pt modelId="{C60F06BD-E56C-461F-8B99-D0C4CC1B3A33}">
      <dgm:prSet/>
      <dgm:spPr/>
      <dgm:t>
        <a:bodyPr/>
        <a:lstStyle/>
        <a:p>
          <a:r>
            <a:rPr lang="en-US"/>
            <a:t>Permits the location of customer records</a:t>
          </a:r>
        </a:p>
      </dgm:t>
    </dgm:pt>
    <dgm:pt modelId="{32337357-9976-4076-8047-845B7220B31A}" type="parTrans" cxnId="{F46845F2-A48B-4ED9-9A89-ACBC88A553BB}">
      <dgm:prSet/>
      <dgm:spPr/>
      <dgm:t>
        <a:bodyPr/>
        <a:lstStyle/>
        <a:p>
          <a:endParaRPr lang="en-US"/>
        </a:p>
      </dgm:t>
    </dgm:pt>
    <dgm:pt modelId="{7E70554E-ED64-4053-8AE6-0AE7C6A8B02D}" type="sibTrans" cxnId="{F46845F2-A48B-4ED9-9A89-ACBC88A553BB}">
      <dgm:prSet/>
      <dgm:spPr/>
      <dgm:t>
        <a:bodyPr/>
        <a:lstStyle/>
        <a:p>
          <a:endParaRPr lang="en-US"/>
        </a:p>
      </dgm:t>
    </dgm:pt>
    <dgm:pt modelId="{7D51E29B-8BCF-4B26-B40A-F3C7287C73E6}">
      <dgm:prSet/>
      <dgm:spPr/>
      <dgm:t>
        <a:bodyPr/>
        <a:lstStyle/>
        <a:p>
          <a:r>
            <a:rPr lang="en-US"/>
            <a:t>Permits the location of stock records</a:t>
          </a:r>
        </a:p>
      </dgm:t>
    </dgm:pt>
    <dgm:pt modelId="{F21665CB-4F3B-4AA0-A8E6-F02B7FA2A586}" type="parTrans" cxnId="{40B15F57-6C0E-4690-997E-F93A0828A334}">
      <dgm:prSet/>
      <dgm:spPr/>
      <dgm:t>
        <a:bodyPr/>
        <a:lstStyle/>
        <a:p>
          <a:endParaRPr lang="en-US"/>
        </a:p>
      </dgm:t>
    </dgm:pt>
    <dgm:pt modelId="{2EB98EA9-F610-4236-80DB-B54CFE671CDF}" type="sibTrans" cxnId="{40B15F57-6C0E-4690-997E-F93A0828A334}">
      <dgm:prSet/>
      <dgm:spPr/>
      <dgm:t>
        <a:bodyPr/>
        <a:lstStyle/>
        <a:p>
          <a:endParaRPr lang="en-US"/>
        </a:p>
      </dgm:t>
    </dgm:pt>
    <dgm:pt modelId="{A83CF3AF-C742-4716-B855-116D6443FA9F}" type="pres">
      <dgm:prSet presAssocID="{87B69150-5ADF-48C0-AC36-69F9D19E1B14}" presName="root" presStyleCnt="0">
        <dgm:presLayoutVars>
          <dgm:dir/>
          <dgm:resizeHandles val="exact"/>
        </dgm:presLayoutVars>
      </dgm:prSet>
      <dgm:spPr/>
    </dgm:pt>
    <dgm:pt modelId="{C69A137D-888E-4675-BB17-2C1607B445DB}" type="pres">
      <dgm:prSet presAssocID="{3274E55B-D842-4BD1-B136-93963FE860EB}" presName="compNode" presStyleCnt="0"/>
      <dgm:spPr/>
    </dgm:pt>
    <dgm:pt modelId="{BEF6EB3E-2B64-4276-8FD3-0F963B8E1CF2}" type="pres">
      <dgm:prSet presAssocID="{3274E55B-D842-4BD1-B136-93963FE860EB}" presName="bgRect" presStyleLbl="bgShp" presStyleIdx="0" presStyleCnt="3"/>
      <dgm:spPr/>
    </dgm:pt>
    <dgm:pt modelId="{F46F336B-CFB0-4A14-83D5-C113E4C9E3C3}" type="pres">
      <dgm:prSet presAssocID="{3274E55B-D842-4BD1-B136-93963FE860E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AEA3E7F1-C227-4900-BAB8-7954C335CC54}" type="pres">
      <dgm:prSet presAssocID="{3274E55B-D842-4BD1-B136-93963FE860EB}" presName="spaceRect" presStyleCnt="0"/>
      <dgm:spPr/>
    </dgm:pt>
    <dgm:pt modelId="{DFD9D7A3-3859-40D4-BA85-5D89C9C86319}" type="pres">
      <dgm:prSet presAssocID="{3274E55B-D842-4BD1-B136-93963FE860EB}" presName="parTx" presStyleLbl="revTx" presStyleIdx="0" presStyleCnt="3">
        <dgm:presLayoutVars>
          <dgm:chMax val="0"/>
          <dgm:chPref val="0"/>
        </dgm:presLayoutVars>
      </dgm:prSet>
      <dgm:spPr/>
    </dgm:pt>
    <dgm:pt modelId="{5159FECE-8C85-441C-A12E-F66852580BB5}" type="pres">
      <dgm:prSet presAssocID="{685DA8C5-4C90-48DD-B4DF-2D811EB16BD1}" presName="sibTrans" presStyleCnt="0"/>
      <dgm:spPr/>
    </dgm:pt>
    <dgm:pt modelId="{021EF520-7CA2-4274-97BF-22D99347E742}" type="pres">
      <dgm:prSet presAssocID="{C60F06BD-E56C-461F-8B99-D0C4CC1B3A33}" presName="compNode" presStyleCnt="0"/>
      <dgm:spPr/>
    </dgm:pt>
    <dgm:pt modelId="{D42FD911-EE28-42CD-8E82-725CA10D7E3F}" type="pres">
      <dgm:prSet presAssocID="{C60F06BD-E56C-461F-8B99-D0C4CC1B3A33}" presName="bgRect" presStyleLbl="bgShp" presStyleIdx="1" presStyleCnt="3"/>
      <dgm:spPr/>
    </dgm:pt>
    <dgm:pt modelId="{5477C85B-2049-4863-B3DF-98BF498C4331}" type="pres">
      <dgm:prSet presAssocID="{C60F06BD-E56C-461F-8B99-D0C4CC1B3A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128E4B8-E9E0-434E-981E-596A308948D1}" type="pres">
      <dgm:prSet presAssocID="{C60F06BD-E56C-461F-8B99-D0C4CC1B3A33}" presName="spaceRect" presStyleCnt="0"/>
      <dgm:spPr/>
    </dgm:pt>
    <dgm:pt modelId="{15B629C4-9F3A-4D9D-A2E2-EB705A992917}" type="pres">
      <dgm:prSet presAssocID="{C60F06BD-E56C-461F-8B99-D0C4CC1B3A33}" presName="parTx" presStyleLbl="revTx" presStyleIdx="1" presStyleCnt="3">
        <dgm:presLayoutVars>
          <dgm:chMax val="0"/>
          <dgm:chPref val="0"/>
        </dgm:presLayoutVars>
      </dgm:prSet>
      <dgm:spPr/>
    </dgm:pt>
    <dgm:pt modelId="{BA44ACEA-8937-4615-B455-681B34F4E4EC}" type="pres">
      <dgm:prSet presAssocID="{7E70554E-ED64-4053-8AE6-0AE7C6A8B02D}" presName="sibTrans" presStyleCnt="0"/>
      <dgm:spPr/>
    </dgm:pt>
    <dgm:pt modelId="{B1F52299-B7D8-4EAE-A79A-435EA234063C}" type="pres">
      <dgm:prSet presAssocID="{7D51E29B-8BCF-4B26-B40A-F3C7287C73E6}" presName="compNode" presStyleCnt="0"/>
      <dgm:spPr/>
    </dgm:pt>
    <dgm:pt modelId="{C2187DB0-EE01-4039-AC28-641BDFB37AC1}" type="pres">
      <dgm:prSet presAssocID="{7D51E29B-8BCF-4B26-B40A-F3C7287C73E6}" presName="bgRect" presStyleLbl="bgShp" presStyleIdx="2" presStyleCnt="3"/>
      <dgm:spPr/>
    </dgm:pt>
    <dgm:pt modelId="{89B272B9-7590-4DB4-A83E-FB2850F241A3}" type="pres">
      <dgm:prSet presAssocID="{7D51E29B-8BCF-4B26-B40A-F3C7287C73E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03494A8-AD83-4195-9EEC-EB7582980616}" type="pres">
      <dgm:prSet presAssocID="{7D51E29B-8BCF-4B26-B40A-F3C7287C73E6}" presName="spaceRect" presStyleCnt="0"/>
      <dgm:spPr/>
    </dgm:pt>
    <dgm:pt modelId="{0A754A4C-8922-492C-A398-180ED3C9339F}" type="pres">
      <dgm:prSet presAssocID="{7D51E29B-8BCF-4B26-B40A-F3C7287C73E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5228B1C-A7CF-4014-81D6-CC38A6D10BD6}" type="presOf" srcId="{87B69150-5ADF-48C0-AC36-69F9D19E1B14}" destId="{A83CF3AF-C742-4716-B855-116D6443FA9F}" srcOrd="0" destOrd="0" presId="urn:microsoft.com/office/officeart/2018/2/layout/IconVerticalSolidList"/>
    <dgm:cxn modelId="{4BAB392D-4F30-47C7-BFBD-6B13839AD471}" srcId="{87B69150-5ADF-48C0-AC36-69F9D19E1B14}" destId="{3274E55B-D842-4BD1-B136-93963FE860EB}" srcOrd="0" destOrd="0" parTransId="{B9BFABA1-5ED1-4D38-B39F-53AEF01653DA}" sibTransId="{685DA8C5-4C90-48DD-B4DF-2D811EB16BD1}"/>
    <dgm:cxn modelId="{40B15F57-6C0E-4690-997E-F93A0828A334}" srcId="{87B69150-5ADF-48C0-AC36-69F9D19E1B14}" destId="{7D51E29B-8BCF-4B26-B40A-F3C7287C73E6}" srcOrd="2" destOrd="0" parTransId="{F21665CB-4F3B-4AA0-A8E6-F02B7FA2A586}" sibTransId="{2EB98EA9-F610-4236-80DB-B54CFE671CDF}"/>
    <dgm:cxn modelId="{80C6FB5B-96E3-4F60-8775-D29EDE6437D3}" type="presOf" srcId="{C60F06BD-E56C-461F-8B99-D0C4CC1B3A33}" destId="{15B629C4-9F3A-4D9D-A2E2-EB705A992917}" srcOrd="0" destOrd="0" presId="urn:microsoft.com/office/officeart/2018/2/layout/IconVerticalSolidList"/>
    <dgm:cxn modelId="{8D3B4E82-DAD8-4A48-B6F6-E547BDB54D15}" type="presOf" srcId="{3274E55B-D842-4BD1-B136-93963FE860EB}" destId="{DFD9D7A3-3859-40D4-BA85-5D89C9C86319}" srcOrd="0" destOrd="0" presId="urn:microsoft.com/office/officeart/2018/2/layout/IconVerticalSolidList"/>
    <dgm:cxn modelId="{F46845F2-A48B-4ED9-9A89-ACBC88A553BB}" srcId="{87B69150-5ADF-48C0-AC36-69F9D19E1B14}" destId="{C60F06BD-E56C-461F-8B99-D0C4CC1B3A33}" srcOrd="1" destOrd="0" parTransId="{32337357-9976-4076-8047-845B7220B31A}" sibTransId="{7E70554E-ED64-4053-8AE6-0AE7C6A8B02D}"/>
    <dgm:cxn modelId="{8FBCF3FA-D7E1-4156-A48C-B6911A23B669}" type="presOf" srcId="{7D51E29B-8BCF-4B26-B40A-F3C7287C73E6}" destId="{0A754A4C-8922-492C-A398-180ED3C9339F}" srcOrd="0" destOrd="0" presId="urn:microsoft.com/office/officeart/2018/2/layout/IconVerticalSolidList"/>
    <dgm:cxn modelId="{B652CD79-138C-4F7C-ACD3-EB8A5918C4C4}" type="presParOf" srcId="{A83CF3AF-C742-4716-B855-116D6443FA9F}" destId="{C69A137D-888E-4675-BB17-2C1607B445DB}" srcOrd="0" destOrd="0" presId="urn:microsoft.com/office/officeart/2018/2/layout/IconVerticalSolidList"/>
    <dgm:cxn modelId="{83EDFFEE-1412-4C39-9948-D37B502CF38E}" type="presParOf" srcId="{C69A137D-888E-4675-BB17-2C1607B445DB}" destId="{BEF6EB3E-2B64-4276-8FD3-0F963B8E1CF2}" srcOrd="0" destOrd="0" presId="urn:microsoft.com/office/officeart/2018/2/layout/IconVerticalSolidList"/>
    <dgm:cxn modelId="{89506218-1BBB-418F-A74E-A549E74121FB}" type="presParOf" srcId="{C69A137D-888E-4675-BB17-2C1607B445DB}" destId="{F46F336B-CFB0-4A14-83D5-C113E4C9E3C3}" srcOrd="1" destOrd="0" presId="urn:microsoft.com/office/officeart/2018/2/layout/IconVerticalSolidList"/>
    <dgm:cxn modelId="{A663911B-19AD-47D2-9693-8999081AC3B4}" type="presParOf" srcId="{C69A137D-888E-4675-BB17-2C1607B445DB}" destId="{AEA3E7F1-C227-4900-BAB8-7954C335CC54}" srcOrd="2" destOrd="0" presId="urn:microsoft.com/office/officeart/2018/2/layout/IconVerticalSolidList"/>
    <dgm:cxn modelId="{C1A32600-659A-4A67-928D-21D59BDD8509}" type="presParOf" srcId="{C69A137D-888E-4675-BB17-2C1607B445DB}" destId="{DFD9D7A3-3859-40D4-BA85-5D89C9C86319}" srcOrd="3" destOrd="0" presId="urn:microsoft.com/office/officeart/2018/2/layout/IconVerticalSolidList"/>
    <dgm:cxn modelId="{1D8E901F-6742-42D3-857E-1E880D8A0C17}" type="presParOf" srcId="{A83CF3AF-C742-4716-B855-116D6443FA9F}" destId="{5159FECE-8C85-441C-A12E-F66852580BB5}" srcOrd="1" destOrd="0" presId="urn:microsoft.com/office/officeart/2018/2/layout/IconVerticalSolidList"/>
    <dgm:cxn modelId="{553F5248-87ED-4E45-8766-3AFBA558839E}" type="presParOf" srcId="{A83CF3AF-C742-4716-B855-116D6443FA9F}" destId="{021EF520-7CA2-4274-97BF-22D99347E742}" srcOrd="2" destOrd="0" presId="urn:microsoft.com/office/officeart/2018/2/layout/IconVerticalSolidList"/>
    <dgm:cxn modelId="{2ADE870F-2B22-4112-AC97-6DF9D59DE51D}" type="presParOf" srcId="{021EF520-7CA2-4274-97BF-22D99347E742}" destId="{D42FD911-EE28-42CD-8E82-725CA10D7E3F}" srcOrd="0" destOrd="0" presId="urn:microsoft.com/office/officeart/2018/2/layout/IconVerticalSolidList"/>
    <dgm:cxn modelId="{C8729FE2-BC62-49DC-9386-7E12ED03EF11}" type="presParOf" srcId="{021EF520-7CA2-4274-97BF-22D99347E742}" destId="{5477C85B-2049-4863-B3DF-98BF498C4331}" srcOrd="1" destOrd="0" presId="urn:microsoft.com/office/officeart/2018/2/layout/IconVerticalSolidList"/>
    <dgm:cxn modelId="{88828329-0423-4B21-86CA-9E53A40A1239}" type="presParOf" srcId="{021EF520-7CA2-4274-97BF-22D99347E742}" destId="{F128E4B8-E9E0-434E-981E-596A308948D1}" srcOrd="2" destOrd="0" presId="urn:microsoft.com/office/officeart/2018/2/layout/IconVerticalSolidList"/>
    <dgm:cxn modelId="{0E137CCB-C0FF-4FB1-8EA1-7138B6695C34}" type="presParOf" srcId="{021EF520-7CA2-4274-97BF-22D99347E742}" destId="{15B629C4-9F3A-4D9D-A2E2-EB705A992917}" srcOrd="3" destOrd="0" presId="urn:microsoft.com/office/officeart/2018/2/layout/IconVerticalSolidList"/>
    <dgm:cxn modelId="{92DD3D2E-519A-4BAD-B910-DD5634C82EF5}" type="presParOf" srcId="{A83CF3AF-C742-4716-B855-116D6443FA9F}" destId="{BA44ACEA-8937-4615-B455-681B34F4E4EC}" srcOrd="3" destOrd="0" presId="urn:microsoft.com/office/officeart/2018/2/layout/IconVerticalSolidList"/>
    <dgm:cxn modelId="{3D3EE4CB-5AA7-4EE8-A0E4-68AFAD4C5865}" type="presParOf" srcId="{A83CF3AF-C742-4716-B855-116D6443FA9F}" destId="{B1F52299-B7D8-4EAE-A79A-435EA234063C}" srcOrd="4" destOrd="0" presId="urn:microsoft.com/office/officeart/2018/2/layout/IconVerticalSolidList"/>
    <dgm:cxn modelId="{24655C08-5377-45D5-996E-9F5EC7BB417C}" type="presParOf" srcId="{B1F52299-B7D8-4EAE-A79A-435EA234063C}" destId="{C2187DB0-EE01-4039-AC28-641BDFB37AC1}" srcOrd="0" destOrd="0" presId="urn:microsoft.com/office/officeart/2018/2/layout/IconVerticalSolidList"/>
    <dgm:cxn modelId="{EAF414A4-6CB4-4A09-B432-4424F5CDA4A3}" type="presParOf" srcId="{B1F52299-B7D8-4EAE-A79A-435EA234063C}" destId="{89B272B9-7590-4DB4-A83E-FB2850F241A3}" srcOrd="1" destOrd="0" presId="urn:microsoft.com/office/officeart/2018/2/layout/IconVerticalSolidList"/>
    <dgm:cxn modelId="{2198CE8E-95B9-482F-9A68-5F384E654555}" type="presParOf" srcId="{B1F52299-B7D8-4EAE-A79A-435EA234063C}" destId="{003494A8-AD83-4195-9EEC-EB7582980616}" srcOrd="2" destOrd="0" presId="urn:microsoft.com/office/officeart/2018/2/layout/IconVerticalSolidList"/>
    <dgm:cxn modelId="{86A037BB-C2BE-4E85-94F6-80193AA8A47E}" type="presParOf" srcId="{B1F52299-B7D8-4EAE-A79A-435EA234063C}" destId="{0A754A4C-8922-492C-A398-180ED3C933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336D35-E673-4631-8FFC-9E1F7BE7E7F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5B01968-5D50-4555-BFEA-7BE05190CF1F}">
      <dgm:prSet/>
      <dgm:spPr/>
      <dgm:t>
        <a:bodyPr/>
        <a:lstStyle/>
        <a:p>
          <a:r>
            <a:rPr lang="en-US"/>
            <a:t>How do you employ the use of digital technology in your organization ?</a:t>
          </a:r>
        </a:p>
      </dgm:t>
    </dgm:pt>
    <dgm:pt modelId="{F99CCE8C-8B15-4F72-9223-26ABC406DAE7}" type="parTrans" cxnId="{4DF6BC05-4C2F-4FDC-A824-CA727C3F5662}">
      <dgm:prSet/>
      <dgm:spPr/>
      <dgm:t>
        <a:bodyPr/>
        <a:lstStyle/>
        <a:p>
          <a:endParaRPr lang="en-US"/>
        </a:p>
      </dgm:t>
    </dgm:pt>
    <dgm:pt modelId="{D42F22B1-CAFE-43FB-B819-EE87C290561D}" type="sibTrans" cxnId="{4DF6BC05-4C2F-4FDC-A824-CA727C3F5662}">
      <dgm:prSet/>
      <dgm:spPr/>
      <dgm:t>
        <a:bodyPr/>
        <a:lstStyle/>
        <a:p>
          <a:endParaRPr lang="en-US"/>
        </a:p>
      </dgm:t>
    </dgm:pt>
    <dgm:pt modelId="{CDD4E9FD-0BA1-45A6-92AE-0126521B07C9}">
      <dgm:prSet/>
      <dgm:spPr/>
      <dgm:t>
        <a:bodyPr/>
        <a:lstStyle/>
        <a:p>
          <a:r>
            <a:rPr lang="en-US"/>
            <a:t>How do similar organisations employ the same technologies ?</a:t>
          </a:r>
        </a:p>
      </dgm:t>
    </dgm:pt>
    <dgm:pt modelId="{659DE1A4-105B-4FC0-B6BD-C326E5CC6199}" type="parTrans" cxnId="{D76CAE3D-82DF-42E3-A7AE-AB54E6A07DA9}">
      <dgm:prSet/>
      <dgm:spPr/>
      <dgm:t>
        <a:bodyPr/>
        <a:lstStyle/>
        <a:p>
          <a:endParaRPr lang="en-US"/>
        </a:p>
      </dgm:t>
    </dgm:pt>
    <dgm:pt modelId="{855F65E0-FC9F-45F4-A85C-075A614A3A38}" type="sibTrans" cxnId="{D76CAE3D-82DF-42E3-A7AE-AB54E6A07DA9}">
      <dgm:prSet/>
      <dgm:spPr/>
      <dgm:t>
        <a:bodyPr/>
        <a:lstStyle/>
        <a:p>
          <a:endParaRPr lang="en-US"/>
        </a:p>
      </dgm:t>
    </dgm:pt>
    <dgm:pt modelId="{01933A34-AE13-4CCA-A684-19A0F82C5935}">
      <dgm:prSet/>
      <dgm:spPr/>
      <dgm:t>
        <a:bodyPr/>
        <a:lstStyle/>
        <a:p>
          <a:r>
            <a:rPr lang="en-US"/>
            <a:t>Is there a difference in application ?</a:t>
          </a:r>
        </a:p>
      </dgm:t>
    </dgm:pt>
    <dgm:pt modelId="{671D5847-6F96-4AF9-ACC6-9F474B1F86B8}" type="parTrans" cxnId="{4343B05F-BBFA-42A9-AFB4-810297FA404E}">
      <dgm:prSet/>
      <dgm:spPr/>
      <dgm:t>
        <a:bodyPr/>
        <a:lstStyle/>
        <a:p>
          <a:endParaRPr lang="en-US"/>
        </a:p>
      </dgm:t>
    </dgm:pt>
    <dgm:pt modelId="{D6EFBA73-ECD9-486B-855C-9374F9BDE504}" type="sibTrans" cxnId="{4343B05F-BBFA-42A9-AFB4-810297FA404E}">
      <dgm:prSet/>
      <dgm:spPr/>
      <dgm:t>
        <a:bodyPr/>
        <a:lstStyle/>
        <a:p>
          <a:endParaRPr lang="en-US"/>
        </a:p>
      </dgm:t>
    </dgm:pt>
    <dgm:pt modelId="{2F9F684A-AE5E-274B-9C5F-D3977DA01D38}" type="pres">
      <dgm:prSet presAssocID="{4B336D35-E673-4631-8FFC-9E1F7BE7E7F5}" presName="linear" presStyleCnt="0">
        <dgm:presLayoutVars>
          <dgm:animLvl val="lvl"/>
          <dgm:resizeHandles val="exact"/>
        </dgm:presLayoutVars>
      </dgm:prSet>
      <dgm:spPr/>
    </dgm:pt>
    <dgm:pt modelId="{43C16DCA-E87F-6946-AE4A-7CB4DC98AAD3}" type="pres">
      <dgm:prSet presAssocID="{85B01968-5D50-4555-BFEA-7BE05190CF1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B523DCD-3697-E24E-B54A-D7F75AD3A40C}" type="pres">
      <dgm:prSet presAssocID="{D42F22B1-CAFE-43FB-B819-EE87C290561D}" presName="spacer" presStyleCnt="0"/>
      <dgm:spPr/>
    </dgm:pt>
    <dgm:pt modelId="{EED55A1F-CC4C-2449-8D1D-13C5DF2E8FCC}" type="pres">
      <dgm:prSet presAssocID="{CDD4E9FD-0BA1-45A6-92AE-0126521B07C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94F43B7-57CE-2447-9B8B-13E2C1371A19}" type="pres">
      <dgm:prSet presAssocID="{855F65E0-FC9F-45F4-A85C-075A614A3A38}" presName="spacer" presStyleCnt="0"/>
      <dgm:spPr/>
    </dgm:pt>
    <dgm:pt modelId="{DB45ED0E-0F45-9742-86A1-9C2BE0DE8F96}" type="pres">
      <dgm:prSet presAssocID="{01933A34-AE13-4CCA-A684-19A0F82C593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DF6BC05-4C2F-4FDC-A824-CA727C3F5662}" srcId="{4B336D35-E673-4631-8FFC-9E1F7BE7E7F5}" destId="{85B01968-5D50-4555-BFEA-7BE05190CF1F}" srcOrd="0" destOrd="0" parTransId="{F99CCE8C-8B15-4F72-9223-26ABC406DAE7}" sibTransId="{D42F22B1-CAFE-43FB-B819-EE87C290561D}"/>
    <dgm:cxn modelId="{CED3C116-CBB4-F34F-AD3D-DEA802AFFFFB}" type="presOf" srcId="{85B01968-5D50-4555-BFEA-7BE05190CF1F}" destId="{43C16DCA-E87F-6946-AE4A-7CB4DC98AAD3}" srcOrd="0" destOrd="0" presId="urn:microsoft.com/office/officeart/2005/8/layout/vList2"/>
    <dgm:cxn modelId="{2DAF7B33-C0FD-5F49-8CDF-783AFE32BA0F}" type="presOf" srcId="{01933A34-AE13-4CCA-A684-19A0F82C5935}" destId="{DB45ED0E-0F45-9742-86A1-9C2BE0DE8F96}" srcOrd="0" destOrd="0" presId="urn:microsoft.com/office/officeart/2005/8/layout/vList2"/>
    <dgm:cxn modelId="{D76CAE3D-82DF-42E3-A7AE-AB54E6A07DA9}" srcId="{4B336D35-E673-4631-8FFC-9E1F7BE7E7F5}" destId="{CDD4E9FD-0BA1-45A6-92AE-0126521B07C9}" srcOrd="1" destOrd="0" parTransId="{659DE1A4-105B-4FC0-B6BD-C326E5CC6199}" sibTransId="{855F65E0-FC9F-45F4-A85C-075A614A3A38}"/>
    <dgm:cxn modelId="{4343B05F-BBFA-42A9-AFB4-810297FA404E}" srcId="{4B336D35-E673-4631-8FFC-9E1F7BE7E7F5}" destId="{01933A34-AE13-4CCA-A684-19A0F82C5935}" srcOrd="2" destOrd="0" parTransId="{671D5847-6F96-4AF9-ACC6-9F474B1F86B8}" sibTransId="{D6EFBA73-ECD9-486B-855C-9374F9BDE504}"/>
    <dgm:cxn modelId="{D2A0AF9F-F5D3-5441-9ADB-750A87994ADE}" type="presOf" srcId="{CDD4E9FD-0BA1-45A6-92AE-0126521B07C9}" destId="{EED55A1F-CC4C-2449-8D1D-13C5DF2E8FCC}" srcOrd="0" destOrd="0" presId="urn:microsoft.com/office/officeart/2005/8/layout/vList2"/>
    <dgm:cxn modelId="{7337C1A3-7C2F-1246-B00A-992638FFC5DD}" type="presOf" srcId="{4B336D35-E673-4631-8FFC-9E1F7BE7E7F5}" destId="{2F9F684A-AE5E-274B-9C5F-D3977DA01D38}" srcOrd="0" destOrd="0" presId="urn:microsoft.com/office/officeart/2005/8/layout/vList2"/>
    <dgm:cxn modelId="{E0043A54-BF26-E343-AC6A-F38281E4DFCB}" type="presParOf" srcId="{2F9F684A-AE5E-274B-9C5F-D3977DA01D38}" destId="{43C16DCA-E87F-6946-AE4A-7CB4DC98AAD3}" srcOrd="0" destOrd="0" presId="urn:microsoft.com/office/officeart/2005/8/layout/vList2"/>
    <dgm:cxn modelId="{B10E2F24-438C-9541-87E3-AFC7CDF77699}" type="presParOf" srcId="{2F9F684A-AE5E-274B-9C5F-D3977DA01D38}" destId="{1B523DCD-3697-E24E-B54A-D7F75AD3A40C}" srcOrd="1" destOrd="0" presId="urn:microsoft.com/office/officeart/2005/8/layout/vList2"/>
    <dgm:cxn modelId="{05DE4E8D-4420-E246-8189-768F57E0EC03}" type="presParOf" srcId="{2F9F684A-AE5E-274B-9C5F-D3977DA01D38}" destId="{EED55A1F-CC4C-2449-8D1D-13C5DF2E8FCC}" srcOrd="2" destOrd="0" presId="urn:microsoft.com/office/officeart/2005/8/layout/vList2"/>
    <dgm:cxn modelId="{DCA0EB3B-94C2-7243-BAAF-4017326CFA49}" type="presParOf" srcId="{2F9F684A-AE5E-274B-9C5F-D3977DA01D38}" destId="{194F43B7-57CE-2447-9B8B-13E2C1371A19}" srcOrd="3" destOrd="0" presId="urn:microsoft.com/office/officeart/2005/8/layout/vList2"/>
    <dgm:cxn modelId="{2D309FA5-1033-BD46-8BCF-677A68B54CF2}" type="presParOf" srcId="{2F9F684A-AE5E-274B-9C5F-D3977DA01D38}" destId="{DB45ED0E-0F45-9742-86A1-9C2BE0DE8F9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A402E4E-1117-46C9-8CF6-55A015AA06C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1303B8F-54FB-4764-A7D9-A93CCED5065F}">
      <dgm:prSet/>
      <dgm:spPr/>
      <dgm:t>
        <a:bodyPr/>
        <a:lstStyle/>
        <a:p>
          <a:r>
            <a:rPr lang="en-US"/>
            <a:t>From an operational perspective, this equipment performs the “Heavy lifting”</a:t>
          </a:r>
        </a:p>
      </dgm:t>
    </dgm:pt>
    <dgm:pt modelId="{D30EEEAE-2793-43F5-95AB-8BE387BB7FDD}" type="parTrans" cxnId="{08536C68-4D96-4918-874C-418ADAE454A2}">
      <dgm:prSet/>
      <dgm:spPr/>
      <dgm:t>
        <a:bodyPr/>
        <a:lstStyle/>
        <a:p>
          <a:endParaRPr lang="en-US"/>
        </a:p>
      </dgm:t>
    </dgm:pt>
    <dgm:pt modelId="{93F216FD-B15B-4B65-895D-04F5EE835C9C}" type="sibTrans" cxnId="{08536C68-4D96-4918-874C-418ADAE454A2}">
      <dgm:prSet/>
      <dgm:spPr/>
      <dgm:t>
        <a:bodyPr/>
        <a:lstStyle/>
        <a:p>
          <a:endParaRPr lang="en-US"/>
        </a:p>
      </dgm:t>
    </dgm:pt>
    <dgm:pt modelId="{268EC1C3-F685-49FC-A47E-FA95A1F6C493}">
      <dgm:prSet/>
      <dgm:spPr/>
      <dgm:t>
        <a:bodyPr/>
        <a:lstStyle/>
        <a:p>
          <a:r>
            <a:rPr lang="en-US"/>
            <a:t>Permits the movement of resources</a:t>
          </a:r>
        </a:p>
      </dgm:t>
    </dgm:pt>
    <dgm:pt modelId="{D9254E9C-1024-43F3-BB00-B9C60A7489A2}" type="parTrans" cxnId="{BD803D99-EF75-43F8-A800-2D9CD826C5D3}">
      <dgm:prSet/>
      <dgm:spPr/>
      <dgm:t>
        <a:bodyPr/>
        <a:lstStyle/>
        <a:p>
          <a:endParaRPr lang="en-US"/>
        </a:p>
      </dgm:t>
    </dgm:pt>
    <dgm:pt modelId="{C0515EF7-FC44-4490-94E6-AA3A7E0AF976}" type="sibTrans" cxnId="{BD803D99-EF75-43F8-A800-2D9CD826C5D3}">
      <dgm:prSet/>
      <dgm:spPr/>
      <dgm:t>
        <a:bodyPr/>
        <a:lstStyle/>
        <a:p>
          <a:endParaRPr lang="en-US"/>
        </a:p>
      </dgm:t>
    </dgm:pt>
    <dgm:pt modelId="{3409D5D0-B27D-49BE-883C-453C9232C724}">
      <dgm:prSet/>
      <dgm:spPr/>
      <dgm:t>
        <a:bodyPr/>
        <a:lstStyle/>
        <a:p>
          <a:r>
            <a:rPr lang="en-US"/>
            <a:t>Affords the creation and or shaping of resources</a:t>
          </a:r>
        </a:p>
      </dgm:t>
    </dgm:pt>
    <dgm:pt modelId="{EB35A27B-10D0-4967-82FC-F902028EC37F}" type="parTrans" cxnId="{0533553D-7C6E-4FAA-82F6-2F2C660C5161}">
      <dgm:prSet/>
      <dgm:spPr/>
      <dgm:t>
        <a:bodyPr/>
        <a:lstStyle/>
        <a:p>
          <a:endParaRPr lang="en-US"/>
        </a:p>
      </dgm:t>
    </dgm:pt>
    <dgm:pt modelId="{FFD3E2D0-AC12-4BC6-9358-52D14FAE8AEB}" type="sibTrans" cxnId="{0533553D-7C6E-4FAA-82F6-2F2C660C5161}">
      <dgm:prSet/>
      <dgm:spPr/>
      <dgm:t>
        <a:bodyPr/>
        <a:lstStyle/>
        <a:p>
          <a:endParaRPr lang="en-US"/>
        </a:p>
      </dgm:t>
    </dgm:pt>
    <dgm:pt modelId="{5E5B8446-9DB7-D948-90DE-5935C9F8F019}" type="pres">
      <dgm:prSet presAssocID="{0A402E4E-1117-46C9-8CF6-55A015AA06CC}" presName="linear" presStyleCnt="0">
        <dgm:presLayoutVars>
          <dgm:animLvl val="lvl"/>
          <dgm:resizeHandles val="exact"/>
        </dgm:presLayoutVars>
      </dgm:prSet>
      <dgm:spPr/>
    </dgm:pt>
    <dgm:pt modelId="{41696777-497F-7247-B349-9B61819A0EF7}" type="pres">
      <dgm:prSet presAssocID="{81303B8F-54FB-4764-A7D9-A93CCED5065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5EE4BBF-8188-B448-A26B-EF45F3FB3958}" type="pres">
      <dgm:prSet presAssocID="{93F216FD-B15B-4B65-895D-04F5EE835C9C}" presName="spacer" presStyleCnt="0"/>
      <dgm:spPr/>
    </dgm:pt>
    <dgm:pt modelId="{324838F0-5EC5-7F42-84D9-AEACCC16743C}" type="pres">
      <dgm:prSet presAssocID="{268EC1C3-F685-49FC-A47E-FA95A1F6C49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339572-19A2-D34A-AB28-52F4216C9435}" type="pres">
      <dgm:prSet presAssocID="{C0515EF7-FC44-4490-94E6-AA3A7E0AF976}" presName="spacer" presStyleCnt="0"/>
      <dgm:spPr/>
    </dgm:pt>
    <dgm:pt modelId="{2354517F-4261-B24D-862C-DCA19B6BEDB0}" type="pres">
      <dgm:prSet presAssocID="{3409D5D0-B27D-49BE-883C-453C9232C72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F4D073C-BFFE-FC4F-95A6-D2B9C360EF6A}" type="presOf" srcId="{0A402E4E-1117-46C9-8CF6-55A015AA06CC}" destId="{5E5B8446-9DB7-D948-90DE-5935C9F8F019}" srcOrd="0" destOrd="0" presId="urn:microsoft.com/office/officeart/2005/8/layout/vList2"/>
    <dgm:cxn modelId="{0533553D-7C6E-4FAA-82F6-2F2C660C5161}" srcId="{0A402E4E-1117-46C9-8CF6-55A015AA06CC}" destId="{3409D5D0-B27D-49BE-883C-453C9232C724}" srcOrd="2" destOrd="0" parTransId="{EB35A27B-10D0-4967-82FC-F902028EC37F}" sibTransId="{FFD3E2D0-AC12-4BC6-9358-52D14FAE8AEB}"/>
    <dgm:cxn modelId="{F57DE43D-0497-9349-8C38-E5EE0B097E23}" type="presOf" srcId="{3409D5D0-B27D-49BE-883C-453C9232C724}" destId="{2354517F-4261-B24D-862C-DCA19B6BEDB0}" srcOrd="0" destOrd="0" presId="urn:microsoft.com/office/officeart/2005/8/layout/vList2"/>
    <dgm:cxn modelId="{08536C68-4D96-4918-874C-418ADAE454A2}" srcId="{0A402E4E-1117-46C9-8CF6-55A015AA06CC}" destId="{81303B8F-54FB-4764-A7D9-A93CCED5065F}" srcOrd="0" destOrd="0" parTransId="{D30EEEAE-2793-43F5-95AB-8BE387BB7FDD}" sibTransId="{93F216FD-B15B-4B65-895D-04F5EE835C9C}"/>
    <dgm:cxn modelId="{6A1A9C84-C714-0541-8ED2-9E865802CDD9}" type="presOf" srcId="{81303B8F-54FB-4764-A7D9-A93CCED5065F}" destId="{41696777-497F-7247-B349-9B61819A0EF7}" srcOrd="0" destOrd="0" presId="urn:microsoft.com/office/officeart/2005/8/layout/vList2"/>
    <dgm:cxn modelId="{BD803D99-EF75-43F8-A800-2D9CD826C5D3}" srcId="{0A402E4E-1117-46C9-8CF6-55A015AA06CC}" destId="{268EC1C3-F685-49FC-A47E-FA95A1F6C493}" srcOrd="1" destOrd="0" parTransId="{D9254E9C-1024-43F3-BB00-B9C60A7489A2}" sibTransId="{C0515EF7-FC44-4490-94E6-AA3A7E0AF976}"/>
    <dgm:cxn modelId="{DBF7B7FE-FEC6-B249-833B-D055E3D81BD9}" type="presOf" srcId="{268EC1C3-F685-49FC-A47E-FA95A1F6C493}" destId="{324838F0-5EC5-7F42-84D9-AEACCC16743C}" srcOrd="0" destOrd="0" presId="urn:microsoft.com/office/officeart/2005/8/layout/vList2"/>
    <dgm:cxn modelId="{58B6E193-DCC8-F645-A627-A5082C7A85CC}" type="presParOf" srcId="{5E5B8446-9DB7-D948-90DE-5935C9F8F019}" destId="{41696777-497F-7247-B349-9B61819A0EF7}" srcOrd="0" destOrd="0" presId="urn:microsoft.com/office/officeart/2005/8/layout/vList2"/>
    <dgm:cxn modelId="{1F7846FF-4B39-ED49-9C64-6D30656F724F}" type="presParOf" srcId="{5E5B8446-9DB7-D948-90DE-5935C9F8F019}" destId="{15EE4BBF-8188-B448-A26B-EF45F3FB3958}" srcOrd="1" destOrd="0" presId="urn:microsoft.com/office/officeart/2005/8/layout/vList2"/>
    <dgm:cxn modelId="{14909166-FC7C-824E-B3B8-F66DA0C75C6F}" type="presParOf" srcId="{5E5B8446-9DB7-D948-90DE-5935C9F8F019}" destId="{324838F0-5EC5-7F42-84D9-AEACCC16743C}" srcOrd="2" destOrd="0" presId="urn:microsoft.com/office/officeart/2005/8/layout/vList2"/>
    <dgm:cxn modelId="{1E1B629E-6E32-514C-9E37-4D85958668A8}" type="presParOf" srcId="{5E5B8446-9DB7-D948-90DE-5935C9F8F019}" destId="{9C339572-19A2-D34A-AB28-52F4216C9435}" srcOrd="3" destOrd="0" presId="urn:microsoft.com/office/officeart/2005/8/layout/vList2"/>
    <dgm:cxn modelId="{FACBC554-254B-9E49-BF48-25FBD031C924}" type="presParOf" srcId="{5E5B8446-9DB7-D948-90DE-5935C9F8F019}" destId="{2354517F-4261-B24D-862C-DCA19B6BEDB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FA78B44-4672-4AAC-94EC-C7D37B4374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F9EB942-559C-4CEB-8F18-B7A2D8495575}">
      <dgm:prSet/>
      <dgm:spPr/>
      <dgm:t>
        <a:bodyPr/>
        <a:lstStyle/>
        <a:p>
          <a:r>
            <a:rPr lang="en-US"/>
            <a:t>How do you employ the use of digital technology in your organization ?</a:t>
          </a:r>
        </a:p>
      </dgm:t>
    </dgm:pt>
    <dgm:pt modelId="{286CCFCB-DE62-4E5C-A527-E2663965E592}" type="parTrans" cxnId="{A2812F86-274F-4E31-BE23-71BBF73158B3}">
      <dgm:prSet/>
      <dgm:spPr/>
      <dgm:t>
        <a:bodyPr/>
        <a:lstStyle/>
        <a:p>
          <a:endParaRPr lang="en-US"/>
        </a:p>
      </dgm:t>
    </dgm:pt>
    <dgm:pt modelId="{69726FF6-0F60-4237-B97B-9E16A3D70560}" type="sibTrans" cxnId="{A2812F86-274F-4E31-BE23-71BBF73158B3}">
      <dgm:prSet/>
      <dgm:spPr/>
      <dgm:t>
        <a:bodyPr/>
        <a:lstStyle/>
        <a:p>
          <a:endParaRPr lang="en-US"/>
        </a:p>
      </dgm:t>
    </dgm:pt>
    <dgm:pt modelId="{93E85174-424A-4206-ACAA-26569B6F7AEB}">
      <dgm:prSet/>
      <dgm:spPr/>
      <dgm:t>
        <a:bodyPr/>
        <a:lstStyle/>
        <a:p>
          <a:r>
            <a:rPr lang="en-US"/>
            <a:t>How do similar organisations employ the same technologies ?</a:t>
          </a:r>
        </a:p>
      </dgm:t>
    </dgm:pt>
    <dgm:pt modelId="{494014A8-9F1E-48C9-A574-D928CF0594CC}" type="parTrans" cxnId="{8BCD8A95-8025-4097-BD47-DB9794CBF553}">
      <dgm:prSet/>
      <dgm:spPr/>
      <dgm:t>
        <a:bodyPr/>
        <a:lstStyle/>
        <a:p>
          <a:endParaRPr lang="en-US"/>
        </a:p>
      </dgm:t>
    </dgm:pt>
    <dgm:pt modelId="{6CE0441E-B96F-49DB-9AC6-81D4552C3C91}" type="sibTrans" cxnId="{8BCD8A95-8025-4097-BD47-DB9794CBF553}">
      <dgm:prSet/>
      <dgm:spPr/>
      <dgm:t>
        <a:bodyPr/>
        <a:lstStyle/>
        <a:p>
          <a:endParaRPr lang="en-US"/>
        </a:p>
      </dgm:t>
    </dgm:pt>
    <dgm:pt modelId="{6C435775-20E1-4556-8E2F-17C5684329B4}">
      <dgm:prSet/>
      <dgm:spPr/>
      <dgm:t>
        <a:bodyPr/>
        <a:lstStyle/>
        <a:p>
          <a:r>
            <a:rPr lang="en-US"/>
            <a:t>Is there a difference in application ?</a:t>
          </a:r>
        </a:p>
      </dgm:t>
    </dgm:pt>
    <dgm:pt modelId="{0DEB74C9-30DE-4525-83D5-5DA74BC22CAE}" type="parTrans" cxnId="{47385FA3-2EED-4B6C-95E1-E935A53C9FBE}">
      <dgm:prSet/>
      <dgm:spPr/>
      <dgm:t>
        <a:bodyPr/>
        <a:lstStyle/>
        <a:p>
          <a:endParaRPr lang="en-US"/>
        </a:p>
      </dgm:t>
    </dgm:pt>
    <dgm:pt modelId="{F5286C99-3BE7-4C6B-A46E-A20C24C90FA1}" type="sibTrans" cxnId="{47385FA3-2EED-4B6C-95E1-E935A53C9FBE}">
      <dgm:prSet/>
      <dgm:spPr/>
      <dgm:t>
        <a:bodyPr/>
        <a:lstStyle/>
        <a:p>
          <a:endParaRPr lang="en-US"/>
        </a:p>
      </dgm:t>
    </dgm:pt>
    <dgm:pt modelId="{26A9F6B6-BE58-3147-B899-708C1430D581}" type="pres">
      <dgm:prSet presAssocID="{3FA78B44-4672-4AAC-94EC-C7D37B43747E}" presName="linear" presStyleCnt="0">
        <dgm:presLayoutVars>
          <dgm:animLvl val="lvl"/>
          <dgm:resizeHandles val="exact"/>
        </dgm:presLayoutVars>
      </dgm:prSet>
      <dgm:spPr/>
    </dgm:pt>
    <dgm:pt modelId="{FEF3FC7A-8603-1841-96A0-21109A483873}" type="pres">
      <dgm:prSet presAssocID="{3F9EB942-559C-4CEB-8F18-B7A2D849557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03185A6-8C9E-AA4B-96FF-463266C66349}" type="pres">
      <dgm:prSet presAssocID="{69726FF6-0F60-4237-B97B-9E16A3D70560}" presName="spacer" presStyleCnt="0"/>
      <dgm:spPr/>
    </dgm:pt>
    <dgm:pt modelId="{3A48A741-344C-C04C-829E-B45F4E2DEB32}" type="pres">
      <dgm:prSet presAssocID="{93E85174-424A-4206-ACAA-26569B6F7AE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83B58FA-1FDE-7F4C-AA3D-85CEAF37982A}" type="pres">
      <dgm:prSet presAssocID="{6CE0441E-B96F-49DB-9AC6-81D4552C3C91}" presName="spacer" presStyleCnt="0"/>
      <dgm:spPr/>
    </dgm:pt>
    <dgm:pt modelId="{98093140-6446-154A-8C5D-B15B0720EF0A}" type="pres">
      <dgm:prSet presAssocID="{6C435775-20E1-4556-8E2F-17C5684329B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72A5C03-22A3-2144-A893-CCDD58A74823}" type="presOf" srcId="{3F9EB942-559C-4CEB-8F18-B7A2D8495575}" destId="{FEF3FC7A-8603-1841-96A0-21109A483873}" srcOrd="0" destOrd="0" presId="urn:microsoft.com/office/officeart/2005/8/layout/vList2"/>
    <dgm:cxn modelId="{F6C7B97B-93CA-5148-8C08-7FDE9EC43994}" type="presOf" srcId="{6C435775-20E1-4556-8E2F-17C5684329B4}" destId="{98093140-6446-154A-8C5D-B15B0720EF0A}" srcOrd="0" destOrd="0" presId="urn:microsoft.com/office/officeart/2005/8/layout/vList2"/>
    <dgm:cxn modelId="{A2812F86-274F-4E31-BE23-71BBF73158B3}" srcId="{3FA78B44-4672-4AAC-94EC-C7D37B43747E}" destId="{3F9EB942-559C-4CEB-8F18-B7A2D8495575}" srcOrd="0" destOrd="0" parTransId="{286CCFCB-DE62-4E5C-A527-E2663965E592}" sibTransId="{69726FF6-0F60-4237-B97B-9E16A3D70560}"/>
    <dgm:cxn modelId="{8BCD8A95-8025-4097-BD47-DB9794CBF553}" srcId="{3FA78B44-4672-4AAC-94EC-C7D37B43747E}" destId="{93E85174-424A-4206-ACAA-26569B6F7AEB}" srcOrd="1" destOrd="0" parTransId="{494014A8-9F1E-48C9-A574-D928CF0594CC}" sibTransId="{6CE0441E-B96F-49DB-9AC6-81D4552C3C91}"/>
    <dgm:cxn modelId="{47385FA3-2EED-4B6C-95E1-E935A53C9FBE}" srcId="{3FA78B44-4672-4AAC-94EC-C7D37B43747E}" destId="{6C435775-20E1-4556-8E2F-17C5684329B4}" srcOrd="2" destOrd="0" parTransId="{0DEB74C9-30DE-4525-83D5-5DA74BC22CAE}" sibTransId="{F5286C99-3BE7-4C6B-A46E-A20C24C90FA1}"/>
    <dgm:cxn modelId="{9EEE57B6-9C35-6544-9695-6D647472A71D}" type="presOf" srcId="{3FA78B44-4672-4AAC-94EC-C7D37B43747E}" destId="{26A9F6B6-BE58-3147-B899-708C1430D581}" srcOrd="0" destOrd="0" presId="urn:microsoft.com/office/officeart/2005/8/layout/vList2"/>
    <dgm:cxn modelId="{9BE74BCB-E3F3-B742-B544-7A863503B038}" type="presOf" srcId="{93E85174-424A-4206-ACAA-26569B6F7AEB}" destId="{3A48A741-344C-C04C-829E-B45F4E2DEB32}" srcOrd="0" destOrd="0" presId="urn:microsoft.com/office/officeart/2005/8/layout/vList2"/>
    <dgm:cxn modelId="{8E4E66B0-5962-5640-9E97-E4B0FD4DE01D}" type="presParOf" srcId="{26A9F6B6-BE58-3147-B899-708C1430D581}" destId="{FEF3FC7A-8603-1841-96A0-21109A483873}" srcOrd="0" destOrd="0" presId="urn:microsoft.com/office/officeart/2005/8/layout/vList2"/>
    <dgm:cxn modelId="{E5EFD231-422B-B143-A67F-E28834F19F30}" type="presParOf" srcId="{26A9F6B6-BE58-3147-B899-708C1430D581}" destId="{B03185A6-8C9E-AA4B-96FF-463266C66349}" srcOrd="1" destOrd="0" presId="urn:microsoft.com/office/officeart/2005/8/layout/vList2"/>
    <dgm:cxn modelId="{F4106C1E-30B4-CA4E-96A2-E4E6A20AC649}" type="presParOf" srcId="{26A9F6B6-BE58-3147-B899-708C1430D581}" destId="{3A48A741-344C-C04C-829E-B45F4E2DEB32}" srcOrd="2" destOrd="0" presId="urn:microsoft.com/office/officeart/2005/8/layout/vList2"/>
    <dgm:cxn modelId="{689B78E9-E740-4844-9816-7E1ACCC10090}" type="presParOf" srcId="{26A9F6B6-BE58-3147-B899-708C1430D581}" destId="{B83B58FA-1FDE-7F4C-AA3D-85CEAF37982A}" srcOrd="3" destOrd="0" presId="urn:microsoft.com/office/officeart/2005/8/layout/vList2"/>
    <dgm:cxn modelId="{A10B6CBC-AD9D-F54E-86D0-DDDAC30F78BE}" type="presParOf" srcId="{26A9F6B6-BE58-3147-B899-708C1430D581}" destId="{98093140-6446-154A-8C5D-B15B0720EF0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EB8E644-C273-4164-BD1F-3CD9423E823A}" type="doc">
      <dgm:prSet loTypeId="urn:microsoft.com/office/officeart/2005/8/layout/list1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A99E1A-8EE2-4622-9009-C61FAB6AEE5F}">
      <dgm:prSet/>
      <dgm:spPr/>
      <dgm:t>
        <a:bodyPr/>
        <a:lstStyle/>
        <a:p>
          <a:r>
            <a:rPr lang="en-US"/>
            <a:t>Limited hardware capabilities</a:t>
          </a:r>
        </a:p>
      </dgm:t>
    </dgm:pt>
    <dgm:pt modelId="{D083E09F-EBCA-4B96-AB7F-A81DB6C7ABA9}" type="parTrans" cxnId="{FD4CEEBB-01FA-443A-82F9-9E7FCCFBCF10}">
      <dgm:prSet/>
      <dgm:spPr/>
      <dgm:t>
        <a:bodyPr/>
        <a:lstStyle/>
        <a:p>
          <a:endParaRPr lang="en-US"/>
        </a:p>
      </dgm:t>
    </dgm:pt>
    <dgm:pt modelId="{8F304340-0A36-44D2-9220-471D8D8BD232}" type="sibTrans" cxnId="{FD4CEEBB-01FA-443A-82F9-9E7FCCFBCF10}">
      <dgm:prSet/>
      <dgm:spPr/>
      <dgm:t>
        <a:bodyPr/>
        <a:lstStyle/>
        <a:p>
          <a:endParaRPr lang="en-US"/>
        </a:p>
      </dgm:t>
    </dgm:pt>
    <dgm:pt modelId="{70C5CBD4-0A59-4F3E-8FE8-E20B2ADF687D}">
      <dgm:prSet/>
      <dgm:spPr/>
      <dgm:t>
        <a:bodyPr/>
        <a:lstStyle/>
        <a:p>
          <a:r>
            <a:rPr lang="en-US"/>
            <a:t>Limited software capabilities</a:t>
          </a:r>
        </a:p>
      </dgm:t>
    </dgm:pt>
    <dgm:pt modelId="{73947B4F-4394-4DBA-B173-9AD30BC8563B}" type="parTrans" cxnId="{2284D3AE-4DB0-4F4C-912A-48F935CAC027}">
      <dgm:prSet/>
      <dgm:spPr/>
      <dgm:t>
        <a:bodyPr/>
        <a:lstStyle/>
        <a:p>
          <a:endParaRPr lang="en-US"/>
        </a:p>
      </dgm:t>
    </dgm:pt>
    <dgm:pt modelId="{95408890-BB7F-45C1-93E8-D41C490084B2}" type="sibTrans" cxnId="{2284D3AE-4DB0-4F4C-912A-48F935CAC027}">
      <dgm:prSet/>
      <dgm:spPr/>
      <dgm:t>
        <a:bodyPr/>
        <a:lstStyle/>
        <a:p>
          <a:endParaRPr lang="en-US"/>
        </a:p>
      </dgm:t>
    </dgm:pt>
    <dgm:pt modelId="{DB6578F5-332C-47B4-A46B-0ED39C9D6D70}">
      <dgm:prSet/>
      <dgm:spPr/>
      <dgm:t>
        <a:bodyPr/>
        <a:lstStyle/>
        <a:p>
          <a:r>
            <a:rPr lang="en-US"/>
            <a:t>Power consumption</a:t>
          </a:r>
        </a:p>
      </dgm:t>
    </dgm:pt>
    <dgm:pt modelId="{FA85EBEC-A264-4971-8830-2A0162356F2F}" type="parTrans" cxnId="{4726ACD9-AB7B-4AD9-8A45-0C3833785AA0}">
      <dgm:prSet/>
      <dgm:spPr/>
      <dgm:t>
        <a:bodyPr/>
        <a:lstStyle/>
        <a:p>
          <a:endParaRPr lang="en-US"/>
        </a:p>
      </dgm:t>
    </dgm:pt>
    <dgm:pt modelId="{C527009C-D3F5-4BE7-B100-8890620F2D0F}" type="sibTrans" cxnId="{4726ACD9-AB7B-4AD9-8A45-0C3833785AA0}">
      <dgm:prSet/>
      <dgm:spPr/>
      <dgm:t>
        <a:bodyPr/>
        <a:lstStyle/>
        <a:p>
          <a:endParaRPr lang="en-US"/>
        </a:p>
      </dgm:t>
    </dgm:pt>
    <dgm:pt modelId="{2B80E15E-AD41-4A61-9968-22928004DFEF}">
      <dgm:prSet/>
      <dgm:spPr/>
      <dgm:t>
        <a:bodyPr/>
        <a:lstStyle/>
        <a:p>
          <a:r>
            <a:rPr lang="en-US"/>
            <a:t>Rigid task specification</a:t>
          </a:r>
        </a:p>
      </dgm:t>
    </dgm:pt>
    <dgm:pt modelId="{BF77117C-CB5E-4D0E-B294-F04AEF74FA53}" type="parTrans" cxnId="{6E0FAB22-7893-4C46-B00B-EFEA06681F3D}">
      <dgm:prSet/>
      <dgm:spPr/>
      <dgm:t>
        <a:bodyPr/>
        <a:lstStyle/>
        <a:p>
          <a:endParaRPr lang="en-US"/>
        </a:p>
      </dgm:t>
    </dgm:pt>
    <dgm:pt modelId="{46AD18CC-16E4-4683-8D97-6B47B913CE1E}" type="sibTrans" cxnId="{6E0FAB22-7893-4C46-B00B-EFEA06681F3D}">
      <dgm:prSet/>
      <dgm:spPr/>
      <dgm:t>
        <a:bodyPr/>
        <a:lstStyle/>
        <a:p>
          <a:endParaRPr lang="en-US"/>
        </a:p>
      </dgm:t>
    </dgm:pt>
    <dgm:pt modelId="{E9B88D06-94C8-436A-9391-EBA65D43DFAC}">
      <dgm:prSet/>
      <dgm:spPr/>
      <dgm:t>
        <a:bodyPr/>
        <a:lstStyle/>
        <a:p>
          <a:r>
            <a:rPr lang="en-US"/>
            <a:t>Business processes only</a:t>
          </a:r>
        </a:p>
      </dgm:t>
    </dgm:pt>
    <dgm:pt modelId="{656849EE-A199-4C3C-A37F-67C60C76260B}" type="parTrans" cxnId="{440AE49C-5D32-4A34-A305-61EBAE570972}">
      <dgm:prSet/>
      <dgm:spPr/>
      <dgm:t>
        <a:bodyPr/>
        <a:lstStyle/>
        <a:p>
          <a:endParaRPr lang="en-US"/>
        </a:p>
      </dgm:t>
    </dgm:pt>
    <dgm:pt modelId="{BBF0AEAE-C976-402D-B9E7-66222CB36474}" type="sibTrans" cxnId="{440AE49C-5D32-4A34-A305-61EBAE570972}">
      <dgm:prSet/>
      <dgm:spPr/>
      <dgm:t>
        <a:bodyPr/>
        <a:lstStyle/>
        <a:p>
          <a:endParaRPr lang="en-US"/>
        </a:p>
      </dgm:t>
    </dgm:pt>
    <dgm:pt modelId="{2CA01142-4D6C-C145-A28B-1DC027A23BE7}" type="pres">
      <dgm:prSet presAssocID="{2EB8E644-C273-4164-BD1F-3CD9423E823A}" presName="linear" presStyleCnt="0">
        <dgm:presLayoutVars>
          <dgm:dir/>
          <dgm:animLvl val="lvl"/>
          <dgm:resizeHandles val="exact"/>
        </dgm:presLayoutVars>
      </dgm:prSet>
      <dgm:spPr/>
    </dgm:pt>
    <dgm:pt modelId="{F406F4C3-EEF4-5843-B930-1A8700694BCE}" type="pres">
      <dgm:prSet presAssocID="{11A99E1A-8EE2-4622-9009-C61FAB6AEE5F}" presName="parentLin" presStyleCnt="0"/>
      <dgm:spPr/>
    </dgm:pt>
    <dgm:pt modelId="{454605CD-8B13-1249-A5AD-FC519E323B32}" type="pres">
      <dgm:prSet presAssocID="{11A99E1A-8EE2-4622-9009-C61FAB6AEE5F}" presName="parentLeftMargin" presStyleLbl="node1" presStyleIdx="0" presStyleCnt="5"/>
      <dgm:spPr/>
    </dgm:pt>
    <dgm:pt modelId="{69E76E7B-EBA8-2445-BE67-27E771F478C7}" type="pres">
      <dgm:prSet presAssocID="{11A99E1A-8EE2-4622-9009-C61FAB6AEE5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96F33A1-DCE9-9A41-83D4-E064A90D8F18}" type="pres">
      <dgm:prSet presAssocID="{11A99E1A-8EE2-4622-9009-C61FAB6AEE5F}" presName="negativeSpace" presStyleCnt="0"/>
      <dgm:spPr/>
    </dgm:pt>
    <dgm:pt modelId="{2E1B3F65-0B9B-794D-A11F-F22ABFEAF346}" type="pres">
      <dgm:prSet presAssocID="{11A99E1A-8EE2-4622-9009-C61FAB6AEE5F}" presName="childText" presStyleLbl="conFgAcc1" presStyleIdx="0" presStyleCnt="5">
        <dgm:presLayoutVars>
          <dgm:bulletEnabled val="1"/>
        </dgm:presLayoutVars>
      </dgm:prSet>
      <dgm:spPr/>
    </dgm:pt>
    <dgm:pt modelId="{16CBE8D2-50C9-0B41-AA2C-75E112BB87C3}" type="pres">
      <dgm:prSet presAssocID="{8F304340-0A36-44D2-9220-471D8D8BD232}" presName="spaceBetweenRectangles" presStyleCnt="0"/>
      <dgm:spPr/>
    </dgm:pt>
    <dgm:pt modelId="{8BB22CAD-249A-434F-89F3-3C063E4055D7}" type="pres">
      <dgm:prSet presAssocID="{70C5CBD4-0A59-4F3E-8FE8-E20B2ADF687D}" presName="parentLin" presStyleCnt="0"/>
      <dgm:spPr/>
    </dgm:pt>
    <dgm:pt modelId="{6C99937F-4330-734F-BCB3-F7127FE56596}" type="pres">
      <dgm:prSet presAssocID="{70C5CBD4-0A59-4F3E-8FE8-E20B2ADF687D}" presName="parentLeftMargin" presStyleLbl="node1" presStyleIdx="0" presStyleCnt="5"/>
      <dgm:spPr/>
    </dgm:pt>
    <dgm:pt modelId="{B8853A3A-9F63-0042-B2D0-595889920177}" type="pres">
      <dgm:prSet presAssocID="{70C5CBD4-0A59-4F3E-8FE8-E20B2ADF687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4C7DA66-7F62-7F4D-8311-812D53A459B5}" type="pres">
      <dgm:prSet presAssocID="{70C5CBD4-0A59-4F3E-8FE8-E20B2ADF687D}" presName="negativeSpace" presStyleCnt="0"/>
      <dgm:spPr/>
    </dgm:pt>
    <dgm:pt modelId="{F3897DD4-612D-424C-ABDF-EA7E9DBA619A}" type="pres">
      <dgm:prSet presAssocID="{70C5CBD4-0A59-4F3E-8FE8-E20B2ADF687D}" presName="childText" presStyleLbl="conFgAcc1" presStyleIdx="1" presStyleCnt="5">
        <dgm:presLayoutVars>
          <dgm:bulletEnabled val="1"/>
        </dgm:presLayoutVars>
      </dgm:prSet>
      <dgm:spPr/>
    </dgm:pt>
    <dgm:pt modelId="{5CC7DA28-2187-3040-B4C7-ED617725EBE0}" type="pres">
      <dgm:prSet presAssocID="{95408890-BB7F-45C1-93E8-D41C490084B2}" presName="spaceBetweenRectangles" presStyleCnt="0"/>
      <dgm:spPr/>
    </dgm:pt>
    <dgm:pt modelId="{9380A57F-9A58-5C4A-A7F7-FDCA37AC8D6F}" type="pres">
      <dgm:prSet presAssocID="{DB6578F5-332C-47B4-A46B-0ED39C9D6D70}" presName="parentLin" presStyleCnt="0"/>
      <dgm:spPr/>
    </dgm:pt>
    <dgm:pt modelId="{FFD82B9C-652F-A84D-806E-A7B7FE085720}" type="pres">
      <dgm:prSet presAssocID="{DB6578F5-332C-47B4-A46B-0ED39C9D6D70}" presName="parentLeftMargin" presStyleLbl="node1" presStyleIdx="1" presStyleCnt="5"/>
      <dgm:spPr/>
    </dgm:pt>
    <dgm:pt modelId="{8280EA4E-6B83-3B41-B1FC-2BDE2F4AC733}" type="pres">
      <dgm:prSet presAssocID="{DB6578F5-332C-47B4-A46B-0ED39C9D6D7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1A96016-631F-504B-B74F-02AA54B19526}" type="pres">
      <dgm:prSet presAssocID="{DB6578F5-332C-47B4-A46B-0ED39C9D6D70}" presName="negativeSpace" presStyleCnt="0"/>
      <dgm:spPr/>
    </dgm:pt>
    <dgm:pt modelId="{9789ED6B-6AA2-1148-99FA-6D78AFB2A59E}" type="pres">
      <dgm:prSet presAssocID="{DB6578F5-332C-47B4-A46B-0ED39C9D6D70}" presName="childText" presStyleLbl="conFgAcc1" presStyleIdx="2" presStyleCnt="5">
        <dgm:presLayoutVars>
          <dgm:bulletEnabled val="1"/>
        </dgm:presLayoutVars>
      </dgm:prSet>
      <dgm:spPr/>
    </dgm:pt>
    <dgm:pt modelId="{CBEC3EBB-0671-A247-A010-BBF2BD8631A0}" type="pres">
      <dgm:prSet presAssocID="{C527009C-D3F5-4BE7-B100-8890620F2D0F}" presName="spaceBetweenRectangles" presStyleCnt="0"/>
      <dgm:spPr/>
    </dgm:pt>
    <dgm:pt modelId="{BF064090-4813-E14B-8B48-1B8EFEEC5A26}" type="pres">
      <dgm:prSet presAssocID="{2B80E15E-AD41-4A61-9968-22928004DFEF}" presName="parentLin" presStyleCnt="0"/>
      <dgm:spPr/>
    </dgm:pt>
    <dgm:pt modelId="{BD868826-03D9-3B43-A173-33F64B27764A}" type="pres">
      <dgm:prSet presAssocID="{2B80E15E-AD41-4A61-9968-22928004DFEF}" presName="parentLeftMargin" presStyleLbl="node1" presStyleIdx="2" presStyleCnt="5"/>
      <dgm:spPr/>
    </dgm:pt>
    <dgm:pt modelId="{700A041D-BCED-824D-912A-CB398082A781}" type="pres">
      <dgm:prSet presAssocID="{2B80E15E-AD41-4A61-9968-22928004DFE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3D60108-79B4-8A41-A179-8670A47256D0}" type="pres">
      <dgm:prSet presAssocID="{2B80E15E-AD41-4A61-9968-22928004DFEF}" presName="negativeSpace" presStyleCnt="0"/>
      <dgm:spPr/>
    </dgm:pt>
    <dgm:pt modelId="{D71FB889-8D1A-1143-9F83-6EA8B54333C5}" type="pres">
      <dgm:prSet presAssocID="{2B80E15E-AD41-4A61-9968-22928004DFEF}" presName="childText" presStyleLbl="conFgAcc1" presStyleIdx="3" presStyleCnt="5">
        <dgm:presLayoutVars>
          <dgm:bulletEnabled val="1"/>
        </dgm:presLayoutVars>
      </dgm:prSet>
      <dgm:spPr/>
    </dgm:pt>
    <dgm:pt modelId="{D5782683-10AC-3C48-A576-D68EC67ED739}" type="pres">
      <dgm:prSet presAssocID="{46AD18CC-16E4-4683-8D97-6B47B913CE1E}" presName="spaceBetweenRectangles" presStyleCnt="0"/>
      <dgm:spPr/>
    </dgm:pt>
    <dgm:pt modelId="{67E5E889-A0E6-B540-9D35-85E3750CD767}" type="pres">
      <dgm:prSet presAssocID="{E9B88D06-94C8-436A-9391-EBA65D43DFAC}" presName="parentLin" presStyleCnt="0"/>
      <dgm:spPr/>
    </dgm:pt>
    <dgm:pt modelId="{1FDBBDC6-20AB-AA41-A16A-23845992AE54}" type="pres">
      <dgm:prSet presAssocID="{E9B88D06-94C8-436A-9391-EBA65D43DFAC}" presName="parentLeftMargin" presStyleLbl="node1" presStyleIdx="3" presStyleCnt="5"/>
      <dgm:spPr/>
    </dgm:pt>
    <dgm:pt modelId="{1BAF81AC-1247-454C-A796-5CD0C65BB0C8}" type="pres">
      <dgm:prSet presAssocID="{E9B88D06-94C8-436A-9391-EBA65D43DFAC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2B2969EA-61C2-0E41-B7F0-5F6853231439}" type="pres">
      <dgm:prSet presAssocID="{E9B88D06-94C8-436A-9391-EBA65D43DFAC}" presName="negativeSpace" presStyleCnt="0"/>
      <dgm:spPr/>
    </dgm:pt>
    <dgm:pt modelId="{16A7D714-B199-D248-B864-3CE5D2109F0A}" type="pres">
      <dgm:prSet presAssocID="{E9B88D06-94C8-436A-9391-EBA65D43DFAC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951A3910-A938-3643-82F7-70D2A1A7C93A}" type="presOf" srcId="{11A99E1A-8EE2-4622-9009-C61FAB6AEE5F}" destId="{454605CD-8B13-1249-A5AD-FC519E323B32}" srcOrd="0" destOrd="0" presId="urn:microsoft.com/office/officeart/2005/8/layout/list1"/>
    <dgm:cxn modelId="{A7160F1B-1F95-194A-B54B-7A5F367D4432}" type="presOf" srcId="{70C5CBD4-0A59-4F3E-8FE8-E20B2ADF687D}" destId="{B8853A3A-9F63-0042-B2D0-595889920177}" srcOrd="1" destOrd="0" presId="urn:microsoft.com/office/officeart/2005/8/layout/list1"/>
    <dgm:cxn modelId="{6E0FAB22-7893-4C46-B00B-EFEA06681F3D}" srcId="{2EB8E644-C273-4164-BD1F-3CD9423E823A}" destId="{2B80E15E-AD41-4A61-9968-22928004DFEF}" srcOrd="3" destOrd="0" parTransId="{BF77117C-CB5E-4D0E-B294-F04AEF74FA53}" sibTransId="{46AD18CC-16E4-4683-8D97-6B47B913CE1E}"/>
    <dgm:cxn modelId="{BC9D6B4C-D249-EB44-AD57-1A0841482B71}" type="presOf" srcId="{E9B88D06-94C8-436A-9391-EBA65D43DFAC}" destId="{1FDBBDC6-20AB-AA41-A16A-23845992AE54}" srcOrd="0" destOrd="0" presId="urn:microsoft.com/office/officeart/2005/8/layout/list1"/>
    <dgm:cxn modelId="{40052456-973D-1E49-872C-6A8E8EA65FCF}" type="presOf" srcId="{DB6578F5-332C-47B4-A46B-0ED39C9D6D70}" destId="{8280EA4E-6B83-3B41-B1FC-2BDE2F4AC733}" srcOrd="1" destOrd="0" presId="urn:microsoft.com/office/officeart/2005/8/layout/list1"/>
    <dgm:cxn modelId="{5DBB575B-80B5-1F4A-8002-E645C87C35A7}" type="presOf" srcId="{2B80E15E-AD41-4A61-9968-22928004DFEF}" destId="{700A041D-BCED-824D-912A-CB398082A781}" srcOrd="1" destOrd="0" presId="urn:microsoft.com/office/officeart/2005/8/layout/list1"/>
    <dgm:cxn modelId="{713FE770-9A52-FA4C-8F9E-BD3C13EFDFD7}" type="presOf" srcId="{11A99E1A-8EE2-4622-9009-C61FAB6AEE5F}" destId="{69E76E7B-EBA8-2445-BE67-27E771F478C7}" srcOrd="1" destOrd="0" presId="urn:microsoft.com/office/officeart/2005/8/layout/list1"/>
    <dgm:cxn modelId="{D182D371-8FE2-E943-A253-C328425323BA}" type="presOf" srcId="{2B80E15E-AD41-4A61-9968-22928004DFEF}" destId="{BD868826-03D9-3B43-A173-33F64B27764A}" srcOrd="0" destOrd="0" presId="urn:microsoft.com/office/officeart/2005/8/layout/list1"/>
    <dgm:cxn modelId="{B4668573-9813-F64A-94F4-FD6DB33D9E17}" type="presOf" srcId="{70C5CBD4-0A59-4F3E-8FE8-E20B2ADF687D}" destId="{6C99937F-4330-734F-BCB3-F7127FE56596}" srcOrd="0" destOrd="0" presId="urn:microsoft.com/office/officeart/2005/8/layout/list1"/>
    <dgm:cxn modelId="{440AE49C-5D32-4A34-A305-61EBAE570972}" srcId="{2EB8E644-C273-4164-BD1F-3CD9423E823A}" destId="{E9B88D06-94C8-436A-9391-EBA65D43DFAC}" srcOrd="4" destOrd="0" parTransId="{656849EE-A199-4C3C-A37F-67C60C76260B}" sibTransId="{BBF0AEAE-C976-402D-B9E7-66222CB36474}"/>
    <dgm:cxn modelId="{2284D3AE-4DB0-4F4C-912A-48F935CAC027}" srcId="{2EB8E644-C273-4164-BD1F-3CD9423E823A}" destId="{70C5CBD4-0A59-4F3E-8FE8-E20B2ADF687D}" srcOrd="1" destOrd="0" parTransId="{73947B4F-4394-4DBA-B173-9AD30BC8563B}" sibTransId="{95408890-BB7F-45C1-93E8-D41C490084B2}"/>
    <dgm:cxn modelId="{15FEE5AE-DBB6-D44F-82F3-26A61344ED18}" type="presOf" srcId="{DB6578F5-332C-47B4-A46B-0ED39C9D6D70}" destId="{FFD82B9C-652F-A84D-806E-A7B7FE085720}" srcOrd="0" destOrd="0" presId="urn:microsoft.com/office/officeart/2005/8/layout/list1"/>
    <dgm:cxn modelId="{FD4CEEBB-01FA-443A-82F9-9E7FCCFBCF10}" srcId="{2EB8E644-C273-4164-BD1F-3CD9423E823A}" destId="{11A99E1A-8EE2-4622-9009-C61FAB6AEE5F}" srcOrd="0" destOrd="0" parTransId="{D083E09F-EBCA-4B96-AB7F-A81DB6C7ABA9}" sibTransId="{8F304340-0A36-44D2-9220-471D8D8BD232}"/>
    <dgm:cxn modelId="{4726ACD9-AB7B-4AD9-8A45-0C3833785AA0}" srcId="{2EB8E644-C273-4164-BD1F-3CD9423E823A}" destId="{DB6578F5-332C-47B4-A46B-0ED39C9D6D70}" srcOrd="2" destOrd="0" parTransId="{FA85EBEC-A264-4971-8830-2A0162356F2F}" sibTransId="{C527009C-D3F5-4BE7-B100-8890620F2D0F}"/>
    <dgm:cxn modelId="{64B79AE1-90F1-5841-90D7-6D2DAC95AF35}" type="presOf" srcId="{E9B88D06-94C8-436A-9391-EBA65D43DFAC}" destId="{1BAF81AC-1247-454C-A796-5CD0C65BB0C8}" srcOrd="1" destOrd="0" presId="urn:microsoft.com/office/officeart/2005/8/layout/list1"/>
    <dgm:cxn modelId="{CD625DEE-0A96-E24C-A9C6-E7A47B6B85B6}" type="presOf" srcId="{2EB8E644-C273-4164-BD1F-3CD9423E823A}" destId="{2CA01142-4D6C-C145-A28B-1DC027A23BE7}" srcOrd="0" destOrd="0" presId="urn:microsoft.com/office/officeart/2005/8/layout/list1"/>
    <dgm:cxn modelId="{CC871597-8F27-2648-8084-FB39CDF1B7B3}" type="presParOf" srcId="{2CA01142-4D6C-C145-A28B-1DC027A23BE7}" destId="{F406F4C3-EEF4-5843-B930-1A8700694BCE}" srcOrd="0" destOrd="0" presId="urn:microsoft.com/office/officeart/2005/8/layout/list1"/>
    <dgm:cxn modelId="{C4CCA438-D911-5749-9DC5-9A3639444E23}" type="presParOf" srcId="{F406F4C3-EEF4-5843-B930-1A8700694BCE}" destId="{454605CD-8B13-1249-A5AD-FC519E323B32}" srcOrd="0" destOrd="0" presId="urn:microsoft.com/office/officeart/2005/8/layout/list1"/>
    <dgm:cxn modelId="{C7AD32B2-AA64-7E49-88C4-A71E8E328C60}" type="presParOf" srcId="{F406F4C3-EEF4-5843-B930-1A8700694BCE}" destId="{69E76E7B-EBA8-2445-BE67-27E771F478C7}" srcOrd="1" destOrd="0" presId="urn:microsoft.com/office/officeart/2005/8/layout/list1"/>
    <dgm:cxn modelId="{54134E6F-61A6-9F4C-8237-C7C6EE26C8ED}" type="presParOf" srcId="{2CA01142-4D6C-C145-A28B-1DC027A23BE7}" destId="{796F33A1-DCE9-9A41-83D4-E064A90D8F18}" srcOrd="1" destOrd="0" presId="urn:microsoft.com/office/officeart/2005/8/layout/list1"/>
    <dgm:cxn modelId="{A9AD2DA9-863F-144A-96D1-4CC6E018DE13}" type="presParOf" srcId="{2CA01142-4D6C-C145-A28B-1DC027A23BE7}" destId="{2E1B3F65-0B9B-794D-A11F-F22ABFEAF346}" srcOrd="2" destOrd="0" presId="urn:microsoft.com/office/officeart/2005/8/layout/list1"/>
    <dgm:cxn modelId="{D7CFF71C-EF90-B946-924A-0C8F18FDC6D7}" type="presParOf" srcId="{2CA01142-4D6C-C145-A28B-1DC027A23BE7}" destId="{16CBE8D2-50C9-0B41-AA2C-75E112BB87C3}" srcOrd="3" destOrd="0" presId="urn:microsoft.com/office/officeart/2005/8/layout/list1"/>
    <dgm:cxn modelId="{BFF38F30-05BD-8043-9D89-EC1A5D1883F0}" type="presParOf" srcId="{2CA01142-4D6C-C145-A28B-1DC027A23BE7}" destId="{8BB22CAD-249A-434F-89F3-3C063E4055D7}" srcOrd="4" destOrd="0" presId="urn:microsoft.com/office/officeart/2005/8/layout/list1"/>
    <dgm:cxn modelId="{904C7EE4-26FC-4442-9335-01B09F131E3B}" type="presParOf" srcId="{8BB22CAD-249A-434F-89F3-3C063E4055D7}" destId="{6C99937F-4330-734F-BCB3-F7127FE56596}" srcOrd="0" destOrd="0" presId="urn:microsoft.com/office/officeart/2005/8/layout/list1"/>
    <dgm:cxn modelId="{78CE7301-1E5B-8C44-B96B-3971188F6A9C}" type="presParOf" srcId="{8BB22CAD-249A-434F-89F3-3C063E4055D7}" destId="{B8853A3A-9F63-0042-B2D0-595889920177}" srcOrd="1" destOrd="0" presId="urn:microsoft.com/office/officeart/2005/8/layout/list1"/>
    <dgm:cxn modelId="{53BEEAF9-FBBF-C842-8432-18189AE42AF2}" type="presParOf" srcId="{2CA01142-4D6C-C145-A28B-1DC027A23BE7}" destId="{E4C7DA66-7F62-7F4D-8311-812D53A459B5}" srcOrd="5" destOrd="0" presId="urn:microsoft.com/office/officeart/2005/8/layout/list1"/>
    <dgm:cxn modelId="{A1AB2201-FE1B-A24F-A862-9C06DF13C0EC}" type="presParOf" srcId="{2CA01142-4D6C-C145-A28B-1DC027A23BE7}" destId="{F3897DD4-612D-424C-ABDF-EA7E9DBA619A}" srcOrd="6" destOrd="0" presId="urn:microsoft.com/office/officeart/2005/8/layout/list1"/>
    <dgm:cxn modelId="{1BB6937E-E9D0-7B49-B25A-FF8ABB77D8DE}" type="presParOf" srcId="{2CA01142-4D6C-C145-A28B-1DC027A23BE7}" destId="{5CC7DA28-2187-3040-B4C7-ED617725EBE0}" srcOrd="7" destOrd="0" presId="urn:microsoft.com/office/officeart/2005/8/layout/list1"/>
    <dgm:cxn modelId="{66C5B86C-E0A6-564A-9BDA-AE22F774A7BB}" type="presParOf" srcId="{2CA01142-4D6C-C145-A28B-1DC027A23BE7}" destId="{9380A57F-9A58-5C4A-A7F7-FDCA37AC8D6F}" srcOrd="8" destOrd="0" presId="urn:microsoft.com/office/officeart/2005/8/layout/list1"/>
    <dgm:cxn modelId="{8290DC18-CC5E-1E49-8152-4B9EFC6A6B7A}" type="presParOf" srcId="{9380A57F-9A58-5C4A-A7F7-FDCA37AC8D6F}" destId="{FFD82B9C-652F-A84D-806E-A7B7FE085720}" srcOrd="0" destOrd="0" presId="urn:microsoft.com/office/officeart/2005/8/layout/list1"/>
    <dgm:cxn modelId="{CD971C6E-5820-564C-91D9-74EF6053F568}" type="presParOf" srcId="{9380A57F-9A58-5C4A-A7F7-FDCA37AC8D6F}" destId="{8280EA4E-6B83-3B41-B1FC-2BDE2F4AC733}" srcOrd="1" destOrd="0" presId="urn:microsoft.com/office/officeart/2005/8/layout/list1"/>
    <dgm:cxn modelId="{343C6253-ED2F-6D4A-A267-C49600FB6E9C}" type="presParOf" srcId="{2CA01142-4D6C-C145-A28B-1DC027A23BE7}" destId="{21A96016-631F-504B-B74F-02AA54B19526}" srcOrd="9" destOrd="0" presId="urn:microsoft.com/office/officeart/2005/8/layout/list1"/>
    <dgm:cxn modelId="{7D85450B-C78A-594D-8003-C587D2DB1EF6}" type="presParOf" srcId="{2CA01142-4D6C-C145-A28B-1DC027A23BE7}" destId="{9789ED6B-6AA2-1148-99FA-6D78AFB2A59E}" srcOrd="10" destOrd="0" presId="urn:microsoft.com/office/officeart/2005/8/layout/list1"/>
    <dgm:cxn modelId="{179C26C0-EF28-3744-A4C8-473842F4168B}" type="presParOf" srcId="{2CA01142-4D6C-C145-A28B-1DC027A23BE7}" destId="{CBEC3EBB-0671-A247-A010-BBF2BD8631A0}" srcOrd="11" destOrd="0" presId="urn:microsoft.com/office/officeart/2005/8/layout/list1"/>
    <dgm:cxn modelId="{56D94512-0830-5247-9D67-A2090ABED6FF}" type="presParOf" srcId="{2CA01142-4D6C-C145-A28B-1DC027A23BE7}" destId="{BF064090-4813-E14B-8B48-1B8EFEEC5A26}" srcOrd="12" destOrd="0" presId="urn:microsoft.com/office/officeart/2005/8/layout/list1"/>
    <dgm:cxn modelId="{ADCCCBB3-639D-F941-A76F-967702E9572C}" type="presParOf" srcId="{BF064090-4813-E14B-8B48-1B8EFEEC5A26}" destId="{BD868826-03D9-3B43-A173-33F64B27764A}" srcOrd="0" destOrd="0" presId="urn:microsoft.com/office/officeart/2005/8/layout/list1"/>
    <dgm:cxn modelId="{78B7FB84-7C74-ED4D-BE4F-620B5457AF59}" type="presParOf" srcId="{BF064090-4813-E14B-8B48-1B8EFEEC5A26}" destId="{700A041D-BCED-824D-912A-CB398082A781}" srcOrd="1" destOrd="0" presId="urn:microsoft.com/office/officeart/2005/8/layout/list1"/>
    <dgm:cxn modelId="{7F416E2C-FED0-4340-B4EA-8BC54D0AAB9B}" type="presParOf" srcId="{2CA01142-4D6C-C145-A28B-1DC027A23BE7}" destId="{03D60108-79B4-8A41-A179-8670A47256D0}" srcOrd="13" destOrd="0" presId="urn:microsoft.com/office/officeart/2005/8/layout/list1"/>
    <dgm:cxn modelId="{982C6F12-8628-5942-9D4A-A2A7572E9B82}" type="presParOf" srcId="{2CA01142-4D6C-C145-A28B-1DC027A23BE7}" destId="{D71FB889-8D1A-1143-9F83-6EA8B54333C5}" srcOrd="14" destOrd="0" presId="urn:microsoft.com/office/officeart/2005/8/layout/list1"/>
    <dgm:cxn modelId="{42174A81-CE4A-434F-A263-267F64C8A9FE}" type="presParOf" srcId="{2CA01142-4D6C-C145-A28B-1DC027A23BE7}" destId="{D5782683-10AC-3C48-A576-D68EC67ED739}" srcOrd="15" destOrd="0" presId="urn:microsoft.com/office/officeart/2005/8/layout/list1"/>
    <dgm:cxn modelId="{EE5B38A1-6042-4440-8900-525780964C8D}" type="presParOf" srcId="{2CA01142-4D6C-C145-A28B-1DC027A23BE7}" destId="{67E5E889-A0E6-B540-9D35-85E3750CD767}" srcOrd="16" destOrd="0" presId="urn:microsoft.com/office/officeart/2005/8/layout/list1"/>
    <dgm:cxn modelId="{E3F0091A-CFE9-394E-9A08-E92CB167A762}" type="presParOf" srcId="{67E5E889-A0E6-B540-9D35-85E3750CD767}" destId="{1FDBBDC6-20AB-AA41-A16A-23845992AE54}" srcOrd="0" destOrd="0" presId="urn:microsoft.com/office/officeart/2005/8/layout/list1"/>
    <dgm:cxn modelId="{B8DE5788-EFF1-F941-87C5-6BECD257E74C}" type="presParOf" srcId="{67E5E889-A0E6-B540-9D35-85E3750CD767}" destId="{1BAF81AC-1247-454C-A796-5CD0C65BB0C8}" srcOrd="1" destOrd="0" presId="urn:microsoft.com/office/officeart/2005/8/layout/list1"/>
    <dgm:cxn modelId="{BE1DB72A-C7EF-2640-9E4E-ECF225E046F8}" type="presParOf" srcId="{2CA01142-4D6C-C145-A28B-1DC027A23BE7}" destId="{2B2969EA-61C2-0E41-B7F0-5F6853231439}" srcOrd="17" destOrd="0" presId="urn:microsoft.com/office/officeart/2005/8/layout/list1"/>
    <dgm:cxn modelId="{34103B6E-7AF4-8F4D-BA3D-6EA4D9797C8F}" type="presParOf" srcId="{2CA01142-4D6C-C145-A28B-1DC027A23BE7}" destId="{16A7D714-B199-D248-B864-3CE5D2109F0A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6D55282-4F3C-405D-84F4-57A0E6B291E3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F3CF87-2CBC-4696-80DE-BBC198647FE5}">
      <dgm:prSet/>
      <dgm:spPr/>
      <dgm:t>
        <a:bodyPr/>
        <a:lstStyle/>
        <a:p>
          <a:r>
            <a:rPr lang="en-US"/>
            <a:t>Progression towards the use of PLCS</a:t>
          </a:r>
        </a:p>
      </dgm:t>
    </dgm:pt>
    <dgm:pt modelId="{A75DBA5B-E5F0-48A5-B0E0-DDF8F15C94EA}" type="parTrans" cxnId="{102E0D71-AE79-428F-ADAA-FC69C4D5CA54}">
      <dgm:prSet/>
      <dgm:spPr/>
      <dgm:t>
        <a:bodyPr/>
        <a:lstStyle/>
        <a:p>
          <a:endParaRPr lang="en-US"/>
        </a:p>
      </dgm:t>
    </dgm:pt>
    <dgm:pt modelId="{917254E1-5630-4DE8-AFD9-9CB60BDFA611}" type="sibTrans" cxnId="{102E0D71-AE79-428F-ADAA-FC69C4D5CA54}">
      <dgm:prSet/>
      <dgm:spPr/>
      <dgm:t>
        <a:bodyPr/>
        <a:lstStyle/>
        <a:p>
          <a:endParaRPr lang="en-US"/>
        </a:p>
      </dgm:t>
    </dgm:pt>
    <dgm:pt modelId="{B5809A83-8EB1-48D3-8B54-EEB87D669E17}">
      <dgm:prSet/>
      <dgm:spPr/>
      <dgm:t>
        <a:bodyPr/>
        <a:lstStyle/>
        <a:p>
          <a:r>
            <a:rPr lang="en-US"/>
            <a:t>Microcontroller manufacturing process refined</a:t>
          </a:r>
        </a:p>
      </dgm:t>
    </dgm:pt>
    <dgm:pt modelId="{221F5693-5650-4981-AE87-D300268E3603}" type="parTrans" cxnId="{475B6A53-6263-4B95-B4B0-09B1B67A668B}">
      <dgm:prSet/>
      <dgm:spPr/>
      <dgm:t>
        <a:bodyPr/>
        <a:lstStyle/>
        <a:p>
          <a:endParaRPr lang="en-US"/>
        </a:p>
      </dgm:t>
    </dgm:pt>
    <dgm:pt modelId="{A7199CB6-E6EC-45C3-8960-8DAE6930CE8F}" type="sibTrans" cxnId="{475B6A53-6263-4B95-B4B0-09B1B67A668B}">
      <dgm:prSet/>
      <dgm:spPr/>
      <dgm:t>
        <a:bodyPr/>
        <a:lstStyle/>
        <a:p>
          <a:endParaRPr lang="en-US"/>
        </a:p>
      </dgm:t>
    </dgm:pt>
    <dgm:pt modelId="{A404834F-D795-4395-A294-F5C9397E0175}">
      <dgm:prSet/>
      <dgm:spPr/>
      <dgm:t>
        <a:bodyPr/>
        <a:lstStyle/>
        <a:p>
          <a:r>
            <a:rPr lang="en-US"/>
            <a:t>Greater capabilities </a:t>
          </a:r>
        </a:p>
      </dgm:t>
    </dgm:pt>
    <dgm:pt modelId="{B49E2283-566E-4B9F-A262-8C3A5660F72E}" type="parTrans" cxnId="{870B0D1E-6A4E-41FE-BBF8-99C01A00FC65}">
      <dgm:prSet/>
      <dgm:spPr/>
      <dgm:t>
        <a:bodyPr/>
        <a:lstStyle/>
        <a:p>
          <a:endParaRPr lang="en-US"/>
        </a:p>
      </dgm:t>
    </dgm:pt>
    <dgm:pt modelId="{5A0926E1-E801-4A81-8413-AA8B6C252BC2}" type="sibTrans" cxnId="{870B0D1E-6A4E-41FE-BBF8-99C01A00FC65}">
      <dgm:prSet/>
      <dgm:spPr/>
      <dgm:t>
        <a:bodyPr/>
        <a:lstStyle/>
        <a:p>
          <a:endParaRPr lang="en-US"/>
        </a:p>
      </dgm:t>
    </dgm:pt>
    <dgm:pt modelId="{25D89C24-0FA1-4DEE-88C9-6B97A9D269A0}">
      <dgm:prSet/>
      <dgm:spPr/>
      <dgm:t>
        <a:bodyPr/>
        <a:lstStyle/>
        <a:p>
          <a:r>
            <a:rPr lang="en-US"/>
            <a:t>Greater complexity for control software</a:t>
          </a:r>
        </a:p>
      </dgm:t>
    </dgm:pt>
    <dgm:pt modelId="{8B170D27-1889-4D92-A7F3-F3A2D2C2BC74}" type="parTrans" cxnId="{A7EF7C00-4E82-457F-8B1E-BDA0642EDB48}">
      <dgm:prSet/>
      <dgm:spPr/>
      <dgm:t>
        <a:bodyPr/>
        <a:lstStyle/>
        <a:p>
          <a:endParaRPr lang="en-US"/>
        </a:p>
      </dgm:t>
    </dgm:pt>
    <dgm:pt modelId="{3BC5A3E7-C113-4216-85F0-DFB54FC2A768}" type="sibTrans" cxnId="{A7EF7C00-4E82-457F-8B1E-BDA0642EDB48}">
      <dgm:prSet/>
      <dgm:spPr/>
      <dgm:t>
        <a:bodyPr/>
        <a:lstStyle/>
        <a:p>
          <a:endParaRPr lang="en-US"/>
        </a:p>
      </dgm:t>
    </dgm:pt>
    <dgm:pt modelId="{9A1D27E8-5426-4516-AA9F-B9796AAABBA1}">
      <dgm:prSet/>
      <dgm:spPr/>
      <dgm:t>
        <a:bodyPr/>
        <a:lstStyle/>
        <a:p>
          <a:r>
            <a:rPr lang="en-US"/>
            <a:t>Dare to dream !</a:t>
          </a:r>
        </a:p>
      </dgm:t>
    </dgm:pt>
    <dgm:pt modelId="{85E6B027-8945-4EBC-8DEA-1E0ECFF4A638}" type="parTrans" cxnId="{461868D7-BE01-4423-B81A-34AA8F87AEA5}">
      <dgm:prSet/>
      <dgm:spPr/>
      <dgm:t>
        <a:bodyPr/>
        <a:lstStyle/>
        <a:p>
          <a:endParaRPr lang="en-US"/>
        </a:p>
      </dgm:t>
    </dgm:pt>
    <dgm:pt modelId="{FD2A4A82-56DB-4B7E-ACA7-BACFBACFCC44}" type="sibTrans" cxnId="{461868D7-BE01-4423-B81A-34AA8F87AEA5}">
      <dgm:prSet/>
      <dgm:spPr/>
      <dgm:t>
        <a:bodyPr/>
        <a:lstStyle/>
        <a:p>
          <a:endParaRPr lang="en-US"/>
        </a:p>
      </dgm:t>
    </dgm:pt>
    <dgm:pt modelId="{0C9AB8DF-CCA2-4A48-A55A-E6009AA89912}" type="pres">
      <dgm:prSet presAssocID="{A6D55282-4F3C-405D-84F4-57A0E6B291E3}" presName="linear" presStyleCnt="0">
        <dgm:presLayoutVars>
          <dgm:animLvl val="lvl"/>
          <dgm:resizeHandles val="exact"/>
        </dgm:presLayoutVars>
      </dgm:prSet>
      <dgm:spPr/>
    </dgm:pt>
    <dgm:pt modelId="{159A2826-BC4E-E94F-B872-B9CA2DFBEB43}" type="pres">
      <dgm:prSet presAssocID="{4FF3CF87-2CBC-4696-80DE-BBC198647FE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0E72E11-19A4-BE49-A552-F556BAD2C70A}" type="pres">
      <dgm:prSet presAssocID="{917254E1-5630-4DE8-AFD9-9CB60BDFA611}" presName="spacer" presStyleCnt="0"/>
      <dgm:spPr/>
    </dgm:pt>
    <dgm:pt modelId="{DB08D7E5-4807-F648-A86B-E188EA0EAB45}" type="pres">
      <dgm:prSet presAssocID="{B5809A83-8EB1-48D3-8B54-EEB87D669E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64584B5-F593-D94D-8B7E-8BC08B794F90}" type="pres">
      <dgm:prSet presAssocID="{A7199CB6-E6EC-45C3-8960-8DAE6930CE8F}" presName="spacer" presStyleCnt="0"/>
      <dgm:spPr/>
    </dgm:pt>
    <dgm:pt modelId="{EAD99BC7-FD14-284D-8FFB-6FB54FEFF658}" type="pres">
      <dgm:prSet presAssocID="{A404834F-D795-4395-A294-F5C9397E017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2F3D160-DA99-A64B-9589-302808839B27}" type="pres">
      <dgm:prSet presAssocID="{5A0926E1-E801-4A81-8413-AA8B6C252BC2}" presName="spacer" presStyleCnt="0"/>
      <dgm:spPr/>
    </dgm:pt>
    <dgm:pt modelId="{846284BF-32DC-4045-BD20-2E4E4EF0A463}" type="pres">
      <dgm:prSet presAssocID="{25D89C24-0FA1-4DEE-88C9-6B97A9D269A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73A34D0-F956-0B4B-A9ED-1853EB42704E}" type="pres">
      <dgm:prSet presAssocID="{3BC5A3E7-C113-4216-85F0-DFB54FC2A768}" presName="spacer" presStyleCnt="0"/>
      <dgm:spPr/>
    </dgm:pt>
    <dgm:pt modelId="{562C03E1-359D-E444-A0F6-74FB86A5756A}" type="pres">
      <dgm:prSet presAssocID="{9A1D27E8-5426-4516-AA9F-B9796AAABBA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7EF7C00-4E82-457F-8B1E-BDA0642EDB48}" srcId="{A6D55282-4F3C-405D-84F4-57A0E6B291E3}" destId="{25D89C24-0FA1-4DEE-88C9-6B97A9D269A0}" srcOrd="3" destOrd="0" parTransId="{8B170D27-1889-4D92-A7F3-F3A2D2C2BC74}" sibTransId="{3BC5A3E7-C113-4216-85F0-DFB54FC2A768}"/>
    <dgm:cxn modelId="{3E796D0D-F8AC-9D41-A80D-134439C5F896}" type="presOf" srcId="{A6D55282-4F3C-405D-84F4-57A0E6B291E3}" destId="{0C9AB8DF-CCA2-4A48-A55A-E6009AA89912}" srcOrd="0" destOrd="0" presId="urn:microsoft.com/office/officeart/2005/8/layout/vList2"/>
    <dgm:cxn modelId="{870B0D1E-6A4E-41FE-BBF8-99C01A00FC65}" srcId="{A6D55282-4F3C-405D-84F4-57A0E6B291E3}" destId="{A404834F-D795-4395-A294-F5C9397E0175}" srcOrd="2" destOrd="0" parTransId="{B49E2283-566E-4B9F-A262-8C3A5660F72E}" sibTransId="{5A0926E1-E801-4A81-8413-AA8B6C252BC2}"/>
    <dgm:cxn modelId="{FB9EC322-0E4C-DF4C-923F-109AB61EB284}" type="presOf" srcId="{B5809A83-8EB1-48D3-8B54-EEB87D669E17}" destId="{DB08D7E5-4807-F648-A86B-E188EA0EAB45}" srcOrd="0" destOrd="0" presId="urn:microsoft.com/office/officeart/2005/8/layout/vList2"/>
    <dgm:cxn modelId="{475B6A53-6263-4B95-B4B0-09B1B67A668B}" srcId="{A6D55282-4F3C-405D-84F4-57A0E6B291E3}" destId="{B5809A83-8EB1-48D3-8B54-EEB87D669E17}" srcOrd="1" destOrd="0" parTransId="{221F5693-5650-4981-AE87-D300268E3603}" sibTransId="{A7199CB6-E6EC-45C3-8960-8DAE6930CE8F}"/>
    <dgm:cxn modelId="{102E0D71-AE79-428F-ADAA-FC69C4D5CA54}" srcId="{A6D55282-4F3C-405D-84F4-57A0E6B291E3}" destId="{4FF3CF87-2CBC-4696-80DE-BBC198647FE5}" srcOrd="0" destOrd="0" parTransId="{A75DBA5B-E5F0-48A5-B0E0-DDF8F15C94EA}" sibTransId="{917254E1-5630-4DE8-AFD9-9CB60BDFA611}"/>
    <dgm:cxn modelId="{95B5FF85-85D7-0845-9217-6B4672D4E41A}" type="presOf" srcId="{4FF3CF87-2CBC-4696-80DE-BBC198647FE5}" destId="{159A2826-BC4E-E94F-B872-B9CA2DFBEB43}" srcOrd="0" destOrd="0" presId="urn:microsoft.com/office/officeart/2005/8/layout/vList2"/>
    <dgm:cxn modelId="{E0438689-0F8B-FF45-8530-6C8BAFAFF220}" type="presOf" srcId="{9A1D27E8-5426-4516-AA9F-B9796AAABBA1}" destId="{562C03E1-359D-E444-A0F6-74FB86A5756A}" srcOrd="0" destOrd="0" presId="urn:microsoft.com/office/officeart/2005/8/layout/vList2"/>
    <dgm:cxn modelId="{23E7E3AF-68A4-874C-AB9D-506A6D7020FA}" type="presOf" srcId="{25D89C24-0FA1-4DEE-88C9-6B97A9D269A0}" destId="{846284BF-32DC-4045-BD20-2E4E4EF0A463}" srcOrd="0" destOrd="0" presId="urn:microsoft.com/office/officeart/2005/8/layout/vList2"/>
    <dgm:cxn modelId="{461868D7-BE01-4423-B81A-34AA8F87AEA5}" srcId="{A6D55282-4F3C-405D-84F4-57A0E6B291E3}" destId="{9A1D27E8-5426-4516-AA9F-B9796AAABBA1}" srcOrd="4" destOrd="0" parTransId="{85E6B027-8945-4EBC-8DEA-1E0ECFF4A638}" sibTransId="{FD2A4A82-56DB-4B7E-ACA7-BACFBACFCC44}"/>
    <dgm:cxn modelId="{7B946FDC-919F-3A4E-B2A4-4EC709558B41}" type="presOf" srcId="{A404834F-D795-4395-A294-F5C9397E0175}" destId="{EAD99BC7-FD14-284D-8FFB-6FB54FEFF658}" srcOrd="0" destOrd="0" presId="urn:microsoft.com/office/officeart/2005/8/layout/vList2"/>
    <dgm:cxn modelId="{E62D2491-CA0F-BC4C-B4A2-37704EC28B70}" type="presParOf" srcId="{0C9AB8DF-CCA2-4A48-A55A-E6009AA89912}" destId="{159A2826-BC4E-E94F-B872-B9CA2DFBEB43}" srcOrd="0" destOrd="0" presId="urn:microsoft.com/office/officeart/2005/8/layout/vList2"/>
    <dgm:cxn modelId="{F758DC4F-2DBE-854C-8E72-291E972446A8}" type="presParOf" srcId="{0C9AB8DF-CCA2-4A48-A55A-E6009AA89912}" destId="{10E72E11-19A4-BE49-A552-F556BAD2C70A}" srcOrd="1" destOrd="0" presId="urn:microsoft.com/office/officeart/2005/8/layout/vList2"/>
    <dgm:cxn modelId="{0ADB81A1-73A9-4B43-A015-07D38784CB05}" type="presParOf" srcId="{0C9AB8DF-CCA2-4A48-A55A-E6009AA89912}" destId="{DB08D7E5-4807-F648-A86B-E188EA0EAB45}" srcOrd="2" destOrd="0" presId="urn:microsoft.com/office/officeart/2005/8/layout/vList2"/>
    <dgm:cxn modelId="{E8BFB6BE-71F1-BF42-BC7E-EC2C1C22ACF3}" type="presParOf" srcId="{0C9AB8DF-CCA2-4A48-A55A-E6009AA89912}" destId="{D64584B5-F593-D94D-8B7E-8BC08B794F90}" srcOrd="3" destOrd="0" presId="urn:microsoft.com/office/officeart/2005/8/layout/vList2"/>
    <dgm:cxn modelId="{F2455790-44F7-3C46-83E5-45B9E530FB0C}" type="presParOf" srcId="{0C9AB8DF-CCA2-4A48-A55A-E6009AA89912}" destId="{EAD99BC7-FD14-284D-8FFB-6FB54FEFF658}" srcOrd="4" destOrd="0" presId="urn:microsoft.com/office/officeart/2005/8/layout/vList2"/>
    <dgm:cxn modelId="{219A739C-3445-8C43-8B43-89A5F74BF9BB}" type="presParOf" srcId="{0C9AB8DF-CCA2-4A48-A55A-E6009AA89912}" destId="{B2F3D160-DA99-A64B-9589-302808839B27}" srcOrd="5" destOrd="0" presId="urn:microsoft.com/office/officeart/2005/8/layout/vList2"/>
    <dgm:cxn modelId="{7A7C0832-7385-ED46-BEB5-263EDC6F7504}" type="presParOf" srcId="{0C9AB8DF-CCA2-4A48-A55A-E6009AA89912}" destId="{846284BF-32DC-4045-BD20-2E4E4EF0A463}" srcOrd="6" destOrd="0" presId="urn:microsoft.com/office/officeart/2005/8/layout/vList2"/>
    <dgm:cxn modelId="{0DBE0E62-D684-6D44-ADA5-0233DEDE0B10}" type="presParOf" srcId="{0C9AB8DF-CCA2-4A48-A55A-E6009AA89912}" destId="{273A34D0-F956-0B4B-A9ED-1853EB42704E}" srcOrd="7" destOrd="0" presId="urn:microsoft.com/office/officeart/2005/8/layout/vList2"/>
    <dgm:cxn modelId="{A98D5433-B85D-3443-8FDB-A4065D8AC269}" type="presParOf" srcId="{0C9AB8DF-CCA2-4A48-A55A-E6009AA89912}" destId="{562C03E1-359D-E444-A0F6-74FB86A5756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624F5EC-A445-4039-BEA7-782471D4F6E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16A3E10-7E85-4FD3-9B9F-1071A94C9314}">
      <dgm:prSet/>
      <dgm:spPr/>
      <dgm:t>
        <a:bodyPr/>
        <a:lstStyle/>
        <a:p>
          <a:r>
            <a:rPr lang="en-US"/>
            <a:t>Consider the use of computers and associated devices in an office environment</a:t>
          </a:r>
        </a:p>
      </dgm:t>
    </dgm:pt>
    <dgm:pt modelId="{7F886FED-4894-4987-A8BB-F3B30A8E879F}" type="parTrans" cxnId="{C9E046C1-0922-4856-BA9F-209195540C63}">
      <dgm:prSet/>
      <dgm:spPr/>
      <dgm:t>
        <a:bodyPr/>
        <a:lstStyle/>
        <a:p>
          <a:endParaRPr lang="en-US"/>
        </a:p>
      </dgm:t>
    </dgm:pt>
    <dgm:pt modelId="{4B79B544-810D-49F0-AFEF-75391E42D560}" type="sibTrans" cxnId="{C9E046C1-0922-4856-BA9F-209195540C63}">
      <dgm:prSet/>
      <dgm:spPr/>
      <dgm:t>
        <a:bodyPr/>
        <a:lstStyle/>
        <a:p>
          <a:endParaRPr lang="en-US"/>
        </a:p>
      </dgm:t>
    </dgm:pt>
    <dgm:pt modelId="{9C0DC4A5-1321-4E42-B4BD-07D99E8052CD}">
      <dgm:prSet/>
      <dgm:spPr/>
      <dgm:t>
        <a:bodyPr/>
        <a:lstStyle/>
        <a:p>
          <a:r>
            <a:rPr lang="en-US"/>
            <a:t>How are they typically used ?</a:t>
          </a:r>
        </a:p>
      </dgm:t>
    </dgm:pt>
    <dgm:pt modelId="{B8E9187F-77E7-4AB9-B02D-D30EC81781F6}" type="parTrans" cxnId="{207A3ECE-948B-4B9F-A92E-2F013FA3D34F}">
      <dgm:prSet/>
      <dgm:spPr/>
      <dgm:t>
        <a:bodyPr/>
        <a:lstStyle/>
        <a:p>
          <a:endParaRPr lang="en-US"/>
        </a:p>
      </dgm:t>
    </dgm:pt>
    <dgm:pt modelId="{813ED4E1-FC09-4085-B5D1-18E2C15F065C}" type="sibTrans" cxnId="{207A3ECE-948B-4B9F-A92E-2F013FA3D34F}">
      <dgm:prSet/>
      <dgm:spPr/>
      <dgm:t>
        <a:bodyPr/>
        <a:lstStyle/>
        <a:p>
          <a:endParaRPr lang="en-US"/>
        </a:p>
      </dgm:t>
    </dgm:pt>
    <dgm:pt modelId="{89659319-351B-4D9B-B279-9A3B0D2EACFF}">
      <dgm:prSet/>
      <dgm:spPr/>
      <dgm:t>
        <a:bodyPr/>
        <a:lstStyle/>
        <a:p>
          <a:r>
            <a:rPr lang="en-US"/>
            <a:t>What hardware and software components do they normally include ?</a:t>
          </a:r>
        </a:p>
      </dgm:t>
    </dgm:pt>
    <dgm:pt modelId="{85213F2D-CE83-4480-9F33-1371876F7B7F}" type="parTrans" cxnId="{B22BC388-92EE-4979-A872-DECF952F31B0}">
      <dgm:prSet/>
      <dgm:spPr/>
      <dgm:t>
        <a:bodyPr/>
        <a:lstStyle/>
        <a:p>
          <a:endParaRPr lang="en-US"/>
        </a:p>
      </dgm:t>
    </dgm:pt>
    <dgm:pt modelId="{F0B0FA7E-2E2D-4204-AE4F-5CDB9AB549B7}" type="sibTrans" cxnId="{B22BC388-92EE-4979-A872-DECF952F31B0}">
      <dgm:prSet/>
      <dgm:spPr/>
      <dgm:t>
        <a:bodyPr/>
        <a:lstStyle/>
        <a:p>
          <a:endParaRPr lang="en-US"/>
        </a:p>
      </dgm:t>
    </dgm:pt>
    <dgm:pt modelId="{D89F6B3C-4DCF-46F0-A760-5B63C159C115}" type="pres">
      <dgm:prSet presAssocID="{8624F5EC-A445-4039-BEA7-782471D4F6E8}" presName="root" presStyleCnt="0">
        <dgm:presLayoutVars>
          <dgm:dir/>
          <dgm:resizeHandles val="exact"/>
        </dgm:presLayoutVars>
      </dgm:prSet>
      <dgm:spPr/>
    </dgm:pt>
    <dgm:pt modelId="{25DAEB70-9914-4FCD-B399-CBDE73F019DF}" type="pres">
      <dgm:prSet presAssocID="{516A3E10-7E85-4FD3-9B9F-1071A94C9314}" presName="compNode" presStyleCnt="0"/>
      <dgm:spPr/>
    </dgm:pt>
    <dgm:pt modelId="{ED8B24CB-98B1-4567-A945-09230F306763}" type="pres">
      <dgm:prSet presAssocID="{516A3E10-7E85-4FD3-9B9F-1071A94C931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16DC0AE-D3DD-4CFA-8165-72D75509EAD3}" type="pres">
      <dgm:prSet presAssocID="{516A3E10-7E85-4FD3-9B9F-1071A94C9314}" presName="spaceRect" presStyleCnt="0"/>
      <dgm:spPr/>
    </dgm:pt>
    <dgm:pt modelId="{7AB77881-D425-414F-B2A6-4AA7F5BACFAE}" type="pres">
      <dgm:prSet presAssocID="{516A3E10-7E85-4FD3-9B9F-1071A94C9314}" presName="textRect" presStyleLbl="revTx" presStyleIdx="0" presStyleCnt="3">
        <dgm:presLayoutVars>
          <dgm:chMax val="1"/>
          <dgm:chPref val="1"/>
        </dgm:presLayoutVars>
      </dgm:prSet>
      <dgm:spPr/>
    </dgm:pt>
    <dgm:pt modelId="{597972A1-6561-4C24-AEC2-DF54498BD9D7}" type="pres">
      <dgm:prSet presAssocID="{4B79B544-810D-49F0-AFEF-75391E42D560}" presName="sibTrans" presStyleCnt="0"/>
      <dgm:spPr/>
    </dgm:pt>
    <dgm:pt modelId="{29170237-E747-453B-A411-7EC6AFF87693}" type="pres">
      <dgm:prSet presAssocID="{9C0DC4A5-1321-4E42-B4BD-07D99E8052CD}" presName="compNode" presStyleCnt="0"/>
      <dgm:spPr/>
    </dgm:pt>
    <dgm:pt modelId="{8C8443AA-2571-4BA7-8F44-A4ED1DAC25B8}" type="pres">
      <dgm:prSet presAssocID="{9C0DC4A5-1321-4E42-B4BD-07D99E8052C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434F9C60-9FCB-4025-A526-DAAEF0DEED5F}" type="pres">
      <dgm:prSet presAssocID="{9C0DC4A5-1321-4E42-B4BD-07D99E8052CD}" presName="spaceRect" presStyleCnt="0"/>
      <dgm:spPr/>
    </dgm:pt>
    <dgm:pt modelId="{5271074B-EABF-432D-BF3A-556A5756BE97}" type="pres">
      <dgm:prSet presAssocID="{9C0DC4A5-1321-4E42-B4BD-07D99E8052CD}" presName="textRect" presStyleLbl="revTx" presStyleIdx="1" presStyleCnt="3">
        <dgm:presLayoutVars>
          <dgm:chMax val="1"/>
          <dgm:chPref val="1"/>
        </dgm:presLayoutVars>
      </dgm:prSet>
      <dgm:spPr/>
    </dgm:pt>
    <dgm:pt modelId="{F87DB7DC-4FDD-41DC-9470-B8E15D711816}" type="pres">
      <dgm:prSet presAssocID="{813ED4E1-FC09-4085-B5D1-18E2C15F065C}" presName="sibTrans" presStyleCnt="0"/>
      <dgm:spPr/>
    </dgm:pt>
    <dgm:pt modelId="{7559F797-BE31-4743-B462-A65646A85A34}" type="pres">
      <dgm:prSet presAssocID="{89659319-351B-4D9B-B279-9A3B0D2EACFF}" presName="compNode" presStyleCnt="0"/>
      <dgm:spPr/>
    </dgm:pt>
    <dgm:pt modelId="{135CAA5E-B3DA-4A6A-8E93-344DD0FADF60}" type="pres">
      <dgm:prSet presAssocID="{89659319-351B-4D9B-B279-9A3B0D2EACF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9D9AA25B-6216-4DAF-ABDA-6B8FBC8B9DE8}" type="pres">
      <dgm:prSet presAssocID="{89659319-351B-4D9B-B279-9A3B0D2EACFF}" presName="spaceRect" presStyleCnt="0"/>
      <dgm:spPr/>
    </dgm:pt>
    <dgm:pt modelId="{23FEEA72-6623-4FAF-928F-E00E76DB6F07}" type="pres">
      <dgm:prSet presAssocID="{89659319-351B-4D9B-B279-9A3B0D2EACF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65DE311-8DD8-4B8B-90CC-511FC6BDA894}" type="presOf" srcId="{9C0DC4A5-1321-4E42-B4BD-07D99E8052CD}" destId="{5271074B-EABF-432D-BF3A-556A5756BE97}" srcOrd="0" destOrd="0" presId="urn:microsoft.com/office/officeart/2018/2/layout/IconLabelList"/>
    <dgm:cxn modelId="{674BEA25-0BA4-46AF-B9A1-3F84F54065FA}" type="presOf" srcId="{516A3E10-7E85-4FD3-9B9F-1071A94C9314}" destId="{7AB77881-D425-414F-B2A6-4AA7F5BACFAE}" srcOrd="0" destOrd="0" presId="urn:microsoft.com/office/officeart/2018/2/layout/IconLabelList"/>
    <dgm:cxn modelId="{71D54628-FD09-407C-934E-33A0AB37B84F}" type="presOf" srcId="{8624F5EC-A445-4039-BEA7-782471D4F6E8}" destId="{D89F6B3C-4DCF-46F0-A760-5B63C159C115}" srcOrd="0" destOrd="0" presId="urn:microsoft.com/office/officeart/2018/2/layout/IconLabelList"/>
    <dgm:cxn modelId="{22121733-A90C-4C83-B682-573EE470B510}" type="presOf" srcId="{89659319-351B-4D9B-B279-9A3B0D2EACFF}" destId="{23FEEA72-6623-4FAF-928F-E00E76DB6F07}" srcOrd="0" destOrd="0" presId="urn:microsoft.com/office/officeart/2018/2/layout/IconLabelList"/>
    <dgm:cxn modelId="{B22BC388-92EE-4979-A872-DECF952F31B0}" srcId="{8624F5EC-A445-4039-BEA7-782471D4F6E8}" destId="{89659319-351B-4D9B-B279-9A3B0D2EACFF}" srcOrd="2" destOrd="0" parTransId="{85213F2D-CE83-4480-9F33-1371876F7B7F}" sibTransId="{F0B0FA7E-2E2D-4204-AE4F-5CDB9AB549B7}"/>
    <dgm:cxn modelId="{C9E046C1-0922-4856-BA9F-209195540C63}" srcId="{8624F5EC-A445-4039-BEA7-782471D4F6E8}" destId="{516A3E10-7E85-4FD3-9B9F-1071A94C9314}" srcOrd="0" destOrd="0" parTransId="{7F886FED-4894-4987-A8BB-F3B30A8E879F}" sibTransId="{4B79B544-810D-49F0-AFEF-75391E42D560}"/>
    <dgm:cxn modelId="{207A3ECE-948B-4B9F-A92E-2F013FA3D34F}" srcId="{8624F5EC-A445-4039-BEA7-782471D4F6E8}" destId="{9C0DC4A5-1321-4E42-B4BD-07D99E8052CD}" srcOrd="1" destOrd="0" parTransId="{B8E9187F-77E7-4AB9-B02D-D30EC81781F6}" sibTransId="{813ED4E1-FC09-4085-B5D1-18E2C15F065C}"/>
    <dgm:cxn modelId="{DAF6943E-6EE6-4B59-8552-1279FE14C190}" type="presParOf" srcId="{D89F6B3C-4DCF-46F0-A760-5B63C159C115}" destId="{25DAEB70-9914-4FCD-B399-CBDE73F019DF}" srcOrd="0" destOrd="0" presId="urn:microsoft.com/office/officeart/2018/2/layout/IconLabelList"/>
    <dgm:cxn modelId="{F92B5231-6630-45F8-A57D-5556CA165AFE}" type="presParOf" srcId="{25DAEB70-9914-4FCD-B399-CBDE73F019DF}" destId="{ED8B24CB-98B1-4567-A945-09230F306763}" srcOrd="0" destOrd="0" presId="urn:microsoft.com/office/officeart/2018/2/layout/IconLabelList"/>
    <dgm:cxn modelId="{F6162EB6-FD15-4AAC-A123-628F46DA68C4}" type="presParOf" srcId="{25DAEB70-9914-4FCD-B399-CBDE73F019DF}" destId="{B16DC0AE-D3DD-4CFA-8165-72D75509EAD3}" srcOrd="1" destOrd="0" presId="urn:microsoft.com/office/officeart/2018/2/layout/IconLabelList"/>
    <dgm:cxn modelId="{99F7849B-BB18-499B-9374-0C5631BF0FBD}" type="presParOf" srcId="{25DAEB70-9914-4FCD-B399-CBDE73F019DF}" destId="{7AB77881-D425-414F-B2A6-4AA7F5BACFAE}" srcOrd="2" destOrd="0" presId="urn:microsoft.com/office/officeart/2018/2/layout/IconLabelList"/>
    <dgm:cxn modelId="{7F111640-61F5-4CF9-8456-38C27A686001}" type="presParOf" srcId="{D89F6B3C-4DCF-46F0-A760-5B63C159C115}" destId="{597972A1-6561-4C24-AEC2-DF54498BD9D7}" srcOrd="1" destOrd="0" presId="urn:microsoft.com/office/officeart/2018/2/layout/IconLabelList"/>
    <dgm:cxn modelId="{EC7C3197-7805-4984-9E58-53B5095B7086}" type="presParOf" srcId="{D89F6B3C-4DCF-46F0-A760-5B63C159C115}" destId="{29170237-E747-453B-A411-7EC6AFF87693}" srcOrd="2" destOrd="0" presId="urn:microsoft.com/office/officeart/2018/2/layout/IconLabelList"/>
    <dgm:cxn modelId="{971AC35F-65C1-49A8-BF36-6B1B8D987D49}" type="presParOf" srcId="{29170237-E747-453B-A411-7EC6AFF87693}" destId="{8C8443AA-2571-4BA7-8F44-A4ED1DAC25B8}" srcOrd="0" destOrd="0" presId="urn:microsoft.com/office/officeart/2018/2/layout/IconLabelList"/>
    <dgm:cxn modelId="{D0C9F0D0-5546-40F8-9004-22F9845A2160}" type="presParOf" srcId="{29170237-E747-453B-A411-7EC6AFF87693}" destId="{434F9C60-9FCB-4025-A526-DAAEF0DEED5F}" srcOrd="1" destOrd="0" presId="urn:microsoft.com/office/officeart/2018/2/layout/IconLabelList"/>
    <dgm:cxn modelId="{31362678-BFAE-4F6A-90A5-D6550D0E15EF}" type="presParOf" srcId="{29170237-E747-453B-A411-7EC6AFF87693}" destId="{5271074B-EABF-432D-BF3A-556A5756BE97}" srcOrd="2" destOrd="0" presId="urn:microsoft.com/office/officeart/2018/2/layout/IconLabelList"/>
    <dgm:cxn modelId="{2B93D1CB-8439-45DB-9606-8C54AAF2E420}" type="presParOf" srcId="{D89F6B3C-4DCF-46F0-A760-5B63C159C115}" destId="{F87DB7DC-4FDD-41DC-9470-B8E15D711816}" srcOrd="3" destOrd="0" presId="urn:microsoft.com/office/officeart/2018/2/layout/IconLabelList"/>
    <dgm:cxn modelId="{9F8A823D-3B21-49C0-8A6D-1AA4D2FCED93}" type="presParOf" srcId="{D89F6B3C-4DCF-46F0-A760-5B63C159C115}" destId="{7559F797-BE31-4743-B462-A65646A85A34}" srcOrd="4" destOrd="0" presId="urn:microsoft.com/office/officeart/2018/2/layout/IconLabelList"/>
    <dgm:cxn modelId="{FC5C637C-18CC-4C73-8215-B05657FAB18C}" type="presParOf" srcId="{7559F797-BE31-4743-B462-A65646A85A34}" destId="{135CAA5E-B3DA-4A6A-8E93-344DD0FADF60}" srcOrd="0" destOrd="0" presId="urn:microsoft.com/office/officeart/2018/2/layout/IconLabelList"/>
    <dgm:cxn modelId="{B6B0E954-8BF2-42A8-BD89-1516A4FF2A41}" type="presParOf" srcId="{7559F797-BE31-4743-B462-A65646A85A34}" destId="{9D9AA25B-6216-4DAF-ABDA-6B8FBC8B9DE8}" srcOrd="1" destOrd="0" presId="urn:microsoft.com/office/officeart/2018/2/layout/IconLabelList"/>
    <dgm:cxn modelId="{00CD9EC8-9CC4-473E-85F1-4B4A3C1F2571}" type="presParOf" srcId="{7559F797-BE31-4743-B462-A65646A85A34}" destId="{23FEEA72-6623-4FAF-928F-E00E76DB6F0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F2C537A-B663-46E7-BBF8-EA3C4BAD7BEE}" type="doc">
      <dgm:prSet loTypeId="urn:microsoft.com/office/officeart/2005/8/layout/hierarchy1" loCatId="hierarchy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230B093-F9D9-4BF7-91BA-1B409B0D2EF0}">
      <dgm:prSet/>
      <dgm:spPr/>
      <dgm:t>
        <a:bodyPr/>
        <a:lstStyle/>
        <a:p>
          <a:r>
            <a:rPr lang="en-US"/>
            <a:t>What are the possible opportunities for attack in this environment ?</a:t>
          </a:r>
        </a:p>
      </dgm:t>
    </dgm:pt>
    <dgm:pt modelId="{380EE46E-B645-497C-98F6-3B780A4DED41}" type="parTrans" cxnId="{ACF8B269-C4E6-470D-AEB3-241EFBDEDB24}">
      <dgm:prSet/>
      <dgm:spPr/>
      <dgm:t>
        <a:bodyPr/>
        <a:lstStyle/>
        <a:p>
          <a:endParaRPr lang="en-US"/>
        </a:p>
      </dgm:t>
    </dgm:pt>
    <dgm:pt modelId="{5B4AB3B5-8857-42DF-9433-019BA5905982}" type="sibTrans" cxnId="{ACF8B269-C4E6-470D-AEB3-241EFBDEDB24}">
      <dgm:prSet/>
      <dgm:spPr/>
      <dgm:t>
        <a:bodyPr/>
        <a:lstStyle/>
        <a:p>
          <a:endParaRPr lang="en-US"/>
        </a:p>
      </dgm:t>
    </dgm:pt>
    <dgm:pt modelId="{CDED3264-C8C0-437D-B95B-9738E7D64AC9}">
      <dgm:prSet/>
      <dgm:spPr/>
      <dgm:t>
        <a:bodyPr/>
        <a:lstStyle/>
        <a:p>
          <a:r>
            <a:rPr lang="en-US"/>
            <a:t>What would be needed in order to disrupt operations ?</a:t>
          </a:r>
        </a:p>
      </dgm:t>
    </dgm:pt>
    <dgm:pt modelId="{206B848D-3DE1-4DBD-B0DE-81E33A61275C}" type="parTrans" cxnId="{56A0A570-C2F3-41AF-B88D-665034DB3E16}">
      <dgm:prSet/>
      <dgm:spPr/>
      <dgm:t>
        <a:bodyPr/>
        <a:lstStyle/>
        <a:p>
          <a:endParaRPr lang="en-US"/>
        </a:p>
      </dgm:t>
    </dgm:pt>
    <dgm:pt modelId="{2F205676-C561-48D7-ABAD-39D13B231922}" type="sibTrans" cxnId="{56A0A570-C2F3-41AF-B88D-665034DB3E16}">
      <dgm:prSet/>
      <dgm:spPr/>
      <dgm:t>
        <a:bodyPr/>
        <a:lstStyle/>
        <a:p>
          <a:endParaRPr lang="en-US"/>
        </a:p>
      </dgm:t>
    </dgm:pt>
    <dgm:pt modelId="{4F6A0E33-5BB4-F548-87FC-D49BFAD2FB58}" type="pres">
      <dgm:prSet presAssocID="{7F2C537A-B663-46E7-BBF8-EA3C4BAD7BE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9D060C6-4B2C-1A45-A291-263AE9249C40}" type="pres">
      <dgm:prSet presAssocID="{5230B093-F9D9-4BF7-91BA-1B409B0D2EF0}" presName="hierRoot1" presStyleCnt="0"/>
      <dgm:spPr/>
    </dgm:pt>
    <dgm:pt modelId="{578EA97A-2EA5-7849-8970-0767C0D3E90D}" type="pres">
      <dgm:prSet presAssocID="{5230B093-F9D9-4BF7-91BA-1B409B0D2EF0}" presName="composite" presStyleCnt="0"/>
      <dgm:spPr/>
    </dgm:pt>
    <dgm:pt modelId="{D93C833A-258F-904D-BB09-A4AA04EC9F56}" type="pres">
      <dgm:prSet presAssocID="{5230B093-F9D9-4BF7-91BA-1B409B0D2EF0}" presName="background" presStyleLbl="node0" presStyleIdx="0" presStyleCnt="2"/>
      <dgm:spPr/>
    </dgm:pt>
    <dgm:pt modelId="{A15EA0ED-6461-5941-8606-7B1CB4428818}" type="pres">
      <dgm:prSet presAssocID="{5230B093-F9D9-4BF7-91BA-1B409B0D2EF0}" presName="text" presStyleLbl="fgAcc0" presStyleIdx="0" presStyleCnt="2">
        <dgm:presLayoutVars>
          <dgm:chPref val="3"/>
        </dgm:presLayoutVars>
      </dgm:prSet>
      <dgm:spPr/>
    </dgm:pt>
    <dgm:pt modelId="{437D1DCE-355C-E149-87FF-3040EE1BDABE}" type="pres">
      <dgm:prSet presAssocID="{5230B093-F9D9-4BF7-91BA-1B409B0D2EF0}" presName="hierChild2" presStyleCnt="0"/>
      <dgm:spPr/>
    </dgm:pt>
    <dgm:pt modelId="{57ECC56C-740F-DE44-B0BF-3CF9A9EE8E20}" type="pres">
      <dgm:prSet presAssocID="{CDED3264-C8C0-437D-B95B-9738E7D64AC9}" presName="hierRoot1" presStyleCnt="0"/>
      <dgm:spPr/>
    </dgm:pt>
    <dgm:pt modelId="{3C172653-22AD-6E4C-85AA-68B9797A5450}" type="pres">
      <dgm:prSet presAssocID="{CDED3264-C8C0-437D-B95B-9738E7D64AC9}" presName="composite" presStyleCnt="0"/>
      <dgm:spPr/>
    </dgm:pt>
    <dgm:pt modelId="{BA43F6E7-D351-314C-9B3C-4D7DF69297A9}" type="pres">
      <dgm:prSet presAssocID="{CDED3264-C8C0-437D-B95B-9738E7D64AC9}" presName="background" presStyleLbl="node0" presStyleIdx="1" presStyleCnt="2"/>
      <dgm:spPr/>
    </dgm:pt>
    <dgm:pt modelId="{24E6DEAB-5DC0-3547-85CC-DBD06B1D40AD}" type="pres">
      <dgm:prSet presAssocID="{CDED3264-C8C0-437D-B95B-9738E7D64AC9}" presName="text" presStyleLbl="fgAcc0" presStyleIdx="1" presStyleCnt="2">
        <dgm:presLayoutVars>
          <dgm:chPref val="3"/>
        </dgm:presLayoutVars>
      </dgm:prSet>
      <dgm:spPr/>
    </dgm:pt>
    <dgm:pt modelId="{9C07DFC0-8404-174C-B271-938214251BBC}" type="pres">
      <dgm:prSet presAssocID="{CDED3264-C8C0-437D-B95B-9738E7D64AC9}" presName="hierChild2" presStyleCnt="0"/>
      <dgm:spPr/>
    </dgm:pt>
  </dgm:ptLst>
  <dgm:cxnLst>
    <dgm:cxn modelId="{ACF8B269-C4E6-470D-AEB3-241EFBDEDB24}" srcId="{7F2C537A-B663-46E7-BBF8-EA3C4BAD7BEE}" destId="{5230B093-F9D9-4BF7-91BA-1B409B0D2EF0}" srcOrd="0" destOrd="0" parTransId="{380EE46E-B645-497C-98F6-3B780A4DED41}" sibTransId="{5B4AB3B5-8857-42DF-9433-019BA5905982}"/>
    <dgm:cxn modelId="{56A0A570-C2F3-41AF-B88D-665034DB3E16}" srcId="{7F2C537A-B663-46E7-BBF8-EA3C4BAD7BEE}" destId="{CDED3264-C8C0-437D-B95B-9738E7D64AC9}" srcOrd="1" destOrd="0" parTransId="{206B848D-3DE1-4DBD-B0DE-81E33A61275C}" sibTransId="{2F205676-C561-48D7-ABAD-39D13B231922}"/>
    <dgm:cxn modelId="{BF6D3573-8BC7-1546-9F9F-D079611004E3}" type="presOf" srcId="{7F2C537A-B663-46E7-BBF8-EA3C4BAD7BEE}" destId="{4F6A0E33-5BB4-F548-87FC-D49BFAD2FB58}" srcOrd="0" destOrd="0" presId="urn:microsoft.com/office/officeart/2005/8/layout/hierarchy1"/>
    <dgm:cxn modelId="{DB6DB37B-E7CB-0848-8050-4142FC30D743}" type="presOf" srcId="{5230B093-F9D9-4BF7-91BA-1B409B0D2EF0}" destId="{A15EA0ED-6461-5941-8606-7B1CB4428818}" srcOrd="0" destOrd="0" presId="urn:microsoft.com/office/officeart/2005/8/layout/hierarchy1"/>
    <dgm:cxn modelId="{78B463AB-95F8-3C4A-844F-A2E7C519DE2E}" type="presOf" srcId="{CDED3264-C8C0-437D-B95B-9738E7D64AC9}" destId="{24E6DEAB-5DC0-3547-85CC-DBD06B1D40AD}" srcOrd="0" destOrd="0" presId="urn:microsoft.com/office/officeart/2005/8/layout/hierarchy1"/>
    <dgm:cxn modelId="{275510CA-3F10-CE41-B8A7-2CEBFAE16253}" type="presParOf" srcId="{4F6A0E33-5BB4-F548-87FC-D49BFAD2FB58}" destId="{69D060C6-4B2C-1A45-A291-263AE9249C40}" srcOrd="0" destOrd="0" presId="urn:microsoft.com/office/officeart/2005/8/layout/hierarchy1"/>
    <dgm:cxn modelId="{DED78AE9-4F6A-F543-83E8-ED9D60279071}" type="presParOf" srcId="{69D060C6-4B2C-1A45-A291-263AE9249C40}" destId="{578EA97A-2EA5-7849-8970-0767C0D3E90D}" srcOrd="0" destOrd="0" presId="urn:microsoft.com/office/officeart/2005/8/layout/hierarchy1"/>
    <dgm:cxn modelId="{2BB1306F-656A-CB40-9143-1AC485FD623A}" type="presParOf" srcId="{578EA97A-2EA5-7849-8970-0767C0D3E90D}" destId="{D93C833A-258F-904D-BB09-A4AA04EC9F56}" srcOrd="0" destOrd="0" presId="urn:microsoft.com/office/officeart/2005/8/layout/hierarchy1"/>
    <dgm:cxn modelId="{1AD43798-C2A1-314A-998E-5F7F61D49CC1}" type="presParOf" srcId="{578EA97A-2EA5-7849-8970-0767C0D3E90D}" destId="{A15EA0ED-6461-5941-8606-7B1CB4428818}" srcOrd="1" destOrd="0" presId="urn:microsoft.com/office/officeart/2005/8/layout/hierarchy1"/>
    <dgm:cxn modelId="{EDDDF1B9-53B5-D146-BBC2-626CE29F3939}" type="presParOf" srcId="{69D060C6-4B2C-1A45-A291-263AE9249C40}" destId="{437D1DCE-355C-E149-87FF-3040EE1BDABE}" srcOrd="1" destOrd="0" presId="urn:microsoft.com/office/officeart/2005/8/layout/hierarchy1"/>
    <dgm:cxn modelId="{61C16915-AF9C-C240-93A4-AC1A404A227C}" type="presParOf" srcId="{4F6A0E33-5BB4-F548-87FC-D49BFAD2FB58}" destId="{57ECC56C-740F-DE44-B0BF-3CF9A9EE8E20}" srcOrd="1" destOrd="0" presId="urn:microsoft.com/office/officeart/2005/8/layout/hierarchy1"/>
    <dgm:cxn modelId="{C1611BAD-3D5A-C14F-A995-4B801898468B}" type="presParOf" srcId="{57ECC56C-740F-DE44-B0BF-3CF9A9EE8E20}" destId="{3C172653-22AD-6E4C-85AA-68B9797A5450}" srcOrd="0" destOrd="0" presId="urn:microsoft.com/office/officeart/2005/8/layout/hierarchy1"/>
    <dgm:cxn modelId="{2EE616DB-BA62-E840-B1D4-3601846F608B}" type="presParOf" srcId="{3C172653-22AD-6E4C-85AA-68B9797A5450}" destId="{BA43F6E7-D351-314C-9B3C-4D7DF69297A9}" srcOrd="0" destOrd="0" presId="urn:microsoft.com/office/officeart/2005/8/layout/hierarchy1"/>
    <dgm:cxn modelId="{42F334C3-0D16-2C41-B54B-7E8C2ADA2D6C}" type="presParOf" srcId="{3C172653-22AD-6E4C-85AA-68B9797A5450}" destId="{24E6DEAB-5DC0-3547-85CC-DBD06B1D40AD}" srcOrd="1" destOrd="0" presId="urn:microsoft.com/office/officeart/2005/8/layout/hierarchy1"/>
    <dgm:cxn modelId="{DC40B09B-6EFC-BC42-AC22-BA58C48A6C77}" type="presParOf" srcId="{57ECC56C-740F-DE44-B0BF-3CF9A9EE8E20}" destId="{9C07DFC0-8404-174C-B271-938214251BB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0477611-E52C-463B-B4E9-A861CEB0A03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54EF07-2635-46A3-990B-E7B3E81D6906}">
      <dgm:prSet/>
      <dgm:spPr/>
      <dgm:t>
        <a:bodyPr/>
        <a:lstStyle/>
        <a:p>
          <a:r>
            <a:rPr lang="en-US"/>
            <a:t>Consider the developments of PLCs FPGAs and MCUs</a:t>
          </a:r>
        </a:p>
      </dgm:t>
    </dgm:pt>
    <dgm:pt modelId="{B10E9D54-9901-4D2F-A16B-CD3E3BA4B653}" type="parTrans" cxnId="{D605E598-7454-45FB-98DD-0554691CEC55}">
      <dgm:prSet/>
      <dgm:spPr/>
      <dgm:t>
        <a:bodyPr/>
        <a:lstStyle/>
        <a:p>
          <a:endParaRPr lang="en-US"/>
        </a:p>
      </dgm:t>
    </dgm:pt>
    <dgm:pt modelId="{AF50BDB2-B76D-4B2D-A248-F75841C323BF}" type="sibTrans" cxnId="{D605E598-7454-45FB-98DD-0554691CEC55}">
      <dgm:prSet/>
      <dgm:spPr/>
      <dgm:t>
        <a:bodyPr/>
        <a:lstStyle/>
        <a:p>
          <a:endParaRPr lang="en-US"/>
        </a:p>
      </dgm:t>
    </dgm:pt>
    <dgm:pt modelId="{C55D3009-3AC5-440A-88D1-E13C1283562B}">
      <dgm:prSet/>
      <dgm:spPr/>
      <dgm:t>
        <a:bodyPr/>
        <a:lstStyle/>
        <a:p>
          <a:r>
            <a:rPr lang="en-US"/>
            <a:t>How have these been traditionally used in this environment ?</a:t>
          </a:r>
        </a:p>
      </dgm:t>
    </dgm:pt>
    <dgm:pt modelId="{2EC0167D-11B4-46A0-B7FE-190CA0088D4F}" type="parTrans" cxnId="{6E390908-E16B-4C2F-85EE-65681AA350F7}">
      <dgm:prSet/>
      <dgm:spPr/>
      <dgm:t>
        <a:bodyPr/>
        <a:lstStyle/>
        <a:p>
          <a:endParaRPr lang="en-US"/>
        </a:p>
      </dgm:t>
    </dgm:pt>
    <dgm:pt modelId="{3FBCD988-86F6-49A8-8E28-6D14976EEBF4}" type="sibTrans" cxnId="{6E390908-E16B-4C2F-85EE-65681AA350F7}">
      <dgm:prSet/>
      <dgm:spPr/>
      <dgm:t>
        <a:bodyPr/>
        <a:lstStyle/>
        <a:p>
          <a:endParaRPr lang="en-US"/>
        </a:p>
      </dgm:t>
    </dgm:pt>
    <dgm:pt modelId="{479475C5-F69E-462A-9B7E-F3E794A67B7F}">
      <dgm:prSet/>
      <dgm:spPr/>
      <dgm:t>
        <a:bodyPr/>
        <a:lstStyle/>
        <a:p>
          <a:r>
            <a:rPr lang="en-US"/>
            <a:t>How much interaction do they have ?</a:t>
          </a:r>
        </a:p>
      </dgm:t>
    </dgm:pt>
    <dgm:pt modelId="{12E1CBFF-9C3F-4CA4-826E-E494D39F75FC}" type="parTrans" cxnId="{D1EE8AF5-D5A4-4300-9453-F0B576A70063}">
      <dgm:prSet/>
      <dgm:spPr/>
      <dgm:t>
        <a:bodyPr/>
        <a:lstStyle/>
        <a:p>
          <a:endParaRPr lang="en-US"/>
        </a:p>
      </dgm:t>
    </dgm:pt>
    <dgm:pt modelId="{08D1AC91-BF05-4A4C-81CD-28F8A56952E2}" type="sibTrans" cxnId="{D1EE8AF5-D5A4-4300-9453-F0B576A70063}">
      <dgm:prSet/>
      <dgm:spPr/>
      <dgm:t>
        <a:bodyPr/>
        <a:lstStyle/>
        <a:p>
          <a:endParaRPr lang="en-US"/>
        </a:p>
      </dgm:t>
    </dgm:pt>
    <dgm:pt modelId="{66449864-BCD6-4559-B1D2-0F34BEEE9530}">
      <dgm:prSet/>
      <dgm:spPr/>
      <dgm:t>
        <a:bodyPr/>
        <a:lstStyle/>
        <a:p>
          <a:r>
            <a:rPr lang="en-US"/>
            <a:t>How are they accessed by external devices ?</a:t>
          </a:r>
        </a:p>
      </dgm:t>
    </dgm:pt>
    <dgm:pt modelId="{301AE59B-947D-45B7-A39B-12D8611F82A2}" type="parTrans" cxnId="{7FBBB15F-2CB2-4A53-A998-92D5076B6E1C}">
      <dgm:prSet/>
      <dgm:spPr/>
      <dgm:t>
        <a:bodyPr/>
        <a:lstStyle/>
        <a:p>
          <a:endParaRPr lang="en-US"/>
        </a:p>
      </dgm:t>
    </dgm:pt>
    <dgm:pt modelId="{0AFEEBE0-7F15-41EF-B4A4-930ED164BE7D}" type="sibTrans" cxnId="{7FBBB15F-2CB2-4A53-A998-92D5076B6E1C}">
      <dgm:prSet/>
      <dgm:spPr/>
      <dgm:t>
        <a:bodyPr/>
        <a:lstStyle/>
        <a:p>
          <a:endParaRPr lang="en-US"/>
        </a:p>
      </dgm:t>
    </dgm:pt>
    <dgm:pt modelId="{0A775170-5000-694C-A0C3-7674016D5B61}" type="pres">
      <dgm:prSet presAssocID="{E0477611-E52C-463B-B4E9-A861CEB0A03B}" presName="linear" presStyleCnt="0">
        <dgm:presLayoutVars>
          <dgm:animLvl val="lvl"/>
          <dgm:resizeHandles val="exact"/>
        </dgm:presLayoutVars>
      </dgm:prSet>
      <dgm:spPr/>
    </dgm:pt>
    <dgm:pt modelId="{6312B1A1-8EC8-EB49-9FD7-97EA3714A38E}" type="pres">
      <dgm:prSet presAssocID="{DC54EF07-2635-46A3-990B-E7B3E81D690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C47768C-F63B-414B-8B12-1F873051C055}" type="pres">
      <dgm:prSet presAssocID="{AF50BDB2-B76D-4B2D-A248-F75841C323BF}" presName="spacer" presStyleCnt="0"/>
      <dgm:spPr/>
    </dgm:pt>
    <dgm:pt modelId="{89C53F22-B888-AD46-8B40-8496265C63B5}" type="pres">
      <dgm:prSet presAssocID="{C55D3009-3AC5-440A-88D1-E13C1283562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E34E1D5-12A1-9C44-81C3-8C435885EDFC}" type="pres">
      <dgm:prSet presAssocID="{3FBCD988-86F6-49A8-8E28-6D14976EEBF4}" presName="spacer" presStyleCnt="0"/>
      <dgm:spPr/>
    </dgm:pt>
    <dgm:pt modelId="{07F835B2-A98E-C44F-90C8-DF63DEFCEAAB}" type="pres">
      <dgm:prSet presAssocID="{479475C5-F69E-462A-9B7E-F3E794A67B7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27030BD-D4F6-B640-A7F1-D2426E76584D}" type="pres">
      <dgm:prSet presAssocID="{08D1AC91-BF05-4A4C-81CD-28F8A56952E2}" presName="spacer" presStyleCnt="0"/>
      <dgm:spPr/>
    </dgm:pt>
    <dgm:pt modelId="{6ADE5DD4-2331-C14D-B9D9-D7FBA8E5F3B6}" type="pres">
      <dgm:prSet presAssocID="{66449864-BCD6-4559-B1D2-0F34BEEE953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E390908-E16B-4C2F-85EE-65681AA350F7}" srcId="{E0477611-E52C-463B-B4E9-A861CEB0A03B}" destId="{C55D3009-3AC5-440A-88D1-E13C1283562B}" srcOrd="1" destOrd="0" parTransId="{2EC0167D-11B4-46A0-B7FE-190CA0088D4F}" sibTransId="{3FBCD988-86F6-49A8-8E28-6D14976EEBF4}"/>
    <dgm:cxn modelId="{1482C61D-C7D9-8F4C-BAA2-00C96000C72F}" type="presOf" srcId="{479475C5-F69E-462A-9B7E-F3E794A67B7F}" destId="{07F835B2-A98E-C44F-90C8-DF63DEFCEAAB}" srcOrd="0" destOrd="0" presId="urn:microsoft.com/office/officeart/2005/8/layout/vList2"/>
    <dgm:cxn modelId="{7FBBB15F-2CB2-4A53-A998-92D5076B6E1C}" srcId="{E0477611-E52C-463B-B4E9-A861CEB0A03B}" destId="{66449864-BCD6-4559-B1D2-0F34BEEE9530}" srcOrd="3" destOrd="0" parTransId="{301AE59B-947D-45B7-A39B-12D8611F82A2}" sibTransId="{0AFEEBE0-7F15-41EF-B4A4-930ED164BE7D}"/>
    <dgm:cxn modelId="{71A6DA66-A8A7-3941-97E5-082254999104}" type="presOf" srcId="{66449864-BCD6-4559-B1D2-0F34BEEE9530}" destId="{6ADE5DD4-2331-C14D-B9D9-D7FBA8E5F3B6}" srcOrd="0" destOrd="0" presId="urn:microsoft.com/office/officeart/2005/8/layout/vList2"/>
    <dgm:cxn modelId="{DDA90189-C3BD-074F-B7BE-BA4109CE734E}" type="presOf" srcId="{E0477611-E52C-463B-B4E9-A861CEB0A03B}" destId="{0A775170-5000-694C-A0C3-7674016D5B61}" srcOrd="0" destOrd="0" presId="urn:microsoft.com/office/officeart/2005/8/layout/vList2"/>
    <dgm:cxn modelId="{DCA7888C-9050-DB45-83FB-2049C8A07BC6}" type="presOf" srcId="{DC54EF07-2635-46A3-990B-E7B3E81D6906}" destId="{6312B1A1-8EC8-EB49-9FD7-97EA3714A38E}" srcOrd="0" destOrd="0" presId="urn:microsoft.com/office/officeart/2005/8/layout/vList2"/>
    <dgm:cxn modelId="{D605E598-7454-45FB-98DD-0554691CEC55}" srcId="{E0477611-E52C-463B-B4E9-A861CEB0A03B}" destId="{DC54EF07-2635-46A3-990B-E7B3E81D6906}" srcOrd="0" destOrd="0" parTransId="{B10E9D54-9901-4D2F-A16B-CD3E3BA4B653}" sibTransId="{AF50BDB2-B76D-4B2D-A248-F75841C323BF}"/>
    <dgm:cxn modelId="{B52467E4-0F9F-6448-9D84-86066FBF7C71}" type="presOf" srcId="{C55D3009-3AC5-440A-88D1-E13C1283562B}" destId="{89C53F22-B888-AD46-8B40-8496265C63B5}" srcOrd="0" destOrd="0" presId="urn:microsoft.com/office/officeart/2005/8/layout/vList2"/>
    <dgm:cxn modelId="{D1EE8AF5-D5A4-4300-9453-F0B576A70063}" srcId="{E0477611-E52C-463B-B4E9-A861CEB0A03B}" destId="{479475C5-F69E-462A-9B7E-F3E794A67B7F}" srcOrd="2" destOrd="0" parTransId="{12E1CBFF-9C3F-4CA4-826E-E494D39F75FC}" sibTransId="{08D1AC91-BF05-4A4C-81CD-28F8A56952E2}"/>
    <dgm:cxn modelId="{476FB1E7-BC20-CA4F-BFFA-71A66134DA9E}" type="presParOf" srcId="{0A775170-5000-694C-A0C3-7674016D5B61}" destId="{6312B1A1-8EC8-EB49-9FD7-97EA3714A38E}" srcOrd="0" destOrd="0" presId="urn:microsoft.com/office/officeart/2005/8/layout/vList2"/>
    <dgm:cxn modelId="{06515C41-C977-804F-8806-D01522759883}" type="presParOf" srcId="{0A775170-5000-694C-A0C3-7674016D5B61}" destId="{0C47768C-F63B-414B-8B12-1F873051C055}" srcOrd="1" destOrd="0" presId="urn:microsoft.com/office/officeart/2005/8/layout/vList2"/>
    <dgm:cxn modelId="{BB48267C-D559-A44B-B092-15EB8D39A07C}" type="presParOf" srcId="{0A775170-5000-694C-A0C3-7674016D5B61}" destId="{89C53F22-B888-AD46-8B40-8496265C63B5}" srcOrd="2" destOrd="0" presId="urn:microsoft.com/office/officeart/2005/8/layout/vList2"/>
    <dgm:cxn modelId="{4A54680E-A1A2-704E-8C34-AEEB420F4093}" type="presParOf" srcId="{0A775170-5000-694C-A0C3-7674016D5B61}" destId="{9E34E1D5-12A1-9C44-81C3-8C435885EDFC}" srcOrd="3" destOrd="0" presId="urn:microsoft.com/office/officeart/2005/8/layout/vList2"/>
    <dgm:cxn modelId="{88FE1CFF-EDE7-FC4C-A695-8AB96906C265}" type="presParOf" srcId="{0A775170-5000-694C-A0C3-7674016D5B61}" destId="{07F835B2-A98E-C44F-90C8-DF63DEFCEAAB}" srcOrd="4" destOrd="0" presId="urn:microsoft.com/office/officeart/2005/8/layout/vList2"/>
    <dgm:cxn modelId="{33756443-DE16-0546-AC8D-46BDAAA00CE6}" type="presParOf" srcId="{0A775170-5000-694C-A0C3-7674016D5B61}" destId="{F27030BD-D4F6-B640-A7F1-D2426E76584D}" srcOrd="5" destOrd="0" presId="urn:microsoft.com/office/officeart/2005/8/layout/vList2"/>
    <dgm:cxn modelId="{B418D8C8-B783-4E44-B91D-DF707376BDE5}" type="presParOf" srcId="{0A775170-5000-694C-A0C3-7674016D5B61}" destId="{6ADE5DD4-2331-C14D-B9D9-D7FBA8E5F3B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2B8FCBD-421D-4558-8D77-675082BA0FF9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464FAB-1AA8-44B8-B0C4-3191F1C988F5}">
      <dgm:prSet/>
      <dgm:spPr/>
      <dgm:t>
        <a:bodyPr/>
        <a:lstStyle/>
        <a:p>
          <a:r>
            <a:rPr lang="en-US"/>
            <a:t>What are the possible opportunities for attack in this environment ?</a:t>
          </a:r>
        </a:p>
      </dgm:t>
    </dgm:pt>
    <dgm:pt modelId="{EA4A4C14-B2E2-4625-8C85-DAE9AAD7C9D2}" type="parTrans" cxnId="{3C4B46E2-56E3-4177-9C3F-65E80F105EE1}">
      <dgm:prSet/>
      <dgm:spPr/>
      <dgm:t>
        <a:bodyPr/>
        <a:lstStyle/>
        <a:p>
          <a:endParaRPr lang="en-US"/>
        </a:p>
      </dgm:t>
    </dgm:pt>
    <dgm:pt modelId="{552C866F-95AF-4934-8989-A2FE51F90771}" type="sibTrans" cxnId="{3C4B46E2-56E3-4177-9C3F-65E80F105EE1}">
      <dgm:prSet/>
      <dgm:spPr/>
      <dgm:t>
        <a:bodyPr/>
        <a:lstStyle/>
        <a:p>
          <a:endParaRPr lang="en-US"/>
        </a:p>
      </dgm:t>
    </dgm:pt>
    <dgm:pt modelId="{68DF5E2D-4677-44B0-A556-B95BC0898673}">
      <dgm:prSet/>
      <dgm:spPr/>
      <dgm:t>
        <a:bodyPr/>
        <a:lstStyle/>
        <a:p>
          <a:r>
            <a:rPr lang="en-US"/>
            <a:t>What would be needed in order to disrupt operations ?</a:t>
          </a:r>
        </a:p>
      </dgm:t>
    </dgm:pt>
    <dgm:pt modelId="{FC1180F8-48B6-4C9D-9545-9223B4DD49AD}" type="parTrans" cxnId="{77336561-D037-47B8-889C-C08EAA6645FF}">
      <dgm:prSet/>
      <dgm:spPr/>
      <dgm:t>
        <a:bodyPr/>
        <a:lstStyle/>
        <a:p>
          <a:endParaRPr lang="en-US"/>
        </a:p>
      </dgm:t>
    </dgm:pt>
    <dgm:pt modelId="{BB90A8E4-015E-4EAC-BF40-8285608CB084}" type="sibTrans" cxnId="{77336561-D037-47B8-889C-C08EAA6645FF}">
      <dgm:prSet/>
      <dgm:spPr/>
      <dgm:t>
        <a:bodyPr/>
        <a:lstStyle/>
        <a:p>
          <a:endParaRPr lang="en-US"/>
        </a:p>
      </dgm:t>
    </dgm:pt>
    <dgm:pt modelId="{4B5C6076-5D14-9146-813E-D2CCA338441B}" type="pres">
      <dgm:prSet presAssocID="{E2B8FCBD-421D-4558-8D77-675082BA0FF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6CAE549-DF07-A34B-BDF3-600F43EB2274}" type="pres">
      <dgm:prSet presAssocID="{7C464FAB-1AA8-44B8-B0C4-3191F1C988F5}" presName="hierRoot1" presStyleCnt="0"/>
      <dgm:spPr/>
    </dgm:pt>
    <dgm:pt modelId="{D40122BB-2072-284B-8157-7ED121FB654B}" type="pres">
      <dgm:prSet presAssocID="{7C464FAB-1AA8-44B8-B0C4-3191F1C988F5}" presName="composite" presStyleCnt="0"/>
      <dgm:spPr/>
    </dgm:pt>
    <dgm:pt modelId="{8BB35426-DAD2-DA42-9A24-9FCC1EE709A1}" type="pres">
      <dgm:prSet presAssocID="{7C464FAB-1AA8-44B8-B0C4-3191F1C988F5}" presName="background" presStyleLbl="node0" presStyleIdx="0" presStyleCnt="2"/>
      <dgm:spPr/>
    </dgm:pt>
    <dgm:pt modelId="{84F61778-8B3C-8B42-8393-57B00E7C0311}" type="pres">
      <dgm:prSet presAssocID="{7C464FAB-1AA8-44B8-B0C4-3191F1C988F5}" presName="text" presStyleLbl="fgAcc0" presStyleIdx="0" presStyleCnt="2">
        <dgm:presLayoutVars>
          <dgm:chPref val="3"/>
        </dgm:presLayoutVars>
      </dgm:prSet>
      <dgm:spPr/>
    </dgm:pt>
    <dgm:pt modelId="{84720625-E2A0-4F44-95AC-D918076BBD86}" type="pres">
      <dgm:prSet presAssocID="{7C464FAB-1AA8-44B8-B0C4-3191F1C988F5}" presName="hierChild2" presStyleCnt="0"/>
      <dgm:spPr/>
    </dgm:pt>
    <dgm:pt modelId="{F4C2DA38-E721-DA4B-AA11-DFA703535DD9}" type="pres">
      <dgm:prSet presAssocID="{68DF5E2D-4677-44B0-A556-B95BC0898673}" presName="hierRoot1" presStyleCnt="0"/>
      <dgm:spPr/>
    </dgm:pt>
    <dgm:pt modelId="{8B4308A1-E38B-2F43-8328-93E12DF77A7C}" type="pres">
      <dgm:prSet presAssocID="{68DF5E2D-4677-44B0-A556-B95BC0898673}" presName="composite" presStyleCnt="0"/>
      <dgm:spPr/>
    </dgm:pt>
    <dgm:pt modelId="{601E0EB6-DCA8-0D43-8B7E-48F730F79DEE}" type="pres">
      <dgm:prSet presAssocID="{68DF5E2D-4677-44B0-A556-B95BC0898673}" presName="background" presStyleLbl="node0" presStyleIdx="1" presStyleCnt="2"/>
      <dgm:spPr/>
    </dgm:pt>
    <dgm:pt modelId="{678A1D02-7CBF-3C42-8C70-5FB2E0C582B4}" type="pres">
      <dgm:prSet presAssocID="{68DF5E2D-4677-44B0-A556-B95BC0898673}" presName="text" presStyleLbl="fgAcc0" presStyleIdx="1" presStyleCnt="2">
        <dgm:presLayoutVars>
          <dgm:chPref val="3"/>
        </dgm:presLayoutVars>
      </dgm:prSet>
      <dgm:spPr/>
    </dgm:pt>
    <dgm:pt modelId="{D89167EC-A761-D244-82AA-4A287B3D2E00}" type="pres">
      <dgm:prSet presAssocID="{68DF5E2D-4677-44B0-A556-B95BC0898673}" presName="hierChild2" presStyleCnt="0"/>
      <dgm:spPr/>
    </dgm:pt>
  </dgm:ptLst>
  <dgm:cxnLst>
    <dgm:cxn modelId="{039F5F3E-2CAA-8D40-8FBC-FC5475A3CAD3}" type="presOf" srcId="{7C464FAB-1AA8-44B8-B0C4-3191F1C988F5}" destId="{84F61778-8B3C-8B42-8393-57B00E7C0311}" srcOrd="0" destOrd="0" presId="urn:microsoft.com/office/officeart/2005/8/layout/hierarchy1"/>
    <dgm:cxn modelId="{77336561-D037-47B8-889C-C08EAA6645FF}" srcId="{E2B8FCBD-421D-4558-8D77-675082BA0FF9}" destId="{68DF5E2D-4677-44B0-A556-B95BC0898673}" srcOrd="1" destOrd="0" parTransId="{FC1180F8-48B6-4C9D-9545-9223B4DD49AD}" sibTransId="{BB90A8E4-015E-4EAC-BF40-8285608CB084}"/>
    <dgm:cxn modelId="{3C4B46E2-56E3-4177-9C3F-65E80F105EE1}" srcId="{E2B8FCBD-421D-4558-8D77-675082BA0FF9}" destId="{7C464FAB-1AA8-44B8-B0C4-3191F1C988F5}" srcOrd="0" destOrd="0" parTransId="{EA4A4C14-B2E2-4625-8C85-DAE9AAD7C9D2}" sibTransId="{552C866F-95AF-4934-8989-A2FE51F90771}"/>
    <dgm:cxn modelId="{0F2170ED-A0E1-6E43-84BB-0EB520A0D707}" type="presOf" srcId="{68DF5E2D-4677-44B0-A556-B95BC0898673}" destId="{678A1D02-7CBF-3C42-8C70-5FB2E0C582B4}" srcOrd="0" destOrd="0" presId="urn:microsoft.com/office/officeart/2005/8/layout/hierarchy1"/>
    <dgm:cxn modelId="{9F3AB3F8-5F7D-2A4B-B564-D47556AB6057}" type="presOf" srcId="{E2B8FCBD-421D-4558-8D77-675082BA0FF9}" destId="{4B5C6076-5D14-9146-813E-D2CCA338441B}" srcOrd="0" destOrd="0" presId="urn:microsoft.com/office/officeart/2005/8/layout/hierarchy1"/>
    <dgm:cxn modelId="{995A2BB5-ED8E-604F-8547-403D96684D33}" type="presParOf" srcId="{4B5C6076-5D14-9146-813E-D2CCA338441B}" destId="{E6CAE549-DF07-A34B-BDF3-600F43EB2274}" srcOrd="0" destOrd="0" presId="urn:microsoft.com/office/officeart/2005/8/layout/hierarchy1"/>
    <dgm:cxn modelId="{616C703E-98A7-574A-AF5E-0CF4A1DCC635}" type="presParOf" srcId="{E6CAE549-DF07-A34B-BDF3-600F43EB2274}" destId="{D40122BB-2072-284B-8157-7ED121FB654B}" srcOrd="0" destOrd="0" presId="urn:microsoft.com/office/officeart/2005/8/layout/hierarchy1"/>
    <dgm:cxn modelId="{944B7C65-D722-1F40-936D-01A3CFBB7207}" type="presParOf" srcId="{D40122BB-2072-284B-8157-7ED121FB654B}" destId="{8BB35426-DAD2-DA42-9A24-9FCC1EE709A1}" srcOrd="0" destOrd="0" presId="urn:microsoft.com/office/officeart/2005/8/layout/hierarchy1"/>
    <dgm:cxn modelId="{885DA48C-C888-C34E-B570-E6BC95C0780A}" type="presParOf" srcId="{D40122BB-2072-284B-8157-7ED121FB654B}" destId="{84F61778-8B3C-8B42-8393-57B00E7C0311}" srcOrd="1" destOrd="0" presId="urn:microsoft.com/office/officeart/2005/8/layout/hierarchy1"/>
    <dgm:cxn modelId="{D3C239AB-6332-1B48-A543-4D633681B02F}" type="presParOf" srcId="{E6CAE549-DF07-A34B-BDF3-600F43EB2274}" destId="{84720625-E2A0-4F44-95AC-D918076BBD86}" srcOrd="1" destOrd="0" presId="urn:microsoft.com/office/officeart/2005/8/layout/hierarchy1"/>
    <dgm:cxn modelId="{9896A376-A085-3C48-B309-BF3C9D133F35}" type="presParOf" srcId="{4B5C6076-5D14-9146-813E-D2CCA338441B}" destId="{F4C2DA38-E721-DA4B-AA11-DFA703535DD9}" srcOrd="1" destOrd="0" presId="urn:microsoft.com/office/officeart/2005/8/layout/hierarchy1"/>
    <dgm:cxn modelId="{B537616F-8469-6945-A7F0-9F0BB0C621B7}" type="presParOf" srcId="{F4C2DA38-E721-DA4B-AA11-DFA703535DD9}" destId="{8B4308A1-E38B-2F43-8328-93E12DF77A7C}" srcOrd="0" destOrd="0" presId="urn:microsoft.com/office/officeart/2005/8/layout/hierarchy1"/>
    <dgm:cxn modelId="{E80C1C62-A9E0-7644-B0D8-4D348146F6DB}" type="presParOf" srcId="{8B4308A1-E38B-2F43-8328-93E12DF77A7C}" destId="{601E0EB6-DCA8-0D43-8B7E-48F730F79DEE}" srcOrd="0" destOrd="0" presId="urn:microsoft.com/office/officeart/2005/8/layout/hierarchy1"/>
    <dgm:cxn modelId="{EA525F88-81B7-2840-9D13-F3FBD56EC112}" type="presParOf" srcId="{8B4308A1-E38B-2F43-8328-93E12DF77A7C}" destId="{678A1D02-7CBF-3C42-8C70-5FB2E0C582B4}" srcOrd="1" destOrd="0" presId="urn:microsoft.com/office/officeart/2005/8/layout/hierarchy1"/>
    <dgm:cxn modelId="{03CB1537-F1A8-DF47-BE53-00202F092160}" type="presParOf" srcId="{F4C2DA38-E721-DA4B-AA11-DFA703535DD9}" destId="{D89167EC-A761-D244-82AA-4A287B3D2E0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C2E45EA-8EB8-4864-9020-A0C7B1C9531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3CCA5FD-E6AF-479F-8F25-A490863E5F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benefits of technology have been discussed quite extensively throughout this module</a:t>
          </a:r>
        </a:p>
      </dgm:t>
    </dgm:pt>
    <dgm:pt modelId="{F993B1F9-06FC-4AEE-87CD-7D429AA53171}" type="parTrans" cxnId="{E8BC5EE3-FA6E-4F48-BCD2-15DC3FC8FCB0}">
      <dgm:prSet/>
      <dgm:spPr/>
      <dgm:t>
        <a:bodyPr/>
        <a:lstStyle/>
        <a:p>
          <a:endParaRPr lang="en-US"/>
        </a:p>
      </dgm:t>
    </dgm:pt>
    <dgm:pt modelId="{B21A73F1-056C-4A50-8453-B0E165B04B8F}" type="sibTrans" cxnId="{E8BC5EE3-FA6E-4F48-BCD2-15DC3FC8FCB0}">
      <dgm:prSet/>
      <dgm:spPr/>
      <dgm:t>
        <a:bodyPr/>
        <a:lstStyle/>
        <a:p>
          <a:endParaRPr lang="en-US"/>
        </a:p>
      </dgm:t>
    </dgm:pt>
    <dgm:pt modelId="{7C2549CE-8D4E-48D5-809A-C6781B6DBBB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 have discussed the developments in in such technology and how this has forced change in the sector particularly with respect to interconnected devices</a:t>
          </a:r>
        </a:p>
      </dgm:t>
    </dgm:pt>
    <dgm:pt modelId="{8E01C248-2FFB-471E-9FD7-CEEE55488032}" type="parTrans" cxnId="{A48D4C91-346F-4523-A948-B94108AD9694}">
      <dgm:prSet/>
      <dgm:spPr/>
      <dgm:t>
        <a:bodyPr/>
        <a:lstStyle/>
        <a:p>
          <a:endParaRPr lang="en-US"/>
        </a:p>
      </dgm:t>
    </dgm:pt>
    <dgm:pt modelId="{B6DD62DE-A836-4F03-B58D-25BF8CA66F61}" type="sibTrans" cxnId="{A48D4C91-346F-4523-A948-B94108AD9694}">
      <dgm:prSet/>
      <dgm:spPr/>
      <dgm:t>
        <a:bodyPr/>
        <a:lstStyle/>
        <a:p>
          <a:endParaRPr lang="en-US"/>
        </a:p>
      </dgm:t>
    </dgm:pt>
    <dgm:pt modelId="{9AEBBB6D-73E2-44FA-97E3-B8C73A5EB8E5}" type="pres">
      <dgm:prSet presAssocID="{1C2E45EA-8EB8-4864-9020-A0C7B1C9531B}" presName="root" presStyleCnt="0">
        <dgm:presLayoutVars>
          <dgm:dir/>
          <dgm:resizeHandles val="exact"/>
        </dgm:presLayoutVars>
      </dgm:prSet>
      <dgm:spPr/>
    </dgm:pt>
    <dgm:pt modelId="{6AB1FA4D-B718-4E6A-84C3-83B72A3CE0C6}" type="pres">
      <dgm:prSet presAssocID="{63CCA5FD-E6AF-479F-8F25-A490863E5FCD}" presName="compNode" presStyleCnt="0"/>
      <dgm:spPr/>
    </dgm:pt>
    <dgm:pt modelId="{68886449-52C8-4076-88E6-217D4B3CFCD5}" type="pres">
      <dgm:prSet presAssocID="{63CCA5FD-E6AF-479F-8F25-A490863E5FCD}" presName="bgRect" presStyleLbl="bgShp" presStyleIdx="0" presStyleCnt="2"/>
      <dgm:spPr/>
    </dgm:pt>
    <dgm:pt modelId="{CBBAF193-A44D-448E-9044-9588479D670F}" type="pres">
      <dgm:prSet presAssocID="{63CCA5FD-E6AF-479F-8F25-A490863E5FC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73983721-0DE4-4D24-9CBC-4FE725813183}" type="pres">
      <dgm:prSet presAssocID="{63CCA5FD-E6AF-479F-8F25-A490863E5FCD}" presName="spaceRect" presStyleCnt="0"/>
      <dgm:spPr/>
    </dgm:pt>
    <dgm:pt modelId="{DDF83C25-7F17-4AC2-91BC-096DE0E8FEAE}" type="pres">
      <dgm:prSet presAssocID="{63CCA5FD-E6AF-479F-8F25-A490863E5FCD}" presName="parTx" presStyleLbl="revTx" presStyleIdx="0" presStyleCnt="2">
        <dgm:presLayoutVars>
          <dgm:chMax val="0"/>
          <dgm:chPref val="0"/>
        </dgm:presLayoutVars>
      </dgm:prSet>
      <dgm:spPr/>
    </dgm:pt>
    <dgm:pt modelId="{FDCEE1FB-ACBE-4A42-8467-378F9BC62442}" type="pres">
      <dgm:prSet presAssocID="{B21A73F1-056C-4A50-8453-B0E165B04B8F}" presName="sibTrans" presStyleCnt="0"/>
      <dgm:spPr/>
    </dgm:pt>
    <dgm:pt modelId="{8DA9B07E-821F-4912-BA36-B0D5FFF3F5EC}" type="pres">
      <dgm:prSet presAssocID="{7C2549CE-8D4E-48D5-809A-C6781B6DBBBD}" presName="compNode" presStyleCnt="0"/>
      <dgm:spPr/>
    </dgm:pt>
    <dgm:pt modelId="{0475EE94-061D-4E99-91F5-3213F3FBBC91}" type="pres">
      <dgm:prSet presAssocID="{7C2549CE-8D4E-48D5-809A-C6781B6DBBBD}" presName="bgRect" presStyleLbl="bgShp" presStyleIdx="1" presStyleCnt="2"/>
      <dgm:spPr/>
    </dgm:pt>
    <dgm:pt modelId="{AE1EE554-7715-4123-86E5-4EE794CF8239}" type="pres">
      <dgm:prSet presAssocID="{7C2549CE-8D4E-48D5-809A-C6781B6DBBB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927CC8A0-02BE-44EA-B3B5-27FA3E986D4A}" type="pres">
      <dgm:prSet presAssocID="{7C2549CE-8D4E-48D5-809A-C6781B6DBBBD}" presName="spaceRect" presStyleCnt="0"/>
      <dgm:spPr/>
    </dgm:pt>
    <dgm:pt modelId="{B99D8CE3-A24C-47FA-BAB2-E6D7111BAE13}" type="pres">
      <dgm:prSet presAssocID="{7C2549CE-8D4E-48D5-809A-C6781B6DBBB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88CC936-F0E0-49A7-8393-BA12ACE036A7}" type="presOf" srcId="{7C2549CE-8D4E-48D5-809A-C6781B6DBBBD}" destId="{B99D8CE3-A24C-47FA-BAB2-E6D7111BAE13}" srcOrd="0" destOrd="0" presId="urn:microsoft.com/office/officeart/2018/2/layout/IconVerticalSolidList"/>
    <dgm:cxn modelId="{5DBC2C3E-621D-48F0-B74B-DDCE97F55206}" type="presOf" srcId="{1C2E45EA-8EB8-4864-9020-A0C7B1C9531B}" destId="{9AEBBB6D-73E2-44FA-97E3-B8C73A5EB8E5}" srcOrd="0" destOrd="0" presId="urn:microsoft.com/office/officeart/2018/2/layout/IconVerticalSolidList"/>
    <dgm:cxn modelId="{A48D4C91-346F-4523-A948-B94108AD9694}" srcId="{1C2E45EA-8EB8-4864-9020-A0C7B1C9531B}" destId="{7C2549CE-8D4E-48D5-809A-C6781B6DBBBD}" srcOrd="1" destOrd="0" parTransId="{8E01C248-2FFB-471E-9FD7-CEEE55488032}" sibTransId="{B6DD62DE-A836-4F03-B58D-25BF8CA66F61}"/>
    <dgm:cxn modelId="{5FB800A0-DE10-4028-B281-E2E1A905C257}" type="presOf" srcId="{63CCA5FD-E6AF-479F-8F25-A490863E5FCD}" destId="{DDF83C25-7F17-4AC2-91BC-096DE0E8FEAE}" srcOrd="0" destOrd="0" presId="urn:microsoft.com/office/officeart/2018/2/layout/IconVerticalSolidList"/>
    <dgm:cxn modelId="{E8BC5EE3-FA6E-4F48-BCD2-15DC3FC8FCB0}" srcId="{1C2E45EA-8EB8-4864-9020-A0C7B1C9531B}" destId="{63CCA5FD-E6AF-479F-8F25-A490863E5FCD}" srcOrd="0" destOrd="0" parTransId="{F993B1F9-06FC-4AEE-87CD-7D429AA53171}" sibTransId="{B21A73F1-056C-4A50-8453-B0E165B04B8F}"/>
    <dgm:cxn modelId="{25087101-10CA-426B-9649-FEE9CAA7DAC0}" type="presParOf" srcId="{9AEBBB6D-73E2-44FA-97E3-B8C73A5EB8E5}" destId="{6AB1FA4D-B718-4E6A-84C3-83B72A3CE0C6}" srcOrd="0" destOrd="0" presId="urn:microsoft.com/office/officeart/2018/2/layout/IconVerticalSolidList"/>
    <dgm:cxn modelId="{81E15ECD-650C-4959-89C3-A21BEF53A8A1}" type="presParOf" srcId="{6AB1FA4D-B718-4E6A-84C3-83B72A3CE0C6}" destId="{68886449-52C8-4076-88E6-217D4B3CFCD5}" srcOrd="0" destOrd="0" presId="urn:microsoft.com/office/officeart/2018/2/layout/IconVerticalSolidList"/>
    <dgm:cxn modelId="{2FB0888F-EBAB-4ADC-A4D8-F9C92D5D7330}" type="presParOf" srcId="{6AB1FA4D-B718-4E6A-84C3-83B72A3CE0C6}" destId="{CBBAF193-A44D-448E-9044-9588479D670F}" srcOrd="1" destOrd="0" presId="urn:microsoft.com/office/officeart/2018/2/layout/IconVerticalSolidList"/>
    <dgm:cxn modelId="{22390B5B-320D-45EC-B74E-F7E689F89C9E}" type="presParOf" srcId="{6AB1FA4D-B718-4E6A-84C3-83B72A3CE0C6}" destId="{73983721-0DE4-4D24-9CBC-4FE725813183}" srcOrd="2" destOrd="0" presId="urn:microsoft.com/office/officeart/2018/2/layout/IconVerticalSolidList"/>
    <dgm:cxn modelId="{C0BB3EE5-7D45-4569-BE13-A1FA2153EAAA}" type="presParOf" srcId="{6AB1FA4D-B718-4E6A-84C3-83B72A3CE0C6}" destId="{DDF83C25-7F17-4AC2-91BC-096DE0E8FEAE}" srcOrd="3" destOrd="0" presId="urn:microsoft.com/office/officeart/2018/2/layout/IconVerticalSolidList"/>
    <dgm:cxn modelId="{74976EB6-51CB-4BAA-B088-25E5235A2DA4}" type="presParOf" srcId="{9AEBBB6D-73E2-44FA-97E3-B8C73A5EB8E5}" destId="{FDCEE1FB-ACBE-4A42-8467-378F9BC62442}" srcOrd="1" destOrd="0" presId="urn:microsoft.com/office/officeart/2018/2/layout/IconVerticalSolidList"/>
    <dgm:cxn modelId="{117F720C-50F1-457B-922C-9E6A95468F9A}" type="presParOf" srcId="{9AEBBB6D-73E2-44FA-97E3-B8C73A5EB8E5}" destId="{8DA9B07E-821F-4912-BA36-B0D5FFF3F5EC}" srcOrd="2" destOrd="0" presId="urn:microsoft.com/office/officeart/2018/2/layout/IconVerticalSolidList"/>
    <dgm:cxn modelId="{264449B1-3155-4B10-A8BC-5004B5317A41}" type="presParOf" srcId="{8DA9B07E-821F-4912-BA36-B0D5FFF3F5EC}" destId="{0475EE94-061D-4E99-91F5-3213F3FBBC91}" srcOrd="0" destOrd="0" presId="urn:microsoft.com/office/officeart/2018/2/layout/IconVerticalSolidList"/>
    <dgm:cxn modelId="{983ABE61-984E-4B59-B3FA-32493583EB61}" type="presParOf" srcId="{8DA9B07E-821F-4912-BA36-B0D5FFF3F5EC}" destId="{AE1EE554-7715-4123-86E5-4EE794CF8239}" srcOrd="1" destOrd="0" presId="urn:microsoft.com/office/officeart/2018/2/layout/IconVerticalSolidList"/>
    <dgm:cxn modelId="{FB0D7A5B-F038-42A0-8DD2-A75FFD2AF271}" type="presParOf" srcId="{8DA9B07E-821F-4912-BA36-B0D5FFF3F5EC}" destId="{927CC8A0-02BE-44EA-B3B5-27FA3E986D4A}" srcOrd="2" destOrd="0" presId="urn:microsoft.com/office/officeart/2018/2/layout/IconVerticalSolidList"/>
    <dgm:cxn modelId="{33491B61-CC38-4A24-89E9-D473B2CF9EF5}" type="presParOf" srcId="{8DA9B07E-821F-4912-BA36-B0D5FFF3F5EC}" destId="{B99D8CE3-A24C-47FA-BAB2-E6D7111BAE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A08A764-A1F6-4BFA-AD7A-DE904FA0E9D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B94F8C8-4DDB-49A4-A3FD-995CC61A51D3}">
      <dgm:prSet/>
      <dgm:spPr/>
      <dgm:t>
        <a:bodyPr/>
        <a:lstStyle/>
        <a:p>
          <a:r>
            <a:rPr lang="en-US"/>
            <a:t>With previous perspective:</a:t>
          </a:r>
        </a:p>
      </dgm:t>
    </dgm:pt>
    <dgm:pt modelId="{4A4D2E54-3889-49A2-9234-B6D2A60A045B}" type="parTrans" cxnId="{132742F2-F536-4856-9B2C-85016CA1F738}">
      <dgm:prSet/>
      <dgm:spPr/>
      <dgm:t>
        <a:bodyPr/>
        <a:lstStyle/>
        <a:p>
          <a:endParaRPr lang="en-US"/>
        </a:p>
      </dgm:t>
    </dgm:pt>
    <dgm:pt modelId="{2C978C56-0805-4934-A748-CBD7D21968A1}" type="sibTrans" cxnId="{132742F2-F536-4856-9B2C-85016CA1F738}">
      <dgm:prSet/>
      <dgm:spPr/>
      <dgm:t>
        <a:bodyPr/>
        <a:lstStyle/>
        <a:p>
          <a:endParaRPr lang="en-US"/>
        </a:p>
      </dgm:t>
    </dgm:pt>
    <dgm:pt modelId="{0ACC4486-963E-489F-9FD9-6FBCF7B4AF20}">
      <dgm:prSet/>
      <dgm:spPr/>
      <dgm:t>
        <a:bodyPr/>
        <a:lstStyle/>
        <a:p>
          <a:r>
            <a:rPr lang="en-US"/>
            <a:t>Air Gap</a:t>
          </a:r>
        </a:p>
      </dgm:t>
    </dgm:pt>
    <dgm:pt modelId="{3AC3BE20-F266-415F-BC99-FDCDAF81C72A}" type="parTrans" cxnId="{759F48F4-DBC1-4C6C-A2F0-61D16C03E61D}">
      <dgm:prSet/>
      <dgm:spPr/>
      <dgm:t>
        <a:bodyPr/>
        <a:lstStyle/>
        <a:p>
          <a:endParaRPr lang="en-US"/>
        </a:p>
      </dgm:t>
    </dgm:pt>
    <dgm:pt modelId="{386F1A8A-DA1E-4C15-902C-EA6182CC4621}" type="sibTrans" cxnId="{759F48F4-DBC1-4C6C-A2F0-61D16C03E61D}">
      <dgm:prSet/>
      <dgm:spPr/>
      <dgm:t>
        <a:bodyPr/>
        <a:lstStyle/>
        <a:p>
          <a:endParaRPr lang="en-US"/>
        </a:p>
      </dgm:t>
    </dgm:pt>
    <dgm:pt modelId="{7D6227B6-DB18-438D-90FD-43CB7B5A4B4B}">
      <dgm:prSet/>
      <dgm:spPr/>
      <dgm:t>
        <a:bodyPr/>
        <a:lstStyle/>
        <a:p>
          <a:r>
            <a:rPr lang="en-US"/>
            <a:t>Proprietary connection protocols</a:t>
          </a:r>
        </a:p>
      </dgm:t>
    </dgm:pt>
    <dgm:pt modelId="{87A0A042-59EF-40B2-BE79-EBA316405A65}" type="parTrans" cxnId="{C97A6F5B-3762-48E6-83DE-83A885C8AC1A}">
      <dgm:prSet/>
      <dgm:spPr/>
      <dgm:t>
        <a:bodyPr/>
        <a:lstStyle/>
        <a:p>
          <a:endParaRPr lang="en-US"/>
        </a:p>
      </dgm:t>
    </dgm:pt>
    <dgm:pt modelId="{A5E67151-B38E-4D60-B321-15CD5B1A7512}" type="sibTrans" cxnId="{C97A6F5B-3762-48E6-83DE-83A885C8AC1A}">
      <dgm:prSet/>
      <dgm:spPr/>
      <dgm:t>
        <a:bodyPr/>
        <a:lstStyle/>
        <a:p>
          <a:endParaRPr lang="en-US"/>
        </a:p>
      </dgm:t>
    </dgm:pt>
    <dgm:pt modelId="{B8CB9406-B87B-4F17-856C-48D5D0BF5A8E}">
      <dgm:prSet/>
      <dgm:spPr/>
      <dgm:t>
        <a:bodyPr/>
        <a:lstStyle/>
        <a:p>
          <a:r>
            <a:rPr lang="en-US"/>
            <a:t>Physical access is required</a:t>
          </a:r>
        </a:p>
      </dgm:t>
    </dgm:pt>
    <dgm:pt modelId="{D58DC887-8F84-4614-853F-7F16BD06BC92}" type="parTrans" cxnId="{8462C924-933F-4D6B-A1B5-1EE004606A09}">
      <dgm:prSet/>
      <dgm:spPr/>
      <dgm:t>
        <a:bodyPr/>
        <a:lstStyle/>
        <a:p>
          <a:endParaRPr lang="en-US"/>
        </a:p>
      </dgm:t>
    </dgm:pt>
    <dgm:pt modelId="{F5EB8D1D-08FC-44FB-A42D-F6AA1B5758A0}" type="sibTrans" cxnId="{8462C924-933F-4D6B-A1B5-1EE004606A09}">
      <dgm:prSet/>
      <dgm:spPr/>
      <dgm:t>
        <a:bodyPr/>
        <a:lstStyle/>
        <a:p>
          <a:endParaRPr lang="en-US"/>
        </a:p>
      </dgm:t>
    </dgm:pt>
    <dgm:pt modelId="{D736D98F-62A8-43DF-B9F4-C31CAABADD29}">
      <dgm:prSet/>
      <dgm:spPr/>
      <dgm:t>
        <a:bodyPr/>
        <a:lstStyle/>
        <a:p>
          <a:r>
            <a:rPr lang="en-US"/>
            <a:t>How does this interconnected devices affect this ?</a:t>
          </a:r>
        </a:p>
      </dgm:t>
    </dgm:pt>
    <dgm:pt modelId="{3EE919E3-20FB-44EC-BF37-2E5F633C4950}" type="parTrans" cxnId="{D0B4AB35-9E52-4102-BE7A-DC3832B3CD77}">
      <dgm:prSet/>
      <dgm:spPr/>
      <dgm:t>
        <a:bodyPr/>
        <a:lstStyle/>
        <a:p>
          <a:endParaRPr lang="en-US"/>
        </a:p>
      </dgm:t>
    </dgm:pt>
    <dgm:pt modelId="{3E073953-18DA-47E1-841B-58471937F821}" type="sibTrans" cxnId="{D0B4AB35-9E52-4102-BE7A-DC3832B3CD77}">
      <dgm:prSet/>
      <dgm:spPr/>
      <dgm:t>
        <a:bodyPr/>
        <a:lstStyle/>
        <a:p>
          <a:endParaRPr lang="en-US"/>
        </a:p>
      </dgm:t>
    </dgm:pt>
    <dgm:pt modelId="{9D6FFB86-CDDF-2249-A9B7-E7F49DEEE0CF}" type="pres">
      <dgm:prSet presAssocID="{8A08A764-A1F6-4BFA-AD7A-DE904FA0E9D6}" presName="linear" presStyleCnt="0">
        <dgm:presLayoutVars>
          <dgm:animLvl val="lvl"/>
          <dgm:resizeHandles val="exact"/>
        </dgm:presLayoutVars>
      </dgm:prSet>
      <dgm:spPr/>
    </dgm:pt>
    <dgm:pt modelId="{6C9FAAD3-A3E1-EA48-A66F-53DCCD87658C}" type="pres">
      <dgm:prSet presAssocID="{4B94F8C8-4DDB-49A4-A3FD-995CC61A51D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453437A-7921-6E4A-A78B-D8DBEA4B109A}" type="pres">
      <dgm:prSet presAssocID="{4B94F8C8-4DDB-49A4-A3FD-995CC61A51D3}" presName="childText" presStyleLbl="revTx" presStyleIdx="0" presStyleCnt="1">
        <dgm:presLayoutVars>
          <dgm:bulletEnabled val="1"/>
        </dgm:presLayoutVars>
      </dgm:prSet>
      <dgm:spPr/>
    </dgm:pt>
    <dgm:pt modelId="{0E1ED461-EFC7-5E4C-9DF7-9BFDA06742FA}" type="pres">
      <dgm:prSet presAssocID="{D736D98F-62A8-43DF-B9F4-C31CAABADD2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1A4B51D-3942-AE42-8B98-5434ED5B8DB9}" type="presOf" srcId="{D736D98F-62A8-43DF-B9F4-C31CAABADD29}" destId="{0E1ED461-EFC7-5E4C-9DF7-9BFDA06742FA}" srcOrd="0" destOrd="0" presId="urn:microsoft.com/office/officeart/2005/8/layout/vList2"/>
    <dgm:cxn modelId="{62057121-8793-3345-B92E-AD8B40968E3A}" type="presOf" srcId="{8A08A764-A1F6-4BFA-AD7A-DE904FA0E9D6}" destId="{9D6FFB86-CDDF-2249-A9B7-E7F49DEEE0CF}" srcOrd="0" destOrd="0" presId="urn:microsoft.com/office/officeart/2005/8/layout/vList2"/>
    <dgm:cxn modelId="{8462C924-933F-4D6B-A1B5-1EE004606A09}" srcId="{4B94F8C8-4DDB-49A4-A3FD-995CC61A51D3}" destId="{B8CB9406-B87B-4F17-856C-48D5D0BF5A8E}" srcOrd="2" destOrd="0" parTransId="{D58DC887-8F84-4614-853F-7F16BD06BC92}" sibTransId="{F5EB8D1D-08FC-44FB-A42D-F6AA1B5758A0}"/>
    <dgm:cxn modelId="{D0B4AB35-9E52-4102-BE7A-DC3832B3CD77}" srcId="{8A08A764-A1F6-4BFA-AD7A-DE904FA0E9D6}" destId="{D736D98F-62A8-43DF-B9F4-C31CAABADD29}" srcOrd="1" destOrd="0" parTransId="{3EE919E3-20FB-44EC-BF37-2E5F633C4950}" sibTransId="{3E073953-18DA-47E1-841B-58471937F821}"/>
    <dgm:cxn modelId="{EA1D7E43-49F3-8B4C-A217-68203F770E25}" type="presOf" srcId="{7D6227B6-DB18-438D-90FD-43CB7B5A4B4B}" destId="{F453437A-7921-6E4A-A78B-D8DBEA4B109A}" srcOrd="0" destOrd="1" presId="urn:microsoft.com/office/officeart/2005/8/layout/vList2"/>
    <dgm:cxn modelId="{C97A6F5B-3762-48E6-83DE-83A885C8AC1A}" srcId="{4B94F8C8-4DDB-49A4-A3FD-995CC61A51D3}" destId="{7D6227B6-DB18-438D-90FD-43CB7B5A4B4B}" srcOrd="1" destOrd="0" parTransId="{87A0A042-59EF-40B2-BE79-EBA316405A65}" sibTransId="{A5E67151-B38E-4D60-B321-15CD5B1A7512}"/>
    <dgm:cxn modelId="{30A16E6F-115F-B14C-B3FF-36B8DA03601D}" type="presOf" srcId="{4B94F8C8-4DDB-49A4-A3FD-995CC61A51D3}" destId="{6C9FAAD3-A3E1-EA48-A66F-53DCCD87658C}" srcOrd="0" destOrd="0" presId="urn:microsoft.com/office/officeart/2005/8/layout/vList2"/>
    <dgm:cxn modelId="{9DA8D48B-23DA-9646-884D-55FAA62FC575}" type="presOf" srcId="{B8CB9406-B87B-4F17-856C-48D5D0BF5A8E}" destId="{F453437A-7921-6E4A-A78B-D8DBEA4B109A}" srcOrd="0" destOrd="2" presId="urn:microsoft.com/office/officeart/2005/8/layout/vList2"/>
    <dgm:cxn modelId="{309B59A8-AE3C-B84B-A47A-00976C3C1279}" type="presOf" srcId="{0ACC4486-963E-489F-9FD9-6FBCF7B4AF20}" destId="{F453437A-7921-6E4A-A78B-D8DBEA4B109A}" srcOrd="0" destOrd="0" presId="urn:microsoft.com/office/officeart/2005/8/layout/vList2"/>
    <dgm:cxn modelId="{132742F2-F536-4856-9B2C-85016CA1F738}" srcId="{8A08A764-A1F6-4BFA-AD7A-DE904FA0E9D6}" destId="{4B94F8C8-4DDB-49A4-A3FD-995CC61A51D3}" srcOrd="0" destOrd="0" parTransId="{4A4D2E54-3889-49A2-9234-B6D2A60A045B}" sibTransId="{2C978C56-0805-4934-A748-CBD7D21968A1}"/>
    <dgm:cxn modelId="{759F48F4-DBC1-4C6C-A2F0-61D16C03E61D}" srcId="{4B94F8C8-4DDB-49A4-A3FD-995CC61A51D3}" destId="{0ACC4486-963E-489F-9FD9-6FBCF7B4AF20}" srcOrd="0" destOrd="0" parTransId="{3AC3BE20-F266-415F-BC99-FDCDAF81C72A}" sibTransId="{386F1A8A-DA1E-4C15-902C-EA6182CC4621}"/>
    <dgm:cxn modelId="{22EC4988-AF4D-CA4B-BCAD-FA868ED1447A}" type="presParOf" srcId="{9D6FFB86-CDDF-2249-A9B7-E7F49DEEE0CF}" destId="{6C9FAAD3-A3E1-EA48-A66F-53DCCD87658C}" srcOrd="0" destOrd="0" presId="urn:microsoft.com/office/officeart/2005/8/layout/vList2"/>
    <dgm:cxn modelId="{A2349EAF-B9AA-964F-A5C7-10216CCDC169}" type="presParOf" srcId="{9D6FFB86-CDDF-2249-A9B7-E7F49DEEE0CF}" destId="{F453437A-7921-6E4A-A78B-D8DBEA4B109A}" srcOrd="1" destOrd="0" presId="urn:microsoft.com/office/officeart/2005/8/layout/vList2"/>
    <dgm:cxn modelId="{8C92C747-BFDE-8B45-8CCF-F3BEB1E6A235}" type="presParOf" srcId="{9D6FFB86-CDDF-2249-A9B7-E7F49DEEE0CF}" destId="{0E1ED461-EFC7-5E4C-9DF7-9BFDA06742F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AD5F2F0-975D-48BD-B936-673B52FE8AA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EE84628-43D0-46D5-9193-F9A48E17DCC6}">
      <dgm:prSet/>
      <dgm:spPr/>
      <dgm:t>
        <a:bodyPr/>
        <a:lstStyle/>
        <a:p>
          <a:r>
            <a:rPr lang="en-US"/>
            <a:t>Major scalability issues within slow-adoption industries</a:t>
          </a:r>
        </a:p>
      </dgm:t>
    </dgm:pt>
    <dgm:pt modelId="{454A9348-E56C-45D0-B8F8-370E592139CE}" type="parTrans" cxnId="{236C8FC0-7A2D-4A61-AB30-3BCC05CE6151}">
      <dgm:prSet/>
      <dgm:spPr/>
      <dgm:t>
        <a:bodyPr/>
        <a:lstStyle/>
        <a:p>
          <a:endParaRPr lang="en-US"/>
        </a:p>
      </dgm:t>
    </dgm:pt>
    <dgm:pt modelId="{70468216-BBB3-444E-BEAD-58FD93E6DE5C}" type="sibTrans" cxnId="{236C8FC0-7A2D-4A61-AB30-3BCC05CE6151}">
      <dgm:prSet/>
      <dgm:spPr/>
      <dgm:t>
        <a:bodyPr/>
        <a:lstStyle/>
        <a:p>
          <a:endParaRPr lang="en-US"/>
        </a:p>
      </dgm:t>
    </dgm:pt>
    <dgm:pt modelId="{41CC3516-ABA3-49EF-99B0-088F443F544D}">
      <dgm:prSet/>
      <dgm:spPr/>
      <dgm:t>
        <a:bodyPr/>
        <a:lstStyle/>
        <a:p>
          <a:r>
            <a:rPr lang="en-US"/>
            <a:t>Stop re-inventing the wheel</a:t>
          </a:r>
        </a:p>
      </dgm:t>
    </dgm:pt>
    <dgm:pt modelId="{C824ACEB-7D85-458D-9E5E-A8B5D530AA9D}" type="parTrans" cxnId="{14CD9C84-234E-4587-9D78-A66E3D5F89FB}">
      <dgm:prSet/>
      <dgm:spPr/>
      <dgm:t>
        <a:bodyPr/>
        <a:lstStyle/>
        <a:p>
          <a:endParaRPr lang="en-US"/>
        </a:p>
      </dgm:t>
    </dgm:pt>
    <dgm:pt modelId="{643BC293-406D-43F7-9B8C-D0BBAF5F90E1}" type="sibTrans" cxnId="{14CD9C84-234E-4587-9D78-A66E3D5F89FB}">
      <dgm:prSet/>
      <dgm:spPr/>
      <dgm:t>
        <a:bodyPr/>
        <a:lstStyle/>
        <a:p>
          <a:endParaRPr lang="en-US"/>
        </a:p>
      </dgm:t>
    </dgm:pt>
    <dgm:pt modelId="{EAB65075-F166-44F1-A723-0BFE66F3106E}">
      <dgm:prSet/>
      <dgm:spPr/>
      <dgm:t>
        <a:bodyPr/>
        <a:lstStyle/>
        <a:p>
          <a:r>
            <a:rPr lang="en-US"/>
            <a:t>Transition to scalable solutions</a:t>
          </a:r>
        </a:p>
      </dgm:t>
    </dgm:pt>
    <dgm:pt modelId="{F09B89F3-11F1-4267-9DA5-F9DE9200F89E}" type="parTrans" cxnId="{DA5F611E-6666-4DBE-8A6C-658205C3E1E3}">
      <dgm:prSet/>
      <dgm:spPr/>
      <dgm:t>
        <a:bodyPr/>
        <a:lstStyle/>
        <a:p>
          <a:endParaRPr lang="en-US"/>
        </a:p>
      </dgm:t>
    </dgm:pt>
    <dgm:pt modelId="{4A8FF0FE-3852-49CC-865E-21437B09B9C6}" type="sibTrans" cxnId="{DA5F611E-6666-4DBE-8A6C-658205C3E1E3}">
      <dgm:prSet/>
      <dgm:spPr/>
      <dgm:t>
        <a:bodyPr/>
        <a:lstStyle/>
        <a:p>
          <a:endParaRPr lang="en-US"/>
        </a:p>
      </dgm:t>
    </dgm:pt>
    <dgm:pt modelId="{20A9A850-42F5-40D2-83E9-B817CF1E51C3}" type="pres">
      <dgm:prSet presAssocID="{8AD5F2F0-975D-48BD-B936-673B52FE8AAA}" presName="root" presStyleCnt="0">
        <dgm:presLayoutVars>
          <dgm:dir/>
          <dgm:resizeHandles val="exact"/>
        </dgm:presLayoutVars>
      </dgm:prSet>
      <dgm:spPr/>
    </dgm:pt>
    <dgm:pt modelId="{8F3D6DC1-A7F8-4618-9D78-1A1BEFCEC373}" type="pres">
      <dgm:prSet presAssocID="{FEE84628-43D0-46D5-9193-F9A48E17DCC6}" presName="compNode" presStyleCnt="0"/>
      <dgm:spPr/>
    </dgm:pt>
    <dgm:pt modelId="{6D847A73-99D3-4508-8E8D-2B4CE9A06355}" type="pres">
      <dgm:prSet presAssocID="{FEE84628-43D0-46D5-9193-F9A48E17DCC6}" presName="bgRect" presStyleLbl="bgShp" presStyleIdx="0" presStyleCnt="3"/>
      <dgm:spPr/>
    </dgm:pt>
    <dgm:pt modelId="{8E551416-194C-4627-B34A-6A1577050606}" type="pres">
      <dgm:prSet presAssocID="{FEE84628-43D0-46D5-9193-F9A48E17DCC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55D26E6B-CA65-4202-8EB2-AEBDDA9F79D6}" type="pres">
      <dgm:prSet presAssocID="{FEE84628-43D0-46D5-9193-F9A48E17DCC6}" presName="spaceRect" presStyleCnt="0"/>
      <dgm:spPr/>
    </dgm:pt>
    <dgm:pt modelId="{5D6821A0-9176-4582-918D-A1675ED13F58}" type="pres">
      <dgm:prSet presAssocID="{FEE84628-43D0-46D5-9193-F9A48E17DCC6}" presName="parTx" presStyleLbl="revTx" presStyleIdx="0" presStyleCnt="3">
        <dgm:presLayoutVars>
          <dgm:chMax val="0"/>
          <dgm:chPref val="0"/>
        </dgm:presLayoutVars>
      </dgm:prSet>
      <dgm:spPr/>
    </dgm:pt>
    <dgm:pt modelId="{BBBB235C-C190-4835-97F8-85DC645B20C1}" type="pres">
      <dgm:prSet presAssocID="{70468216-BBB3-444E-BEAD-58FD93E6DE5C}" presName="sibTrans" presStyleCnt="0"/>
      <dgm:spPr/>
    </dgm:pt>
    <dgm:pt modelId="{267A9DAC-99B7-49E4-8D0C-4C20CF9A1EB2}" type="pres">
      <dgm:prSet presAssocID="{41CC3516-ABA3-49EF-99B0-088F443F544D}" presName="compNode" presStyleCnt="0"/>
      <dgm:spPr/>
    </dgm:pt>
    <dgm:pt modelId="{9AED146C-C960-4234-B247-F7F6D926C42A}" type="pres">
      <dgm:prSet presAssocID="{41CC3516-ABA3-49EF-99B0-088F443F544D}" presName="bgRect" presStyleLbl="bgShp" presStyleIdx="1" presStyleCnt="3"/>
      <dgm:spPr/>
    </dgm:pt>
    <dgm:pt modelId="{375FF39D-62A3-4FA6-96FF-2E76E3D0FD71}" type="pres">
      <dgm:prSet presAssocID="{41CC3516-ABA3-49EF-99B0-088F443F544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99632C81-6E0E-458B-B8A6-41CAE2875BD3}" type="pres">
      <dgm:prSet presAssocID="{41CC3516-ABA3-49EF-99B0-088F443F544D}" presName="spaceRect" presStyleCnt="0"/>
      <dgm:spPr/>
    </dgm:pt>
    <dgm:pt modelId="{5AFDA4B8-50CC-4FC6-819B-B02744ECDD36}" type="pres">
      <dgm:prSet presAssocID="{41CC3516-ABA3-49EF-99B0-088F443F544D}" presName="parTx" presStyleLbl="revTx" presStyleIdx="1" presStyleCnt="3">
        <dgm:presLayoutVars>
          <dgm:chMax val="0"/>
          <dgm:chPref val="0"/>
        </dgm:presLayoutVars>
      </dgm:prSet>
      <dgm:spPr/>
    </dgm:pt>
    <dgm:pt modelId="{C5CAF57B-B55D-4643-BBF8-AC22A3818BEA}" type="pres">
      <dgm:prSet presAssocID="{643BC293-406D-43F7-9B8C-D0BBAF5F90E1}" presName="sibTrans" presStyleCnt="0"/>
      <dgm:spPr/>
    </dgm:pt>
    <dgm:pt modelId="{2AB3EC2D-8BC2-4560-8446-C691DDE66EB1}" type="pres">
      <dgm:prSet presAssocID="{EAB65075-F166-44F1-A723-0BFE66F3106E}" presName="compNode" presStyleCnt="0"/>
      <dgm:spPr/>
    </dgm:pt>
    <dgm:pt modelId="{931DEF2C-0D00-4908-AC96-6EA51A1E20F7}" type="pres">
      <dgm:prSet presAssocID="{EAB65075-F166-44F1-A723-0BFE66F3106E}" presName="bgRect" presStyleLbl="bgShp" presStyleIdx="2" presStyleCnt="3"/>
      <dgm:spPr/>
    </dgm:pt>
    <dgm:pt modelId="{756DCE2A-3A42-4D9C-B6E7-32A841D8DFCD}" type="pres">
      <dgm:prSet presAssocID="{EAB65075-F166-44F1-A723-0BFE66F3106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AB2EB18-961F-484E-A4B0-A193A13B36EE}" type="pres">
      <dgm:prSet presAssocID="{EAB65075-F166-44F1-A723-0BFE66F3106E}" presName="spaceRect" presStyleCnt="0"/>
      <dgm:spPr/>
    </dgm:pt>
    <dgm:pt modelId="{28A5995C-8075-421A-84AD-917794968026}" type="pres">
      <dgm:prSet presAssocID="{EAB65075-F166-44F1-A723-0BFE66F3106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5FAAD10-1856-41FA-9C88-4754903F4460}" type="presOf" srcId="{FEE84628-43D0-46D5-9193-F9A48E17DCC6}" destId="{5D6821A0-9176-4582-918D-A1675ED13F58}" srcOrd="0" destOrd="0" presId="urn:microsoft.com/office/officeart/2018/2/layout/IconVerticalSolidList"/>
    <dgm:cxn modelId="{AA3EEB16-F96D-4A26-B648-345DEE8F4B60}" type="presOf" srcId="{41CC3516-ABA3-49EF-99B0-088F443F544D}" destId="{5AFDA4B8-50CC-4FC6-819B-B02744ECDD36}" srcOrd="0" destOrd="0" presId="urn:microsoft.com/office/officeart/2018/2/layout/IconVerticalSolidList"/>
    <dgm:cxn modelId="{DA5F611E-6666-4DBE-8A6C-658205C3E1E3}" srcId="{8AD5F2F0-975D-48BD-B936-673B52FE8AAA}" destId="{EAB65075-F166-44F1-A723-0BFE66F3106E}" srcOrd="2" destOrd="0" parTransId="{F09B89F3-11F1-4267-9DA5-F9DE9200F89E}" sibTransId="{4A8FF0FE-3852-49CC-865E-21437B09B9C6}"/>
    <dgm:cxn modelId="{14CD9C84-234E-4587-9D78-A66E3D5F89FB}" srcId="{8AD5F2F0-975D-48BD-B936-673B52FE8AAA}" destId="{41CC3516-ABA3-49EF-99B0-088F443F544D}" srcOrd="1" destOrd="0" parTransId="{C824ACEB-7D85-458D-9E5E-A8B5D530AA9D}" sibTransId="{643BC293-406D-43F7-9B8C-D0BBAF5F90E1}"/>
    <dgm:cxn modelId="{7D3CE287-043B-467B-B0CA-EBE77772D64E}" type="presOf" srcId="{8AD5F2F0-975D-48BD-B936-673B52FE8AAA}" destId="{20A9A850-42F5-40D2-83E9-B817CF1E51C3}" srcOrd="0" destOrd="0" presId="urn:microsoft.com/office/officeart/2018/2/layout/IconVerticalSolidList"/>
    <dgm:cxn modelId="{236C8FC0-7A2D-4A61-AB30-3BCC05CE6151}" srcId="{8AD5F2F0-975D-48BD-B936-673B52FE8AAA}" destId="{FEE84628-43D0-46D5-9193-F9A48E17DCC6}" srcOrd="0" destOrd="0" parTransId="{454A9348-E56C-45D0-B8F8-370E592139CE}" sibTransId="{70468216-BBB3-444E-BEAD-58FD93E6DE5C}"/>
    <dgm:cxn modelId="{64B40FED-D55D-4E82-92E4-1427D25B1EB8}" type="presOf" srcId="{EAB65075-F166-44F1-A723-0BFE66F3106E}" destId="{28A5995C-8075-421A-84AD-917794968026}" srcOrd="0" destOrd="0" presId="urn:microsoft.com/office/officeart/2018/2/layout/IconVerticalSolidList"/>
    <dgm:cxn modelId="{5ED719BC-58B2-4BA7-A8D2-713D32F80B6D}" type="presParOf" srcId="{20A9A850-42F5-40D2-83E9-B817CF1E51C3}" destId="{8F3D6DC1-A7F8-4618-9D78-1A1BEFCEC373}" srcOrd="0" destOrd="0" presId="urn:microsoft.com/office/officeart/2018/2/layout/IconVerticalSolidList"/>
    <dgm:cxn modelId="{FC1ADA1A-CE26-4614-A65B-0FA5DF98A7ED}" type="presParOf" srcId="{8F3D6DC1-A7F8-4618-9D78-1A1BEFCEC373}" destId="{6D847A73-99D3-4508-8E8D-2B4CE9A06355}" srcOrd="0" destOrd="0" presId="urn:microsoft.com/office/officeart/2018/2/layout/IconVerticalSolidList"/>
    <dgm:cxn modelId="{69BDA0BC-7812-437D-BDB2-D027D531482B}" type="presParOf" srcId="{8F3D6DC1-A7F8-4618-9D78-1A1BEFCEC373}" destId="{8E551416-194C-4627-B34A-6A1577050606}" srcOrd="1" destOrd="0" presId="urn:microsoft.com/office/officeart/2018/2/layout/IconVerticalSolidList"/>
    <dgm:cxn modelId="{98FBDBC7-60C2-4003-AE62-E066FFBC7D9B}" type="presParOf" srcId="{8F3D6DC1-A7F8-4618-9D78-1A1BEFCEC373}" destId="{55D26E6B-CA65-4202-8EB2-AEBDDA9F79D6}" srcOrd="2" destOrd="0" presId="urn:microsoft.com/office/officeart/2018/2/layout/IconVerticalSolidList"/>
    <dgm:cxn modelId="{738A52F5-ABDE-43B0-823C-2F820721C707}" type="presParOf" srcId="{8F3D6DC1-A7F8-4618-9D78-1A1BEFCEC373}" destId="{5D6821A0-9176-4582-918D-A1675ED13F58}" srcOrd="3" destOrd="0" presId="urn:microsoft.com/office/officeart/2018/2/layout/IconVerticalSolidList"/>
    <dgm:cxn modelId="{962900E8-4C11-4FB7-978C-8AB477C586F8}" type="presParOf" srcId="{20A9A850-42F5-40D2-83E9-B817CF1E51C3}" destId="{BBBB235C-C190-4835-97F8-85DC645B20C1}" srcOrd="1" destOrd="0" presId="urn:microsoft.com/office/officeart/2018/2/layout/IconVerticalSolidList"/>
    <dgm:cxn modelId="{4F719994-1E89-450A-B92E-46959F8D2833}" type="presParOf" srcId="{20A9A850-42F5-40D2-83E9-B817CF1E51C3}" destId="{267A9DAC-99B7-49E4-8D0C-4C20CF9A1EB2}" srcOrd="2" destOrd="0" presId="urn:microsoft.com/office/officeart/2018/2/layout/IconVerticalSolidList"/>
    <dgm:cxn modelId="{CD278718-AB0B-42CF-BA9C-79DDF8CC5BBB}" type="presParOf" srcId="{267A9DAC-99B7-49E4-8D0C-4C20CF9A1EB2}" destId="{9AED146C-C960-4234-B247-F7F6D926C42A}" srcOrd="0" destOrd="0" presId="urn:microsoft.com/office/officeart/2018/2/layout/IconVerticalSolidList"/>
    <dgm:cxn modelId="{FD60767C-CF7E-4AEE-8A47-AA92043549FF}" type="presParOf" srcId="{267A9DAC-99B7-49E4-8D0C-4C20CF9A1EB2}" destId="{375FF39D-62A3-4FA6-96FF-2E76E3D0FD71}" srcOrd="1" destOrd="0" presId="urn:microsoft.com/office/officeart/2018/2/layout/IconVerticalSolidList"/>
    <dgm:cxn modelId="{80F2E95C-AC54-48BB-BC99-24FAD012F174}" type="presParOf" srcId="{267A9DAC-99B7-49E4-8D0C-4C20CF9A1EB2}" destId="{99632C81-6E0E-458B-B8A6-41CAE2875BD3}" srcOrd="2" destOrd="0" presId="urn:microsoft.com/office/officeart/2018/2/layout/IconVerticalSolidList"/>
    <dgm:cxn modelId="{E903DDFD-E250-4335-A486-694B9BADBE51}" type="presParOf" srcId="{267A9DAC-99B7-49E4-8D0C-4C20CF9A1EB2}" destId="{5AFDA4B8-50CC-4FC6-819B-B02744ECDD36}" srcOrd="3" destOrd="0" presId="urn:microsoft.com/office/officeart/2018/2/layout/IconVerticalSolidList"/>
    <dgm:cxn modelId="{1913DE5D-8084-4FF2-A816-090865AC2A06}" type="presParOf" srcId="{20A9A850-42F5-40D2-83E9-B817CF1E51C3}" destId="{C5CAF57B-B55D-4643-BBF8-AC22A3818BEA}" srcOrd="3" destOrd="0" presId="urn:microsoft.com/office/officeart/2018/2/layout/IconVerticalSolidList"/>
    <dgm:cxn modelId="{89596C20-E6D9-4765-BB9A-3B03D6F34BDB}" type="presParOf" srcId="{20A9A850-42F5-40D2-83E9-B817CF1E51C3}" destId="{2AB3EC2D-8BC2-4560-8446-C691DDE66EB1}" srcOrd="4" destOrd="0" presId="urn:microsoft.com/office/officeart/2018/2/layout/IconVerticalSolidList"/>
    <dgm:cxn modelId="{9CB9FACC-F1EB-492E-9E46-AE7030FE903E}" type="presParOf" srcId="{2AB3EC2D-8BC2-4560-8446-C691DDE66EB1}" destId="{931DEF2C-0D00-4908-AC96-6EA51A1E20F7}" srcOrd="0" destOrd="0" presId="urn:microsoft.com/office/officeart/2018/2/layout/IconVerticalSolidList"/>
    <dgm:cxn modelId="{251DC203-C14A-4807-8F58-7F888E418D9B}" type="presParOf" srcId="{2AB3EC2D-8BC2-4560-8446-C691DDE66EB1}" destId="{756DCE2A-3A42-4D9C-B6E7-32A841D8DFCD}" srcOrd="1" destOrd="0" presId="urn:microsoft.com/office/officeart/2018/2/layout/IconVerticalSolidList"/>
    <dgm:cxn modelId="{40191189-4CAC-46A4-82FE-03309AFD9112}" type="presParOf" srcId="{2AB3EC2D-8BC2-4560-8446-C691DDE66EB1}" destId="{BAB2EB18-961F-484E-A4B0-A193A13B36EE}" srcOrd="2" destOrd="0" presId="urn:microsoft.com/office/officeart/2018/2/layout/IconVerticalSolidList"/>
    <dgm:cxn modelId="{E8CFDF03-918B-4D0B-B931-F49741D7CB23}" type="presParOf" srcId="{2AB3EC2D-8BC2-4560-8446-C691DDE66EB1}" destId="{28A5995C-8075-421A-84AD-9177949680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35D1793-D05A-4A3F-AB1C-5CA1D7F599B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E4E9455-709E-4E08-8138-E5957BA2CD29}">
      <dgm:prSet/>
      <dgm:spPr/>
      <dgm:t>
        <a:bodyPr/>
        <a:lstStyle/>
        <a:p>
          <a:r>
            <a:rPr lang="en-US"/>
            <a:t>Hardware (block level)and software guidance</a:t>
          </a:r>
        </a:p>
      </dgm:t>
    </dgm:pt>
    <dgm:pt modelId="{1B27032F-4E63-4D89-8C59-8D203C34F9F1}" type="parTrans" cxnId="{0AA3A2D9-87E5-4659-B912-A5889B0E424D}">
      <dgm:prSet/>
      <dgm:spPr/>
      <dgm:t>
        <a:bodyPr/>
        <a:lstStyle/>
        <a:p>
          <a:endParaRPr lang="en-US"/>
        </a:p>
      </dgm:t>
    </dgm:pt>
    <dgm:pt modelId="{C8A94289-EE07-4768-9386-DE3A5499521A}" type="sibTrans" cxnId="{0AA3A2D9-87E5-4659-B912-A5889B0E424D}">
      <dgm:prSet/>
      <dgm:spPr/>
      <dgm:t>
        <a:bodyPr/>
        <a:lstStyle/>
        <a:p>
          <a:endParaRPr lang="en-US"/>
        </a:p>
      </dgm:t>
    </dgm:pt>
    <dgm:pt modelId="{9225D10A-C685-4FC9-829E-1BC1B4837B16}">
      <dgm:prSet/>
      <dgm:spPr/>
      <dgm:t>
        <a:bodyPr/>
        <a:lstStyle/>
        <a:p>
          <a:r>
            <a:rPr lang="en-US"/>
            <a:t>Systematically justify security requirements against identified attacks &amp; threat models</a:t>
          </a:r>
        </a:p>
      </dgm:t>
    </dgm:pt>
    <dgm:pt modelId="{6B05064D-3FB9-462A-89B8-1F41164E2671}" type="parTrans" cxnId="{86308BEF-2044-45A2-B06F-058A403BADCE}">
      <dgm:prSet/>
      <dgm:spPr/>
      <dgm:t>
        <a:bodyPr/>
        <a:lstStyle/>
        <a:p>
          <a:endParaRPr lang="en-US"/>
        </a:p>
      </dgm:t>
    </dgm:pt>
    <dgm:pt modelId="{3F519F07-D305-4F0B-BD3A-4A25E490122A}" type="sibTrans" cxnId="{86308BEF-2044-45A2-B06F-058A403BADCE}">
      <dgm:prSet/>
      <dgm:spPr/>
      <dgm:t>
        <a:bodyPr/>
        <a:lstStyle/>
        <a:p>
          <a:endParaRPr lang="en-US"/>
        </a:p>
      </dgm:t>
    </dgm:pt>
    <dgm:pt modelId="{88C40314-48C4-E949-A1F7-65C61C8D7933}" type="pres">
      <dgm:prSet presAssocID="{635D1793-D05A-4A3F-AB1C-5CA1D7F599BD}" presName="linear" presStyleCnt="0">
        <dgm:presLayoutVars>
          <dgm:animLvl val="lvl"/>
          <dgm:resizeHandles val="exact"/>
        </dgm:presLayoutVars>
      </dgm:prSet>
      <dgm:spPr/>
    </dgm:pt>
    <dgm:pt modelId="{D96C2E9A-B041-1244-B633-877A1F0D627A}" type="pres">
      <dgm:prSet presAssocID="{DE4E9455-709E-4E08-8138-E5957BA2CD2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5939322-CBC7-4143-8D1E-98810E4E6C3D}" type="pres">
      <dgm:prSet presAssocID="{C8A94289-EE07-4768-9386-DE3A5499521A}" presName="spacer" presStyleCnt="0"/>
      <dgm:spPr/>
    </dgm:pt>
    <dgm:pt modelId="{03547259-6C95-CC41-A3B2-21A23B87D333}" type="pres">
      <dgm:prSet presAssocID="{9225D10A-C685-4FC9-829E-1BC1B4837B1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8066E05-0149-FB43-83BB-813510F5B885}" type="presOf" srcId="{DE4E9455-709E-4E08-8138-E5957BA2CD29}" destId="{D96C2E9A-B041-1244-B633-877A1F0D627A}" srcOrd="0" destOrd="0" presId="urn:microsoft.com/office/officeart/2005/8/layout/vList2"/>
    <dgm:cxn modelId="{2665E90C-7A93-7B46-A2AC-7F06B0363AE1}" type="presOf" srcId="{635D1793-D05A-4A3F-AB1C-5CA1D7F599BD}" destId="{88C40314-48C4-E949-A1F7-65C61C8D7933}" srcOrd="0" destOrd="0" presId="urn:microsoft.com/office/officeart/2005/8/layout/vList2"/>
    <dgm:cxn modelId="{65A12A49-56CE-4C43-9E22-EEF4234E9B37}" type="presOf" srcId="{9225D10A-C685-4FC9-829E-1BC1B4837B16}" destId="{03547259-6C95-CC41-A3B2-21A23B87D333}" srcOrd="0" destOrd="0" presId="urn:microsoft.com/office/officeart/2005/8/layout/vList2"/>
    <dgm:cxn modelId="{0AA3A2D9-87E5-4659-B912-A5889B0E424D}" srcId="{635D1793-D05A-4A3F-AB1C-5CA1D7F599BD}" destId="{DE4E9455-709E-4E08-8138-E5957BA2CD29}" srcOrd="0" destOrd="0" parTransId="{1B27032F-4E63-4D89-8C59-8D203C34F9F1}" sibTransId="{C8A94289-EE07-4768-9386-DE3A5499521A}"/>
    <dgm:cxn modelId="{86308BEF-2044-45A2-B06F-058A403BADCE}" srcId="{635D1793-D05A-4A3F-AB1C-5CA1D7F599BD}" destId="{9225D10A-C685-4FC9-829E-1BC1B4837B16}" srcOrd="1" destOrd="0" parTransId="{6B05064D-3FB9-462A-89B8-1F41164E2671}" sibTransId="{3F519F07-D305-4F0B-BD3A-4A25E490122A}"/>
    <dgm:cxn modelId="{25E5A34E-1F8C-A749-B2AE-310A0AE70A34}" type="presParOf" srcId="{88C40314-48C4-E949-A1F7-65C61C8D7933}" destId="{D96C2E9A-B041-1244-B633-877A1F0D627A}" srcOrd="0" destOrd="0" presId="urn:microsoft.com/office/officeart/2005/8/layout/vList2"/>
    <dgm:cxn modelId="{9CB70FB6-54E4-6440-80F5-1CB8EA2383F6}" type="presParOf" srcId="{88C40314-48C4-E949-A1F7-65C61C8D7933}" destId="{95939322-CBC7-4143-8D1E-98810E4E6C3D}" srcOrd="1" destOrd="0" presId="urn:microsoft.com/office/officeart/2005/8/layout/vList2"/>
    <dgm:cxn modelId="{7272430E-3B02-A64D-B36D-68D760FDE681}" type="presParOf" srcId="{88C40314-48C4-E949-A1F7-65C61C8D7933}" destId="{03547259-6C95-CC41-A3B2-21A23B87D33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189784-CF60-8942-AE41-E499DBA9E6AF}">
      <dsp:nvSpPr>
        <dsp:cNvPr id="0" name=""/>
        <dsp:cNvSpPr/>
      </dsp:nvSpPr>
      <dsp:spPr>
        <a:xfrm>
          <a:off x="0" y="101843"/>
          <a:ext cx="6263640" cy="5996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Definitions</a:t>
          </a:r>
        </a:p>
      </dsp:txBody>
      <dsp:txXfrm>
        <a:off x="29271" y="131114"/>
        <a:ext cx="6205098" cy="541083"/>
      </dsp:txXfrm>
    </dsp:sp>
    <dsp:sp modelId="{E17E3C52-0E5F-F549-ADBF-9AE27659499C}">
      <dsp:nvSpPr>
        <dsp:cNvPr id="0" name=""/>
        <dsp:cNvSpPr/>
      </dsp:nvSpPr>
      <dsp:spPr>
        <a:xfrm>
          <a:off x="0" y="773468"/>
          <a:ext cx="6263640" cy="599625"/>
        </a:xfrm>
        <a:prstGeom prst="round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Background</a:t>
          </a:r>
        </a:p>
      </dsp:txBody>
      <dsp:txXfrm>
        <a:off x="29271" y="802739"/>
        <a:ext cx="6205098" cy="541083"/>
      </dsp:txXfrm>
    </dsp:sp>
    <dsp:sp modelId="{407F531A-002D-1C48-88A3-A5DE07118D1A}">
      <dsp:nvSpPr>
        <dsp:cNvPr id="0" name=""/>
        <dsp:cNvSpPr/>
      </dsp:nvSpPr>
      <dsp:spPr>
        <a:xfrm>
          <a:off x="0" y="1445093"/>
          <a:ext cx="6263640" cy="599625"/>
        </a:xfrm>
        <a:prstGeom prst="roundRect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Historic Perspective</a:t>
          </a:r>
        </a:p>
      </dsp:txBody>
      <dsp:txXfrm>
        <a:off x="29271" y="1474364"/>
        <a:ext cx="6205098" cy="541083"/>
      </dsp:txXfrm>
    </dsp:sp>
    <dsp:sp modelId="{AAAD2A73-52C6-3747-A663-15556FD7872E}">
      <dsp:nvSpPr>
        <dsp:cNvPr id="0" name=""/>
        <dsp:cNvSpPr/>
      </dsp:nvSpPr>
      <dsp:spPr>
        <a:xfrm>
          <a:off x="0" y="2116718"/>
          <a:ext cx="6263640" cy="599625"/>
        </a:xfrm>
        <a:prstGeom prst="round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Attack Surfaces</a:t>
          </a:r>
        </a:p>
      </dsp:txBody>
      <dsp:txXfrm>
        <a:off x="29271" y="2145989"/>
        <a:ext cx="6205098" cy="541083"/>
      </dsp:txXfrm>
    </dsp:sp>
    <dsp:sp modelId="{1F071081-4985-4941-9421-0ECB27531318}">
      <dsp:nvSpPr>
        <dsp:cNvPr id="0" name=""/>
        <dsp:cNvSpPr/>
      </dsp:nvSpPr>
      <dsp:spPr>
        <a:xfrm>
          <a:off x="0" y="2788343"/>
          <a:ext cx="6263640" cy="599625"/>
        </a:xfrm>
        <a:prstGeom prst="roundRect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Attack Outcomes</a:t>
          </a:r>
        </a:p>
      </dsp:txBody>
      <dsp:txXfrm>
        <a:off x="29271" y="2817614"/>
        <a:ext cx="6205098" cy="541083"/>
      </dsp:txXfrm>
    </dsp:sp>
    <dsp:sp modelId="{920C89EC-876B-8846-8FD6-5518082EE5A0}">
      <dsp:nvSpPr>
        <dsp:cNvPr id="0" name=""/>
        <dsp:cNvSpPr/>
      </dsp:nvSpPr>
      <dsp:spPr>
        <a:xfrm>
          <a:off x="0" y="3459969"/>
          <a:ext cx="6263640" cy="599625"/>
        </a:xfrm>
        <a:prstGeom prst="round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Mitigation Techniques</a:t>
          </a:r>
        </a:p>
      </dsp:txBody>
      <dsp:txXfrm>
        <a:off x="29271" y="3489240"/>
        <a:ext cx="6205098" cy="541083"/>
      </dsp:txXfrm>
    </dsp:sp>
    <dsp:sp modelId="{C3E0CE64-011A-F24C-BD1D-671365C6BE2E}">
      <dsp:nvSpPr>
        <dsp:cNvPr id="0" name=""/>
        <dsp:cNvSpPr/>
      </dsp:nvSpPr>
      <dsp:spPr>
        <a:xfrm>
          <a:off x="0" y="4131594"/>
          <a:ext cx="6263640" cy="599625"/>
        </a:xfrm>
        <a:prstGeom prst="roundRect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Points of Failure</a:t>
          </a:r>
        </a:p>
      </dsp:txBody>
      <dsp:txXfrm>
        <a:off x="29271" y="4160865"/>
        <a:ext cx="6205098" cy="541083"/>
      </dsp:txXfrm>
    </dsp:sp>
    <dsp:sp modelId="{FACAA1BA-BE9F-8148-9AD3-A8F94DB05E88}">
      <dsp:nvSpPr>
        <dsp:cNvPr id="0" name=""/>
        <dsp:cNvSpPr/>
      </dsp:nvSpPr>
      <dsp:spPr>
        <a:xfrm>
          <a:off x="0" y="4803219"/>
          <a:ext cx="6263640" cy="59962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Legislation and Policy</a:t>
          </a:r>
        </a:p>
      </dsp:txBody>
      <dsp:txXfrm>
        <a:off x="29271" y="4832490"/>
        <a:ext cx="6205098" cy="541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86CA49-8C38-9745-A374-A99D57ABE1E0}">
      <dsp:nvSpPr>
        <dsp:cNvPr id="0" name=""/>
        <dsp:cNvSpPr/>
      </dsp:nvSpPr>
      <dsp:spPr>
        <a:xfrm>
          <a:off x="0" y="58373"/>
          <a:ext cx="6263640" cy="2640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It is the term we provide for the operations in an office that aids in the running of the organization</a:t>
          </a:r>
        </a:p>
      </dsp:txBody>
      <dsp:txXfrm>
        <a:off x="128908" y="187281"/>
        <a:ext cx="6005824" cy="2382874"/>
      </dsp:txXfrm>
    </dsp:sp>
    <dsp:sp modelId="{9D882E01-B791-2142-B368-1577DE4498AA}">
      <dsp:nvSpPr>
        <dsp:cNvPr id="0" name=""/>
        <dsp:cNvSpPr/>
      </dsp:nvSpPr>
      <dsp:spPr>
        <a:xfrm>
          <a:off x="0" y="2805623"/>
          <a:ext cx="6263640" cy="264069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This includes the business skills and the resources we us in maintaining this</a:t>
          </a:r>
        </a:p>
      </dsp:txBody>
      <dsp:txXfrm>
        <a:off x="128908" y="2934531"/>
        <a:ext cx="6005824" cy="23828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F6EB3E-2B64-4276-8FD3-0F963B8E1CF2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6F336B-CFB0-4A14-83D5-C113E4C9E3C3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9D7A3-3859-40D4-BA85-5D89C9C86319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From an operational perspective, this equipment eases the transport of goods</a:t>
          </a:r>
        </a:p>
      </dsp:txBody>
      <dsp:txXfrm>
        <a:off x="1816103" y="671"/>
        <a:ext cx="4447536" cy="1572384"/>
      </dsp:txXfrm>
    </dsp:sp>
    <dsp:sp modelId="{D42FD911-EE28-42CD-8E82-725CA10D7E3F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77C85B-2049-4863-B3DF-98BF498C4331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629C4-9F3A-4D9D-A2E2-EB705A992917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Permits the location of customer records</a:t>
          </a:r>
        </a:p>
      </dsp:txBody>
      <dsp:txXfrm>
        <a:off x="1816103" y="1966151"/>
        <a:ext cx="4447536" cy="1572384"/>
      </dsp:txXfrm>
    </dsp:sp>
    <dsp:sp modelId="{C2187DB0-EE01-4039-AC28-641BDFB37AC1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B272B9-7590-4DB4-A83E-FB2850F241A3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754A4C-8922-492C-A398-180ED3C9339F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Permits the location of stock records</a:t>
          </a:r>
        </a:p>
      </dsp:txBody>
      <dsp:txXfrm>
        <a:off x="1816103" y="3931632"/>
        <a:ext cx="4447536" cy="15723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16DCA-E87F-6946-AE4A-7CB4DC98AAD3}">
      <dsp:nvSpPr>
        <dsp:cNvPr id="0" name=""/>
        <dsp:cNvSpPr/>
      </dsp:nvSpPr>
      <dsp:spPr>
        <a:xfrm>
          <a:off x="0" y="20663"/>
          <a:ext cx="6263640" cy="1759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How do you employ the use of digital technology in your organization ?</a:t>
          </a:r>
        </a:p>
      </dsp:txBody>
      <dsp:txXfrm>
        <a:off x="85900" y="106563"/>
        <a:ext cx="6091840" cy="1587880"/>
      </dsp:txXfrm>
    </dsp:sp>
    <dsp:sp modelId="{EED55A1F-CC4C-2449-8D1D-13C5DF2E8FCC}">
      <dsp:nvSpPr>
        <dsp:cNvPr id="0" name=""/>
        <dsp:cNvSpPr/>
      </dsp:nvSpPr>
      <dsp:spPr>
        <a:xfrm>
          <a:off x="0" y="1872503"/>
          <a:ext cx="6263640" cy="175968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How do similar organisations employ the same technologies ?</a:t>
          </a:r>
        </a:p>
      </dsp:txBody>
      <dsp:txXfrm>
        <a:off x="85900" y="1958403"/>
        <a:ext cx="6091840" cy="1587880"/>
      </dsp:txXfrm>
    </dsp:sp>
    <dsp:sp modelId="{DB45ED0E-0F45-9742-86A1-9C2BE0DE8F96}">
      <dsp:nvSpPr>
        <dsp:cNvPr id="0" name=""/>
        <dsp:cNvSpPr/>
      </dsp:nvSpPr>
      <dsp:spPr>
        <a:xfrm>
          <a:off x="0" y="3724344"/>
          <a:ext cx="6263640" cy="175968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Is there a difference in application ?</a:t>
          </a:r>
        </a:p>
      </dsp:txBody>
      <dsp:txXfrm>
        <a:off x="85900" y="3810244"/>
        <a:ext cx="6091840" cy="15878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696777-497F-7247-B349-9B61819A0EF7}">
      <dsp:nvSpPr>
        <dsp:cNvPr id="0" name=""/>
        <dsp:cNvSpPr/>
      </dsp:nvSpPr>
      <dsp:spPr>
        <a:xfrm>
          <a:off x="0" y="20663"/>
          <a:ext cx="6263640" cy="1759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From an operational perspective, this equipment performs the “Heavy lifting”</a:t>
          </a:r>
        </a:p>
      </dsp:txBody>
      <dsp:txXfrm>
        <a:off x="85900" y="106563"/>
        <a:ext cx="6091840" cy="1587880"/>
      </dsp:txXfrm>
    </dsp:sp>
    <dsp:sp modelId="{324838F0-5EC5-7F42-84D9-AEACCC16743C}">
      <dsp:nvSpPr>
        <dsp:cNvPr id="0" name=""/>
        <dsp:cNvSpPr/>
      </dsp:nvSpPr>
      <dsp:spPr>
        <a:xfrm>
          <a:off x="0" y="1872503"/>
          <a:ext cx="6263640" cy="175968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Permits the movement of resources</a:t>
          </a:r>
        </a:p>
      </dsp:txBody>
      <dsp:txXfrm>
        <a:off x="85900" y="1958403"/>
        <a:ext cx="6091840" cy="1587880"/>
      </dsp:txXfrm>
    </dsp:sp>
    <dsp:sp modelId="{2354517F-4261-B24D-862C-DCA19B6BEDB0}">
      <dsp:nvSpPr>
        <dsp:cNvPr id="0" name=""/>
        <dsp:cNvSpPr/>
      </dsp:nvSpPr>
      <dsp:spPr>
        <a:xfrm>
          <a:off x="0" y="3724344"/>
          <a:ext cx="6263640" cy="175968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Affords the creation and or shaping of resources</a:t>
          </a:r>
        </a:p>
      </dsp:txBody>
      <dsp:txXfrm>
        <a:off x="85900" y="3810244"/>
        <a:ext cx="6091840" cy="15878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F3FC7A-8603-1841-96A0-21109A483873}">
      <dsp:nvSpPr>
        <dsp:cNvPr id="0" name=""/>
        <dsp:cNvSpPr/>
      </dsp:nvSpPr>
      <dsp:spPr>
        <a:xfrm>
          <a:off x="0" y="611737"/>
          <a:ext cx="5744684" cy="111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How do you employ the use of digital technology in your organization ?</a:t>
          </a:r>
        </a:p>
      </dsp:txBody>
      <dsp:txXfrm>
        <a:off x="54373" y="666110"/>
        <a:ext cx="5635938" cy="1005094"/>
      </dsp:txXfrm>
    </dsp:sp>
    <dsp:sp modelId="{3A48A741-344C-C04C-829E-B45F4E2DEB32}">
      <dsp:nvSpPr>
        <dsp:cNvPr id="0" name=""/>
        <dsp:cNvSpPr/>
      </dsp:nvSpPr>
      <dsp:spPr>
        <a:xfrm>
          <a:off x="0" y="1806218"/>
          <a:ext cx="5744684" cy="111384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How do similar organisations employ the same technologies ?</a:t>
          </a:r>
        </a:p>
      </dsp:txBody>
      <dsp:txXfrm>
        <a:off x="54373" y="1860591"/>
        <a:ext cx="5635938" cy="1005094"/>
      </dsp:txXfrm>
    </dsp:sp>
    <dsp:sp modelId="{98093140-6446-154A-8C5D-B15B0720EF0A}">
      <dsp:nvSpPr>
        <dsp:cNvPr id="0" name=""/>
        <dsp:cNvSpPr/>
      </dsp:nvSpPr>
      <dsp:spPr>
        <a:xfrm>
          <a:off x="0" y="3000697"/>
          <a:ext cx="5744684" cy="111384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Is there a difference in application ?</a:t>
          </a:r>
        </a:p>
      </dsp:txBody>
      <dsp:txXfrm>
        <a:off x="54373" y="3055070"/>
        <a:ext cx="5635938" cy="10050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1B3F65-0B9B-794D-A11F-F22ABFEAF346}">
      <dsp:nvSpPr>
        <dsp:cNvPr id="0" name=""/>
        <dsp:cNvSpPr/>
      </dsp:nvSpPr>
      <dsp:spPr>
        <a:xfrm>
          <a:off x="0" y="35280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E76E7B-EBA8-2445-BE67-27E771F478C7}">
      <dsp:nvSpPr>
        <dsp:cNvPr id="0" name=""/>
        <dsp:cNvSpPr/>
      </dsp:nvSpPr>
      <dsp:spPr>
        <a:xfrm>
          <a:off x="525780" y="72369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Limited hardware capabilities</a:t>
          </a:r>
        </a:p>
      </dsp:txBody>
      <dsp:txXfrm>
        <a:off x="553160" y="99749"/>
        <a:ext cx="7306160" cy="506120"/>
      </dsp:txXfrm>
    </dsp:sp>
    <dsp:sp modelId="{F3897DD4-612D-424C-ABDF-EA7E9DBA619A}">
      <dsp:nvSpPr>
        <dsp:cNvPr id="0" name=""/>
        <dsp:cNvSpPr/>
      </dsp:nvSpPr>
      <dsp:spPr>
        <a:xfrm>
          <a:off x="0" y="121464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853A3A-9F63-0042-B2D0-595889920177}">
      <dsp:nvSpPr>
        <dsp:cNvPr id="0" name=""/>
        <dsp:cNvSpPr/>
      </dsp:nvSpPr>
      <dsp:spPr>
        <a:xfrm>
          <a:off x="525780" y="934209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Limited software capabilities</a:t>
          </a:r>
        </a:p>
      </dsp:txBody>
      <dsp:txXfrm>
        <a:off x="553160" y="961589"/>
        <a:ext cx="7306160" cy="506120"/>
      </dsp:txXfrm>
    </dsp:sp>
    <dsp:sp modelId="{9789ED6B-6AA2-1148-99FA-6D78AFB2A59E}">
      <dsp:nvSpPr>
        <dsp:cNvPr id="0" name=""/>
        <dsp:cNvSpPr/>
      </dsp:nvSpPr>
      <dsp:spPr>
        <a:xfrm>
          <a:off x="0" y="207648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80EA4E-6B83-3B41-B1FC-2BDE2F4AC733}">
      <dsp:nvSpPr>
        <dsp:cNvPr id="0" name=""/>
        <dsp:cNvSpPr/>
      </dsp:nvSpPr>
      <dsp:spPr>
        <a:xfrm>
          <a:off x="525780" y="1796049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Power consumption</a:t>
          </a:r>
        </a:p>
      </dsp:txBody>
      <dsp:txXfrm>
        <a:off x="553160" y="1823429"/>
        <a:ext cx="7306160" cy="506120"/>
      </dsp:txXfrm>
    </dsp:sp>
    <dsp:sp modelId="{D71FB889-8D1A-1143-9F83-6EA8B54333C5}">
      <dsp:nvSpPr>
        <dsp:cNvPr id="0" name=""/>
        <dsp:cNvSpPr/>
      </dsp:nvSpPr>
      <dsp:spPr>
        <a:xfrm>
          <a:off x="0" y="293832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0A041D-BCED-824D-912A-CB398082A781}">
      <dsp:nvSpPr>
        <dsp:cNvPr id="0" name=""/>
        <dsp:cNvSpPr/>
      </dsp:nvSpPr>
      <dsp:spPr>
        <a:xfrm>
          <a:off x="525780" y="2657889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Rigid task specification</a:t>
          </a:r>
        </a:p>
      </dsp:txBody>
      <dsp:txXfrm>
        <a:off x="553160" y="2685269"/>
        <a:ext cx="7306160" cy="506120"/>
      </dsp:txXfrm>
    </dsp:sp>
    <dsp:sp modelId="{16A7D714-B199-D248-B864-3CE5D2109F0A}">
      <dsp:nvSpPr>
        <dsp:cNvPr id="0" name=""/>
        <dsp:cNvSpPr/>
      </dsp:nvSpPr>
      <dsp:spPr>
        <a:xfrm>
          <a:off x="0" y="380016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AF81AC-1247-454C-A796-5CD0C65BB0C8}">
      <dsp:nvSpPr>
        <dsp:cNvPr id="0" name=""/>
        <dsp:cNvSpPr/>
      </dsp:nvSpPr>
      <dsp:spPr>
        <a:xfrm>
          <a:off x="525780" y="3519729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Business processes only</a:t>
          </a:r>
        </a:p>
      </dsp:txBody>
      <dsp:txXfrm>
        <a:off x="553160" y="3547109"/>
        <a:ext cx="7306160" cy="50612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9A2826-BC4E-E94F-B872-B9CA2DFBEB43}">
      <dsp:nvSpPr>
        <dsp:cNvPr id="0" name=""/>
        <dsp:cNvSpPr/>
      </dsp:nvSpPr>
      <dsp:spPr>
        <a:xfrm>
          <a:off x="0" y="6826"/>
          <a:ext cx="10515600" cy="7915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Progression towards the use of PLCS</a:t>
          </a:r>
        </a:p>
      </dsp:txBody>
      <dsp:txXfrm>
        <a:off x="38638" y="45464"/>
        <a:ext cx="10438324" cy="714229"/>
      </dsp:txXfrm>
    </dsp:sp>
    <dsp:sp modelId="{DB08D7E5-4807-F648-A86B-E188EA0EAB45}">
      <dsp:nvSpPr>
        <dsp:cNvPr id="0" name=""/>
        <dsp:cNvSpPr/>
      </dsp:nvSpPr>
      <dsp:spPr>
        <a:xfrm>
          <a:off x="0" y="893371"/>
          <a:ext cx="10515600" cy="79150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Microcontroller manufacturing process refined</a:t>
          </a:r>
        </a:p>
      </dsp:txBody>
      <dsp:txXfrm>
        <a:off x="38638" y="932009"/>
        <a:ext cx="10438324" cy="714229"/>
      </dsp:txXfrm>
    </dsp:sp>
    <dsp:sp modelId="{EAD99BC7-FD14-284D-8FFB-6FB54FEFF658}">
      <dsp:nvSpPr>
        <dsp:cNvPr id="0" name=""/>
        <dsp:cNvSpPr/>
      </dsp:nvSpPr>
      <dsp:spPr>
        <a:xfrm>
          <a:off x="0" y="1779916"/>
          <a:ext cx="10515600" cy="79150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Greater capabilities </a:t>
          </a:r>
        </a:p>
      </dsp:txBody>
      <dsp:txXfrm>
        <a:off x="38638" y="1818554"/>
        <a:ext cx="10438324" cy="714229"/>
      </dsp:txXfrm>
    </dsp:sp>
    <dsp:sp modelId="{846284BF-32DC-4045-BD20-2E4E4EF0A463}">
      <dsp:nvSpPr>
        <dsp:cNvPr id="0" name=""/>
        <dsp:cNvSpPr/>
      </dsp:nvSpPr>
      <dsp:spPr>
        <a:xfrm>
          <a:off x="0" y="2666461"/>
          <a:ext cx="10515600" cy="7915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Greater complexity for control software</a:t>
          </a:r>
        </a:p>
      </dsp:txBody>
      <dsp:txXfrm>
        <a:off x="38638" y="2705099"/>
        <a:ext cx="10438324" cy="714229"/>
      </dsp:txXfrm>
    </dsp:sp>
    <dsp:sp modelId="{562C03E1-359D-E444-A0F6-74FB86A5756A}">
      <dsp:nvSpPr>
        <dsp:cNvPr id="0" name=""/>
        <dsp:cNvSpPr/>
      </dsp:nvSpPr>
      <dsp:spPr>
        <a:xfrm>
          <a:off x="0" y="3553006"/>
          <a:ext cx="10515600" cy="79150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Dare to dream !</a:t>
          </a:r>
        </a:p>
      </dsp:txBody>
      <dsp:txXfrm>
        <a:off x="38638" y="3591644"/>
        <a:ext cx="10438324" cy="71422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B24CB-98B1-4567-A945-09230F306763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77881-D425-414F-B2A6-4AA7F5BACFAE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Consider the use of computers and associated devices in an office environment</a:t>
          </a:r>
        </a:p>
      </dsp:txBody>
      <dsp:txXfrm>
        <a:off x="417971" y="2644140"/>
        <a:ext cx="2889450" cy="720000"/>
      </dsp:txXfrm>
    </dsp:sp>
    <dsp:sp modelId="{8C8443AA-2571-4BA7-8F44-A4ED1DAC25B8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1074B-EABF-432D-BF3A-556A5756BE97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are they typically used ?</a:t>
          </a:r>
        </a:p>
      </dsp:txBody>
      <dsp:txXfrm>
        <a:off x="3813075" y="2644140"/>
        <a:ext cx="2889450" cy="720000"/>
      </dsp:txXfrm>
    </dsp:sp>
    <dsp:sp modelId="{135CAA5E-B3DA-4A6A-8E93-344DD0FADF60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EEA72-6623-4FAF-928F-E00E76DB6F07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What hardware and software components do they normally include ?</a:t>
          </a:r>
        </a:p>
      </dsp:txBody>
      <dsp:txXfrm>
        <a:off x="7208178" y="2644140"/>
        <a:ext cx="288945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3C833A-258F-904D-BB09-A4AA04EC9F56}">
      <dsp:nvSpPr>
        <dsp:cNvPr id="0" name=""/>
        <dsp:cNvSpPr/>
      </dsp:nvSpPr>
      <dsp:spPr>
        <a:xfrm>
          <a:off x="1331" y="466883"/>
          <a:ext cx="4672458" cy="2967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15EA0ED-6461-5941-8606-7B1CB4428818}">
      <dsp:nvSpPr>
        <dsp:cNvPr id="0" name=""/>
        <dsp:cNvSpPr/>
      </dsp:nvSpPr>
      <dsp:spPr>
        <a:xfrm>
          <a:off x="520493" y="960087"/>
          <a:ext cx="4672458" cy="29670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What are the possible opportunities for attack in this environment ?</a:t>
          </a:r>
        </a:p>
      </dsp:txBody>
      <dsp:txXfrm>
        <a:off x="607394" y="1046988"/>
        <a:ext cx="4498656" cy="2793209"/>
      </dsp:txXfrm>
    </dsp:sp>
    <dsp:sp modelId="{BA43F6E7-D351-314C-9B3C-4D7DF69297A9}">
      <dsp:nvSpPr>
        <dsp:cNvPr id="0" name=""/>
        <dsp:cNvSpPr/>
      </dsp:nvSpPr>
      <dsp:spPr>
        <a:xfrm>
          <a:off x="5712114" y="466883"/>
          <a:ext cx="4672458" cy="29670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E6DEAB-5DC0-3547-85CC-DBD06B1D40AD}">
      <dsp:nvSpPr>
        <dsp:cNvPr id="0" name=""/>
        <dsp:cNvSpPr/>
      </dsp:nvSpPr>
      <dsp:spPr>
        <a:xfrm>
          <a:off x="6231276" y="960087"/>
          <a:ext cx="4672458" cy="29670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What would be needed in order to disrupt operations ?</a:t>
          </a:r>
        </a:p>
      </dsp:txBody>
      <dsp:txXfrm>
        <a:off x="6318177" y="1046988"/>
        <a:ext cx="4498656" cy="279320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12B1A1-8EC8-EB49-9FD7-97EA3714A38E}">
      <dsp:nvSpPr>
        <dsp:cNvPr id="0" name=""/>
        <dsp:cNvSpPr/>
      </dsp:nvSpPr>
      <dsp:spPr>
        <a:xfrm>
          <a:off x="0" y="471420"/>
          <a:ext cx="10905066" cy="7915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Consider the developments of PLCs FPGAs and MCUs</a:t>
          </a:r>
        </a:p>
      </dsp:txBody>
      <dsp:txXfrm>
        <a:off x="38638" y="510058"/>
        <a:ext cx="10827790" cy="714229"/>
      </dsp:txXfrm>
    </dsp:sp>
    <dsp:sp modelId="{89C53F22-B888-AD46-8B40-8496265C63B5}">
      <dsp:nvSpPr>
        <dsp:cNvPr id="0" name=""/>
        <dsp:cNvSpPr/>
      </dsp:nvSpPr>
      <dsp:spPr>
        <a:xfrm>
          <a:off x="0" y="1357965"/>
          <a:ext cx="10905066" cy="791505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How have these been traditionally used in this environment ?</a:t>
          </a:r>
        </a:p>
      </dsp:txBody>
      <dsp:txXfrm>
        <a:off x="38638" y="1396603"/>
        <a:ext cx="10827790" cy="714229"/>
      </dsp:txXfrm>
    </dsp:sp>
    <dsp:sp modelId="{07F835B2-A98E-C44F-90C8-DF63DEFCEAAB}">
      <dsp:nvSpPr>
        <dsp:cNvPr id="0" name=""/>
        <dsp:cNvSpPr/>
      </dsp:nvSpPr>
      <dsp:spPr>
        <a:xfrm>
          <a:off x="0" y="2244511"/>
          <a:ext cx="10905066" cy="791505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How much interaction do they have ?</a:t>
          </a:r>
        </a:p>
      </dsp:txBody>
      <dsp:txXfrm>
        <a:off x="38638" y="2283149"/>
        <a:ext cx="10827790" cy="714229"/>
      </dsp:txXfrm>
    </dsp:sp>
    <dsp:sp modelId="{6ADE5DD4-2331-C14D-B9D9-D7FBA8E5F3B6}">
      <dsp:nvSpPr>
        <dsp:cNvPr id="0" name=""/>
        <dsp:cNvSpPr/>
      </dsp:nvSpPr>
      <dsp:spPr>
        <a:xfrm>
          <a:off x="0" y="3131056"/>
          <a:ext cx="10905066" cy="79150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How are they accessed by external devices ?</a:t>
          </a:r>
        </a:p>
      </dsp:txBody>
      <dsp:txXfrm>
        <a:off x="38638" y="3169694"/>
        <a:ext cx="10827790" cy="71422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B35426-DAD2-DA42-9A24-9FCC1EE709A1}">
      <dsp:nvSpPr>
        <dsp:cNvPr id="0" name=""/>
        <dsp:cNvSpPr/>
      </dsp:nvSpPr>
      <dsp:spPr>
        <a:xfrm>
          <a:off x="1331" y="466883"/>
          <a:ext cx="4672458" cy="29670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4F61778-8B3C-8B42-8393-57B00E7C0311}">
      <dsp:nvSpPr>
        <dsp:cNvPr id="0" name=""/>
        <dsp:cNvSpPr/>
      </dsp:nvSpPr>
      <dsp:spPr>
        <a:xfrm>
          <a:off x="520493" y="960087"/>
          <a:ext cx="4672458" cy="29670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What are the possible opportunities for attack in this environment ?</a:t>
          </a:r>
        </a:p>
      </dsp:txBody>
      <dsp:txXfrm>
        <a:off x="607394" y="1046988"/>
        <a:ext cx="4498656" cy="2793209"/>
      </dsp:txXfrm>
    </dsp:sp>
    <dsp:sp modelId="{601E0EB6-DCA8-0D43-8B7E-48F730F79DEE}">
      <dsp:nvSpPr>
        <dsp:cNvPr id="0" name=""/>
        <dsp:cNvSpPr/>
      </dsp:nvSpPr>
      <dsp:spPr>
        <a:xfrm>
          <a:off x="5712114" y="466883"/>
          <a:ext cx="4672458" cy="29670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78A1D02-7CBF-3C42-8C70-5FB2E0C582B4}">
      <dsp:nvSpPr>
        <dsp:cNvPr id="0" name=""/>
        <dsp:cNvSpPr/>
      </dsp:nvSpPr>
      <dsp:spPr>
        <a:xfrm>
          <a:off x="6231276" y="960087"/>
          <a:ext cx="4672458" cy="29670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What would be needed in order to disrupt operations ?</a:t>
          </a:r>
        </a:p>
      </dsp:txBody>
      <dsp:txXfrm>
        <a:off x="6318177" y="1046988"/>
        <a:ext cx="4498656" cy="279320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886449-52C8-4076-88E6-217D4B3CFCD5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BAF193-A44D-448E-9044-9588479D670F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83C25-7F17-4AC2-91BC-096DE0E8FEAE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benefits of technology have been discussed quite extensively throughout this module</a:t>
          </a:r>
        </a:p>
      </dsp:txBody>
      <dsp:txXfrm>
        <a:off x="1507738" y="707092"/>
        <a:ext cx="9007861" cy="1305401"/>
      </dsp:txXfrm>
    </dsp:sp>
    <dsp:sp modelId="{0475EE94-061D-4E99-91F5-3213F3FBBC91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1EE554-7715-4123-86E5-4EE794CF8239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9D8CE3-A24C-47FA-BAB2-E6D7111BAE13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 have discussed the developments in in such technology and how this has forced change in the sector particularly with respect to interconnected devices</a:t>
          </a:r>
        </a:p>
      </dsp:txBody>
      <dsp:txXfrm>
        <a:off x="1507738" y="2338844"/>
        <a:ext cx="9007861" cy="130540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FAAD3-A3E1-EA48-A66F-53DCCD87658C}">
      <dsp:nvSpPr>
        <dsp:cNvPr id="0" name=""/>
        <dsp:cNvSpPr/>
      </dsp:nvSpPr>
      <dsp:spPr>
        <a:xfrm>
          <a:off x="0" y="535760"/>
          <a:ext cx="6263640" cy="14698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With previous perspective:</a:t>
          </a:r>
        </a:p>
      </dsp:txBody>
      <dsp:txXfrm>
        <a:off x="71751" y="607511"/>
        <a:ext cx="6120138" cy="1326328"/>
      </dsp:txXfrm>
    </dsp:sp>
    <dsp:sp modelId="{F453437A-7921-6E4A-A78B-D8DBEA4B109A}">
      <dsp:nvSpPr>
        <dsp:cNvPr id="0" name=""/>
        <dsp:cNvSpPr/>
      </dsp:nvSpPr>
      <dsp:spPr>
        <a:xfrm>
          <a:off x="0" y="2005591"/>
          <a:ext cx="6263640" cy="1493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900" kern="1200"/>
            <a:t>Air Gap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900" kern="1200"/>
            <a:t>Proprietary connection protocols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900" kern="1200"/>
            <a:t>Physical access is required</a:t>
          </a:r>
        </a:p>
      </dsp:txBody>
      <dsp:txXfrm>
        <a:off x="0" y="2005591"/>
        <a:ext cx="6263640" cy="1493505"/>
      </dsp:txXfrm>
    </dsp:sp>
    <dsp:sp modelId="{0E1ED461-EFC7-5E4C-9DF7-9BFDA06742FA}">
      <dsp:nvSpPr>
        <dsp:cNvPr id="0" name=""/>
        <dsp:cNvSpPr/>
      </dsp:nvSpPr>
      <dsp:spPr>
        <a:xfrm>
          <a:off x="0" y="3499096"/>
          <a:ext cx="6263640" cy="146983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How does this interconnected devices affect this ?</a:t>
          </a:r>
        </a:p>
      </dsp:txBody>
      <dsp:txXfrm>
        <a:off x="71751" y="3570847"/>
        <a:ext cx="6120138" cy="132632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47A73-99D3-4508-8E8D-2B4CE9A06355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551416-194C-4627-B34A-6A1577050606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6821A0-9176-4582-918D-A1675ED13F58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Major scalability issues within slow-adoption industries</a:t>
          </a:r>
        </a:p>
      </dsp:txBody>
      <dsp:txXfrm>
        <a:off x="1816103" y="671"/>
        <a:ext cx="4447536" cy="1572384"/>
      </dsp:txXfrm>
    </dsp:sp>
    <dsp:sp modelId="{9AED146C-C960-4234-B247-F7F6D926C42A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5FF39D-62A3-4FA6-96FF-2E76E3D0FD71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DA4B8-50CC-4FC6-819B-B02744ECDD36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Stop re-inventing the wheel</a:t>
          </a:r>
        </a:p>
      </dsp:txBody>
      <dsp:txXfrm>
        <a:off x="1816103" y="1966151"/>
        <a:ext cx="4447536" cy="1572384"/>
      </dsp:txXfrm>
    </dsp:sp>
    <dsp:sp modelId="{931DEF2C-0D00-4908-AC96-6EA51A1E20F7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6DCE2A-3A42-4D9C-B6E7-32A841D8DFCD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5995C-8075-421A-84AD-917794968026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Transition to scalable solutions</a:t>
          </a:r>
        </a:p>
      </dsp:txBody>
      <dsp:txXfrm>
        <a:off x="1816103" y="3931632"/>
        <a:ext cx="4447536" cy="157238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6C2E9A-B041-1244-B633-877A1F0D627A}">
      <dsp:nvSpPr>
        <dsp:cNvPr id="0" name=""/>
        <dsp:cNvSpPr/>
      </dsp:nvSpPr>
      <dsp:spPr>
        <a:xfrm>
          <a:off x="0" y="5015"/>
          <a:ext cx="6263640" cy="269260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Hardware (block level)and software guidance</a:t>
          </a:r>
        </a:p>
      </dsp:txBody>
      <dsp:txXfrm>
        <a:off x="131442" y="136457"/>
        <a:ext cx="6000756" cy="2429724"/>
      </dsp:txXfrm>
    </dsp:sp>
    <dsp:sp modelId="{03547259-6C95-CC41-A3B2-21A23B87D333}">
      <dsp:nvSpPr>
        <dsp:cNvPr id="0" name=""/>
        <dsp:cNvSpPr/>
      </dsp:nvSpPr>
      <dsp:spPr>
        <a:xfrm>
          <a:off x="0" y="2807063"/>
          <a:ext cx="6263640" cy="269260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Systematically justify security requirements against identified attacks &amp; threat models</a:t>
          </a:r>
        </a:p>
      </dsp:txBody>
      <dsp:txXfrm>
        <a:off x="131442" y="2938505"/>
        <a:ext cx="6000756" cy="24297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1096AD-82AF-2743-8B12-2E4512D2ADF5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1ED330-8393-7549-BC89-A409B5E3BF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787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9D1CDE-8CB5-484D-82AF-BEDA611BACFC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9853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your traditional software</a:t>
            </a:r>
            <a:r>
              <a:rPr lang="en-US" baseline="0" dirty="0"/>
              <a:t> development workflow, the requirements are elicited, then the application is developed, debugged, then released.  At this point, it goes in a maintenance mode where bugs are identified and bug fixes released.  You need to have a high degree of trust in your contract manufacturer that the night shift won’t make a huge production run of grey-market goods for which you never see the revenue.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4930CA-8A52-4ABE-BD67-039B863F4275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97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F91E3-E6CB-1C41-991E-DD1DBB0054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008C5E-7DC9-E346-891E-82A458BF18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3A4358-F7AC-5043-9528-96514492B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9CD2AC-9C65-2748-B5FB-893EFCDB6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E5708-8AB1-314C-8D9E-400F57B88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662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98670-B9F6-EB4D-8B51-E5A0D4E4C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534EC-6795-4E43-AD04-B5F9CA34E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75571-C74D-5E49-9722-FA01CF0FC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70966-36AD-C042-AF2D-19F5C63FE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BDEA5-930D-BF4B-A546-B84C7DC46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459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54009-2911-A343-A9F9-F97A81F49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F087B6-32D9-5640-9208-7C39CCD246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1CF05-D6C3-F54C-BB8A-614E91A41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293A4-E44A-944F-8542-4259E40F4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EF127-8923-CA49-B200-CDDD1C498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438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16EA0-F2D1-BF47-9640-41CBD0B84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566B8-2AC8-2646-A3AF-CC6FA84333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0C8060-9746-6849-A752-5D454A40F3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6FC4E5-502A-DB47-9263-06F5454BE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92470A-1233-F743-A4D1-5B08798B4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CC6B6C-4B44-9940-A797-A43A56F99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401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642FB-E3DF-F04C-8D38-FD6DE2459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1A4DCE-8F50-7A4B-A76D-C32F1AE7BE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F769EA-10BB-014B-B0D9-0010343324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735E6C-91AA-7A44-B957-006029675F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A3B8ED-D363-E04C-A0C9-558A756DEB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F70719-C55E-D04A-9314-203CB1EED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DA4FE2-44A4-654D-8FB0-4A00B8B77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DFFF61-4738-FB44-85A1-CA6CB7EE9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963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F2B28-85C7-1B44-AEA2-FCA583ABF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561F4A-E79D-3C4E-9F85-FD2762A08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165A35-A427-1E4E-836D-6F52338A1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917BFB-4419-E643-838B-65B7EBE9B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34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790BBE-4A8E-B943-A547-41BAA0C430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FA7976-EFAF-2048-8774-383DA8BE5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8EF761-855F-EB4A-98E2-656AC1259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363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897C0-4BEC-8A48-858E-7C8D7FF05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E02AD-52BE-8D4B-9C38-015363257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F1BD1E-892A-354B-B73C-E7E09D1A00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7D8B61-E92D-8D44-9EAE-A4397F84D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30435-7ABF-F146-A9BE-B57B79022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037055-8AAE-9748-8964-3FB6D6EEE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085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3C2E1-FEC6-8E45-A500-58112C753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AD688A-7AAC-7C4C-B3E0-058F35B6C5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18E7C0-BCB2-E640-9540-15869D0A04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8C9707-CD09-3B4E-ABEC-4CDBC3081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B5B4E2-3B85-A245-8596-FCACFE437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6C9C15-2ABA-1B4B-BCE4-5D4FACC12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706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EEDBC-660F-EA4E-B7F2-2D3FA9DDD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CC0720-6558-DB4E-B5F7-04C40CA075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CC497A-FE33-B248-BCD6-D22F7B742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0E693D-2C49-C04D-BEB2-39754F6FD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58FE7F-7914-3843-9241-0E06E4783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793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755A66-652F-134A-B871-9D9C06167F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A6FB0D-F015-2346-9829-2474828BC5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24D5A-77F3-9E47-B84C-7476BD6DD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97E784-7F31-A940-B4C8-3C9387AA6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A50D0-9AB3-754D-BE24-8D59D5EF8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437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 Colum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419101" y="1722871"/>
            <a:ext cx="11353798" cy="37147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  <a:lvl2pPr>
              <a:buClr>
                <a:srgbClr val="00C1DE"/>
              </a:buClr>
              <a:defRPr>
                <a:solidFill>
                  <a:schemeClr val="tx2"/>
                </a:solidFill>
              </a:defRPr>
            </a:lvl2pPr>
            <a:lvl3pPr>
              <a:buClr>
                <a:srgbClr val="00C1DE"/>
              </a:buClr>
              <a:defRPr>
                <a:solidFill>
                  <a:schemeClr val="tx2"/>
                </a:solidFill>
              </a:defRPr>
            </a:lvl3pPr>
            <a:lvl4pPr>
              <a:buClr>
                <a:srgbClr val="00C1DE"/>
              </a:buClr>
              <a:defRPr>
                <a:solidFill>
                  <a:schemeClr val="tx2"/>
                </a:solidFill>
              </a:defRPr>
            </a:lvl4pPr>
            <a:lvl5pPr>
              <a:buClr>
                <a:srgbClr val="00C1DE"/>
              </a:buClr>
              <a:defRPr>
                <a:solidFill>
                  <a:schemeClr val="tx2"/>
                </a:solidFill>
              </a:defRPr>
            </a:lvl5pPr>
            <a:lvl6pPr>
              <a:buClr>
                <a:srgbClr val="00C1DE"/>
              </a:buClr>
              <a:defRPr>
                <a:solidFill>
                  <a:schemeClr val="tx2"/>
                </a:solidFill>
              </a:defRPr>
            </a:lvl6pPr>
            <a:lvl7pPr>
              <a:buClr>
                <a:srgbClr val="00C1DE"/>
              </a:buClr>
              <a:defRPr>
                <a:solidFill>
                  <a:schemeClr val="tx2"/>
                </a:solidFill>
              </a:defRPr>
            </a:lvl7pPr>
            <a:lvl8pPr>
              <a:buClr>
                <a:srgbClr val="00C1DE"/>
              </a:buClr>
              <a:defRPr>
                <a:solidFill>
                  <a:schemeClr val="tx2"/>
                </a:solidFill>
              </a:defRPr>
            </a:lvl8pPr>
            <a:lvl9pPr>
              <a:buClr>
                <a:srgbClr val="00C1DE"/>
              </a:buCl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noProof="0" dirty="0"/>
              <a:t>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  <a:p>
            <a:pPr lvl="5"/>
            <a:r>
              <a:rPr lang="en-US" noProof="0" dirty="0"/>
              <a:t>Sixth level</a:t>
            </a:r>
          </a:p>
          <a:p>
            <a:pPr lvl="6"/>
            <a:r>
              <a:rPr lang="en-US" noProof="0" dirty="0"/>
              <a:t>Seventh level</a:t>
            </a:r>
          </a:p>
          <a:p>
            <a:pPr lvl="7"/>
            <a:r>
              <a:rPr lang="en-US" noProof="0" dirty="0"/>
              <a:t>Eighth level</a:t>
            </a:r>
          </a:p>
          <a:p>
            <a:pPr lvl="8"/>
            <a:r>
              <a:rPr lang="en-US" noProof="0" dirty="0"/>
              <a:t>Ninth level</a:t>
            </a:r>
          </a:p>
        </p:txBody>
      </p:sp>
      <p:sp>
        <p:nvSpPr>
          <p:cNvPr id="5" name="Text Placeholder 43">
            <a:extLst>
              <a:ext uri="{FF2B5EF4-FFF2-40B4-BE49-F238E27FC236}">
                <a16:creationId xmlns:a16="http://schemas.microsoft.com/office/drawing/2014/main" id="{7D99579C-445D-9D4C-A823-9352B2E19B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9100" y="1040826"/>
            <a:ext cx="11353799" cy="344488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34279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674046" y="0"/>
            <a:ext cx="517954" cy="365125"/>
          </a:xfrm>
          <a:prstGeom prst="rect">
            <a:avLst/>
          </a:prstGeom>
        </p:spPr>
        <p:txBody>
          <a:bodyPr/>
          <a:lstStyle>
            <a:lvl1pPr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3FEBBA22-B2B9-4312-A237-18A397CD0DD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190263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14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7692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 column with imag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00" y="295275"/>
            <a:ext cx="11353799" cy="66675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4" name="Text Placeholder 43"/>
          <p:cNvSpPr>
            <a:spLocks noGrp="1"/>
          </p:cNvSpPr>
          <p:nvPr>
            <p:ph type="body" sz="quarter" idx="13"/>
          </p:nvPr>
        </p:nvSpPr>
        <p:spPr>
          <a:xfrm>
            <a:off x="419100" y="1040826"/>
            <a:ext cx="11353799" cy="344488"/>
          </a:xfrm>
        </p:spPr>
        <p:txBody>
          <a:bodyPr/>
          <a:lstStyle>
            <a:lvl1pPr marL="0" indent="0">
              <a:buNone/>
              <a:defRPr lang="en-US"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idx="1"/>
          </p:nvPr>
        </p:nvSpPr>
        <p:spPr>
          <a:xfrm>
            <a:off x="419100" y="1721040"/>
            <a:ext cx="5467744" cy="408642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accent1"/>
                </a:solidFill>
              </a:defRPr>
            </a:lvl1pPr>
            <a:lvl2pPr>
              <a:buClr>
                <a:srgbClr val="00C1DE"/>
              </a:buClr>
              <a:defRPr>
                <a:solidFill>
                  <a:schemeClr val="tx2"/>
                </a:solidFill>
              </a:defRPr>
            </a:lvl2pPr>
            <a:lvl3pPr>
              <a:buClr>
                <a:srgbClr val="00C1DE"/>
              </a:buClr>
              <a:defRPr>
                <a:solidFill>
                  <a:schemeClr val="tx2"/>
                </a:solidFill>
              </a:defRPr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0" name="Picture Placeholder 5"/>
          <p:cNvSpPr>
            <a:spLocks noGrp="1"/>
          </p:cNvSpPr>
          <p:nvPr>
            <p:ph type="pic" sz="quarter" idx="17"/>
          </p:nvPr>
        </p:nvSpPr>
        <p:spPr>
          <a:xfrm>
            <a:off x="6311248" y="1721040"/>
            <a:ext cx="5461651" cy="408642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057078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D05B96-5D2C-C74A-9B5D-8AF1DB494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A753AA-0F2E-7E48-9488-1510A19423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7D82D-18B2-404B-B125-9EA569568E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F727D4-3109-B04C-BA66-B3DBB36CF2A0}" type="datetimeFigureOut">
              <a:rPr lang="en-US" smtClean="0"/>
              <a:t>11/26/21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BBAF0-467D-4043-B5FE-1F05333603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C883FF-CA58-154F-A3A9-1A4D18121C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4CB3E-FEF5-E249-87A4-3FFB70F015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160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fosecurity-magazine.com/news/most-uk-it-security-leaders-fear-1/" TargetMode="External"/><Relationship Id="rId3" Type="http://schemas.openxmlformats.org/officeDocument/2006/relationships/image" Target="../media/image31.png"/><Relationship Id="rId7" Type="http://schemas.openxmlformats.org/officeDocument/2006/relationships/image" Target="../media/image34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hyperlink" Target="https://www.insurancejournal.com/news/international/2019/07/24/533763.htm" TargetMode="External"/><Relationship Id="rId4" Type="http://schemas.openxmlformats.org/officeDocument/2006/relationships/image" Target="../media/image32.png"/><Relationship Id="rId9" Type="http://schemas.openxmlformats.org/officeDocument/2006/relationships/image" Target="../media/image3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cuments.trendmicro.com/assets/white_papers/wp-the-internet-of-things-in-the-cybercrime-underground.pdf" TargetMode="External"/><Relationship Id="rId4" Type="http://schemas.openxmlformats.org/officeDocument/2006/relationships/image" Target="../media/image3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uments.trendmicro.com/assets/white_papers/wp-the-internet-of-things-in-the-cybercrime-underground.pdf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enterpriseiotinsights.com/20171201/security/iiot-security-supply-chain-of-trust-tag40-tag99" TargetMode="Externa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tiff"/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7.jpeg"/><Relationship Id="rId5" Type="http://schemas.openxmlformats.org/officeDocument/2006/relationships/image" Target="../media/image56.png"/><Relationship Id="rId4" Type="http://schemas.openxmlformats.org/officeDocument/2006/relationships/image" Target="../media/image55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D786CA60-BD8A-456A-B535-1A0C3B972C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C0F88C-DB19-BF48-A36A-0FAC227DC9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Looking at Security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0C3602-AB3F-0C4E-BB6F-064B5D7ACB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73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D10BB6-F24D-3F49-A549-016D90A34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72B4BF-F0FA-4DFD-BDD8-2BF16D9837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761281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655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9D53DF6C-7FF8-4C7D-AF71-C42BEC3B94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90" r="6122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16EA0B-C693-6140-95F2-68FC1D8CC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C837D-C479-2145-8317-C1E77117B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What is meant by the term IT ?</a:t>
            </a:r>
          </a:p>
        </p:txBody>
      </p:sp>
    </p:spTree>
    <p:extLst>
      <p:ext uri="{BB962C8B-B14F-4D97-AF65-F5344CB8AC3E}">
        <p14:creationId xmlns:p14="http://schemas.microsoft.com/office/powerpoint/2010/main" val="3184396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hopscotch on a sidewalk">
            <a:extLst>
              <a:ext uri="{FF2B5EF4-FFF2-40B4-BE49-F238E27FC236}">
                <a16:creationId xmlns:a16="http://schemas.microsoft.com/office/drawing/2014/main" id="{7E4A1C60-2071-4A11-85B7-2536983EF1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096" b="863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19F241-564B-7349-87F7-F137A7D83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A0E8A-140C-5D48-B39A-E0B9EEE464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What is meant by the term OT ?</a:t>
            </a:r>
          </a:p>
        </p:txBody>
      </p:sp>
    </p:spTree>
    <p:extLst>
      <p:ext uri="{BB962C8B-B14F-4D97-AF65-F5344CB8AC3E}">
        <p14:creationId xmlns:p14="http://schemas.microsoft.com/office/powerpoint/2010/main" val="3695065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21785448-0FAF-4648-93D1-1B9F17AC1F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730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27628B-20E9-6540-B90D-49F1E1BEE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5573B-1879-5042-A72A-BDAA248CF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2957665"/>
            <a:ext cx="9792471" cy="3171423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Define the term security:</a:t>
            </a:r>
          </a:p>
          <a:p>
            <a:endParaRPr lang="en-US" sz="2000">
              <a:solidFill>
                <a:srgbClr val="FFFFFF"/>
              </a:solidFill>
            </a:endParaRPr>
          </a:p>
          <a:p>
            <a:endParaRPr lang="en-US" sz="2000">
              <a:solidFill>
                <a:srgbClr val="FFFFFF"/>
              </a:solidFill>
            </a:endParaRPr>
          </a:p>
          <a:p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</a:rPr>
              <a:t>Context of Digital Technologies ?</a:t>
            </a:r>
          </a:p>
        </p:txBody>
      </p:sp>
    </p:spTree>
    <p:extLst>
      <p:ext uri="{BB962C8B-B14F-4D97-AF65-F5344CB8AC3E}">
        <p14:creationId xmlns:p14="http://schemas.microsoft.com/office/powerpoint/2010/main" val="1470944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163FE-0CC4-BD4C-8B26-A2FA477C4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Use of Technology in the workplace (IT)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80E39E-1604-41C4-ADF3-8BEF186232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040373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0696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DDDA5-57FE-3B46-B98E-54FD1E5C2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700">
                <a:solidFill>
                  <a:schemeClr val="bg1"/>
                </a:solidFill>
              </a:rPr>
              <a:t>Operational Understanding (IT)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61B805-A7DE-4777-B831-902E920EA7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959813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8168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44F220-63EE-8C4A-86C9-F684C0A77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Correct use of technology (IT)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E9B7E4-D56B-4B1B-8487-0D3C649B32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45792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3557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DDDA5-57FE-3B46-B98E-54FD1E5C2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700">
                <a:solidFill>
                  <a:schemeClr val="bg1"/>
                </a:solidFill>
              </a:rPr>
              <a:t>Operational Understanding (OT)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BC29F3-27A5-4212-9B4F-67E2BAFDE7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800799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2237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ckages on conveyor belt">
            <a:extLst>
              <a:ext uri="{FF2B5EF4-FFF2-40B4-BE49-F238E27FC236}">
                <a16:creationId xmlns:a16="http://schemas.microsoft.com/office/drawing/2014/main" id="{F0DC1C02-A71E-44E9-A71D-AC9E00BA89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7994" b="773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E163FE-0CC4-BD4C-8B26-A2FA477C4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Use of Technology in the workplace (OT)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D1E30-1B94-DA4E-9642-69D6BBE96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Operational technology is used in many facets of a manufacturing organization:</a:t>
            </a:r>
          </a:p>
          <a:p>
            <a:endParaRPr lang="en-US" sz="2000">
              <a:solidFill>
                <a:srgbClr val="FFFFFF"/>
              </a:solidFill>
            </a:endParaRPr>
          </a:p>
          <a:p>
            <a:pPr lvl="1"/>
            <a:r>
              <a:rPr lang="en-US" sz="2000">
                <a:solidFill>
                  <a:srgbClr val="FFFFFF"/>
                </a:solidFill>
              </a:rPr>
              <a:t>The machining of products</a:t>
            </a:r>
          </a:p>
          <a:p>
            <a:pPr lvl="1"/>
            <a:r>
              <a:rPr lang="en-US" sz="2000">
                <a:solidFill>
                  <a:srgbClr val="FFFFFF"/>
                </a:solidFill>
              </a:rPr>
              <a:t>The assembly of products</a:t>
            </a:r>
          </a:p>
          <a:p>
            <a:pPr lvl="1"/>
            <a:r>
              <a:rPr lang="en-US" sz="2000">
                <a:solidFill>
                  <a:srgbClr val="FFFFFF"/>
                </a:solidFill>
              </a:rPr>
              <a:t>Assessment of products</a:t>
            </a:r>
          </a:p>
          <a:p>
            <a:pPr lvl="1"/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2780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22588C-83A3-493E-8CB4-889A1D149C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44F220-63EE-8C4A-86C9-F684C0A77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Correct use of technology (OT)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14B71E-7DDA-4112-A892-ACFA932B14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028536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6334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2306A9-BDFC-4F8B-9434-581E353F95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0786" b="494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631113-E0EC-6E48-9CF1-CF554601D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Historic Approaches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1B6CE8-03AF-43DB-B1AE-D42C6D88DE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074381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720888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766890-B01F-4F06-B476-D18E519F94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7810" b="792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4892E3-3C7E-1242-A691-60F2096F8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Slow Developments 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E03EAA-4EF6-4583-997C-C3BD783E4C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534541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64506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lluminated server room panel">
            <a:extLst>
              <a:ext uri="{FF2B5EF4-FFF2-40B4-BE49-F238E27FC236}">
                <a16:creationId xmlns:a16="http://schemas.microsoft.com/office/drawing/2014/main" id="{947250E5-C20E-43F9-9269-048A222AF3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152D45-817E-5044-A6A2-163922F4A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Use of technology in operation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ED8384E-872D-8C4E-8D18-89DC1652F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PLCs used to control production line progression</a:t>
            </a:r>
          </a:p>
          <a:p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PLCs used to control operational actors</a:t>
            </a:r>
          </a:p>
          <a:p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Microcontrollers provide faster computation</a:t>
            </a:r>
          </a:p>
          <a:p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591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9DF2D99-5E59-4D93-B740-E3958CA560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73C4FA-CE24-3546-A136-4B2435981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Communication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2D67D3-7BED-45EF-A73A-4B5A57F168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75169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889894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A4D23A-FB19-49ED-A56F-5691ACAF32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0892" r="1" b="4869"/>
          <a:stretch/>
        </p:blipFill>
        <p:spPr>
          <a:xfrm>
            <a:off x="-4243" y="10"/>
            <a:ext cx="12196243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8E10F6-AD8A-6347-A368-BC2AE582F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Attack Opportunities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7981DB-A5FE-492C-8284-CB8C4BE09F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4873402"/>
              </p:ext>
            </p:extLst>
          </p:nvPr>
        </p:nvGraphicFramePr>
        <p:xfrm>
          <a:off x="643467" y="1782981"/>
          <a:ext cx="10905066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54394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48FB44-8758-4F97-BE5E-F60FF90FEA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165" r="1" b="14596"/>
          <a:stretch/>
        </p:blipFill>
        <p:spPr>
          <a:xfrm>
            <a:off x="-4243" y="10"/>
            <a:ext cx="12196243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6989B4-7CE1-9B48-A414-0145B1B91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Interfaces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6142D0-B3F1-4CFF-8283-E5FF93C8BA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031114"/>
              </p:ext>
            </p:extLst>
          </p:nvPr>
        </p:nvGraphicFramePr>
        <p:xfrm>
          <a:off x="643467" y="1782981"/>
          <a:ext cx="10905066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36331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65A116-5BC8-4556-A465-3A3D7B1ED5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1" b="15761"/>
          <a:stretch/>
        </p:blipFill>
        <p:spPr>
          <a:xfrm>
            <a:off x="-4243" y="10"/>
            <a:ext cx="12196243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FC5CFD-75D2-C94F-89A7-11BCEBC27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Physical Domain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C87151-E14F-46E4-9DDC-FFE667CDAA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4959210"/>
              </p:ext>
            </p:extLst>
          </p:nvPr>
        </p:nvGraphicFramePr>
        <p:xfrm>
          <a:off x="643467" y="1782981"/>
          <a:ext cx="10905066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367492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9EAAD-4E8D-B545-AD8D-EBA69A976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 sz="8000">
                <a:solidFill>
                  <a:schemeClr val="bg1"/>
                </a:solidFill>
              </a:rPr>
              <a:t>Attack Surfaces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054FD-1842-4444-A6CA-2D32DC2FE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Within an IT environment there is access to a multitude of information</a:t>
            </a:r>
          </a:p>
          <a:p>
            <a:pPr lvl="1"/>
            <a:r>
              <a:rPr lang="en-US" sz="2000">
                <a:solidFill>
                  <a:schemeClr val="bg1"/>
                </a:solidFill>
              </a:rPr>
              <a:t>This information can include sales information, customer details and logistics information</a:t>
            </a:r>
          </a:p>
          <a:p>
            <a:pPr lvl="1"/>
            <a:endParaRPr lang="en-US" sz="2000">
              <a:solidFill>
                <a:schemeClr val="bg1"/>
              </a:solidFill>
            </a:endParaRPr>
          </a:p>
          <a:p>
            <a:pPr lvl="1"/>
            <a:r>
              <a:rPr lang="en-US" sz="2000">
                <a:solidFill>
                  <a:schemeClr val="bg1"/>
                </a:solidFill>
              </a:rPr>
              <a:t>Access to this information can be gained through many avenues</a:t>
            </a:r>
          </a:p>
          <a:p>
            <a:pPr lvl="2"/>
            <a:r>
              <a:rPr lang="en-US">
                <a:solidFill>
                  <a:schemeClr val="bg1"/>
                </a:solidFill>
              </a:rPr>
              <a:t>Social engineering</a:t>
            </a:r>
          </a:p>
          <a:p>
            <a:pPr lvl="2"/>
            <a:r>
              <a:rPr lang="en-US">
                <a:solidFill>
                  <a:schemeClr val="bg1"/>
                </a:solidFill>
              </a:rPr>
              <a:t>MITM</a:t>
            </a:r>
          </a:p>
          <a:p>
            <a:pPr lvl="2"/>
            <a:r>
              <a:rPr lang="en-US">
                <a:solidFill>
                  <a:schemeClr val="bg1"/>
                </a:solidFill>
              </a:rPr>
              <a:t>Data sniffing</a:t>
            </a:r>
          </a:p>
          <a:p>
            <a:pPr lvl="2"/>
            <a:r>
              <a:rPr lang="en-US">
                <a:solidFill>
                  <a:schemeClr val="bg1"/>
                </a:solidFill>
              </a:rPr>
              <a:t>Security flaws</a:t>
            </a:r>
          </a:p>
        </p:txBody>
      </p:sp>
    </p:spTree>
    <p:extLst>
      <p:ext uri="{BB962C8B-B14F-4D97-AF65-F5344CB8AC3E}">
        <p14:creationId xmlns:p14="http://schemas.microsoft.com/office/powerpoint/2010/main" val="3979427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C24984-367D-CF42-AFF5-3A7893011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</p:spPr>
        <p:txBody>
          <a:bodyPr anchor="ctr">
            <a:normAutofit/>
          </a:bodyPr>
          <a:lstStyle/>
          <a:p>
            <a:r>
              <a:rPr lang="en-US" sz="7400">
                <a:solidFill>
                  <a:schemeClr val="bg1"/>
                </a:solidFill>
              </a:rPr>
              <a:t>Attack Surfaces operational technology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ABD6F-F37A-F04C-ABAD-45D48DA7B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224" y="860612"/>
            <a:ext cx="4797909" cy="5023821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Considering the approaches taken from our device discussion there are limited opportunities for attack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pPr lvl="1"/>
            <a:r>
              <a:rPr lang="en-US" sz="2000" dirty="0">
                <a:solidFill>
                  <a:schemeClr val="bg1"/>
                </a:solidFill>
              </a:rPr>
              <a:t>Air Gap</a:t>
            </a:r>
          </a:p>
          <a:p>
            <a:pPr lvl="1"/>
            <a:r>
              <a:rPr lang="en-US" sz="2000" dirty="0">
                <a:solidFill>
                  <a:schemeClr val="bg1"/>
                </a:solidFill>
              </a:rPr>
              <a:t>Proprietary connection protocols</a:t>
            </a:r>
          </a:p>
          <a:p>
            <a:pPr lvl="1"/>
            <a:r>
              <a:rPr lang="en-US" sz="2000" dirty="0">
                <a:solidFill>
                  <a:schemeClr val="bg1"/>
                </a:solidFill>
              </a:rPr>
              <a:t>Physical access is required</a:t>
            </a:r>
          </a:p>
        </p:txBody>
      </p:sp>
    </p:spTree>
    <p:extLst>
      <p:ext uri="{BB962C8B-B14F-4D97-AF65-F5344CB8AC3E}">
        <p14:creationId xmlns:p14="http://schemas.microsoft.com/office/powerpoint/2010/main" val="3792504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ckages on conveyor belt">
            <a:extLst>
              <a:ext uri="{FF2B5EF4-FFF2-40B4-BE49-F238E27FC236}">
                <a16:creationId xmlns:a16="http://schemas.microsoft.com/office/drawing/2014/main" id="{E8A30746-387F-4A6D-BBD7-320E226102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7994" b="773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5F0ACF-E2E2-AA4B-BA76-5F73AF028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Impact of such 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39C41-3200-834F-99D9-03ED47A04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Consider the IT perspective, the implications of this include: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Logistic disruption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Procurement disruption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Customer details leakage</a:t>
            </a:r>
          </a:p>
        </p:txBody>
      </p:sp>
    </p:spTree>
    <p:extLst>
      <p:ext uri="{BB962C8B-B14F-4D97-AF65-F5344CB8AC3E}">
        <p14:creationId xmlns:p14="http://schemas.microsoft.com/office/powerpoint/2010/main" val="15536445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9D11AD-3C2C-904C-BFAF-BF3AB1B10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Impact of attacks on 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A8EA7-306B-B34E-AA1E-FA3C34AAB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22601"/>
            <a:ext cx="10515598" cy="4154361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Within the context of previous information:</a:t>
            </a:r>
          </a:p>
          <a:p>
            <a:pPr lvl="1"/>
            <a:r>
              <a:rPr lang="en-US" sz="2000">
                <a:solidFill>
                  <a:srgbClr val="FFFFFF"/>
                </a:solidFill>
              </a:rPr>
              <a:t>Limited access to devices</a:t>
            </a:r>
          </a:p>
          <a:p>
            <a:pPr lvl="1"/>
            <a:r>
              <a:rPr lang="en-US" sz="2000">
                <a:solidFill>
                  <a:srgbClr val="FFFFFF"/>
                </a:solidFill>
              </a:rPr>
              <a:t>Require physical situation</a:t>
            </a:r>
          </a:p>
          <a:p>
            <a:pPr lvl="1"/>
            <a:r>
              <a:rPr lang="en-US" sz="2000">
                <a:solidFill>
                  <a:srgbClr val="FFFFFF"/>
                </a:solidFill>
              </a:rPr>
              <a:t>Requires clear understanding of the protocol</a:t>
            </a:r>
          </a:p>
          <a:p>
            <a:pPr lvl="1"/>
            <a:r>
              <a:rPr lang="en-US" sz="2000">
                <a:solidFill>
                  <a:srgbClr val="FFFFFF"/>
                </a:solidFill>
              </a:rPr>
              <a:t>Requires correct connector</a:t>
            </a:r>
          </a:p>
          <a:p>
            <a:pPr lvl="1"/>
            <a:r>
              <a:rPr lang="en-US" sz="2000">
                <a:solidFill>
                  <a:srgbClr val="FFFFFF"/>
                </a:solidFill>
              </a:rPr>
              <a:t>Isolated incidents</a:t>
            </a:r>
          </a:p>
        </p:txBody>
      </p:sp>
    </p:spTree>
    <p:extLst>
      <p:ext uri="{BB962C8B-B14F-4D97-AF65-F5344CB8AC3E}">
        <p14:creationId xmlns:p14="http://schemas.microsoft.com/office/powerpoint/2010/main" val="1597227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68B2E-754B-384A-B679-7B718E030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Introducing IIoT and Interconnectivity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73BA4E-87B1-4176-88C5-0572CF81805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81471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C1BCB-671B-D64B-92B2-7D2BE1D06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Attack Surface Revisited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DC33E6-BA0B-4D4F-9253-A434F94685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518866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01243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35482-9F99-4373-8C54-BEC5D5F20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International cyber threats continue to rise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42F243-FD08-49E8-8C6D-C909DA09B5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5681" y="1137572"/>
            <a:ext cx="3907947" cy="4770658"/>
          </a:xfrm>
          <a:prstGeom prst="rect">
            <a:avLst/>
          </a:prstGeom>
        </p:spPr>
      </p:pic>
      <p:pic>
        <p:nvPicPr>
          <p:cNvPr id="4" name="Picture 3" descr="A picture containing curtain, food&#10;&#10;Description automatically generated">
            <a:extLst>
              <a:ext uri="{FF2B5EF4-FFF2-40B4-BE49-F238E27FC236}">
                <a16:creationId xmlns:a16="http://schemas.microsoft.com/office/drawing/2014/main" id="{A07FAD11-DA2D-9C47-A735-3AB6B8EC1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3019" y="2351993"/>
            <a:ext cx="4024112" cy="3285259"/>
          </a:xfrm>
          <a:prstGeom prst="rect">
            <a:avLst/>
          </a:prstGeom>
        </p:spPr>
      </p:pic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D7324FCC-BD4C-B14A-934A-F0F78705CA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3019" y="1204269"/>
            <a:ext cx="4024112" cy="102889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7B07265-2DAF-8640-84B8-2BAB7076AD33}"/>
              </a:ext>
            </a:extLst>
          </p:cNvPr>
          <p:cNvSpPr/>
          <p:nvPr/>
        </p:nvSpPr>
        <p:spPr>
          <a:xfrm>
            <a:off x="7331767" y="5657704"/>
            <a:ext cx="4860233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hlinkClick r:id="rId5"/>
              </a:rPr>
              <a:t>https://www.insurancejournal.com/news/international/2019/07/24/533763.htm</a:t>
            </a:r>
            <a:endParaRPr lang="en-GB" sz="11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E8CB951-F844-374E-A9BC-A253B269EA9D}"/>
              </a:ext>
            </a:extLst>
          </p:cNvPr>
          <p:cNvGrpSpPr/>
          <p:nvPr/>
        </p:nvGrpSpPr>
        <p:grpSpPr>
          <a:xfrm>
            <a:off x="934324" y="4225010"/>
            <a:ext cx="5544239" cy="2078417"/>
            <a:chOff x="934324" y="4121100"/>
            <a:chExt cx="5544239" cy="2078417"/>
          </a:xfrm>
        </p:grpSpPr>
        <p:pic>
          <p:nvPicPr>
            <p:cNvPr id="11" name="Picture 10" descr="A view of a city at night&#10;&#10;Description automatically generated">
              <a:extLst>
                <a:ext uri="{FF2B5EF4-FFF2-40B4-BE49-F238E27FC236}">
                  <a16:creationId xmlns:a16="http://schemas.microsoft.com/office/drawing/2014/main" id="{0DAE74CF-D4DE-CA49-83BA-EB641397151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34324" y="4514000"/>
              <a:ext cx="5544239" cy="1685517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322662E0-655C-F343-8FB3-F87AA2257AB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34324" y="4121100"/>
              <a:ext cx="5544239" cy="392899"/>
            </a:xfrm>
            <a:prstGeom prst="rect">
              <a:avLst/>
            </a:prstGeom>
          </p:spPr>
        </p:pic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03D1F54-A5B0-3449-ADB1-1FA02CB6009D}"/>
              </a:ext>
            </a:extLst>
          </p:cNvPr>
          <p:cNvSpPr/>
          <p:nvPr/>
        </p:nvSpPr>
        <p:spPr>
          <a:xfrm>
            <a:off x="1035628" y="6259366"/>
            <a:ext cx="6096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00" dirty="0">
                <a:hlinkClick r:id="rId8"/>
              </a:rPr>
              <a:t>https://www.infosecurity-magazine.com/news/most-uk-it-security-leaders-fear-1/</a:t>
            </a:r>
            <a:endParaRPr lang="en-GB" sz="11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C895418-9D80-884B-BAD1-20E0F4B7C5E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0007" y="3223917"/>
            <a:ext cx="8333728" cy="781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0174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94B3A-5F4B-8844-876B-4493E85AE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 as they are becoming simpler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814B976-FA4B-2343-A292-85A786D121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03"/>
          <a:stretch/>
        </p:blipFill>
        <p:spPr>
          <a:xfrm>
            <a:off x="-407250" y="1117245"/>
            <a:ext cx="5487250" cy="245316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D24CFD0-5216-2D4E-A93E-09F547AC7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785" y="1126912"/>
            <a:ext cx="5138882" cy="23551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B285078-F554-E445-A16C-A841D44F03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945" y="3531965"/>
            <a:ext cx="10466555" cy="25504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9B88DD2-DF5E-F64F-B586-774ED205A955}"/>
              </a:ext>
            </a:extLst>
          </p:cNvPr>
          <p:cNvSpPr txBox="1"/>
          <p:nvPr/>
        </p:nvSpPr>
        <p:spPr>
          <a:xfrm>
            <a:off x="5833533" y="5561811"/>
            <a:ext cx="5243004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600" dirty="0"/>
              <a:t>User requesting  for exploitable vulnerabilities in IoT devices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4A4E98-1B2A-D844-A7D9-82FB08C21EE0}"/>
              </a:ext>
            </a:extLst>
          </p:cNvPr>
          <p:cNvSpPr txBox="1"/>
          <p:nvPr/>
        </p:nvSpPr>
        <p:spPr>
          <a:xfrm>
            <a:off x="6975760" y="2952754"/>
            <a:ext cx="3273140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IoT botnet targeting DDoS attacks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B3E8C23-30B4-AF4A-AC75-8E9FDEBBE7D8}"/>
              </a:ext>
            </a:extLst>
          </p:cNvPr>
          <p:cNvSpPr txBox="1"/>
          <p:nvPr/>
        </p:nvSpPr>
        <p:spPr>
          <a:xfrm>
            <a:off x="3860397" y="6285726"/>
            <a:ext cx="858600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Source </a:t>
            </a:r>
            <a:r>
              <a:rPr lang="en-GB" sz="1200" dirty="0">
                <a:hlinkClick r:id="rId5"/>
              </a:rPr>
              <a:t>https://documents.trendmicro.com/assets/white_papers/wp-the-internet-of-things-in-the-cybercrime-underground.pdf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786714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B7888-EA80-C443-9589-FC52E1290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…and cheaper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CCF8AA-3C3C-D148-8D81-738E19AE32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2379" y="1347073"/>
            <a:ext cx="7880926" cy="37828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7FD7C9-0B90-EC4E-9F90-640DCC56629F}"/>
              </a:ext>
            </a:extLst>
          </p:cNvPr>
          <p:cNvSpPr txBox="1"/>
          <p:nvPr/>
        </p:nvSpPr>
        <p:spPr>
          <a:xfrm>
            <a:off x="3166110" y="5047610"/>
            <a:ext cx="59314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Prices of the services identified in Russian underground forums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2BFE3A-EA7E-B549-ADB6-F4ADE1179C6B}"/>
              </a:ext>
            </a:extLst>
          </p:cNvPr>
          <p:cNvSpPr txBox="1"/>
          <p:nvPr/>
        </p:nvSpPr>
        <p:spPr>
          <a:xfrm>
            <a:off x="3605995" y="5604653"/>
            <a:ext cx="858600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Source </a:t>
            </a:r>
            <a:r>
              <a:rPr lang="en-GB" sz="1200" dirty="0">
                <a:hlinkClick r:id="rId3"/>
              </a:rPr>
              <a:t>https://documents.trendmicro.com/assets/white_papers/wp-the-internet-of-things-in-the-cybercrime-underground.pdf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244946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60525-2DD3-4B33-BB19-75BD4CBE7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66949"/>
            <a:ext cx="11353799" cy="666750"/>
          </a:xfrm>
        </p:spPr>
        <p:txBody>
          <a:bodyPr anchor="ctr">
            <a:normAutofit fontScale="90000"/>
          </a:bodyPr>
          <a:lstStyle/>
          <a:p>
            <a:r>
              <a:rPr lang="en-US" dirty="0"/>
              <a:t>Product supply chains are complex &amp; weak</a:t>
            </a:r>
          </a:p>
        </p:txBody>
      </p:sp>
      <p:pic>
        <p:nvPicPr>
          <p:cNvPr id="1026" name="Picture 2" descr="Image result for supply chain of trust iot">
            <a:extLst>
              <a:ext uri="{FF2B5EF4-FFF2-40B4-BE49-F238E27FC236}">
                <a16:creationId xmlns:a16="http://schemas.microsoft.com/office/drawing/2014/main" id="{2F5509D9-5A13-4F2F-B01C-B448807184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70534" y="1685258"/>
            <a:ext cx="9891562" cy="424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5AEB6B-11A8-48DB-9A48-4737012F0CCE}"/>
              </a:ext>
            </a:extLst>
          </p:cNvPr>
          <p:cNvSpPr txBox="1"/>
          <p:nvPr/>
        </p:nvSpPr>
        <p:spPr>
          <a:xfrm>
            <a:off x="9202667" y="5942861"/>
            <a:ext cx="19594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hlinkClick r:id="rId3"/>
              </a:rPr>
              <a:t>enterprise iot insights, 2017</a:t>
            </a:r>
            <a:endParaRPr lang="en-US" sz="1200" dirty="0"/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796C6376-135F-4E5F-97E3-BA1A3CCC145E}"/>
              </a:ext>
            </a:extLst>
          </p:cNvPr>
          <p:cNvSpPr/>
          <p:nvPr/>
        </p:nvSpPr>
        <p:spPr>
          <a:xfrm>
            <a:off x="9675223" y="1259478"/>
            <a:ext cx="2333897" cy="1113609"/>
          </a:xfrm>
          <a:prstGeom prst="wedgeRectCallout">
            <a:avLst>
              <a:gd name="adj1" fmla="val -40693"/>
              <a:gd name="adj2" fmla="val 122086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All the news is about attacks here i.e.</a:t>
            </a:r>
          </a:p>
          <a:p>
            <a:pPr algn="ctr"/>
            <a:r>
              <a:rPr lang="en-US" dirty="0"/>
              <a:t>IoT devices in service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8774A772-C165-4044-A320-AD34BD097FD1}"/>
              </a:ext>
            </a:extLst>
          </p:cNvPr>
          <p:cNvSpPr/>
          <p:nvPr/>
        </p:nvSpPr>
        <p:spPr>
          <a:xfrm>
            <a:off x="3348446" y="2403566"/>
            <a:ext cx="2333897" cy="752202"/>
          </a:xfrm>
          <a:prstGeom prst="wedgeRectCallout">
            <a:avLst>
              <a:gd name="adj1" fmla="val -727"/>
              <a:gd name="adj2" fmla="val 173288"/>
            </a:avLst>
          </a:prstGeom>
          <a:solidFill>
            <a:srgbClr val="FFC7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But attacks can also occur here …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4AD71433-FC54-4CE7-83C5-A1A52A147226}"/>
              </a:ext>
            </a:extLst>
          </p:cNvPr>
          <p:cNvSpPr/>
          <p:nvPr/>
        </p:nvSpPr>
        <p:spPr>
          <a:xfrm>
            <a:off x="7341326" y="4846320"/>
            <a:ext cx="2333897" cy="752202"/>
          </a:xfrm>
          <a:prstGeom prst="wedgeRectCallout">
            <a:avLst>
              <a:gd name="adj1" fmla="val -82444"/>
              <a:gd name="adj2" fmla="val -138771"/>
            </a:avLst>
          </a:prstGeom>
          <a:solidFill>
            <a:srgbClr val="FFC7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… and here</a:t>
            </a:r>
          </a:p>
        </p:txBody>
      </p:sp>
    </p:spTree>
    <p:extLst>
      <p:ext uri="{BB962C8B-B14F-4D97-AF65-F5344CB8AC3E}">
        <p14:creationId xmlns:p14="http://schemas.microsoft.com/office/powerpoint/2010/main" val="34561101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3B71DA3-8528-4221-BD11-C90CB20ABF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1076" y="2461643"/>
            <a:ext cx="2021380" cy="1145886"/>
          </a:xfrm>
          <a:prstGeom prst="rect">
            <a:avLst/>
          </a:prstGeom>
          <a:ln w="28575">
            <a:noFill/>
          </a:ln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2623CC4-7856-433E-8035-09BD2E6A27B6}"/>
              </a:ext>
            </a:extLst>
          </p:cNvPr>
          <p:cNvSpPr txBox="1">
            <a:spLocks/>
          </p:cNvSpPr>
          <p:nvPr/>
        </p:nvSpPr>
        <p:spPr>
          <a:xfrm>
            <a:off x="889150" y="1229018"/>
            <a:ext cx="7109762" cy="424732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1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2497" indent="0">
              <a:lnSpc>
                <a:spcPct val="110000"/>
              </a:lnSpc>
              <a:spcBef>
                <a:spcPts val="1200"/>
              </a:spcBef>
              <a:buFont typeface="Arial" panose="020B0604020202020204" pitchFamily="34" charset="0"/>
              <a:buNone/>
              <a:defRPr/>
            </a:pPr>
            <a:r>
              <a:rPr lang="en-GB" sz="2000" b="1" dirty="0">
                <a:solidFill>
                  <a:srgbClr val="E7E6E6">
                    <a:lumMod val="50000"/>
                  </a:srgbClr>
                </a:solidFill>
                <a:cs typeface="Calibri" panose="020F0502020204030204" pitchFamily="34" charset="0"/>
              </a:rPr>
              <a:t>Europe</a:t>
            </a:r>
          </a:p>
          <a:p>
            <a:pPr marL="112497" indent="0">
              <a:buFont typeface="Arial" panose="020B0604020202020204" pitchFamily="34" charset="0"/>
              <a:buNone/>
              <a:defRPr/>
            </a:pPr>
            <a:r>
              <a:rPr lang="en-GB" sz="1800" b="1" dirty="0">
                <a:solidFill>
                  <a:prstClr val="black"/>
                </a:solidFill>
                <a:cs typeface="Calibri" panose="020F0502020204030204" pitchFamily="34" charset="0"/>
              </a:rPr>
              <a:t>UK (DCMS) </a:t>
            </a:r>
            <a:r>
              <a:rPr lang="en-GB" sz="1800" dirty="0">
                <a:solidFill>
                  <a:prstClr val="black"/>
                </a:solidFill>
                <a:cs typeface="Calibri" panose="020F0502020204030204" pitchFamily="34" charset="0"/>
              </a:rPr>
              <a:t>– Adopted IoT Security Foundation Best Practice</a:t>
            </a:r>
          </a:p>
          <a:p>
            <a:pPr marL="112497" indent="0">
              <a:buFont typeface="Arial" panose="020B0604020202020204" pitchFamily="34" charset="0"/>
              <a:buNone/>
              <a:defRPr/>
            </a:pPr>
            <a:r>
              <a:rPr lang="en-GB" sz="1800" b="1" dirty="0">
                <a:solidFill>
                  <a:prstClr val="black"/>
                </a:solidFill>
                <a:cs typeface="Calibri" panose="020F0502020204030204" pitchFamily="34" charset="0"/>
              </a:rPr>
              <a:t>ETSI</a:t>
            </a:r>
            <a:r>
              <a:rPr lang="en-GB" sz="1800" dirty="0">
                <a:solidFill>
                  <a:prstClr val="black"/>
                </a:solidFill>
                <a:cs typeface="Calibri" panose="020F0502020204030204" pitchFamily="34" charset="0"/>
              </a:rPr>
              <a:t> – Adopted UK DCMS guidelines</a:t>
            </a:r>
          </a:p>
          <a:p>
            <a:pPr marL="112497" indent="0">
              <a:buFont typeface="Arial" panose="020B0604020202020204" pitchFamily="34" charset="0"/>
              <a:buNone/>
              <a:defRPr/>
            </a:pPr>
            <a:r>
              <a:rPr lang="en-GB" sz="1800" b="1" dirty="0">
                <a:solidFill>
                  <a:prstClr val="black"/>
                </a:solidFill>
                <a:cs typeface="Calibri" panose="020F0502020204030204" pitchFamily="34" charset="0"/>
              </a:rPr>
              <a:t>EU (ENISA) </a:t>
            </a:r>
            <a:r>
              <a:rPr lang="en-GB" sz="1800" dirty="0">
                <a:solidFill>
                  <a:prstClr val="black"/>
                </a:solidFill>
                <a:cs typeface="Calibri" panose="020F0502020204030204" pitchFamily="34" charset="0"/>
              </a:rPr>
              <a:t>– &gt;150 baseline recommendations</a:t>
            </a:r>
          </a:p>
          <a:p>
            <a:pPr marL="112497" indent="0">
              <a:buFont typeface="Arial" panose="020B0604020202020204" pitchFamily="34" charset="0"/>
              <a:buNone/>
              <a:defRPr/>
            </a:pPr>
            <a:endParaRPr lang="en-GB" sz="1400" dirty="0">
              <a:solidFill>
                <a:prstClr val="black"/>
              </a:solidFill>
              <a:cs typeface="Calibri" panose="020F0502020204030204" pitchFamily="34" charset="0"/>
            </a:endParaRPr>
          </a:p>
          <a:p>
            <a:pPr marL="112497" lvl="0" indent="0">
              <a:lnSpc>
                <a:spcPct val="100000"/>
              </a:lnSpc>
              <a:spcBef>
                <a:spcPts val="1200"/>
              </a:spcBef>
              <a:buNone/>
              <a:defRPr/>
            </a:pPr>
            <a:r>
              <a:rPr lang="en-GB" sz="2000" b="1" dirty="0">
                <a:solidFill>
                  <a:srgbClr val="E7E6E6">
                    <a:lumMod val="50000"/>
                  </a:srgbClr>
                </a:solidFill>
                <a:cs typeface="Calibri" panose="020F0502020204030204" pitchFamily="34" charset="0"/>
              </a:rPr>
              <a:t>North America</a:t>
            </a:r>
            <a:endParaRPr lang="en-US" altLang="zh-CN" sz="2000" b="1" dirty="0">
              <a:solidFill>
                <a:srgbClr val="E7E6E6">
                  <a:lumMod val="50000"/>
                </a:srgbClr>
              </a:solidFill>
              <a:cs typeface="Calibri" panose="020F0502020204030204" pitchFamily="34" charset="0"/>
            </a:endParaRPr>
          </a:p>
          <a:p>
            <a:pPr marL="112497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800" b="1" dirty="0">
                <a:solidFill>
                  <a:prstClr val="black"/>
                </a:solidFill>
                <a:cs typeface="Calibri" panose="020F0502020204030204" pitchFamily="34" charset="0"/>
              </a:rPr>
              <a:t>California</a:t>
            </a:r>
            <a:r>
              <a:rPr lang="en-US" sz="1800" dirty="0">
                <a:solidFill>
                  <a:prstClr val="black"/>
                </a:solidFill>
                <a:cs typeface="Calibri" panose="020F0502020204030204" pitchFamily="34" charset="0"/>
              </a:rPr>
              <a:t> – Senate Bill 327 </a:t>
            </a:r>
          </a:p>
          <a:p>
            <a:pPr marL="112497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800" b="1" dirty="0">
                <a:solidFill>
                  <a:prstClr val="black"/>
                </a:solidFill>
                <a:cs typeface="Calibri" panose="020F0502020204030204" pitchFamily="34" charset="0"/>
              </a:rPr>
              <a:t>USA</a:t>
            </a:r>
            <a:r>
              <a:rPr lang="en-US" sz="1800" dirty="0">
                <a:solidFill>
                  <a:prstClr val="black"/>
                </a:solidFill>
                <a:cs typeface="Calibri" panose="020F0502020204030204" pitchFamily="34" charset="0"/>
              </a:rPr>
              <a:t> - NIST evolving cybersecurity act</a:t>
            </a:r>
          </a:p>
          <a:p>
            <a:pPr marL="112497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sz="1400" dirty="0">
              <a:solidFill>
                <a:prstClr val="black"/>
              </a:solidFill>
              <a:cs typeface="Calibri" panose="020F0502020204030204" pitchFamily="34" charset="0"/>
            </a:endParaRPr>
          </a:p>
          <a:p>
            <a:pPr marL="112497" indent="0">
              <a:lnSpc>
                <a:spcPct val="110000"/>
              </a:lnSpc>
              <a:spcBef>
                <a:spcPts val="1200"/>
              </a:spcBef>
              <a:buFont typeface="Arial" panose="020B0604020202020204" pitchFamily="34" charset="0"/>
              <a:buNone/>
              <a:defRPr/>
            </a:pPr>
            <a:r>
              <a:rPr lang="en-GB" sz="2000" b="1" dirty="0">
                <a:solidFill>
                  <a:srgbClr val="E7E6E6">
                    <a:lumMod val="50000"/>
                  </a:srgbClr>
                </a:solidFill>
                <a:cs typeface="Calibri" panose="020F0502020204030204" pitchFamily="34" charset="0"/>
              </a:rPr>
              <a:t>Asia</a:t>
            </a:r>
          </a:p>
          <a:p>
            <a:pPr marL="112497" indent="0">
              <a:buFont typeface="Arial" panose="020B0604020202020204" pitchFamily="34" charset="0"/>
              <a:buNone/>
              <a:defRPr/>
            </a:pPr>
            <a:r>
              <a:rPr lang="en-GB" sz="1800" b="1" dirty="0">
                <a:cs typeface="Calibri" panose="020F0502020204030204" pitchFamily="34" charset="0"/>
              </a:rPr>
              <a:t>Singapore</a:t>
            </a:r>
            <a:r>
              <a:rPr lang="en-GB" sz="1800" dirty="0">
                <a:cs typeface="Calibri" panose="020F0502020204030204" pitchFamily="34" charset="0"/>
              </a:rPr>
              <a:t> – Adopted DCMS guidelines</a:t>
            </a:r>
          </a:p>
          <a:p>
            <a:pPr marL="112497" indent="0">
              <a:spcBef>
                <a:spcPts val="600"/>
              </a:spcBef>
              <a:buFont typeface="Arial" panose="020B0604020202020204" pitchFamily="34" charset="0"/>
              <a:buNone/>
              <a:defRPr/>
            </a:pPr>
            <a:r>
              <a:rPr lang="en-GB" sz="1800" b="1" dirty="0">
                <a:cs typeface="Calibri" panose="020F0502020204030204" pitchFamily="34" charset="0"/>
              </a:rPr>
              <a:t>Japan </a:t>
            </a:r>
            <a:r>
              <a:rPr lang="en-GB" sz="1800" dirty="0">
                <a:cs typeface="Calibri" panose="020F0502020204030204" pitchFamily="34" charset="0"/>
              </a:rPr>
              <a:t>– Ministry of Internal Affairs defines IoT device law</a:t>
            </a:r>
          </a:p>
          <a:p>
            <a:pPr marL="112497" indent="0">
              <a:spcBef>
                <a:spcPts val="600"/>
              </a:spcBef>
              <a:buFont typeface="Arial" panose="020B0604020202020204" pitchFamily="34" charset="0"/>
              <a:buNone/>
              <a:defRPr/>
            </a:pPr>
            <a:r>
              <a:rPr lang="en-GB" sz="1800" b="1" dirty="0">
                <a:cs typeface="Calibri" panose="020F0502020204030204" pitchFamily="34" charset="0"/>
              </a:rPr>
              <a:t>Korea</a:t>
            </a:r>
            <a:r>
              <a:rPr lang="en-GB" sz="1800" dirty="0">
                <a:cs typeface="Calibri" panose="020F0502020204030204" pitchFamily="34" charset="0"/>
              </a:rPr>
              <a:t> – The Ministry of Science and ICT &amp; Internet &amp; Security Agency</a:t>
            </a:r>
          </a:p>
          <a:p>
            <a:pPr marL="112497" indent="0">
              <a:buFont typeface="Arial" panose="020B0604020202020204" pitchFamily="34" charset="0"/>
              <a:buNone/>
              <a:defRPr/>
            </a:pPr>
            <a:r>
              <a:rPr lang="en-GB" sz="1800" b="1" dirty="0">
                <a:cs typeface="Calibri" panose="020F0502020204030204" pitchFamily="34" charset="0"/>
              </a:rPr>
              <a:t>China</a:t>
            </a:r>
            <a:r>
              <a:rPr lang="en-GB" sz="1800" dirty="0">
                <a:cs typeface="Calibri" panose="020F0502020204030204" pitchFamily="34" charset="0"/>
              </a:rPr>
              <a:t> –Standards released by government-sponsored working group</a:t>
            </a:r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177E1840-69D8-441F-9673-62FB067DCA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619" y="887061"/>
            <a:ext cx="2103114" cy="1474149"/>
          </a:xfrm>
          <a:prstGeom prst="rect">
            <a:avLst/>
          </a:prstGeom>
          <a:ln w="28575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F4D634-28B9-418E-8655-9483AEC8FE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5866" b="26322"/>
          <a:stretch/>
        </p:blipFill>
        <p:spPr>
          <a:xfrm>
            <a:off x="9115779" y="2529887"/>
            <a:ext cx="2962971" cy="10396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5A95065-0DA4-427D-9AE5-A60C5E3C900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619" y="3776206"/>
            <a:ext cx="3127027" cy="1736823"/>
          </a:xfrm>
          <a:prstGeom prst="rect">
            <a:avLst/>
          </a:prstGeom>
        </p:spPr>
      </p:pic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1D69831C-1F6B-47F9-AF88-A936D76859C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5" r="46001" b="49830"/>
          <a:stretch/>
        </p:blipFill>
        <p:spPr>
          <a:xfrm>
            <a:off x="9115779" y="4925650"/>
            <a:ext cx="2672377" cy="1464579"/>
          </a:xfrm>
          <a:prstGeom prst="rect">
            <a:avLst/>
          </a:prstGeom>
          <a:ln w="28575">
            <a:noFill/>
          </a:ln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AA288D89-0E72-44B6-8187-5D781DD391F3}"/>
              </a:ext>
            </a:extLst>
          </p:cNvPr>
          <p:cNvSpPr txBox="1">
            <a:spLocks/>
          </p:cNvSpPr>
          <p:nvPr/>
        </p:nvSpPr>
        <p:spPr>
          <a:xfrm>
            <a:off x="622125" y="553723"/>
            <a:ext cx="10515600" cy="76345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3600" b="1" spc="-50" dirty="0">
                <a:solidFill>
                  <a:schemeClr val="tx2"/>
                </a:solidFill>
                <a:latin typeface="+mn-lt"/>
                <a:ea typeface="ＭＳ Ｐゴシック" charset="0"/>
              </a:rPr>
              <a:t>Current</a:t>
            </a:r>
            <a:r>
              <a:rPr lang="en-GB" sz="3600" dirty="0">
                <a:latin typeface="+mn-lt"/>
              </a:rPr>
              <a:t> </a:t>
            </a:r>
            <a:r>
              <a:rPr lang="en-GB" sz="3600" b="1" spc="-50" dirty="0">
                <a:solidFill>
                  <a:schemeClr val="tx2"/>
                </a:solidFill>
                <a:latin typeface="+mn-lt"/>
                <a:ea typeface="ＭＳ Ｐゴシック" charset="0"/>
              </a:rPr>
              <a:t>Security Legislation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154E71E-7602-468F-B029-044BB03D566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05591" y="467771"/>
            <a:ext cx="2564284" cy="849411"/>
          </a:xfrm>
          <a:prstGeom prst="rect">
            <a:avLst/>
          </a:prstGeom>
          <a:ln w="28575">
            <a:noFill/>
          </a:ln>
        </p:spPr>
      </p:pic>
    </p:spTree>
    <p:extLst>
      <p:ext uri="{BB962C8B-B14F-4D97-AF65-F5344CB8AC3E}">
        <p14:creationId xmlns:p14="http://schemas.microsoft.com/office/powerpoint/2010/main" val="35283232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7724D-6E2B-45A1-9828-353E8DC59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015" y="440267"/>
            <a:ext cx="11353799" cy="666750"/>
          </a:xfrm>
        </p:spPr>
        <p:txBody>
          <a:bodyPr>
            <a:normAutofit fontScale="90000"/>
          </a:bodyPr>
          <a:lstStyle/>
          <a:p>
            <a:r>
              <a:rPr lang="en-GB" dirty="0"/>
              <a:t>IoT Code of Practice – Consumer Devices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0254E2-143F-4629-94DA-42B7DB080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28EC74-957E-45EA-A549-15BED3CAF3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394664" y="33110"/>
            <a:ext cx="5312667" cy="804779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  <a:softEdge rad="25400"/>
          </a:effectLst>
        </p:spPr>
      </p:pic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7FD9C16E-5915-4BC7-BE9D-2202D7F6C1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9718" y="0"/>
            <a:ext cx="1942282" cy="1361416"/>
          </a:xfrm>
          <a:prstGeom prst="rect">
            <a:avLst/>
          </a:prstGeom>
          <a:ln w="28575">
            <a:noFill/>
          </a:ln>
        </p:spPr>
      </p:pic>
    </p:spTree>
    <p:extLst>
      <p:ext uri="{BB962C8B-B14F-4D97-AF65-F5344CB8AC3E}">
        <p14:creationId xmlns:p14="http://schemas.microsoft.com/office/powerpoint/2010/main" val="15681799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351BE34-A831-6746-B6B6-5899B1799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Mitigation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9FB6237B-7170-4F16-AE95-15BFE03588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2786071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43536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96629C-AD92-7E4A-93B2-13136AF1D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Security from the start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D402A2-C65B-4A9F-B369-B5B6518ACB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4039555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3555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F08AE-92D8-4C65-9D8F-E312B60C7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Chip based security solutions are evolving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1BDE00-D3EB-4A2B-96D0-4CE3CF7DEB15}"/>
              </a:ext>
            </a:extLst>
          </p:cNvPr>
          <p:cNvSpPr txBox="1"/>
          <p:nvPr/>
        </p:nvSpPr>
        <p:spPr>
          <a:xfrm>
            <a:off x="4573049" y="2207766"/>
            <a:ext cx="32630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Secure Key generation (PUF) 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Immutable identity 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TrustZone-M 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 Authenticated Updates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F52CB8-7927-4F49-B3E8-A769C6BF23BA}"/>
              </a:ext>
            </a:extLst>
          </p:cNvPr>
          <p:cNvSpPr txBox="1"/>
          <p:nvPr/>
        </p:nvSpPr>
        <p:spPr>
          <a:xfrm>
            <a:off x="4573051" y="3638732"/>
            <a:ext cx="32630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Robust device authentication.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Ensures keys are protected against physical attack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7D61B-3D43-4EA8-84AE-198F7E6BD13E}"/>
              </a:ext>
            </a:extLst>
          </p:cNvPr>
          <p:cNvSpPr txBox="1"/>
          <p:nvPr/>
        </p:nvSpPr>
        <p:spPr>
          <a:xfrm>
            <a:off x="8097353" y="2207766"/>
            <a:ext cx="38127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Modular Secure Update.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Secure Key provisioning into MCU.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Authenticating to the Secure MCU.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257439-0A63-4646-AB83-58D89C707299}"/>
              </a:ext>
            </a:extLst>
          </p:cNvPr>
          <p:cNvSpPr txBox="1"/>
          <p:nvPr/>
        </p:nvSpPr>
        <p:spPr>
          <a:xfrm>
            <a:off x="8097354" y="3638732"/>
            <a:ext cx="37942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Ensuring best in class security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Best &amp; modular secure updates.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Full integrated single chip solution.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F6B5DF-6FDF-4B2C-B6CC-8A4345297BF2}"/>
              </a:ext>
            </a:extLst>
          </p:cNvPr>
          <p:cNvSpPr txBox="1"/>
          <p:nvPr/>
        </p:nvSpPr>
        <p:spPr>
          <a:xfrm>
            <a:off x="1023016" y="3638732"/>
            <a:ext cx="30315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Initial IP Protection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Secured Updates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Remote attack protection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367060-9C22-4141-B1A2-05DE3DB53EC2}"/>
              </a:ext>
            </a:extLst>
          </p:cNvPr>
          <p:cNvSpPr txBox="1"/>
          <p:nvPr/>
        </p:nvSpPr>
        <p:spPr>
          <a:xfrm>
            <a:off x="1023015" y="2207766"/>
            <a:ext cx="34563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Encrypted software installation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Signed updates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Code isolation (TZ-M, etc)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2026CD9-A84A-435A-B261-8248710201A2}"/>
              </a:ext>
            </a:extLst>
          </p:cNvPr>
          <p:cNvGrpSpPr/>
          <p:nvPr/>
        </p:nvGrpSpPr>
        <p:grpSpPr>
          <a:xfrm>
            <a:off x="881545" y="1473249"/>
            <a:ext cx="10573856" cy="467891"/>
            <a:chOff x="838200" y="1425792"/>
            <a:chExt cx="10573856" cy="46789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65DAE56-2C67-40D1-A8DE-870CFA047494}"/>
                </a:ext>
              </a:extLst>
            </p:cNvPr>
            <p:cNvSpPr/>
            <p:nvPr/>
          </p:nvSpPr>
          <p:spPr>
            <a:xfrm>
              <a:off x="838200" y="1430430"/>
              <a:ext cx="10573856" cy="463253"/>
            </a:xfrm>
            <a:prstGeom prst="rect">
              <a:avLst/>
            </a:prstGeom>
            <a:gradFill>
              <a:gsLst>
                <a:gs pos="0">
                  <a:schemeClr val="accent6">
                    <a:lumMod val="40000"/>
                    <a:lumOff val="60000"/>
                  </a:schemeClr>
                </a:gs>
                <a:gs pos="46000">
                  <a:srgbClr val="008DA3">
                    <a:alpha val="58000"/>
                  </a:srgbClr>
                </a:gs>
                <a:gs pos="100000">
                  <a:srgbClr val="008DA3"/>
                </a:gs>
              </a:gsLst>
              <a:path path="circle">
                <a:fillToRect r="100000" b="10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>
                <a:solidFill>
                  <a:srgbClr val="008DA3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68BFE8B-51C1-4766-86E6-A14136D8229B}"/>
                </a:ext>
              </a:extLst>
            </p:cNvPr>
            <p:cNvSpPr txBox="1"/>
            <p:nvPr/>
          </p:nvSpPr>
          <p:spPr>
            <a:xfrm>
              <a:off x="1654994" y="1425792"/>
              <a:ext cx="8940268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 anchor="ctr">
              <a:spAutoFit/>
            </a:bodyPr>
            <a:lstStyle/>
            <a:p>
              <a:r>
                <a:rPr lang="en-GB" sz="2400" b="1" dirty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Good                              Better                           Best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197FFE89-00DC-4D87-A2D8-09AF96B91498}"/>
              </a:ext>
            </a:extLst>
          </p:cNvPr>
          <p:cNvSpPr txBox="1"/>
          <p:nvPr/>
        </p:nvSpPr>
        <p:spPr>
          <a:xfrm rot="16200000">
            <a:off x="58073" y="3951103"/>
            <a:ext cx="9325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accent2">
                    <a:lumMod val="7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Benefit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2041DC3-6B7D-460C-9A6A-A51D61BE5242}"/>
              </a:ext>
            </a:extLst>
          </p:cNvPr>
          <p:cNvCxnSpPr/>
          <p:nvPr/>
        </p:nvCxnSpPr>
        <p:spPr>
          <a:xfrm>
            <a:off x="881545" y="3388147"/>
            <a:ext cx="102743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BC23500F-2E74-4032-8088-BB04409BF3A3}"/>
              </a:ext>
            </a:extLst>
          </p:cNvPr>
          <p:cNvSpPr txBox="1"/>
          <p:nvPr/>
        </p:nvSpPr>
        <p:spPr>
          <a:xfrm rot="16200000">
            <a:off x="-47663" y="5446067"/>
            <a:ext cx="11753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accent2">
                    <a:lumMod val="7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Hardware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5C31FD3-72EF-4272-9841-FFCAC6C6281E}"/>
              </a:ext>
            </a:extLst>
          </p:cNvPr>
          <p:cNvCxnSpPr/>
          <p:nvPr/>
        </p:nvCxnSpPr>
        <p:spPr>
          <a:xfrm>
            <a:off x="825107" y="4886747"/>
            <a:ext cx="102743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AD2A0769-E1ED-48A2-8073-8E30E267F513}"/>
              </a:ext>
            </a:extLst>
          </p:cNvPr>
          <p:cNvSpPr txBox="1"/>
          <p:nvPr/>
        </p:nvSpPr>
        <p:spPr>
          <a:xfrm>
            <a:off x="1023014" y="5150843"/>
            <a:ext cx="30315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Isolated On-chip Memory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MPU 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Debug control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52F33DA-4CD1-4CFA-91FA-14096C20CCF0}"/>
              </a:ext>
            </a:extLst>
          </p:cNvPr>
          <p:cNvSpPr txBox="1"/>
          <p:nvPr/>
        </p:nvSpPr>
        <p:spPr>
          <a:xfrm>
            <a:off x="4573050" y="5150843"/>
            <a:ext cx="30315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Separate or integrated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Secure Element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TrustZone-M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3B0996B-1590-41DC-9EE8-5964822D3C65}"/>
              </a:ext>
            </a:extLst>
          </p:cNvPr>
          <p:cNvSpPr txBox="1"/>
          <p:nvPr/>
        </p:nvSpPr>
        <p:spPr>
          <a:xfrm>
            <a:off x="8097354" y="5150843"/>
            <a:ext cx="26052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Secure Enclave 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Secured Flash Memory </a:t>
            </a:r>
          </a:p>
          <a:p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Secure OTP Memory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C23500F-2E74-4032-8088-BB04409BF3A3}"/>
              </a:ext>
            </a:extLst>
          </p:cNvPr>
          <p:cNvSpPr txBox="1"/>
          <p:nvPr/>
        </p:nvSpPr>
        <p:spPr>
          <a:xfrm rot="16200000">
            <a:off x="31684" y="2469375"/>
            <a:ext cx="10166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accent2">
                    <a:lumMod val="7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Demand</a:t>
            </a:r>
          </a:p>
        </p:txBody>
      </p:sp>
    </p:spTree>
    <p:extLst>
      <p:ext uri="{BB962C8B-B14F-4D97-AF65-F5344CB8AC3E}">
        <p14:creationId xmlns:p14="http://schemas.microsoft.com/office/powerpoint/2010/main" val="18962168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B90DD-43B8-4F91-8C1E-8043DD318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Legacy software development flows also need to evolve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A86A77E-0645-3243-8376-32E154913002}"/>
              </a:ext>
            </a:extLst>
          </p:cNvPr>
          <p:cNvGrpSpPr/>
          <p:nvPr/>
        </p:nvGrpSpPr>
        <p:grpSpPr>
          <a:xfrm>
            <a:off x="1520249" y="2025533"/>
            <a:ext cx="9088994" cy="4164730"/>
            <a:chOff x="1520249" y="2025533"/>
            <a:chExt cx="8480032" cy="3741738"/>
          </a:xfrm>
        </p:grpSpPr>
        <p:sp>
          <p:nvSpPr>
            <p:cNvPr id="44" name="Curved Right Arrow 37">
              <a:extLst>
                <a:ext uri="{FF2B5EF4-FFF2-40B4-BE49-F238E27FC236}">
                  <a16:creationId xmlns:a16="http://schemas.microsoft.com/office/drawing/2014/main" id="{F24D239F-9AC5-42B1-A5C9-D7DD008805B5}"/>
                </a:ext>
              </a:extLst>
            </p:cNvPr>
            <p:cNvSpPr/>
            <p:nvPr/>
          </p:nvSpPr>
          <p:spPr>
            <a:xfrm rot="10800000">
              <a:off x="6949504" y="4260341"/>
              <a:ext cx="617295" cy="816641"/>
            </a:xfrm>
            <a:prstGeom prst="curvedRightArrow">
              <a:avLst/>
            </a:prstGeom>
            <a:solidFill>
              <a:srgbClr val="FFE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sv-SE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" name="Arrow: Pentagon 4">
              <a:extLst>
                <a:ext uri="{FF2B5EF4-FFF2-40B4-BE49-F238E27FC236}">
                  <a16:creationId xmlns:a16="http://schemas.microsoft.com/office/drawing/2014/main" id="{6E361F9D-F7A3-4E35-9B6B-A45614451E12}"/>
                </a:ext>
              </a:extLst>
            </p:cNvPr>
            <p:cNvSpPr/>
            <p:nvPr/>
          </p:nvSpPr>
          <p:spPr>
            <a:xfrm>
              <a:off x="2628197" y="2030245"/>
              <a:ext cx="1460874" cy="593775"/>
            </a:xfrm>
            <a:prstGeom prst="homePlate">
              <a:avLst/>
            </a:prstGeom>
            <a:solidFill>
              <a:srgbClr val="0091BD">
                <a:alpha val="60000"/>
              </a:srgb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350" dirty="0"/>
                <a:t>Develop</a:t>
              </a:r>
              <a:br>
                <a:rPr lang="en-GB" sz="1350" dirty="0"/>
              </a:br>
              <a:r>
                <a:rPr lang="en-GB" sz="1350" dirty="0"/>
                <a:t>application</a:t>
              </a:r>
            </a:p>
          </p:txBody>
        </p:sp>
        <p:sp>
          <p:nvSpPr>
            <p:cNvPr id="46" name="Arrow: Chevron 5">
              <a:extLst>
                <a:ext uri="{FF2B5EF4-FFF2-40B4-BE49-F238E27FC236}">
                  <a16:creationId xmlns:a16="http://schemas.microsoft.com/office/drawing/2014/main" id="{3456964F-5EF7-41A6-B770-37EE8A8C0714}"/>
                </a:ext>
              </a:extLst>
            </p:cNvPr>
            <p:cNvSpPr/>
            <p:nvPr/>
          </p:nvSpPr>
          <p:spPr>
            <a:xfrm>
              <a:off x="3872296" y="2030245"/>
              <a:ext cx="1460874" cy="593775"/>
            </a:xfrm>
            <a:prstGeom prst="chevron">
              <a:avLst/>
            </a:prstGeom>
            <a:solidFill>
              <a:srgbClr val="0091BD">
                <a:alpha val="60000"/>
              </a:srgb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350" dirty="0">
                  <a:solidFill>
                    <a:schemeClr val="bg1"/>
                  </a:solidFill>
                </a:rPr>
                <a:t>Test</a:t>
              </a:r>
            </a:p>
          </p:txBody>
        </p:sp>
        <p:sp>
          <p:nvSpPr>
            <p:cNvPr id="47" name="Arrow: Chevron 46">
              <a:extLst>
                <a:ext uri="{FF2B5EF4-FFF2-40B4-BE49-F238E27FC236}">
                  <a16:creationId xmlns:a16="http://schemas.microsoft.com/office/drawing/2014/main" id="{7447CA45-0B84-4B44-AEFC-1DFF2BE62EEC}"/>
                </a:ext>
              </a:extLst>
            </p:cNvPr>
            <p:cNvSpPr/>
            <p:nvPr/>
          </p:nvSpPr>
          <p:spPr>
            <a:xfrm>
              <a:off x="5113938" y="2025533"/>
              <a:ext cx="1460874" cy="593775"/>
            </a:xfrm>
            <a:prstGeom prst="chevron">
              <a:avLst/>
            </a:prstGeom>
            <a:solidFill>
              <a:srgbClr val="0091BD">
                <a:alpha val="60000"/>
              </a:srgb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350" dirty="0">
                  <a:solidFill>
                    <a:schemeClr val="bg1"/>
                  </a:solidFill>
                </a:rPr>
                <a:t>Release</a:t>
              </a:r>
            </a:p>
          </p:txBody>
        </p: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51E60CB2-3F90-4960-AEFC-1036977E3C62}"/>
                </a:ext>
              </a:extLst>
            </p:cNvPr>
            <p:cNvGrpSpPr/>
            <p:nvPr/>
          </p:nvGrpSpPr>
          <p:grpSpPr>
            <a:xfrm>
              <a:off x="6741081" y="2025533"/>
              <a:ext cx="2717177" cy="593775"/>
              <a:chOff x="4911415" y="1253183"/>
              <a:chExt cx="2717177" cy="593775"/>
            </a:xfrm>
          </p:grpSpPr>
          <p:grpSp>
            <p:nvGrpSpPr>
              <p:cNvPr id="49" name="Group 48">
                <a:extLst>
                  <a:ext uri="{FF2B5EF4-FFF2-40B4-BE49-F238E27FC236}">
                    <a16:creationId xmlns:a16="http://schemas.microsoft.com/office/drawing/2014/main" id="{405AE1B9-ED29-44D3-9B1C-A85F79EBE4D9}"/>
                  </a:ext>
                </a:extLst>
              </p:cNvPr>
              <p:cNvGrpSpPr/>
              <p:nvPr/>
            </p:nvGrpSpPr>
            <p:grpSpPr>
              <a:xfrm>
                <a:off x="4911415" y="1253183"/>
                <a:ext cx="2717177" cy="593775"/>
                <a:chOff x="6996370" y="1231900"/>
                <a:chExt cx="3622903" cy="791700"/>
              </a:xfrm>
              <a:solidFill>
                <a:schemeClr val="accent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51" name="Arrow: Chevron 14">
                  <a:extLst>
                    <a:ext uri="{FF2B5EF4-FFF2-40B4-BE49-F238E27FC236}">
                      <a16:creationId xmlns:a16="http://schemas.microsoft.com/office/drawing/2014/main" id="{7CEB3C6B-6E24-4F6A-A1BA-4DBAC56AAE7C}"/>
                    </a:ext>
                  </a:extLst>
                </p:cNvPr>
                <p:cNvSpPr/>
                <p:nvPr/>
              </p:nvSpPr>
              <p:spPr>
                <a:xfrm>
                  <a:off x="8671441" y="1231900"/>
                  <a:ext cx="1947832" cy="791700"/>
                </a:xfrm>
                <a:prstGeom prst="chevron">
                  <a:avLst/>
                </a:prstGeom>
                <a:solidFill>
                  <a:srgbClr val="0091BD">
                    <a:alpha val="6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1350" dirty="0">
                      <a:solidFill>
                        <a:schemeClr val="bg1"/>
                      </a:solidFill>
                    </a:rPr>
                    <a:t>Manage</a:t>
                  </a:r>
                </a:p>
              </p:txBody>
            </p:sp>
            <p:sp>
              <p:nvSpPr>
                <p:cNvPr id="52" name="Arrow: Chevron 13">
                  <a:extLst>
                    <a:ext uri="{FF2B5EF4-FFF2-40B4-BE49-F238E27FC236}">
                      <a16:creationId xmlns:a16="http://schemas.microsoft.com/office/drawing/2014/main" id="{8BF62D04-D635-4FA0-85F7-74E8B3403D9C}"/>
                    </a:ext>
                  </a:extLst>
                </p:cNvPr>
                <p:cNvSpPr/>
                <p:nvPr/>
              </p:nvSpPr>
              <p:spPr>
                <a:xfrm>
                  <a:off x="6996370" y="1231900"/>
                  <a:ext cx="1947832" cy="791700"/>
                </a:xfrm>
                <a:prstGeom prst="chevron">
                  <a:avLst/>
                </a:prstGeom>
                <a:solidFill>
                  <a:srgbClr val="0091BD">
                    <a:alpha val="60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350" dirty="0">
                    <a:solidFill>
                      <a:schemeClr val="bg1"/>
                    </a:solidFill>
                  </a:endParaRPr>
                </a:p>
              </p:txBody>
            </p:sp>
          </p:grpSp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888A57D6-4385-4EF6-B1A4-85D3EEEA4087}"/>
                  </a:ext>
                </a:extLst>
              </p:cNvPr>
              <p:cNvSpPr txBox="1"/>
              <p:nvPr/>
            </p:nvSpPr>
            <p:spPr>
              <a:xfrm>
                <a:off x="5138513" y="1399701"/>
                <a:ext cx="1146468" cy="3000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350" dirty="0">
                    <a:solidFill>
                      <a:schemeClr val="bg1"/>
                    </a:solidFill>
                  </a:rPr>
                  <a:t>Manufacture</a:t>
                </a:r>
              </a:p>
            </p:txBody>
          </p:sp>
        </p:grp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40978BA2-E5E6-4235-B591-33C34FD24F43}"/>
                </a:ext>
              </a:extLst>
            </p:cNvPr>
            <p:cNvSpPr/>
            <p:nvPr/>
          </p:nvSpPr>
          <p:spPr>
            <a:xfrm>
              <a:off x="5757884" y="2605794"/>
              <a:ext cx="2086202" cy="819129"/>
            </a:xfrm>
            <a:prstGeom prst="rect">
              <a:avLst/>
            </a:prstGeom>
            <a:no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endParaRPr lang="sv-SE" sz="10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4" name="Arrow: Striped Right 51">
              <a:extLst>
                <a:ext uri="{FF2B5EF4-FFF2-40B4-BE49-F238E27FC236}">
                  <a16:creationId xmlns:a16="http://schemas.microsoft.com/office/drawing/2014/main" id="{A5FD2513-F408-4E01-899D-E65EFBD2E693}"/>
                </a:ext>
              </a:extLst>
            </p:cNvPr>
            <p:cNvSpPr/>
            <p:nvPr/>
          </p:nvSpPr>
          <p:spPr>
            <a:xfrm>
              <a:off x="5054442" y="3745361"/>
              <a:ext cx="540366" cy="593775"/>
            </a:xfrm>
            <a:prstGeom prst="stripedRightArrow">
              <a:avLst/>
            </a:prstGeom>
            <a:solidFill>
              <a:srgbClr val="008DA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83F30C9F-9D8F-46D9-88F1-CC24249B6737}"/>
                </a:ext>
              </a:extLst>
            </p:cNvPr>
            <p:cNvSpPr/>
            <p:nvPr/>
          </p:nvSpPr>
          <p:spPr>
            <a:xfrm>
              <a:off x="5289895" y="2888319"/>
              <a:ext cx="2559090" cy="504850"/>
            </a:xfrm>
            <a:prstGeom prst="rect">
              <a:avLst/>
            </a:prstGeom>
            <a:no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r>
                <a:rPr lang="sv-SE" sz="1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Build and debug the application</a:t>
              </a:r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3EFD85CD-C085-4BD9-88ED-14E8D15F0631}"/>
                </a:ext>
              </a:extLst>
            </p:cNvPr>
            <p:cNvSpPr/>
            <p:nvPr/>
          </p:nvSpPr>
          <p:spPr>
            <a:xfrm>
              <a:off x="1520249" y="2971500"/>
              <a:ext cx="3761977" cy="582069"/>
            </a:xfrm>
            <a:prstGeom prst="rect">
              <a:avLst/>
            </a:prstGeom>
            <a:no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r>
                <a:rPr lang="sv-SE" sz="1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Design and develop the application code</a:t>
              </a:r>
            </a:p>
          </p:txBody>
        </p:sp>
        <p:sp>
          <p:nvSpPr>
            <p:cNvPr id="57" name="Arrow: Striped Right 51">
              <a:extLst>
                <a:ext uri="{FF2B5EF4-FFF2-40B4-BE49-F238E27FC236}">
                  <a16:creationId xmlns:a16="http://schemas.microsoft.com/office/drawing/2014/main" id="{C7B22993-AFAA-4051-A8F0-C463750A6A36}"/>
                </a:ext>
              </a:extLst>
            </p:cNvPr>
            <p:cNvSpPr/>
            <p:nvPr/>
          </p:nvSpPr>
          <p:spPr>
            <a:xfrm>
              <a:off x="7930936" y="3745361"/>
              <a:ext cx="540366" cy="593775"/>
            </a:xfrm>
            <a:prstGeom prst="stripedRightArrow">
              <a:avLst/>
            </a:prstGeom>
            <a:solidFill>
              <a:srgbClr val="008DA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529AF239-D24A-4DC3-86F0-D89CF8B9800E}"/>
                </a:ext>
              </a:extLst>
            </p:cNvPr>
            <p:cNvGrpSpPr/>
            <p:nvPr/>
          </p:nvGrpSpPr>
          <p:grpSpPr>
            <a:xfrm>
              <a:off x="8739294" y="3508172"/>
              <a:ext cx="1002889" cy="796412"/>
              <a:chOff x="9076336" y="3313884"/>
              <a:chExt cx="1231633" cy="978060"/>
            </a:xfrm>
          </p:grpSpPr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31AD6199-D974-4673-A113-8083D30256F6}"/>
                  </a:ext>
                </a:extLst>
              </p:cNvPr>
              <p:cNvSpPr/>
              <p:nvPr/>
            </p:nvSpPr>
            <p:spPr>
              <a:xfrm>
                <a:off x="9076336" y="3471820"/>
                <a:ext cx="698741" cy="820124"/>
              </a:xfrm>
              <a:prstGeom prst="rect">
                <a:avLst/>
              </a:prstGeom>
              <a:solidFill>
                <a:schemeClr val="tx1"/>
              </a:solidFill>
              <a:ln w="3175"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27000" tIns="27000" rIns="27000" bIns="27000" rtlCol="0" anchor="ctr"/>
              <a:lstStyle/>
              <a:p>
                <a:pPr algn="ctr"/>
                <a:r>
                  <a:rPr lang="sv-SE" sz="375" dirty="0">
                    <a:solidFill>
                      <a:schemeClr val="bg1"/>
                    </a:solidFill>
                    <a:latin typeface="Courier New" panose="02070309020205020404" pitchFamily="49" charset="0"/>
                    <a:cs typeface="Courier New" panose="02070309020205020404" pitchFamily="49" charset="0"/>
                  </a:rPr>
                  <a:t>010101111011101010101010010101110101010100000110101010101010101010101001010101010100101111110000011010111101001111010100100010111101001111011011</a:t>
                </a:r>
              </a:p>
              <a:p>
                <a:pPr algn="ctr"/>
                <a:r>
                  <a:rPr lang="sv-SE" sz="375" dirty="0">
                    <a:solidFill>
                      <a:schemeClr val="bg1"/>
                    </a:solidFill>
                    <a:latin typeface="Courier New" panose="02070309020205020404" pitchFamily="49" charset="0"/>
                    <a:cs typeface="Courier New" panose="02070309020205020404" pitchFamily="49" charset="0"/>
                  </a:rPr>
                  <a:t>00101111010010010111100101110011100</a:t>
                </a:r>
              </a:p>
            </p:txBody>
          </p:sp>
          <p:sp>
            <p:nvSpPr>
              <p:cNvPr id="60" name="Rectangle 59">
                <a:extLst>
                  <a:ext uri="{FF2B5EF4-FFF2-40B4-BE49-F238E27FC236}">
                    <a16:creationId xmlns:a16="http://schemas.microsoft.com/office/drawing/2014/main" id="{FABACEB5-1669-4F98-9837-B64FB9D7FC23}"/>
                  </a:ext>
                </a:extLst>
              </p:cNvPr>
              <p:cNvSpPr/>
              <p:nvPr/>
            </p:nvSpPr>
            <p:spPr>
              <a:xfrm>
                <a:off x="9444466" y="3313884"/>
                <a:ext cx="736718" cy="575173"/>
              </a:xfrm>
              <a:prstGeom prst="rect">
                <a:avLst/>
              </a:prstGeom>
              <a:solidFill>
                <a:schemeClr val="tx1"/>
              </a:solidFill>
              <a:ln w="3175"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27000" tIns="27000" rIns="27000" bIns="27000" rtlCol="0" anchor="ctr"/>
              <a:lstStyle/>
              <a:p>
                <a:pPr algn="ctr"/>
                <a:r>
                  <a:rPr lang="sv-SE" sz="375" dirty="0">
                    <a:solidFill>
                      <a:schemeClr val="bg1"/>
                    </a:solidFill>
                    <a:latin typeface="Courier New" panose="02070309020205020404" pitchFamily="49" charset="0"/>
                    <a:cs typeface="Courier New" panose="02070309020205020404" pitchFamily="49" charset="0"/>
                  </a:rPr>
                  <a:t>11111001001010101010101001010011001010101010101010101000101011111001010111010111100101010101010010010100001111010011110101001000101111010011110011110101</a:t>
                </a:r>
              </a:p>
              <a:p>
                <a:pPr algn="ctr"/>
                <a:r>
                  <a:rPr lang="sv-SE" sz="375" dirty="0">
                    <a:solidFill>
                      <a:schemeClr val="bg1"/>
                    </a:solidFill>
                    <a:latin typeface="Courier New" panose="02070309020205020404" pitchFamily="49" charset="0"/>
                    <a:cs typeface="Courier New" panose="02070309020205020404" pitchFamily="49" charset="0"/>
                  </a:rPr>
                  <a:t>0010111100</a:t>
                </a:r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801B193F-BFE5-46CB-BF0D-15C80C4CD753}"/>
                  </a:ext>
                </a:extLst>
              </p:cNvPr>
              <p:cNvSpPr/>
              <p:nvPr/>
            </p:nvSpPr>
            <p:spPr>
              <a:xfrm>
                <a:off x="9604282" y="3701758"/>
                <a:ext cx="703687" cy="508681"/>
              </a:xfrm>
              <a:prstGeom prst="rect">
                <a:avLst/>
              </a:prstGeom>
              <a:solidFill>
                <a:schemeClr val="tx1"/>
              </a:solidFill>
              <a:ln w="3175"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27000" tIns="27000" rIns="27000" bIns="27000" rtlCol="0" anchor="ctr"/>
              <a:lstStyle/>
              <a:p>
                <a:pPr algn="ctr"/>
                <a:r>
                  <a:rPr lang="sv-SE" sz="375" dirty="0">
                    <a:solidFill>
                      <a:schemeClr val="bg1"/>
                    </a:solidFill>
                    <a:latin typeface="Courier New" panose="02070309020205020404" pitchFamily="49" charset="0"/>
                    <a:cs typeface="Courier New" panose="02070309020205020404" pitchFamily="49" charset="0"/>
                  </a:rPr>
                  <a:t>11010100101010111100100111001010000010010010110000101000101000101001011</a:t>
                </a:r>
              </a:p>
              <a:p>
                <a:pPr algn="ctr"/>
                <a:r>
                  <a:rPr lang="sv-SE" sz="375" dirty="0">
                    <a:solidFill>
                      <a:schemeClr val="bg1"/>
                    </a:solidFill>
                    <a:latin typeface="Courier New" panose="02070309020205020404" pitchFamily="49" charset="0"/>
                    <a:cs typeface="Courier New" panose="02070309020205020404" pitchFamily="49" charset="0"/>
                  </a:rPr>
                  <a:t>001011110100111101</a:t>
                </a:r>
              </a:p>
              <a:p>
                <a:pPr algn="ctr"/>
                <a:r>
                  <a:rPr lang="sv-SE" sz="375" dirty="0">
                    <a:solidFill>
                      <a:schemeClr val="bg1"/>
                    </a:solidFill>
                    <a:latin typeface="Courier New" panose="02070309020205020404" pitchFamily="49" charset="0"/>
                    <a:cs typeface="Courier New" panose="02070309020205020404" pitchFamily="49" charset="0"/>
                  </a:rPr>
                  <a:t>001011110000001110101100001010101111</a:t>
                </a:r>
              </a:p>
            </p:txBody>
          </p:sp>
        </p:grpSp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0B16405D-9B90-495E-A315-90C318CD0A82}"/>
                </a:ext>
              </a:extLst>
            </p:cNvPr>
            <p:cNvSpPr/>
            <p:nvPr/>
          </p:nvSpPr>
          <p:spPr>
            <a:xfrm>
              <a:off x="8333714" y="2957007"/>
              <a:ext cx="1666567" cy="702648"/>
            </a:xfrm>
            <a:prstGeom prst="rect">
              <a:avLst/>
            </a:prstGeom>
            <a:no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r>
                <a:rPr lang="sv-SE" sz="1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Release image to manufacturing</a:t>
              </a:r>
            </a:p>
          </p:txBody>
        </p:sp>
        <p:pic>
          <p:nvPicPr>
            <p:cNvPr id="63" name="Picture 62">
              <a:extLst>
                <a:ext uri="{FF2B5EF4-FFF2-40B4-BE49-F238E27FC236}">
                  <a16:creationId xmlns:a16="http://schemas.microsoft.com/office/drawing/2014/main" id="{A94E217F-DD78-47EC-BE27-4A7C580329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73120" y="3415651"/>
              <a:ext cx="2865223" cy="153049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64" name="Picture 2" descr="Q:\Marketing\Corporate Marketing\Corporate PPTs\Embedded World 2017\IDE_final.jpg">
              <a:extLst>
                <a:ext uri="{FF2B5EF4-FFF2-40B4-BE49-F238E27FC236}">
                  <a16:creationId xmlns:a16="http://schemas.microsoft.com/office/drawing/2014/main" id="{75E01523-B59B-4A51-88EB-89B3598D2DA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9658" y="3449182"/>
              <a:ext cx="1759418" cy="69527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5" name="Picture 3" descr="Q:\Marketing\Corporate Marketing\Web\Web 2015 images\Måns high-res C-STAT C-RUN\CRUNcircle.png">
              <a:extLst>
                <a:ext uri="{FF2B5EF4-FFF2-40B4-BE49-F238E27FC236}">
                  <a16:creationId xmlns:a16="http://schemas.microsoft.com/office/drawing/2014/main" id="{75050D22-4088-46C3-8269-70BDBF85F02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35277" y="4197699"/>
              <a:ext cx="999531" cy="10507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6" name="Curved Right Arrow 38">
              <a:extLst>
                <a:ext uri="{FF2B5EF4-FFF2-40B4-BE49-F238E27FC236}">
                  <a16:creationId xmlns:a16="http://schemas.microsoft.com/office/drawing/2014/main" id="{99ED362F-B972-43E1-9118-7DF3532CD836}"/>
                </a:ext>
              </a:extLst>
            </p:cNvPr>
            <p:cNvSpPr/>
            <p:nvPr/>
          </p:nvSpPr>
          <p:spPr>
            <a:xfrm rot="21436005">
              <a:off x="5759799" y="4316875"/>
              <a:ext cx="617295" cy="816641"/>
            </a:xfrm>
            <a:prstGeom prst="curvedRightArrow">
              <a:avLst/>
            </a:prstGeom>
            <a:solidFill>
              <a:srgbClr val="FFE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sv-SE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0C8DF7AF-663D-4F5F-885C-146A9EB5ECE0}"/>
                </a:ext>
              </a:extLst>
            </p:cNvPr>
            <p:cNvSpPr/>
            <p:nvPr/>
          </p:nvSpPr>
          <p:spPr>
            <a:xfrm>
              <a:off x="5421974" y="5262421"/>
              <a:ext cx="2559090" cy="504850"/>
            </a:xfrm>
            <a:prstGeom prst="rect">
              <a:avLst/>
            </a:prstGeom>
            <a:no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r>
                <a:rPr lang="sv-SE" sz="14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Find and investigate runtime errors</a:t>
              </a:r>
            </a:p>
          </p:txBody>
        </p:sp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A1740C73-1646-4718-AD7F-6C0648477814}"/>
                </a:ext>
              </a:extLst>
            </p:cNvPr>
            <p:cNvSpPr/>
            <p:nvPr/>
          </p:nvSpPr>
          <p:spPr>
            <a:xfrm>
              <a:off x="2167494" y="5232924"/>
              <a:ext cx="2559090" cy="504850"/>
            </a:xfrm>
            <a:prstGeom prst="rect">
              <a:avLst/>
            </a:prstGeom>
            <a:no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r>
                <a:rPr lang="sv-SE" sz="14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Review issues using static code analysis</a:t>
              </a:r>
            </a:p>
          </p:txBody>
        </p:sp>
        <p:pic>
          <p:nvPicPr>
            <p:cNvPr id="69" name="Picture 16" descr="Image result for iar ijet">
              <a:extLst>
                <a:ext uri="{FF2B5EF4-FFF2-40B4-BE49-F238E27FC236}">
                  <a16:creationId xmlns:a16="http://schemas.microsoft.com/office/drawing/2014/main" id="{6319324C-3A91-46B2-BFAA-E17152B202C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 rot="20818877">
              <a:off x="5582623" y="3739936"/>
              <a:ext cx="663646" cy="5468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491491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37447-6619-42B8-8B68-155CB7C7F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Organizational Based Security Contexts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F8BE33D-D4DD-4822-9914-8F3941CB7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87" y="1336533"/>
            <a:ext cx="8145624" cy="4086426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Widespread acceptance in the industry that for IoT devices to be secure, </a:t>
            </a:r>
            <a:r>
              <a:rPr lang="en-US" b="1" dirty="0">
                <a:solidFill>
                  <a:schemeClr val="tx1"/>
                </a:solidFill>
              </a:rPr>
              <a:t>each and every</a:t>
            </a:r>
            <a:r>
              <a:rPr lang="en-US" dirty="0">
                <a:solidFill>
                  <a:schemeClr val="tx1"/>
                </a:solidFill>
              </a:rPr>
              <a:t> device needs a truly </a:t>
            </a:r>
            <a:r>
              <a:rPr lang="en-US" dirty="0">
                <a:solidFill>
                  <a:srgbClr val="FF0000"/>
                </a:solidFill>
              </a:rPr>
              <a:t>unique identity</a:t>
            </a:r>
            <a:endParaRPr lang="en-GB" dirty="0">
              <a:solidFill>
                <a:srgbClr val="FF0000"/>
              </a:solidFill>
            </a:endParaRPr>
          </a:p>
          <a:p>
            <a:pPr marL="741363" lvl="1" indent="-34290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Transition from simple ID and passwords to x.509 PKI solutions – even for simplest of devices</a:t>
            </a:r>
            <a:endParaRPr lang="en-GB" sz="800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Secure immutable boot process leveraging SoC hardware security features</a:t>
            </a:r>
            <a:endParaRPr lang="en-GB" dirty="0">
              <a:solidFill>
                <a:prstClr val="black"/>
              </a:solidFill>
              <a:latin typeface="Calibri" panose="020F0502020204030204" pitchFamily="34" charset="0"/>
              <a:ea typeface="Verdana" panose="020B0604030504040204" pitchFamily="34" charset="0"/>
              <a:cs typeface="Calibri" panose="020F0502020204030204" pitchFamily="34" charset="0"/>
            </a:endParaRPr>
          </a:p>
          <a:p>
            <a:pPr marL="741363" lvl="1" indent="-23040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008DA3"/>
              </a:buClr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Verdana" panose="020B0604030504040204" pitchFamily="34" charset="0"/>
                <a:cs typeface="Calibri" panose="020F0502020204030204" pitchFamily="34" charset="0"/>
              </a:rPr>
              <a:t>Integrity &amp; authentications checks on the system firmware, RTOS and apps</a:t>
            </a:r>
          </a:p>
          <a:p>
            <a:pPr marL="741363" lvl="1" indent="-23040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008DA3"/>
              </a:buClr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Verdana" panose="020B0604030504040204" pitchFamily="34" charset="0"/>
                <a:cs typeface="Calibri" panose="020F0502020204030204" pitchFamily="34" charset="0"/>
              </a:rPr>
              <a:t>Prevent fraudulent software from execution</a:t>
            </a:r>
          </a:p>
          <a:p>
            <a:pPr marL="741363" lvl="1" indent="-23040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008DA3"/>
              </a:buClr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Verdana" panose="020B0604030504040204" pitchFamily="34" charset="0"/>
                <a:cs typeface="Calibri" panose="020F0502020204030204" pitchFamily="34" charset="0"/>
              </a:rPr>
              <a:t>Protect confidentiality of the firmware </a:t>
            </a:r>
          </a:p>
          <a:p>
            <a:pPr marL="741363" lvl="1" indent="-23040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008DA3"/>
              </a:buClr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Verdana" panose="020B0604030504040204" pitchFamily="34" charset="0"/>
                <a:cs typeface="Calibri" panose="020F0502020204030204" pitchFamily="34" charset="0"/>
              </a:rPr>
              <a:t>Offers applications an interface to a secure key storage in the hardware </a:t>
            </a:r>
          </a:p>
          <a:p>
            <a:pPr marL="342900" indent="-23040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008DA3"/>
              </a:buClr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Verdana" panose="020B0604030504040204" pitchFamily="34" charset="0"/>
                <a:cs typeface="Calibri" panose="020F0502020204030204" pitchFamily="34" charset="0"/>
              </a:rPr>
              <a:t>Manage updates from reset</a:t>
            </a:r>
          </a:p>
          <a:p>
            <a:pPr marL="741363" lvl="1" indent="-23040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008DA3"/>
              </a:buClr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Verdana" panose="020B0604030504040204" pitchFamily="34" charset="0"/>
                <a:cs typeface="Calibri" panose="020F0502020204030204" pitchFamily="34" charset="0"/>
              </a:rPr>
              <a:t>Encryption &amp; Decryption of all update material</a:t>
            </a:r>
          </a:p>
          <a:p>
            <a:pPr marL="741363" lvl="1" indent="-23040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008DA3"/>
              </a:buClr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Verdana" panose="020B0604030504040204" pitchFamily="34" charset="0"/>
                <a:cs typeface="Calibri" panose="020F0502020204030204" pitchFamily="34" charset="0"/>
              </a:rPr>
              <a:t>Authentication and anti-rollback protection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F01583CA-CEB5-4260-8A3E-FF5C60B342BC}"/>
              </a:ext>
            </a:extLst>
          </p:cNvPr>
          <p:cNvSpPr txBox="1">
            <a:spLocks/>
          </p:cNvSpPr>
          <p:nvPr/>
        </p:nvSpPr>
        <p:spPr>
          <a:xfrm>
            <a:off x="5087983" y="1714500"/>
            <a:ext cx="7373983" cy="4511040"/>
          </a:xfrm>
          <a:prstGeom prst="rect">
            <a:avLst/>
          </a:prstGeom>
        </p:spPr>
        <p:txBody>
          <a:bodyPr anchor="t" anchorCtr="0"/>
          <a:lstStyle>
            <a:lvl1pPr marL="342900" indent="-2304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buClr>
                <a:srgbClr val="008DA3"/>
              </a:buClr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  <a:lvl2pPr marL="685800" indent="-2304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buClr>
                <a:srgbClr val="008DA3"/>
              </a:buClr>
              <a:buFont typeface="Verdana" panose="020B0604030504040204" pitchFamily="34" charset="0"/>
              <a:buChar char="–"/>
              <a:defRPr sz="18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2pPr>
            <a:lvl3pPr marL="1143000" indent="-2304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buClr>
                <a:srgbClr val="008DA3"/>
              </a:buClr>
              <a:buFont typeface="Verdana" panose="020B0604030504040204" pitchFamily="34" charset="0"/>
              <a:buChar char="–"/>
              <a:defRPr sz="16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3pPr>
            <a:lvl4pPr marL="1600200" indent="-230400" algn="l" defTabSz="914400" rtl="0" eaLnBrk="1" latinLnBrk="0" hangingPunct="1">
              <a:lnSpc>
                <a:spcPct val="100000"/>
              </a:lnSpc>
              <a:spcBef>
                <a:spcPts val="200"/>
              </a:spcBef>
              <a:buClr>
                <a:srgbClr val="008DA3"/>
              </a:buClr>
              <a:buFont typeface="Verdana" panose="020B0604030504040204" pitchFamily="34" charset="0"/>
              <a:buChar char="–"/>
              <a:defRPr sz="14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rgbClr val="008DA3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F8373D5-0647-4C38-849B-9017B0C3A2E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36894" y="2581930"/>
            <a:ext cx="3590089" cy="2559169"/>
          </a:xfrm>
          <a:prstGeom prst="rect">
            <a:avLst/>
          </a:prstGeom>
        </p:spPr>
      </p:pic>
      <p:pic>
        <p:nvPicPr>
          <p:cNvPr id="3074" name="Picture 2" descr="Image result for fingerprint icon">
            <a:extLst>
              <a:ext uri="{FF2B5EF4-FFF2-40B4-BE49-F238E27FC236}">
                <a16:creationId xmlns:a16="http://schemas.microsoft.com/office/drawing/2014/main" id="{16870EA3-E86A-4B50-83E2-FE556FF15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232693" y="1295895"/>
            <a:ext cx="1813145" cy="1813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740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1209</Words>
  <Application>Microsoft Macintosh PowerPoint</Application>
  <PresentationFormat>Widescreen</PresentationFormat>
  <Paragraphs>217</Paragraphs>
  <Slides>35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Calibri Light</vt:lpstr>
      <vt:lpstr>Courier New</vt:lpstr>
      <vt:lpstr>Verdana</vt:lpstr>
      <vt:lpstr>Wingdings</vt:lpstr>
      <vt:lpstr>Office Theme</vt:lpstr>
      <vt:lpstr>Looking at Security</vt:lpstr>
      <vt:lpstr>Contents</vt:lpstr>
      <vt:lpstr>IT</vt:lpstr>
      <vt:lpstr>OT</vt:lpstr>
      <vt:lpstr>Security</vt:lpstr>
      <vt:lpstr>Use of Technology in the workplace (IT)</vt:lpstr>
      <vt:lpstr>Operational Understanding (IT)</vt:lpstr>
      <vt:lpstr>Correct use of technology (IT)</vt:lpstr>
      <vt:lpstr>Operational Understanding (OT)</vt:lpstr>
      <vt:lpstr>Use of Technology in the workplace (OT)</vt:lpstr>
      <vt:lpstr>Correct use of technology (OT)</vt:lpstr>
      <vt:lpstr>Historic Approaches</vt:lpstr>
      <vt:lpstr>Slow Developments ?</vt:lpstr>
      <vt:lpstr>Use of technology in operation</vt:lpstr>
      <vt:lpstr>Communication</vt:lpstr>
      <vt:lpstr>Attack Opportunities</vt:lpstr>
      <vt:lpstr>Interfaces</vt:lpstr>
      <vt:lpstr>Physical Domain</vt:lpstr>
      <vt:lpstr>Attack Surfaces</vt:lpstr>
      <vt:lpstr>Attack Surfaces operational technology</vt:lpstr>
      <vt:lpstr>Impact of such actions</vt:lpstr>
      <vt:lpstr>Impact of attacks on OT</vt:lpstr>
      <vt:lpstr>Introducing IIoT and Interconnectivity</vt:lpstr>
      <vt:lpstr>Attack Surface Revisited</vt:lpstr>
      <vt:lpstr>International cyber threats continue to rise</vt:lpstr>
      <vt:lpstr>… as they are becoming simpler</vt:lpstr>
      <vt:lpstr>…and cheaper</vt:lpstr>
      <vt:lpstr>Product supply chains are complex &amp; weak</vt:lpstr>
      <vt:lpstr>PowerPoint Presentation</vt:lpstr>
      <vt:lpstr>IoT Code of Practice – Consumer Devices</vt:lpstr>
      <vt:lpstr>Mitigation</vt:lpstr>
      <vt:lpstr>Security from the start</vt:lpstr>
      <vt:lpstr>Chip based security solutions are evolving</vt:lpstr>
      <vt:lpstr>Legacy software development flows also need to evolve</vt:lpstr>
      <vt:lpstr>Organizational Based Security Contexts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Looking at Security</dc:title>
  <dc:creator>Jaymie Phillips</dc:creator>
  <cp:lastModifiedBy>Jaymie Phillips</cp:lastModifiedBy>
  <cp:revision>3</cp:revision>
  <dcterms:created xsi:type="dcterms:W3CDTF">2021-11-26T09:36:24Z</dcterms:created>
  <dcterms:modified xsi:type="dcterms:W3CDTF">2021-11-26T14:45:55Z</dcterms:modified>
</cp:coreProperties>
</file>