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40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9" r:id="rId6"/>
    <p:sldId id="257" r:id="rId7"/>
    <p:sldId id="260" r:id="rId8"/>
    <p:sldId id="258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dis Richardson (2028001)" userId="23f7161b-aeeb-4242-bf86-f281bd79f1ea" providerId="ADAL" clId="{7877DC2A-177D-4C97-B491-FF2B8E030584}"/>
    <pc:docChg chg="modSld">
      <pc:chgData name="Addis Richardson (2028001)" userId="23f7161b-aeeb-4242-bf86-f281bd79f1ea" providerId="ADAL" clId="{7877DC2A-177D-4C97-B491-FF2B8E030584}" dt="2022-04-14T00:07:30.046" v="0" actId="20577"/>
      <pc:docMkLst>
        <pc:docMk/>
      </pc:docMkLst>
      <pc:sldChg chg="modSp mod">
        <pc:chgData name="Addis Richardson (2028001)" userId="23f7161b-aeeb-4242-bf86-f281bd79f1ea" providerId="ADAL" clId="{7877DC2A-177D-4C97-B491-FF2B8E030584}" dt="2022-04-14T00:07:30.046" v="0" actId="20577"/>
        <pc:sldMkLst>
          <pc:docMk/>
          <pc:sldMk cId="3972642576" sldId="260"/>
        </pc:sldMkLst>
        <pc:spChg chg="mod">
          <ac:chgData name="Addis Richardson (2028001)" userId="23f7161b-aeeb-4242-bf86-f281bd79f1ea" providerId="ADAL" clId="{7877DC2A-177D-4C97-B491-FF2B8E030584}" dt="2022-04-14T00:07:30.046" v="0" actId="20577"/>
          <ac:spMkLst>
            <pc:docMk/>
            <pc:sldMk cId="3972642576" sldId="260"/>
            <ac:spMk id="2" creationId="{F4480DAD-30FE-4C86-9C81-495661668944}"/>
          </ac:spMkLst>
        </pc:spChg>
      </pc:sldChg>
    </pc:docChg>
  </pc:docChgLst>
  <pc:docChgLst>
    <pc:chgData name="Addis" userId="23f7161b-aeeb-4242-bf86-f281bd79f1ea" providerId="ADAL" clId="{7877DC2A-177D-4C97-B491-FF2B8E030584}"/>
    <pc:docChg chg="modSld">
      <pc:chgData name="Addis" userId="23f7161b-aeeb-4242-bf86-f281bd79f1ea" providerId="ADAL" clId="{7877DC2A-177D-4C97-B491-FF2B8E030584}" dt="2022-03-24T18:22:39.210" v="69" actId="20577"/>
      <pc:docMkLst>
        <pc:docMk/>
      </pc:docMkLst>
      <pc:sldChg chg="modSp mod">
        <pc:chgData name="Addis" userId="23f7161b-aeeb-4242-bf86-f281bd79f1ea" providerId="ADAL" clId="{7877DC2A-177D-4C97-B491-FF2B8E030584}" dt="2022-03-24T18:22:39.210" v="69" actId="20577"/>
        <pc:sldMkLst>
          <pc:docMk/>
          <pc:sldMk cId="306700942" sldId="256"/>
        </pc:sldMkLst>
        <pc:spChg chg="mod">
          <ac:chgData name="Addis" userId="23f7161b-aeeb-4242-bf86-f281bd79f1ea" providerId="ADAL" clId="{7877DC2A-177D-4C97-B491-FF2B8E030584}" dt="2022-03-24T18:22:39.210" v="69" actId="20577"/>
          <ac:spMkLst>
            <pc:docMk/>
            <pc:sldMk cId="306700942" sldId="256"/>
            <ac:spMk id="2" creationId="{1129B41E-FC51-4047-9C2D-7FA6782DAFEB}"/>
          </ac:spMkLst>
        </pc:spChg>
      </pc:sldChg>
    </pc:docChg>
  </pc:docChgLst>
  <pc:docChgLst>
    <pc:chgData name="Addis Richardson" userId="23f7161b-aeeb-4242-bf86-f281bd79f1ea" providerId="ADAL" clId="{7877DC2A-177D-4C97-B491-FF2B8E030584}"/>
    <pc:docChg chg="custSel modSld">
      <pc:chgData name="Addis Richardson" userId="23f7161b-aeeb-4242-bf86-f281bd79f1ea" providerId="ADAL" clId="{7877DC2A-177D-4C97-B491-FF2B8E030584}" dt="2022-04-03T14:59:42.160" v="859" actId="27636"/>
      <pc:docMkLst>
        <pc:docMk/>
      </pc:docMkLst>
      <pc:sldChg chg="modSp mod">
        <pc:chgData name="Addis Richardson" userId="23f7161b-aeeb-4242-bf86-f281bd79f1ea" providerId="ADAL" clId="{7877DC2A-177D-4C97-B491-FF2B8E030584}" dt="2022-04-03T14:00:06.892" v="58"/>
        <pc:sldMkLst>
          <pc:docMk/>
          <pc:sldMk cId="306700942" sldId="256"/>
        </pc:sldMkLst>
        <pc:spChg chg="mod">
          <ac:chgData name="Addis Richardson" userId="23f7161b-aeeb-4242-bf86-f281bd79f1ea" providerId="ADAL" clId="{7877DC2A-177D-4C97-B491-FF2B8E030584}" dt="2022-04-03T14:00:06.892" v="58"/>
          <ac:spMkLst>
            <pc:docMk/>
            <pc:sldMk cId="306700942" sldId="256"/>
            <ac:spMk id="2" creationId="{1129B41E-FC51-4047-9C2D-7FA6782DAFEB}"/>
          </ac:spMkLst>
        </pc:spChg>
      </pc:sldChg>
      <pc:sldChg chg="modSp mod">
        <pc:chgData name="Addis Richardson" userId="23f7161b-aeeb-4242-bf86-f281bd79f1ea" providerId="ADAL" clId="{7877DC2A-177D-4C97-B491-FF2B8E030584}" dt="2022-04-03T14:59:42.160" v="859" actId="27636"/>
        <pc:sldMkLst>
          <pc:docMk/>
          <pc:sldMk cId="3972642576" sldId="260"/>
        </pc:sldMkLst>
        <pc:spChg chg="mod">
          <ac:chgData name="Addis Richardson" userId="23f7161b-aeeb-4242-bf86-f281bd79f1ea" providerId="ADAL" clId="{7877DC2A-177D-4C97-B491-FF2B8E030584}" dt="2022-04-03T14:59:42.160" v="859" actId="27636"/>
          <ac:spMkLst>
            <pc:docMk/>
            <pc:sldMk cId="3972642576" sldId="260"/>
            <ac:spMk id="2" creationId="{F4480DAD-30FE-4C86-9C81-49566166894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A259BEA-82BC-4476-91F2-380E77DBADB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9DE9C3-2AB8-44E5-BCFE-5DD42DFC56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D7858F-6309-4F09-BEA0-6CBF97E55806}" type="datetimeFigureOut">
              <a:rPr lang="en-US" smtClean="0"/>
              <a:t>4/14/2022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1B971B-9BC3-41DB-91DC-F03F5C808D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A0720E-F4E2-435B-A885-9194BA30267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8AE00-5498-4F06-8655-F21703489BC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420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53C5D-CD12-6D4C-A980-0612968271E2}" type="datetimeFigureOut">
              <a:rPr lang="en-US" smtClean="0"/>
              <a:t>4/14/2022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167F0-0840-1348-BFE4-C6298BBC06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904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2000"/>
                  <a:hueMod val="108000"/>
                  <a:satMod val="164000"/>
                  <a:lumMod val="69000"/>
                </a:schemeClr>
                <a:schemeClr val="dk2">
                  <a:tint val="96000"/>
                  <a:hueMod val="90000"/>
                  <a:satMod val="130000"/>
                  <a:lumMod val="134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10"/>
          <p:cNvSpPr/>
          <p:nvPr/>
        </p:nvSpPr>
        <p:spPr>
          <a:xfrm>
            <a:off x="322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Oval 11"/>
          <p:cNvSpPr/>
          <p:nvPr/>
        </p:nvSpPr>
        <p:spPr>
          <a:xfrm>
            <a:off x="175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Oval 12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Oval 13"/>
          <p:cNvSpPr/>
          <p:nvPr/>
        </p:nvSpPr>
        <p:spPr>
          <a:xfrm>
            <a:off x="7999412" y="-2373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5" name="Oval 14"/>
          <p:cNvSpPr/>
          <p:nvPr/>
        </p:nvSpPr>
        <p:spPr>
          <a:xfrm>
            <a:off x="8609012" y="5874054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Freeform 5"/>
          <p:cNvSpPr>
            <a:spLocks noEditPoints="1"/>
          </p:cNvSpPr>
          <p:nvPr/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 userDrawn="1"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 userDrawn="1"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 userDrawn="1"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75D0B1B9-C7DF-F64A-B488-12B3D5090923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72730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1EE2-1449-2741-9D08-61623EFC2A0E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73622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F7560-49B8-714F-A7F1-D946D3E64C23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08194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9237C-03C9-D843-906B-96D98C6B2D61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9578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ullets as Icons 5X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B480622-FB8F-493B-9965-971B07D752E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913" y="1748812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2C5BC223-8B87-4685-A901-71B07847E4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92913" y="2561156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2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1AE3DDF2-FC22-4381-9763-408FEF9648B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92913" y="3373501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3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6170A2BF-28BF-4B27-B92D-B1423601B76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792913" y="4185846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4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2DB1D08C-9D26-4EC5-B935-D6A265A2A6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792913" y="4998190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6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D2BD-1F35-9841-A6BF-76BE540EE01F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DDAF6ED-5E16-4D29-98B7-FB80DB3AAFEC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870575" y="1840504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1" name="Picture Placeholder 13">
            <a:extLst>
              <a:ext uri="{FF2B5EF4-FFF2-40B4-BE49-F238E27FC236}">
                <a16:creationId xmlns:a16="http://schemas.microsoft.com/office/drawing/2014/main" id="{8C305CB7-F303-430E-951A-7FC6F97062AA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870575" y="2652849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2" name="Picture Placeholder 13">
            <a:extLst>
              <a:ext uri="{FF2B5EF4-FFF2-40B4-BE49-F238E27FC236}">
                <a16:creationId xmlns:a16="http://schemas.microsoft.com/office/drawing/2014/main" id="{84D427E5-ED69-4A46-A9B7-F4DC4466F320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70575" y="3465194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4" name="Picture Placeholder 13">
            <a:extLst>
              <a:ext uri="{FF2B5EF4-FFF2-40B4-BE49-F238E27FC236}">
                <a16:creationId xmlns:a16="http://schemas.microsoft.com/office/drawing/2014/main" id="{3DDA902F-61D6-4F1C-86C6-D1F5584AE8B3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870575" y="4277539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6" name="Picture Placeholder 13">
            <a:extLst>
              <a:ext uri="{FF2B5EF4-FFF2-40B4-BE49-F238E27FC236}">
                <a16:creationId xmlns:a16="http://schemas.microsoft.com/office/drawing/2014/main" id="{D8B6871A-9C69-4437-A5AD-A0400BAF2C6D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870575" y="5089882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296259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Vertical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val 30">
            <a:extLst>
              <a:ext uri="{FF2B5EF4-FFF2-40B4-BE49-F238E27FC236}">
                <a16:creationId xmlns:a16="http://schemas.microsoft.com/office/drawing/2014/main" id="{B8ACAEC3-8D8C-3848-8630-7A0DFF3F6116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3702940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CC12BEA0-F502-0646-A370-7ECF194608D0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865103" y="386983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58C6160-632A-B540-A7E5-81F40CEC1FE7}"/>
              </a:ext>
            </a:extLst>
          </p:cNvPr>
          <p:cNvSpPr>
            <a:spLocks noChangeAspect="1"/>
          </p:cNvSpPr>
          <p:nvPr userDrawn="1"/>
        </p:nvSpPr>
        <p:spPr>
          <a:xfrm>
            <a:off x="6287247" y="370677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EB2FEBB6-C1E0-0D47-8CCC-05EE2F75659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6452271" y="387367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215E544-9553-AC42-B5C3-F7AE9AD6D815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79931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76E934A-C634-DF4D-992A-6E01917693AD}"/>
              </a:ext>
            </a:extLst>
          </p:cNvPr>
          <p:cNvSpPr>
            <a:spLocks noChangeAspect="1"/>
          </p:cNvSpPr>
          <p:nvPr userDrawn="1"/>
        </p:nvSpPr>
        <p:spPr>
          <a:xfrm>
            <a:off x="6289119" y="79931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4F40A-5592-5744-BFD7-61B04D70BFE7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627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723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8E97E18E-0E31-B542-9578-D6E4DCD84680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96621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7602DDF7-46BD-6045-BDB0-45F47B0B6A9C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965277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</p:spTree>
    <p:extLst>
      <p:ext uri="{BB962C8B-B14F-4D97-AF65-F5344CB8AC3E}">
        <p14:creationId xmlns:p14="http://schemas.microsoft.com/office/powerpoint/2010/main" val="1820464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>
            <a:extLst>
              <a:ext uri="{FF2B5EF4-FFF2-40B4-BE49-F238E27FC236}">
                <a16:creationId xmlns:a16="http://schemas.microsoft.com/office/drawing/2014/main" id="{86F73ED6-3B3B-5A45-912C-FCFD7D53593C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3702940"/>
            <a:ext cx="1261872" cy="1261872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B5971407-B12A-EE45-895D-769807DFC767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865103" y="386983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36215321-76D7-AD41-B779-DE347C617DB3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3706777"/>
            <a:ext cx="1261872" cy="126187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E61684B2-1403-BD44-80B1-6A5C0D0A3C67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6454143" y="387367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3B87B079-A5F0-D34B-90BD-17403B51EF47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799317"/>
            <a:ext cx="1261872" cy="126187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67169BE7-153A-034D-B3C8-A226C22DE09C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799317"/>
            <a:ext cx="1261872" cy="126187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604C6493-8619-1749-A32C-8C1C4E87533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96621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25A905-577F-154D-BA89-4F485EEBC4BD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965277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7F711-7020-994E-A797-D04033A0CF12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627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723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325413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 Icon Bullet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val 28">
            <a:extLst>
              <a:ext uri="{FF2B5EF4-FFF2-40B4-BE49-F238E27FC236}">
                <a16:creationId xmlns:a16="http://schemas.microsoft.com/office/drawing/2014/main" id="{3B87B079-A5F0-D34B-90BD-17403B51EF47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2234226"/>
            <a:ext cx="1261872" cy="126187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67169BE7-153A-034D-B3C8-A226C22DE09C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2234226"/>
            <a:ext cx="1261872" cy="126187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604C6493-8619-1749-A32C-8C1C4E87533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2401122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25A905-577F-154D-BA89-4F485EEBC4BD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240018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7F711-7020-994E-A797-D04033A0CF12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3785996"/>
            <a:ext cx="2325688" cy="150345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3785996"/>
            <a:ext cx="2325688" cy="150345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2465061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val 31">
            <a:extLst>
              <a:ext uri="{FF2B5EF4-FFF2-40B4-BE49-F238E27FC236}">
                <a16:creationId xmlns:a16="http://schemas.microsoft.com/office/drawing/2014/main" id="{F625DE42-6A2A-D745-B1F8-2AF2793533BE}"/>
              </a:ext>
            </a:extLst>
          </p:cNvPr>
          <p:cNvSpPr>
            <a:spLocks noChangeAspect="1"/>
          </p:cNvSpPr>
          <p:nvPr userDrawn="1"/>
        </p:nvSpPr>
        <p:spPr>
          <a:xfrm>
            <a:off x="8404601" y="3981394"/>
            <a:ext cx="1042415" cy="1042415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A87D37E3-62A9-1F44-8520-EBED16BF1C0F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535100" y="4123125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75F8797D-AFBD-534A-AC82-DE2B7BAECE83}"/>
              </a:ext>
            </a:extLst>
          </p:cNvPr>
          <p:cNvSpPr>
            <a:spLocks noChangeAspect="1"/>
          </p:cNvSpPr>
          <p:nvPr userDrawn="1"/>
        </p:nvSpPr>
        <p:spPr>
          <a:xfrm>
            <a:off x="8404601" y="1932281"/>
            <a:ext cx="1042415" cy="104241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EFE809D2-16A3-B143-BC10-FEC397E62C62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8535100" y="2074012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9370-372E-0846-B090-5E6EF97A3B62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89670" y="1840992"/>
            <a:ext cx="2095046" cy="1225056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19533" y="1840992"/>
            <a:ext cx="2095046" cy="1225056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89670" y="3891529"/>
            <a:ext cx="2095046" cy="1222144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519533" y="3891529"/>
            <a:ext cx="2095046" cy="1222144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3963115-25B3-494B-9A13-AC92EFE94C09}"/>
              </a:ext>
            </a:extLst>
          </p:cNvPr>
          <p:cNvSpPr>
            <a:spLocks noChangeAspect="1"/>
          </p:cNvSpPr>
          <p:nvPr userDrawn="1"/>
        </p:nvSpPr>
        <p:spPr>
          <a:xfrm>
            <a:off x="5070995" y="1932281"/>
            <a:ext cx="1042415" cy="104241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3C759269-D6E6-2B41-8BEE-8B5AFB809B6A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01494" y="2074012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3E569D5-DC38-7C46-95CD-ACFBFBF591A2}"/>
              </a:ext>
            </a:extLst>
          </p:cNvPr>
          <p:cNvSpPr>
            <a:spLocks noChangeAspect="1"/>
          </p:cNvSpPr>
          <p:nvPr userDrawn="1"/>
        </p:nvSpPr>
        <p:spPr>
          <a:xfrm>
            <a:off x="5070995" y="3981394"/>
            <a:ext cx="1042415" cy="1042415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E8396DFD-D667-2648-9BE4-6237690F7999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201494" y="4123125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</p:spTree>
    <p:extLst>
      <p:ext uri="{BB962C8B-B14F-4D97-AF65-F5344CB8AC3E}">
        <p14:creationId xmlns:p14="http://schemas.microsoft.com/office/powerpoint/2010/main" val="2929901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23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15A5A73-8E13-4E38-8362-0A09BA9441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58861" y="478881"/>
            <a:ext cx="5582675" cy="5908526"/>
          </a:xfrm>
          <a:custGeom>
            <a:avLst/>
            <a:gdLst>
              <a:gd name="connsiteX0" fmla="*/ 10816 w 5582675"/>
              <a:gd name="connsiteY0" fmla="*/ 0 h 5908526"/>
              <a:gd name="connsiteX1" fmla="*/ 5582675 w 5582675"/>
              <a:gd name="connsiteY1" fmla="*/ 0 h 5908526"/>
              <a:gd name="connsiteX2" fmla="*/ 5582675 w 5582675"/>
              <a:gd name="connsiteY2" fmla="*/ 5908526 h 5908526"/>
              <a:gd name="connsiteX3" fmla="*/ 0 w 5582675"/>
              <a:gd name="connsiteY3" fmla="*/ 5908526 h 5908526"/>
              <a:gd name="connsiteX4" fmla="*/ 30693 w 5582675"/>
              <a:gd name="connsiteY4" fmla="*/ 5722836 h 5908526"/>
              <a:gd name="connsiteX5" fmla="*/ 223682 w 5582675"/>
              <a:gd name="connsiteY5" fmla="*/ 2921544 h 5908526"/>
              <a:gd name="connsiteX6" fmla="*/ 30693 w 5582675"/>
              <a:gd name="connsiteY6" fmla="*/ 120253 h 5908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2675" h="5908526">
                <a:moveTo>
                  <a:pt x="10816" y="0"/>
                </a:moveTo>
                <a:lnTo>
                  <a:pt x="5582675" y="0"/>
                </a:lnTo>
                <a:lnTo>
                  <a:pt x="5582675" y="5908526"/>
                </a:lnTo>
                <a:lnTo>
                  <a:pt x="0" y="5908526"/>
                </a:lnTo>
                <a:lnTo>
                  <a:pt x="30693" y="5722836"/>
                </a:lnTo>
                <a:cubicBezTo>
                  <a:pt x="153771" y="4890115"/>
                  <a:pt x="223682" y="3935837"/>
                  <a:pt x="223682" y="2921544"/>
                </a:cubicBezTo>
                <a:cubicBezTo>
                  <a:pt x="223682" y="1907252"/>
                  <a:pt x="153771" y="952973"/>
                  <a:pt x="30693" y="120253"/>
                </a:cubicBezTo>
                <a:close/>
              </a:path>
            </a:pathLst>
          </a:custGeom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A5200-74F0-9445-8847-A53AA9C11C7B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83431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50BDD93-02DA-4B21-9556-FA8B9894F90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8861" y="478880"/>
            <a:ext cx="5582675" cy="5900239"/>
          </a:xfrm>
          <a:custGeom>
            <a:avLst/>
            <a:gdLst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0 w 5582675"/>
              <a:gd name="connsiteY4" fmla="*/ 0 h 5900239"/>
              <a:gd name="connsiteX0" fmla="*/ 3501 w 5586176"/>
              <a:gd name="connsiteY0" fmla="*/ 0 h 5900239"/>
              <a:gd name="connsiteX1" fmla="*/ 5586176 w 5586176"/>
              <a:gd name="connsiteY1" fmla="*/ 0 h 5900239"/>
              <a:gd name="connsiteX2" fmla="*/ 5586176 w 5586176"/>
              <a:gd name="connsiteY2" fmla="*/ 5900239 h 5900239"/>
              <a:gd name="connsiteX3" fmla="*/ 3501 w 5586176"/>
              <a:gd name="connsiteY3" fmla="*/ 5900239 h 5900239"/>
              <a:gd name="connsiteX4" fmla="*/ 0 w 5586176"/>
              <a:gd name="connsiteY4" fmla="*/ 3615600 h 5900239"/>
              <a:gd name="connsiteX5" fmla="*/ 3501 w 5586176"/>
              <a:gd name="connsiteY5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0 w 5582675"/>
              <a:gd name="connsiteY5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117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117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47299 w 5582675"/>
              <a:gd name="connsiteY5" fmla="*/ 24756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11739 w 5582675"/>
              <a:gd name="connsiteY4" fmla="*/ 5647600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52379 w 5582675"/>
              <a:gd name="connsiteY4" fmla="*/ 5647600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82675" h="5900239">
                <a:moveTo>
                  <a:pt x="0" y="0"/>
                </a:moveTo>
                <a:lnTo>
                  <a:pt x="5582675" y="0"/>
                </a:lnTo>
                <a:lnTo>
                  <a:pt x="5582675" y="5900239"/>
                </a:lnTo>
                <a:lnTo>
                  <a:pt x="0" y="5900239"/>
                </a:lnTo>
                <a:cubicBezTo>
                  <a:pt x="14285" y="5817931"/>
                  <a:pt x="34284" y="5741338"/>
                  <a:pt x="42854" y="5653315"/>
                </a:cubicBezTo>
                <a:cubicBezTo>
                  <a:pt x="145724" y="4908883"/>
                  <a:pt x="181919" y="4332092"/>
                  <a:pt x="220019" y="3442880"/>
                </a:cubicBezTo>
                <a:cubicBezTo>
                  <a:pt x="221712" y="2333747"/>
                  <a:pt x="182766" y="1285573"/>
                  <a:pt x="47299" y="247560"/>
                </a:cubicBez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23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A5200-74F0-9445-8847-A53AA9C11C7B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977307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7C1C-DA5E-F743-826B-CB70C940D4E6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7171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10E4C-E478-1D40-94DF-17D7429B053A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5993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9061-1D22-724D-9508-7BAEAF287353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26480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9061-1D22-724D-9508-7BAEAF287353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5C1B7F-CD73-441E-89FC-46AA9E8B519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64150" y="2406650"/>
            <a:ext cx="8663700" cy="3477682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529742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5E0F-8980-D24A-B2F9-0C7A13C6A6DE}" type="datetime1">
              <a:rPr lang="en-US" noProof="0" smtClean="0"/>
              <a:t>4/14/2022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19229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8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6ACA6CA-E140-824D-8E8B-5CC5036BDBAE}" type="datetime1">
              <a:rPr lang="en-US" noProof="0" smtClean="0"/>
              <a:pPr/>
              <a:t>4/14/2022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endParaRPr lang="en-US" noProof="0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63915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59" r:id="rId4"/>
    <p:sldLayoutId id="2147483860" r:id="rId5"/>
    <p:sldLayoutId id="2147483861" r:id="rId6"/>
    <p:sldLayoutId id="2147483862" r:id="rId7"/>
    <p:sldLayoutId id="2147483864" r:id="rId8"/>
    <p:sldLayoutId id="2147483863" r:id="rId9"/>
    <p:sldLayoutId id="2147483858" r:id="rId10"/>
    <p:sldLayoutId id="2147483865" r:id="rId11"/>
    <p:sldLayoutId id="2147483844" r:id="rId12"/>
    <p:sldLayoutId id="2147483845" r:id="rId13"/>
    <p:sldLayoutId id="2147483846" r:id="rId14"/>
    <p:sldLayoutId id="2147483866" r:id="rId15"/>
    <p:sldLayoutId id="2147483847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9B41E-FC51-4047-9C2D-7FA6782DAF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272" y="479394"/>
            <a:ext cx="11248007" cy="5877018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				RESEARCH PROPOSAL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NAME: ADDIS RICHARDSON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MODULE: DIGITAL SKILLS &amp; RESEARCH METHODS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CODE: BMSW4003_BIRM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STUDENT ID: 2028001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Lecturer name: Rebecca Kavanagh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Title:  HOW DO WE USE TECHNOLOGY TO 							   COLLABORATE AT UWTSD</a:t>
            </a:r>
            <a:br>
              <a:rPr lang="en-US" sz="3600" dirty="0">
                <a:solidFill>
                  <a:schemeClr val="bg1"/>
                </a:solidFill>
              </a:rPr>
            </a:br>
            <a:br>
              <a:rPr lang="en-US" sz="3600" dirty="0">
                <a:solidFill>
                  <a:schemeClr val="bg1"/>
                </a:solidFill>
              </a:rPr>
            </a:br>
            <a:endParaRPr 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00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639" y="523783"/>
            <a:ext cx="10910656" cy="1757777"/>
          </a:xfrm>
        </p:spPr>
        <p:txBody>
          <a:bodyPr/>
          <a:lstStyle/>
          <a:p>
            <a:pPr algn="ctr"/>
            <a:r>
              <a:rPr lang="en-US" dirty="0"/>
              <a:t>OUTLINE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4480DAD-30FE-4C86-9C81-49566166894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2281560"/>
            <a:ext cx="12192000" cy="4576440"/>
          </a:xfrm>
        </p:spPr>
        <p:txBody>
          <a:bodyPr>
            <a:normAutofit fontScale="62500" lnSpcReduction="20000"/>
          </a:bodyPr>
          <a:lstStyle/>
          <a:p>
            <a:pPr marL="571500" indent="-571500" algn="l">
              <a:buFont typeface="Wingdings" panose="05000000000000000000" pitchFamily="2" charset="2"/>
              <a:buChar char="§"/>
            </a:pPr>
            <a:endParaRPr lang="en-US" sz="3200" dirty="0">
              <a:solidFill>
                <a:srgbClr val="0070C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en-US" sz="3200" dirty="0">
              <a:solidFill>
                <a:srgbClr val="0070C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en-US" sz="3200" dirty="0">
              <a:solidFill>
                <a:srgbClr val="0070C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US" sz="5800" dirty="0">
                <a:solidFill>
                  <a:srgbClr val="0070C0"/>
                </a:solidFill>
              </a:rPr>
              <a:t>Introduction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US" sz="5800" dirty="0">
                <a:solidFill>
                  <a:srgbClr val="0070C0"/>
                </a:solidFill>
              </a:rPr>
              <a:t>Research question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US" sz="5800" dirty="0">
                <a:solidFill>
                  <a:srgbClr val="0070C0"/>
                </a:solidFill>
              </a:rPr>
              <a:t>Literature on online collaboration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US" sz="5800" dirty="0">
                <a:solidFill>
                  <a:srgbClr val="0070C0"/>
                </a:solidFill>
              </a:rPr>
              <a:t>Research method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US" sz="5800" dirty="0">
                <a:solidFill>
                  <a:srgbClr val="0070C0"/>
                </a:solidFill>
              </a:rPr>
              <a:t>Hypothesis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US" sz="5800" dirty="0">
                <a:solidFill>
                  <a:srgbClr val="0070C0"/>
                </a:solidFill>
              </a:rPr>
              <a:t>References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endParaRPr lang="en-US" sz="3600" dirty="0">
              <a:solidFill>
                <a:srgbClr val="0070C0"/>
              </a:solidFill>
            </a:endParaRPr>
          </a:p>
          <a:p>
            <a:pPr marL="571500" indent="-571500">
              <a:buFont typeface="Wingdings" panose="05000000000000000000" pitchFamily="2" charset="2"/>
              <a:buChar char="§"/>
            </a:pP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203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639" y="523783"/>
            <a:ext cx="10910656" cy="1705611"/>
          </a:xfrm>
        </p:spPr>
        <p:txBody>
          <a:bodyPr/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4480DAD-30FE-4C86-9C81-49566166894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2317630"/>
            <a:ext cx="12140241" cy="4540370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Question: Which digital tool is commonly used for collaboration at UWTSD?</a:t>
            </a:r>
          </a:p>
          <a:p>
            <a:r>
              <a:rPr lang="en-US" sz="3600" dirty="0">
                <a:solidFill>
                  <a:srgbClr val="0070C0"/>
                </a:solidFill>
              </a:rPr>
              <a:t>Technology has become an integral part in teaching and learning facilitating collaboration between students and lecturers with the help of digital tools.</a:t>
            </a:r>
          </a:p>
          <a:p>
            <a:r>
              <a:rPr lang="en-US" sz="3600" dirty="0">
                <a:solidFill>
                  <a:srgbClr val="0070C0"/>
                </a:solidFill>
              </a:rPr>
              <a:t>The commonly used digital tool at UWTSD is Microsoft teams.</a:t>
            </a:r>
          </a:p>
          <a:p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639" y="523783"/>
            <a:ext cx="10910656" cy="1705611"/>
          </a:xfrm>
        </p:spPr>
        <p:txBody>
          <a:bodyPr/>
          <a:lstStyle/>
          <a:p>
            <a:pPr algn="ctr"/>
            <a:r>
              <a:rPr lang="en-US" dirty="0"/>
              <a:t>RESEARCH QUESTIONS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4480DAD-30FE-4C86-9C81-49566166894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2317630"/>
            <a:ext cx="12140241" cy="4540370"/>
          </a:xfrm>
        </p:spPr>
        <p:txBody>
          <a:bodyPr>
            <a:normAutofit fontScale="55000" lnSpcReduction="20000"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RQ1: Do you use WhatsApp more than other digital tools to collaborate with peers or colleagues? Yes or No  </a:t>
            </a:r>
          </a:p>
          <a:p>
            <a:endParaRPr lang="en-US" sz="3200" b="1" dirty="0">
              <a:solidFill>
                <a:srgbClr val="0070C0"/>
              </a:solidFill>
            </a:endParaRPr>
          </a:p>
          <a:p>
            <a:r>
              <a:rPr lang="en-US" sz="3200" b="1" dirty="0">
                <a:solidFill>
                  <a:srgbClr val="0070C0"/>
                </a:solidFill>
              </a:rPr>
              <a:t>RQ2: Rank these applications in order according to show frequently you use them to collaborate with others.(most frequent at the top)</a:t>
            </a:r>
          </a:p>
          <a:p>
            <a:r>
              <a:rPr lang="en-US" sz="3200" b="1" dirty="0">
                <a:solidFill>
                  <a:srgbClr val="0070C0"/>
                </a:solidFill>
              </a:rPr>
              <a:t>MS Teams</a:t>
            </a:r>
          </a:p>
          <a:p>
            <a:r>
              <a:rPr lang="en-US" sz="3200" b="1" dirty="0">
                <a:solidFill>
                  <a:srgbClr val="0070C0"/>
                </a:solidFill>
              </a:rPr>
              <a:t>One drive</a:t>
            </a:r>
          </a:p>
          <a:p>
            <a:r>
              <a:rPr lang="en-US" sz="3200" b="1" dirty="0">
                <a:solidFill>
                  <a:srgbClr val="0070C0"/>
                </a:solidFill>
              </a:rPr>
              <a:t>WhatsApp</a:t>
            </a:r>
          </a:p>
          <a:p>
            <a:r>
              <a:rPr lang="en-US" sz="3200" b="1" dirty="0">
                <a:solidFill>
                  <a:srgbClr val="0070C0"/>
                </a:solidFill>
              </a:rPr>
              <a:t>MS Word</a:t>
            </a:r>
          </a:p>
          <a:p>
            <a:r>
              <a:rPr lang="en-US" sz="3200" b="1" dirty="0">
                <a:solidFill>
                  <a:srgbClr val="0070C0"/>
                </a:solidFill>
              </a:rPr>
              <a:t>Moodle</a:t>
            </a:r>
          </a:p>
          <a:p>
            <a:endParaRPr lang="en-US" sz="3200" b="1" dirty="0">
              <a:solidFill>
                <a:srgbClr val="0070C0"/>
              </a:solidFill>
            </a:endParaRPr>
          </a:p>
          <a:p>
            <a:r>
              <a:rPr lang="en-US" sz="3200" b="1" dirty="0">
                <a:solidFill>
                  <a:srgbClr val="0070C0"/>
                </a:solidFill>
              </a:rPr>
              <a:t>RQ3: I use WhatsApp more than I use MS Teams for collaborate with others?</a:t>
            </a:r>
          </a:p>
          <a:p>
            <a:r>
              <a:rPr lang="en-US" sz="3200" b="1" dirty="0">
                <a:solidFill>
                  <a:srgbClr val="0070C0"/>
                </a:solidFill>
              </a:rPr>
              <a:t>Strongly Agree     Agree        Disagree        Strongly Disagree </a:t>
            </a:r>
          </a:p>
          <a:p>
            <a:r>
              <a:rPr lang="en-US" sz="3200" b="1" dirty="0">
                <a:solidFill>
                  <a:srgbClr val="0070C0"/>
                </a:solidFill>
              </a:rPr>
              <a:t>(CIRCLE ONE RESPONSE)</a:t>
            </a:r>
          </a:p>
          <a:p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642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639" y="523783"/>
            <a:ext cx="10910656" cy="1757777"/>
          </a:xfrm>
        </p:spPr>
        <p:txBody>
          <a:bodyPr/>
          <a:lstStyle/>
          <a:p>
            <a:pPr algn="ctr"/>
            <a:r>
              <a:rPr lang="en-US" dirty="0"/>
              <a:t>EXISTING LITERATURE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4480DAD-30FE-4C86-9C81-49566166894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2281560"/>
            <a:ext cx="12191999" cy="4576440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2400" dirty="0">
              <a:solidFill>
                <a:srgbClr val="0070C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070C0"/>
                </a:solidFill>
              </a:rPr>
              <a:t>Digital education is the type of education in which instructors and learners (i.e. students) utilize digital technologies to deploy teaching and learning via remote location (</a:t>
            </a:r>
            <a:r>
              <a:rPr lang="en-US" sz="2400" dirty="0" err="1">
                <a:solidFill>
                  <a:srgbClr val="0070C0"/>
                </a:solidFill>
              </a:rPr>
              <a:t>Oriji</a:t>
            </a:r>
            <a:r>
              <a:rPr lang="en-US" sz="2400" dirty="0">
                <a:solidFill>
                  <a:srgbClr val="0070C0"/>
                </a:solidFill>
              </a:rPr>
              <a:t> and Torunarigha,2019).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070C0"/>
                </a:solidFill>
              </a:rPr>
              <a:t>Such an educational process involves instructor and students - who are not in the same location and in which learning can take place in a synchronous or asynchronous context -to exchange instruction via ICT (Renes, 2015). 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070C0"/>
                </a:solidFill>
              </a:rPr>
              <a:t> Some authors (Hawkes and </a:t>
            </a:r>
            <a:r>
              <a:rPr lang="en-US" sz="2400" dirty="0" err="1">
                <a:solidFill>
                  <a:srgbClr val="0070C0"/>
                </a:solidFill>
              </a:rPr>
              <a:t>Cambre</a:t>
            </a:r>
            <a:r>
              <a:rPr lang="en-US" sz="2400" dirty="0">
                <a:solidFill>
                  <a:srgbClr val="0070C0"/>
                </a:solidFill>
              </a:rPr>
              <a:t>, 2000; Knight, 1996) believe that eLearning will make students more involved in the learning process as well as make them participate more actively since they prepare on their own, different from the on-site process that seems to focus more on “spoon-feed” education.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070C0"/>
                </a:solidFill>
              </a:rPr>
              <a:t>In terms of quality of online learning, Ward et al. (2010) and Gómez-Rey et al. (2018) observed that students believe that online lectures were high in quality.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2400" dirty="0">
              <a:solidFill>
                <a:srgbClr val="0070C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401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639" y="523783"/>
            <a:ext cx="10910656" cy="1757777"/>
          </a:xfrm>
        </p:spPr>
        <p:txBody>
          <a:bodyPr/>
          <a:lstStyle/>
          <a:p>
            <a:pPr algn="ctr"/>
            <a:r>
              <a:rPr lang="en-US" dirty="0"/>
              <a:t>RESEARCH METHODOLOGY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4480DAD-30FE-4C86-9C81-49566166894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2281560"/>
            <a:ext cx="12191999" cy="4576440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2400" dirty="0">
              <a:solidFill>
                <a:srgbClr val="0070C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3600" dirty="0">
                <a:solidFill>
                  <a:srgbClr val="0070C0"/>
                </a:solidFill>
              </a:rPr>
              <a:t>The study will adopt qualitative research method 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3600" dirty="0">
                <a:solidFill>
                  <a:srgbClr val="0070C0"/>
                </a:solidFill>
              </a:rPr>
              <a:t>Sampling technique: Simple random sampling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3600" dirty="0">
                <a:solidFill>
                  <a:srgbClr val="0070C0"/>
                </a:solidFill>
              </a:rPr>
              <a:t>Sampling frame: Selected students and lecturers at UWTSD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3600" dirty="0">
                <a:solidFill>
                  <a:srgbClr val="0070C0"/>
                </a:solidFill>
              </a:rPr>
              <a:t>Sampling size: 100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987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639" y="523783"/>
            <a:ext cx="10910656" cy="1757777"/>
          </a:xfrm>
        </p:spPr>
        <p:txBody>
          <a:bodyPr/>
          <a:lstStyle/>
          <a:p>
            <a:pPr algn="ctr"/>
            <a:r>
              <a:rPr lang="en-US" dirty="0"/>
              <a:t>HYPOTHESIS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4480DAD-30FE-4C86-9C81-49566166894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2281560"/>
            <a:ext cx="12191999" cy="4576440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70C0"/>
                </a:solidFill>
              </a:rPr>
              <a:t>HP1: Technology has a direct effect on online collaboration at 					UWTSD.</a:t>
            </a:r>
          </a:p>
          <a:p>
            <a:pPr algn="l"/>
            <a:endParaRPr lang="en-US" sz="2800" dirty="0">
              <a:solidFill>
                <a:srgbClr val="0070C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70C0"/>
                </a:solidFill>
              </a:rPr>
              <a:t>HP2: Digital tools have a significant relationship in collaborative 					activates at UWTSD.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2800" dirty="0">
              <a:solidFill>
                <a:srgbClr val="0070C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70C0"/>
                </a:solidFill>
              </a:rPr>
              <a:t>HP3: Students and lecturers used Microsoft teams to collaborate 				successfully.</a:t>
            </a:r>
          </a:p>
        </p:txBody>
      </p:sp>
    </p:spTree>
    <p:extLst>
      <p:ext uri="{BB962C8B-B14F-4D97-AF65-F5344CB8AC3E}">
        <p14:creationId xmlns:p14="http://schemas.microsoft.com/office/powerpoint/2010/main" val="2463264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639" y="523783"/>
            <a:ext cx="10910656" cy="1757777"/>
          </a:xfrm>
        </p:spPr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4480DAD-30FE-4C86-9C81-49566166894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2281560"/>
            <a:ext cx="12191999" cy="4576439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2000" dirty="0">
              <a:solidFill>
                <a:srgbClr val="0070C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70C0"/>
                </a:solidFill>
              </a:rPr>
              <a:t>Hawkes, M and </a:t>
            </a:r>
            <a:r>
              <a:rPr lang="en-US" sz="2000" dirty="0" err="1">
                <a:solidFill>
                  <a:srgbClr val="0070C0"/>
                </a:solidFill>
              </a:rPr>
              <a:t>Cambre</a:t>
            </a:r>
            <a:r>
              <a:rPr lang="en-US" sz="2000" dirty="0">
                <a:solidFill>
                  <a:srgbClr val="0070C0"/>
                </a:solidFill>
              </a:rPr>
              <a:t>, M (2000) The cost factor. Technological Horizons in Education 28(1): 26. 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70C0"/>
                </a:solidFill>
              </a:rPr>
              <a:t>Knight, P (1996) Assessment for Learning in Higher Education. SEDA Series. London: Kogan Page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000" dirty="0" err="1">
                <a:solidFill>
                  <a:srgbClr val="0070C0"/>
                </a:solidFill>
              </a:rPr>
              <a:t>Oriji</a:t>
            </a:r>
            <a:r>
              <a:rPr lang="en-US" sz="2000" dirty="0">
                <a:solidFill>
                  <a:srgbClr val="0070C0"/>
                </a:solidFill>
              </a:rPr>
              <a:t> A and </a:t>
            </a:r>
            <a:r>
              <a:rPr lang="en-US" sz="2000" dirty="0" err="1">
                <a:solidFill>
                  <a:srgbClr val="0070C0"/>
                </a:solidFill>
              </a:rPr>
              <a:t>Torunarigha</a:t>
            </a:r>
            <a:r>
              <a:rPr lang="en-US" sz="2000" dirty="0">
                <a:solidFill>
                  <a:srgbClr val="0070C0"/>
                </a:solidFill>
              </a:rPr>
              <a:t> YD (2019) Digitized education: examining the challenges of digital immigrant educators in the face of net generation learners. KIU Journal of Social Sciences 5(4): 337–347.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70C0"/>
                </a:solidFill>
              </a:rPr>
              <a:t>Renes, S.L (2015) Increasing access to higher education through e-learning. In: </a:t>
            </a:r>
            <a:r>
              <a:rPr lang="en-US" sz="2000" dirty="0" err="1">
                <a:solidFill>
                  <a:srgbClr val="0070C0"/>
                </a:solidFill>
              </a:rPr>
              <a:t>Gradinarova</a:t>
            </a:r>
            <a:r>
              <a:rPr lang="en-US" sz="2000" dirty="0">
                <a:solidFill>
                  <a:srgbClr val="0070C0"/>
                </a:solidFill>
              </a:rPr>
              <a:t> B (ed) Instructional design, organizational strategy and management. ■■■: </a:t>
            </a:r>
            <a:r>
              <a:rPr lang="en-US" sz="2000" dirty="0" err="1">
                <a:solidFill>
                  <a:srgbClr val="0070C0"/>
                </a:solidFill>
              </a:rPr>
              <a:t>IntechOpen</a:t>
            </a:r>
            <a:r>
              <a:rPr lang="en-US" sz="2000" dirty="0">
                <a:solidFill>
                  <a:srgbClr val="0070C0"/>
                </a:solidFill>
              </a:rPr>
              <a:t>, 347–361.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70C0"/>
                </a:solidFill>
              </a:rPr>
              <a:t>Ward, M.E., Peters, G and Shelley, K (2010) Student and faculty perceptions of the quality of online learning experiences. The International Review of Research in Open and Distributed Learning 11(3): 57–77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2590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741836_Beginning of the year procedures_AAS_v5" id="{51CF042C-A21F-4772-ACB5-34142877F475}" vid="{78ABB5F0-5DDF-4844-A82C-FEADF47C5B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BB3A9A05067164AAED305EB266CE5FF" ma:contentTypeVersion="7" ma:contentTypeDescription="Create a new document." ma:contentTypeScope="" ma:versionID="b066965bc3e156a3675dff3c43fd8430">
  <xsd:schema xmlns:xsd="http://www.w3.org/2001/XMLSchema" xmlns:xs="http://www.w3.org/2001/XMLSchema" xmlns:p="http://schemas.microsoft.com/office/2006/metadata/properties" xmlns:ns3="6b5bd684-8631-4d35-bdcf-c9e38c7d488d" xmlns:ns4="37708af0-49d6-4626-adf7-ee8f7f4cc1b8" targetNamespace="http://schemas.microsoft.com/office/2006/metadata/properties" ma:root="true" ma:fieldsID="733da15ffff9ef6e083f8ab8ef407417" ns3:_="" ns4:_="">
    <xsd:import namespace="6b5bd684-8631-4d35-bdcf-c9e38c7d488d"/>
    <xsd:import namespace="37708af0-49d6-4626-adf7-ee8f7f4cc1b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5bd684-8631-4d35-bdcf-c9e38c7d48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708af0-49d6-4626-adf7-ee8f7f4cc1b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6b5bd684-8631-4d35-bdcf-c9e38c7d488d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1FF72A-51EB-4263-948F-660CCCA37E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b5bd684-8631-4d35-bdcf-c9e38c7d488d"/>
    <ds:schemaRef ds:uri="37708af0-49d6-4626-adf7-ee8f7f4cc1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983CA34-C6E2-49BA-ACFF-78ADEC0C28FA}">
  <ds:schemaRefs>
    <ds:schemaRef ds:uri="http://schemas.openxmlformats.org/package/2006/metadata/core-properties"/>
    <ds:schemaRef ds:uri="http://purl.org/dc/terms/"/>
    <ds:schemaRef ds:uri="6b5bd684-8631-4d35-bdcf-c9e38c7d488d"/>
    <ds:schemaRef ds:uri="http://purl.org/dc/dcmitype/"/>
    <ds:schemaRef ds:uri="37708af0-49d6-4626-adf7-ee8f7f4cc1b8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CB9AE35-8A31-4380-94A6-86E5DFCDD12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Beginning of the year procedures</Template>
  <TotalTime>653</TotalTime>
  <Words>612</Words>
  <Application>Microsoft Office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Wingdings</vt:lpstr>
      <vt:lpstr>Wingdings 3</vt:lpstr>
      <vt:lpstr>Ion Boardroom</vt:lpstr>
      <vt:lpstr>    RESEARCH PROPOSAL   NAME: ADDIS RICHARDSON MODULE: DIGITAL SKILLS &amp; RESEARCH METHODS CODE: BMSW4003_BIRM STUDENT ID: 2028001 Lecturer name: Rebecca Kavanagh Title:  HOW DO WE USE TECHNOLOGY TO           COLLABORATE AT UWTSD  </vt:lpstr>
      <vt:lpstr>OUTLINE</vt:lpstr>
      <vt:lpstr>INTRODUCTION</vt:lpstr>
      <vt:lpstr>RESEARCH QUESTIONS</vt:lpstr>
      <vt:lpstr>EXISTING LITERATURE</vt:lpstr>
      <vt:lpstr>RESEARCH METHODOLOGY</vt:lpstr>
      <vt:lpstr>HYPOTHESIS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RESEARCH PROPOSAL  Title:  HOW DO WE USE TECHNOLOGY TO           COLLABORATE AT UWTSD NAME:  ADDIS MODULE: RESEARCH METHODS STUDENT ID:   </dc:title>
  <dc:creator>Kwadwo Owusu Bempah</dc:creator>
  <cp:lastModifiedBy>Addis Richardson (2028001)</cp:lastModifiedBy>
  <cp:revision>2</cp:revision>
  <dcterms:created xsi:type="dcterms:W3CDTF">2022-03-24T14:29:20Z</dcterms:created>
  <dcterms:modified xsi:type="dcterms:W3CDTF">2022-04-14T00:07:38Z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0x0101008BB3A9A05067164AAED305EB266CE5FF</vt:lpwstr>
  </property>
</Properties>
</file>