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0B4C8-A8A1-244F-A45E-DA41ACF02926}" v="172" dt="2026-03-27T11:34:41.156"/>
    <p1510:client id="{5B92278C-86F6-6679-12BE-22C6E38C74B6}" v="685" dt="2026-03-26T16:37:45.213"/>
    <p1510:client id="{D53064AA-86A0-BE15-8F5B-8759E152EC6A}" v="575" dt="2026-03-27T12:35:26.602"/>
    <p1510:client id="{DBD336F0-A92A-2753-7873-80D010485694}" v="3" dt="2026-03-27T12:37:39.7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898"/>
        <p:guide pos="288"/>
        <p:guide pos="27369"/>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F80B4C8-A8A1-244F-A45E-DA41ACF02926}"/>
    <pc:docChg chg="modSld">
      <pc:chgData name="" userId="" providerId="" clId="Web-{4F80B4C8-A8A1-244F-A45E-DA41ACF02926}" dt="2026-03-27T10:05:44.899" v="0" actId="20577"/>
      <pc:docMkLst>
        <pc:docMk/>
      </pc:docMkLst>
      <pc:sldChg chg="modSp">
        <pc:chgData name="" userId="" providerId="" clId="Web-{4F80B4C8-A8A1-244F-A45E-DA41ACF02926}" dt="2026-03-27T10:05:44.899" v="0" actId="20577"/>
        <pc:sldMkLst>
          <pc:docMk/>
          <pc:sldMk cId="2465510357" sldId="256"/>
        </pc:sldMkLst>
        <pc:spChg chg="mod">
          <ac:chgData name="" userId="" providerId="" clId="Web-{4F80B4C8-A8A1-244F-A45E-DA41ACF02926}" dt="2026-03-27T10:05:44.899" v="0" actId="20577"/>
          <ac:spMkLst>
            <pc:docMk/>
            <pc:sldMk cId="2465510357" sldId="256"/>
            <ac:spMk id="2" creationId="{DA2D9CAF-62E4-A56C-BC72-03583E71A03A}"/>
          </ac:spMkLst>
        </pc:spChg>
      </pc:sldChg>
    </pc:docChg>
  </pc:docChgLst>
  <pc:docChgLst>
    <pc:chgData name="Sintia Ponta Garca Do Rosario (2316842)" userId="S::2316842@student.uwtsd.ac.uk::857b8d7d-e328-4f40-a34f-048dadc3e4ee" providerId="AD" clId="Web-{DFBA4541-309F-3AF5-0EB2-5E7B4A921EC1}"/>
    <pc:docChg chg="modSld">
      <pc:chgData name="Sintia Ponta Garca Do Rosario (2316842)" userId="S::2316842@student.uwtsd.ac.uk::857b8d7d-e328-4f40-a34f-048dadc3e4ee" providerId="AD" clId="Web-{DFBA4541-309F-3AF5-0EB2-5E7B4A921EC1}" dt="2026-03-24T11:51:39.311" v="208" actId="20577"/>
      <pc:docMkLst>
        <pc:docMk/>
      </pc:docMkLst>
      <pc:sldChg chg="modSp">
        <pc:chgData name="Sintia Ponta Garca Do Rosario (2316842)" userId="S::2316842@student.uwtsd.ac.uk::857b8d7d-e328-4f40-a34f-048dadc3e4ee" providerId="AD" clId="Web-{DFBA4541-309F-3AF5-0EB2-5E7B4A921EC1}" dt="2026-03-24T11:50:46.215" v="199" actId="20577"/>
        <pc:sldMkLst>
          <pc:docMk/>
          <pc:sldMk cId="531086080" sldId="261"/>
        </pc:sldMkLst>
        <pc:spChg chg="mod">
          <ac:chgData name="Sintia Ponta Garca Do Rosario (2316842)" userId="S::2316842@student.uwtsd.ac.uk::857b8d7d-e328-4f40-a34f-048dadc3e4ee" providerId="AD" clId="Web-{DFBA4541-309F-3AF5-0EB2-5E7B4A921EC1}" dt="2026-03-24T11:50:00.448" v="189" actId="20577"/>
          <ac:spMkLst>
            <pc:docMk/>
            <pc:sldMk cId="531086080" sldId="261"/>
            <ac:spMk id="2" creationId="{E6EDE4D7-E5DB-5854-2C54-58DE17CBAE7C}"/>
          </ac:spMkLst>
        </pc:spChg>
        <pc:spChg chg="mod">
          <ac:chgData name="Sintia Ponta Garca Do Rosario (2316842)" userId="S::2316842@student.uwtsd.ac.uk::857b8d7d-e328-4f40-a34f-048dadc3e4ee" providerId="AD" clId="Web-{DFBA4541-309F-3AF5-0EB2-5E7B4A921EC1}" dt="2026-03-24T11:50:40.887" v="195" actId="20577"/>
          <ac:spMkLst>
            <pc:docMk/>
            <pc:sldMk cId="531086080" sldId="261"/>
            <ac:spMk id="5" creationId="{925EA422-02CF-EC85-AE1E-9F501EE4E390}"/>
          </ac:spMkLst>
        </pc:spChg>
        <pc:spChg chg="mod">
          <ac:chgData name="Sintia Ponta Garca Do Rosario (2316842)" userId="S::2316842@student.uwtsd.ac.uk::857b8d7d-e328-4f40-a34f-048dadc3e4ee" providerId="AD" clId="Web-{DFBA4541-309F-3AF5-0EB2-5E7B4A921EC1}" dt="2026-03-24T11:50:46.215" v="199" actId="20577"/>
          <ac:spMkLst>
            <pc:docMk/>
            <pc:sldMk cId="531086080" sldId="261"/>
            <ac:spMk id="8" creationId="{F39F00D5-5C38-D6F2-6606-6A41E051B19F}"/>
          </ac:spMkLst>
        </pc:spChg>
        <pc:spChg chg="mod">
          <ac:chgData name="Sintia Ponta Garca Do Rosario (2316842)" userId="S::2316842@student.uwtsd.ac.uk::857b8d7d-e328-4f40-a34f-048dadc3e4ee" providerId="AD" clId="Web-{DFBA4541-309F-3AF5-0EB2-5E7B4A921EC1}" dt="2026-03-24T11:40:37.636" v="97" actId="1076"/>
          <ac:spMkLst>
            <pc:docMk/>
            <pc:sldMk cId="531086080" sldId="261"/>
            <ac:spMk id="11" creationId="{E623E73B-A818-ECAD-449D-B4BA29C89431}"/>
          </ac:spMkLst>
        </pc:spChg>
        <pc:spChg chg="mod">
          <ac:chgData name="Sintia Ponta Garca Do Rosario (2316842)" userId="S::2316842@student.uwtsd.ac.uk::857b8d7d-e328-4f40-a34f-048dadc3e4ee" providerId="AD" clId="Web-{DFBA4541-309F-3AF5-0EB2-5E7B4A921EC1}" dt="2026-03-24T11:48:47.383" v="165" actId="20577"/>
          <ac:spMkLst>
            <pc:docMk/>
            <pc:sldMk cId="531086080" sldId="261"/>
            <ac:spMk id="12" creationId="{0FD3AFCE-81A9-6CA3-7186-12D9C355F948}"/>
          </ac:spMkLst>
        </pc:spChg>
      </pc:sldChg>
      <pc:sldChg chg="addSp delSp modSp">
        <pc:chgData name="Sintia Ponta Garca Do Rosario (2316842)" userId="S::2316842@student.uwtsd.ac.uk::857b8d7d-e328-4f40-a34f-048dadc3e4ee" providerId="AD" clId="Web-{DFBA4541-309F-3AF5-0EB2-5E7B4A921EC1}" dt="2026-03-24T11:51:39.311" v="208" actId="20577"/>
        <pc:sldMkLst>
          <pc:docMk/>
          <pc:sldMk cId="3704231806" sldId="262"/>
        </pc:sldMkLst>
        <pc:spChg chg="mod">
          <ac:chgData name="Sintia Ponta Garca Do Rosario (2316842)" userId="S::2316842@student.uwtsd.ac.uk::857b8d7d-e328-4f40-a34f-048dadc3e4ee" providerId="AD" clId="Web-{DFBA4541-309F-3AF5-0EB2-5E7B4A921EC1}" dt="2026-03-24T11:51:04.200" v="204" actId="20577"/>
          <ac:spMkLst>
            <pc:docMk/>
            <pc:sldMk cId="3704231806" sldId="262"/>
            <ac:spMk id="2" creationId="{79E07BDD-7972-CE5C-3B42-984838EFB6D1}"/>
          </ac:spMkLst>
        </pc:spChg>
        <pc:spChg chg="mod">
          <ac:chgData name="Sintia Ponta Garca Do Rosario (2316842)" userId="S::2316842@student.uwtsd.ac.uk::857b8d7d-e328-4f40-a34f-048dadc3e4ee" providerId="AD" clId="Web-{DFBA4541-309F-3AF5-0EB2-5E7B4A921EC1}" dt="2026-03-24T11:42:56.156" v="132" actId="20577"/>
          <ac:spMkLst>
            <pc:docMk/>
            <pc:sldMk cId="3704231806" sldId="262"/>
            <ac:spMk id="6" creationId="{F6FC9476-361D-6C37-3275-576ADD347D90}"/>
          </ac:spMkLst>
        </pc:spChg>
        <pc:spChg chg="mod">
          <ac:chgData name="Sintia Ponta Garca Do Rosario (2316842)" userId="S::2316842@student.uwtsd.ac.uk::857b8d7d-e328-4f40-a34f-048dadc3e4ee" providerId="AD" clId="Web-{DFBA4541-309F-3AF5-0EB2-5E7B4A921EC1}" dt="2026-03-24T11:39:02.334" v="79" actId="1076"/>
          <ac:spMkLst>
            <pc:docMk/>
            <pc:sldMk cId="3704231806" sldId="262"/>
            <ac:spMk id="13" creationId="{82446312-61E6-B7F4-ADDC-D5ECE5D7886B}"/>
          </ac:spMkLst>
        </pc:spChg>
        <pc:spChg chg="mod">
          <ac:chgData name="Sintia Ponta Garca Do Rosario (2316842)" userId="S::2316842@student.uwtsd.ac.uk::857b8d7d-e328-4f40-a34f-048dadc3e4ee" providerId="AD" clId="Web-{DFBA4541-309F-3AF5-0EB2-5E7B4A921EC1}" dt="2026-03-24T11:41:34.661" v="105" actId="20577"/>
          <ac:spMkLst>
            <pc:docMk/>
            <pc:sldMk cId="3704231806" sldId="262"/>
            <ac:spMk id="14" creationId="{7CE384AF-13A2-2159-B681-8BC6DAE8164D}"/>
          </ac:spMkLst>
        </pc:spChg>
        <pc:spChg chg="add mod">
          <ac:chgData name="Sintia Ponta Garca Do Rosario (2316842)" userId="S::2316842@student.uwtsd.ac.uk::857b8d7d-e328-4f40-a34f-048dadc3e4ee" providerId="AD" clId="Web-{DFBA4541-309F-3AF5-0EB2-5E7B4A921EC1}" dt="2026-03-24T11:51:39.311" v="208" actId="20577"/>
          <ac:spMkLst>
            <pc:docMk/>
            <pc:sldMk cId="3704231806" sldId="262"/>
            <ac:spMk id="19" creationId="{0A4EEFEF-EFDB-2762-60BD-0CC1E67E32FE}"/>
          </ac:spMkLst>
        </pc:spChg>
      </pc:sldChg>
    </pc:docChg>
  </pc:docChgLst>
  <pc:docChgLst>
    <pc:chgData clId="Web-{51D7396E-56CB-4512-D5B0-5437AD661B94}"/>
    <pc:docChg chg="modSld">
      <pc:chgData name="" userId="" providerId="" clId="Web-{51D7396E-56CB-4512-D5B0-5437AD661B94}" dt="2026-03-20T15:36:09.992" v="10" actId="20577"/>
      <pc:docMkLst>
        <pc:docMk/>
      </pc:docMkLst>
      <pc:sldChg chg="modSp">
        <pc:chgData name="" userId="" providerId="" clId="Web-{51D7396E-56CB-4512-D5B0-5437AD661B94}" dt="2026-03-20T15:36:09.992" v="10" actId="20577"/>
        <pc:sldMkLst>
          <pc:docMk/>
          <pc:sldMk cId="2465510357" sldId="256"/>
        </pc:sldMkLst>
        <pc:spChg chg="mod">
          <ac:chgData name="" userId="" providerId="" clId="Web-{51D7396E-56CB-4512-D5B0-5437AD661B94}" dt="2026-03-20T15:36:09.992" v="10" actId="20577"/>
          <ac:spMkLst>
            <pc:docMk/>
            <pc:sldMk cId="2465510357" sldId="256"/>
            <ac:spMk id="3" creationId="{8FC115E9-2559-9124-E2DA-727C7D7E63C8}"/>
          </ac:spMkLst>
        </pc:spChg>
      </pc:sldChg>
    </pc:docChg>
  </pc:docChgLst>
  <pc:docChgLst>
    <pc:chgData name="Sintia Ponta Garca Do Rosario (2316842)" userId="S::2316842@student.uwtsd.ac.uk::857b8d7d-e328-4f40-a34f-048dadc3e4ee" providerId="AD" clId="Web-{DBD336F0-A92A-2753-7873-80D010485694}"/>
    <pc:docChg chg="modSld">
      <pc:chgData name="Sintia Ponta Garca Do Rosario (2316842)" userId="S::2316842@student.uwtsd.ac.uk::857b8d7d-e328-4f40-a34f-048dadc3e4ee" providerId="AD" clId="Web-{DBD336F0-A92A-2753-7873-80D010485694}" dt="2026-03-27T12:37:39.796" v="2" actId="1076"/>
      <pc:docMkLst>
        <pc:docMk/>
      </pc:docMkLst>
      <pc:sldChg chg="modSp">
        <pc:chgData name="Sintia Ponta Garca Do Rosario (2316842)" userId="S::2316842@student.uwtsd.ac.uk::857b8d7d-e328-4f40-a34f-048dadc3e4ee" providerId="AD" clId="Web-{DBD336F0-A92A-2753-7873-80D010485694}" dt="2026-03-27T12:37:39.796" v="2" actId="1076"/>
        <pc:sldMkLst>
          <pc:docMk/>
          <pc:sldMk cId="2465510357" sldId="256"/>
        </pc:sldMkLst>
        <pc:spChg chg="mod">
          <ac:chgData name="Sintia Ponta Garca Do Rosario (2316842)" userId="S::2316842@student.uwtsd.ac.uk::857b8d7d-e328-4f40-a34f-048dadc3e4ee" providerId="AD" clId="Web-{DBD336F0-A92A-2753-7873-80D010485694}" dt="2026-03-27T12:37:39.796" v="2" actId="1076"/>
          <ac:spMkLst>
            <pc:docMk/>
            <pc:sldMk cId="2465510357" sldId="256"/>
            <ac:spMk id="2" creationId="{DA2D9CAF-62E4-A56C-BC72-03583E71A03A}"/>
          </ac:spMkLst>
        </pc:spChg>
      </pc:sldChg>
      <pc:sldChg chg="modSp">
        <pc:chgData name="Sintia Ponta Garca Do Rosario (2316842)" userId="S::2316842@student.uwtsd.ac.uk::857b8d7d-e328-4f40-a34f-048dadc3e4ee" providerId="AD" clId="Web-{DBD336F0-A92A-2753-7873-80D010485694}" dt="2026-03-27T12:36:28.919" v="0" actId="14100"/>
        <pc:sldMkLst>
          <pc:docMk/>
          <pc:sldMk cId="531086080" sldId="261"/>
        </pc:sldMkLst>
        <pc:picChg chg="mod">
          <ac:chgData name="Sintia Ponta Garca Do Rosario (2316842)" userId="S::2316842@student.uwtsd.ac.uk::857b8d7d-e328-4f40-a34f-048dadc3e4ee" providerId="AD" clId="Web-{DBD336F0-A92A-2753-7873-80D010485694}" dt="2026-03-27T12:36:28.919" v="0" actId="14100"/>
          <ac:picMkLst>
            <pc:docMk/>
            <pc:sldMk cId="531086080" sldId="261"/>
            <ac:picMk id="21" creationId="{2F47409C-E979-1B16-5301-A3C24176C1BB}"/>
          </ac:picMkLst>
        </pc:picChg>
      </pc:sldChg>
    </pc:docChg>
  </pc:docChgLst>
  <pc:docChgLst>
    <pc:chgData clId="Web-{A8F9F204-0A2A-895D-AFEA-5913965714E4}"/>
    <pc:docChg chg="modSld">
      <pc:chgData name="" userId="" providerId="" clId="Web-{A8F9F204-0A2A-895D-AFEA-5913965714E4}" dt="2026-03-20T15:38:43.137" v="3" actId="20577"/>
      <pc:docMkLst>
        <pc:docMk/>
      </pc:docMkLst>
      <pc:sldChg chg="modSp">
        <pc:chgData name="" userId="" providerId="" clId="Web-{A8F9F204-0A2A-895D-AFEA-5913965714E4}" dt="2026-03-20T15:38:43.137" v="3" actId="20577"/>
        <pc:sldMkLst>
          <pc:docMk/>
          <pc:sldMk cId="2465510357" sldId="256"/>
        </pc:sldMkLst>
        <pc:spChg chg="mod">
          <ac:chgData name="" userId="" providerId="" clId="Web-{A8F9F204-0A2A-895D-AFEA-5913965714E4}" dt="2026-03-20T15:38:43.137" v="3" actId="20577"/>
          <ac:spMkLst>
            <pc:docMk/>
            <pc:sldMk cId="2465510357" sldId="256"/>
            <ac:spMk id="3" creationId="{8FC115E9-2559-9124-E2DA-727C7D7E63C8}"/>
          </ac:spMkLst>
        </pc:spChg>
      </pc:sldChg>
    </pc:docChg>
  </pc:docChgLst>
  <pc:docChgLst>
    <pc:chgData name="Sintia Ponta Garca Do Rosario (2316842)" userId="S::2316842@student.uwtsd.ac.uk::857b8d7d-e328-4f40-a34f-048dadc3e4ee" providerId="AD" clId="Web-{AE959765-BCD4-4C27-9191-2685E21FB20A}"/>
    <pc:docChg chg="addSld delSld modSld">
      <pc:chgData name="Sintia Ponta Garca Do Rosario (2316842)" userId="S::2316842@student.uwtsd.ac.uk::857b8d7d-e328-4f40-a34f-048dadc3e4ee" providerId="AD" clId="Web-{AE959765-BCD4-4C27-9191-2685E21FB20A}" dt="2026-03-24T11:06:06.734" v="215" actId="20577"/>
      <pc:docMkLst>
        <pc:docMk/>
      </pc:docMkLst>
      <pc:sldChg chg="addSp delSp modSp">
        <pc:chgData name="Sintia Ponta Garca Do Rosario (2316842)" userId="S::2316842@student.uwtsd.ac.uk::857b8d7d-e328-4f40-a34f-048dadc3e4ee" providerId="AD" clId="Web-{AE959765-BCD4-4C27-9191-2685E21FB20A}" dt="2026-03-24T11:04:32.636" v="205" actId="20577"/>
        <pc:sldMkLst>
          <pc:docMk/>
          <pc:sldMk cId="531086080" sldId="261"/>
        </pc:sldMkLst>
        <pc:spChg chg="mod">
          <ac:chgData name="Sintia Ponta Garca Do Rosario (2316842)" userId="S::2316842@student.uwtsd.ac.uk::857b8d7d-e328-4f40-a34f-048dadc3e4ee" providerId="AD" clId="Web-{AE959765-BCD4-4C27-9191-2685E21FB20A}" dt="2026-03-24T10:55:44.047" v="174" actId="20577"/>
          <ac:spMkLst>
            <pc:docMk/>
            <pc:sldMk cId="531086080" sldId="261"/>
            <ac:spMk id="2" creationId="{E6EDE4D7-E5DB-5854-2C54-58DE17CBAE7C}"/>
          </ac:spMkLst>
        </pc:spChg>
        <pc:spChg chg="mod">
          <ac:chgData name="Sintia Ponta Garca Do Rosario (2316842)" userId="S::2316842@student.uwtsd.ac.uk::857b8d7d-e328-4f40-a34f-048dadc3e4ee" providerId="AD" clId="Web-{AE959765-BCD4-4C27-9191-2685E21FB20A}" dt="2026-03-24T10:56:48.690" v="178" actId="20577"/>
          <ac:spMkLst>
            <pc:docMk/>
            <pc:sldMk cId="531086080" sldId="261"/>
            <ac:spMk id="5" creationId="{925EA422-02CF-EC85-AE1E-9F501EE4E390}"/>
          </ac:spMkLst>
        </pc:spChg>
        <pc:spChg chg="mod">
          <ac:chgData name="Sintia Ponta Garca Do Rosario (2316842)" userId="S::2316842@student.uwtsd.ac.uk::857b8d7d-e328-4f40-a34f-048dadc3e4ee" providerId="AD" clId="Web-{AE959765-BCD4-4C27-9191-2685E21FB20A}" dt="2026-03-24T11:04:32.636" v="205" actId="20577"/>
          <ac:spMkLst>
            <pc:docMk/>
            <pc:sldMk cId="531086080" sldId="261"/>
            <ac:spMk id="8" creationId="{F39F00D5-5C38-D6F2-6606-6A41E051B19F}"/>
          </ac:spMkLst>
        </pc:spChg>
        <pc:spChg chg="mod">
          <ac:chgData name="Sintia Ponta Garca Do Rosario (2316842)" userId="S::2316842@student.uwtsd.ac.uk::857b8d7d-e328-4f40-a34f-048dadc3e4ee" providerId="AD" clId="Web-{AE959765-BCD4-4C27-9191-2685E21FB20A}" dt="2026-03-24T10:50:46.438" v="96" actId="14100"/>
          <ac:spMkLst>
            <pc:docMk/>
            <pc:sldMk cId="531086080" sldId="261"/>
            <ac:spMk id="9" creationId="{527F632F-F998-135E-0524-86D375FC5D18}"/>
          </ac:spMkLst>
        </pc:spChg>
        <pc:spChg chg="mod">
          <ac:chgData name="Sintia Ponta Garca Do Rosario (2316842)" userId="S::2316842@student.uwtsd.ac.uk::857b8d7d-e328-4f40-a34f-048dadc3e4ee" providerId="AD" clId="Web-{AE959765-BCD4-4C27-9191-2685E21FB20A}" dt="2026-03-24T10:51:42.380" v="165" actId="20577"/>
          <ac:spMkLst>
            <pc:docMk/>
            <pc:sldMk cId="531086080" sldId="261"/>
            <ac:spMk id="10" creationId="{5BB92EB9-4C7E-3A15-04B6-67A9C82BD3DD}"/>
          </ac:spMkLst>
        </pc:spChg>
        <pc:spChg chg="mod">
          <ac:chgData name="Sintia Ponta Garca Do Rosario (2316842)" userId="S::2316842@student.uwtsd.ac.uk::857b8d7d-e328-4f40-a34f-048dadc3e4ee" providerId="AD" clId="Web-{AE959765-BCD4-4C27-9191-2685E21FB20A}" dt="2026-03-24T10:57:25.738" v="182" actId="1076"/>
          <ac:spMkLst>
            <pc:docMk/>
            <pc:sldMk cId="531086080" sldId="261"/>
            <ac:spMk id="11" creationId="{E623E73B-A818-ECAD-449D-B4BA29C89431}"/>
          </ac:spMkLst>
        </pc:spChg>
        <pc:spChg chg="mod">
          <ac:chgData name="Sintia Ponta Garca Do Rosario (2316842)" userId="S::2316842@student.uwtsd.ac.uk::857b8d7d-e328-4f40-a34f-048dadc3e4ee" providerId="AD" clId="Web-{AE959765-BCD4-4C27-9191-2685E21FB20A}" dt="2026-03-24T10:55:06.312" v="172" actId="20577"/>
          <ac:spMkLst>
            <pc:docMk/>
            <pc:sldMk cId="531086080" sldId="261"/>
            <ac:spMk id="12" creationId="{0FD3AFCE-81A9-6CA3-7186-12D9C355F948}"/>
          </ac:spMkLst>
        </pc:spChg>
        <pc:spChg chg="mod">
          <ac:chgData name="Sintia Ponta Garca Do Rosario (2316842)" userId="S::2316842@student.uwtsd.ac.uk::857b8d7d-e328-4f40-a34f-048dadc3e4ee" providerId="AD" clId="Web-{AE959765-BCD4-4C27-9191-2685E21FB20A}" dt="2026-03-24T11:03:03.087" v="186" actId="20577"/>
          <ac:spMkLst>
            <pc:docMk/>
            <pc:sldMk cId="531086080" sldId="261"/>
            <ac:spMk id="15" creationId="{A70C907E-7905-7BDC-E66E-90047768310D}"/>
          </ac:spMkLst>
        </pc:spChg>
        <pc:spChg chg="mod">
          <ac:chgData name="Sintia Ponta Garca Do Rosario (2316842)" userId="S::2316842@student.uwtsd.ac.uk::857b8d7d-e328-4f40-a34f-048dadc3e4ee" providerId="AD" clId="Web-{AE959765-BCD4-4C27-9191-2685E21FB20A}" dt="2026-03-23T12:02:27.826" v="15" actId="20577"/>
          <ac:spMkLst>
            <pc:docMk/>
            <pc:sldMk cId="531086080" sldId="261"/>
            <ac:spMk id="18" creationId="{9D21321E-1878-CD40-4AA6-3764E797EE11}"/>
          </ac:spMkLst>
        </pc:spChg>
      </pc:sldChg>
      <pc:sldChg chg="addSp delSp modSp new">
        <pc:chgData name="Sintia Ponta Garca Do Rosario (2316842)" userId="S::2316842@student.uwtsd.ac.uk::857b8d7d-e328-4f40-a34f-048dadc3e4ee" providerId="AD" clId="Web-{AE959765-BCD4-4C27-9191-2685E21FB20A}" dt="2026-03-24T11:06:06.734" v="215" actId="20577"/>
        <pc:sldMkLst>
          <pc:docMk/>
          <pc:sldMk cId="3704231806" sldId="262"/>
        </pc:sldMkLst>
        <pc:spChg chg="mod">
          <ac:chgData name="Sintia Ponta Garca Do Rosario (2316842)" userId="S::2316842@student.uwtsd.ac.uk::857b8d7d-e328-4f40-a34f-048dadc3e4ee" providerId="AD" clId="Web-{AE959765-BCD4-4C27-9191-2685E21FB20A}" dt="2026-03-24T11:03:11.931" v="189" actId="20577"/>
          <ac:spMkLst>
            <pc:docMk/>
            <pc:sldMk cId="3704231806" sldId="262"/>
            <ac:spMk id="2" creationId="{79E07BDD-7972-CE5C-3B42-984838EFB6D1}"/>
          </ac:spMkLst>
        </pc:spChg>
        <pc:spChg chg="mod">
          <ac:chgData name="Sintia Ponta Garca Do Rosario (2316842)" userId="S::2316842@student.uwtsd.ac.uk::857b8d7d-e328-4f40-a34f-048dadc3e4ee" providerId="AD" clId="Web-{AE959765-BCD4-4C27-9191-2685E21FB20A}" dt="2026-03-24T11:02:49.321" v="184" actId="20577"/>
          <ac:spMkLst>
            <pc:docMk/>
            <pc:sldMk cId="3704231806" sldId="262"/>
            <ac:spMk id="3" creationId="{D18690FF-AFE8-B3C4-8168-7869AD886EC3}"/>
          </ac:spMkLst>
        </pc:spChg>
        <pc:spChg chg="mod">
          <ac:chgData name="Sintia Ponta Garca Do Rosario (2316842)" userId="S::2316842@student.uwtsd.ac.uk::857b8d7d-e328-4f40-a34f-048dadc3e4ee" providerId="AD" clId="Web-{AE959765-BCD4-4C27-9191-2685E21FB20A}" dt="2026-03-24T11:03:55.197" v="200" actId="1076"/>
          <ac:spMkLst>
            <pc:docMk/>
            <pc:sldMk cId="3704231806" sldId="262"/>
            <ac:spMk id="6" creationId="{F6FC9476-361D-6C37-3275-576ADD347D90}"/>
          </ac:spMkLst>
        </pc:spChg>
        <pc:spChg chg="mod">
          <ac:chgData name="Sintia Ponta Garca Do Rosario (2316842)" userId="S::2316842@student.uwtsd.ac.uk::857b8d7d-e328-4f40-a34f-048dadc3e4ee" providerId="AD" clId="Web-{AE959765-BCD4-4C27-9191-2685E21FB20A}" dt="2026-03-24T11:04:18.292" v="203" actId="20577"/>
          <ac:spMkLst>
            <pc:docMk/>
            <pc:sldMk cId="3704231806" sldId="262"/>
            <ac:spMk id="8" creationId="{008B56A8-53C8-0EE0-7FEC-C779D98B0EF7}"/>
          </ac:spMkLst>
        </pc:spChg>
        <pc:spChg chg="mod">
          <ac:chgData name="Sintia Ponta Garca Do Rosario (2316842)" userId="S::2316842@student.uwtsd.ac.uk::857b8d7d-e328-4f40-a34f-048dadc3e4ee" providerId="AD" clId="Web-{AE959765-BCD4-4C27-9191-2685E21FB20A}" dt="2026-03-24T11:05:59.218" v="210" actId="20577"/>
          <ac:spMkLst>
            <pc:docMk/>
            <pc:sldMk cId="3704231806" sldId="262"/>
            <ac:spMk id="13" creationId="{82446312-61E6-B7F4-ADDC-D5ECE5D7886B}"/>
          </ac:spMkLst>
        </pc:spChg>
      </pc:sldChg>
    </pc:docChg>
  </pc:docChgLst>
  <pc:docChgLst>
    <pc:chgData name="Sintia Ponta Garca Do Rosario (2316842)" userId="S::2316842@student.uwtsd.ac.uk::857b8d7d-e328-4f40-a34f-048dadc3e4ee" providerId="AD" clId="Web-{D53064AA-86A0-BE15-8F5B-8759E152EC6A}"/>
    <pc:docChg chg="modSld">
      <pc:chgData name="Sintia Ponta Garca Do Rosario (2316842)" userId="S::2316842@student.uwtsd.ac.uk::857b8d7d-e328-4f40-a34f-048dadc3e4ee" providerId="AD" clId="Web-{D53064AA-86A0-BE15-8F5B-8759E152EC6A}" dt="2026-03-27T12:35:26.602" v="344" actId="14100"/>
      <pc:docMkLst>
        <pc:docMk/>
      </pc:docMkLst>
      <pc:sldChg chg="modSp">
        <pc:chgData name="Sintia Ponta Garca Do Rosario (2316842)" userId="S::2316842@student.uwtsd.ac.uk::857b8d7d-e328-4f40-a34f-048dadc3e4ee" providerId="AD" clId="Web-{D53064AA-86A0-BE15-8F5B-8759E152EC6A}" dt="2026-03-27T12:35:26.602" v="344" actId="14100"/>
        <pc:sldMkLst>
          <pc:docMk/>
          <pc:sldMk cId="531086080" sldId="261"/>
        </pc:sldMkLst>
        <pc:spChg chg="mod">
          <ac:chgData name="Sintia Ponta Garca Do Rosario (2316842)" userId="S::2316842@student.uwtsd.ac.uk::857b8d7d-e328-4f40-a34f-048dadc3e4ee" providerId="AD" clId="Web-{D53064AA-86A0-BE15-8F5B-8759E152EC6A}" dt="2026-03-27T12:34:37.772" v="337" actId="1076"/>
          <ac:spMkLst>
            <pc:docMk/>
            <pc:sldMk cId="531086080" sldId="261"/>
            <ac:spMk id="2" creationId="{E6EDE4D7-E5DB-5854-2C54-58DE17CBAE7C}"/>
          </ac:spMkLst>
        </pc:spChg>
        <pc:spChg chg="mod">
          <ac:chgData name="Sintia Ponta Garca Do Rosario (2316842)" userId="S::2316842@student.uwtsd.ac.uk::857b8d7d-e328-4f40-a34f-048dadc3e4ee" providerId="AD" clId="Web-{D53064AA-86A0-BE15-8F5B-8759E152EC6A}" dt="2026-03-27T12:28:42.503" v="309" actId="20577"/>
          <ac:spMkLst>
            <pc:docMk/>
            <pc:sldMk cId="531086080" sldId="261"/>
            <ac:spMk id="3" creationId="{C8B703ED-7BE7-AD1D-5C76-349AC66245A2}"/>
          </ac:spMkLst>
        </pc:spChg>
        <pc:spChg chg="mod">
          <ac:chgData name="Sintia Ponta Garca Do Rosario (2316842)" userId="S::2316842@student.uwtsd.ac.uk::857b8d7d-e328-4f40-a34f-048dadc3e4ee" providerId="AD" clId="Web-{D53064AA-86A0-BE15-8F5B-8759E152EC6A}" dt="2026-03-27T12:34:19.099" v="336" actId="1076"/>
          <ac:spMkLst>
            <pc:docMk/>
            <pc:sldMk cId="531086080" sldId="261"/>
            <ac:spMk id="5" creationId="{925EA422-02CF-EC85-AE1E-9F501EE4E390}"/>
          </ac:spMkLst>
        </pc:spChg>
        <pc:spChg chg="mod">
          <ac:chgData name="Sintia Ponta Garca Do Rosario (2316842)" userId="S::2316842@student.uwtsd.ac.uk::857b8d7d-e328-4f40-a34f-048dadc3e4ee" providerId="AD" clId="Web-{D53064AA-86A0-BE15-8F5B-8759E152EC6A}" dt="2026-03-27T12:28:53.894" v="312" actId="20577"/>
          <ac:spMkLst>
            <pc:docMk/>
            <pc:sldMk cId="531086080" sldId="261"/>
            <ac:spMk id="6" creationId="{17D374F2-DF33-39C4-AE9E-EC19FF534CA6}"/>
          </ac:spMkLst>
        </pc:spChg>
        <pc:spChg chg="mod">
          <ac:chgData name="Sintia Ponta Garca Do Rosario (2316842)" userId="S::2316842@student.uwtsd.ac.uk::857b8d7d-e328-4f40-a34f-048dadc3e4ee" providerId="AD" clId="Web-{D53064AA-86A0-BE15-8F5B-8759E152EC6A}" dt="2026-03-27T12:32:40.017" v="335" actId="20577"/>
          <ac:spMkLst>
            <pc:docMk/>
            <pc:sldMk cId="531086080" sldId="261"/>
            <ac:spMk id="8" creationId="{F39F00D5-5C38-D6F2-6606-6A41E051B19F}"/>
          </ac:spMkLst>
        </pc:spChg>
        <pc:spChg chg="mod">
          <ac:chgData name="Sintia Ponta Garca Do Rosario (2316842)" userId="S::2316842@student.uwtsd.ac.uk::857b8d7d-e328-4f40-a34f-048dadc3e4ee" providerId="AD" clId="Web-{D53064AA-86A0-BE15-8F5B-8759E152EC6A}" dt="2026-03-27T12:29:13.630" v="316" actId="20577"/>
          <ac:spMkLst>
            <pc:docMk/>
            <pc:sldMk cId="531086080" sldId="261"/>
            <ac:spMk id="9" creationId="{527F632F-F998-135E-0524-86D375FC5D18}"/>
          </ac:spMkLst>
        </pc:spChg>
        <pc:spChg chg="mod">
          <ac:chgData name="Sintia Ponta Garca Do Rosario (2316842)" userId="S::2316842@student.uwtsd.ac.uk::857b8d7d-e328-4f40-a34f-048dadc3e4ee" providerId="AD" clId="Web-{D53064AA-86A0-BE15-8F5B-8759E152EC6A}" dt="2026-03-27T12:06:12.728" v="189" actId="14100"/>
          <ac:spMkLst>
            <pc:docMk/>
            <pc:sldMk cId="531086080" sldId="261"/>
            <ac:spMk id="10" creationId="{5BB92EB9-4C7E-3A15-04B6-67A9C82BD3DD}"/>
          </ac:spMkLst>
        </pc:spChg>
        <pc:spChg chg="mod">
          <ac:chgData name="Sintia Ponta Garca Do Rosario (2316842)" userId="S::2316842@student.uwtsd.ac.uk::857b8d7d-e328-4f40-a34f-048dadc3e4ee" providerId="AD" clId="Web-{D53064AA-86A0-BE15-8F5B-8759E152EC6A}" dt="2026-03-27T12:29:20.584" v="317" actId="1076"/>
          <ac:spMkLst>
            <pc:docMk/>
            <pc:sldMk cId="531086080" sldId="261"/>
            <ac:spMk id="11" creationId="{E623E73B-A818-ECAD-449D-B4BA29C89431}"/>
          </ac:spMkLst>
        </pc:spChg>
        <pc:spChg chg="mod">
          <ac:chgData name="Sintia Ponta Garca Do Rosario (2316842)" userId="S::2316842@student.uwtsd.ac.uk::857b8d7d-e328-4f40-a34f-048dadc3e4ee" providerId="AD" clId="Web-{D53064AA-86A0-BE15-8F5B-8759E152EC6A}" dt="2026-03-27T12:29:26.412" v="318" actId="1076"/>
          <ac:spMkLst>
            <pc:docMk/>
            <pc:sldMk cId="531086080" sldId="261"/>
            <ac:spMk id="12" creationId="{0FD3AFCE-81A9-6CA3-7186-12D9C355F948}"/>
          </ac:spMkLst>
        </pc:spChg>
        <pc:spChg chg="mod">
          <ac:chgData name="Sintia Ponta Garca Do Rosario (2316842)" userId="S::2316842@student.uwtsd.ac.uk::857b8d7d-e328-4f40-a34f-048dadc3e4ee" providerId="AD" clId="Web-{D53064AA-86A0-BE15-8F5B-8759E152EC6A}" dt="2026-03-27T12:28:04.749" v="306" actId="1076"/>
          <ac:spMkLst>
            <pc:docMk/>
            <pc:sldMk cId="531086080" sldId="261"/>
            <ac:spMk id="16" creationId="{C7232E11-A480-4CE9-B9AD-96B7E3A30128}"/>
          </ac:spMkLst>
        </pc:spChg>
        <pc:spChg chg="mod">
          <ac:chgData name="Sintia Ponta Garca Do Rosario (2316842)" userId="S::2316842@student.uwtsd.ac.uk::857b8d7d-e328-4f40-a34f-048dadc3e4ee" providerId="AD" clId="Web-{D53064AA-86A0-BE15-8F5B-8759E152EC6A}" dt="2026-03-27T12:27:38.356" v="302" actId="20577"/>
          <ac:spMkLst>
            <pc:docMk/>
            <pc:sldMk cId="531086080" sldId="261"/>
            <ac:spMk id="18" creationId="{9D21321E-1878-CD40-4AA6-3764E797EE11}"/>
          </ac:spMkLst>
        </pc:spChg>
        <pc:picChg chg="mod">
          <ac:chgData name="Sintia Ponta Garca Do Rosario (2316842)" userId="S::2316842@student.uwtsd.ac.uk::857b8d7d-e328-4f40-a34f-048dadc3e4ee" providerId="AD" clId="Web-{D53064AA-86A0-BE15-8F5B-8759E152EC6A}" dt="2026-03-27T12:35:26.602" v="344" actId="14100"/>
          <ac:picMkLst>
            <pc:docMk/>
            <pc:sldMk cId="531086080" sldId="261"/>
            <ac:picMk id="4" creationId="{529AB6B2-6473-377F-87DA-FC3031F3A4B6}"/>
          </ac:picMkLst>
        </pc:picChg>
        <pc:picChg chg="mod">
          <ac:chgData name="Sintia Ponta Garca Do Rosario (2316842)" userId="S::2316842@student.uwtsd.ac.uk::857b8d7d-e328-4f40-a34f-048dadc3e4ee" providerId="AD" clId="Web-{D53064AA-86A0-BE15-8F5B-8759E152EC6A}" dt="2026-03-27T12:04:56.506" v="177" actId="14100"/>
          <ac:picMkLst>
            <pc:docMk/>
            <pc:sldMk cId="531086080" sldId="261"/>
            <ac:picMk id="21" creationId="{2F47409C-E979-1B16-5301-A3C24176C1BB}"/>
          </ac:picMkLst>
        </pc:picChg>
      </pc:sldChg>
      <pc:sldChg chg="addSp delSp modSp">
        <pc:chgData name="Sintia Ponta Garca Do Rosario (2316842)" userId="S::2316842@student.uwtsd.ac.uk::857b8d7d-e328-4f40-a34f-048dadc3e4ee" providerId="AD" clId="Web-{D53064AA-86A0-BE15-8F5B-8759E152EC6A}" dt="2026-03-27T12:35:02.398" v="341" actId="1076"/>
        <pc:sldMkLst>
          <pc:docMk/>
          <pc:sldMk cId="3704231806" sldId="262"/>
        </pc:sldMkLst>
        <pc:spChg chg="mod">
          <ac:chgData name="Sintia Ponta Garca Do Rosario (2316842)" userId="S::2316842@student.uwtsd.ac.uk::857b8d7d-e328-4f40-a34f-048dadc3e4ee" providerId="AD" clId="Web-{D53064AA-86A0-BE15-8F5B-8759E152EC6A}" dt="2026-03-27T12:14:03.134" v="239" actId="20577"/>
          <ac:spMkLst>
            <pc:docMk/>
            <pc:sldMk cId="3704231806" sldId="262"/>
            <ac:spMk id="3" creationId="{D18690FF-AFE8-B3C4-8168-7869AD886EC3}"/>
          </ac:spMkLst>
        </pc:spChg>
        <pc:spChg chg="mod">
          <ac:chgData name="Sintia Ponta Garca Do Rosario (2316842)" userId="S::2316842@student.uwtsd.ac.uk::857b8d7d-e328-4f40-a34f-048dadc3e4ee" providerId="AD" clId="Web-{D53064AA-86A0-BE15-8F5B-8759E152EC6A}" dt="2026-03-27T12:14:41.403" v="244" actId="1076"/>
          <ac:spMkLst>
            <pc:docMk/>
            <pc:sldMk cId="3704231806" sldId="262"/>
            <ac:spMk id="4" creationId="{F3351F1C-930C-9AAE-5D30-2A6A8156B78D}"/>
          </ac:spMkLst>
        </pc:spChg>
        <pc:spChg chg="mod">
          <ac:chgData name="Sintia Ponta Garca Do Rosario (2316842)" userId="S::2316842@student.uwtsd.ac.uk::857b8d7d-e328-4f40-a34f-048dadc3e4ee" providerId="AD" clId="Web-{D53064AA-86A0-BE15-8F5B-8759E152EC6A}" dt="2026-03-27T12:14:09.822" v="241" actId="20577"/>
          <ac:spMkLst>
            <pc:docMk/>
            <pc:sldMk cId="3704231806" sldId="262"/>
            <ac:spMk id="6" creationId="{F6FC9476-361D-6C37-3275-576ADD347D90}"/>
          </ac:spMkLst>
        </pc:spChg>
        <pc:spChg chg="mod">
          <ac:chgData name="Sintia Ponta Garca Do Rosario (2316842)" userId="S::2316842@student.uwtsd.ac.uk::857b8d7d-e328-4f40-a34f-048dadc3e4ee" providerId="AD" clId="Web-{D53064AA-86A0-BE15-8F5B-8759E152EC6A}" dt="2026-03-27T12:15:04.201" v="247" actId="20577"/>
          <ac:spMkLst>
            <pc:docMk/>
            <pc:sldMk cId="3704231806" sldId="262"/>
            <ac:spMk id="8" creationId="{008B56A8-53C8-0EE0-7FEC-C779D98B0EF7}"/>
          </ac:spMkLst>
        </pc:spChg>
        <pc:spChg chg="del mod">
          <ac:chgData name="Sintia Ponta Garca Do Rosario (2316842)" userId="S::2316842@student.uwtsd.ac.uk::857b8d7d-e328-4f40-a34f-048dadc3e4ee" providerId="AD" clId="Web-{D53064AA-86A0-BE15-8F5B-8759E152EC6A}" dt="2026-03-27T12:15:55.735" v="255"/>
          <ac:spMkLst>
            <pc:docMk/>
            <pc:sldMk cId="3704231806" sldId="262"/>
            <ac:spMk id="9" creationId="{F09B8D06-4420-B0C2-D597-3547AFE9E5FE}"/>
          </ac:spMkLst>
        </pc:spChg>
        <pc:spChg chg="add del mod">
          <ac:chgData name="Sintia Ponta Garca Do Rosario (2316842)" userId="S::2316842@student.uwtsd.ac.uk::857b8d7d-e328-4f40-a34f-048dadc3e4ee" providerId="AD" clId="Web-{D53064AA-86A0-BE15-8F5B-8759E152EC6A}" dt="2026-03-27T12:16:03.220" v="258"/>
          <ac:spMkLst>
            <pc:docMk/>
            <pc:sldMk cId="3704231806" sldId="262"/>
            <ac:spMk id="10" creationId="{97EF1FCE-2AC6-3626-4FE6-6ACEB79CF315}"/>
          </ac:spMkLst>
        </pc:spChg>
        <pc:spChg chg="mod">
          <ac:chgData name="Sintia Ponta Garca Do Rosario (2316842)" userId="S::2316842@student.uwtsd.ac.uk::857b8d7d-e328-4f40-a34f-048dadc3e4ee" providerId="AD" clId="Web-{D53064AA-86A0-BE15-8F5B-8759E152EC6A}" dt="2026-03-27T12:16:10.220" v="259" actId="1076"/>
          <ac:spMkLst>
            <pc:docMk/>
            <pc:sldMk cId="3704231806" sldId="262"/>
            <ac:spMk id="13" creationId="{82446312-61E6-B7F4-ADDC-D5ECE5D7886B}"/>
          </ac:spMkLst>
        </pc:spChg>
        <pc:spChg chg="mod">
          <ac:chgData name="Sintia Ponta Garca Do Rosario (2316842)" userId="S::2316842@student.uwtsd.ac.uk::857b8d7d-e328-4f40-a34f-048dadc3e4ee" providerId="AD" clId="Web-{D53064AA-86A0-BE15-8F5B-8759E152EC6A}" dt="2026-03-27T12:16:17.392" v="260" actId="14100"/>
          <ac:spMkLst>
            <pc:docMk/>
            <pc:sldMk cId="3704231806" sldId="262"/>
            <ac:spMk id="14" creationId="{7CE384AF-13A2-2159-B681-8BC6DAE8164D}"/>
          </ac:spMkLst>
        </pc:spChg>
        <pc:spChg chg="mod">
          <ac:chgData name="Sintia Ponta Garca Do Rosario (2316842)" userId="S::2316842@student.uwtsd.ac.uk::857b8d7d-e328-4f40-a34f-048dadc3e4ee" providerId="AD" clId="Web-{D53064AA-86A0-BE15-8F5B-8759E152EC6A}" dt="2026-03-27T12:27:05.009" v="298" actId="20577"/>
          <ac:spMkLst>
            <pc:docMk/>
            <pc:sldMk cId="3704231806" sldId="262"/>
            <ac:spMk id="17" creationId="{53AE6B1A-8F31-F6BF-EBA7-91A54C9D9DC6}"/>
          </ac:spMkLst>
        </pc:spChg>
        <pc:spChg chg="mod">
          <ac:chgData name="Sintia Ponta Garca Do Rosario (2316842)" userId="S::2316842@student.uwtsd.ac.uk::857b8d7d-e328-4f40-a34f-048dadc3e4ee" providerId="AD" clId="Web-{D53064AA-86A0-BE15-8F5B-8759E152EC6A}" dt="2026-03-27T12:27:16.994" v="299" actId="1076"/>
          <ac:spMkLst>
            <pc:docMk/>
            <pc:sldMk cId="3704231806" sldId="262"/>
            <ac:spMk id="18" creationId="{1DCB5153-0A85-F8FD-A515-C90D2970EA8A}"/>
          </ac:spMkLst>
        </pc:spChg>
        <pc:spChg chg="mod">
          <ac:chgData name="Sintia Ponta Garca Do Rosario (2316842)" userId="S::2316842@student.uwtsd.ac.uk::857b8d7d-e328-4f40-a34f-048dadc3e4ee" providerId="AD" clId="Web-{D53064AA-86A0-BE15-8F5B-8759E152EC6A}" dt="2026-03-27T12:17:36.740" v="268" actId="1076"/>
          <ac:spMkLst>
            <pc:docMk/>
            <pc:sldMk cId="3704231806" sldId="262"/>
            <ac:spMk id="19" creationId="{0A4EEFEF-EFDB-2762-60BD-0CC1E67E32FE}"/>
          </ac:spMkLst>
        </pc:spChg>
        <pc:picChg chg="mod">
          <ac:chgData name="Sintia Ponta Garca Do Rosario (2316842)" userId="S::2316842@student.uwtsd.ac.uk::857b8d7d-e328-4f40-a34f-048dadc3e4ee" providerId="AD" clId="Web-{D53064AA-86A0-BE15-8F5B-8759E152EC6A}" dt="2026-03-27T12:18:04.475" v="273" actId="1076"/>
          <ac:picMkLst>
            <pc:docMk/>
            <pc:sldMk cId="3704231806" sldId="262"/>
            <ac:picMk id="5" creationId="{508237B0-96CF-FFD1-0E7D-1C81233038A3}"/>
          </ac:picMkLst>
        </pc:picChg>
        <pc:picChg chg="mod">
          <ac:chgData name="Sintia Ponta Garca Do Rosario (2316842)" userId="S::2316842@student.uwtsd.ac.uk::857b8d7d-e328-4f40-a34f-048dadc3e4ee" providerId="AD" clId="Web-{D53064AA-86A0-BE15-8F5B-8759E152EC6A}" dt="2026-03-27T12:34:53.476" v="339" actId="1076"/>
          <ac:picMkLst>
            <pc:docMk/>
            <pc:sldMk cId="3704231806" sldId="262"/>
            <ac:picMk id="12" creationId="{F8628982-4F32-E0B6-1DE9-506ECB30C8FC}"/>
          </ac:picMkLst>
        </pc:picChg>
        <pc:picChg chg="mod">
          <ac:chgData name="Sintia Ponta Garca Do Rosario (2316842)" userId="S::2316842@student.uwtsd.ac.uk::857b8d7d-e328-4f40-a34f-048dadc3e4ee" providerId="AD" clId="Web-{D53064AA-86A0-BE15-8F5B-8759E152EC6A}" dt="2026-03-27T12:35:02.398" v="341" actId="1076"/>
          <ac:picMkLst>
            <pc:docMk/>
            <pc:sldMk cId="3704231806" sldId="262"/>
            <ac:picMk id="15" creationId="{74624EDF-91B0-CBD9-B57B-D3339ED4E5B2}"/>
          </ac:picMkLst>
        </pc:picChg>
      </pc:sldChg>
    </pc:docChg>
  </pc:docChgLst>
  <pc:docChgLst>
    <pc:chgData clId="Web-{19CDF6F9-CDEC-5E2E-2101-CCDDD56CC72E}"/>
    <pc:docChg chg="modSld">
      <pc:chgData name="" userId="" providerId="" clId="Web-{19CDF6F9-CDEC-5E2E-2101-CCDDD56CC72E}" dt="2026-03-20T15:07:52.935" v="21" actId="20577"/>
      <pc:docMkLst>
        <pc:docMk/>
      </pc:docMkLst>
      <pc:sldChg chg="modSp">
        <pc:chgData name="" userId="" providerId="" clId="Web-{19CDF6F9-CDEC-5E2E-2101-CCDDD56CC72E}" dt="2026-03-20T15:07:52.935" v="21" actId="20577"/>
        <pc:sldMkLst>
          <pc:docMk/>
          <pc:sldMk cId="2465510357" sldId="256"/>
        </pc:sldMkLst>
        <pc:spChg chg="mod">
          <ac:chgData name="" userId="" providerId="" clId="Web-{19CDF6F9-CDEC-5E2E-2101-CCDDD56CC72E}" dt="2026-03-20T15:07:52.935" v="21" actId="20577"/>
          <ac:spMkLst>
            <pc:docMk/>
            <pc:sldMk cId="2465510357" sldId="256"/>
            <ac:spMk id="2" creationId="{DA2D9CAF-62E4-A56C-BC72-03583E71A03A}"/>
          </ac:spMkLst>
        </pc:spChg>
      </pc:sldChg>
    </pc:docChg>
  </pc:docChgLst>
  <pc:docChgLst>
    <pc:chgData name="Sintia Ponta Garca Do Rosario (2316842)" userId="S::2316842@student.uwtsd.ac.uk::857b8d7d-e328-4f40-a34f-048dadc3e4ee" providerId="AD" clId="Web-{3C689512-19BF-90C4-80D7-03C8BF9D4236}"/>
    <pc:docChg chg="modSld">
      <pc:chgData name="Sintia Ponta Garca Do Rosario (2316842)" userId="S::2316842@student.uwtsd.ac.uk::857b8d7d-e328-4f40-a34f-048dadc3e4ee" providerId="AD" clId="Web-{3C689512-19BF-90C4-80D7-03C8BF9D4236}" dt="2026-03-24T14:59:32.886" v="69" actId="20577"/>
      <pc:docMkLst>
        <pc:docMk/>
      </pc:docMkLst>
      <pc:sldChg chg="modSp">
        <pc:chgData name="Sintia Ponta Garca Do Rosario (2316842)" userId="S::2316842@student.uwtsd.ac.uk::857b8d7d-e328-4f40-a34f-048dadc3e4ee" providerId="AD" clId="Web-{3C689512-19BF-90C4-80D7-03C8BF9D4236}" dt="2026-03-24T14:56:09.993" v="60" actId="20577"/>
        <pc:sldMkLst>
          <pc:docMk/>
          <pc:sldMk cId="531086080" sldId="261"/>
        </pc:sldMkLst>
        <pc:spChg chg="mod">
          <ac:chgData name="Sintia Ponta Garca Do Rosario (2316842)" userId="S::2316842@student.uwtsd.ac.uk::857b8d7d-e328-4f40-a34f-048dadc3e4ee" providerId="AD" clId="Web-{3C689512-19BF-90C4-80D7-03C8BF9D4236}" dt="2026-03-24T14:56:09.993" v="60" actId="20577"/>
          <ac:spMkLst>
            <pc:docMk/>
            <pc:sldMk cId="531086080" sldId="261"/>
            <ac:spMk id="2" creationId="{E6EDE4D7-E5DB-5854-2C54-58DE17CBAE7C}"/>
          </ac:spMkLst>
        </pc:spChg>
        <pc:spChg chg="mod">
          <ac:chgData name="Sintia Ponta Garca Do Rosario (2316842)" userId="S::2316842@student.uwtsd.ac.uk::857b8d7d-e328-4f40-a34f-048dadc3e4ee" providerId="AD" clId="Web-{3C689512-19BF-90C4-80D7-03C8BF9D4236}" dt="2026-03-24T14:55:37.083" v="54" actId="20577"/>
          <ac:spMkLst>
            <pc:docMk/>
            <pc:sldMk cId="531086080" sldId="261"/>
            <ac:spMk id="5" creationId="{925EA422-02CF-EC85-AE1E-9F501EE4E390}"/>
          </ac:spMkLst>
        </pc:spChg>
        <pc:spChg chg="mod">
          <ac:chgData name="Sintia Ponta Garca Do Rosario (2316842)" userId="S::2316842@student.uwtsd.ac.uk::857b8d7d-e328-4f40-a34f-048dadc3e4ee" providerId="AD" clId="Web-{3C689512-19BF-90C4-80D7-03C8BF9D4236}" dt="2026-03-24T14:55:26.722" v="42" actId="20577"/>
          <ac:spMkLst>
            <pc:docMk/>
            <pc:sldMk cId="531086080" sldId="261"/>
            <ac:spMk id="8" creationId="{F39F00D5-5C38-D6F2-6606-6A41E051B19F}"/>
          </ac:spMkLst>
        </pc:spChg>
      </pc:sldChg>
      <pc:sldChg chg="modSp">
        <pc:chgData name="Sintia Ponta Garca Do Rosario (2316842)" userId="S::2316842@student.uwtsd.ac.uk::857b8d7d-e328-4f40-a34f-048dadc3e4ee" providerId="AD" clId="Web-{3C689512-19BF-90C4-80D7-03C8BF9D4236}" dt="2026-03-24T14:59:32.886" v="69" actId="20577"/>
        <pc:sldMkLst>
          <pc:docMk/>
          <pc:sldMk cId="3704231806" sldId="262"/>
        </pc:sldMkLst>
        <pc:spChg chg="mod">
          <ac:chgData name="Sintia Ponta Garca Do Rosario (2316842)" userId="S::2316842@student.uwtsd.ac.uk::857b8d7d-e328-4f40-a34f-048dadc3e4ee" providerId="AD" clId="Web-{3C689512-19BF-90C4-80D7-03C8BF9D4236}" dt="2026-03-24T14:59:32.886" v="69" actId="20577"/>
          <ac:spMkLst>
            <pc:docMk/>
            <pc:sldMk cId="3704231806" sldId="262"/>
            <ac:spMk id="2" creationId="{79E07BDD-7972-CE5C-3B42-984838EFB6D1}"/>
          </ac:spMkLst>
        </pc:spChg>
        <pc:spChg chg="mod">
          <ac:chgData name="Sintia Ponta Garca Do Rosario (2316842)" userId="S::2316842@student.uwtsd.ac.uk::857b8d7d-e328-4f40-a34f-048dadc3e4ee" providerId="AD" clId="Web-{3C689512-19BF-90C4-80D7-03C8BF9D4236}" dt="2026-03-24T14:57:39.924" v="62" actId="1076"/>
          <ac:spMkLst>
            <pc:docMk/>
            <pc:sldMk cId="3704231806" sldId="262"/>
            <ac:spMk id="13" creationId="{82446312-61E6-B7F4-ADDC-D5ECE5D7886B}"/>
          </ac:spMkLst>
        </pc:spChg>
        <pc:spChg chg="mod">
          <ac:chgData name="Sintia Ponta Garca Do Rosario (2316842)" userId="S::2316842@student.uwtsd.ac.uk::857b8d7d-e328-4f40-a34f-048dadc3e4ee" providerId="AD" clId="Web-{3C689512-19BF-90C4-80D7-03C8BF9D4236}" dt="2026-03-24T14:52:53.535" v="11" actId="20577"/>
          <ac:spMkLst>
            <pc:docMk/>
            <pc:sldMk cId="3704231806" sldId="262"/>
            <ac:spMk id="14" creationId="{7CE384AF-13A2-2159-B681-8BC6DAE8164D}"/>
          </ac:spMkLst>
        </pc:spChg>
      </pc:sldChg>
    </pc:docChg>
  </pc:docChgLst>
  <pc:docChgLst>
    <pc:chgData clId="Web-{21D1E417-C924-4B79-8DB1-C7D56B9B187D}"/>
    <pc:docChg chg="modSld">
      <pc:chgData name="" userId="" providerId="" clId="Web-{21D1E417-C924-4B79-8DB1-C7D56B9B187D}" dt="2026-03-20T15:09:14.210" v="5" actId="20577"/>
      <pc:docMkLst>
        <pc:docMk/>
      </pc:docMkLst>
      <pc:sldChg chg="modSp">
        <pc:chgData name="" userId="" providerId="" clId="Web-{21D1E417-C924-4B79-8DB1-C7D56B9B187D}" dt="2026-03-20T15:09:14.210" v="5" actId="20577"/>
        <pc:sldMkLst>
          <pc:docMk/>
          <pc:sldMk cId="2465510357" sldId="256"/>
        </pc:sldMkLst>
        <pc:spChg chg="mod">
          <ac:chgData name="" userId="" providerId="" clId="Web-{21D1E417-C924-4B79-8DB1-C7D56B9B187D}" dt="2026-03-20T15:09:14.210" v="5" actId="20577"/>
          <ac:spMkLst>
            <pc:docMk/>
            <pc:sldMk cId="2465510357" sldId="256"/>
            <ac:spMk id="2" creationId="{DA2D9CAF-62E4-A56C-BC72-03583E71A03A}"/>
          </ac:spMkLst>
        </pc:spChg>
      </pc:sldChg>
    </pc:docChg>
  </pc:docChgLst>
  <pc:docChgLst>
    <pc:chgData name="Sintia Ponta Garca Do Rosario (2316842)" userId="S::2316842@student.uwtsd.ac.uk::857b8d7d-e328-4f40-a34f-048dadc3e4ee" providerId="AD" clId="Web-{4F80B4C8-A8A1-244F-A45E-DA41ACF02926}"/>
    <pc:docChg chg="modSld">
      <pc:chgData name="Sintia Ponta Garca Do Rosario (2316842)" userId="S::2316842@student.uwtsd.ac.uk::857b8d7d-e328-4f40-a34f-048dadc3e4ee" providerId="AD" clId="Web-{4F80B4C8-A8A1-244F-A45E-DA41ACF02926}" dt="2026-03-27T11:34:41.156" v="98" actId="1076"/>
      <pc:docMkLst>
        <pc:docMk/>
      </pc:docMkLst>
      <pc:sldChg chg="modSp">
        <pc:chgData name="Sintia Ponta Garca Do Rosario (2316842)" userId="S::2316842@student.uwtsd.ac.uk::857b8d7d-e328-4f40-a34f-048dadc3e4ee" providerId="AD" clId="Web-{4F80B4C8-A8A1-244F-A45E-DA41ACF02926}" dt="2026-03-27T10:07:27.354" v="30" actId="20577"/>
        <pc:sldMkLst>
          <pc:docMk/>
          <pc:sldMk cId="2465510357" sldId="256"/>
        </pc:sldMkLst>
        <pc:spChg chg="mod">
          <ac:chgData name="Sintia Ponta Garca Do Rosario (2316842)" userId="S::2316842@student.uwtsd.ac.uk::857b8d7d-e328-4f40-a34f-048dadc3e4ee" providerId="AD" clId="Web-{4F80B4C8-A8A1-244F-A45E-DA41ACF02926}" dt="2026-03-27T10:07:27.354" v="30" actId="20577"/>
          <ac:spMkLst>
            <pc:docMk/>
            <pc:sldMk cId="2465510357" sldId="256"/>
            <ac:spMk id="2" creationId="{DA2D9CAF-62E4-A56C-BC72-03583E71A03A}"/>
          </ac:spMkLst>
        </pc:spChg>
      </pc:sldChg>
      <pc:sldChg chg="modSp">
        <pc:chgData name="Sintia Ponta Garca Do Rosario (2316842)" userId="S::2316842@student.uwtsd.ac.uk::857b8d7d-e328-4f40-a34f-048dadc3e4ee" providerId="AD" clId="Web-{4F80B4C8-A8A1-244F-A45E-DA41ACF02926}" dt="2026-03-27T11:34:41.156" v="98" actId="1076"/>
        <pc:sldMkLst>
          <pc:docMk/>
          <pc:sldMk cId="531086080" sldId="261"/>
        </pc:sldMkLst>
        <pc:spChg chg="mod">
          <ac:chgData name="Sintia Ponta Garca Do Rosario (2316842)" userId="S::2316842@student.uwtsd.ac.uk::857b8d7d-e328-4f40-a34f-048dadc3e4ee" providerId="AD" clId="Web-{4F80B4C8-A8A1-244F-A45E-DA41ACF02926}" dt="2026-03-27T10:10:11.075" v="94" actId="20577"/>
          <ac:spMkLst>
            <pc:docMk/>
            <pc:sldMk cId="531086080" sldId="261"/>
            <ac:spMk id="8" creationId="{F39F00D5-5C38-D6F2-6606-6A41E051B19F}"/>
          </ac:spMkLst>
        </pc:spChg>
        <pc:spChg chg="mod">
          <ac:chgData name="Sintia Ponta Garca Do Rosario (2316842)" userId="S::2316842@student.uwtsd.ac.uk::857b8d7d-e328-4f40-a34f-048dadc3e4ee" providerId="AD" clId="Web-{4F80B4C8-A8A1-244F-A45E-DA41ACF02926}" dt="2026-03-27T10:08:31.440" v="45" actId="20577"/>
          <ac:spMkLst>
            <pc:docMk/>
            <pc:sldMk cId="531086080" sldId="261"/>
            <ac:spMk id="12" creationId="{0FD3AFCE-81A9-6CA3-7186-12D9C355F948}"/>
          </ac:spMkLst>
        </pc:spChg>
        <pc:picChg chg="mod">
          <ac:chgData name="Sintia Ponta Garca Do Rosario (2316842)" userId="S::2316842@student.uwtsd.ac.uk::857b8d7d-e328-4f40-a34f-048dadc3e4ee" providerId="AD" clId="Web-{4F80B4C8-A8A1-244F-A45E-DA41ACF02926}" dt="2026-03-27T10:11:06.533" v="96" actId="14100"/>
          <ac:picMkLst>
            <pc:docMk/>
            <pc:sldMk cId="531086080" sldId="261"/>
            <ac:picMk id="4" creationId="{529AB6B2-6473-377F-87DA-FC3031F3A4B6}"/>
          </ac:picMkLst>
        </pc:picChg>
        <pc:picChg chg="mod">
          <ac:chgData name="Sintia Ponta Garca Do Rosario (2316842)" userId="S::2316842@student.uwtsd.ac.uk::857b8d7d-e328-4f40-a34f-048dadc3e4ee" providerId="AD" clId="Web-{4F80B4C8-A8A1-244F-A45E-DA41ACF02926}" dt="2026-03-27T11:34:41.156" v="98" actId="1076"/>
          <ac:picMkLst>
            <pc:docMk/>
            <pc:sldMk cId="531086080" sldId="261"/>
            <ac:picMk id="21" creationId="{2F47409C-E979-1B16-5301-A3C24176C1BB}"/>
          </ac:picMkLst>
        </pc:picChg>
      </pc:sldChg>
      <pc:sldChg chg="modSp">
        <pc:chgData name="Sintia Ponta Garca Do Rosario (2316842)" userId="S::2316842@student.uwtsd.ac.uk::857b8d7d-e328-4f40-a34f-048dadc3e4ee" providerId="AD" clId="Web-{4F80B4C8-A8A1-244F-A45E-DA41ACF02926}" dt="2026-03-27T10:06:42.941" v="4" actId="14100"/>
        <pc:sldMkLst>
          <pc:docMk/>
          <pc:sldMk cId="3704231806" sldId="262"/>
        </pc:sldMkLst>
        <pc:spChg chg="mod">
          <ac:chgData name="Sintia Ponta Garca Do Rosario (2316842)" userId="S::2316842@student.uwtsd.ac.uk::857b8d7d-e328-4f40-a34f-048dadc3e4ee" providerId="AD" clId="Web-{4F80B4C8-A8A1-244F-A45E-DA41ACF02926}" dt="2026-03-27T10:06:37.737" v="3" actId="1076"/>
          <ac:spMkLst>
            <pc:docMk/>
            <pc:sldMk cId="3704231806" sldId="262"/>
            <ac:spMk id="19" creationId="{0A4EEFEF-EFDB-2762-60BD-0CC1E67E32FE}"/>
          </ac:spMkLst>
        </pc:spChg>
        <pc:picChg chg="mod">
          <ac:chgData name="Sintia Ponta Garca Do Rosario (2316842)" userId="S::2316842@student.uwtsd.ac.uk::857b8d7d-e328-4f40-a34f-048dadc3e4ee" providerId="AD" clId="Web-{4F80B4C8-A8A1-244F-A45E-DA41ACF02926}" dt="2026-03-27T10:06:42.941" v="4" actId="14100"/>
          <ac:picMkLst>
            <pc:docMk/>
            <pc:sldMk cId="3704231806" sldId="262"/>
            <ac:picMk id="5" creationId="{508237B0-96CF-FFD1-0E7D-1C81233038A3}"/>
          </ac:picMkLst>
        </pc:picChg>
      </pc:sldChg>
    </pc:docChg>
  </pc:docChgLst>
  <pc:docChgLst>
    <pc:chgData name="Sintia Ponta Garca Do Rosario (2316842)" userId="S::2316842@student.uwtsd.ac.uk::857b8d7d-e328-4f40-a34f-048dadc3e4ee" providerId="AD" clId="Web-{D56E6750-5FF9-E401-C09B-82C43BA88AE7}"/>
    <pc:docChg chg="modSld">
      <pc:chgData name="Sintia Ponta Garca Do Rosario (2316842)" userId="S::2316842@student.uwtsd.ac.uk::857b8d7d-e328-4f40-a34f-048dadc3e4ee" providerId="AD" clId="Web-{D56E6750-5FF9-E401-C09B-82C43BA88AE7}" dt="2026-03-24T14:42:17.071" v="147" actId="14100"/>
      <pc:docMkLst>
        <pc:docMk/>
      </pc:docMkLst>
      <pc:sldChg chg="addSp delSp modSp">
        <pc:chgData name="Sintia Ponta Garca Do Rosario (2316842)" userId="S::2316842@student.uwtsd.ac.uk::857b8d7d-e328-4f40-a34f-048dadc3e4ee" providerId="AD" clId="Web-{D56E6750-5FF9-E401-C09B-82C43BA88AE7}" dt="2026-03-24T14:42:17.071" v="147" actId="14100"/>
        <pc:sldMkLst>
          <pc:docMk/>
          <pc:sldMk cId="531086080" sldId="261"/>
        </pc:sldMkLst>
        <pc:spChg chg="mod">
          <ac:chgData name="Sintia Ponta Garca Do Rosario (2316842)" userId="S::2316842@student.uwtsd.ac.uk::857b8d7d-e328-4f40-a34f-048dadc3e4ee" providerId="AD" clId="Web-{D56E6750-5FF9-E401-C09B-82C43BA88AE7}" dt="2026-03-24T12:16:44.482" v="46" actId="20577"/>
          <ac:spMkLst>
            <pc:docMk/>
            <pc:sldMk cId="531086080" sldId="261"/>
            <ac:spMk id="2" creationId="{E6EDE4D7-E5DB-5854-2C54-58DE17CBAE7C}"/>
          </ac:spMkLst>
        </pc:spChg>
        <pc:spChg chg="mod">
          <ac:chgData name="Sintia Ponta Garca Do Rosario (2316842)" userId="S::2316842@student.uwtsd.ac.uk::857b8d7d-e328-4f40-a34f-048dadc3e4ee" providerId="AD" clId="Web-{D56E6750-5FF9-E401-C09B-82C43BA88AE7}" dt="2026-03-24T14:41:25.086" v="127" actId="20577"/>
          <ac:spMkLst>
            <pc:docMk/>
            <pc:sldMk cId="531086080" sldId="261"/>
            <ac:spMk id="5" creationId="{925EA422-02CF-EC85-AE1E-9F501EE4E390}"/>
          </ac:spMkLst>
        </pc:spChg>
        <pc:spChg chg="mod">
          <ac:chgData name="Sintia Ponta Garca Do Rosario (2316842)" userId="S::2316842@student.uwtsd.ac.uk::857b8d7d-e328-4f40-a34f-048dadc3e4ee" providerId="AD" clId="Web-{D56E6750-5FF9-E401-C09B-82C43BA88AE7}" dt="2026-03-24T14:42:17.071" v="147" actId="14100"/>
          <ac:spMkLst>
            <pc:docMk/>
            <pc:sldMk cId="531086080" sldId="261"/>
            <ac:spMk id="8" creationId="{F39F00D5-5C38-D6F2-6606-6A41E051B19F}"/>
          </ac:spMkLst>
        </pc:spChg>
        <pc:spChg chg="mod">
          <ac:chgData name="Sintia Ponta Garca Do Rosario (2316842)" userId="S::2316842@student.uwtsd.ac.uk::857b8d7d-e328-4f40-a34f-048dadc3e4ee" providerId="AD" clId="Web-{D56E6750-5FF9-E401-C09B-82C43BA88AE7}" dt="2026-03-24T12:06:21.596" v="4" actId="20577"/>
          <ac:spMkLst>
            <pc:docMk/>
            <pc:sldMk cId="531086080" sldId="261"/>
            <ac:spMk id="10" creationId="{5BB92EB9-4C7E-3A15-04B6-67A9C82BD3DD}"/>
          </ac:spMkLst>
        </pc:spChg>
        <pc:spChg chg="mod">
          <ac:chgData name="Sintia Ponta Garca Do Rosario (2316842)" userId="S::2316842@student.uwtsd.ac.uk::857b8d7d-e328-4f40-a34f-048dadc3e4ee" providerId="AD" clId="Web-{D56E6750-5FF9-E401-C09B-82C43BA88AE7}" dt="2026-03-24T12:23:02.799" v="118" actId="20577"/>
          <ac:spMkLst>
            <pc:docMk/>
            <pc:sldMk cId="531086080" sldId="261"/>
            <ac:spMk id="16" creationId="{C7232E11-A480-4CE9-B9AD-96B7E3A30128}"/>
          </ac:spMkLst>
        </pc:spChg>
      </pc:sldChg>
      <pc:sldChg chg="delSp modSp">
        <pc:chgData name="Sintia Ponta Garca Do Rosario (2316842)" userId="S::2316842@student.uwtsd.ac.uk::857b8d7d-e328-4f40-a34f-048dadc3e4ee" providerId="AD" clId="Web-{D56E6750-5FF9-E401-C09B-82C43BA88AE7}" dt="2026-03-24T12:16:04.512" v="32" actId="20577"/>
        <pc:sldMkLst>
          <pc:docMk/>
          <pc:sldMk cId="3704231806" sldId="262"/>
        </pc:sldMkLst>
        <pc:spChg chg="mod">
          <ac:chgData name="Sintia Ponta Garca Do Rosario (2316842)" userId="S::2316842@student.uwtsd.ac.uk::857b8d7d-e328-4f40-a34f-048dadc3e4ee" providerId="AD" clId="Web-{D56E6750-5FF9-E401-C09B-82C43BA88AE7}" dt="2026-03-24T12:16:04.512" v="32" actId="20577"/>
          <ac:spMkLst>
            <pc:docMk/>
            <pc:sldMk cId="3704231806" sldId="262"/>
            <ac:spMk id="2" creationId="{79E07BDD-7972-CE5C-3B42-984838EFB6D1}"/>
          </ac:spMkLst>
        </pc:spChg>
        <pc:spChg chg="mod">
          <ac:chgData name="Sintia Ponta Garca Do Rosario (2316842)" userId="S::2316842@student.uwtsd.ac.uk::857b8d7d-e328-4f40-a34f-048dadc3e4ee" providerId="AD" clId="Web-{D56E6750-5FF9-E401-C09B-82C43BA88AE7}" dt="2026-03-24T12:10:31.657" v="20" actId="1076"/>
          <ac:spMkLst>
            <pc:docMk/>
            <pc:sldMk cId="3704231806" sldId="262"/>
            <ac:spMk id="17" creationId="{53AE6B1A-8F31-F6BF-EBA7-91A54C9D9DC6}"/>
          </ac:spMkLst>
        </pc:spChg>
        <pc:spChg chg="mod">
          <ac:chgData name="Sintia Ponta Garca Do Rosario (2316842)" userId="S::2316842@student.uwtsd.ac.uk::857b8d7d-e328-4f40-a34f-048dadc3e4ee" providerId="AD" clId="Web-{D56E6750-5FF9-E401-C09B-82C43BA88AE7}" dt="2026-03-24T12:10:37.267" v="21" actId="1076"/>
          <ac:spMkLst>
            <pc:docMk/>
            <pc:sldMk cId="3704231806" sldId="262"/>
            <ac:spMk id="18" creationId="{1DCB5153-0A85-F8FD-A515-C90D2970EA8A}"/>
          </ac:spMkLst>
        </pc:spChg>
      </pc:sldChg>
    </pc:docChg>
  </pc:docChgLst>
  <pc:docChgLst>
    <pc:chgData name="Sintia Ponta Garca Do Rosario (2316842)" userId="S::2316842@student.uwtsd.ac.uk::857b8d7d-e328-4f40-a34f-048dadc3e4ee" providerId="AD" clId="Web-{5EE36149-810B-9D75-2938-9F65D2420BA8}"/>
    <pc:docChg chg="modSld">
      <pc:chgData name="Sintia Ponta Garca Do Rosario (2316842)" userId="S::2316842@student.uwtsd.ac.uk::857b8d7d-e328-4f40-a34f-048dadc3e4ee" providerId="AD" clId="Web-{5EE36149-810B-9D75-2938-9F65D2420BA8}" dt="2026-03-24T11:29:46.461" v="11" actId="14100"/>
      <pc:docMkLst>
        <pc:docMk/>
      </pc:docMkLst>
      <pc:sldChg chg="modSp">
        <pc:chgData name="Sintia Ponta Garca Do Rosario (2316842)" userId="S::2316842@student.uwtsd.ac.uk::857b8d7d-e328-4f40-a34f-048dadc3e4ee" providerId="AD" clId="Web-{5EE36149-810B-9D75-2938-9F65D2420BA8}" dt="2026-03-24T11:29:12.428" v="8" actId="20577"/>
        <pc:sldMkLst>
          <pc:docMk/>
          <pc:sldMk cId="2465510357" sldId="256"/>
        </pc:sldMkLst>
        <pc:spChg chg="mod">
          <ac:chgData name="Sintia Ponta Garca Do Rosario (2316842)" userId="S::2316842@student.uwtsd.ac.uk::857b8d7d-e328-4f40-a34f-048dadc3e4ee" providerId="AD" clId="Web-{5EE36149-810B-9D75-2938-9F65D2420BA8}" dt="2026-03-24T11:29:12.428" v="8" actId="20577"/>
          <ac:spMkLst>
            <pc:docMk/>
            <pc:sldMk cId="2465510357" sldId="256"/>
            <ac:spMk id="2" creationId="{DA2D9CAF-62E4-A56C-BC72-03583E71A03A}"/>
          </ac:spMkLst>
        </pc:spChg>
      </pc:sldChg>
      <pc:sldChg chg="modSp">
        <pc:chgData name="Sintia Ponta Garca Do Rosario (2316842)" userId="S::2316842@student.uwtsd.ac.uk::857b8d7d-e328-4f40-a34f-048dadc3e4ee" providerId="AD" clId="Web-{5EE36149-810B-9D75-2938-9F65D2420BA8}" dt="2026-03-24T11:29:46.461" v="11" actId="14100"/>
        <pc:sldMkLst>
          <pc:docMk/>
          <pc:sldMk cId="3704231806" sldId="262"/>
        </pc:sldMkLst>
        <pc:spChg chg="mod">
          <ac:chgData name="Sintia Ponta Garca Do Rosario (2316842)" userId="S::2316842@student.uwtsd.ac.uk::857b8d7d-e328-4f40-a34f-048dadc3e4ee" providerId="AD" clId="Web-{5EE36149-810B-9D75-2938-9F65D2420BA8}" dt="2026-03-24T11:29:46.461" v="11" actId="14100"/>
          <ac:spMkLst>
            <pc:docMk/>
            <pc:sldMk cId="3704231806" sldId="262"/>
            <ac:spMk id="14" creationId="{7CE384AF-13A2-2159-B681-8BC6DAE8164D}"/>
          </ac:spMkLst>
        </pc:spChg>
      </pc:sldChg>
    </pc:docChg>
  </pc:docChgLst>
  <pc:docChgLst>
    <pc:chgData name="Sintia Ponta Garca Do Rosario (2316842)" userId="S::2316842@student.uwtsd.ac.uk::857b8d7d-e328-4f40-a34f-048dadc3e4ee" providerId="AD" clId="Web-{5B92278C-86F6-6679-12BE-22C6E38C74B6}"/>
    <pc:docChg chg="addSld delSld modSld">
      <pc:chgData name="Sintia Ponta Garca Do Rosario (2316842)" userId="S::2316842@student.uwtsd.ac.uk::857b8d7d-e328-4f40-a34f-048dadc3e4ee" providerId="AD" clId="Web-{5B92278C-86F6-6679-12BE-22C6E38C74B6}" dt="2026-03-26T16:37:45.213" v="442"/>
      <pc:docMkLst>
        <pc:docMk/>
      </pc:docMkLst>
      <pc:sldChg chg="addSp delSp modSp">
        <pc:chgData name="Sintia Ponta Garca Do Rosario (2316842)" userId="S::2316842@student.uwtsd.ac.uk::857b8d7d-e328-4f40-a34f-048dadc3e4ee" providerId="AD" clId="Web-{5B92278C-86F6-6679-12BE-22C6E38C74B6}" dt="2026-03-26T15:53:30.187" v="316" actId="1076"/>
        <pc:sldMkLst>
          <pc:docMk/>
          <pc:sldMk cId="531086080" sldId="261"/>
        </pc:sldMkLst>
        <pc:spChg chg="mod">
          <ac:chgData name="Sintia Ponta Garca Do Rosario (2316842)" userId="S::2316842@student.uwtsd.ac.uk::857b8d7d-e328-4f40-a34f-048dadc3e4ee" providerId="AD" clId="Web-{5B92278C-86F6-6679-12BE-22C6E38C74B6}" dt="2026-03-26T15:51:49.355" v="286" actId="20577"/>
          <ac:spMkLst>
            <pc:docMk/>
            <pc:sldMk cId="531086080" sldId="261"/>
            <ac:spMk id="2" creationId="{E6EDE4D7-E5DB-5854-2C54-58DE17CBAE7C}"/>
          </ac:spMkLst>
        </pc:spChg>
        <pc:spChg chg="mod">
          <ac:chgData name="Sintia Ponta Garca Do Rosario (2316842)" userId="S::2316842@student.uwtsd.ac.uk::857b8d7d-e328-4f40-a34f-048dadc3e4ee" providerId="AD" clId="Web-{5B92278C-86F6-6679-12BE-22C6E38C74B6}" dt="2026-03-26T15:19:51.004" v="192" actId="20577"/>
          <ac:spMkLst>
            <pc:docMk/>
            <pc:sldMk cId="531086080" sldId="261"/>
            <ac:spMk id="5" creationId="{925EA422-02CF-EC85-AE1E-9F501EE4E390}"/>
          </ac:spMkLst>
        </pc:spChg>
        <pc:spChg chg="add del mod">
          <ac:chgData name="Sintia Ponta Garca Do Rosario (2316842)" userId="S::2316842@student.uwtsd.ac.uk::857b8d7d-e328-4f40-a34f-048dadc3e4ee" providerId="AD" clId="Web-{5B92278C-86F6-6679-12BE-22C6E38C74B6}" dt="2026-03-26T14:23:40.144" v="41"/>
          <ac:spMkLst>
            <pc:docMk/>
            <pc:sldMk cId="531086080" sldId="261"/>
            <ac:spMk id="7" creationId="{39E5F391-7BD2-A68F-85B3-C886BD079A25}"/>
          </ac:spMkLst>
        </pc:spChg>
        <pc:spChg chg="mod">
          <ac:chgData name="Sintia Ponta Garca Do Rosario (2316842)" userId="S::2316842@student.uwtsd.ac.uk::857b8d7d-e328-4f40-a34f-048dadc3e4ee" providerId="AD" clId="Web-{5B92278C-86F6-6679-12BE-22C6E38C74B6}" dt="2026-03-26T15:52:00.980" v="287" actId="20577"/>
          <ac:spMkLst>
            <pc:docMk/>
            <pc:sldMk cId="531086080" sldId="261"/>
            <ac:spMk id="8" creationId="{F39F00D5-5C38-D6F2-6606-6A41E051B19F}"/>
          </ac:spMkLst>
        </pc:spChg>
        <pc:spChg chg="mod">
          <ac:chgData name="Sintia Ponta Garca Do Rosario (2316842)" userId="S::2316842@student.uwtsd.ac.uk::857b8d7d-e328-4f40-a34f-048dadc3e4ee" providerId="AD" clId="Web-{5B92278C-86F6-6679-12BE-22C6E38C74B6}" dt="2026-03-26T15:53:21.671" v="314" actId="20577"/>
          <ac:spMkLst>
            <pc:docMk/>
            <pc:sldMk cId="531086080" sldId="261"/>
            <ac:spMk id="10" creationId="{5BB92EB9-4C7E-3A15-04B6-67A9C82BD3DD}"/>
          </ac:spMkLst>
        </pc:spChg>
        <pc:spChg chg="mod">
          <ac:chgData name="Sintia Ponta Garca Do Rosario (2316842)" userId="S::2316842@student.uwtsd.ac.uk::857b8d7d-e328-4f40-a34f-048dadc3e4ee" providerId="AD" clId="Web-{5B92278C-86F6-6679-12BE-22C6E38C74B6}" dt="2026-03-26T15:53:26.797" v="315" actId="1076"/>
          <ac:spMkLst>
            <pc:docMk/>
            <pc:sldMk cId="531086080" sldId="261"/>
            <ac:spMk id="11" creationId="{E623E73B-A818-ECAD-449D-B4BA29C89431}"/>
          </ac:spMkLst>
        </pc:spChg>
        <pc:spChg chg="mod">
          <ac:chgData name="Sintia Ponta Garca Do Rosario (2316842)" userId="S::2316842@student.uwtsd.ac.uk::857b8d7d-e328-4f40-a34f-048dadc3e4ee" providerId="AD" clId="Web-{5B92278C-86F6-6679-12BE-22C6E38C74B6}" dt="2026-03-26T15:53:30.187" v="316" actId="1076"/>
          <ac:spMkLst>
            <pc:docMk/>
            <pc:sldMk cId="531086080" sldId="261"/>
            <ac:spMk id="12" creationId="{0FD3AFCE-81A9-6CA3-7186-12D9C355F948}"/>
          </ac:spMkLst>
        </pc:spChg>
        <pc:spChg chg="del mod">
          <ac:chgData name="Sintia Ponta Garca Do Rosario (2316842)" userId="S::2316842@student.uwtsd.ac.uk::857b8d7d-e328-4f40-a34f-048dadc3e4ee" providerId="AD" clId="Web-{5B92278C-86F6-6679-12BE-22C6E38C74B6}" dt="2026-03-26T14:23:35.988" v="40"/>
          <ac:spMkLst>
            <pc:docMk/>
            <pc:sldMk cId="531086080" sldId="261"/>
            <ac:spMk id="13" creationId="{46092EE5-A531-D9B7-8587-AC884F1CEED5}"/>
          </ac:spMkLst>
        </pc:spChg>
        <pc:spChg chg="del mod">
          <ac:chgData name="Sintia Ponta Garca Do Rosario (2316842)" userId="S::2316842@student.uwtsd.ac.uk::857b8d7d-e328-4f40-a34f-048dadc3e4ee" providerId="AD" clId="Web-{5B92278C-86F6-6679-12BE-22C6E38C74B6}" dt="2026-03-26T14:23:30.066" v="37"/>
          <ac:spMkLst>
            <pc:docMk/>
            <pc:sldMk cId="531086080" sldId="261"/>
            <ac:spMk id="14" creationId="{8395DBAE-1E0F-ECA9-8171-467D8728A3ED}"/>
          </ac:spMkLst>
        </pc:spChg>
        <pc:spChg chg="mod">
          <ac:chgData name="Sintia Ponta Garca Do Rosario (2316842)" userId="S::2316842@student.uwtsd.ac.uk::857b8d7d-e328-4f40-a34f-048dadc3e4ee" providerId="AD" clId="Web-{5B92278C-86F6-6679-12BE-22C6E38C74B6}" dt="2026-03-26T14:13:16.773" v="13" actId="20577"/>
          <ac:spMkLst>
            <pc:docMk/>
            <pc:sldMk cId="531086080" sldId="261"/>
            <ac:spMk id="16" creationId="{C7232E11-A480-4CE9-B9AD-96B7E3A30128}"/>
          </ac:spMkLst>
        </pc:spChg>
        <pc:spChg chg="add del mod">
          <ac:chgData name="Sintia Ponta Garca Do Rosario (2316842)" userId="S::2316842@student.uwtsd.ac.uk::857b8d7d-e328-4f40-a34f-048dadc3e4ee" providerId="AD" clId="Web-{5B92278C-86F6-6679-12BE-22C6E38C74B6}" dt="2026-03-26T14:23:45.145" v="43"/>
          <ac:spMkLst>
            <pc:docMk/>
            <pc:sldMk cId="531086080" sldId="261"/>
            <ac:spMk id="20" creationId="{EE686738-16B4-AE59-55C3-44831B8C3A16}"/>
          </ac:spMkLst>
        </pc:spChg>
        <pc:picChg chg="add mod modCrop">
          <ac:chgData name="Sintia Ponta Garca Do Rosario (2316842)" userId="S::2316842@student.uwtsd.ac.uk::857b8d7d-e328-4f40-a34f-048dadc3e4ee" providerId="AD" clId="Web-{5B92278C-86F6-6679-12BE-22C6E38C74B6}" dt="2026-03-26T15:41:37.784" v="271" actId="1076"/>
          <ac:picMkLst>
            <pc:docMk/>
            <pc:sldMk cId="531086080" sldId="261"/>
            <ac:picMk id="4" creationId="{529AB6B2-6473-377F-87DA-FC3031F3A4B6}"/>
          </ac:picMkLst>
        </pc:picChg>
        <pc:picChg chg="add mod">
          <ac:chgData name="Sintia Ponta Garca Do Rosario (2316842)" userId="S::2316842@student.uwtsd.ac.uk::857b8d7d-e328-4f40-a34f-048dadc3e4ee" providerId="AD" clId="Web-{5B92278C-86F6-6679-12BE-22C6E38C74B6}" dt="2026-03-26T15:42:06.347" v="272" actId="1076"/>
          <ac:picMkLst>
            <pc:docMk/>
            <pc:sldMk cId="531086080" sldId="261"/>
            <ac:picMk id="21" creationId="{2F47409C-E979-1B16-5301-A3C24176C1BB}"/>
          </ac:picMkLst>
        </pc:picChg>
      </pc:sldChg>
      <pc:sldChg chg="addSp delSp modSp">
        <pc:chgData name="Sintia Ponta Garca Do Rosario (2316842)" userId="S::2316842@student.uwtsd.ac.uk::857b8d7d-e328-4f40-a34f-048dadc3e4ee" providerId="AD" clId="Web-{5B92278C-86F6-6679-12BE-22C6E38C74B6}" dt="2026-03-26T16:37:45.213" v="442"/>
        <pc:sldMkLst>
          <pc:docMk/>
          <pc:sldMk cId="3704231806" sldId="262"/>
        </pc:sldMkLst>
        <pc:spChg chg="mod">
          <ac:chgData name="Sintia Ponta Garca Do Rosario (2316842)" userId="S::2316842@student.uwtsd.ac.uk::857b8d7d-e328-4f40-a34f-048dadc3e4ee" providerId="AD" clId="Web-{5B92278C-86F6-6679-12BE-22C6E38C74B6}" dt="2026-03-26T15:43:15.630" v="277" actId="20577"/>
          <ac:spMkLst>
            <pc:docMk/>
            <pc:sldMk cId="3704231806" sldId="262"/>
            <ac:spMk id="2" creationId="{79E07BDD-7972-CE5C-3B42-984838EFB6D1}"/>
          </ac:spMkLst>
        </pc:spChg>
        <pc:spChg chg="add mod">
          <ac:chgData name="Sintia Ponta Garca Do Rosario (2316842)" userId="S::2316842@student.uwtsd.ac.uk::857b8d7d-e328-4f40-a34f-048dadc3e4ee" providerId="AD" clId="Web-{5B92278C-86F6-6679-12BE-22C6E38C74B6}" dt="2026-03-26T16:37:02.678" v="438" actId="20577"/>
          <ac:spMkLst>
            <pc:docMk/>
            <pc:sldMk cId="3704231806" sldId="262"/>
            <ac:spMk id="4" creationId="{F3351F1C-930C-9AAE-5D30-2A6A8156B78D}"/>
          </ac:spMkLst>
        </pc:spChg>
        <pc:spChg chg="del mod">
          <ac:chgData name="Sintia Ponta Garca Do Rosario (2316842)" userId="S::2316842@student.uwtsd.ac.uk::857b8d7d-e328-4f40-a34f-048dadc3e4ee" providerId="AD" clId="Web-{5B92278C-86F6-6679-12BE-22C6E38C74B6}" dt="2026-03-26T15:35:49.524" v="245"/>
          <ac:spMkLst>
            <pc:docMk/>
            <pc:sldMk cId="3704231806" sldId="262"/>
            <ac:spMk id="5" creationId="{A683B98F-DD68-B414-93E4-8C6E0271FFB4}"/>
          </ac:spMkLst>
        </pc:spChg>
        <pc:spChg chg="add del mod">
          <ac:chgData name="Sintia Ponta Garca Do Rosario (2316842)" userId="S::2316842@student.uwtsd.ac.uk::857b8d7d-e328-4f40-a34f-048dadc3e4ee" providerId="AD" clId="Web-{5B92278C-86F6-6679-12BE-22C6E38C74B6}" dt="2026-03-26T14:23:00.909" v="31"/>
          <ac:spMkLst>
            <pc:docMk/>
            <pc:sldMk cId="3704231806" sldId="262"/>
            <ac:spMk id="7" creationId="{8CD20E3F-578F-DC06-9804-A340D4835B10}"/>
          </ac:spMkLst>
        </pc:spChg>
        <pc:spChg chg="del mod">
          <ac:chgData name="Sintia Ponta Garca Do Rosario (2316842)" userId="S::2316842@student.uwtsd.ac.uk::857b8d7d-e328-4f40-a34f-048dadc3e4ee" providerId="AD" clId="Web-{5B92278C-86F6-6679-12BE-22C6E38C74B6}" dt="2026-03-26T16:27:13.946" v="415"/>
          <ac:spMkLst>
            <pc:docMk/>
            <pc:sldMk cId="3704231806" sldId="262"/>
            <ac:spMk id="10" creationId="{E86DB17C-153D-F6E5-60E0-D5BD7505068C}"/>
          </ac:spMkLst>
        </pc:spChg>
        <pc:spChg chg="del mod">
          <ac:chgData name="Sintia Ponta Garca Do Rosario (2316842)" userId="S::2316842@student.uwtsd.ac.uk::857b8d7d-e328-4f40-a34f-048dadc3e4ee" providerId="AD" clId="Web-{5B92278C-86F6-6679-12BE-22C6E38C74B6}" dt="2026-03-26T14:22:48.878" v="28"/>
          <ac:spMkLst>
            <pc:docMk/>
            <pc:sldMk cId="3704231806" sldId="262"/>
            <ac:spMk id="11" creationId="{F0A3D6E2-74E5-24DA-3C49-CAB925ED728C}"/>
          </ac:spMkLst>
        </pc:spChg>
        <pc:spChg chg="mod">
          <ac:chgData name="Sintia Ponta Garca Do Rosario (2316842)" userId="S::2316842@student.uwtsd.ac.uk::857b8d7d-e328-4f40-a34f-048dadc3e4ee" providerId="AD" clId="Web-{5B92278C-86F6-6679-12BE-22C6E38C74B6}" dt="2026-03-26T16:27:18.352" v="416" actId="1076"/>
          <ac:spMkLst>
            <pc:docMk/>
            <pc:sldMk cId="3704231806" sldId="262"/>
            <ac:spMk id="13" creationId="{82446312-61E6-B7F4-ADDC-D5ECE5D7886B}"/>
          </ac:spMkLst>
        </pc:spChg>
        <pc:spChg chg="mod">
          <ac:chgData name="Sintia Ponta Garca Do Rosario (2316842)" userId="S::2316842@student.uwtsd.ac.uk::857b8d7d-e328-4f40-a34f-048dadc3e4ee" providerId="AD" clId="Web-{5B92278C-86F6-6679-12BE-22C6E38C74B6}" dt="2026-03-26T16:37:33.665" v="440" actId="20577"/>
          <ac:spMkLst>
            <pc:docMk/>
            <pc:sldMk cId="3704231806" sldId="262"/>
            <ac:spMk id="14" creationId="{7CE384AF-13A2-2159-B681-8BC6DAE8164D}"/>
          </ac:spMkLst>
        </pc:spChg>
        <pc:spChg chg="mod">
          <ac:chgData name="Sintia Ponta Garca Do Rosario (2316842)" userId="S::2316842@student.uwtsd.ac.uk::857b8d7d-e328-4f40-a34f-048dadc3e4ee" providerId="AD" clId="Web-{5B92278C-86F6-6679-12BE-22C6E38C74B6}" dt="2026-03-26T14:13:41.619" v="17" actId="14100"/>
          <ac:spMkLst>
            <pc:docMk/>
            <pc:sldMk cId="3704231806" sldId="262"/>
            <ac:spMk id="17" creationId="{53AE6B1A-8F31-F6BF-EBA7-91A54C9D9DC6}"/>
          </ac:spMkLst>
        </pc:spChg>
        <pc:spChg chg="mod">
          <ac:chgData name="Sintia Ponta Garca Do Rosario (2316842)" userId="S::2316842@student.uwtsd.ac.uk::857b8d7d-e328-4f40-a34f-048dadc3e4ee" providerId="AD" clId="Web-{5B92278C-86F6-6679-12BE-22C6E38C74B6}" dt="2026-03-26T16:27:37.212" v="422" actId="20577"/>
          <ac:spMkLst>
            <pc:docMk/>
            <pc:sldMk cId="3704231806" sldId="262"/>
            <ac:spMk id="19" creationId="{0A4EEFEF-EFDB-2762-60BD-0CC1E67E32FE}"/>
          </ac:spMkLst>
        </pc:spChg>
        <pc:picChg chg="add mod modCrop">
          <ac:chgData name="Sintia Ponta Garca Do Rosario (2316842)" userId="S::2316842@student.uwtsd.ac.uk::857b8d7d-e328-4f40-a34f-048dadc3e4ee" providerId="AD" clId="Web-{5B92278C-86F6-6679-12BE-22C6E38C74B6}" dt="2026-03-26T16:37:45.213" v="442"/>
          <ac:picMkLst>
            <pc:docMk/>
            <pc:sldMk cId="3704231806" sldId="262"/>
            <ac:picMk id="5" creationId="{508237B0-96CF-FFD1-0E7D-1C81233038A3}"/>
          </ac:picMkLst>
        </pc:picChg>
        <pc:picChg chg="add mod modCrop">
          <ac:chgData name="Sintia Ponta Garca Do Rosario (2316842)" userId="S::2316842@student.uwtsd.ac.uk::857b8d7d-e328-4f40-a34f-048dadc3e4ee" providerId="AD" clId="Web-{5B92278C-86F6-6679-12BE-22C6E38C74B6}" dt="2026-03-26T16:16:39.799" v="339" actId="14100"/>
          <ac:picMkLst>
            <pc:docMk/>
            <pc:sldMk cId="3704231806" sldId="262"/>
            <ac:picMk id="12" creationId="{F8628982-4F32-E0B6-1DE9-506ECB30C8FC}"/>
          </ac:picMkLst>
        </pc:picChg>
        <pc:picChg chg="add mod modCrop">
          <ac:chgData name="Sintia Ponta Garca Do Rosario (2316842)" userId="S::2316842@student.uwtsd.ac.uk::857b8d7d-e328-4f40-a34f-048dadc3e4ee" providerId="AD" clId="Web-{5B92278C-86F6-6679-12BE-22C6E38C74B6}" dt="2026-03-26T15:43:32.130" v="280" actId="14100"/>
          <ac:picMkLst>
            <pc:docMk/>
            <pc:sldMk cId="3704231806" sldId="262"/>
            <ac:picMk id="15" creationId="{74624EDF-91B0-CBD9-B57B-D3339ED4E5B2}"/>
          </ac:picMkLst>
        </pc:picChg>
      </pc:sldChg>
      <pc:sldChg chg="new del">
        <pc:chgData name="Sintia Ponta Garca Do Rosario (2316842)" userId="S::2316842@student.uwtsd.ac.uk::857b8d7d-e328-4f40-a34f-048dadc3e4ee" providerId="AD" clId="Web-{5B92278C-86F6-6679-12BE-22C6E38C74B6}" dt="2026-03-26T16:15:40.048" v="318"/>
        <pc:sldMkLst>
          <pc:docMk/>
          <pc:sldMk cId="3968904669" sldId="263"/>
        </pc:sldMkLst>
      </pc:sldChg>
    </pc:docChg>
  </pc:docChgLst>
  <pc:docChgLst>
    <pc:chgData name="Sintia Ponta Garca Do Rosario (2316842)" userId="S::2316842@student.uwtsd.ac.uk::857b8d7d-e328-4f40-a34f-048dadc3e4ee" providerId="AD" clId="Web-{1D66BCF5-FE09-BA09-ABD1-DB7DF7984D56}"/>
    <pc:docChg chg="modSld">
      <pc:chgData name="Sintia Ponta Garca Do Rosario (2316842)" userId="S::2316842@student.uwtsd.ac.uk::857b8d7d-e328-4f40-a34f-048dadc3e4ee" providerId="AD" clId="Web-{1D66BCF5-FE09-BA09-ABD1-DB7DF7984D56}" dt="2026-03-20T16:54:53.619" v="150" actId="1076"/>
      <pc:docMkLst>
        <pc:docMk/>
      </pc:docMkLst>
      <pc:sldChg chg="addSp delSp modSp">
        <pc:chgData name="Sintia Ponta Garca Do Rosario (2316842)" userId="S::2316842@student.uwtsd.ac.uk::857b8d7d-e328-4f40-a34f-048dadc3e4ee" providerId="AD" clId="Web-{1D66BCF5-FE09-BA09-ABD1-DB7DF7984D56}" dt="2026-03-20T16:54:53.619" v="150" actId="1076"/>
        <pc:sldMkLst>
          <pc:docMk/>
          <pc:sldMk cId="531086080" sldId="261"/>
        </pc:sldMkLst>
        <pc:spChg chg="mod">
          <ac:chgData name="Sintia Ponta Garca Do Rosario (2316842)" userId="S::2316842@student.uwtsd.ac.uk::857b8d7d-e328-4f40-a34f-048dadc3e4ee" providerId="AD" clId="Web-{1D66BCF5-FE09-BA09-ABD1-DB7DF7984D56}" dt="2026-03-20T16:53:20.020" v="141" actId="14100"/>
          <ac:spMkLst>
            <pc:docMk/>
            <pc:sldMk cId="531086080" sldId="261"/>
            <ac:spMk id="2" creationId="{E6EDE4D7-E5DB-5854-2C54-58DE17CBAE7C}"/>
          </ac:spMkLst>
        </pc:spChg>
        <pc:spChg chg="mod">
          <ac:chgData name="Sintia Ponta Garca Do Rosario (2316842)" userId="S::2316842@student.uwtsd.ac.uk::857b8d7d-e328-4f40-a34f-048dadc3e4ee" providerId="AD" clId="Web-{1D66BCF5-FE09-BA09-ABD1-DB7DF7984D56}" dt="2026-03-20T16:53:29.833" v="142" actId="1076"/>
          <ac:spMkLst>
            <pc:docMk/>
            <pc:sldMk cId="531086080" sldId="261"/>
            <ac:spMk id="15" creationId="{A70C907E-7905-7BDC-E66E-90047768310D}"/>
          </ac:spMkLst>
        </pc:spChg>
        <pc:spChg chg="mod">
          <ac:chgData name="Sintia Ponta Garca Do Rosario (2316842)" userId="S::2316842@student.uwtsd.ac.uk::857b8d7d-e328-4f40-a34f-048dadc3e4ee" providerId="AD" clId="Web-{1D66BCF5-FE09-BA09-ABD1-DB7DF7984D56}" dt="2026-03-20T15:58:22.064" v="47" actId="20577"/>
          <ac:spMkLst>
            <pc:docMk/>
            <pc:sldMk cId="531086080" sldId="261"/>
            <ac:spMk id="18" creationId="{9D21321E-1878-CD40-4AA6-3764E797EE1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3/27/2026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3/27/2026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a:solidFill>
                            <a:srgbClr val="1F3A4E"/>
                          </a:solidFill>
                          <a:latin typeface="Arial Black" panose="020B0A04020102020204" pitchFamily="34" charset="0"/>
                        </a:rPr>
                        <a:t>QUICK START GUIDE</a:t>
                      </a:r>
                      <a:br>
                        <a:rPr lang="en-US" sz="3600" b="0" spc="600">
                          <a:solidFill>
                            <a:srgbClr val="1F3A4E"/>
                          </a:solidFill>
                          <a:latin typeface="Arial Black" panose="020B0A04020102020204" pitchFamily="34" charset="0"/>
                        </a:rPr>
                      </a:br>
                      <a:r>
                        <a:rPr lang="en-US" sz="2800" b="1" spc="0">
                          <a:solidFill>
                            <a:srgbClr val="FF0000"/>
                          </a:solidFill>
                          <a:latin typeface="Trebuchet MS" pitchFamily="34" charset="0"/>
                        </a:rPr>
                        <a:t>(THIS SIDEBAR WILL NOT PRINT)</a:t>
                      </a:r>
                      <a:endParaRPr lang="en-US" sz="36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a16="http://schemas.microsoft.com/office/drawing/2014/main" val="10000"/>
                  </a:ext>
                </a:extLst>
              </a:tr>
              <a:tr h="4206624">
                <a:tc gridSpan="2">
                  <a:txBody>
                    <a:bodyPr/>
                    <a:lstStyle/>
                    <a:p>
                      <a:pPr defTabSz="3765639"/>
                      <a:r>
                        <a:rPr lang="en-US" sz="2000" i="0">
                          <a:solidFill>
                            <a:srgbClr val="D9D9D9"/>
                          </a:solidFill>
                          <a:latin typeface="Arial"/>
                          <a:cs typeface="Arial"/>
                        </a:rPr>
                        <a:t>This PowerPoint template produces a </a:t>
                      </a:r>
                      <a:r>
                        <a:rPr lang="en-US" sz="2000" i="0">
                          <a:solidFill>
                            <a:srgbClr val="FFC000"/>
                          </a:solidFill>
                          <a:latin typeface="Arial"/>
                          <a:cs typeface="Arial"/>
                        </a:rPr>
                        <a:t>36"x48" </a:t>
                      </a:r>
                      <a:r>
                        <a:rPr lang="en-US" sz="2000" i="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the  </a:t>
                      </a:r>
                      <a:r>
                        <a:rPr lang="en-US" sz="2000" i="0">
                          <a:solidFill>
                            <a:srgbClr val="FFC000"/>
                          </a:solidFill>
                          <a:latin typeface="Arial"/>
                          <a:cs typeface="Arial"/>
                        </a:rPr>
                        <a:t>HELP DESK</a:t>
                      </a:r>
                      <a:r>
                        <a:rPr lang="en-US" sz="2000" i="0" baseline="0">
                          <a:solidFill>
                            <a:srgbClr val="D9D9D9"/>
                          </a:solidFill>
                          <a:latin typeface="Arial"/>
                          <a:cs typeface="Arial"/>
                        </a:rPr>
                        <a:t> </a:t>
                      </a:r>
                      <a:r>
                        <a:rPr lang="en-US" sz="2000" i="0">
                          <a:solidFill>
                            <a:srgbClr val="D9D9D9"/>
                          </a:solidFill>
                          <a:latin typeface="Arial"/>
                          <a:cs typeface="Arial"/>
                        </a:rPr>
                        <a:t>tab.</a:t>
                      </a:r>
                    </a:p>
                    <a:p>
                      <a:pPr defTabSz="3765639"/>
                      <a:endParaRPr lang="en-US" sz="2000" i="0">
                        <a:solidFill>
                          <a:srgbClr val="D9D9D9"/>
                        </a:solidFill>
                        <a:latin typeface="Arial"/>
                        <a:cs typeface="Arial"/>
                      </a:endParaRPr>
                    </a:p>
                    <a:p>
                      <a:pPr defTabSz="3765639"/>
                      <a:r>
                        <a:rPr lang="en-US" sz="2000" i="0">
                          <a:solidFill>
                            <a:srgbClr val="D9D9D9"/>
                          </a:solidFill>
                          <a:latin typeface="Arial"/>
                          <a:cs typeface="Arial"/>
                        </a:rPr>
                        <a:t>To print your poster using our same-day professional printing service, go online to </a:t>
                      </a:r>
                      <a:r>
                        <a:rPr lang="en-US" sz="2000" i="0" err="1">
                          <a:solidFill>
                            <a:srgbClr val="FFC000"/>
                          </a:solidFill>
                          <a:latin typeface="Arial"/>
                          <a:cs typeface="Arial"/>
                        </a:rPr>
                        <a:t>PosterPresentations.com</a:t>
                      </a:r>
                      <a:r>
                        <a:rPr lang="en-US" sz="2000" i="0">
                          <a:solidFill>
                            <a:srgbClr val="D9D9D9"/>
                          </a:solidFill>
                          <a:latin typeface="Arial"/>
                          <a:cs typeface="Arial"/>
                        </a:rPr>
                        <a:t> and click on "</a:t>
                      </a:r>
                      <a:r>
                        <a:rPr lang="en-US" sz="2000" i="0">
                          <a:solidFill>
                            <a:srgbClr val="FFC000"/>
                          </a:solidFill>
                          <a:latin typeface="Arial"/>
                          <a:cs typeface="Arial"/>
                        </a:rPr>
                        <a:t>Order your poster</a:t>
                      </a:r>
                      <a:r>
                        <a:rPr lang="en-US" sz="2000" i="0">
                          <a:solidFill>
                            <a:srgbClr val="D9D9D9"/>
                          </a:solidFill>
                          <a:latin typeface="Arial"/>
                          <a:cs typeface="Arial"/>
                        </a:rPr>
                        <a:t>".</a:t>
                      </a:r>
                      <a:endParaRPr lang="en-US" sz="2000" b="1">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a:solidFill>
                          <a:srgbClr val="1F3A4E"/>
                        </a:solidFill>
                      </a:endParaRPr>
                    </a:p>
                    <a:p>
                      <a:pPr algn="ctr"/>
                      <a:endParaRPr lang="en-US" sz="2000">
                        <a:solidFill>
                          <a:srgbClr val="1F3A4E"/>
                        </a:solidFill>
                      </a:endParaRPr>
                    </a:p>
                    <a:p>
                      <a:pPr algn="ctr"/>
                      <a:r>
                        <a:rPr lang="en-US" sz="2000">
                          <a:solidFill>
                            <a:schemeClr val="bg1"/>
                          </a:solidFill>
                          <a:latin typeface="Arial" panose="020B0604020202020204" pitchFamily="34" charset="0"/>
                          <a:cs typeface="Arial" panose="020B0604020202020204" pitchFamily="34" charset="0"/>
                        </a:rPr>
                        <a:t>This is a template for a </a:t>
                      </a:r>
                    </a:p>
                    <a:p>
                      <a:pPr algn="ctr"/>
                      <a:r>
                        <a:rPr lang="en-US" sz="2000">
                          <a:solidFill>
                            <a:schemeClr val="bg1"/>
                          </a:solidFill>
                          <a:latin typeface="Arial" panose="020B0604020202020204" pitchFamily="34" charset="0"/>
                          <a:cs typeface="Arial" panose="020B0604020202020204" pitchFamily="34" charset="0"/>
                        </a:rPr>
                        <a:t>presentation poster</a:t>
                      </a:r>
                      <a:br>
                        <a:rPr lang="en-US" sz="2000">
                          <a:solidFill>
                            <a:schemeClr val="bg1"/>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36 inches tall</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by</a:t>
                      </a:r>
                      <a:br>
                        <a:rPr lang="en-US" sz="3600" b="1">
                          <a:solidFill>
                            <a:srgbClr val="FFC000"/>
                          </a:solidFill>
                          <a:latin typeface="Arial" panose="020B0604020202020204" pitchFamily="34" charset="0"/>
                          <a:cs typeface="Arial" panose="020B0604020202020204" pitchFamily="34" charset="0"/>
                        </a:rPr>
                      </a:br>
                      <a:r>
                        <a:rPr lang="en-US" sz="3600" b="1">
                          <a:solidFill>
                            <a:srgbClr val="FFC000"/>
                          </a:solidFill>
                          <a:latin typeface="Arial" panose="020B0604020202020204" pitchFamily="34" charset="0"/>
                          <a:cs typeface="Arial" panose="020B0604020202020204" pitchFamily="34" charset="0"/>
                        </a:rPr>
                        <a:t>48 inches wide</a:t>
                      </a:r>
                      <a:br>
                        <a:rPr lang="en-US" sz="2000">
                          <a:solidFill>
                            <a:schemeClr val="bg1"/>
                          </a:solidFill>
                          <a:latin typeface="Arial" panose="020B0604020202020204" pitchFamily="34" charset="0"/>
                          <a:cs typeface="Arial" panose="020B0604020202020204" pitchFamily="34" charset="0"/>
                        </a:rPr>
                      </a:br>
                      <a:endParaRPr lang="en-US" sz="200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Important: Check the template size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30 tall x 40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42 tall x 56 wide</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a:solidFill>
                          <a:srgbClr val="1F3A4E"/>
                        </a:solidFill>
                      </a:endParaRPr>
                    </a:p>
                  </a:txBody>
                  <a:tcPr>
                    <a:blipFill rotWithShape="1">
                      <a:blip r:embed="rId3"/>
                      <a:stretch>
                        <a:fillRect/>
                      </a:stretch>
                    </a:blipFill>
                  </a:tcPr>
                </a:tc>
                <a:tc>
                  <a:txBody>
                    <a:bodyPr/>
                    <a:lstStyle/>
                    <a:p>
                      <a:pPr algn="l"/>
                      <a:r>
                        <a:rPr lang="en-US" sz="2400" b="1" baseline="0">
                          <a:solidFill>
                            <a:srgbClr val="FFC000"/>
                          </a:solidFill>
                          <a:latin typeface="Arial" panose="020B0604020202020204" pitchFamily="34" charset="0"/>
                          <a:cs typeface="Arial" panose="020B0604020202020204" pitchFamily="34" charset="0"/>
                        </a:rPr>
                        <a:t>How to </a:t>
                      </a:r>
                      <a:r>
                        <a:rPr lang="en-US" sz="4000" b="1" baseline="0">
                          <a:solidFill>
                            <a:srgbClr val="FFC000"/>
                          </a:solidFill>
                          <a:latin typeface="Arial" panose="020B0604020202020204" pitchFamily="34" charset="0"/>
                          <a:cs typeface="Arial" panose="020B0604020202020204" pitchFamily="34" charset="0"/>
                        </a:rPr>
                        <a:t>Zoom in </a:t>
                      </a:r>
                      <a:r>
                        <a:rPr lang="en-US" sz="2400" b="1" baseline="0">
                          <a:solidFill>
                            <a:srgbClr val="FFC000"/>
                          </a:solidFill>
                          <a:latin typeface="Arial" panose="020B0604020202020204" pitchFamily="34" charset="0"/>
                          <a:cs typeface="Arial" panose="020B0604020202020204" pitchFamily="34" charset="0"/>
                        </a:rPr>
                        <a:t>and </a:t>
                      </a:r>
                      <a:r>
                        <a:rPr lang="en-US" sz="1800" b="1" baseline="0">
                          <a:solidFill>
                            <a:srgbClr val="FFC000"/>
                          </a:solidFill>
                          <a:latin typeface="Arial" panose="020B0604020202020204" pitchFamily="34" charset="0"/>
                          <a:cs typeface="Arial" panose="020B0604020202020204" pitchFamily="34" charset="0"/>
                        </a:rPr>
                        <a:t>out</a:t>
                      </a:r>
                      <a:endParaRPr lang="en-US" sz="2400" b="1" baseline="0">
                        <a:solidFill>
                          <a:srgbClr val="FFC000"/>
                        </a:solidFill>
                        <a:latin typeface="Arial" panose="020B0604020202020204" pitchFamily="34" charset="0"/>
                        <a:cs typeface="Arial" panose="020B0604020202020204" pitchFamily="34" charset="0"/>
                      </a:endParaRPr>
                    </a:p>
                    <a:p>
                      <a:pPr algn="l"/>
                      <a:r>
                        <a:rPr lang="en-US" sz="2000" b="0" baseline="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1. </a:t>
                      </a:r>
                      <a:r>
                        <a:rPr lang="en-US" sz="2000" b="0" baseline="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a:solidFill>
                            <a:srgbClr val="D9D9D9"/>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2. </a:t>
                      </a:r>
                      <a:r>
                        <a:rPr lang="en-US" sz="2000" b="0" baseline="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a:solidFill>
                            <a:srgbClr val="FFC000"/>
                          </a:solidFill>
                          <a:latin typeface="Arial" panose="020B0604020202020204" pitchFamily="34" charset="0"/>
                          <a:cs typeface="Arial" panose="020B0604020202020204" pitchFamily="34" charset="0"/>
                        </a:rPr>
                        <a:t>Ruler and Guides</a:t>
                      </a:r>
                      <a:br>
                        <a:rPr lang="en-US" sz="2000" b="0" baseline="0">
                          <a:solidFill>
                            <a:srgbClr val="FFC000"/>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a:solidFill>
                          <a:srgbClr val="1F3A4E"/>
                        </a:solidFill>
                      </a:endParaRPr>
                    </a:p>
                  </a:txBody>
                  <a:tcPr>
                    <a:blipFill rotWithShape="1">
                      <a:blip r:embed="rId4"/>
                      <a:stretch>
                        <a:fillRect/>
                      </a:stretch>
                    </a:blipFill>
                  </a:tcPr>
                </a:tc>
                <a:tc>
                  <a:txBody>
                    <a:bodyPr/>
                    <a:lstStyle/>
                    <a:p>
                      <a:pPr marL="0" lvl="1" indent="0" algn="l" defTabSz="114300"/>
                      <a:r>
                        <a:rPr lang="en-US" sz="2400" b="1" baseline="0">
                          <a:solidFill>
                            <a:srgbClr val="FFC000"/>
                          </a:solidFill>
                          <a:latin typeface="Arial" panose="020B0604020202020204" pitchFamily="34" charset="0"/>
                          <a:cs typeface="Arial" panose="020B0604020202020204" pitchFamily="34" charset="0"/>
                        </a:rPr>
                        <a:t>Headers and text containers</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Click inside a section header to add its text.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a:solidFill>
                            <a:schemeClr val="bg1"/>
                          </a:solidFill>
                          <a:latin typeface="Arial" panose="020B0604020202020204" pitchFamily="34" charset="0"/>
                          <a:cs typeface="Arial" panose="020B0604020202020204" pitchFamily="34" charset="0"/>
                        </a:rPr>
                      </a:br>
                      <a:r>
                        <a:rPr lang="en-US" sz="2000" b="0" baseline="0">
                          <a:solidFill>
                            <a:srgbClr val="FFC000"/>
                          </a:solidFill>
                          <a:latin typeface="Arial" panose="020B0604020202020204" pitchFamily="34" charset="0"/>
                          <a:cs typeface="Arial" panose="020B0604020202020204" pitchFamily="34" charset="0"/>
                        </a:rPr>
                        <a:t>-</a:t>
                      </a:r>
                      <a:r>
                        <a:rPr lang="en-US" sz="2000" b="0" baseline="0">
                          <a:solidFill>
                            <a:schemeClr val="bg1"/>
                          </a:solidFill>
                          <a:latin typeface="Arial" panose="020B0604020202020204" pitchFamily="34" charset="0"/>
                          <a:cs typeface="Arial" panose="020B0604020202020204" pitchFamily="34" charset="0"/>
                        </a:rPr>
                        <a:t> </a:t>
                      </a:r>
                      <a:r>
                        <a:rPr lang="en-US" sz="2000" b="0" baseline="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a:solidFill>
                            <a:srgbClr val="FFC000"/>
                          </a:solidFill>
                          <a:latin typeface="Arial" panose="020B0604020202020204" pitchFamily="34" charset="0"/>
                          <a:cs typeface="Arial" panose="020B0604020202020204" pitchFamily="34" charset="0"/>
                        </a:rPr>
                        <a:t>Adding content to the poster</a:t>
                      </a:r>
                    </a:p>
                    <a:p>
                      <a:r>
                        <a:rPr lang="en-US" sz="2000" baseline="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a:solidFill>
                            <a:srgbClr val="1F3A4E"/>
                          </a:solidFill>
                          <a:latin typeface="Arial Black" panose="020B0A04020102020204" pitchFamily="34" charset="0"/>
                        </a:rPr>
                        <a:t>QUICK START GUIDE</a:t>
                      </a:r>
                      <a:br>
                        <a:rPr lang="en-US" sz="4000" b="0" spc="600">
                          <a:solidFill>
                            <a:srgbClr val="1F3A4E"/>
                          </a:solidFill>
                          <a:latin typeface="Arial Black" panose="020B0A04020102020204" pitchFamily="34" charset="0"/>
                        </a:rPr>
                      </a:br>
                      <a:r>
                        <a:rPr lang="en-US" sz="3200" b="1" spc="0">
                          <a:solidFill>
                            <a:srgbClr val="FF0000"/>
                          </a:solidFill>
                          <a:latin typeface="Trebuchet MS" pitchFamily="34" charset="0"/>
                        </a:rPr>
                        <a:t>(THIS SIDEBAR WILL NOT PRINT)</a:t>
                      </a:r>
                      <a:endParaRPr lang="en-US" sz="4000" b="1" spc="60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a:solidFill>
                          <a:srgbClr val="FFC000"/>
                        </a:solidFill>
                      </a:endParaRP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a:solidFill>
                          <a:srgbClr val="D9D9D9"/>
                        </a:solidFill>
                        <a:latin typeface="Arial" panose="020B0604020202020204" pitchFamily="34" charset="0"/>
                        <a:cs typeface="Arial" panose="020B0604020202020204" pitchFamily="34" charset="0"/>
                      </a:endParaRPr>
                    </a:p>
                    <a:p>
                      <a:pPr marL="0" indent="0" algn="l" defTabSz="114300"/>
                      <a:r>
                        <a:rPr lang="en-US" sz="2400" b="0" baseline="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a:solidFill>
                            <a:srgbClr val="FFC000"/>
                          </a:solidFill>
                          <a:latin typeface="Arial" panose="020B0604020202020204" pitchFamily="34" charset="0"/>
                          <a:cs typeface="Arial" panose="020B0604020202020204" pitchFamily="34" charset="0"/>
                        </a:rPr>
                        <a:t>How to change the column layout configuration</a:t>
                      </a:r>
                    </a:p>
                    <a:p>
                      <a:r>
                        <a:rPr lang="en-US" sz="240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a:solidFill>
                            <a:srgbClr val="D9D9D9"/>
                          </a:solidFill>
                          <a:latin typeface="Arial" panose="020B0604020202020204" pitchFamily="34" charset="0"/>
                          <a:cs typeface="Arial" panose="020B0604020202020204" pitchFamily="34" charset="0"/>
                        </a:rPr>
                        <a:t>You can see a tutorial here: </a:t>
                      </a:r>
                      <a:r>
                        <a:rPr lang="en-US" sz="2400" u="sng">
                          <a:solidFill>
                            <a:srgbClr val="FFC000"/>
                          </a:solidFill>
                          <a:latin typeface="Arial" panose="020B0604020202020204" pitchFamily="34" charset="0"/>
                          <a:cs typeface="Arial" panose="020B0604020202020204" pitchFamily="34" charset="0"/>
                        </a:rPr>
                        <a:t>https://</a:t>
                      </a:r>
                      <a:r>
                        <a:rPr lang="en-US" sz="2400" u="sng" err="1">
                          <a:solidFill>
                            <a:srgbClr val="FFC000"/>
                          </a:solidFill>
                          <a:latin typeface="Arial" panose="020B0604020202020204" pitchFamily="34" charset="0"/>
                          <a:cs typeface="Arial" panose="020B0604020202020204" pitchFamily="34" charset="0"/>
                        </a:rPr>
                        <a:t>www.posterpresentations.com</a:t>
                      </a:r>
                      <a:r>
                        <a:rPr lang="en-US" sz="2400" u="sng">
                          <a:solidFill>
                            <a:srgbClr val="FFC000"/>
                          </a:solidFill>
                          <a:latin typeface="Arial" panose="020B0604020202020204" pitchFamily="34" charset="0"/>
                          <a:cs typeface="Arial" panose="020B0604020202020204" pitchFamily="34" charset="0"/>
                        </a:rPr>
                        <a:t>/how-to-change-the-column-</a:t>
                      </a:r>
                      <a:r>
                        <a:rPr lang="en-US" sz="2400" u="sng" err="1">
                          <a:solidFill>
                            <a:srgbClr val="FFC000"/>
                          </a:solidFill>
                          <a:latin typeface="Arial" panose="020B0604020202020204" pitchFamily="34" charset="0"/>
                          <a:cs typeface="Arial" panose="020B0604020202020204" pitchFamily="34" charset="0"/>
                        </a:rPr>
                        <a:t>configuration.html</a:t>
                      </a:r>
                      <a:endParaRPr lang="en-US" u="sng">
                        <a:solidFill>
                          <a:srgbClr val="FFC000"/>
                        </a:solidFill>
                      </a:endParaRPr>
                    </a:p>
                  </a:txBody>
                  <a:tcPr marL="182880" marT="137160">
                    <a:solidFill>
                      <a:schemeClr val="tx1"/>
                    </a:solidFill>
                  </a:tcPr>
                </a:tc>
                <a:tc hMerge="1">
                  <a:txBody>
                    <a:bodyPr/>
                    <a:lstStyle/>
                    <a:p>
                      <a:endParaRPr lang="en-US" sz="2400">
                        <a:solidFill>
                          <a:srgbClr val="1F3A4E"/>
                        </a:solidFill>
                      </a:endParaRPr>
                    </a:p>
                  </a:txBody>
                  <a:tcPr marL="182880" marT="137160">
                    <a:blipFill rotWithShape="1">
                      <a:blip r:embed="rId9"/>
                      <a:stretch>
                        <a:fillRect/>
                      </a:stretch>
                    </a:blipFill>
                  </a:tcPr>
                </a:tc>
                <a:tc hMerge="1">
                  <a:txBody>
                    <a:bodyPr/>
                    <a:lstStyle/>
                    <a:p>
                      <a:endParaRPr lang="en-US"/>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panose="020B0604020202020204" pitchFamily="34" charset="0"/>
                          <a:cs typeface="Arial" panose="020B0604020202020204" pitchFamily="34" charset="0"/>
                        </a:rPr>
                        <a:t>The Quick Start</a:t>
                      </a:r>
                      <a:r>
                        <a:rPr lang="en-US" sz="2400" baseline="0" noProof="0">
                          <a:solidFill>
                            <a:srgbClr val="D9D9D9"/>
                          </a:solidFill>
                          <a:latin typeface="Arial" panose="020B0604020202020204" pitchFamily="34" charset="0"/>
                          <a:cs typeface="Arial" panose="020B0604020202020204" pitchFamily="34" charset="0"/>
                        </a:rPr>
                        <a:t> Guides</a:t>
                      </a:r>
                      <a:r>
                        <a:rPr lang="en-US" sz="2400" noProof="0">
                          <a:solidFill>
                            <a:srgbClr val="D9D9D9"/>
                          </a:solidFill>
                          <a:latin typeface="Arial" panose="020B0604020202020204" pitchFamily="34" charset="0"/>
                          <a:cs typeface="Arial" panose="020B0604020202020204" pitchFamily="34" charset="0"/>
                        </a:rPr>
                        <a:t> </a:t>
                      </a:r>
                      <a:r>
                        <a:rPr lang="en-US" sz="2400" u="sng" noProof="0">
                          <a:solidFill>
                            <a:srgbClr val="D9D9D9"/>
                          </a:solidFill>
                          <a:latin typeface="Arial" panose="020B0604020202020204" pitchFamily="34" charset="0"/>
                          <a:cs typeface="Arial" panose="020B0604020202020204" pitchFamily="34" charset="0"/>
                        </a:rPr>
                        <a:t>are outside the template’s printable area</a:t>
                      </a:r>
                      <a:r>
                        <a:rPr lang="en-US" sz="2400" noProof="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a:solidFill>
                            <a:srgbClr val="D9D9D9"/>
                          </a:solidFill>
                          <a:latin typeface="Arial" panose="020B0604020202020204" pitchFamily="34" charset="0"/>
                          <a:cs typeface="Arial" panose="020B0604020202020204" pitchFamily="34" charset="0"/>
                        </a:rPr>
                        <a:t>To hide the guides click on the </a:t>
                      </a:r>
                      <a:r>
                        <a:rPr lang="en-US" sz="2400" b="1" baseline="0" noProof="0">
                          <a:solidFill>
                            <a:srgbClr val="D9D9D9"/>
                          </a:solidFill>
                          <a:latin typeface="Arial" panose="020B0604020202020204" pitchFamily="34" charset="0"/>
                          <a:cs typeface="Arial" panose="020B0604020202020204" pitchFamily="34" charset="0"/>
                        </a:rPr>
                        <a:t>Home</a:t>
                      </a:r>
                      <a:r>
                        <a:rPr lang="en-US" sz="24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a:solidFill>
                            <a:srgbClr val="D9D9D9"/>
                          </a:solidFill>
                          <a:latin typeface="Arial" panose="020B0604020202020204" pitchFamily="34" charset="0"/>
                          <a:cs typeface="Arial" panose="020B0604020202020204" pitchFamily="34" charset="0"/>
                        </a:rPr>
                        <a:t>Without Guides </a:t>
                      </a:r>
                      <a:r>
                        <a:rPr lang="en-US" sz="2400" b="0" baseline="0" noProof="0">
                          <a:solidFill>
                            <a:srgbClr val="D9D9D9"/>
                          </a:solidFill>
                          <a:latin typeface="Arial" panose="020B0604020202020204" pitchFamily="34" charset="0"/>
                          <a:cs typeface="Arial" panose="020B0604020202020204" pitchFamily="34" charset="0"/>
                        </a:rPr>
                        <a:t>layout</a:t>
                      </a:r>
                      <a:r>
                        <a:rPr lang="en-US" sz="2400" baseline="0" noProof="0">
                          <a:solidFill>
                            <a:srgbClr val="D9D9D9"/>
                          </a:solidFill>
                          <a:latin typeface="Arial" panose="020B0604020202020204" pitchFamily="34" charset="0"/>
                          <a:cs typeface="Arial" panose="020B0604020202020204" pitchFamily="34" charset="0"/>
                        </a:rPr>
                        <a:t>.</a:t>
                      </a:r>
                      <a:endParaRPr lang="en-US" sz="240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a:solidFill>
                            <a:srgbClr val="FFC000"/>
                          </a:solidFill>
                          <a:latin typeface="Arial" panose="020B0604020202020204" pitchFamily="34" charset="0"/>
                          <a:cs typeface="Arial" panose="020B0604020202020204" pitchFamily="34" charset="0"/>
                        </a:rPr>
                        <a:t>How to</a:t>
                      </a:r>
                      <a:r>
                        <a:rPr lang="en-US" sz="2800" b="1" baseline="0">
                          <a:solidFill>
                            <a:srgbClr val="FFC000"/>
                          </a:solidFill>
                          <a:latin typeface="Arial" panose="020B0604020202020204" pitchFamily="34" charset="0"/>
                          <a:cs typeface="Arial" panose="020B0604020202020204" pitchFamily="34" charset="0"/>
                        </a:rPr>
                        <a:t> preview your poster prior to printing</a:t>
                      </a:r>
                      <a:endParaRPr lang="en-US" sz="2800" b="1">
                        <a:solidFill>
                          <a:srgbClr val="FFC000"/>
                        </a:solidFill>
                        <a:latin typeface="Arial" panose="020B0604020202020204" pitchFamily="34" charset="0"/>
                        <a:cs typeface="Arial" panose="020B0604020202020204" pitchFamily="34" charset="0"/>
                      </a:endParaRPr>
                    </a:p>
                    <a:p>
                      <a:r>
                        <a:rPr lang="en-US" sz="2400">
                          <a:solidFill>
                            <a:srgbClr val="D9D9D9"/>
                          </a:solidFill>
                          <a:latin typeface="Arial" panose="020B0604020202020204" pitchFamily="34" charset="0"/>
                          <a:cs typeface="Arial" panose="020B0604020202020204" pitchFamily="34" charset="0"/>
                        </a:rPr>
                        <a:t>You can preview your poster at any time by pressing the </a:t>
                      </a:r>
                      <a:r>
                        <a:rPr lang="en-US" sz="2400">
                          <a:solidFill>
                            <a:srgbClr val="FFC000"/>
                          </a:solidFill>
                          <a:latin typeface="Arial" panose="020B0604020202020204" pitchFamily="34" charset="0"/>
                          <a:cs typeface="Arial" panose="020B0604020202020204" pitchFamily="34" charset="0"/>
                        </a:rPr>
                        <a:t>F5 key</a:t>
                      </a:r>
                      <a:r>
                        <a:rPr lang="en-US" sz="240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a:solidFill>
                            <a:srgbClr val="FFC000"/>
                          </a:solidFill>
                          <a:latin typeface="Arial" panose="020B0604020202020204" pitchFamily="34" charset="0"/>
                          <a:cs typeface="Arial" panose="020B0604020202020204" pitchFamily="34" charset="0"/>
                        </a:rPr>
                        <a:t>ESC key </a:t>
                      </a:r>
                      <a:r>
                        <a:rPr lang="en-US" sz="240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a:solidFill>
                            <a:srgbClr val="D9D9D9"/>
                          </a:solidFill>
                          <a:latin typeface="Arial" panose="020B0604020202020204" pitchFamily="34" charset="0"/>
                          <a:cs typeface="Arial" panose="020B0604020202020204" pitchFamily="34" charset="0"/>
                        </a:rPr>
                        <a:t>F5</a:t>
                      </a:r>
                      <a:r>
                        <a:rPr lang="en-US" sz="2400" baseline="0">
                          <a:solidFill>
                            <a:srgbClr val="D9D9D9"/>
                          </a:solidFill>
                          <a:latin typeface="Arial" panose="020B0604020202020204" pitchFamily="34" charset="0"/>
                          <a:cs typeface="Arial" panose="020B0604020202020204" pitchFamily="34" charset="0"/>
                        </a:rPr>
                        <a:t> </a:t>
                      </a:r>
                      <a:endParaRPr lang="en-US"/>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When you are ready to have your poster printed go online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and click on the "</a:t>
                      </a:r>
                      <a:r>
                        <a:rPr lang="en-US" sz="2400" noProof="0">
                          <a:solidFill>
                            <a:srgbClr val="FFC000"/>
                          </a:solidFill>
                          <a:latin typeface="Arial"/>
                          <a:cs typeface="Arial"/>
                        </a:rPr>
                        <a:t>Order Your Poster</a:t>
                      </a:r>
                      <a:r>
                        <a:rPr lang="en-US" sz="2400" noProof="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a:solidFill>
                            <a:srgbClr val="D9D9D9"/>
                          </a:solidFill>
                          <a:latin typeface="Arial"/>
                          <a:cs typeface="Arial"/>
                        </a:rPr>
                      </a:br>
                      <a:r>
                        <a:rPr lang="en-US" sz="2400" noProof="0">
                          <a:solidFill>
                            <a:srgbClr val="D9D9D9"/>
                          </a:solidFill>
                          <a:latin typeface="Arial"/>
                          <a:cs typeface="Arial"/>
                        </a:rPr>
                        <a:t>Go to </a:t>
                      </a:r>
                      <a:r>
                        <a:rPr lang="en-US" sz="2400" noProof="0" err="1">
                          <a:solidFill>
                            <a:srgbClr val="FFC000"/>
                          </a:solidFill>
                          <a:latin typeface="Arial"/>
                          <a:cs typeface="Arial"/>
                        </a:rPr>
                        <a:t>PosterPresentations.com</a:t>
                      </a:r>
                      <a:r>
                        <a:rPr lang="en-US" sz="2400" noProof="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a:solidFill>
                            <a:schemeClr val="bg1">
                              <a:lumMod val="85000"/>
                            </a:schemeClr>
                          </a:solidFill>
                          <a:latin typeface="Arial"/>
                          <a:cs typeface="Arial"/>
                        </a:rPr>
                        <a:t>© 2019</a:t>
                      </a:r>
                      <a:r>
                        <a:rPr lang="en-US" sz="2000" baseline="0">
                          <a:solidFill>
                            <a:schemeClr val="bg1">
                              <a:lumMod val="85000"/>
                            </a:schemeClr>
                          </a:solidFill>
                          <a:latin typeface="Arial"/>
                          <a:cs typeface="Arial"/>
                        </a:rPr>
                        <a:t> </a:t>
                      </a:r>
                      <a:r>
                        <a:rPr lang="en-US" sz="2000" err="1">
                          <a:solidFill>
                            <a:schemeClr val="bg1">
                              <a:lumMod val="85000"/>
                            </a:schemeClr>
                          </a:solidFill>
                          <a:latin typeface="Arial"/>
                          <a:cs typeface="Arial"/>
                        </a:rPr>
                        <a:t>PosterPresentations.com</a:t>
                      </a:r>
                      <a:br>
                        <a:rPr lang="en-US" sz="2000">
                          <a:solidFill>
                            <a:schemeClr val="bg1">
                              <a:lumMod val="85000"/>
                            </a:schemeClr>
                          </a:solidFill>
                          <a:latin typeface="Arial"/>
                          <a:cs typeface="Arial"/>
                        </a:rPr>
                      </a:br>
                      <a:r>
                        <a:rPr lang="en-US" sz="2000">
                          <a:solidFill>
                            <a:schemeClr val="bg1">
                              <a:lumMod val="85000"/>
                            </a:schemeClr>
                          </a:solidFill>
                          <a:latin typeface="Arial"/>
                          <a:cs typeface="Arial"/>
                        </a:rPr>
                        <a:t>2117 Fourth Street ,</a:t>
                      </a:r>
                      <a:r>
                        <a:rPr lang="en-US" sz="2000" baseline="0">
                          <a:solidFill>
                            <a:schemeClr val="bg1">
                              <a:lumMod val="85000"/>
                            </a:schemeClr>
                          </a:solidFill>
                          <a:latin typeface="Arial"/>
                          <a:cs typeface="Arial"/>
                        </a:rPr>
                        <a:t> STE C        </a:t>
                      </a:r>
                    </a:p>
                    <a:p>
                      <a:pPr>
                        <a:lnSpc>
                          <a:spcPts val="2600"/>
                        </a:lnSpc>
                      </a:pPr>
                      <a:r>
                        <a:rPr lang="en-US" sz="2000" baseline="0">
                          <a:solidFill>
                            <a:schemeClr val="bg1">
                              <a:lumMod val="85000"/>
                            </a:schemeClr>
                          </a:solidFill>
                          <a:latin typeface="Arial"/>
                          <a:cs typeface="Arial"/>
                        </a:rPr>
                        <a:t>Berkeley CA 94710 USA</a:t>
                      </a:r>
                      <a:endParaRPr lang="en-US" sz="200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a:solidFill>
                            <a:srgbClr val="D0D0D0"/>
                          </a:solidFill>
                          <a:latin typeface="Arial"/>
                          <a:cs typeface="Arial"/>
                        </a:rPr>
                        <a:t>For complete tutorials</a:t>
                      </a:r>
                      <a:r>
                        <a:rPr lang="en-US" sz="2400" b="1" baseline="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a:solidFill>
                            <a:srgbClr val="FFC000"/>
                          </a:solidFill>
                          <a:latin typeface="Arial"/>
                          <a:cs typeface="Arial"/>
                        </a:rPr>
                        <a:t>https://</a:t>
                      </a:r>
                      <a:r>
                        <a:rPr lang="en-US" sz="1800" b="1" err="1">
                          <a:solidFill>
                            <a:srgbClr val="FFC000"/>
                          </a:solidFill>
                          <a:latin typeface="Arial"/>
                          <a:cs typeface="Arial"/>
                        </a:rPr>
                        <a:t>www.posterpresentations.com</a:t>
                      </a:r>
                      <a:r>
                        <a:rPr lang="en-US" sz="1800" b="1">
                          <a:solidFill>
                            <a:srgbClr val="FFC000"/>
                          </a:solidFill>
                          <a:latin typeface="Arial"/>
                          <a:cs typeface="Arial"/>
                        </a:rPr>
                        <a:t>/</a:t>
                      </a:r>
                      <a:r>
                        <a:rPr lang="en-US" sz="1800" b="1" err="1">
                          <a:solidFill>
                            <a:srgbClr val="FFC000"/>
                          </a:solidFill>
                          <a:latin typeface="Arial"/>
                          <a:cs typeface="Arial"/>
                        </a:rPr>
                        <a:t>helpdesk.html</a:t>
                      </a:r>
                      <a:endParaRPr lang="en-US" sz="180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27/03/2026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sciencedirect.com/science/article/pii/S1476179308002358" TargetMode="External"/><Relationship Id="rId3" Type="http://schemas.openxmlformats.org/officeDocument/2006/relationships/hyperlink" Target="https://www.nhs.uk/mental-health/conditions/clinical-depression/" TargetMode="External"/><Relationship Id="rId7" Type="http://schemas.openxmlformats.org/officeDocument/2006/relationships/hyperlink" Target="https://www.who.int/news-room/fact-sheets/detail/depression" TargetMode="External"/><Relationship Id="rId2" Type="http://schemas.openxmlformats.org/officeDocument/2006/relationships/hyperlink" Target="https://pubmed.ncbi.nlm.nih.gov/32544075/" TargetMode="External"/><Relationship Id="rId1" Type="http://schemas.openxmlformats.org/officeDocument/2006/relationships/slideLayout" Target="../slideLayouts/slideLayout2.xml"/><Relationship Id="rId6" Type="http://schemas.openxmlformats.org/officeDocument/2006/relationships/hyperlink" Target="https://pmc.ncbi.nlm.nih.gov/articles/PMC5007563/" TargetMode="External"/><Relationship Id="rId11" Type="http://schemas.openxmlformats.org/officeDocument/2006/relationships/image" Target="../media/image14.png"/><Relationship Id="rId5" Type="http://schemas.openxmlformats.org/officeDocument/2006/relationships/hyperlink" Target="https://www.nice.org.uk/" TargetMode="External"/><Relationship Id="rId10" Type="http://schemas.openxmlformats.org/officeDocument/2006/relationships/image" Target="../media/image13.jpeg"/><Relationship Id="rId4" Type="http://schemas.openxmlformats.org/officeDocument/2006/relationships/hyperlink" Target="https://www.nhs.uk/service-search/mental-health/find-an-nhs-talking-therapies-service" TargetMode="External"/><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49453" y="13249434"/>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a:latin typeface="Arial"/>
                <a:cs typeface="Arial"/>
              </a:rPr>
              <a:t>Student name: Sintia Ponta Garca Do Rosario </a:t>
            </a:r>
            <a:br>
              <a:rPr lang="en-GB" sz="5400" dirty="0">
                <a:latin typeface="Arial" panose="020B0604020202020204" pitchFamily="34" charset="0"/>
                <a:cs typeface="Arial" panose="020B0604020202020204" pitchFamily="34" charset="0"/>
              </a:rPr>
            </a:br>
            <a:r>
              <a:rPr lang="en-GB" sz="5400">
                <a:latin typeface="Arial"/>
                <a:cs typeface="Arial"/>
              </a:rPr>
              <a:t>Student number: 2316842 </a:t>
            </a:r>
            <a:br>
              <a:rPr lang="en-GB" sz="5400" dirty="0"/>
            </a:br>
            <a:endParaRPr lang="en-GB" sz="540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vert="horz" lIns="91440" tIns="45720" rIns="91440" bIns="45720" rtlCol="0" anchor="t">
            <a:normAutofit/>
          </a:bodyPr>
          <a:lstStyle/>
          <a:p>
            <a:pPr algn="l"/>
            <a:r>
              <a:rPr lang="en-GB" sz="4400" b="1">
                <a:latin typeface="Arial" panose="020B0604020202020204" pitchFamily="34" charset="0"/>
                <a:cs typeface="Arial" panose="020B0604020202020204" pitchFamily="34" charset="0"/>
              </a:rPr>
              <a:t>Acknowledgement of the use of AI tools</a:t>
            </a:r>
          </a:p>
          <a:p>
            <a:pPr algn="l"/>
            <a:r>
              <a:rPr lang="en-GB" sz="440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a:effectLst/>
                <a:latin typeface="Arial" panose="020B0604020202020204" pitchFamily="34" charset="0"/>
                <a:cs typeface="Arial" panose="020B0604020202020204" pitchFamily="34" charset="0"/>
              </a:rPr>
              <a:t>BMHP6029</a:t>
            </a:r>
          </a:p>
          <a:p>
            <a:pPr algn="ctr"/>
            <a:r>
              <a:rPr lang="en-GB" sz="8800" b="1" i="0" u="none" strike="noStrike">
                <a:effectLst/>
                <a:latin typeface="Arial" panose="020B0604020202020204" pitchFamily="34" charset="0"/>
                <a:cs typeface="Arial" panose="020B0604020202020204" pitchFamily="34" charset="0"/>
              </a:rPr>
              <a:t>Psychopathological Classifications and Provisions </a:t>
            </a:r>
            <a:r>
              <a:rPr lang="en-GB" sz="8800" b="1">
                <a:effectLst/>
                <a:latin typeface="Arial" panose="020B0604020202020204" pitchFamily="34" charset="0"/>
                <a:ea typeface="Aptos" panose="020B0004020202020204" pitchFamily="34" charset="0"/>
                <a:cs typeface="Arial" panose="020B0604020202020204" pitchFamily="34" charset="0"/>
              </a:rPr>
              <a:t>Component</a:t>
            </a:r>
            <a:endParaRPr lang="en-GB">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5" y="5322125"/>
            <a:ext cx="10056812" cy="18501598"/>
          </a:xfrm>
        </p:spPr>
        <p:txBody>
          <a:bodyPr/>
          <a:lstStyle/>
          <a:p>
            <a:r>
              <a:rPr lang="en-GB" sz="2800" b="1" kern="100">
                <a:latin typeface="Arial"/>
                <a:cs typeface="Arial"/>
              </a:rPr>
              <a:t>Depressive Mood Disorders</a:t>
            </a:r>
            <a:endParaRPr lang="en-GB" sz="2800" b="1">
              <a:latin typeface="Arial"/>
              <a:cs typeface="Arial"/>
            </a:endParaRPr>
          </a:p>
          <a:p>
            <a:pPr marL="457200" indent="-457200">
              <a:buChar char="•"/>
            </a:pPr>
            <a:r>
              <a:rPr lang="en-GB" sz="2800" kern="100" dirty="0">
                <a:latin typeface="Arial"/>
                <a:cs typeface="Arial"/>
              </a:rPr>
              <a:t>A mental illness that lasts for at least two weeks and is typified by low mood, diminished energy, and loss of interest or enjoyment in activities. </a:t>
            </a:r>
            <a:endParaRPr lang="en-GB" sz="2800">
              <a:latin typeface="Arial"/>
              <a:cs typeface="Arial"/>
            </a:endParaRPr>
          </a:p>
          <a:p>
            <a:pPr marL="457200" indent="-457200">
              <a:buChar char="•"/>
            </a:pPr>
            <a:r>
              <a:rPr lang="en-GB" sz="2800" kern="100">
                <a:latin typeface="Arial"/>
                <a:cs typeface="Arial"/>
              </a:rPr>
              <a:t>It</a:t>
            </a:r>
            <a:r>
              <a:rPr lang="en-GB" sz="2800" kern="100" dirty="0">
                <a:latin typeface="Arial"/>
                <a:cs typeface="Arial"/>
              </a:rPr>
              <a:t> manifests as changes in appetite or sleep patterns, feelings of guilt or worthlessness, trouble focusing, and, in certain situations, suicidal or death-related thoughts.</a:t>
            </a:r>
            <a:endParaRPr lang="en-GB" sz="2800">
              <a:latin typeface="Arial"/>
              <a:cs typeface="Arial"/>
            </a:endParaRPr>
          </a:p>
          <a:p>
            <a:endParaRPr lang="en-GB" sz="2800" kern="100" dirty="0">
              <a:latin typeface="Arial"/>
              <a:cs typeface="Arial"/>
            </a:endParaRPr>
          </a:p>
          <a:p>
            <a:r>
              <a:rPr lang="en-GB" sz="2800" b="1" u="sng" kern="100">
                <a:latin typeface="Arial"/>
                <a:cs typeface="Arial"/>
              </a:rPr>
              <a:t>How Common is the Disorder?</a:t>
            </a:r>
            <a:endParaRPr lang="en-GB" sz="2800" b="1" u="sng">
              <a:latin typeface="Arial"/>
              <a:cs typeface="Arial"/>
            </a:endParaRPr>
          </a:p>
          <a:p>
            <a:pPr marL="457200" indent="-457200">
              <a:buChar char="•"/>
            </a:pPr>
            <a:r>
              <a:rPr lang="en-GB" sz="2800" kern="100" dirty="0">
                <a:latin typeface="Arial"/>
                <a:cs typeface="Arial"/>
              </a:rPr>
              <a:t>Major Depressive Disorder is one of the most common mental health conditions worldwide. </a:t>
            </a:r>
            <a:endParaRPr lang="en-GB" sz="2800">
              <a:latin typeface="Arial"/>
              <a:cs typeface="Arial"/>
            </a:endParaRPr>
          </a:p>
          <a:p>
            <a:pPr marL="457200" indent="-457200">
              <a:buChar char="•"/>
            </a:pPr>
            <a:r>
              <a:rPr lang="en-GB" sz="2800" kern="100">
                <a:latin typeface="Arial"/>
                <a:cs typeface="Arial"/>
              </a:rPr>
              <a:t>It is estimated that </a:t>
            </a:r>
            <a:r>
              <a:rPr lang="en-GB" sz="2800" kern="100" dirty="0">
                <a:latin typeface="Arial"/>
                <a:cs typeface="Arial"/>
              </a:rPr>
              <a:t>around 5% of adults globally experience depression each year. In the UK, approximately 1 in 6 adults report experiencing symptoms of depression or anxiety in any given week, and millions of people receive a diagnosis or </a:t>
            </a:r>
            <a:r>
              <a:rPr lang="en-GB" sz="2800" kern="100">
                <a:latin typeface="Arial"/>
                <a:cs typeface="Arial"/>
              </a:rPr>
              <a:t>treatment annually. </a:t>
            </a:r>
            <a:endParaRPr lang="en-GB" sz="2800">
              <a:latin typeface="Arial"/>
              <a:cs typeface="Arial"/>
            </a:endParaRPr>
          </a:p>
          <a:p>
            <a:r>
              <a:rPr lang="en-GB" sz="2800" kern="100">
                <a:latin typeface="Arial"/>
                <a:cs typeface="Arial"/>
              </a:rPr>
              <a:t>(World Health Organization, 2023, </a:t>
            </a:r>
            <a:r>
              <a:rPr lang="en-GB" sz="2800" i="1" kern="100" dirty="0">
                <a:latin typeface="Arial"/>
                <a:cs typeface="Arial"/>
              </a:rPr>
              <a:t>Depression</a:t>
            </a:r>
            <a:r>
              <a:rPr lang="en-GB" sz="2800" kern="100" dirty="0">
                <a:latin typeface="Arial"/>
                <a:cs typeface="Arial"/>
              </a:rPr>
              <a:t>).</a:t>
            </a:r>
            <a:endParaRPr lang="en-GB" sz="2800">
              <a:latin typeface="Arial"/>
              <a:cs typeface="Arial"/>
            </a:endParaRPr>
          </a:p>
          <a:p>
            <a:endParaRPr lang="en-GB" sz="2800" kern="100" dirty="0">
              <a:latin typeface="Arial"/>
              <a:cs typeface="Arial"/>
            </a:endParaRPr>
          </a:p>
          <a:p>
            <a:r>
              <a:rPr lang="en-GB" sz="2800" b="1" u="sng" kern="100">
                <a:latin typeface="Arial"/>
                <a:cs typeface="Arial"/>
              </a:rPr>
              <a:t>Causes, Symptoms, Diagnosis</a:t>
            </a:r>
            <a:endParaRPr lang="en-US" sz="2800" kern="100">
              <a:latin typeface="Arial"/>
              <a:cs typeface="Arial"/>
            </a:endParaRPr>
          </a:p>
          <a:p>
            <a:endParaRPr lang="en-GB" sz="2800" b="1" u="sng" kern="100" dirty="0">
              <a:latin typeface="Arial"/>
              <a:cs typeface="Arial"/>
            </a:endParaRPr>
          </a:p>
          <a:p>
            <a:r>
              <a:rPr lang="en-GB" sz="2800" b="1" kern="100">
                <a:latin typeface="Arial"/>
                <a:cs typeface="Arial"/>
              </a:rPr>
              <a:t>Causes:</a:t>
            </a:r>
            <a:r>
              <a:rPr lang="en-GB" sz="2800" kern="100" dirty="0">
                <a:latin typeface="Arial"/>
                <a:cs typeface="Arial"/>
              </a:rPr>
              <a:t> </a:t>
            </a:r>
            <a:endParaRPr lang="en-US" sz="2800" kern="100">
              <a:latin typeface="Arial"/>
              <a:cs typeface="Arial"/>
            </a:endParaRPr>
          </a:p>
          <a:p>
            <a:pPr marL="457200" indent="-457200">
              <a:buChar char="•"/>
            </a:pPr>
            <a:r>
              <a:rPr lang="en-GB" sz="2800" kern="100">
                <a:latin typeface="Arial"/>
                <a:cs typeface="Arial"/>
              </a:rPr>
              <a:t>There is no one cause of depression. It is typically associated with a variety of causes, including social, psychological, and biological ones. </a:t>
            </a:r>
            <a:endParaRPr lang="en-US" sz="2800" kern="100">
              <a:latin typeface="Arial"/>
              <a:cs typeface="Arial"/>
            </a:endParaRPr>
          </a:p>
          <a:p>
            <a:pPr marL="457200" indent="-457200">
              <a:buChar char="•"/>
            </a:pPr>
            <a:r>
              <a:rPr lang="en-GB" sz="2800" kern="100">
                <a:latin typeface="Arial"/>
                <a:cs typeface="Arial"/>
              </a:rPr>
              <a:t>These can include long-term physical health concerns, substance abuse, stressful life events (including grief, trauma, or financial difficulties),genetics (family history of depression),and chemical imbalances in the brain.</a:t>
            </a:r>
            <a:endParaRPr lang="en-US" sz="2800" kern="100">
              <a:latin typeface="Arial"/>
              <a:cs typeface="Arial"/>
            </a:endParaRPr>
          </a:p>
          <a:p>
            <a:endParaRPr lang="en-GB" sz="2800" kern="100" dirty="0">
              <a:latin typeface="Arial"/>
              <a:cs typeface="Arial"/>
            </a:endParaRPr>
          </a:p>
          <a:p>
            <a:r>
              <a:rPr lang="en-GB" sz="2800" b="1" kern="100">
                <a:latin typeface="Arial"/>
                <a:cs typeface="Arial"/>
              </a:rPr>
              <a:t>Symptoms: </a:t>
            </a:r>
            <a:endParaRPr lang="en-US" sz="2800" kern="100">
              <a:latin typeface="Arial"/>
              <a:cs typeface="Arial"/>
            </a:endParaRPr>
          </a:p>
          <a:p>
            <a:pPr marL="457200" indent="-457200">
              <a:buChar char="•"/>
            </a:pPr>
            <a:r>
              <a:rPr lang="en-GB" sz="2800" kern="100">
                <a:latin typeface="Arial"/>
                <a:cs typeface="Arial"/>
              </a:rPr>
              <a:t>Persistently low mood loss of interest or enjoyment in activities, fatigue or low energy, changes in sleep (too much or too little), changes in appetite, difficulty concentrating, feelings of guilt or worthlessness, and in certain situations, thoughts of suicide or self-harm are all common signs of depression.</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615545"/>
          </a:xfrm>
        </p:spPr>
        <p:txBody>
          <a:bodyPr/>
          <a:lstStyle/>
          <a:p>
            <a:r>
              <a:rPr lang="en-GB" sz="2800">
                <a:latin typeface="Arial"/>
                <a:cs typeface="Arial"/>
              </a:rPr>
              <a:t>Introduction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22341" y="5530764"/>
            <a:ext cx="10048874" cy="14797875"/>
          </a:xfrm>
        </p:spPr>
        <p:txBody>
          <a:bodyPr/>
          <a:lstStyle/>
          <a:p>
            <a:pPr marL="457200" indent="-457200">
              <a:buChar char="•"/>
            </a:pPr>
            <a:r>
              <a:rPr lang="en-GB" sz="2800" kern="100" dirty="0">
                <a:latin typeface="Arial"/>
                <a:cs typeface="Arial"/>
              </a:rPr>
              <a:t>Individuals suffering from mental illnesses were stigmatised, marginalised, and sometimes treated as criminals across many societies. They were frequently, imprisoned, tortured, and separated from society (Rössler, 2016).</a:t>
            </a:r>
            <a:endParaRPr lang="en-GB" sz="2800">
              <a:latin typeface="Arial"/>
              <a:cs typeface="Arial"/>
            </a:endParaRPr>
          </a:p>
          <a:p>
            <a:endParaRPr lang="en-GB" sz="2800" kern="100" dirty="0">
              <a:latin typeface="Arial"/>
              <a:cs typeface="Arial"/>
            </a:endParaRPr>
          </a:p>
          <a:p>
            <a:r>
              <a:rPr lang="en-GB" sz="2800" b="1" kern="100" dirty="0">
                <a:latin typeface="Arial"/>
                <a:cs typeface="Arial"/>
              </a:rPr>
              <a:t>They were also </a:t>
            </a:r>
            <a:r>
              <a:rPr lang="en-GB" sz="2800" b="1" kern="100">
                <a:latin typeface="Arial"/>
                <a:cs typeface="Arial"/>
              </a:rPr>
              <a:t>seen</a:t>
            </a:r>
            <a:r>
              <a:rPr lang="en-GB" sz="2800" b="1" kern="100" dirty="0">
                <a:latin typeface="Arial"/>
                <a:cs typeface="Arial"/>
              </a:rPr>
              <a:t> as:</a:t>
            </a:r>
          </a:p>
          <a:p>
            <a:pPr marL="457200" indent="-457200">
              <a:buChar char="•"/>
            </a:pPr>
            <a:r>
              <a:rPr lang="en-GB" sz="2800" kern="100">
                <a:latin typeface="Arial"/>
                <a:cs typeface="Arial"/>
              </a:rPr>
              <a:t>Dangerous or unexpected.</a:t>
            </a:r>
            <a:endParaRPr lang="en-GB" sz="2800">
              <a:latin typeface="Arial"/>
              <a:cs typeface="Arial"/>
            </a:endParaRPr>
          </a:p>
          <a:p>
            <a:pPr marL="457200" indent="-457200">
              <a:buChar char="•"/>
            </a:pPr>
            <a:r>
              <a:rPr lang="en-GB" sz="2800" kern="100">
                <a:latin typeface="Arial"/>
                <a:cs typeface="Arial"/>
              </a:rPr>
              <a:t>Socially inferior.</a:t>
            </a:r>
            <a:endParaRPr lang="en-GB" sz="2800">
              <a:latin typeface="Arial"/>
              <a:cs typeface="Arial"/>
            </a:endParaRPr>
          </a:p>
          <a:p>
            <a:pPr marL="457200" indent="-457200">
              <a:buChar char="•"/>
            </a:pPr>
            <a:r>
              <a:rPr lang="en-GB" sz="2800" kern="100">
                <a:latin typeface="Arial"/>
                <a:cs typeface="Arial"/>
              </a:rPr>
              <a:t>A source of embarrassment for families.</a:t>
            </a:r>
            <a:endParaRPr lang="en-GB" sz="2800">
              <a:latin typeface="Arial"/>
              <a:cs typeface="Arial"/>
            </a:endParaRPr>
          </a:p>
          <a:p>
            <a:pPr marL="457200" indent="-457200">
              <a:buChar char="•"/>
            </a:pPr>
            <a:r>
              <a:rPr lang="en-GB" sz="2800" kern="100">
                <a:latin typeface="Arial"/>
                <a:cs typeface="Arial"/>
              </a:rPr>
              <a:t>Unfit for participation in society.</a:t>
            </a:r>
            <a:endParaRPr lang="en-GB" sz="2800">
              <a:latin typeface="Arial"/>
              <a:cs typeface="Arial"/>
            </a:endParaRPr>
          </a:p>
          <a:p>
            <a:endParaRPr lang="en-GB" sz="2800" kern="100" dirty="0">
              <a:latin typeface="Arial"/>
              <a:cs typeface="Arial"/>
            </a:endParaRPr>
          </a:p>
          <a:p>
            <a:pPr marL="457200" indent="-457200">
              <a:buChar char="•"/>
            </a:pPr>
            <a:r>
              <a:rPr lang="en-GB" sz="2800" kern="100">
                <a:latin typeface="Arial"/>
                <a:cs typeface="Arial"/>
              </a:rPr>
              <a:t>Views have increasingly improved over time, particularly during the twentieth century. </a:t>
            </a:r>
            <a:endParaRPr lang="en-GB" sz="2800">
              <a:latin typeface="Arial"/>
              <a:cs typeface="Arial"/>
            </a:endParaRPr>
          </a:p>
          <a:p>
            <a:pPr marL="457200" indent="-457200">
              <a:buChar char="•"/>
            </a:pPr>
            <a:r>
              <a:rPr lang="en-GB" sz="2800" kern="100">
                <a:latin typeface="Arial"/>
                <a:cs typeface="Arial"/>
              </a:rPr>
              <a:t>Mental illness is now largely recognised as a medical and psychological disorder, rather than a moral failing or supernatural problem.</a:t>
            </a:r>
            <a:endParaRPr lang="en-GB" sz="2800">
              <a:latin typeface="Arial"/>
              <a:cs typeface="Arial"/>
            </a:endParaRPr>
          </a:p>
          <a:p>
            <a:endParaRPr lang="en-GB" sz="2800" kern="100" dirty="0">
              <a:latin typeface="Arial"/>
              <a:cs typeface="Arial"/>
            </a:endParaRPr>
          </a:p>
          <a:p>
            <a:r>
              <a:rPr lang="en-GB" sz="2800" b="1" u="sng" kern="100">
                <a:latin typeface="Arial"/>
                <a:cs typeface="Arial"/>
              </a:rPr>
              <a:t>Key modifications include:</a:t>
            </a:r>
            <a:endParaRPr lang="en-GB" sz="2800" kern="100" dirty="0">
              <a:latin typeface="Arial"/>
              <a:cs typeface="Arial"/>
            </a:endParaRPr>
          </a:p>
          <a:p>
            <a:pPr marL="457200" indent="-457200">
              <a:buChar char="•"/>
            </a:pPr>
            <a:r>
              <a:rPr lang="en-GB" sz="2800" kern="100">
                <a:latin typeface="Arial"/>
                <a:cs typeface="Arial"/>
              </a:rPr>
              <a:t>Increased public awareness </a:t>
            </a:r>
            <a:r>
              <a:rPr lang="en-GB" sz="2800" kern="100" dirty="0">
                <a:latin typeface="Arial"/>
                <a:cs typeface="Arial"/>
              </a:rPr>
              <a:t>and education on mental health.</a:t>
            </a:r>
            <a:endParaRPr lang="en-US" sz="2800" kern="100">
              <a:latin typeface="Arial"/>
              <a:cs typeface="Arial"/>
            </a:endParaRPr>
          </a:p>
          <a:p>
            <a:pPr marL="457200" indent="-457200">
              <a:buChar char="•"/>
            </a:pPr>
            <a:r>
              <a:rPr lang="en-GB" sz="2800" kern="100">
                <a:latin typeface="Arial"/>
                <a:cs typeface="Arial"/>
              </a:rPr>
              <a:t>Anti-stigma campaignsandadvocacy.* Greater recognition </a:t>
            </a:r>
            <a:r>
              <a:rPr lang="en-GB" sz="2800" kern="100" dirty="0">
                <a:latin typeface="Arial"/>
                <a:cs typeface="Arial"/>
              </a:rPr>
              <a:t>that mental illness can affect anyone.</a:t>
            </a:r>
            <a:endParaRPr lang="en-US" sz="2800" kern="100">
              <a:latin typeface="Arial"/>
              <a:cs typeface="Arial"/>
            </a:endParaRPr>
          </a:p>
          <a:p>
            <a:pPr marL="457200" indent="-457200">
              <a:buChar char="•"/>
            </a:pPr>
            <a:r>
              <a:rPr lang="en-GB" sz="2800" kern="100">
                <a:latin typeface="Arial"/>
                <a:cs typeface="Arial"/>
              </a:rPr>
              <a:t> Recognition of patients' rights and dignity</a:t>
            </a:r>
            <a:r>
              <a:rPr lang="en-GB" sz="2800" kern="100" dirty="0">
                <a:latin typeface="Arial"/>
                <a:cs typeface="Arial"/>
              </a:rPr>
              <a:t>.</a:t>
            </a:r>
            <a:endParaRPr lang="en-US" sz="2800" kern="100">
              <a:latin typeface="Arial"/>
              <a:cs typeface="Arial"/>
            </a:endParaRPr>
          </a:p>
          <a:p>
            <a:endParaRPr lang="en-GB" sz="2800" kern="100" dirty="0">
              <a:latin typeface="Arial"/>
              <a:cs typeface="Arial"/>
            </a:endParaRPr>
          </a:p>
          <a:p>
            <a:r>
              <a:rPr lang="en-GB" sz="2800" kern="100">
                <a:latin typeface="Arial"/>
                <a:cs typeface="Arial"/>
              </a:rPr>
              <a:t>However, stigma has not eliminated entirely. According to </a:t>
            </a:r>
            <a:r>
              <a:rPr lang="en-GB" sz="2800" kern="100" dirty="0">
                <a:latin typeface="Arial"/>
                <a:cs typeface="Arial"/>
              </a:rPr>
              <a:t>research unfavourable preconceptions and discrimination continue to </a:t>
            </a:r>
            <a:r>
              <a:rPr lang="en-GB" sz="2800" kern="100">
                <a:latin typeface="Arial"/>
                <a:cs typeface="Arial"/>
              </a:rPr>
              <a:t>exist around the world, despite shifting views.(</a:t>
            </a:r>
            <a:r>
              <a:rPr lang="en-GB" sz="2800" kern="100">
                <a:latin typeface="Times New Roman"/>
                <a:cs typeface="Times New Roman"/>
              </a:rPr>
              <a:t>(Economou et al., 2020).</a:t>
            </a:r>
            <a:endParaRPr lang="en-GB" sz="2800">
              <a:latin typeface="Arial"/>
              <a:cs typeface="Arial"/>
            </a:endParaRPr>
          </a:p>
          <a:p>
            <a:endParaRPr lang="en-GB"/>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615545"/>
          </a:xfrm>
        </p:spPr>
        <p:txBody>
          <a:bodyPr/>
          <a:lstStyle/>
          <a:p>
            <a:r>
              <a:rPr lang="en-GB" sz="2800">
                <a:latin typeface="Arial"/>
                <a:cs typeface="Arial"/>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597126" y="4687056"/>
            <a:ext cx="10058400" cy="20298620"/>
          </a:xfrm>
        </p:spPr>
        <p:txBody>
          <a:bodyPr/>
          <a:lstStyle/>
          <a:p>
            <a:r>
              <a:rPr lang="en-GB" sz="2800">
                <a:latin typeface="Arial"/>
                <a:cs typeface="Arial"/>
              </a:rPr>
              <a:t>Current services and treatments </a:t>
            </a:r>
          </a:p>
          <a:p>
            <a:pPr algn="l"/>
            <a:endParaRPr lang="en-GB" sz="2800" u="none">
              <a:latin typeface="Arial"/>
              <a:ea typeface="+mn-lt"/>
              <a:cs typeface="Arial"/>
            </a:endParaRPr>
          </a:p>
          <a:p>
            <a:pPr algn="l"/>
            <a:r>
              <a:rPr lang="en-GB" sz="2800" u="none">
                <a:latin typeface="Arial"/>
                <a:ea typeface="+mn-lt"/>
                <a:cs typeface="Arial"/>
              </a:rPr>
              <a:t>Modern viewpoints</a:t>
            </a:r>
            <a:endParaRPr lang="en-GB" sz="2800">
              <a:latin typeface="Arial"/>
              <a:ea typeface="Calibri"/>
              <a:cs typeface="Arial"/>
            </a:endParaRPr>
          </a:p>
          <a:p>
            <a:pPr algn="l"/>
            <a:r>
              <a:rPr lang="en-GB" sz="2800" b="0" u="none">
                <a:latin typeface="Arial"/>
                <a:ea typeface="+mn-lt"/>
                <a:cs typeface="Arial"/>
              </a:rPr>
              <a:t>Today, medical experts commonly see mental diseases as:</a:t>
            </a:r>
            <a:endParaRPr lang="en-GB" sz="2800">
              <a:latin typeface="Arial"/>
              <a:ea typeface="+mn-lt"/>
              <a:cs typeface="Arial"/>
            </a:endParaRPr>
          </a:p>
          <a:p>
            <a:pPr marL="457200" indent="-457200" algn="l">
              <a:buChar char="•"/>
            </a:pPr>
            <a:r>
              <a:rPr lang="en-GB" sz="2800" b="0" u="none">
                <a:latin typeface="Arial"/>
                <a:ea typeface="+mn-lt"/>
                <a:cs typeface="Arial"/>
              </a:rPr>
              <a:t>Biological, psychological, and social situations</a:t>
            </a:r>
            <a:endParaRPr lang="en-GB" sz="2800">
              <a:latin typeface="Arial"/>
              <a:ea typeface="Calibri"/>
              <a:cs typeface="Arial"/>
            </a:endParaRPr>
          </a:p>
          <a:p>
            <a:pPr marL="457200" indent="-457200" algn="l">
              <a:buChar char="•"/>
            </a:pPr>
            <a:r>
              <a:rPr lang="en-GB" sz="2800" b="0" u="none">
                <a:latin typeface="Arial"/>
                <a:ea typeface="+mn-lt"/>
                <a:cs typeface="Arial"/>
              </a:rPr>
              <a:t>Treatable with therapy, medicine, and support.</a:t>
            </a:r>
            <a:endParaRPr lang="en-GB" sz="2800">
              <a:latin typeface="Arial"/>
              <a:ea typeface="Calibri"/>
              <a:cs typeface="Arial"/>
            </a:endParaRPr>
          </a:p>
          <a:p>
            <a:pPr marL="457200" indent="-457200" algn="l">
              <a:buChar char="•"/>
            </a:pPr>
            <a:r>
              <a:rPr lang="en-GB" sz="2800" b="0" u="none">
                <a:latin typeface="Arial"/>
                <a:ea typeface="+mn-lt"/>
                <a:cs typeface="Arial"/>
              </a:rPr>
              <a:t>Needs person-centred and ethical care.</a:t>
            </a:r>
            <a:endParaRPr lang="en-GB" sz="2800">
              <a:latin typeface="Arial"/>
              <a:ea typeface="Calibri"/>
              <a:cs typeface="Arial"/>
            </a:endParaRPr>
          </a:p>
          <a:p>
            <a:pPr algn="l"/>
            <a:endParaRPr lang="en-GB" sz="2800" u="none" dirty="0">
              <a:latin typeface="Arial"/>
              <a:ea typeface="+mn-lt"/>
              <a:cs typeface="Arial"/>
            </a:endParaRPr>
          </a:p>
          <a:p>
            <a:pPr algn="l"/>
            <a:r>
              <a:rPr lang="en-GB" sz="2800" u="none">
                <a:latin typeface="Arial"/>
                <a:ea typeface="+mn-lt"/>
                <a:cs typeface="Arial"/>
              </a:rPr>
              <a:t>Modern psychiatry emphasises:</a:t>
            </a:r>
            <a:endParaRPr lang="en-GB" sz="2800">
              <a:latin typeface="Arial"/>
              <a:ea typeface="+mn-lt"/>
              <a:cs typeface="Arial"/>
            </a:endParaRPr>
          </a:p>
          <a:p>
            <a:pPr marL="457200" indent="-457200" algn="l">
              <a:buChar char="•"/>
            </a:pPr>
            <a:r>
              <a:rPr lang="en-GB" sz="2800" b="0" u="none">
                <a:latin typeface="Arial"/>
                <a:ea typeface="+mn-lt"/>
                <a:cs typeface="Arial"/>
              </a:rPr>
              <a:t>Evidence-based treatment.</a:t>
            </a:r>
            <a:endParaRPr lang="en-GB" sz="2800">
              <a:latin typeface="Arial"/>
              <a:ea typeface="Calibri"/>
              <a:cs typeface="Arial"/>
            </a:endParaRPr>
          </a:p>
          <a:p>
            <a:pPr marL="457200" indent="-457200" algn="l">
              <a:buChar char="•"/>
            </a:pPr>
            <a:r>
              <a:rPr lang="en-GB" sz="2800" b="0" u="none">
                <a:latin typeface="Arial"/>
                <a:ea typeface="+mn-lt"/>
                <a:cs typeface="Arial"/>
              </a:rPr>
              <a:t> Patient Rights and Autonomy</a:t>
            </a:r>
            <a:endParaRPr lang="en-GB" sz="2800">
              <a:latin typeface="Arial"/>
              <a:ea typeface="Calibri"/>
              <a:cs typeface="Arial"/>
            </a:endParaRPr>
          </a:p>
          <a:p>
            <a:pPr marL="457200" indent="-457200" algn="l">
              <a:buChar char="•"/>
            </a:pPr>
            <a:r>
              <a:rPr lang="en-GB" sz="2800" b="0" u="none">
                <a:latin typeface="Arial"/>
                <a:ea typeface="+mn-lt"/>
                <a:cs typeface="Arial"/>
              </a:rPr>
              <a:t>Decrease stigma and discrimination.</a:t>
            </a:r>
            <a:endParaRPr lang="en-US" sz="2800">
              <a:latin typeface="Arial"/>
              <a:cs typeface="Arial"/>
            </a:endParaRPr>
          </a:p>
          <a:p>
            <a:pPr algn="l"/>
            <a:endParaRPr lang="en-GB" sz="2800" b="0" u="none" dirty="0">
              <a:latin typeface="Arial"/>
              <a:ea typeface="+mn-lt"/>
              <a:cs typeface="Arial"/>
            </a:endParaRPr>
          </a:p>
          <a:p>
            <a:pPr algn="l"/>
            <a:r>
              <a:rPr lang="en-GB" sz="2800" u="none">
                <a:latin typeface="Arial"/>
                <a:ea typeface="+mn-lt"/>
                <a:cs typeface="Arial"/>
              </a:rPr>
              <a:t>Primary care services</a:t>
            </a:r>
            <a:endParaRPr lang="en-GB" sz="2800">
              <a:latin typeface="Arial"/>
              <a:cs typeface="Arial"/>
            </a:endParaRPr>
          </a:p>
          <a:p>
            <a:pPr algn="l"/>
            <a:r>
              <a:rPr lang="en-GB" sz="2800" b="0" u="none">
                <a:latin typeface="Arial"/>
                <a:ea typeface="+mn-lt"/>
                <a:cs typeface="Arial"/>
              </a:rPr>
              <a:t>General Practitioners (GPs) are usually the first point of contact. They can:</a:t>
            </a:r>
            <a:endParaRPr lang="en-GB" sz="2800">
              <a:latin typeface="Arial"/>
              <a:cs typeface="Arial"/>
            </a:endParaRPr>
          </a:p>
          <a:p>
            <a:pPr marL="285750" indent="-285750" algn="l">
              <a:buFont typeface="Arial"/>
              <a:buChar char="•"/>
            </a:pPr>
            <a:r>
              <a:rPr lang="en-GB" sz="2800" b="0" u="none">
                <a:latin typeface="Arial"/>
                <a:ea typeface="+mn-lt"/>
                <a:cs typeface="Arial"/>
              </a:rPr>
              <a:t>Assess symptoms</a:t>
            </a:r>
            <a:endParaRPr lang="en-GB" sz="2800">
              <a:latin typeface="Arial"/>
              <a:cs typeface="Arial"/>
            </a:endParaRPr>
          </a:p>
          <a:p>
            <a:pPr marL="285750" indent="-285750" algn="l">
              <a:buFont typeface="Arial"/>
              <a:buChar char="•"/>
            </a:pPr>
            <a:r>
              <a:rPr lang="en-GB" sz="2800" b="0" u="none">
                <a:latin typeface="Arial"/>
                <a:ea typeface="+mn-lt"/>
                <a:cs typeface="Arial"/>
              </a:rPr>
              <a:t>Provide initial treatment</a:t>
            </a:r>
            <a:endParaRPr lang="en-GB" sz="2800">
              <a:latin typeface="Arial"/>
              <a:cs typeface="Arial"/>
            </a:endParaRPr>
          </a:p>
          <a:p>
            <a:pPr marL="457200" indent="-457200" algn="l">
              <a:buChar char="•"/>
            </a:pPr>
            <a:r>
              <a:rPr lang="en-GB" sz="2800" b="0" u="none">
                <a:latin typeface="Arial"/>
                <a:ea typeface="+mn-lt"/>
                <a:cs typeface="Arial"/>
              </a:rPr>
              <a:t>Refer patients to specialist services</a:t>
            </a:r>
            <a:endParaRPr lang="en-GB" sz="2800">
              <a:latin typeface="Arial"/>
              <a:cs typeface="Arial"/>
            </a:endParaRPr>
          </a:p>
          <a:p>
            <a:pPr marL="457200" indent="-457200" algn="l">
              <a:spcBef>
                <a:spcPts val="0"/>
              </a:spcBef>
              <a:buChar char="•"/>
            </a:pPr>
            <a:r>
              <a:rPr lang="en-GB" sz="2800" b="0" u="none">
                <a:latin typeface="Arial"/>
                <a:ea typeface="+mn-lt"/>
                <a:cs typeface="Arial"/>
              </a:rPr>
              <a:t>Independence</a:t>
            </a:r>
            <a:r>
              <a:rPr lang="en-GB" sz="2800" b="0" u="none" dirty="0">
                <a:latin typeface="Arial"/>
                <a:ea typeface="+mn-lt"/>
                <a:cs typeface="Arial"/>
              </a:rPr>
              <a:t>.</a:t>
            </a:r>
          </a:p>
          <a:p>
            <a:pPr marL="457200" indent="-457200" algn="l">
              <a:buChar char="•"/>
            </a:pPr>
            <a:r>
              <a:rPr lang="en-GB" sz="2800" b="0" u="none">
                <a:latin typeface="Arial"/>
                <a:ea typeface="Calibri"/>
                <a:cs typeface="Arial"/>
              </a:rPr>
              <a:t>The primary symptoms in Depressive mood disorders refers to depressed</a:t>
            </a:r>
            <a:r>
              <a:rPr lang="en-GB" sz="2800" b="0" u="none" dirty="0">
                <a:latin typeface="Arial"/>
                <a:ea typeface="Calibri"/>
                <a:cs typeface="Arial"/>
              </a:rPr>
              <a:t> mood, reported by the individual (low mood or feeling) or manifested and seen as a sign, for </a:t>
            </a:r>
            <a:r>
              <a:rPr lang="en-GB" sz="2800" b="0" u="none">
                <a:latin typeface="Arial"/>
                <a:ea typeface="Calibri"/>
                <a:cs typeface="Arial"/>
              </a:rPr>
              <a:t>example, tearful, defeated, appearance).</a:t>
            </a:r>
            <a:endParaRPr lang="en-GB">
              <a:ea typeface="Calibri"/>
              <a:cs typeface="Calibri"/>
            </a:endParaRPr>
          </a:p>
          <a:p>
            <a:pPr algn="l"/>
            <a:r>
              <a:rPr lang="en-GB" sz="2800" b="0" u="none" dirty="0">
                <a:latin typeface="Arial"/>
                <a:ea typeface="Calibri"/>
                <a:cs typeface="Arial"/>
              </a:rPr>
              <a:t>In the UK, GPs often refer patients to </a:t>
            </a:r>
            <a:r>
              <a:rPr lang="en-GB" sz="2800" u="none" dirty="0">
                <a:latin typeface="Arial"/>
                <a:ea typeface="Calibri"/>
                <a:cs typeface="Arial"/>
              </a:rPr>
              <a:t>Improving Access </a:t>
            </a:r>
            <a:r>
              <a:rPr lang="en-GB" sz="2800" u="none">
                <a:latin typeface="Arial"/>
                <a:ea typeface="Calibri"/>
                <a:cs typeface="Arial"/>
              </a:rPr>
              <a:t>to Psychological</a:t>
            </a:r>
            <a:r>
              <a:rPr lang="en-GB" sz="2800" u="none" dirty="0">
                <a:latin typeface="Arial"/>
                <a:ea typeface="Calibri"/>
                <a:cs typeface="Arial"/>
              </a:rPr>
              <a:t> Therapies (IAPT)</a:t>
            </a:r>
            <a:r>
              <a:rPr lang="en-GB" sz="2800" b="0" u="none" dirty="0">
                <a:latin typeface="Arial"/>
                <a:ea typeface="Calibri"/>
                <a:cs typeface="Arial"/>
              </a:rPr>
              <a:t> services, now known </a:t>
            </a:r>
            <a:r>
              <a:rPr lang="en-GB" sz="2800" b="0" u="none">
                <a:latin typeface="Arial"/>
                <a:ea typeface="Calibri"/>
                <a:cs typeface="Arial"/>
              </a:rPr>
              <a:t>as NHS Talking Therapies (NHS, 2023).</a:t>
            </a:r>
            <a:endParaRPr lang="en-GB" dirty="0">
              <a:latin typeface="Calibri"/>
              <a:ea typeface="Calibri"/>
              <a:cs typeface="Calibri"/>
            </a:endParaRPr>
          </a:p>
          <a:p>
            <a:pPr algn="l"/>
            <a:endParaRPr lang="en-GB" sz="2800" b="0" u="none" dirty="0">
              <a:latin typeface="Arial"/>
              <a:ea typeface="Calibri"/>
              <a:cs typeface="Arial"/>
            </a:endParaRPr>
          </a:p>
          <a:p>
            <a:pPr algn="l">
              <a:spcBef>
                <a:spcPts val="0"/>
              </a:spcBef>
            </a:pPr>
            <a:r>
              <a:rPr lang="en-GB" sz="2800" u="none">
                <a:latin typeface="Arial"/>
                <a:ea typeface="Calibri"/>
                <a:cs typeface="Arial"/>
              </a:rPr>
              <a:t>Social and support services:</a:t>
            </a:r>
            <a:endParaRPr lang="en-US" sz="2800" u="none">
              <a:latin typeface="Arial"/>
              <a:ea typeface="Calibri"/>
              <a:cs typeface="Arial"/>
            </a:endParaRPr>
          </a:p>
          <a:p>
            <a:pPr marL="457200" indent="-457200" algn="l">
              <a:spcBef>
                <a:spcPts val="0"/>
              </a:spcBef>
              <a:buChar char="•"/>
            </a:pPr>
            <a:r>
              <a:rPr lang="en-GB" sz="2800" b="0" u="none" dirty="0">
                <a:latin typeface="Arial"/>
                <a:ea typeface="Calibri"/>
                <a:cs typeface="Arial"/>
              </a:rPr>
              <a:t>Social care is </a:t>
            </a:r>
            <a:r>
              <a:rPr lang="en-GB" sz="2800" b="0" u="none">
                <a:latin typeface="Arial"/>
                <a:ea typeface="Calibri"/>
                <a:cs typeface="Arial"/>
              </a:rPr>
              <a:t>a way of support, in addition to </a:t>
            </a:r>
            <a:r>
              <a:rPr lang="en-GB" sz="2800" b="0" u="none" dirty="0">
                <a:latin typeface="Arial"/>
                <a:ea typeface="Calibri"/>
                <a:cs typeface="Arial"/>
              </a:rPr>
              <a:t>medical treatments.</a:t>
            </a:r>
          </a:p>
          <a:p>
            <a:pPr algn="l">
              <a:spcBef>
                <a:spcPts val="0"/>
              </a:spcBef>
            </a:pPr>
            <a:endParaRPr lang="en-GB" sz="2800" b="0" u="none" dirty="0">
              <a:latin typeface="Arial"/>
              <a:ea typeface="Calibri"/>
              <a:cs typeface="Arial"/>
            </a:endParaRPr>
          </a:p>
          <a:p>
            <a:pPr algn="l">
              <a:spcBef>
                <a:spcPts val="0"/>
              </a:spcBef>
            </a:pPr>
            <a:r>
              <a:rPr lang="en-GB" sz="2800" u="none" dirty="0">
                <a:latin typeface="Arial"/>
                <a:ea typeface="Calibri"/>
                <a:cs typeface="Arial"/>
              </a:rPr>
              <a:t>Support services include:</a:t>
            </a:r>
            <a:endParaRPr lang="en-US" sz="2800" u="none" dirty="0">
              <a:latin typeface="Arial"/>
              <a:ea typeface="Calibri"/>
              <a:cs typeface="Arial"/>
            </a:endParaRPr>
          </a:p>
          <a:p>
            <a:pPr algn="l">
              <a:spcBef>
                <a:spcPts val="0"/>
              </a:spcBef>
            </a:pPr>
            <a:r>
              <a:rPr lang="en-GB" sz="2800" b="0" u="none">
                <a:latin typeface="Arial"/>
                <a:ea typeface="Calibri"/>
                <a:cs typeface="Arial"/>
              </a:rPr>
              <a:t>* help groups and peer help.</a:t>
            </a:r>
            <a:endParaRPr lang="en-GB" sz="2800" b="0" u="none" dirty="0">
              <a:latin typeface="Arial"/>
              <a:ea typeface="Calibri"/>
              <a:cs typeface="Arial"/>
            </a:endParaRPr>
          </a:p>
          <a:p>
            <a:pPr algn="l">
              <a:spcBef>
                <a:spcPts val="0"/>
              </a:spcBef>
            </a:pPr>
            <a:r>
              <a:rPr lang="en-GB" sz="2800" b="0" u="none" dirty="0">
                <a:latin typeface="Arial"/>
                <a:ea typeface="Calibri"/>
                <a:cs typeface="Arial"/>
              </a:rPr>
              <a:t>* Charities including Mind and </a:t>
            </a:r>
            <a:r>
              <a:rPr lang="en-GB" sz="2800" b="0" u="none">
                <a:latin typeface="Arial"/>
                <a:ea typeface="Calibri"/>
                <a:cs typeface="Arial"/>
              </a:rPr>
              <a:t>Rethink Mental</a:t>
            </a:r>
            <a:r>
              <a:rPr lang="en-GB" sz="2800" b="0" u="none" dirty="0">
                <a:latin typeface="Arial"/>
                <a:ea typeface="Calibri"/>
                <a:cs typeface="Arial"/>
              </a:rPr>
              <a:t> Illness</a:t>
            </a:r>
          </a:p>
          <a:p>
            <a:pPr algn="l">
              <a:spcBef>
                <a:spcPts val="0"/>
              </a:spcBef>
            </a:pPr>
            <a:r>
              <a:rPr lang="en-GB" sz="2800" b="0" u="none" dirty="0">
                <a:latin typeface="Arial"/>
                <a:ea typeface="Calibri"/>
                <a:cs typeface="Arial"/>
              </a:rPr>
              <a:t>* Housing and employment </a:t>
            </a:r>
            <a:r>
              <a:rPr lang="en-GB" sz="2800" b="0" u="none">
                <a:latin typeface="Arial"/>
                <a:ea typeface="Calibri"/>
                <a:cs typeface="Arial"/>
              </a:rPr>
              <a:t>.</a:t>
            </a:r>
          </a:p>
          <a:p>
            <a:pPr algn="l">
              <a:spcBef>
                <a:spcPts val="0"/>
              </a:spcBef>
            </a:pPr>
            <a:r>
              <a:rPr lang="en-GB" sz="2800" b="0" u="none" dirty="0">
                <a:latin typeface="Arial"/>
                <a:ea typeface="Calibri"/>
                <a:cs typeface="Arial"/>
              </a:rPr>
              <a:t>* Social prescribing (such as </a:t>
            </a:r>
            <a:r>
              <a:rPr lang="en-GB" sz="2800" b="0" u="none">
                <a:latin typeface="Arial"/>
                <a:ea typeface="Calibri"/>
                <a:cs typeface="Arial"/>
              </a:rPr>
              <a:t>community activities</a:t>
            </a:r>
            <a:r>
              <a:rPr lang="en-GB" sz="2800" b="0" u="none" dirty="0">
                <a:latin typeface="Arial"/>
                <a:ea typeface="Calibri"/>
                <a:cs typeface="Arial"/>
              </a:rPr>
              <a:t>)</a:t>
            </a:r>
          </a:p>
          <a:p>
            <a:pPr marL="457200" indent="-457200" algn="l">
              <a:spcBef>
                <a:spcPts val="0"/>
              </a:spcBef>
              <a:buChar char="•"/>
            </a:pPr>
            <a:r>
              <a:rPr lang="en-GB" sz="2800" b="0" u="none">
                <a:latin typeface="Arial"/>
                <a:ea typeface="Calibri"/>
                <a:cs typeface="Arial"/>
              </a:rPr>
              <a:t>These services contribute to higher quality of life and independence. </a:t>
            </a:r>
          </a:p>
          <a:p>
            <a:pPr algn="l"/>
            <a:endParaRPr lang="en-GB" sz="4800" b="0" u="none" dirty="0">
              <a:ea typeface="Calibri"/>
              <a:cs typeface="Calibri"/>
            </a:endParaRPr>
          </a:p>
          <a:p>
            <a:endParaRPr lang="en-GB">
              <a:ea typeface="Calibri"/>
              <a:cs typeface="Calibri"/>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356338" y="4674099"/>
            <a:ext cx="10047018" cy="1298809"/>
          </a:xfrm>
        </p:spPr>
        <p:txBody>
          <a:bodyPr/>
          <a:lstStyle/>
          <a:p>
            <a:r>
              <a:rPr lang="en-GB" sz="2800">
                <a:latin typeface="Arial"/>
                <a:cs typeface="Arial"/>
              </a:rPr>
              <a:t>Recommendations</a:t>
            </a:r>
          </a:p>
          <a:p>
            <a:endParaRPr lang="en-GB"/>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356339" y="5521828"/>
            <a:ext cx="10047018" cy="8499388"/>
          </a:xfrm>
        </p:spPr>
        <p:txBody>
          <a:bodyPr/>
          <a:lstStyle/>
          <a:p>
            <a:pPr marL="457200" indent="-457200">
              <a:spcAft>
                <a:spcPts val="1100"/>
              </a:spcAft>
              <a:buChar char="•"/>
            </a:pPr>
            <a:r>
              <a:rPr lang="en-US" sz="2800" dirty="0">
                <a:latin typeface="Arial"/>
                <a:cs typeface="Arial"/>
              </a:rPr>
              <a:t>Increase mental health awareness to reduce stigma and encourage early help-seeking. Compared to the past, when people were often discriminated against and mistreated, care has improved, but inequalities remain. </a:t>
            </a:r>
            <a:endParaRPr lang="en-US" sz="4800" dirty="0">
              <a:solidFill>
                <a:srgbClr val="EE0000"/>
              </a:solidFill>
              <a:latin typeface="Aptos" panose="020B0004020202020204" pitchFamily="34" charset="0"/>
            </a:endParaRPr>
          </a:p>
          <a:p>
            <a:pPr marL="457200" indent="-457200">
              <a:spcAft>
                <a:spcPts val="1100"/>
              </a:spcAft>
              <a:buChar char="•"/>
            </a:pPr>
            <a:r>
              <a:rPr lang="en-US" sz="2800">
                <a:latin typeface="Arial"/>
                <a:cs typeface="Arial"/>
              </a:rPr>
              <a:t>Improve access </a:t>
            </a:r>
            <a:r>
              <a:rPr lang="en-US" sz="2800" dirty="0">
                <a:latin typeface="Arial"/>
                <a:cs typeface="Arial"/>
              </a:rPr>
              <a:t>to services, promote holistic care, and continue tackling discrimination to ensure fair and supportive treatment for all individuals.</a:t>
            </a:r>
            <a:endParaRPr lang="en-US" sz="4800">
              <a:solidFill>
                <a:srgbClr val="EE0000"/>
              </a:solidFill>
              <a:latin typeface="Aptos" panose="020B0004020202020204" pitchFamily="34" charset="0"/>
            </a:endParaRPr>
          </a:p>
          <a:p>
            <a:pPr marL="457200" indent="-457200">
              <a:buChar char="•"/>
            </a:pPr>
            <a:r>
              <a:rPr lang="en-US" sz="2800">
                <a:latin typeface="Arial"/>
                <a:cs typeface="Arial"/>
              </a:rPr>
              <a:t>Increase mental health awareness to reduce stigma and encourage early help-seeking. Improve access to services by reducing waiting times and increasing funding. </a:t>
            </a:r>
          </a:p>
          <a:p>
            <a:pPr marL="457200" indent="-457200">
              <a:buChar char="•"/>
            </a:pPr>
            <a:r>
              <a:rPr lang="en-US" sz="2800">
                <a:latin typeface="Arial"/>
                <a:cs typeface="Arial"/>
              </a:rPr>
              <a:t>Promote holistic care, including therapy and social support. Continue tackling discrimination to ensure people with depression are treated equally and supported effectively within healthcare and society.</a:t>
            </a:r>
            <a:endParaRPr lang="en-US"/>
          </a:p>
          <a:p>
            <a:pPr>
              <a:spcAft>
                <a:spcPts val="1100"/>
              </a:spcAft>
            </a:pPr>
            <a:endParaRPr lang="en-US" sz="4800" dirty="0">
              <a:solidFill>
                <a:srgbClr val="EE0000"/>
              </a:solidFill>
              <a:latin typeface="Aptos"/>
            </a:endParaRPr>
          </a:p>
          <a:p>
            <a:pPr>
              <a:spcAft>
                <a:spcPts val="1100"/>
              </a:spcAft>
            </a:pPr>
            <a:endParaRPr lang="en-US" sz="4800">
              <a:solidFill>
                <a:srgbClr val="EE0000"/>
              </a:solidFill>
              <a:latin typeface="Aptos"/>
            </a:endParaRPr>
          </a:p>
          <a:p>
            <a:endParaRPr lang="en-GB">
              <a:solidFill>
                <a:srgbClr val="000000"/>
              </a:solidFill>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3401121"/>
            <a:ext cx="10047018" cy="615545"/>
          </a:xfrm>
        </p:spPr>
        <p:txBody>
          <a:bodyPr/>
          <a:lstStyle/>
          <a:p>
            <a:r>
              <a:rPr lang="en-GB" sz="2800">
                <a:latin typeface="Arial"/>
                <a:cs typeface="Arial"/>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56338" y="14000253"/>
            <a:ext cx="10052050" cy="3932336"/>
          </a:xfrm>
        </p:spPr>
        <p:txBody>
          <a:bodyPr/>
          <a:lstStyle/>
          <a:p>
            <a:pPr marL="457200" indent="-457200">
              <a:spcAft>
                <a:spcPts val="1100"/>
              </a:spcAft>
              <a:buChar char="•"/>
            </a:pPr>
            <a:r>
              <a:rPr lang="en-US" sz="2800" dirty="0">
                <a:latin typeface="Arial"/>
                <a:cs typeface="Arial"/>
              </a:rPr>
              <a:t>There are already many services and therapies available to help people manage their mental health. </a:t>
            </a:r>
            <a:endParaRPr lang="en-US"/>
          </a:p>
          <a:p>
            <a:pPr marL="457200" indent="-457200">
              <a:spcAft>
                <a:spcPts val="1100"/>
              </a:spcAft>
              <a:buChar char="•"/>
            </a:pPr>
            <a:r>
              <a:rPr lang="en-US" sz="2800">
                <a:latin typeface="Arial"/>
                <a:cs typeface="Arial"/>
              </a:rPr>
              <a:t>These include </a:t>
            </a:r>
            <a:r>
              <a:rPr lang="en-US" sz="2800" dirty="0">
                <a:latin typeface="Arial"/>
                <a:cs typeface="Arial"/>
              </a:rPr>
              <a:t>primary care, specialized services, psychological therapy, medicine, and social support. </a:t>
            </a:r>
            <a:endParaRPr lang="en-US"/>
          </a:p>
          <a:p>
            <a:pPr marL="457200" indent="-457200">
              <a:spcAft>
                <a:spcPts val="1100"/>
              </a:spcAft>
              <a:buChar char="•"/>
            </a:pPr>
            <a:r>
              <a:rPr lang="en-US" sz="2800">
                <a:latin typeface="Arial"/>
                <a:cs typeface="Arial"/>
              </a:rPr>
              <a:t>Modern </a:t>
            </a:r>
            <a:r>
              <a:rPr lang="en-US" sz="2800" dirty="0">
                <a:latin typeface="Arial"/>
                <a:cs typeface="Arial"/>
              </a:rPr>
              <a:t>techniques </a:t>
            </a:r>
            <a:r>
              <a:rPr lang="en-US" sz="2800">
                <a:latin typeface="Arial"/>
                <a:cs typeface="Arial"/>
              </a:rPr>
              <a:t>empathize person centered care</a:t>
            </a:r>
            <a:r>
              <a:rPr lang="en-US" sz="2800" dirty="0">
                <a:latin typeface="Arial"/>
                <a:cs typeface="Arial"/>
              </a:rPr>
              <a:t>, holistic care, with the goal of improving symptoms as well as overall quality of life.</a:t>
            </a:r>
            <a:endParaRPr lang="en-US"/>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23675227"/>
            <a:ext cx="10038659" cy="3637897"/>
          </a:xfrm>
        </p:spPr>
        <p:txBody>
          <a:bodyPr/>
          <a:lstStyle/>
          <a:p>
            <a:endParaRPr lang="en-GB" sz="4800" b="1" kern="100">
              <a:solidFill>
                <a:srgbClr val="FF0000"/>
              </a:solidFill>
              <a:latin typeface="Aptos" panose="020B0004020202020204" pitchFamily="34" charset="0"/>
              <a:ea typeface="Aptos" panose="020B0004020202020204" pitchFamily="34" charset="0"/>
              <a:cs typeface="Times New Roman"/>
            </a:endParaRPr>
          </a:p>
          <a:p>
            <a:endParaRPr lang="en-GB" sz="4800">
              <a:solidFill>
                <a:srgbClr val="FF0000"/>
              </a:solidFill>
              <a:latin typeface="Aptos" panose="020B0004020202020204" pitchFamily="34" charset="0"/>
            </a:endParaRPr>
          </a:p>
          <a:p>
            <a:endParaRPr lang="en-GB" sz="4400" kern="10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538362" y="1328298"/>
            <a:ext cx="32393200" cy="1040285"/>
          </a:xfrm>
        </p:spPr>
        <p:txBody>
          <a:bodyPr wrap="square" lIns="91440" tIns="45720" rIns="91440" bIns="45720" anchor="t" anchorCtr="0">
            <a:spAutoFit/>
          </a:bodyPr>
          <a:lstStyle/>
          <a:p>
            <a:r>
              <a:rPr lang="en-GB" sz="2800" b="1">
                <a:solidFill>
                  <a:schemeClr val="tx1"/>
                </a:solidFill>
                <a:latin typeface="Arial"/>
                <a:cs typeface="Arial"/>
              </a:rPr>
              <a:t>Depressive mood symptoms in primary psychotic disorders</a:t>
            </a:r>
            <a:endParaRPr lang="en-US" sz="2800">
              <a:solidFill>
                <a:schemeClr val="tx1"/>
              </a:solidFill>
              <a:latin typeface="Arial"/>
              <a:ea typeface="Calibri"/>
              <a:cs typeface="Arial"/>
            </a:endParaRPr>
          </a:p>
          <a:p>
            <a:r>
              <a:rPr lang="en-GB" sz="2800" b="1">
                <a:solidFill>
                  <a:schemeClr val="tx1"/>
                </a:solidFill>
                <a:latin typeface="Arial"/>
                <a:cs typeface="Arial"/>
              </a:rPr>
              <a:t>Code: 6A25.2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523220"/>
          </a:xfrm>
        </p:spPr>
        <p:txBody>
          <a:bodyPr lIns="91440" tIns="45720" rIns="91440" bIns="45720" anchor="t" anchorCtr="0">
            <a:spAutoFit/>
          </a:bodyPr>
          <a:lstStyle/>
          <a:p>
            <a:r>
              <a:rPr lang="en-GB" sz="2800">
                <a:solidFill>
                  <a:schemeClr val="tx1"/>
                </a:solidFill>
                <a:latin typeface="Arial"/>
                <a:cs typeface="Arial"/>
              </a:rPr>
              <a:t>Depressive/ Mood Disorder</a:t>
            </a:r>
            <a:endParaRPr lang="en-GB" sz="2800">
              <a:solidFill>
                <a:schemeClr val="tx1"/>
              </a:solidFill>
              <a:latin typeface="Arial"/>
              <a:ea typeface="Calibri"/>
              <a:cs typeface="Arial"/>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a:p>
        </p:txBody>
      </p:sp>
      <p:pic>
        <p:nvPicPr>
          <p:cNvPr id="21" name="Picture 20" descr="Grieving_shadow.jpg">
            <a:extLst>
              <a:ext uri="{FF2B5EF4-FFF2-40B4-BE49-F238E27FC236}">
                <a16:creationId xmlns:a16="http://schemas.microsoft.com/office/drawing/2014/main" id="{2F47409C-E979-1B16-5301-A3C24176C1BB}"/>
              </a:ext>
            </a:extLst>
          </p:cNvPr>
          <p:cNvPicPr>
            <a:picLocks noChangeAspect="1"/>
          </p:cNvPicPr>
          <p:nvPr/>
        </p:nvPicPr>
        <p:blipFill>
          <a:blip r:embed="rId2"/>
          <a:stretch>
            <a:fillRect/>
          </a:stretch>
        </p:blipFill>
        <p:spPr>
          <a:xfrm>
            <a:off x="11446326" y="20290511"/>
            <a:ext cx="10009935" cy="10734455"/>
          </a:xfrm>
          <a:prstGeom prst="rect">
            <a:avLst/>
          </a:prstGeom>
        </p:spPr>
      </p:pic>
      <p:pic>
        <p:nvPicPr>
          <p:cNvPr id="4" name="Picture 3" descr="A diagram of a mental health&#10;&#10;AI-generated content may be incorrect.">
            <a:extLst>
              <a:ext uri="{FF2B5EF4-FFF2-40B4-BE49-F238E27FC236}">
                <a16:creationId xmlns:a16="http://schemas.microsoft.com/office/drawing/2014/main" id="{529AB6B2-6473-377F-87DA-FC3031F3A4B6}"/>
              </a:ext>
            </a:extLst>
          </p:cNvPr>
          <p:cNvPicPr>
            <a:picLocks noChangeAspect="1"/>
          </p:cNvPicPr>
          <p:nvPr/>
        </p:nvPicPr>
        <p:blipFill>
          <a:blip r:embed="rId3"/>
          <a:srcRect l="5142" t="19776" r="8989" b="7323"/>
          <a:stretch>
            <a:fillRect/>
          </a:stretch>
        </p:blipFill>
        <p:spPr>
          <a:xfrm>
            <a:off x="33679365" y="21088962"/>
            <a:ext cx="9737235" cy="9372881"/>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E07BDD-7972-CE5C-3B42-984838EFB6D1}"/>
              </a:ext>
            </a:extLst>
          </p:cNvPr>
          <p:cNvSpPr>
            <a:spLocks noGrp="1"/>
          </p:cNvSpPr>
          <p:nvPr>
            <p:ph type="body" sz="quarter" idx="10"/>
          </p:nvPr>
        </p:nvSpPr>
        <p:spPr>
          <a:xfrm>
            <a:off x="459674" y="5438126"/>
            <a:ext cx="10056813" cy="1871259"/>
          </a:xfrm>
        </p:spPr>
        <p:txBody>
          <a:bodyPr/>
          <a:lstStyle/>
          <a:p>
            <a:r>
              <a:rPr lang="en-GB" sz="2800" b="1" u="sng">
                <a:latin typeface="Arial"/>
                <a:cs typeface="Arial"/>
              </a:rPr>
              <a:t>Causes, Symptoms, Diagnosis</a:t>
            </a:r>
            <a:endParaRPr lang="en-US" sz="2800">
              <a:latin typeface="Arial"/>
              <a:cs typeface="Arial"/>
            </a:endParaRPr>
          </a:p>
          <a:p>
            <a:endParaRPr lang="en-GB" sz="2800" b="1" u="sng">
              <a:latin typeface="Arial"/>
              <a:cs typeface="Arial"/>
            </a:endParaRPr>
          </a:p>
          <a:p>
            <a:endParaRPr lang="en-GB"/>
          </a:p>
        </p:txBody>
      </p:sp>
      <p:sp>
        <p:nvSpPr>
          <p:cNvPr id="3" name="Text Placeholder 2">
            <a:extLst>
              <a:ext uri="{FF2B5EF4-FFF2-40B4-BE49-F238E27FC236}">
                <a16:creationId xmlns:a16="http://schemas.microsoft.com/office/drawing/2014/main" id="{D18690FF-AFE8-B3C4-8168-7869AD886EC3}"/>
              </a:ext>
            </a:extLst>
          </p:cNvPr>
          <p:cNvSpPr>
            <a:spLocks noGrp="1"/>
          </p:cNvSpPr>
          <p:nvPr>
            <p:ph type="body" sz="quarter" idx="11"/>
          </p:nvPr>
        </p:nvSpPr>
        <p:spPr>
          <a:xfrm>
            <a:off x="477827" y="4674099"/>
            <a:ext cx="10048875" cy="615545"/>
          </a:xfrm>
        </p:spPr>
        <p:txBody>
          <a:bodyPr/>
          <a:lstStyle/>
          <a:p>
            <a:r>
              <a:rPr lang="en-GB" sz="2800">
                <a:latin typeface="Arial"/>
                <a:cs typeface="Arial"/>
              </a:rPr>
              <a:t>Introduction </a:t>
            </a:r>
            <a:endParaRPr lang="en-US" sz="2800">
              <a:latin typeface="Arial"/>
              <a:cs typeface="Arial"/>
            </a:endParaRPr>
          </a:p>
        </p:txBody>
      </p:sp>
      <p:sp>
        <p:nvSpPr>
          <p:cNvPr id="6" name="Text Placeholder 5">
            <a:extLst>
              <a:ext uri="{FF2B5EF4-FFF2-40B4-BE49-F238E27FC236}">
                <a16:creationId xmlns:a16="http://schemas.microsoft.com/office/drawing/2014/main" id="{F6FC9476-361D-6C37-3275-576ADD347D90}"/>
              </a:ext>
            </a:extLst>
          </p:cNvPr>
          <p:cNvSpPr>
            <a:spLocks noGrp="1"/>
          </p:cNvSpPr>
          <p:nvPr>
            <p:ph type="body" sz="quarter" idx="22"/>
          </p:nvPr>
        </p:nvSpPr>
        <p:spPr>
          <a:xfrm>
            <a:off x="11428411" y="4739804"/>
            <a:ext cx="10048875" cy="615545"/>
          </a:xfrm>
        </p:spPr>
        <p:txBody>
          <a:bodyPr/>
          <a:lstStyle/>
          <a:p>
            <a:r>
              <a:rPr lang="en-GB" sz="2800">
                <a:latin typeface="Aptos"/>
              </a:rPr>
              <a:t>Historical perspectives and treatments </a:t>
            </a:r>
            <a:endParaRPr lang="en-US" sz="2800"/>
          </a:p>
        </p:txBody>
      </p:sp>
      <p:sp>
        <p:nvSpPr>
          <p:cNvPr id="8" name="Text Placeholder 7">
            <a:extLst>
              <a:ext uri="{FF2B5EF4-FFF2-40B4-BE49-F238E27FC236}">
                <a16:creationId xmlns:a16="http://schemas.microsoft.com/office/drawing/2014/main" id="{008B56A8-53C8-0EE0-7FEC-C779D98B0EF7}"/>
              </a:ext>
            </a:extLst>
          </p:cNvPr>
          <p:cNvSpPr>
            <a:spLocks noGrp="1"/>
          </p:cNvSpPr>
          <p:nvPr>
            <p:ph type="body" sz="quarter" idx="24"/>
          </p:nvPr>
        </p:nvSpPr>
        <p:spPr>
          <a:xfrm>
            <a:off x="22440906" y="4674099"/>
            <a:ext cx="10058400" cy="615545"/>
          </a:xfrm>
        </p:spPr>
        <p:txBody>
          <a:bodyPr/>
          <a:lstStyle/>
          <a:p>
            <a:r>
              <a:rPr lang="en-GB" sz="2800">
                <a:latin typeface="Arial"/>
                <a:cs typeface="Arial"/>
              </a:rPr>
              <a:t>Current services and treatments </a:t>
            </a:r>
            <a:endParaRPr lang="en-US" sz="2800">
              <a:latin typeface="Arial"/>
              <a:cs typeface="Arial"/>
            </a:endParaRPr>
          </a:p>
        </p:txBody>
      </p:sp>
      <p:sp>
        <p:nvSpPr>
          <p:cNvPr id="13" name="Text Placeholder 12">
            <a:extLst>
              <a:ext uri="{FF2B5EF4-FFF2-40B4-BE49-F238E27FC236}">
                <a16:creationId xmlns:a16="http://schemas.microsoft.com/office/drawing/2014/main" id="{82446312-61E6-B7F4-ADDC-D5ECE5D7886B}"/>
              </a:ext>
            </a:extLst>
          </p:cNvPr>
          <p:cNvSpPr>
            <a:spLocks noGrp="1"/>
          </p:cNvSpPr>
          <p:nvPr>
            <p:ph type="body" sz="quarter" idx="29"/>
          </p:nvPr>
        </p:nvSpPr>
        <p:spPr>
          <a:xfrm>
            <a:off x="33422043" y="4723985"/>
            <a:ext cx="10047018" cy="754045"/>
          </a:xfrm>
        </p:spPr>
        <p:txBody>
          <a:bodyPr/>
          <a:lstStyle/>
          <a:p>
            <a:r>
              <a:rPr lang="en-GB">
                <a:ea typeface="Calibri"/>
                <a:cs typeface="Calibri"/>
              </a:rPr>
              <a:t>References</a:t>
            </a:r>
            <a:endParaRPr lang="en-GB"/>
          </a:p>
        </p:txBody>
      </p:sp>
      <p:sp>
        <p:nvSpPr>
          <p:cNvPr id="14" name="Text Placeholder 13">
            <a:extLst>
              <a:ext uri="{FF2B5EF4-FFF2-40B4-BE49-F238E27FC236}">
                <a16:creationId xmlns:a16="http://schemas.microsoft.com/office/drawing/2014/main" id="{7CE384AF-13A2-2159-B681-8BC6DAE8164D}"/>
              </a:ext>
            </a:extLst>
          </p:cNvPr>
          <p:cNvSpPr>
            <a:spLocks noGrp="1"/>
          </p:cNvSpPr>
          <p:nvPr>
            <p:ph type="body" sz="quarter" idx="30"/>
          </p:nvPr>
        </p:nvSpPr>
        <p:spPr>
          <a:xfrm>
            <a:off x="33422043" y="5929535"/>
            <a:ext cx="10483352" cy="20201073"/>
          </a:xfrm>
        </p:spPr>
        <p:txBody>
          <a:bodyPr/>
          <a:lstStyle/>
          <a:p>
            <a:pPr marL="571500" indent="-571500">
              <a:buChar char="•"/>
            </a:pPr>
            <a:r>
              <a:rPr lang="en-GB" sz="2800" dirty="0">
                <a:latin typeface="Arial"/>
                <a:cs typeface="Arial"/>
              </a:rPr>
              <a:t>Economou, M., </a:t>
            </a:r>
            <a:r>
              <a:rPr lang="en-GB" sz="2800" dirty="0" err="1">
                <a:latin typeface="Arial"/>
                <a:cs typeface="Arial"/>
              </a:rPr>
              <a:t>Bechraki</a:t>
            </a:r>
            <a:r>
              <a:rPr lang="en-GB" sz="2800" dirty="0">
                <a:latin typeface="Arial"/>
                <a:cs typeface="Arial"/>
              </a:rPr>
              <a:t>, A. and </a:t>
            </a:r>
            <a:r>
              <a:rPr lang="en-GB" sz="2800" dirty="0" err="1">
                <a:latin typeface="Arial"/>
                <a:cs typeface="Arial"/>
              </a:rPr>
              <a:t>Charitsi</a:t>
            </a:r>
            <a:r>
              <a:rPr lang="en-GB" sz="2800" dirty="0">
                <a:latin typeface="Arial"/>
                <a:cs typeface="Arial"/>
              </a:rPr>
              <a:t>, M. (2020) </a:t>
            </a:r>
            <a:r>
              <a:rPr lang="en-GB" sz="2800" i="1" dirty="0">
                <a:latin typeface="Arial"/>
                <a:cs typeface="Arial"/>
              </a:rPr>
              <a:t>The stigma of mental illness: A historical overview and conceptual approaches</a:t>
            </a:r>
            <a:r>
              <a:rPr lang="en-GB" sz="2800" dirty="0">
                <a:latin typeface="Arial"/>
                <a:cs typeface="Arial"/>
              </a:rPr>
              <a:t>. Available at: </a:t>
            </a:r>
            <a:r>
              <a:rPr lang="en-GB" sz="2800" dirty="0">
                <a:latin typeface="Arial"/>
                <a:cs typeface="Arial"/>
                <a:hlinkClick r:id="rId2"/>
              </a:rPr>
              <a:t>https://pubmed.ncbi.nlm.nih.gov/32544075/</a:t>
            </a:r>
            <a:endParaRPr lang="en-US" sz="2800" dirty="0">
              <a:latin typeface="Arial"/>
              <a:cs typeface="Arial"/>
            </a:endParaRPr>
          </a:p>
          <a:p>
            <a:endParaRPr lang="en-GB" sz="2800" dirty="0">
              <a:latin typeface="Arial"/>
              <a:cs typeface="Arial"/>
            </a:endParaRPr>
          </a:p>
          <a:p>
            <a:r>
              <a:rPr lang="en-US" sz="2800" dirty="0">
                <a:latin typeface="Arial"/>
                <a:cs typeface="Arial"/>
              </a:rPr>
              <a:t>(Accessed on:</a:t>
            </a:r>
            <a:r>
              <a:rPr lang="en-US" sz="2800">
                <a:latin typeface="Arial"/>
                <a:cs typeface="Arial"/>
              </a:rPr>
              <a:t> 22 March 2026).</a:t>
            </a:r>
            <a:endParaRPr lang="en-US" sz="2800" dirty="0">
              <a:latin typeface="Arial"/>
              <a:cs typeface="Arial"/>
            </a:endParaRPr>
          </a:p>
          <a:p>
            <a:pPr marL="571500" indent="-571500">
              <a:buChar char="•"/>
            </a:pPr>
            <a:r>
              <a:rPr lang="en-GB" sz="2800">
                <a:latin typeface="Arial"/>
                <a:cs typeface="Arial"/>
              </a:rPr>
              <a:t>National Health Service (NHS) (2023) </a:t>
            </a:r>
            <a:r>
              <a:rPr lang="en-GB" sz="2800" i="1">
                <a:latin typeface="Arial"/>
                <a:cs typeface="Arial"/>
              </a:rPr>
              <a:t>Clinical depression</a:t>
            </a:r>
            <a:r>
              <a:rPr lang="en-GB" sz="2800">
                <a:latin typeface="Arial"/>
                <a:cs typeface="Arial"/>
              </a:rPr>
              <a:t>. Available at: </a:t>
            </a:r>
            <a:r>
              <a:rPr lang="en-GB" sz="2800" dirty="0">
                <a:latin typeface="Arial"/>
                <a:cs typeface="Arial"/>
                <a:hlinkClick r:id="rId3"/>
              </a:rPr>
              <a:t>https://www.nhs.uk/mental-health/conditions/clinical-depression/</a:t>
            </a:r>
            <a:r>
              <a:rPr lang="en-GB" sz="2800" dirty="0">
                <a:latin typeface="Arial"/>
                <a:cs typeface="Arial"/>
              </a:rPr>
              <a:t> </a:t>
            </a:r>
            <a:r>
              <a:rPr lang="en-GB" sz="2800">
                <a:latin typeface="Arial"/>
                <a:cs typeface="Arial"/>
              </a:rPr>
              <a:t>(Accessed: 20 March 2026).</a:t>
            </a:r>
            <a:endParaRPr lang="en-GB" sz="2800" dirty="0">
              <a:latin typeface="Arial"/>
              <a:cs typeface="Arial"/>
            </a:endParaRPr>
          </a:p>
          <a:p>
            <a:endParaRPr lang="en-GB" sz="2800" dirty="0">
              <a:latin typeface="Arial"/>
              <a:cs typeface="Arial"/>
            </a:endParaRPr>
          </a:p>
          <a:p>
            <a:pPr marL="571500" indent="-571500">
              <a:buChar char="•"/>
            </a:pPr>
            <a:r>
              <a:rPr lang="en-GB" sz="2800" dirty="0">
                <a:latin typeface="Arial"/>
                <a:cs typeface="Arial"/>
              </a:rPr>
              <a:t>NHS (2023) </a:t>
            </a:r>
            <a:r>
              <a:rPr lang="en-GB" sz="2800" i="1" dirty="0">
                <a:latin typeface="Arial"/>
                <a:cs typeface="Arial"/>
              </a:rPr>
              <a:t>NHS Talking Therapies</a:t>
            </a:r>
            <a:r>
              <a:rPr lang="en-GB" sz="2800" dirty="0">
                <a:latin typeface="Arial"/>
                <a:cs typeface="Arial"/>
              </a:rPr>
              <a:t>. Available at: </a:t>
            </a:r>
            <a:r>
              <a:rPr lang="en-GB" sz="2800" dirty="0">
                <a:latin typeface="Arial"/>
                <a:cs typeface="Arial"/>
                <a:hlinkClick r:id="rId4"/>
              </a:rPr>
              <a:t>https://www.nhs.uk/service-search/mental-health/find-an-nhs-talking-therapies-service</a:t>
            </a:r>
            <a:r>
              <a:rPr lang="en-GB" sz="2800">
                <a:latin typeface="Arial"/>
                <a:cs typeface="Arial"/>
              </a:rPr>
              <a:t> (Accessed on: 22 March 2026).</a:t>
            </a:r>
            <a:endParaRPr lang="en-GB" sz="2800" dirty="0">
              <a:latin typeface="Arial"/>
              <a:cs typeface="Arial"/>
            </a:endParaRPr>
          </a:p>
          <a:p>
            <a:endParaRPr lang="en-GB" sz="2800" dirty="0">
              <a:latin typeface="Arial"/>
              <a:cs typeface="Arial"/>
            </a:endParaRPr>
          </a:p>
          <a:p>
            <a:pPr marL="571500" indent="-571500">
              <a:buChar char="•"/>
            </a:pPr>
            <a:r>
              <a:rPr lang="en-GB" sz="2800" dirty="0">
                <a:latin typeface="Arial"/>
                <a:cs typeface="Arial"/>
              </a:rPr>
              <a:t>National Institute for Health and Care Excellence (NICE) (2022) </a:t>
            </a:r>
            <a:r>
              <a:rPr lang="en-GB" sz="2800" i="1" dirty="0">
                <a:latin typeface="Arial"/>
                <a:cs typeface="Arial"/>
              </a:rPr>
              <a:t>NICE guidelines</a:t>
            </a:r>
            <a:r>
              <a:rPr lang="en-GB" sz="2800" dirty="0">
                <a:latin typeface="Arial"/>
                <a:cs typeface="Arial"/>
              </a:rPr>
              <a:t>. Available at: </a:t>
            </a:r>
            <a:r>
              <a:rPr lang="en-GB" sz="2800" dirty="0">
                <a:latin typeface="Arial"/>
                <a:cs typeface="Arial"/>
                <a:hlinkClick r:id="rId5"/>
              </a:rPr>
              <a:t>https://www.nice.org.uk</a:t>
            </a:r>
            <a:r>
              <a:rPr lang="en-GB" sz="2800" dirty="0">
                <a:latin typeface="Arial"/>
                <a:cs typeface="Arial"/>
              </a:rPr>
              <a:t> (Accessed on:</a:t>
            </a:r>
            <a:r>
              <a:rPr lang="en-GB" sz="2800">
                <a:latin typeface="Arial"/>
                <a:cs typeface="Arial"/>
              </a:rPr>
              <a:t> 22 March 2026).</a:t>
            </a:r>
            <a:endParaRPr lang="en-US" sz="2800" dirty="0">
              <a:latin typeface="Arial"/>
              <a:cs typeface="Arial"/>
            </a:endParaRPr>
          </a:p>
          <a:p>
            <a:endParaRPr lang="en-GB" sz="2800" dirty="0">
              <a:latin typeface="Arial"/>
              <a:cs typeface="Arial"/>
            </a:endParaRPr>
          </a:p>
          <a:p>
            <a:pPr marL="571500" indent="-571500">
              <a:buChar char="•"/>
            </a:pPr>
            <a:r>
              <a:rPr lang="en-GB" sz="2800" dirty="0">
                <a:latin typeface="Arial"/>
                <a:cs typeface="Arial"/>
              </a:rPr>
              <a:t>Rössler, W. (2016) </a:t>
            </a:r>
            <a:r>
              <a:rPr lang="en-GB" sz="2800" i="1" dirty="0">
                <a:latin typeface="Arial"/>
                <a:cs typeface="Arial"/>
              </a:rPr>
              <a:t>The stigma of mental disorders: A millennia-long history</a:t>
            </a:r>
            <a:r>
              <a:rPr lang="en-GB" sz="2800" dirty="0">
                <a:latin typeface="Arial"/>
                <a:cs typeface="Arial"/>
              </a:rPr>
              <a:t>. Available at: </a:t>
            </a:r>
            <a:r>
              <a:rPr lang="en-GB" sz="2800" dirty="0">
                <a:latin typeface="Arial"/>
                <a:cs typeface="Arial"/>
                <a:hlinkClick r:id="rId6"/>
              </a:rPr>
              <a:t>https://pmc.ncbi.nlm.nih.gov/articles/PMC5007563/</a:t>
            </a:r>
            <a:r>
              <a:rPr lang="en-GB" sz="2800" dirty="0">
                <a:latin typeface="Arial"/>
                <a:cs typeface="Arial"/>
              </a:rPr>
              <a:t> (Accessed on:21 March 2026).</a:t>
            </a:r>
          </a:p>
          <a:p>
            <a:endParaRPr lang="en-GB" sz="2800" dirty="0">
              <a:latin typeface="Arial"/>
              <a:cs typeface="Arial"/>
            </a:endParaRPr>
          </a:p>
          <a:p>
            <a:pPr marL="571500" indent="-571500">
              <a:buChar char="•"/>
            </a:pPr>
            <a:r>
              <a:rPr lang="en-GB" sz="2800">
                <a:latin typeface="Arial"/>
                <a:cs typeface="Arial"/>
              </a:rPr>
              <a:t>World Health Organization (2023) </a:t>
            </a:r>
            <a:r>
              <a:rPr lang="en-GB" sz="2800" i="1">
                <a:latin typeface="Arial"/>
                <a:cs typeface="Arial"/>
              </a:rPr>
              <a:t>Depression</a:t>
            </a:r>
            <a:r>
              <a:rPr lang="en-GB" sz="2800">
                <a:latin typeface="Arial"/>
                <a:cs typeface="Arial"/>
              </a:rPr>
              <a:t>. Available at: </a:t>
            </a:r>
            <a:r>
              <a:rPr lang="en-GB" sz="2800" dirty="0">
                <a:latin typeface="Arial"/>
                <a:cs typeface="Arial"/>
                <a:hlinkClick r:id="rId7"/>
              </a:rPr>
              <a:t>https://www.who.int/news-room/fact-sheets/detail/depression</a:t>
            </a:r>
            <a:r>
              <a:rPr lang="en-GB" sz="2800" dirty="0">
                <a:latin typeface="Arial"/>
                <a:cs typeface="Arial"/>
              </a:rPr>
              <a:t> </a:t>
            </a:r>
            <a:r>
              <a:rPr lang="en-GB" sz="2800">
                <a:latin typeface="Arial"/>
                <a:cs typeface="Arial"/>
              </a:rPr>
              <a:t>(Accessed: 20 March 2026).</a:t>
            </a:r>
            <a:endParaRPr lang="en-GB" sz="2800" dirty="0">
              <a:latin typeface="Arial"/>
              <a:cs typeface="Arial"/>
            </a:endParaRPr>
          </a:p>
          <a:p>
            <a:endParaRPr lang="en-GB" sz="2800" dirty="0">
              <a:latin typeface="Arial"/>
              <a:cs typeface="Arial"/>
            </a:endParaRPr>
          </a:p>
          <a:p>
            <a:pPr marL="457200" indent="-457200">
              <a:buChar char="•"/>
            </a:pPr>
            <a:r>
              <a:rPr lang="en-US" sz="2800" dirty="0">
                <a:latin typeface="Arial"/>
                <a:cs typeface="Arial"/>
              </a:rPr>
              <a:t>Science </a:t>
            </a:r>
            <a:r>
              <a:rPr lang="en-US" sz="2800">
                <a:latin typeface="Arial"/>
                <a:cs typeface="Arial"/>
              </a:rPr>
              <a:t>Direct, Kenneth</a:t>
            </a:r>
            <a:r>
              <a:rPr lang="en-US" sz="2800" dirty="0">
                <a:latin typeface="Arial"/>
                <a:cs typeface="Arial"/>
              </a:rPr>
              <a:t> Davison, Historical aspects of mood disorders, Psychiatry, Volume 8, Issue 2, (2009). </a:t>
            </a:r>
            <a:r>
              <a:rPr lang="en-US" sz="2800">
                <a:latin typeface="Arial"/>
                <a:cs typeface="Arial"/>
              </a:rPr>
              <a:t>Available at: </a:t>
            </a:r>
            <a:r>
              <a:rPr lang="en-US" sz="2800" dirty="0">
                <a:latin typeface="Arial"/>
                <a:cs typeface="Arial"/>
                <a:hlinkClick r:id="rId8"/>
              </a:rPr>
              <a:t>https://www.sciencedirect.com/science/article/pii/S1476179308002358</a:t>
            </a:r>
            <a:r>
              <a:rPr lang="en-US" sz="2800" dirty="0">
                <a:latin typeface="Arial"/>
                <a:cs typeface="Arial"/>
              </a:rPr>
              <a:t> (Accessed on: 26 March 2026.)</a:t>
            </a:r>
          </a:p>
          <a:p>
            <a:br>
              <a:rPr lang="en-US" dirty="0"/>
            </a:br>
            <a:endParaRPr lang="en-US" dirty="0"/>
          </a:p>
          <a:p>
            <a:br>
              <a:rPr lang="en-US" dirty="0"/>
            </a:br>
            <a:endParaRPr lang="en-US"/>
          </a:p>
          <a:p>
            <a:endParaRPr lang="en-GB" sz="2800" dirty="0">
              <a:latin typeface="Arial"/>
              <a:cs typeface="Arial"/>
            </a:endParaRPr>
          </a:p>
          <a:p>
            <a:endParaRPr lang="en-GB"/>
          </a:p>
        </p:txBody>
      </p:sp>
      <p:sp>
        <p:nvSpPr>
          <p:cNvPr id="17" name="Text Placeholder 16">
            <a:extLst>
              <a:ext uri="{FF2B5EF4-FFF2-40B4-BE49-F238E27FC236}">
                <a16:creationId xmlns:a16="http://schemas.microsoft.com/office/drawing/2014/main" id="{53AE6B1A-8F31-F6BF-EBA7-91A54C9D9DC6}"/>
              </a:ext>
            </a:extLst>
          </p:cNvPr>
          <p:cNvSpPr>
            <a:spLocks noGrp="1"/>
          </p:cNvSpPr>
          <p:nvPr>
            <p:ph type="body" sz="quarter" idx="151"/>
          </p:nvPr>
        </p:nvSpPr>
        <p:spPr>
          <a:xfrm>
            <a:off x="5472656" y="1733096"/>
            <a:ext cx="32458905" cy="1040285"/>
          </a:xfrm>
        </p:spPr>
        <p:txBody>
          <a:bodyPr wrap="square" lIns="91440" tIns="45720" rIns="91440" bIns="45720" anchor="t" anchorCtr="0">
            <a:spAutoFit/>
          </a:bodyPr>
          <a:lstStyle/>
          <a:p>
            <a:r>
              <a:rPr lang="en-GB" sz="2800">
                <a:solidFill>
                  <a:schemeClr val="tx1"/>
                </a:solidFill>
                <a:latin typeface="Arial"/>
                <a:cs typeface="Arial"/>
              </a:rPr>
              <a:t>Depressive mood symptoms in primary psychotic disorders</a:t>
            </a:r>
            <a:endParaRPr lang="en-US" sz="2800" b="0">
              <a:solidFill>
                <a:schemeClr val="tx1"/>
              </a:solidFill>
              <a:latin typeface="Arial"/>
              <a:cs typeface="Arial"/>
            </a:endParaRPr>
          </a:p>
          <a:p>
            <a:r>
              <a:rPr lang="en-GB" sz="2800">
                <a:solidFill>
                  <a:schemeClr val="tx1"/>
                </a:solidFill>
                <a:latin typeface="Arial"/>
                <a:cs typeface="Arial"/>
              </a:rPr>
              <a:t>Code: 6A25.2</a:t>
            </a:r>
          </a:p>
        </p:txBody>
      </p:sp>
      <p:sp>
        <p:nvSpPr>
          <p:cNvPr id="18" name="Text Placeholder 17">
            <a:extLst>
              <a:ext uri="{FF2B5EF4-FFF2-40B4-BE49-F238E27FC236}">
                <a16:creationId xmlns:a16="http://schemas.microsoft.com/office/drawing/2014/main" id="{1DCB5153-0A85-F8FD-A515-C90D2970EA8A}"/>
              </a:ext>
            </a:extLst>
          </p:cNvPr>
          <p:cNvSpPr>
            <a:spLocks noGrp="1"/>
          </p:cNvSpPr>
          <p:nvPr>
            <p:ph type="body" sz="quarter" idx="153"/>
          </p:nvPr>
        </p:nvSpPr>
        <p:spPr>
          <a:xfrm>
            <a:off x="5932593" y="861706"/>
            <a:ext cx="31998968" cy="523220"/>
          </a:xfrm>
        </p:spPr>
        <p:txBody>
          <a:bodyPr lIns="91440" tIns="45720" rIns="91440" bIns="45720" anchor="t" anchorCtr="0">
            <a:spAutoFit/>
          </a:bodyPr>
          <a:lstStyle/>
          <a:p>
            <a:r>
              <a:rPr lang="en-GB" sz="2800">
                <a:solidFill>
                  <a:schemeClr val="tx1"/>
                </a:solidFill>
                <a:latin typeface="Arial"/>
                <a:ea typeface="Calibri"/>
                <a:cs typeface="Arial"/>
              </a:rPr>
              <a:t>Depressive/ Mood Disorder</a:t>
            </a:r>
            <a:endParaRPr lang="en-US" sz="2800">
              <a:solidFill>
                <a:schemeClr val="tx1"/>
              </a:solidFill>
              <a:latin typeface="Arial"/>
              <a:cs typeface="Arial"/>
            </a:endParaRPr>
          </a:p>
        </p:txBody>
      </p:sp>
      <p:sp>
        <p:nvSpPr>
          <p:cNvPr id="19" name="TextBox 18">
            <a:extLst>
              <a:ext uri="{FF2B5EF4-FFF2-40B4-BE49-F238E27FC236}">
                <a16:creationId xmlns:a16="http://schemas.microsoft.com/office/drawing/2014/main" id="{0A4EEFEF-EFDB-2762-60BD-0CC1E67E32FE}"/>
              </a:ext>
            </a:extLst>
          </p:cNvPr>
          <p:cNvSpPr txBox="1"/>
          <p:nvPr/>
        </p:nvSpPr>
        <p:spPr>
          <a:xfrm>
            <a:off x="22473277" y="5770493"/>
            <a:ext cx="10036497"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ea typeface="+mn-lt"/>
                <a:cs typeface="Arial"/>
              </a:rPr>
              <a:t>Psychological treatments</a:t>
            </a:r>
            <a:endParaRPr lang="en-GB" sz="2800">
              <a:latin typeface="Arial"/>
              <a:cs typeface="Arial"/>
            </a:endParaRPr>
          </a:p>
          <a:p>
            <a:r>
              <a:rPr lang="en-GB" sz="2800">
                <a:latin typeface="Arial"/>
                <a:ea typeface="+mn-lt"/>
                <a:cs typeface="Arial"/>
              </a:rPr>
              <a:t>Psychological therapies are a key part of treatment and are widely used.</a:t>
            </a:r>
            <a:endParaRPr lang="en-GB" sz="2800">
              <a:latin typeface="Arial"/>
              <a:cs typeface="Arial"/>
            </a:endParaRPr>
          </a:p>
          <a:p>
            <a:endParaRPr lang="en-GB" sz="2800" dirty="0">
              <a:latin typeface="Arial"/>
              <a:ea typeface="+mn-lt"/>
              <a:cs typeface="Arial"/>
            </a:endParaRPr>
          </a:p>
          <a:p>
            <a:r>
              <a:rPr lang="en-GB" sz="2800" b="1">
                <a:latin typeface="Arial"/>
                <a:ea typeface="+mn-lt"/>
                <a:cs typeface="Arial"/>
              </a:rPr>
              <a:t>Cognitive Behavioural Therapy (CBT)</a:t>
            </a:r>
            <a:endParaRPr lang="en-GB" sz="2800">
              <a:latin typeface="Arial"/>
              <a:cs typeface="Arial"/>
            </a:endParaRPr>
          </a:p>
          <a:p>
            <a:r>
              <a:rPr lang="en-GB" sz="2800">
                <a:latin typeface="Arial"/>
                <a:ea typeface="+mn-lt"/>
                <a:cs typeface="Arial"/>
              </a:rPr>
              <a:t>CBT helps individuals to identify  and change </a:t>
            </a:r>
            <a:r>
              <a:rPr lang="en-GB" sz="2800" dirty="0">
                <a:latin typeface="Arial"/>
                <a:ea typeface="+mn-lt"/>
                <a:cs typeface="Arial"/>
              </a:rPr>
              <a:t>negative thought patterns and behaviours. It is commonly used for:</a:t>
            </a:r>
            <a:endParaRPr lang="en-GB" sz="2800">
              <a:latin typeface="Arial"/>
              <a:cs typeface="Arial"/>
            </a:endParaRPr>
          </a:p>
          <a:p>
            <a:pPr marL="285750" indent="-285750">
              <a:buFont typeface="Arial"/>
              <a:buChar char="•"/>
            </a:pPr>
            <a:r>
              <a:rPr lang="en-GB" sz="2800">
                <a:latin typeface="Arial"/>
                <a:ea typeface="+mn-lt"/>
                <a:cs typeface="Arial"/>
              </a:rPr>
              <a:t>Depression</a:t>
            </a:r>
            <a:endParaRPr lang="en-GB" sz="2800">
              <a:latin typeface="Arial"/>
              <a:cs typeface="Arial"/>
            </a:endParaRPr>
          </a:p>
          <a:p>
            <a:pPr marL="285750" indent="-285750">
              <a:buFont typeface="Arial"/>
              <a:buChar char="•"/>
            </a:pPr>
            <a:r>
              <a:rPr lang="en-GB" sz="2800">
                <a:latin typeface="Arial"/>
                <a:ea typeface="+mn-lt"/>
                <a:cs typeface="Arial"/>
              </a:rPr>
              <a:t>Anxiety disorders</a:t>
            </a:r>
            <a:endParaRPr lang="en-GB" sz="2800">
              <a:latin typeface="Arial"/>
              <a:cs typeface="Arial"/>
            </a:endParaRPr>
          </a:p>
          <a:p>
            <a:pPr marL="285750" indent="-285750">
              <a:buFont typeface="Arial"/>
              <a:buChar char="•"/>
            </a:pPr>
            <a:r>
              <a:rPr lang="en-GB" sz="2800">
                <a:latin typeface="Arial"/>
                <a:ea typeface="+mn-lt"/>
                <a:cs typeface="Arial"/>
              </a:rPr>
              <a:t>PTSD</a:t>
            </a:r>
            <a:endParaRPr lang="en-GB" sz="2800">
              <a:latin typeface="Arial"/>
              <a:cs typeface="Arial"/>
            </a:endParaRPr>
          </a:p>
          <a:p>
            <a:r>
              <a:rPr lang="en-GB" sz="2800">
                <a:latin typeface="Arial"/>
                <a:ea typeface="+mn-lt"/>
                <a:cs typeface="Arial"/>
              </a:rPr>
              <a:t>CBT is evidence-based and widely recommended by the NHS (NICE, 2022).</a:t>
            </a:r>
            <a:endParaRPr lang="en-GB" sz="2800">
              <a:latin typeface="Arial"/>
              <a:cs typeface="Arial"/>
            </a:endParaRPr>
          </a:p>
          <a:p>
            <a:endParaRPr lang="en-GB" sz="4400" dirty="0">
              <a:ea typeface="Calibri"/>
              <a:cs typeface="Calibri"/>
            </a:endParaRPr>
          </a:p>
        </p:txBody>
      </p:sp>
      <p:pic>
        <p:nvPicPr>
          <p:cNvPr id="12" name="Picture 11" descr="Screenshot 2026-03-26 at 14.30.07.png">
            <a:extLst>
              <a:ext uri="{FF2B5EF4-FFF2-40B4-BE49-F238E27FC236}">
                <a16:creationId xmlns:a16="http://schemas.microsoft.com/office/drawing/2014/main" id="{F8628982-4F32-E0B6-1DE9-506ECB30C8FC}"/>
              </a:ext>
            </a:extLst>
          </p:cNvPr>
          <p:cNvPicPr>
            <a:picLocks noChangeAspect="1"/>
          </p:cNvPicPr>
          <p:nvPr/>
        </p:nvPicPr>
        <p:blipFill>
          <a:blip r:embed="rId9"/>
          <a:srcRect l="6252" t="450" r="5176" b="8069"/>
          <a:stretch>
            <a:fillRect/>
          </a:stretch>
        </p:blipFill>
        <p:spPr>
          <a:xfrm>
            <a:off x="639638" y="6368938"/>
            <a:ext cx="9736814" cy="10564869"/>
          </a:xfrm>
          <a:prstGeom prst="rect">
            <a:avLst/>
          </a:prstGeom>
        </p:spPr>
      </p:pic>
      <p:pic>
        <p:nvPicPr>
          <p:cNvPr id="15" name="Picture 14" descr="9290-depression.jpg">
            <a:extLst>
              <a:ext uri="{FF2B5EF4-FFF2-40B4-BE49-F238E27FC236}">
                <a16:creationId xmlns:a16="http://schemas.microsoft.com/office/drawing/2014/main" id="{74624EDF-91B0-CBD9-B57B-D3339ED4E5B2}"/>
              </a:ext>
            </a:extLst>
          </p:cNvPr>
          <p:cNvPicPr>
            <a:picLocks noChangeAspect="1"/>
          </p:cNvPicPr>
          <p:nvPr/>
        </p:nvPicPr>
        <p:blipFill>
          <a:blip r:embed="rId10"/>
          <a:srcRect l="-710" t="8481" r="-831" b="444"/>
          <a:stretch>
            <a:fillRect/>
          </a:stretch>
        </p:blipFill>
        <p:spPr>
          <a:xfrm>
            <a:off x="640747" y="16921507"/>
            <a:ext cx="9720988" cy="14301962"/>
          </a:xfrm>
          <a:prstGeom prst="rect">
            <a:avLst/>
          </a:prstGeom>
        </p:spPr>
      </p:pic>
      <p:sp>
        <p:nvSpPr>
          <p:cNvPr id="4" name="TextBox 3">
            <a:extLst>
              <a:ext uri="{FF2B5EF4-FFF2-40B4-BE49-F238E27FC236}">
                <a16:creationId xmlns:a16="http://schemas.microsoft.com/office/drawing/2014/main" id="{F3351F1C-930C-9AAE-5D30-2A6A8156B78D}"/>
              </a:ext>
            </a:extLst>
          </p:cNvPr>
          <p:cNvSpPr txBox="1"/>
          <p:nvPr/>
        </p:nvSpPr>
        <p:spPr>
          <a:xfrm>
            <a:off x="11769007" y="5929370"/>
            <a:ext cx="9356733"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dirty="0">
                <a:latin typeface="Arial"/>
                <a:ea typeface="+mn-lt"/>
                <a:cs typeface="Arial"/>
              </a:rPr>
              <a:t>The Christian Church created the concept of accidie (or acedia), one of the seven deadly sins, which had many of the characteristics of Melancholia but emphasised sloth and apathy and was said to be caused by demons. </a:t>
            </a:r>
            <a:endParaRPr lang="en-US" sz="2800">
              <a:latin typeface="Arial"/>
              <a:cs typeface="Arial"/>
            </a:endParaRPr>
          </a:p>
          <a:p>
            <a:endParaRPr lang="en-GB" sz="2800" dirty="0">
              <a:latin typeface="Arial"/>
              <a:ea typeface="+mn-lt"/>
              <a:cs typeface="Arial"/>
            </a:endParaRPr>
          </a:p>
          <a:p>
            <a:pPr marL="457200" indent="-457200">
              <a:buFont typeface="Arial"/>
              <a:buChar char="•"/>
            </a:pPr>
            <a:r>
              <a:rPr lang="en-GB" sz="2800" dirty="0">
                <a:latin typeface="Arial"/>
                <a:ea typeface="+mn-lt"/>
                <a:cs typeface="Arial"/>
              </a:rPr>
              <a:t>It was viewed as a sinful affliction that needed to be corrected through confession or possibly, manual effort. Female patients were at risk of being burnt as witches. </a:t>
            </a:r>
          </a:p>
          <a:p>
            <a:endParaRPr lang="en-GB" sz="2800" dirty="0">
              <a:latin typeface="Arial"/>
              <a:ea typeface="+mn-lt"/>
              <a:cs typeface="Arial"/>
            </a:endParaRPr>
          </a:p>
          <a:p>
            <a:pPr marL="457200" indent="-457200">
              <a:buFont typeface="Arial"/>
              <a:buChar char="•"/>
            </a:pPr>
            <a:r>
              <a:rPr lang="en-GB" sz="2800" dirty="0">
                <a:latin typeface="Arial"/>
                <a:ea typeface="+mn-lt"/>
                <a:cs typeface="Arial"/>
              </a:rPr>
              <a:t>However, some authorities went so far as to propose that you seek treatment from a doctor rather than a priest. (</a:t>
            </a:r>
            <a:r>
              <a:rPr lang="en-US" sz="2800" dirty="0">
                <a:latin typeface="Arial"/>
                <a:ea typeface="+mn-lt"/>
                <a:cs typeface="Arial"/>
              </a:rPr>
              <a:t>Science Direct, 2009).</a:t>
            </a:r>
            <a:endParaRPr lang="en-GB" sz="2800">
              <a:latin typeface="Arial"/>
              <a:ea typeface="+mn-lt"/>
              <a:cs typeface="Arial"/>
            </a:endParaRPr>
          </a:p>
          <a:p>
            <a:endParaRPr lang="en-GB" sz="2800" dirty="0">
              <a:latin typeface="Arial"/>
              <a:ea typeface="Calibri"/>
              <a:cs typeface="Arial"/>
            </a:endParaRPr>
          </a:p>
          <a:p>
            <a:endParaRPr lang="en-GB" sz="2800" dirty="0">
              <a:latin typeface="Arial"/>
              <a:ea typeface="Calibri"/>
              <a:cs typeface="Arial"/>
            </a:endParaRPr>
          </a:p>
          <a:p>
            <a:endParaRPr lang="en-GB" sz="2800" dirty="0">
              <a:latin typeface="Arial"/>
              <a:ea typeface="Calibri"/>
              <a:cs typeface="Arial"/>
            </a:endParaRPr>
          </a:p>
          <a:p>
            <a:endParaRPr lang="en-GB" sz="2800" dirty="0">
              <a:latin typeface="Arial"/>
              <a:ea typeface="Calibri"/>
              <a:cs typeface="Arial"/>
            </a:endParaRPr>
          </a:p>
        </p:txBody>
      </p:sp>
      <p:pic>
        <p:nvPicPr>
          <p:cNvPr id="5" name="Picture 4" descr="Screenshot 2026-03-26 at 16.35.17.png">
            <a:extLst>
              <a:ext uri="{FF2B5EF4-FFF2-40B4-BE49-F238E27FC236}">
                <a16:creationId xmlns:a16="http://schemas.microsoft.com/office/drawing/2014/main" id="{508237B0-96CF-FFD1-0E7D-1C81233038A3}"/>
              </a:ext>
            </a:extLst>
          </p:cNvPr>
          <p:cNvPicPr>
            <a:picLocks noChangeAspect="1"/>
          </p:cNvPicPr>
          <p:nvPr/>
        </p:nvPicPr>
        <p:blipFill>
          <a:blip r:embed="rId11"/>
          <a:srcRect l="1378" t="481" r="-1143" b="-642"/>
          <a:stretch>
            <a:fillRect/>
          </a:stretch>
        </p:blipFill>
        <p:spPr>
          <a:xfrm>
            <a:off x="22592096" y="15462395"/>
            <a:ext cx="9714804" cy="15739828"/>
          </a:xfrm>
          <a:prstGeom prst="rect">
            <a:avLst/>
          </a:prstGeom>
        </p:spPr>
      </p:pic>
    </p:spTree>
    <p:extLst>
      <p:ext uri="{BB962C8B-B14F-4D97-AF65-F5344CB8AC3E}">
        <p14:creationId xmlns:p14="http://schemas.microsoft.com/office/powerpoint/2010/main" val="370423180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Application>Microsoft Office PowerPoint</Application>
  <PresentationFormat>Custom</PresentationFormat>
  <Slides>3</Slides>
  <Notes>0</Notes>
  <HiddenSlides>0</HiddenSlides>
  <ScaleCrop>false</ScaleCrop>
  <HeadingPairs>
    <vt:vector size="4" baseType="variant">
      <vt:variant>
        <vt:lpstr>Theme</vt:lpstr>
      </vt:variant>
      <vt:variant>
        <vt:i4>5</vt:i4>
      </vt:variant>
      <vt:variant>
        <vt:lpstr>Slide Titles</vt:lpstr>
      </vt:variant>
      <vt:variant>
        <vt:i4>3</vt:i4>
      </vt:variant>
    </vt:vector>
  </HeadingPairs>
  <TitlesOfParts>
    <vt:vector size="8" baseType="lpstr">
      <vt:lpstr>36x48-Template-V2b</vt:lpstr>
      <vt:lpstr>Without Quick Guides</vt:lpstr>
      <vt:lpstr>Classic 3 Columns</vt:lpstr>
      <vt:lpstr>Trifold - Wide Center</vt:lpstr>
      <vt:lpstr>Office Theme</vt:lpstr>
      <vt:lpstr>  Student name: Sintia Ponta Garca Do Rosario  Student number: 2316842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revision>450</cp:revision>
  <cp:lastPrinted>2015-06-29T17:31:11Z</cp:lastPrinted>
  <dcterms:created xsi:type="dcterms:W3CDTF">2012-02-03T19:11:35Z</dcterms:created>
  <dcterms:modified xsi:type="dcterms:W3CDTF">2026-03-27T12:37:44Z</dcterms:modified>
</cp:coreProperties>
</file>