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19A186-4105-1C4F-B6BE-B00E0121189A}" v="11" dt="2022-03-17T16:05:29.7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6" autoAdjust="0"/>
    <p:restoredTop sz="94660"/>
  </p:normalViewPr>
  <p:slideViewPr>
    <p:cSldViewPr snapToGrid="0">
      <p:cViewPr varScale="1">
        <p:scale>
          <a:sx n="86" d="100"/>
          <a:sy n="86" d="100"/>
        </p:scale>
        <p:origin x="248" y="6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Franks" userId="f1048daa-1490-4f4b-87e2-3cb9dcd47b29" providerId="ADAL" clId="{9F19A186-4105-1C4F-B6BE-B00E0121189A}"/>
    <pc:docChg chg="custSel modSld">
      <pc:chgData name="Alison Franks" userId="f1048daa-1490-4f4b-87e2-3cb9dcd47b29" providerId="ADAL" clId="{9F19A186-4105-1C4F-B6BE-B00E0121189A}" dt="2022-03-17T16:10:30.502" v="1387" actId="962"/>
      <pc:docMkLst>
        <pc:docMk/>
      </pc:docMkLst>
      <pc:sldChg chg="modSp mod">
        <pc:chgData name="Alison Franks" userId="f1048daa-1490-4f4b-87e2-3cb9dcd47b29" providerId="ADAL" clId="{9F19A186-4105-1C4F-B6BE-B00E0121189A}" dt="2022-03-17T16:08:15.659" v="895" actId="962"/>
        <pc:sldMkLst>
          <pc:docMk/>
          <pc:sldMk cId="2096566034" sldId="256"/>
        </pc:sldMkLst>
        <pc:spChg chg="mod">
          <ac:chgData name="Alison Franks" userId="f1048daa-1490-4f4b-87e2-3cb9dcd47b29" providerId="ADAL" clId="{9F19A186-4105-1C4F-B6BE-B00E0121189A}" dt="2022-03-17T15:58:48.700" v="1" actId="13926"/>
          <ac:spMkLst>
            <pc:docMk/>
            <pc:sldMk cId="2096566034" sldId="256"/>
            <ac:spMk id="2" creationId="{00000000-0000-0000-0000-000000000000}"/>
          </ac:spMkLst>
        </pc:spChg>
        <pc:picChg chg="mod">
          <ac:chgData name="Alison Franks" userId="f1048daa-1490-4f4b-87e2-3cb9dcd47b29" providerId="ADAL" clId="{9F19A186-4105-1C4F-B6BE-B00E0121189A}" dt="2022-03-17T16:08:15.659" v="895" actId="962"/>
          <ac:picMkLst>
            <pc:docMk/>
            <pc:sldMk cId="2096566034" sldId="256"/>
            <ac:picMk id="4" creationId="{00000000-0000-0000-0000-000000000000}"/>
          </ac:picMkLst>
        </pc:picChg>
      </pc:sldChg>
      <pc:sldChg chg="modSp mod">
        <pc:chgData name="Alison Franks" userId="f1048daa-1490-4f4b-87e2-3cb9dcd47b29" providerId="ADAL" clId="{9F19A186-4105-1C4F-B6BE-B00E0121189A}" dt="2022-03-17T16:09:32.514" v="1175" actId="962"/>
        <pc:sldMkLst>
          <pc:docMk/>
          <pc:sldMk cId="3314370811" sldId="257"/>
        </pc:sldMkLst>
        <pc:spChg chg="mod">
          <ac:chgData name="Alison Franks" userId="f1048daa-1490-4f4b-87e2-3cb9dcd47b29" providerId="ADAL" clId="{9F19A186-4105-1C4F-B6BE-B00E0121189A}" dt="2022-03-17T16:07:26.168" v="663" actId="14100"/>
          <ac:spMkLst>
            <pc:docMk/>
            <pc:sldMk cId="3314370811" sldId="257"/>
            <ac:spMk id="2" creationId="{00000000-0000-0000-0000-000000000000}"/>
          </ac:spMkLst>
        </pc:spChg>
        <pc:spChg chg="mod">
          <ac:chgData name="Alison Franks" userId="f1048daa-1490-4f4b-87e2-3cb9dcd47b29" providerId="ADAL" clId="{9F19A186-4105-1C4F-B6BE-B00E0121189A}" dt="2022-03-17T16:07:32.891" v="664" actId="1076"/>
          <ac:spMkLst>
            <pc:docMk/>
            <pc:sldMk cId="3314370811" sldId="257"/>
            <ac:spMk id="3" creationId="{00000000-0000-0000-0000-000000000000}"/>
          </ac:spMkLst>
        </pc:spChg>
        <pc:picChg chg="mod">
          <ac:chgData name="Alison Franks" userId="f1048daa-1490-4f4b-87e2-3cb9dcd47b29" providerId="ADAL" clId="{9F19A186-4105-1C4F-B6BE-B00E0121189A}" dt="2022-03-17T16:09:32.514" v="1175" actId="962"/>
          <ac:picMkLst>
            <pc:docMk/>
            <pc:sldMk cId="3314370811" sldId="257"/>
            <ac:picMk id="4" creationId="{00000000-0000-0000-0000-000000000000}"/>
          </ac:picMkLst>
        </pc:picChg>
      </pc:sldChg>
      <pc:sldChg chg="modSp mod">
        <pc:chgData name="Alison Franks" userId="f1048daa-1490-4f4b-87e2-3cb9dcd47b29" providerId="ADAL" clId="{9F19A186-4105-1C4F-B6BE-B00E0121189A}" dt="2022-03-17T16:10:30.502" v="1387" actId="962"/>
        <pc:sldMkLst>
          <pc:docMk/>
          <pc:sldMk cId="1969202941" sldId="258"/>
        </pc:sldMkLst>
        <pc:spChg chg="mod">
          <ac:chgData name="Alison Franks" userId="f1048daa-1490-4f4b-87e2-3cb9dcd47b29" providerId="ADAL" clId="{9F19A186-4105-1C4F-B6BE-B00E0121189A}" dt="2022-03-17T16:07:13.298" v="661" actId="255"/>
          <ac:spMkLst>
            <pc:docMk/>
            <pc:sldMk cId="1969202941" sldId="258"/>
            <ac:spMk id="2" creationId="{00000000-0000-0000-0000-000000000000}"/>
          </ac:spMkLst>
        </pc:spChg>
        <pc:spChg chg="mod">
          <ac:chgData name="Alison Franks" userId="f1048daa-1490-4f4b-87e2-3cb9dcd47b29" providerId="ADAL" clId="{9F19A186-4105-1C4F-B6BE-B00E0121189A}" dt="2022-03-17T16:00:30.910" v="11" actId="27636"/>
          <ac:spMkLst>
            <pc:docMk/>
            <pc:sldMk cId="1969202941" sldId="258"/>
            <ac:spMk id="3" creationId="{00000000-0000-0000-0000-000000000000}"/>
          </ac:spMkLst>
        </pc:spChg>
        <pc:picChg chg="mod">
          <ac:chgData name="Alison Franks" userId="f1048daa-1490-4f4b-87e2-3cb9dcd47b29" providerId="ADAL" clId="{9F19A186-4105-1C4F-B6BE-B00E0121189A}" dt="2022-03-17T16:10:30.502" v="1387" actId="962"/>
          <ac:picMkLst>
            <pc:docMk/>
            <pc:sldMk cId="1969202941" sldId="258"/>
            <ac:picMk id="4" creationId="{00000000-0000-0000-0000-000000000000}"/>
          </ac:picMkLst>
        </pc:picChg>
      </pc:sldChg>
      <pc:sldChg chg="modSp mod">
        <pc:chgData name="Alison Franks" userId="f1048daa-1490-4f4b-87e2-3cb9dcd47b29" providerId="ADAL" clId="{9F19A186-4105-1C4F-B6BE-B00E0121189A}" dt="2022-03-17T16:03:37.845" v="177" actId="255"/>
        <pc:sldMkLst>
          <pc:docMk/>
          <pc:sldMk cId="1065794870" sldId="259"/>
        </pc:sldMkLst>
        <pc:spChg chg="mod">
          <ac:chgData name="Alison Franks" userId="f1048daa-1490-4f4b-87e2-3cb9dcd47b29" providerId="ADAL" clId="{9F19A186-4105-1C4F-B6BE-B00E0121189A}" dt="2022-03-17T16:03:37.845" v="177" actId="255"/>
          <ac:spMkLst>
            <pc:docMk/>
            <pc:sldMk cId="1065794870" sldId="259"/>
            <ac:spMk id="2" creationId="{00000000-0000-0000-0000-000000000000}"/>
          </ac:spMkLst>
        </pc:spChg>
        <pc:spChg chg="mod">
          <ac:chgData name="Alison Franks" userId="f1048daa-1490-4f4b-87e2-3cb9dcd47b29" providerId="ADAL" clId="{9F19A186-4105-1C4F-B6BE-B00E0121189A}" dt="2022-03-17T16:03:18.080" v="175" actId="14100"/>
          <ac:spMkLst>
            <pc:docMk/>
            <pc:sldMk cId="1065794870" sldId="259"/>
            <ac:spMk id="3" creationId="{00000000-0000-0000-0000-000000000000}"/>
          </ac:spMkLst>
        </pc:spChg>
        <pc:picChg chg="mod modCrop">
          <ac:chgData name="Alison Franks" userId="f1048daa-1490-4f4b-87e2-3cb9dcd47b29" providerId="ADAL" clId="{9F19A186-4105-1C4F-B6BE-B00E0121189A}" dt="2022-03-17T16:03:13.879" v="174" actId="1076"/>
          <ac:picMkLst>
            <pc:docMk/>
            <pc:sldMk cId="1065794870" sldId="259"/>
            <ac:picMk id="4" creationId="{00000000-0000-0000-0000-000000000000}"/>
          </ac:picMkLst>
        </pc:picChg>
      </pc:sldChg>
      <pc:sldChg chg="modSp mod">
        <pc:chgData name="Alison Franks" userId="f1048daa-1490-4f4b-87e2-3cb9dcd47b29" providerId="ADAL" clId="{9F19A186-4105-1C4F-B6BE-B00E0121189A}" dt="2022-03-17T16:04:57.883" v="354" actId="962"/>
        <pc:sldMkLst>
          <pc:docMk/>
          <pc:sldMk cId="1802554929" sldId="260"/>
        </pc:sldMkLst>
        <pc:spChg chg="mod">
          <ac:chgData name="Alison Franks" userId="f1048daa-1490-4f4b-87e2-3cb9dcd47b29" providerId="ADAL" clId="{9F19A186-4105-1C4F-B6BE-B00E0121189A}" dt="2022-03-17T16:04:10.404" v="182" actId="255"/>
          <ac:spMkLst>
            <pc:docMk/>
            <pc:sldMk cId="1802554929" sldId="260"/>
            <ac:spMk id="2" creationId="{00000000-0000-0000-0000-000000000000}"/>
          </ac:spMkLst>
        </pc:spChg>
        <pc:spChg chg="mod">
          <ac:chgData name="Alison Franks" userId="f1048daa-1490-4f4b-87e2-3cb9dcd47b29" providerId="ADAL" clId="{9F19A186-4105-1C4F-B6BE-B00E0121189A}" dt="2022-03-17T16:04:03.438" v="181" actId="14100"/>
          <ac:spMkLst>
            <pc:docMk/>
            <pc:sldMk cId="1802554929" sldId="260"/>
            <ac:spMk id="3" creationId="{00000000-0000-0000-0000-000000000000}"/>
          </ac:spMkLst>
        </pc:spChg>
        <pc:picChg chg="mod">
          <ac:chgData name="Alison Franks" userId="f1048daa-1490-4f4b-87e2-3cb9dcd47b29" providerId="ADAL" clId="{9F19A186-4105-1C4F-B6BE-B00E0121189A}" dt="2022-03-17T16:04:57.883" v="354" actId="962"/>
          <ac:picMkLst>
            <pc:docMk/>
            <pc:sldMk cId="1802554929" sldId="260"/>
            <ac:picMk id="5" creationId="{948BBEDF-5BED-034E-B57C-9188C894FC9E}"/>
          </ac:picMkLst>
        </pc:picChg>
      </pc:sldChg>
      <pc:sldChg chg="modSp mod">
        <pc:chgData name="Alison Franks" userId="f1048daa-1490-4f4b-87e2-3cb9dcd47b29" providerId="ADAL" clId="{9F19A186-4105-1C4F-B6BE-B00E0121189A}" dt="2022-03-17T16:06:46.068" v="659" actId="962"/>
        <pc:sldMkLst>
          <pc:docMk/>
          <pc:sldMk cId="4264163271" sldId="261"/>
        </pc:sldMkLst>
        <pc:spChg chg="mod">
          <ac:chgData name="Alison Franks" userId="f1048daa-1490-4f4b-87e2-3cb9dcd47b29" providerId="ADAL" clId="{9F19A186-4105-1C4F-B6BE-B00E0121189A}" dt="2022-03-17T16:05:22.832" v="356" actId="1076"/>
          <ac:spMkLst>
            <pc:docMk/>
            <pc:sldMk cId="4264163271" sldId="261"/>
            <ac:spMk id="3" creationId="{00000000-0000-0000-0000-000000000000}"/>
          </ac:spMkLst>
        </pc:spChg>
        <pc:spChg chg="mod">
          <ac:chgData name="Alison Franks" userId="f1048daa-1490-4f4b-87e2-3cb9dcd47b29" providerId="ADAL" clId="{9F19A186-4105-1C4F-B6BE-B00E0121189A}" dt="2022-03-17T16:05:29.732" v="357" actId="255"/>
          <ac:spMkLst>
            <pc:docMk/>
            <pc:sldMk cId="4264163271" sldId="261"/>
            <ac:spMk id="4" creationId="{00000000-0000-0000-0000-000000000000}"/>
          </ac:spMkLst>
        </pc:spChg>
        <pc:picChg chg="mod">
          <ac:chgData name="Alison Franks" userId="f1048daa-1490-4f4b-87e2-3cb9dcd47b29" providerId="ADAL" clId="{9F19A186-4105-1C4F-B6BE-B00E0121189A}" dt="2022-03-17T16:06:46.068" v="659" actId="962"/>
          <ac:picMkLst>
            <pc:docMk/>
            <pc:sldMk cId="4264163271" sldId="261"/>
            <ac:picMk id="6" creationId="{EE7321F6-2E92-C944-9728-E6CF73E2E9ED}"/>
          </ac:picMkLst>
        </pc:picChg>
      </pc:sldChg>
      <pc:sldChg chg="modSp mod">
        <pc:chgData name="Alison Franks" userId="f1048daa-1490-4f4b-87e2-3cb9dcd47b29" providerId="ADAL" clId="{9F19A186-4105-1C4F-B6BE-B00E0121189A}" dt="2022-03-17T16:07:00.701" v="660" actId="255"/>
        <pc:sldMkLst>
          <pc:docMk/>
          <pc:sldMk cId="1734567090" sldId="262"/>
        </pc:sldMkLst>
        <pc:spChg chg="mod">
          <ac:chgData name="Alison Franks" userId="f1048daa-1490-4f4b-87e2-3cb9dcd47b29" providerId="ADAL" clId="{9F19A186-4105-1C4F-B6BE-B00E0121189A}" dt="2022-03-17T16:07:00.701" v="660" actId="255"/>
          <ac:spMkLst>
            <pc:docMk/>
            <pc:sldMk cId="1734567090" sldId="262"/>
            <ac:spMk id="3" creationId="{00000000-0000-0000-0000-000000000000}"/>
          </ac:spMkLst>
        </pc:spChg>
      </pc:sldChg>
    </pc:docChg>
  </pc:docChgLst>
  <pc:docChgLst>
    <pc:chgData name="Alison Franks" userId="f1048daa-1490-4f4b-87e2-3cb9dcd47b29" providerId="ADAL" clId="{86751585-623A-B643-B53D-06DCCB8BA7A3}"/>
    <pc:docChg chg="undo custSel modSld">
      <pc:chgData name="Alison Franks" userId="f1048daa-1490-4f4b-87e2-3cb9dcd47b29" providerId="ADAL" clId="{86751585-623A-B643-B53D-06DCCB8BA7A3}" dt="2021-03-18T12:49:21.534" v="71" actId="1076"/>
      <pc:docMkLst>
        <pc:docMk/>
      </pc:docMkLst>
      <pc:sldChg chg="addSp delSp modSp mod setBg addAnim">
        <pc:chgData name="Alison Franks" userId="f1048daa-1490-4f4b-87e2-3cb9dcd47b29" providerId="ADAL" clId="{86751585-623A-B643-B53D-06DCCB8BA7A3}" dt="2021-03-18T12:38:23.667" v="24" actId="26606"/>
        <pc:sldMkLst>
          <pc:docMk/>
          <pc:sldMk cId="2096566034" sldId="256"/>
        </pc:sldMkLst>
        <pc:spChg chg="mod">
          <ac:chgData name="Alison Franks" userId="f1048daa-1490-4f4b-87e2-3cb9dcd47b29" providerId="ADAL" clId="{86751585-623A-B643-B53D-06DCCB8BA7A3}" dt="2021-03-18T12:38:23.663" v="23" actId="26606"/>
          <ac:spMkLst>
            <pc:docMk/>
            <pc:sldMk cId="2096566034" sldId="256"/>
            <ac:spMk id="2" creationId="{00000000-0000-0000-0000-000000000000}"/>
          </ac:spMkLst>
        </pc:spChg>
        <pc:spChg chg="mod">
          <ac:chgData name="Alison Franks" userId="f1048daa-1490-4f4b-87e2-3cb9dcd47b29" providerId="ADAL" clId="{86751585-623A-B643-B53D-06DCCB8BA7A3}" dt="2021-03-18T12:38:23.667" v="24" actId="26606"/>
          <ac:spMkLst>
            <pc:docMk/>
            <pc:sldMk cId="2096566034" sldId="256"/>
            <ac:spMk id="3" creationId="{00000000-0000-0000-0000-000000000000}"/>
          </ac:spMkLst>
        </pc:spChg>
        <pc:spChg chg="add del">
          <ac:chgData name="Alison Franks" userId="f1048daa-1490-4f4b-87e2-3cb9dcd47b29" providerId="ADAL" clId="{86751585-623A-B643-B53D-06DCCB8BA7A3}" dt="2021-03-18T12:37:50.745" v="12" actId="26606"/>
          <ac:spMkLst>
            <pc:docMk/>
            <pc:sldMk cId="2096566034" sldId="256"/>
            <ac:spMk id="9" creationId="{E4F17063-EDA4-417B-946F-BA357F3B390D}"/>
          </ac:spMkLst>
        </pc:spChg>
        <pc:spChg chg="add del">
          <ac:chgData name="Alison Franks" userId="f1048daa-1490-4f4b-87e2-3cb9dcd47b29" providerId="ADAL" clId="{86751585-623A-B643-B53D-06DCCB8BA7A3}" dt="2021-03-18T12:37:50.745" v="12" actId="26606"/>
          <ac:spMkLst>
            <pc:docMk/>
            <pc:sldMk cId="2096566034" sldId="256"/>
            <ac:spMk id="11" creationId="{D36F3EEA-55D4-4677-80E7-92D00B8F343B}"/>
          </ac:spMkLst>
        </pc:spChg>
        <pc:spChg chg="add del">
          <ac:chgData name="Alison Franks" userId="f1048daa-1490-4f4b-87e2-3cb9dcd47b29" providerId="ADAL" clId="{86751585-623A-B643-B53D-06DCCB8BA7A3}" dt="2021-03-18T12:38:23.667" v="24" actId="26606"/>
          <ac:spMkLst>
            <pc:docMk/>
            <pc:sldMk cId="2096566034" sldId="256"/>
            <ac:spMk id="16" creationId="{A4322390-8B58-46BE-88EB-D9FD30C08743}"/>
          </ac:spMkLst>
        </pc:spChg>
        <pc:spChg chg="add del">
          <ac:chgData name="Alison Franks" userId="f1048daa-1490-4f4b-87e2-3cb9dcd47b29" providerId="ADAL" clId="{86751585-623A-B643-B53D-06DCCB8BA7A3}" dt="2021-03-18T12:38:05.420" v="17" actId="26606"/>
          <ac:spMkLst>
            <pc:docMk/>
            <pc:sldMk cId="2096566034" sldId="256"/>
            <ac:spMk id="21" creationId="{E4F17063-EDA4-417B-946F-BA357F3B390D}"/>
          </ac:spMkLst>
        </pc:spChg>
        <pc:spChg chg="add del">
          <ac:chgData name="Alison Franks" userId="f1048daa-1490-4f4b-87e2-3cb9dcd47b29" providerId="ADAL" clId="{86751585-623A-B643-B53D-06DCCB8BA7A3}" dt="2021-03-18T12:38:05.420" v="17" actId="26606"/>
          <ac:spMkLst>
            <pc:docMk/>
            <pc:sldMk cId="2096566034" sldId="256"/>
            <ac:spMk id="23" creationId="{D36F3EEA-55D4-4677-80E7-92D00B8F343B}"/>
          </ac:spMkLst>
        </pc:spChg>
        <pc:spChg chg="add del">
          <ac:chgData name="Alison Franks" userId="f1048daa-1490-4f4b-87e2-3cb9dcd47b29" providerId="ADAL" clId="{86751585-623A-B643-B53D-06DCCB8BA7A3}" dt="2021-03-18T12:38:07.257" v="19" actId="26606"/>
          <ac:spMkLst>
            <pc:docMk/>
            <pc:sldMk cId="2096566034" sldId="256"/>
            <ac:spMk id="25" creationId="{A4322390-8B58-46BE-88EB-D9FD30C08743}"/>
          </ac:spMkLst>
        </pc:spChg>
        <pc:spChg chg="add del">
          <ac:chgData name="Alison Franks" userId="f1048daa-1490-4f4b-87e2-3cb9dcd47b29" providerId="ADAL" clId="{86751585-623A-B643-B53D-06DCCB8BA7A3}" dt="2021-03-18T12:38:07.257" v="19" actId="26606"/>
          <ac:spMkLst>
            <pc:docMk/>
            <pc:sldMk cId="2096566034" sldId="256"/>
            <ac:spMk id="26" creationId="{C885E190-58DD-42DD-A4A8-401E15C92A52}"/>
          </ac:spMkLst>
        </pc:spChg>
        <pc:spChg chg="add del">
          <ac:chgData name="Alison Franks" userId="f1048daa-1490-4f4b-87e2-3cb9dcd47b29" providerId="ADAL" clId="{86751585-623A-B643-B53D-06DCCB8BA7A3}" dt="2021-03-18T12:38:11.113" v="21" actId="26606"/>
          <ac:spMkLst>
            <pc:docMk/>
            <pc:sldMk cId="2096566034" sldId="256"/>
            <ac:spMk id="28" creationId="{F3F4807A-5068-4492-8025-D75F320E908D}"/>
          </ac:spMkLst>
        </pc:spChg>
        <pc:spChg chg="add del">
          <ac:chgData name="Alison Franks" userId="f1048daa-1490-4f4b-87e2-3cb9dcd47b29" providerId="ADAL" clId="{86751585-623A-B643-B53D-06DCCB8BA7A3}" dt="2021-03-18T12:38:11.113" v="21" actId="26606"/>
          <ac:spMkLst>
            <pc:docMk/>
            <pc:sldMk cId="2096566034" sldId="256"/>
            <ac:spMk id="29" creationId="{B24996F8-180C-4DCB-8A26-DFA336CDEFBC}"/>
          </ac:spMkLst>
        </pc:spChg>
        <pc:spChg chg="add del">
          <ac:chgData name="Alison Franks" userId="f1048daa-1490-4f4b-87e2-3cb9dcd47b29" providerId="ADAL" clId="{86751585-623A-B643-B53D-06DCCB8BA7A3}" dt="2021-03-18T12:38:11.113" v="21" actId="26606"/>
          <ac:spMkLst>
            <pc:docMk/>
            <pc:sldMk cId="2096566034" sldId="256"/>
            <ac:spMk id="30" creationId="{630182B0-3559-41D5-9EBC-0BD86BEDAD09}"/>
          </ac:spMkLst>
        </pc:spChg>
        <pc:spChg chg="add del">
          <ac:chgData name="Alison Franks" userId="f1048daa-1490-4f4b-87e2-3cb9dcd47b29" providerId="ADAL" clId="{86751585-623A-B643-B53D-06DCCB8BA7A3}" dt="2021-03-18T12:38:23.663" v="23" actId="26606"/>
          <ac:spMkLst>
            <pc:docMk/>
            <pc:sldMk cId="2096566034" sldId="256"/>
            <ac:spMk id="32" creationId="{2B65E6B8-0D17-4912-97E4-60B47A511133}"/>
          </ac:spMkLst>
        </pc:spChg>
        <pc:spChg chg="add">
          <ac:chgData name="Alison Franks" userId="f1048daa-1490-4f4b-87e2-3cb9dcd47b29" providerId="ADAL" clId="{86751585-623A-B643-B53D-06DCCB8BA7A3}" dt="2021-03-18T12:38:23.667" v="24" actId="26606"/>
          <ac:spMkLst>
            <pc:docMk/>
            <pc:sldMk cId="2096566034" sldId="256"/>
            <ac:spMk id="34" creationId="{A4322390-8B58-46BE-88EB-D9FD30C08743}"/>
          </ac:spMkLst>
        </pc:spChg>
        <pc:picChg chg="mod ord">
          <ac:chgData name="Alison Franks" userId="f1048daa-1490-4f4b-87e2-3cb9dcd47b29" providerId="ADAL" clId="{86751585-623A-B643-B53D-06DCCB8BA7A3}" dt="2021-03-18T12:38:23.663" v="23" actId="26606"/>
          <ac:picMkLst>
            <pc:docMk/>
            <pc:sldMk cId="2096566034" sldId="256"/>
            <ac:picMk id="4" creationId="{00000000-0000-0000-0000-000000000000}"/>
          </ac:picMkLst>
        </pc:picChg>
      </pc:sldChg>
      <pc:sldChg chg="addSp modSp mod setBg">
        <pc:chgData name="Alison Franks" userId="f1048daa-1490-4f4b-87e2-3cb9dcd47b29" providerId="ADAL" clId="{86751585-623A-B643-B53D-06DCCB8BA7A3}" dt="2021-03-18T12:37:17.632" v="8" actId="26606"/>
        <pc:sldMkLst>
          <pc:docMk/>
          <pc:sldMk cId="3314370811" sldId="257"/>
        </pc:sldMkLst>
        <pc:spChg chg="mod">
          <ac:chgData name="Alison Franks" userId="f1048daa-1490-4f4b-87e2-3cb9dcd47b29" providerId="ADAL" clId="{86751585-623A-B643-B53D-06DCCB8BA7A3}" dt="2021-03-18T12:37:17.632" v="8" actId="26606"/>
          <ac:spMkLst>
            <pc:docMk/>
            <pc:sldMk cId="3314370811" sldId="257"/>
            <ac:spMk id="2" creationId="{00000000-0000-0000-0000-000000000000}"/>
          </ac:spMkLst>
        </pc:spChg>
        <pc:spChg chg="mod ord">
          <ac:chgData name="Alison Franks" userId="f1048daa-1490-4f4b-87e2-3cb9dcd47b29" providerId="ADAL" clId="{86751585-623A-B643-B53D-06DCCB8BA7A3}" dt="2021-03-18T12:37:17.632" v="8" actId="26606"/>
          <ac:spMkLst>
            <pc:docMk/>
            <pc:sldMk cId="3314370811" sldId="257"/>
            <ac:spMk id="3" creationId="{00000000-0000-0000-0000-000000000000}"/>
          </ac:spMkLst>
        </pc:spChg>
        <pc:spChg chg="add">
          <ac:chgData name="Alison Franks" userId="f1048daa-1490-4f4b-87e2-3cb9dcd47b29" providerId="ADAL" clId="{86751585-623A-B643-B53D-06DCCB8BA7A3}" dt="2021-03-18T12:37:17.632" v="8" actId="26606"/>
          <ac:spMkLst>
            <pc:docMk/>
            <pc:sldMk cId="3314370811" sldId="257"/>
            <ac:spMk id="9" creationId="{AA047838-7F9E-43CF-A116-26E7AAA8F842}"/>
          </ac:spMkLst>
        </pc:spChg>
        <pc:picChg chg="mod">
          <ac:chgData name="Alison Franks" userId="f1048daa-1490-4f4b-87e2-3cb9dcd47b29" providerId="ADAL" clId="{86751585-623A-B643-B53D-06DCCB8BA7A3}" dt="2021-03-18T12:37:17.632" v="8" actId="26606"/>
          <ac:picMkLst>
            <pc:docMk/>
            <pc:sldMk cId="3314370811" sldId="257"/>
            <ac:picMk id="4" creationId="{00000000-0000-0000-0000-000000000000}"/>
          </ac:picMkLst>
        </pc:picChg>
      </pc:sldChg>
      <pc:sldChg chg="addSp delSp modSp mod setBg">
        <pc:chgData name="Alison Franks" userId="f1048daa-1490-4f4b-87e2-3cb9dcd47b29" providerId="ADAL" clId="{86751585-623A-B643-B53D-06DCCB8BA7A3}" dt="2021-03-18T12:37:01.181" v="7" actId="26606"/>
        <pc:sldMkLst>
          <pc:docMk/>
          <pc:sldMk cId="1969202941" sldId="258"/>
        </pc:sldMkLst>
        <pc:spChg chg="mod">
          <ac:chgData name="Alison Franks" userId="f1048daa-1490-4f4b-87e2-3cb9dcd47b29" providerId="ADAL" clId="{86751585-623A-B643-B53D-06DCCB8BA7A3}" dt="2021-03-18T12:37:01.181" v="7" actId="26606"/>
          <ac:spMkLst>
            <pc:docMk/>
            <pc:sldMk cId="1969202941" sldId="258"/>
            <ac:spMk id="2" creationId="{00000000-0000-0000-0000-000000000000}"/>
          </ac:spMkLst>
        </pc:spChg>
        <pc:spChg chg="mod">
          <ac:chgData name="Alison Franks" userId="f1048daa-1490-4f4b-87e2-3cb9dcd47b29" providerId="ADAL" clId="{86751585-623A-B643-B53D-06DCCB8BA7A3}" dt="2021-03-18T12:37:01.181" v="7" actId="26606"/>
          <ac:spMkLst>
            <pc:docMk/>
            <pc:sldMk cId="1969202941" sldId="258"/>
            <ac:spMk id="3" creationId="{00000000-0000-0000-0000-000000000000}"/>
          </ac:spMkLst>
        </pc:spChg>
        <pc:spChg chg="add del">
          <ac:chgData name="Alison Franks" userId="f1048daa-1490-4f4b-87e2-3cb9dcd47b29" providerId="ADAL" clId="{86751585-623A-B643-B53D-06DCCB8BA7A3}" dt="2021-03-18T12:37:00.785" v="6" actId="26606"/>
          <ac:spMkLst>
            <pc:docMk/>
            <pc:sldMk cId="1969202941" sldId="258"/>
            <ac:spMk id="9" creationId="{C8A3C342-1D03-412F-8DD3-BF519E8E0AE9}"/>
          </ac:spMkLst>
        </pc:spChg>
        <pc:spChg chg="add del">
          <ac:chgData name="Alison Franks" userId="f1048daa-1490-4f4b-87e2-3cb9dcd47b29" providerId="ADAL" clId="{86751585-623A-B643-B53D-06DCCB8BA7A3}" dt="2021-03-18T12:37:00.785" v="6" actId="26606"/>
          <ac:spMkLst>
            <pc:docMk/>
            <pc:sldMk cId="1969202941" sldId="258"/>
            <ac:spMk id="11" creationId="{81CC9B02-E087-4350-AEBD-2C3CF001AF01}"/>
          </ac:spMkLst>
        </pc:spChg>
        <pc:spChg chg="add">
          <ac:chgData name="Alison Franks" userId="f1048daa-1490-4f4b-87e2-3cb9dcd47b29" providerId="ADAL" clId="{86751585-623A-B643-B53D-06DCCB8BA7A3}" dt="2021-03-18T12:37:01.181" v="7" actId="26606"/>
          <ac:spMkLst>
            <pc:docMk/>
            <pc:sldMk cId="1969202941" sldId="258"/>
            <ac:spMk id="13" creationId="{0D187C4E-14B9-4504-B200-5127823FA78C}"/>
          </ac:spMkLst>
        </pc:spChg>
        <pc:picChg chg="mod ord">
          <ac:chgData name="Alison Franks" userId="f1048daa-1490-4f4b-87e2-3cb9dcd47b29" providerId="ADAL" clId="{86751585-623A-B643-B53D-06DCCB8BA7A3}" dt="2021-03-18T12:37:01.181" v="7" actId="26606"/>
          <ac:picMkLst>
            <pc:docMk/>
            <pc:sldMk cId="1969202941" sldId="258"/>
            <ac:picMk id="4" creationId="{00000000-0000-0000-0000-000000000000}"/>
          </ac:picMkLst>
        </pc:picChg>
      </pc:sldChg>
      <pc:sldChg chg="modSp mod">
        <pc:chgData name="Alison Franks" userId="f1048daa-1490-4f4b-87e2-3cb9dcd47b29" providerId="ADAL" clId="{86751585-623A-B643-B53D-06DCCB8BA7A3}" dt="2021-03-18T12:41:10.622" v="47" actId="1076"/>
        <pc:sldMkLst>
          <pc:docMk/>
          <pc:sldMk cId="1065794870" sldId="259"/>
        </pc:sldMkLst>
        <pc:spChg chg="mod">
          <ac:chgData name="Alison Franks" userId="f1048daa-1490-4f4b-87e2-3cb9dcd47b29" providerId="ADAL" clId="{86751585-623A-B643-B53D-06DCCB8BA7A3}" dt="2021-03-18T12:40:48.868" v="42" actId="27636"/>
          <ac:spMkLst>
            <pc:docMk/>
            <pc:sldMk cId="1065794870" sldId="259"/>
            <ac:spMk id="3" creationId="{00000000-0000-0000-0000-000000000000}"/>
          </ac:spMkLst>
        </pc:spChg>
        <pc:picChg chg="mod">
          <ac:chgData name="Alison Franks" userId="f1048daa-1490-4f4b-87e2-3cb9dcd47b29" providerId="ADAL" clId="{86751585-623A-B643-B53D-06DCCB8BA7A3}" dt="2021-03-18T12:41:10.622" v="47" actId="1076"/>
          <ac:picMkLst>
            <pc:docMk/>
            <pc:sldMk cId="1065794870" sldId="259"/>
            <ac:picMk id="4" creationId="{00000000-0000-0000-0000-000000000000}"/>
          </ac:picMkLst>
        </pc:picChg>
      </pc:sldChg>
      <pc:sldChg chg="addSp modSp mod">
        <pc:chgData name="Alison Franks" userId="f1048daa-1490-4f4b-87e2-3cb9dcd47b29" providerId="ADAL" clId="{86751585-623A-B643-B53D-06DCCB8BA7A3}" dt="2021-03-18T12:42:11.364" v="51"/>
        <pc:sldMkLst>
          <pc:docMk/>
          <pc:sldMk cId="1802554929" sldId="260"/>
        </pc:sldMkLst>
        <pc:spChg chg="mod">
          <ac:chgData name="Alison Franks" userId="f1048daa-1490-4f4b-87e2-3cb9dcd47b29" providerId="ADAL" clId="{86751585-623A-B643-B53D-06DCCB8BA7A3}" dt="2021-03-18T12:41:28.207" v="49" actId="1076"/>
          <ac:spMkLst>
            <pc:docMk/>
            <pc:sldMk cId="1802554929" sldId="260"/>
            <ac:spMk id="3" creationId="{00000000-0000-0000-0000-000000000000}"/>
          </ac:spMkLst>
        </pc:spChg>
        <pc:picChg chg="add mod">
          <ac:chgData name="Alison Franks" userId="f1048daa-1490-4f4b-87e2-3cb9dcd47b29" providerId="ADAL" clId="{86751585-623A-B643-B53D-06DCCB8BA7A3}" dt="2021-03-18T12:42:11.364" v="51"/>
          <ac:picMkLst>
            <pc:docMk/>
            <pc:sldMk cId="1802554929" sldId="260"/>
            <ac:picMk id="5" creationId="{948BBEDF-5BED-034E-B57C-9188C894FC9E}"/>
          </ac:picMkLst>
        </pc:picChg>
      </pc:sldChg>
      <pc:sldChg chg="addSp modSp mod">
        <pc:chgData name="Alison Franks" userId="f1048daa-1490-4f4b-87e2-3cb9dcd47b29" providerId="ADAL" clId="{86751585-623A-B643-B53D-06DCCB8BA7A3}" dt="2021-03-18T12:49:21.534" v="71" actId="1076"/>
        <pc:sldMkLst>
          <pc:docMk/>
          <pc:sldMk cId="4264163271" sldId="261"/>
        </pc:sldMkLst>
        <pc:spChg chg="mod">
          <ac:chgData name="Alison Franks" userId="f1048daa-1490-4f4b-87e2-3cb9dcd47b29" providerId="ADAL" clId="{86751585-623A-B643-B53D-06DCCB8BA7A3}" dt="2021-03-18T12:48:38.023" v="64" actId="1076"/>
          <ac:spMkLst>
            <pc:docMk/>
            <pc:sldMk cId="4264163271" sldId="261"/>
            <ac:spMk id="2" creationId="{00000000-0000-0000-0000-000000000000}"/>
          </ac:spMkLst>
        </pc:spChg>
        <pc:spChg chg="mod">
          <ac:chgData name="Alison Franks" userId="f1048daa-1490-4f4b-87e2-3cb9dcd47b29" providerId="ADAL" clId="{86751585-623A-B643-B53D-06DCCB8BA7A3}" dt="2021-03-18T12:49:11.978" v="70" actId="1076"/>
          <ac:spMkLst>
            <pc:docMk/>
            <pc:sldMk cId="4264163271" sldId="261"/>
            <ac:spMk id="3" creationId="{00000000-0000-0000-0000-000000000000}"/>
          </ac:spMkLst>
        </pc:spChg>
        <pc:spChg chg="mod">
          <ac:chgData name="Alison Franks" userId="f1048daa-1490-4f4b-87e2-3cb9dcd47b29" providerId="ADAL" clId="{86751585-623A-B643-B53D-06DCCB8BA7A3}" dt="2021-03-18T12:49:21.534" v="71" actId="1076"/>
          <ac:spMkLst>
            <pc:docMk/>
            <pc:sldMk cId="4264163271" sldId="261"/>
            <ac:spMk id="4" creationId="{00000000-0000-0000-0000-000000000000}"/>
          </ac:spMkLst>
        </pc:spChg>
        <pc:picChg chg="add mod">
          <ac:chgData name="Alison Franks" userId="f1048daa-1490-4f4b-87e2-3cb9dcd47b29" providerId="ADAL" clId="{86751585-623A-B643-B53D-06DCCB8BA7A3}" dt="2021-03-18T12:48:58.571" v="68" actId="29295"/>
          <ac:picMkLst>
            <pc:docMk/>
            <pc:sldMk cId="4264163271" sldId="261"/>
            <ac:picMk id="6" creationId="{EE7321F6-2E92-C944-9728-E6CF73E2E9E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3/17/22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3/17/22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3/17/22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3/17/22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3/17/22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3/17/22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20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ctors sat on a stage in a school and a facilitator talking to an audience of teenage school children"/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918" b="2082"/>
          <a:stretch/>
        </p:blipFill>
        <p:spPr>
          <a:xfrm>
            <a:off x="20" y="308769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>
            <a:normAutofit/>
          </a:bodyPr>
          <a:lstStyle/>
          <a:p>
            <a:r>
              <a:rPr lang="en-GB" dirty="0">
                <a:highlight>
                  <a:srgbClr val="000000"/>
                </a:highlight>
              </a:rPr>
              <a:t>History of T.I.E. in Britain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Jackson cited in Jackson, A. &amp; vine, C. (Eds.)(2013) </a:t>
            </a:r>
            <a:r>
              <a:rPr lang="en-GB" dirty="0" err="1">
                <a:solidFill>
                  <a:schemeClr val="tx1"/>
                </a:solidFill>
              </a:rPr>
              <a:t>pps</a:t>
            </a:r>
            <a:r>
              <a:rPr lang="en-GB" dirty="0">
                <a:solidFill>
                  <a:schemeClr val="tx1"/>
                </a:solidFill>
              </a:rPr>
              <a:t>. 21-0</a:t>
            </a:r>
          </a:p>
        </p:txBody>
      </p:sp>
    </p:spTree>
    <p:extLst>
      <p:ext uri="{BB962C8B-B14F-4D97-AF65-F5344CB8AC3E}">
        <p14:creationId xmlns:p14="http://schemas.microsoft.com/office/powerpoint/2010/main" val="2096566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29" y="629266"/>
            <a:ext cx="7307537" cy="164198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4800" dirty="0"/>
              <a:t>Early Developments – mid 1960’s</a:t>
            </a:r>
          </a:p>
        </p:txBody>
      </p:sp>
      <p:pic>
        <p:nvPicPr>
          <p:cNvPr id="4" name="Picture 3" descr="Three actors wearing t-shirts saying &quot;carnage;, one dressed as a pirate pointing forward with his mouth open.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75" r="22493" b="-2"/>
          <a:stretch/>
        </p:blipFill>
        <p:spPr>
          <a:xfrm>
            <a:off x="8116358" y="609601"/>
            <a:ext cx="3427941" cy="3546763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A047838-7F9E-43CF-A116-26E7AAA8F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699" y="2054431"/>
            <a:ext cx="7308767" cy="452647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From an atmosphere of ‘experiment’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Belgrade Theatre, Coventry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Expanding the role of theatre companies to develop proactive relationships with the wider community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Touring performance and workshops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Different from conventional children’s theatre by it’s philosophical stance – Theatre for Social Change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ACGB report saw the value and started to make small amounts of funds available</a:t>
            </a:r>
          </a:p>
        </p:txBody>
      </p:sp>
    </p:spTree>
    <p:extLst>
      <p:ext uri="{BB962C8B-B14F-4D97-AF65-F5344CB8AC3E}">
        <p14:creationId xmlns:p14="http://schemas.microsoft.com/office/powerpoint/2010/main" val="3314370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ctors sat on the edge of a stage talking with an audience of school children"/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094"/>
          <a:stretch/>
        </p:blipFill>
        <p:spPr>
          <a:xfrm>
            <a:off x="0" y="353523"/>
            <a:ext cx="1219198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sz="4800" dirty="0">
                <a:highlight>
                  <a:srgbClr val="000000"/>
                </a:highlight>
              </a:rPr>
              <a:t>1970’s</a:t>
            </a:r>
          </a:p>
        </p:txBody>
      </p:sp>
      <p:sp>
        <p:nvSpPr>
          <p:cNvPr id="13" name="Rectangle 8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0100" y="1684783"/>
            <a:ext cx="8946541" cy="4195481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highlight>
                  <a:srgbClr val="000000"/>
                </a:highlight>
              </a:rPr>
              <a:t>Expanded and diversified </a:t>
            </a:r>
          </a:p>
          <a:p>
            <a:r>
              <a:rPr lang="en-GB" sz="2400" dirty="0">
                <a:highlight>
                  <a:srgbClr val="000000"/>
                </a:highlight>
              </a:rPr>
              <a:t>From nursery to FE</a:t>
            </a:r>
          </a:p>
          <a:p>
            <a:r>
              <a:rPr lang="en-GB" sz="2400" dirty="0">
                <a:highlight>
                  <a:srgbClr val="000000"/>
                </a:highlight>
              </a:rPr>
              <a:t>Youth groups to communities</a:t>
            </a:r>
          </a:p>
          <a:p>
            <a:r>
              <a:rPr lang="en-GB" sz="2400" dirty="0">
                <a:highlight>
                  <a:srgbClr val="000000"/>
                </a:highlight>
              </a:rPr>
              <a:t>Not-for-profit and charitable status</a:t>
            </a:r>
          </a:p>
          <a:p>
            <a:r>
              <a:rPr lang="en-GB" sz="2400" dirty="0">
                <a:highlight>
                  <a:srgbClr val="000000"/>
                </a:highlight>
              </a:rPr>
              <a:t>Putting children right at the heart of the action</a:t>
            </a:r>
          </a:p>
          <a:p>
            <a:r>
              <a:rPr lang="en-GB" sz="2400" dirty="0">
                <a:highlight>
                  <a:srgbClr val="000000"/>
                </a:highlight>
              </a:rPr>
              <a:t>SCYPT was formed – the Standing Conference of Young People’s Theatre – promoting debate, sharing ideas and experiences, furthering the aims of the movement</a:t>
            </a:r>
          </a:p>
          <a:p>
            <a:r>
              <a:rPr lang="en-GB" sz="2400" dirty="0">
                <a:highlight>
                  <a:srgbClr val="000000"/>
                </a:highlight>
              </a:rPr>
              <a:t>Work motivated by political and social injustices – about making a better world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9202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78541"/>
          </a:xfrm>
        </p:spPr>
        <p:txBody>
          <a:bodyPr/>
          <a:lstStyle/>
          <a:p>
            <a:r>
              <a:rPr lang="en-GB" sz="4800" dirty="0"/>
              <a:t>1980’s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0305" y="1331259"/>
            <a:ext cx="8832459" cy="5234433"/>
          </a:xfrm>
        </p:spPr>
        <p:txBody>
          <a:bodyPr>
            <a:noAutofit/>
          </a:bodyPr>
          <a:lstStyle/>
          <a:p>
            <a:r>
              <a:rPr lang="en-GB" sz="2400" dirty="0"/>
              <a:t>Thatcherite Britain – high inflation and tighter government funds</a:t>
            </a:r>
          </a:p>
          <a:p>
            <a:r>
              <a:rPr lang="en-GB" sz="2400" dirty="0"/>
              <a:t>Shoestring budgets for TIE companies</a:t>
            </a:r>
          </a:p>
          <a:p>
            <a:r>
              <a:rPr lang="en-GB" sz="2400" dirty="0"/>
              <a:t>Becoming performance based instead of participation based (cost-effectiveness)</a:t>
            </a:r>
          </a:p>
          <a:p>
            <a:r>
              <a:rPr lang="en-GB" sz="2400" dirty="0"/>
              <a:t>Was TIE failing to provide enough ‘artistic’ experience?</a:t>
            </a:r>
          </a:p>
          <a:p>
            <a:r>
              <a:rPr lang="en-GB" sz="2400" dirty="0"/>
              <a:t>On the other hand, Heathcote and Bolton’s D.I.E. work was becoming more widely known (participatory, reflective, learning-through)</a:t>
            </a:r>
          </a:p>
          <a:p>
            <a:r>
              <a:rPr lang="en-GB" sz="2400" dirty="0"/>
              <a:t>Augusto Boal visited UK and started sharing his methods – giving more power to participants</a:t>
            </a:r>
          </a:p>
          <a:p>
            <a:r>
              <a:rPr lang="en-GB" sz="2400" dirty="0"/>
              <a:t>Growing gap between participatory companies and performance companies</a:t>
            </a:r>
          </a:p>
        </p:txBody>
      </p:sp>
      <p:pic>
        <p:nvPicPr>
          <p:cNvPr id="4" name="Picture 3" descr="Two actors in front of primary school children in a school gym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54" t="8516" r="27753" b="-521"/>
          <a:stretch/>
        </p:blipFill>
        <p:spPr>
          <a:xfrm>
            <a:off x="9764162" y="1651748"/>
            <a:ext cx="2218041" cy="2694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794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Theatre in Education actor stating on a stage in front of teenage school children">
            <a:extLst>
              <a:ext uri="{FF2B5EF4-FFF2-40B4-BE49-F238E27FC236}">
                <a16:creationId xmlns:a16="http://schemas.microsoft.com/office/drawing/2014/main" id="{948BBEDF-5BED-034E-B57C-9188C894FC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7862" y="0"/>
            <a:ext cx="5094138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/>
              <a:t>1990’s onwards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541" y="1558242"/>
            <a:ext cx="5837263" cy="4985062"/>
          </a:xfrm>
        </p:spPr>
        <p:txBody>
          <a:bodyPr>
            <a:noAutofit/>
          </a:bodyPr>
          <a:lstStyle/>
          <a:p>
            <a:r>
              <a:rPr lang="en-GB" sz="2400" dirty="0"/>
              <a:t>Continued diversification on many levels continued: ideologically, dramaturgically, financially and organisationally</a:t>
            </a:r>
          </a:p>
          <a:p>
            <a:r>
              <a:rPr lang="en-GB" sz="2400" dirty="0"/>
              <a:t>Funding from Health Education Council, NSPCC, Heritage organisations (National Trust etc.)</a:t>
            </a:r>
          </a:p>
          <a:p>
            <a:r>
              <a:rPr lang="en-GB" sz="2400" dirty="0"/>
              <a:t>No longer a movement: SCYPT no longer existed</a:t>
            </a:r>
          </a:p>
          <a:p>
            <a:r>
              <a:rPr lang="en-GB" sz="2400" dirty="0"/>
              <a:t>The term ‘applied theatre’ appeared as an umbrella term</a:t>
            </a:r>
          </a:p>
        </p:txBody>
      </p:sp>
    </p:spTree>
    <p:extLst>
      <p:ext uri="{BB962C8B-B14F-4D97-AF65-F5344CB8AC3E}">
        <p14:creationId xmlns:p14="http://schemas.microsoft.com/office/powerpoint/2010/main" val="1802554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large circle of primary school children. A facilitator in the middle.  The back of a person with 'Back2Back' Theatre written on their t-shirt">
            <a:extLst>
              <a:ext uri="{FF2B5EF4-FFF2-40B4-BE49-F238E27FC236}">
                <a16:creationId xmlns:a16="http://schemas.microsoft.com/office/drawing/2014/main" id="{EE7321F6-2E92-C944-9728-E6CF73E2E9E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3661051" y="0"/>
            <a:ext cx="455937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8736" y="148903"/>
            <a:ext cx="6804000" cy="1400530"/>
          </a:xfrm>
        </p:spPr>
        <p:txBody>
          <a:bodyPr/>
          <a:lstStyle/>
          <a:p>
            <a:pPr algn="ctr"/>
            <a:r>
              <a:rPr lang="en-US" dirty="0"/>
              <a:t>Theatre </a:t>
            </a:r>
            <a:r>
              <a:rPr lang="en-US" dirty="0" err="1"/>
              <a:t>vs</a:t>
            </a:r>
            <a:r>
              <a:rPr lang="en-US" dirty="0"/>
              <a:t> Drama</a:t>
            </a:r>
            <a:br>
              <a:rPr lang="en-US" dirty="0"/>
            </a:br>
            <a:r>
              <a:rPr lang="en-US" sz="3200" dirty="0"/>
              <a:t>(Van der Water, </a:t>
            </a:r>
            <a:r>
              <a:rPr lang="en-US" sz="3200" dirty="0" err="1"/>
              <a:t>McAvoy</a:t>
            </a:r>
            <a:r>
              <a:rPr lang="en-US" sz="3200" dirty="0"/>
              <a:t>, M. &amp; Hunt, K. 2015)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745" y="1698336"/>
            <a:ext cx="3219306" cy="4195763"/>
          </a:xfrm>
        </p:spPr>
        <p:txBody>
          <a:bodyPr>
            <a:normAutofit/>
          </a:bodyPr>
          <a:lstStyle/>
          <a:p>
            <a:r>
              <a:rPr lang="en-US" sz="2400" dirty="0"/>
              <a:t>Actors</a:t>
            </a:r>
          </a:p>
          <a:p>
            <a:r>
              <a:rPr lang="en-US" sz="2400" dirty="0"/>
              <a:t>Director</a:t>
            </a:r>
          </a:p>
          <a:p>
            <a:r>
              <a:rPr lang="en-US" sz="2400" dirty="0"/>
              <a:t>Set</a:t>
            </a:r>
          </a:p>
          <a:p>
            <a:r>
              <a:rPr lang="en-US" sz="2400" dirty="0"/>
              <a:t>Rehearse</a:t>
            </a:r>
          </a:p>
          <a:p>
            <a:r>
              <a:rPr lang="en-US" sz="2400" dirty="0"/>
              <a:t>Play/Productions</a:t>
            </a:r>
          </a:p>
          <a:p>
            <a:r>
              <a:rPr lang="en-US" sz="2400" dirty="0"/>
              <a:t>Perform</a:t>
            </a:r>
          </a:p>
          <a:p>
            <a:r>
              <a:rPr lang="en-US" sz="2400" dirty="0"/>
              <a:t>Audience</a:t>
            </a:r>
          </a:p>
          <a:p>
            <a:r>
              <a:rPr lang="en-US" sz="2400" dirty="0"/>
              <a:t>Critique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0421" y="1747499"/>
            <a:ext cx="4396341" cy="4200245"/>
          </a:xfrm>
        </p:spPr>
        <p:txBody>
          <a:bodyPr>
            <a:noAutofit/>
          </a:bodyPr>
          <a:lstStyle/>
          <a:p>
            <a:r>
              <a:rPr lang="en-US" sz="2400" dirty="0"/>
              <a:t>Participants</a:t>
            </a:r>
          </a:p>
          <a:p>
            <a:r>
              <a:rPr lang="en-US" sz="2400" dirty="0"/>
              <a:t>Leader/facilitator</a:t>
            </a:r>
          </a:p>
          <a:p>
            <a:r>
              <a:rPr lang="en-US" sz="2400" dirty="0"/>
              <a:t>Environment</a:t>
            </a:r>
          </a:p>
          <a:p>
            <a:r>
              <a:rPr lang="en-US" sz="2400" dirty="0"/>
              <a:t>Practice</a:t>
            </a:r>
          </a:p>
          <a:p>
            <a:r>
              <a:rPr lang="en-US" sz="2400" dirty="0"/>
              <a:t>Scenes/Scenarios/Situations</a:t>
            </a:r>
          </a:p>
          <a:p>
            <a:r>
              <a:rPr lang="en-US" sz="2400" dirty="0"/>
              <a:t>Share</a:t>
            </a:r>
          </a:p>
          <a:p>
            <a:r>
              <a:rPr lang="en-US" sz="2400" dirty="0"/>
              <a:t>Observers</a:t>
            </a:r>
          </a:p>
          <a:p>
            <a:r>
              <a:rPr lang="en-US" sz="2400" dirty="0"/>
              <a:t>Reflect/Evaluate</a:t>
            </a:r>
          </a:p>
        </p:txBody>
      </p:sp>
    </p:spTree>
    <p:extLst>
      <p:ext uri="{BB962C8B-B14F-4D97-AF65-F5344CB8AC3E}">
        <p14:creationId xmlns:p14="http://schemas.microsoft.com/office/powerpoint/2010/main" val="4264163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Jackson, A and Vine, C (Eds.) (2013) </a:t>
            </a:r>
            <a:r>
              <a:rPr lang="en-US" sz="2400" i="1" dirty="0"/>
              <a:t>Learning Through Theatre: The Changing Face of Theatre in Education)</a:t>
            </a:r>
            <a:r>
              <a:rPr lang="en-US" sz="2400" dirty="0"/>
              <a:t> </a:t>
            </a:r>
            <a:r>
              <a:rPr lang="en-US" sz="2400" dirty="0" err="1"/>
              <a:t>Routledge</a:t>
            </a:r>
            <a:r>
              <a:rPr lang="en-US" sz="2400" dirty="0"/>
              <a:t>: London</a:t>
            </a:r>
          </a:p>
          <a:p>
            <a:r>
              <a:rPr lang="en-US" sz="2400" dirty="0"/>
              <a:t>Van der Water, M., </a:t>
            </a:r>
            <a:r>
              <a:rPr lang="en-US" sz="2400" dirty="0" err="1"/>
              <a:t>McAvoy</a:t>
            </a:r>
            <a:r>
              <a:rPr lang="en-US" sz="2400" dirty="0"/>
              <a:t>, M. and Hunt, K</a:t>
            </a:r>
            <a:r>
              <a:rPr lang="en-US" sz="2400" i="1" dirty="0"/>
              <a:t>. Drama and Education: Performance Methodologies for Teaching and Learning </a:t>
            </a:r>
            <a:r>
              <a:rPr lang="en-US" sz="2400" dirty="0"/>
              <a:t>London: </a:t>
            </a:r>
            <a:r>
              <a:rPr lang="en-US" sz="2400" dirty="0" err="1"/>
              <a:t>Routledge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7345670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255</TotalTime>
  <Words>396</Words>
  <Application>Microsoft Macintosh PowerPoint</Application>
  <PresentationFormat>Widescreen</PresentationFormat>
  <Paragraphs>50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</vt:lpstr>
      <vt:lpstr>History of T.I.E. in Britain</vt:lpstr>
      <vt:lpstr>Early Developments – mid 1960’s</vt:lpstr>
      <vt:lpstr>1970’s</vt:lpstr>
      <vt:lpstr>1980’s</vt:lpstr>
      <vt:lpstr>1990’s onwards</vt:lpstr>
      <vt:lpstr>Theatre vs Drama (Van der Water, McAvoy, M. &amp; Hunt, K. 2015)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History of T.I.E. in Britain</dc:title>
  <dc:creator>Alison Franks</dc:creator>
  <cp:lastModifiedBy>Alison Franks</cp:lastModifiedBy>
  <cp:revision>6</cp:revision>
  <cp:lastPrinted>2017-11-16T11:00:56Z</cp:lastPrinted>
  <dcterms:created xsi:type="dcterms:W3CDTF">2017-11-15T10:56:17Z</dcterms:created>
  <dcterms:modified xsi:type="dcterms:W3CDTF">2022-03-17T16:10:38Z</dcterms:modified>
</cp:coreProperties>
</file>