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D455-4E22-F7A1-A843-A7514B060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A1021D-D5C2-039D-A63F-65234C725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629A3-14C5-4A99-BCAA-3CE0915AAE3B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7BF333-689F-A9A0-46F2-107BBC51F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911473-91CE-C412-B6E0-77915AF4E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56E7B-9734-4913-8B02-9468BCF86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78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7666D3-432A-5E7F-60CA-2D0900EB3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E2719-6BC5-8FE2-AF4C-0BE897BE8D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2D1AE-B5B1-DC8F-7E0D-8E1FC686F7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629A3-14C5-4A99-BCAA-3CE0915AAE3B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99FD0-9602-B4FB-4CB3-83F8C95C8C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8E9BB-E7D9-E4AB-4362-F5439589D7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56E7B-9734-4913-8B02-9468BCF86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30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C02400-B5FA-E9B6-2246-37F430E17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600" b="1"/>
              <a:t>Serious and Organised Crime (SOC)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49395B-6485-D96D-4B51-2ACB0BF709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519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C992B1-E2CE-84E0-DC2D-DA8449FCE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73A775-4D54-6351-2A93-2B06BF33F7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09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90FA3D-0E6E-5147-3EFE-8B7B8D33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b="1">
                <a:latin typeface="Söhne"/>
              </a:rPr>
              <a:t>Challenges of responding to SOC - Corruption</a:t>
            </a:r>
            <a:endParaRPr lang="en-GB" sz="37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8FD4E4-0394-7D42-2069-7705204D3E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533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05579E-330C-FCBE-3ED5-4A02496B8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100">
                <a:latin typeface="Söhne"/>
              </a:rPr>
              <a:t>Examples of Corruption in Relation to SOC in the UK</a:t>
            </a:r>
            <a:endParaRPr lang="en-GB" sz="31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D81583-A490-D8CF-D6D8-03E377B135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453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C2968F-7B44-3B09-43CD-AB45B201D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000" b="1">
                <a:solidFill>
                  <a:srgbClr val="FFFFFF"/>
                </a:solidFill>
              </a:rPr>
              <a:t>Challenges in detecting and tackling corruption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501651-CC71-BC0A-71D7-8F9E34FD6C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64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BE7F67-FBA9-B72B-DD12-CC40824BF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3600" b="1" u="sng"/>
              <a:t>SOC - Advances in Technology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989197-4501-9091-EA7D-3EF4CD723B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26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8CD2E9-06C8-C371-5AF0-18888D7D4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How advances in technology have helped SOC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B36BDE-A4D6-440F-35E8-237814AF39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321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3CC0AA-DBB7-7D75-AF14-8EA488783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64DD67-6C55-B13E-7514-4578428BD6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548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39309F-5CE5-A441-099F-CE356420E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Söhne"/>
              </a:rPr>
              <a:t>Challenges in keeping up with technological advances and using technology to combat SOC</a:t>
            </a:r>
            <a:endParaRPr lang="en-GB" sz="28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AA180-4C14-F0CB-8E81-0FBD492F92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444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E1629E-6D56-A1A5-3201-B5B058E56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500" b="1"/>
              <a:t>Overview of current strategies for tackling SOC in the UK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165D80-C307-A103-8681-B4F670B422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689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16BD5C-E535-F79B-B548-18DA4A046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4100" b="1"/>
              <a:t>What more could be done to tackle SOC in the UK?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E57443-0856-ED8B-F455-F081FE71AC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826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F48E35-B5F2-3449-9E18-20E32C88E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Strategies and areas for improvement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64958-A838-AB79-9324-9F37C1CE75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792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774E52-C0C9-E8BE-B87C-17B9D31E2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6000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7F16AB-EB91-474A-731B-6254B75150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51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F9FAB2-65F8-AA4B-737A-8FFBD66DD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 b="1" u="sng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6F2512-3220-2FFF-3FAD-B138768061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749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</Words>
  <Application>Microsoft Office PowerPoint</Application>
  <PresentationFormat>Widescreen</PresentationFormat>
  <Paragraphs>12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Söhne</vt:lpstr>
      <vt:lpstr>Arial</vt:lpstr>
      <vt:lpstr>Calibri</vt:lpstr>
      <vt:lpstr>Calibri Light</vt:lpstr>
      <vt:lpstr>Office Theme</vt:lpstr>
      <vt:lpstr>Serious and Organised Crime (SOC)</vt:lpstr>
      <vt:lpstr>PowerPoint Presentation</vt:lpstr>
      <vt:lpstr>Challenges of responding to SOC - Corruption</vt:lpstr>
      <vt:lpstr>Examples of Corruption in Relation to SOC in the UK</vt:lpstr>
      <vt:lpstr>Challenges in detecting and tackling corruption</vt:lpstr>
      <vt:lpstr>SOC - Advances in Technology</vt:lpstr>
      <vt:lpstr>How advances in technology have helped SOC</vt:lpstr>
      <vt:lpstr>PowerPoint Presentation</vt:lpstr>
      <vt:lpstr>Challenges in keeping up with technological advances and using technology to combat SOC</vt:lpstr>
      <vt:lpstr>Overview of current strategies for tackling SOC in the UK</vt:lpstr>
      <vt:lpstr>What more could be done to tackle SOC in the UK?</vt:lpstr>
      <vt:lpstr>Strategies and areas for improvement 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Serious and Organised Crime (SOC)</dc:title>
  <dc:creator>Laura Knight</dc:creator>
  <cp:lastModifiedBy>Laura Knight</cp:lastModifiedBy>
  <cp:revision>1</cp:revision>
  <dcterms:created xsi:type="dcterms:W3CDTF">2023-05-04T11:48:00Z</dcterms:created>
  <dcterms:modified xsi:type="dcterms:W3CDTF">2023-05-04T11:48:00Z</dcterms:modified>
</cp:coreProperties>
</file>