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54"/>
  </p:normalViewPr>
  <p:slideViewPr>
    <p:cSldViewPr snapToGrid="0" snapToObjects="1">
      <p:cViewPr varScale="1">
        <p:scale>
          <a:sx n="104" d="100"/>
          <a:sy n="104" d="100"/>
        </p:scale>
        <p:origin x="680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1CD190-D084-2A40-906D-B09A1DF03742}" type="datetimeFigureOut">
              <a:rPr lang="en-US" smtClean="0"/>
              <a:t>2/20/24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3E7769-647B-B94E-A6B7-36414DA5EC6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3E7769-647B-B94E-A6B7-36414DA5EC6D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353EE-5D54-FA4D-A3CE-912E22099600}" type="datetimeFigureOut">
              <a:rPr lang="en-US" smtClean="0"/>
              <a:t>2/20/24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888-37E8-FA4E-AC02-DE39494EB6F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353EE-5D54-FA4D-A3CE-912E22099600}" type="datetimeFigureOut">
              <a:rPr lang="en-US" smtClean="0"/>
              <a:t>2/20/24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888-37E8-FA4E-AC02-DE39494EB6F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353EE-5D54-FA4D-A3CE-912E22099600}" type="datetimeFigureOut">
              <a:rPr lang="en-US" smtClean="0"/>
              <a:t>2/20/24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888-37E8-FA4E-AC02-DE39494EB6F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353EE-5D54-FA4D-A3CE-912E22099600}" type="datetimeFigureOut">
              <a:rPr lang="en-US" smtClean="0"/>
              <a:t>2/20/24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888-37E8-FA4E-AC02-DE39494EB6F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353EE-5D54-FA4D-A3CE-912E22099600}" type="datetimeFigureOut">
              <a:rPr lang="en-US" smtClean="0"/>
              <a:t>2/20/24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888-37E8-FA4E-AC02-DE39494EB6F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353EE-5D54-FA4D-A3CE-912E22099600}" type="datetimeFigureOut">
              <a:rPr lang="en-US" smtClean="0"/>
              <a:t>2/20/24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888-37E8-FA4E-AC02-DE39494EB6F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353EE-5D54-FA4D-A3CE-912E22099600}" type="datetimeFigureOut">
              <a:rPr lang="en-US" smtClean="0"/>
              <a:t>2/20/24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888-37E8-FA4E-AC02-DE39494EB6F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353EE-5D54-FA4D-A3CE-912E22099600}" type="datetimeFigureOut">
              <a:rPr lang="en-US" smtClean="0"/>
              <a:t>2/20/24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888-37E8-FA4E-AC02-DE39494EB6F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353EE-5D54-FA4D-A3CE-912E22099600}" type="datetimeFigureOut">
              <a:rPr lang="en-US" smtClean="0"/>
              <a:t>2/20/24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888-37E8-FA4E-AC02-DE39494EB6F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353EE-5D54-FA4D-A3CE-912E22099600}" type="datetimeFigureOut">
              <a:rPr lang="en-US" smtClean="0"/>
              <a:t>2/20/24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888-37E8-FA4E-AC02-DE39494EB6F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353EE-5D54-FA4D-A3CE-912E22099600}" type="datetimeFigureOut">
              <a:rPr lang="en-US" smtClean="0"/>
              <a:t>2/20/24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0AA888-37E8-FA4E-AC02-DE39494EB6F0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7353EE-5D54-FA4D-A3CE-912E22099600}" type="datetimeFigureOut">
              <a:rPr lang="en-US" smtClean="0"/>
              <a:t>2/20/24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0AA888-37E8-FA4E-AC02-DE39494EB6F0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475" y="313363"/>
            <a:ext cx="9017974" cy="6486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4" name="WordArt 2"/>
          <p:cNvSpPr>
            <a:spLocks noChangeArrowheads="1" noChangeShapeType="1"/>
          </p:cNvSpPr>
          <p:nvPr/>
        </p:nvSpPr>
        <p:spPr bwMode="auto">
          <a:xfrm>
            <a:off x="496460" y="6408867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Wrth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 + fi</a:t>
            </a:r>
          </a:p>
        </p:txBody>
      </p:sp>
      <p:sp>
        <p:nvSpPr>
          <p:cNvPr id="7" name="WordArt 2"/>
          <p:cNvSpPr>
            <a:spLocks noChangeArrowheads="1" noChangeShapeType="1"/>
          </p:cNvSpPr>
          <p:nvPr/>
        </p:nvSpPr>
        <p:spPr bwMode="auto">
          <a:xfrm>
            <a:off x="3752819" y="412325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nhw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8" name="WordArt 2"/>
          <p:cNvSpPr>
            <a:spLocks noChangeArrowheads="1" noChangeShapeType="1"/>
          </p:cNvSpPr>
          <p:nvPr/>
        </p:nvSpPr>
        <p:spPr bwMode="auto">
          <a:xfrm>
            <a:off x="8226302" y="5154066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Ar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nhw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Calibri"/>
              <a:ea typeface="Calibri"/>
              <a:cs typeface="Calibri"/>
            </a:endParaRPr>
          </a:p>
        </p:txBody>
      </p:sp>
      <p:sp>
        <p:nvSpPr>
          <p:cNvPr id="9" name="WordArt 2"/>
          <p:cNvSpPr>
            <a:spLocks noChangeArrowheads="1" noChangeShapeType="1"/>
          </p:cNvSpPr>
          <p:nvPr/>
        </p:nvSpPr>
        <p:spPr bwMode="auto">
          <a:xfrm>
            <a:off x="8031603" y="5625449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ch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</a:p>
        </p:txBody>
      </p:sp>
      <p:sp>
        <p:nvSpPr>
          <p:cNvPr id="10" name="WordArt 2"/>
          <p:cNvSpPr>
            <a:spLocks noChangeArrowheads="1" noChangeShapeType="1"/>
          </p:cNvSpPr>
          <p:nvPr/>
        </p:nvSpPr>
        <p:spPr bwMode="auto">
          <a:xfrm>
            <a:off x="6164897" y="6531898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Dros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 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n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Calibri"/>
              <a:ea typeface="Calibri"/>
              <a:cs typeface="Calibri"/>
            </a:endParaRPr>
          </a:p>
        </p:txBody>
      </p:sp>
      <p:sp>
        <p:nvSpPr>
          <p:cNvPr id="11" name="WordArt 2"/>
          <p:cNvSpPr>
            <a:spLocks noChangeArrowheads="1" noChangeShapeType="1"/>
          </p:cNvSpPr>
          <p:nvPr/>
        </p:nvSpPr>
        <p:spPr bwMode="auto">
          <a:xfrm>
            <a:off x="4651379" y="5996542"/>
            <a:ext cx="651522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h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12" name="WordArt 2"/>
          <p:cNvSpPr>
            <a:spLocks noChangeArrowheads="1" noChangeShapeType="1"/>
          </p:cNvSpPr>
          <p:nvPr/>
        </p:nvSpPr>
        <p:spPr bwMode="auto">
          <a:xfrm>
            <a:off x="3752819" y="6347351"/>
            <a:ext cx="754063" cy="369094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endParaRPr lang="en-US" sz="3600" kern="1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Calibri"/>
              <a:ea typeface="Calibri"/>
              <a:cs typeface="Calibri"/>
            </a:endParaRPr>
          </a:p>
          <a:p>
            <a:pPr algn="ctr" rtl="0"/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Wrth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Calibri"/>
                <a:ea typeface="Calibri"/>
                <a:cs typeface="Calibri"/>
              </a:rPr>
              <a:t>fe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Calibri"/>
              <a:ea typeface="Calibri"/>
              <a:cs typeface="Calibri"/>
            </a:endParaRPr>
          </a:p>
        </p:txBody>
      </p:sp>
      <p:sp>
        <p:nvSpPr>
          <p:cNvPr id="13" name="WordArt 2"/>
          <p:cNvSpPr>
            <a:spLocks noChangeArrowheads="1" noChangeShapeType="1"/>
          </p:cNvSpPr>
          <p:nvPr/>
        </p:nvSpPr>
        <p:spPr bwMode="auto">
          <a:xfrm>
            <a:off x="1946699" y="5625449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 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t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14" name="WordArt 2"/>
          <p:cNvSpPr>
            <a:spLocks noChangeArrowheads="1" noChangeShapeType="1"/>
          </p:cNvSpPr>
          <p:nvPr/>
        </p:nvSpPr>
        <p:spPr bwMode="auto">
          <a:xfrm>
            <a:off x="746914" y="4866094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n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15" name="WordArt 2"/>
          <p:cNvSpPr>
            <a:spLocks noChangeArrowheads="1" noChangeShapeType="1"/>
          </p:cNvSpPr>
          <p:nvPr/>
        </p:nvSpPr>
        <p:spPr bwMode="auto">
          <a:xfrm>
            <a:off x="2177615" y="5138245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Ar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+ 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</a:p>
        </p:txBody>
      </p:sp>
      <p:sp>
        <p:nvSpPr>
          <p:cNvPr id="16" name="WordArt 2"/>
          <p:cNvSpPr>
            <a:spLocks noChangeArrowheads="1" noChangeShapeType="1"/>
          </p:cNvSpPr>
          <p:nvPr/>
        </p:nvSpPr>
        <p:spPr bwMode="auto">
          <a:xfrm>
            <a:off x="3557742" y="4908003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fe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17" name="WordArt 2"/>
          <p:cNvSpPr>
            <a:spLocks noChangeArrowheads="1" noChangeShapeType="1"/>
          </p:cNvSpPr>
          <p:nvPr/>
        </p:nvSpPr>
        <p:spPr bwMode="auto">
          <a:xfrm>
            <a:off x="4925869" y="4346574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Ar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t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18" name="WordArt 2"/>
          <p:cNvSpPr>
            <a:spLocks noChangeArrowheads="1" noChangeShapeType="1"/>
          </p:cNvSpPr>
          <p:nvPr/>
        </p:nvSpPr>
        <p:spPr bwMode="auto">
          <a:xfrm>
            <a:off x="6164897" y="4346574"/>
            <a:ext cx="60599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f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19" name="WordArt 2"/>
          <p:cNvSpPr>
            <a:spLocks noChangeArrowheads="1" noChangeShapeType="1"/>
          </p:cNvSpPr>
          <p:nvPr/>
        </p:nvSpPr>
        <p:spPr bwMode="auto">
          <a:xfrm>
            <a:off x="3180710" y="3033119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Am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ti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20" name="WordArt 2"/>
          <p:cNvSpPr>
            <a:spLocks noChangeArrowheads="1" noChangeShapeType="1"/>
          </p:cNvSpPr>
          <p:nvPr/>
        </p:nvSpPr>
        <p:spPr bwMode="auto">
          <a:xfrm>
            <a:off x="746914" y="1196409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n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21" name="WordArt 2"/>
          <p:cNvSpPr>
            <a:spLocks noChangeArrowheads="1" noChangeShapeType="1"/>
          </p:cNvSpPr>
          <p:nvPr/>
        </p:nvSpPr>
        <p:spPr bwMode="auto">
          <a:xfrm>
            <a:off x="119429" y="2153645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Ar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t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22" name="WordArt 2"/>
          <p:cNvSpPr>
            <a:spLocks noChangeArrowheads="1" noChangeShapeType="1"/>
          </p:cNvSpPr>
          <p:nvPr/>
        </p:nvSpPr>
        <p:spPr bwMode="auto">
          <a:xfrm>
            <a:off x="7654571" y="412325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heb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f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</a:p>
        </p:txBody>
      </p:sp>
      <p:sp>
        <p:nvSpPr>
          <p:cNvPr id="23" name="WordArt 2"/>
          <p:cNvSpPr>
            <a:spLocks noChangeArrowheads="1" noChangeShapeType="1"/>
          </p:cNvSpPr>
          <p:nvPr/>
        </p:nvSpPr>
        <p:spPr bwMode="auto">
          <a:xfrm>
            <a:off x="5189986" y="1319441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fe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24" name="WordArt 2"/>
          <p:cNvSpPr>
            <a:spLocks noChangeArrowheads="1" noChangeShapeType="1"/>
          </p:cNvSpPr>
          <p:nvPr/>
        </p:nvSpPr>
        <p:spPr bwMode="auto">
          <a:xfrm>
            <a:off x="5189986" y="3864971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fe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25" name="WordArt 2"/>
          <p:cNvSpPr>
            <a:spLocks noChangeArrowheads="1" noChangeShapeType="1"/>
          </p:cNvSpPr>
          <p:nvPr/>
        </p:nvSpPr>
        <p:spPr bwMode="auto">
          <a:xfrm>
            <a:off x="6770890" y="1196409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Ar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+ 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</a:p>
        </p:txBody>
      </p:sp>
      <p:sp>
        <p:nvSpPr>
          <p:cNvPr id="26" name="WordArt 2"/>
          <p:cNvSpPr>
            <a:spLocks noChangeArrowheads="1" noChangeShapeType="1"/>
          </p:cNvSpPr>
          <p:nvPr/>
        </p:nvSpPr>
        <p:spPr bwMode="auto">
          <a:xfrm>
            <a:off x="8346386" y="3618908"/>
            <a:ext cx="633979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gan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fe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27" name="WordArt 2"/>
          <p:cNvSpPr>
            <a:spLocks noChangeArrowheads="1" noChangeShapeType="1"/>
          </p:cNvSpPr>
          <p:nvPr/>
        </p:nvSpPr>
        <p:spPr bwMode="auto">
          <a:xfrm>
            <a:off x="2177615" y="1196409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Am 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+ chi</a:t>
            </a:r>
          </a:p>
        </p:txBody>
      </p:sp>
      <p:sp>
        <p:nvSpPr>
          <p:cNvPr id="28" name="WordArt 2"/>
          <p:cNvSpPr>
            <a:spLocks noChangeArrowheads="1" noChangeShapeType="1"/>
          </p:cNvSpPr>
          <p:nvPr/>
        </p:nvSpPr>
        <p:spPr bwMode="auto">
          <a:xfrm>
            <a:off x="3752819" y="2399708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ch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</a:p>
        </p:txBody>
      </p:sp>
      <p:sp>
        <p:nvSpPr>
          <p:cNvPr id="29" name="WordArt 2"/>
          <p:cNvSpPr>
            <a:spLocks noChangeArrowheads="1" noChangeShapeType="1"/>
          </p:cNvSpPr>
          <p:nvPr/>
        </p:nvSpPr>
        <p:spPr bwMode="auto">
          <a:xfrm>
            <a:off x="6164897" y="2522740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Ar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ch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</a:p>
        </p:txBody>
      </p:sp>
      <p:sp>
        <p:nvSpPr>
          <p:cNvPr id="30" name="WordArt 2"/>
          <p:cNvSpPr>
            <a:spLocks noChangeArrowheads="1" noChangeShapeType="1"/>
          </p:cNvSpPr>
          <p:nvPr/>
        </p:nvSpPr>
        <p:spPr bwMode="auto">
          <a:xfrm>
            <a:off x="2070406" y="3618908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nhw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31" name="WordArt 2"/>
          <p:cNvSpPr>
            <a:spLocks noChangeArrowheads="1" noChangeShapeType="1"/>
          </p:cNvSpPr>
          <p:nvPr/>
        </p:nvSpPr>
        <p:spPr bwMode="auto">
          <a:xfrm>
            <a:off x="873492" y="3402214"/>
            <a:ext cx="627486" cy="216694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Ar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+ </a:t>
            </a:r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ch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</a:p>
        </p:txBody>
      </p:sp>
      <p:sp>
        <p:nvSpPr>
          <p:cNvPr id="32" name="WordArt 2"/>
          <p:cNvSpPr>
            <a:spLocks noChangeArrowheads="1" noChangeShapeType="1"/>
          </p:cNvSpPr>
          <p:nvPr/>
        </p:nvSpPr>
        <p:spPr bwMode="auto">
          <a:xfrm>
            <a:off x="1693374" y="2522740"/>
            <a:ext cx="75406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Wrth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nhw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34" name="WordArt 2"/>
          <p:cNvSpPr>
            <a:spLocks noChangeArrowheads="1" noChangeShapeType="1"/>
          </p:cNvSpPr>
          <p:nvPr/>
        </p:nvSpPr>
        <p:spPr bwMode="auto">
          <a:xfrm>
            <a:off x="4668922" y="1740013"/>
            <a:ext cx="651523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Dros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fe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35" name="WordArt 2"/>
          <p:cNvSpPr>
            <a:spLocks noChangeArrowheads="1" noChangeShapeType="1"/>
          </p:cNvSpPr>
          <p:nvPr/>
        </p:nvSpPr>
        <p:spPr bwMode="auto">
          <a:xfrm>
            <a:off x="8346386" y="1740013"/>
            <a:ext cx="633979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n</a:t>
            </a:r>
            <a:r>
              <a:rPr lang="en-US" sz="3600" kern="10" spc="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i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36" name="WordArt 2"/>
          <p:cNvSpPr>
            <a:spLocks noChangeArrowheads="1" noChangeShapeType="1"/>
          </p:cNvSpPr>
          <p:nvPr/>
        </p:nvSpPr>
        <p:spPr bwMode="auto">
          <a:xfrm>
            <a:off x="6136911" y="3894339"/>
            <a:ext cx="782049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Ar</a:t>
            </a:r>
            <a:r>
              <a:rPr lang="en-US" sz="3600" kern="10" spc="0" dirty="0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 + </a:t>
            </a:r>
            <a:r>
              <a:rPr lang="en-US" sz="3600" kern="10" dirty="0" err="1">
                <a:ln w="1587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0000"/>
                </a:solidFill>
                <a:effectLst>
                  <a:outerShdw blurRad="63500" dist="29783" dir="1514402" algn="ctr" rotWithShape="0">
                    <a:srgbClr val="D8D8D8">
                      <a:alpha val="74998"/>
                    </a:srgbClr>
                  </a:outerShdw>
                </a:effectLst>
                <a:latin typeface="Verdana"/>
                <a:ea typeface="Calibri"/>
                <a:cs typeface="Verdana"/>
              </a:rPr>
              <a:t>nhw</a:t>
            </a:r>
            <a:endParaRPr lang="en-US" sz="3600" kern="10" spc="0" dirty="0">
              <a:ln w="15875">
                <a:solidFill>
                  <a:srgbClr val="000000"/>
                </a:solidFill>
                <a:round/>
                <a:headEnd/>
                <a:tailEnd/>
              </a:ln>
              <a:solidFill>
                <a:srgbClr val="000000"/>
              </a:solidFill>
              <a:effectLst>
                <a:outerShdw blurRad="63500" dist="29783" dir="1514402" algn="ctr" rotWithShape="0">
                  <a:srgbClr val="D8D8D8">
                    <a:alpha val="74998"/>
                  </a:srgbClr>
                </a:outerShdw>
              </a:effectLst>
              <a:latin typeface="Verdana"/>
              <a:ea typeface="Calibri"/>
              <a:cs typeface="Verdana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452235-2502-A372-DB86-050868BB7B64}"/>
              </a:ext>
            </a:extLst>
          </p:cNvPr>
          <p:cNvSpPr txBox="1"/>
          <p:nvPr/>
        </p:nvSpPr>
        <p:spPr>
          <a:xfrm>
            <a:off x="3002431" y="-25229"/>
            <a:ext cx="3008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y-GB" dirty="0"/>
              <a:t>Ymarfer Rhedeg yr Arddodiaid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96</Words>
  <Application>Microsoft Macintosh PowerPoint</Application>
  <PresentationFormat>On-screen Show (4:3)</PresentationFormat>
  <Paragraphs>33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Verdana</vt:lpstr>
      <vt:lpstr>Office Theme</vt:lpstr>
      <vt:lpstr>PowerPoint Presentation</vt:lpstr>
    </vt:vector>
  </TitlesOfParts>
  <Company>Trinity University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Catrin</dc:creator>
  <cp:lastModifiedBy>Eleri Powell</cp:lastModifiedBy>
  <cp:revision>3</cp:revision>
  <dcterms:created xsi:type="dcterms:W3CDTF">2015-06-15T10:33:29Z</dcterms:created>
  <dcterms:modified xsi:type="dcterms:W3CDTF">2024-02-20T20:42:14Z</dcterms:modified>
</cp:coreProperties>
</file>