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55" r:id="rId7"/>
    <p:sldMasterId id="2147483661" r:id="rId8"/>
    <p:sldMasterId id="2147483670" r:id="rId9"/>
  </p:sldMasterIdLst>
  <p:notesMasterIdLst>
    <p:notesMasterId r:id="rId37"/>
  </p:notesMasterIdLst>
  <p:sldIdLst>
    <p:sldId id="719" r:id="rId10"/>
    <p:sldId id="772" r:id="rId11"/>
    <p:sldId id="773" r:id="rId12"/>
    <p:sldId id="774" r:id="rId13"/>
    <p:sldId id="800" r:id="rId14"/>
    <p:sldId id="775" r:id="rId15"/>
    <p:sldId id="776" r:id="rId16"/>
    <p:sldId id="777" r:id="rId17"/>
    <p:sldId id="778" r:id="rId18"/>
    <p:sldId id="779" r:id="rId19"/>
    <p:sldId id="780" r:id="rId20"/>
    <p:sldId id="781" r:id="rId21"/>
    <p:sldId id="783" r:id="rId22"/>
    <p:sldId id="785" r:id="rId23"/>
    <p:sldId id="784" r:id="rId24"/>
    <p:sldId id="782" r:id="rId25"/>
    <p:sldId id="788" r:id="rId26"/>
    <p:sldId id="789" r:id="rId27"/>
    <p:sldId id="795" r:id="rId28"/>
    <p:sldId id="798" r:id="rId29"/>
    <p:sldId id="799" r:id="rId30"/>
    <p:sldId id="801" r:id="rId31"/>
    <p:sldId id="818" r:id="rId32"/>
    <p:sldId id="819" r:id="rId33"/>
    <p:sldId id="820" r:id="rId34"/>
    <p:sldId id="821" r:id="rId35"/>
    <p:sldId id="73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77079-68E8-4235-A999-347E23DBC8A7}" v="5" dt="2026-03-30T13:48:17.6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openxmlformats.org/officeDocument/2006/relationships/viewProps" Target="viewProps.xml"/><Relationship Id="rId21" Type="http://schemas.openxmlformats.org/officeDocument/2006/relationships/slide" Target="slides/slide12.xml"/><Relationship Id="rId34" Type="http://schemas.openxmlformats.org/officeDocument/2006/relationships/slide" Target="slides/slide25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slide" Target="slides/slide27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slide" Target="slides/slide26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slide" Target="slides/slide24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 delMainMaster">
      <pc:chgData name="Jenifer Prince Devaraj" userId="c3fb109c-09d1-42a6-93f4-69472d709861" providerId="ADAL" clId="{09A26AFE-3578-4143-B1B0-81DF391638B0}" dt="2026-03-30T13:50:17.330" v="30" actId="478"/>
      <pc:docMkLst>
        <pc:docMk/>
      </pc:docMkLst>
      <pc:sldChg chg="addSp delSp modSp mod">
        <pc:chgData name="Jenifer Prince Devaraj" userId="c3fb109c-09d1-42a6-93f4-69472d709861" providerId="ADAL" clId="{09A26AFE-3578-4143-B1B0-81DF391638B0}" dt="2026-03-30T13:48:04.681" v="10"/>
        <pc:sldMkLst>
          <pc:docMk/>
          <pc:sldMk cId="1028501558" sldId="776"/>
        </pc:sldMkLst>
        <pc:picChg chg="add mod">
          <ac:chgData name="Jenifer Prince Devaraj" userId="c3fb109c-09d1-42a6-93f4-69472d709861" providerId="ADAL" clId="{09A26AFE-3578-4143-B1B0-81DF391638B0}" dt="2026-03-30T13:48:04.681" v="10"/>
          <ac:picMkLst>
            <pc:docMk/>
            <pc:sldMk cId="1028501558" sldId="776"/>
            <ac:picMk id="2" creationId="{D006560B-A1D5-6BBA-E1B4-31AADE130440}"/>
          </ac:picMkLst>
        </pc:picChg>
        <pc:picChg chg="del">
          <ac:chgData name="Jenifer Prince Devaraj" userId="c3fb109c-09d1-42a6-93f4-69472d709861" providerId="ADAL" clId="{09A26AFE-3578-4143-B1B0-81DF391638B0}" dt="2026-03-30T13:48:04.249" v="9" actId="478"/>
          <ac:picMkLst>
            <pc:docMk/>
            <pc:sldMk cId="1028501558" sldId="776"/>
            <ac:picMk id="11" creationId="{B89D8928-AE61-EC86-8BFB-E949C6D0B2E9}"/>
          </ac:picMkLst>
        </pc:picChg>
      </pc:sldChg>
      <pc:sldChg chg="addSp delSp modSp mod">
        <pc:chgData name="Jenifer Prince Devaraj" userId="c3fb109c-09d1-42a6-93f4-69472d709861" providerId="ADAL" clId="{09A26AFE-3578-4143-B1B0-81DF391638B0}" dt="2026-03-30T13:48:11.101" v="12"/>
        <pc:sldMkLst>
          <pc:docMk/>
          <pc:sldMk cId="1561850519" sldId="778"/>
        </pc:sldMkLst>
        <pc:picChg chg="add mod">
          <ac:chgData name="Jenifer Prince Devaraj" userId="c3fb109c-09d1-42a6-93f4-69472d709861" providerId="ADAL" clId="{09A26AFE-3578-4143-B1B0-81DF391638B0}" dt="2026-03-30T13:48:11.101" v="12"/>
          <ac:picMkLst>
            <pc:docMk/>
            <pc:sldMk cId="1561850519" sldId="778"/>
            <ac:picMk id="2" creationId="{CFC5FD7A-2285-B235-BD8D-653BAE399BA8}"/>
          </ac:picMkLst>
        </pc:picChg>
        <pc:picChg chg="del">
          <ac:chgData name="Jenifer Prince Devaraj" userId="c3fb109c-09d1-42a6-93f4-69472d709861" providerId="ADAL" clId="{09A26AFE-3578-4143-B1B0-81DF391638B0}" dt="2026-03-30T13:48:10.643" v="11" actId="478"/>
          <ac:picMkLst>
            <pc:docMk/>
            <pc:sldMk cId="1561850519" sldId="778"/>
            <ac:picMk id="11" creationId="{12CF782A-F4FE-1ABC-0892-D63E868F9561}"/>
          </ac:picMkLst>
        </pc:picChg>
      </pc:sldChg>
      <pc:sldChg chg="addSp delSp modSp mod">
        <pc:chgData name="Jenifer Prince Devaraj" userId="c3fb109c-09d1-42a6-93f4-69472d709861" providerId="ADAL" clId="{09A26AFE-3578-4143-B1B0-81DF391638B0}" dt="2026-03-30T13:48:17.614" v="14"/>
        <pc:sldMkLst>
          <pc:docMk/>
          <pc:sldMk cId="2397671003" sldId="780"/>
        </pc:sldMkLst>
        <pc:picChg chg="add mod">
          <ac:chgData name="Jenifer Prince Devaraj" userId="c3fb109c-09d1-42a6-93f4-69472d709861" providerId="ADAL" clId="{09A26AFE-3578-4143-B1B0-81DF391638B0}" dt="2026-03-30T13:48:17.614" v="14"/>
          <ac:picMkLst>
            <pc:docMk/>
            <pc:sldMk cId="2397671003" sldId="780"/>
            <ac:picMk id="6" creationId="{48F043BD-A9E6-7C64-A54F-D746C4C77678}"/>
          </ac:picMkLst>
        </pc:picChg>
        <pc:picChg chg="del">
          <ac:chgData name="Jenifer Prince Devaraj" userId="c3fb109c-09d1-42a6-93f4-69472d709861" providerId="ADAL" clId="{09A26AFE-3578-4143-B1B0-81DF391638B0}" dt="2026-03-30T13:48:17.091" v="13" actId="478"/>
          <ac:picMkLst>
            <pc:docMk/>
            <pc:sldMk cId="2397671003" sldId="780"/>
            <ac:picMk id="11" creationId="{5D746106-DDE9-73CF-821C-E751DEB99F8C}"/>
          </ac:picMkLst>
        </pc:picChg>
      </pc:sldChg>
      <pc:sldChg chg="addSp delSp modSp mod">
        <pc:chgData name="Jenifer Prince Devaraj" userId="c3fb109c-09d1-42a6-93f4-69472d709861" providerId="ADAL" clId="{09A26AFE-3578-4143-B1B0-81DF391638B0}" dt="2026-03-30T13:50:11.659" v="29" actId="1076"/>
        <pc:sldMkLst>
          <pc:docMk/>
          <pc:sldMk cId="3628229427" sldId="782"/>
        </pc:sldMkLst>
        <pc:picChg chg="del">
          <ac:chgData name="Jenifer Prince Devaraj" userId="c3fb109c-09d1-42a6-93f4-69472d709861" providerId="ADAL" clId="{09A26AFE-3578-4143-B1B0-81DF391638B0}" dt="2026-03-30T13:50:02.237" v="23" actId="478"/>
          <ac:picMkLst>
            <pc:docMk/>
            <pc:sldMk cId="3628229427" sldId="782"/>
            <ac:picMk id="4" creationId="{334487A2-A3F2-E298-5CE9-9169FC6493B9}"/>
          </ac:picMkLst>
        </pc:picChg>
        <pc:picChg chg="add del">
          <ac:chgData name="Jenifer Prince Devaraj" userId="c3fb109c-09d1-42a6-93f4-69472d709861" providerId="ADAL" clId="{09A26AFE-3578-4143-B1B0-81DF391638B0}" dt="2026-03-30T13:49:27.755" v="18" actId="478"/>
          <ac:picMkLst>
            <pc:docMk/>
            <pc:sldMk cId="3628229427" sldId="782"/>
            <ac:picMk id="7" creationId="{B6633128-3616-4050-A671-C8FB9455A114}"/>
          </ac:picMkLst>
        </pc:picChg>
        <pc:picChg chg="add del mod">
          <ac:chgData name="Jenifer Prince Devaraj" userId="c3fb109c-09d1-42a6-93f4-69472d709861" providerId="ADAL" clId="{09A26AFE-3578-4143-B1B0-81DF391638B0}" dt="2026-03-30T13:50:03.797" v="24" actId="478"/>
          <ac:picMkLst>
            <pc:docMk/>
            <pc:sldMk cId="3628229427" sldId="782"/>
            <ac:picMk id="10" creationId="{0B9F875D-4EEE-EF1D-C3E4-9B2FB45FF691}"/>
          </ac:picMkLst>
        </pc:picChg>
        <pc:picChg chg="add mod">
          <ac:chgData name="Jenifer Prince Devaraj" userId="c3fb109c-09d1-42a6-93f4-69472d709861" providerId="ADAL" clId="{09A26AFE-3578-4143-B1B0-81DF391638B0}" dt="2026-03-30T13:50:11.659" v="29" actId="1076"/>
          <ac:picMkLst>
            <pc:docMk/>
            <pc:sldMk cId="3628229427" sldId="782"/>
            <ac:picMk id="12" creationId="{B70F7A8C-E6BC-0C07-0678-1A4326DD31FD}"/>
          </ac:picMkLst>
        </pc:picChg>
      </pc:sldChg>
      <pc:sldChg chg="addSp delSp mod">
        <pc:chgData name="Jenifer Prince Devaraj" userId="c3fb109c-09d1-42a6-93f4-69472d709861" providerId="ADAL" clId="{09A26AFE-3578-4143-B1B0-81DF391638B0}" dt="2026-03-30T13:50:17.330" v="30" actId="478"/>
        <pc:sldMkLst>
          <pc:docMk/>
          <pc:sldMk cId="4094459496" sldId="788"/>
        </pc:sldMkLst>
        <pc:inkChg chg="add del">
          <ac:chgData name="Jenifer Prince Devaraj" userId="c3fb109c-09d1-42a6-93f4-69472d709861" providerId="ADAL" clId="{09A26AFE-3578-4143-B1B0-81DF391638B0}" dt="2026-03-30T13:50:17.330" v="30" actId="478"/>
          <ac:inkMkLst>
            <pc:docMk/>
            <pc:sldMk cId="4094459496" sldId="788"/>
            <ac:inkMk id="4" creationId="{B7D09BF7-A81C-C788-15C1-0D221E189CF5}"/>
          </ac:inkMkLst>
        </pc:inkChg>
      </pc:sldChg>
      <pc:sldChg chg="addSp delSp modSp new del mod">
        <pc:chgData name="Jenifer Prince Devaraj" userId="c3fb109c-09d1-42a6-93f4-69472d709861" providerId="ADAL" clId="{09A26AFE-3578-4143-B1B0-81DF391638B0}" dt="2026-03-30T13:48:42.926" v="16" actId="47"/>
        <pc:sldMkLst>
          <pc:docMk/>
          <pc:sldMk cId="2203469002" sldId="822"/>
        </pc:sldMkLst>
        <pc:spChg chg="del">
          <ac:chgData name="Jenifer Prince Devaraj" userId="c3fb109c-09d1-42a6-93f4-69472d709861" providerId="ADAL" clId="{09A26AFE-3578-4143-B1B0-81DF391638B0}" dt="2026-03-30T13:48:40.504" v="15" actId="478"/>
          <ac:spMkLst>
            <pc:docMk/>
            <pc:sldMk cId="2203469002" sldId="822"/>
            <ac:spMk id="2" creationId="{0B004256-75D3-3320-CB94-5968EA6D91D8}"/>
          </ac:spMkLst>
        </pc:spChg>
        <pc:picChg chg="add mod">
          <ac:chgData name="Jenifer Prince Devaraj" userId="c3fb109c-09d1-42a6-93f4-69472d709861" providerId="ADAL" clId="{09A26AFE-3578-4143-B1B0-81DF391638B0}" dt="2026-03-30T09:45:58.622" v="7" actId="1076"/>
          <ac:picMkLst>
            <pc:docMk/>
            <pc:sldMk cId="2203469002" sldId="822"/>
            <ac:picMk id="6" creationId="{DCF8C21A-F144-61F9-CA50-99EEDFE423B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6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6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CFAA0-E98F-685C-4342-2B1E55591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778350"/>
            <a:ext cx="8705817" cy="63692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C6F8E0-5C85-3404-A573-819075780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988" y="2916456"/>
            <a:ext cx="10646979" cy="24481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E98B3-76D4-BDD0-805D-24F8CCA0A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7593-AA67-292C-62FE-9490E9BB9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51419-7579-7CE1-6542-6606B39ABB4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51CB8F-757B-DAF8-573A-AC85D9B7ABA0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2F9451B-5ACF-1310-1199-871CA96C8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48" y="2982706"/>
            <a:ext cx="4207392" cy="368900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D81F4C-8901-2E93-8856-2290DBBC9F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4800" y="2004876"/>
            <a:ext cx="5195449" cy="445119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3BF19DC-A35D-D184-3E27-4637849990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5850" y="1434978"/>
            <a:ext cx="5699389" cy="199402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9997AB-73FA-EEBA-9F74-669F74FB4C19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(a)</a:t>
            </a:r>
          </a:p>
        </p:txBody>
      </p:sp>
    </p:spTree>
    <p:extLst>
      <p:ext uri="{BB962C8B-B14F-4D97-AF65-F5344CB8AC3E}">
        <p14:creationId xmlns:p14="http://schemas.microsoft.com/office/powerpoint/2010/main" val="295817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9DAF-E5EC-FCCB-3CEE-EC7E6B9AE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464F-EB38-6E3D-19E3-B9A1586D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9569-163C-9ED3-6AD8-E958F394E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34959BF-E695-72C3-689F-AA825AF10B4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80DF0-33D8-4D4C-C38B-ADB36663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675" y="3260571"/>
            <a:ext cx="2962275" cy="2209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E1BA75-47B3-5FAA-E923-396D10348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0404D3-E1E8-2E87-74AE-4B00C1E963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0597" y="2968679"/>
            <a:ext cx="3476625" cy="3190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5EB6D-6B6E-9E75-D604-E41814A576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920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9DAF-E5EC-FCCB-3CEE-EC7E6B9AE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464F-EB38-6E3D-19E3-B9A1586D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9569-163C-9ED3-6AD8-E958F394E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34959BF-E695-72C3-689F-AA825AF10B4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80DF0-33D8-4D4C-C38B-ADB36663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675" y="3260571"/>
            <a:ext cx="2962275" cy="2209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E1BA75-47B3-5FAA-E923-396D10348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0404D3-E1E8-2E87-74AE-4B00C1E963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6743" y="2770033"/>
            <a:ext cx="3476625" cy="3190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B5EB6D-6B6E-9E75-D604-E41814A576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89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DBC83-97D9-4992-3FFC-4A62073AE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BF5DA-B160-F01A-B786-4D9353F00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B9FFD-455D-C5D9-5FBF-7CA8685BC5BB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0C35B76-59B0-16BB-E93E-69D84A3F27D8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5A9258-39EE-9343-14FD-345654BB7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1407" y="2142109"/>
            <a:ext cx="5699389" cy="19940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A3B745-B470-D040-42C6-52248E392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91" y="1896978"/>
            <a:ext cx="2946082" cy="2660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31CF5-C274-C478-BF87-B0ECD8A7A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8022" y="3279425"/>
            <a:ext cx="3333750" cy="2228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BE919BA-DCE4-77C1-A760-D79BDB223AF6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(b)</a:t>
            </a:r>
          </a:p>
        </p:txBody>
      </p:sp>
    </p:spTree>
    <p:extLst>
      <p:ext uri="{BB962C8B-B14F-4D97-AF65-F5344CB8AC3E}">
        <p14:creationId xmlns:p14="http://schemas.microsoft.com/office/powerpoint/2010/main" val="3729459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EA429-5420-DF12-53AA-8E47BF976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22B121-FF17-9D4B-0450-A232937F5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695FC-AF4E-CB65-F2F4-45812CCADD2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07F6E7-7A56-0E06-0561-6655BAE5592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53585C-735E-2DEB-4951-DC6C90803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246AF0-65C6-D166-8CF5-6B6A92F5FF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944" y="2729961"/>
            <a:ext cx="3448050" cy="2066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564D8E-2FC1-6955-DC24-156B4DBA4D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6332" y="3058510"/>
            <a:ext cx="3543300" cy="264795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006560B-A1D5-6BBA-E1B4-31AADE1304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01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380C6-9B38-716D-4821-EE969E32E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A74DD-55AE-635E-838A-36397D01A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3B8076-3957-665B-6E33-10B782F065B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D8B3C8-1E34-021C-B783-9D0A37BF0559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DAFBB1-C5BF-36A4-3089-01D4CF45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973624-3500-9D49-9150-B43E1C143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880" y="1587182"/>
            <a:ext cx="3284537" cy="27621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63642F-1C8F-6B51-C689-22E51EC753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4336" y="3495379"/>
            <a:ext cx="2809875" cy="22383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FB2130-39D7-42FB-2116-F99F608900AD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(c)</a:t>
            </a:r>
          </a:p>
        </p:txBody>
      </p:sp>
    </p:spTree>
    <p:extLst>
      <p:ext uri="{BB962C8B-B14F-4D97-AF65-F5344CB8AC3E}">
        <p14:creationId xmlns:p14="http://schemas.microsoft.com/office/powerpoint/2010/main" val="952087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8BC8E-825A-C1E7-67BC-55C6B7DB6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CB239-1AA1-2F52-ADD3-D815A9660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AC0F3-69C7-DA6E-DD75-6AC2EECAA9C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5A074D-5EF2-9854-7630-55AE39DF0E5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18088-AA31-C545-80D5-9B5F1311F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E415D7-4F8F-F1D6-C201-277949A98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4806" y="2737992"/>
            <a:ext cx="2524125" cy="2019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8FC562-585F-D595-9955-6BA4164CC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1218" y="3585717"/>
            <a:ext cx="3314700" cy="234315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C5FD7A-2285-B235-BD8D-653BAE399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50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99CE1-FE21-5F09-85E2-9022C4F05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9AA1-B1EA-1DE7-F638-417E5175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952A14-4C2D-C32F-E8D4-EFB6EA3559F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F153F82-F1E5-E2C8-0440-E5779FD267F7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EE593E-B4C1-C5C5-92C1-DAE4A9C8C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29FEDB-A047-08AB-0ABA-D62A80B41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72" y="1381898"/>
            <a:ext cx="3533775" cy="3476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9F4F8-BEE3-66D4-9BDC-E014E9848C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4376" y="3270721"/>
            <a:ext cx="3488284" cy="23587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CEEAA0-218C-5A0A-1D52-8456F5F639E2}"/>
              </a:ext>
            </a:extLst>
          </p:cNvPr>
          <p:cNvSpPr txBox="1"/>
          <p:nvPr/>
        </p:nvSpPr>
        <p:spPr>
          <a:xfrm>
            <a:off x="324286" y="1439862"/>
            <a:ext cx="640564" cy="376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(d)</a:t>
            </a:r>
          </a:p>
        </p:txBody>
      </p:sp>
    </p:spTree>
    <p:extLst>
      <p:ext uri="{BB962C8B-B14F-4D97-AF65-F5344CB8AC3E}">
        <p14:creationId xmlns:p14="http://schemas.microsoft.com/office/powerpoint/2010/main" val="1771127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DD77B-3A76-3E40-55AA-A29CCF97B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5870E6-6C05-7BA5-4F7D-76E5AE0BA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D64715-8E05-84E5-2F8C-83254EDBE8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596F7F4-0CD4-1E5F-1725-DFB4CC4BE08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062247-5BFD-1D77-C450-9D84B9AF7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6C8581EB-72F1-CF22-2ACC-64A2CD2585E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213" y="2343840"/>
            <a:ext cx="3067741" cy="2285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A78EA6A1-E498-2B76-EB58-F4F9A2C0F7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14" y="3156257"/>
            <a:ext cx="3183179" cy="271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8F043BD-A9E6-7C64-A54F-D746C4C776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7487" y="1446212"/>
            <a:ext cx="6829425" cy="162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671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52F37-3265-05FD-06EA-8E955E400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91514-7CE9-3CAB-4314-A0F1A8F26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BDF2F-E014-EC60-1464-81EC08B17EB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B21D2F-C708-4AA9-9763-AEAA49D6468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89792-B89C-8C25-307A-5AEE792B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133BAE-793D-747C-2148-2F4F254F3BB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9E32C-2C5F-37EC-6D3D-008C37D2A971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E0AFF7-6140-CA1D-DFDE-D144FF98D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77" y="2547704"/>
            <a:ext cx="3476625" cy="31908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4EA4AC-86E5-4912-265A-0929544D0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090" y="3004502"/>
            <a:ext cx="33147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8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8FAE8-02A3-593B-493A-489E79253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94D51E-E0F0-1F03-A958-ACBEE2519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118CBB-1D96-732C-FB72-43372E4EBC0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5B5949-2536-E1E6-E503-2B6F1F0660F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0D0C53-9E3D-6F4C-89D1-9C7E0321B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0D033C-BC0B-3D58-CFD0-7EC3A06F3EF8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7BB81-9DDA-F8E9-74DA-DD8E9DAEFA86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19DBF0-E62D-08D3-55AB-4EDA94ACB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860" y="2940050"/>
            <a:ext cx="3381375" cy="2638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E1A60C-E0CB-DBA7-0D97-28F2717903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3287" y="2885440"/>
            <a:ext cx="3724275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982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B7F48-9517-2033-1843-AECB3449F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B8537-F4CC-CBA5-093B-300C2F89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A5CD98-F587-F8D6-DFDF-3DFCA82879F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3C85CD8-ECE3-2EEC-267C-1C1C6825A815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42832B-7CB4-2B38-54EE-75230AD84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F744A8-520F-A548-3AFC-0F5887EF048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185EA2-E251-56DA-39E9-554D04BBD71C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A43407-A39D-6A61-445E-E33FBAD1B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418" y="3115527"/>
            <a:ext cx="3314700" cy="2343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384A19-ADA6-70E4-7C0F-FC5882000D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780" y="3287077"/>
            <a:ext cx="3124200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426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62C23-D5A9-1970-FC5C-7C4B65CE1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0347B-6E4A-62D7-6272-FD142E44A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E7D582-7DBA-0C06-2969-8A95127BF7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66CBF2B-E422-0E75-D929-0AB5E1C48A0F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C2D05B-0D55-81FF-163B-8F28C434F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4D2ED-BE84-DFBF-F743-C0FD1719EE3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D7B529-4757-9795-7A13-B36159192672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d. </a:t>
            </a:r>
          </a:p>
        </p:txBody>
      </p:sp>
      <p:pic>
        <p:nvPicPr>
          <p:cNvPr id="2" name="Picture 1" descr="A graph with numbers and lines&#10;&#10;Description automatically generated">
            <a:extLst>
              <a:ext uri="{FF2B5EF4-FFF2-40B4-BE49-F238E27FC236}">
                <a16:creationId xmlns:a16="http://schemas.microsoft.com/office/drawing/2014/main" id="{AB4C2DC3-0978-7106-D97D-FDDBEB7027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87" y="3673157"/>
            <a:ext cx="2257425" cy="204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2CA5857E-4E90-6FAD-8430-5C66353E5E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20" y="2846432"/>
            <a:ext cx="2385695" cy="20364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2243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D9285-C392-4155-E0F3-6ECF9462D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D0603-A807-7F89-20D8-10756A21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8EB01-B97A-1441-F417-89309A8F3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93351A-8E8B-D6A6-CAE5-5091DB3DDF8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810B60D-689B-52D3-64FE-56FE54D26A1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70F7A8C-E6BC-0C07-0678-1A4326DD3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589" y="1962144"/>
            <a:ext cx="6455412" cy="406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229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73CFB-0926-0E7D-0162-4397085397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865" y="2176780"/>
            <a:ext cx="2495550" cy="147828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1EEE8E-DC62-FF0B-9D7B-59DBB86958F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4594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439A22-20D3-3A50-F22A-B578C021A6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99" y="3613383"/>
            <a:ext cx="3361373" cy="176414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D2EA83-E100-FBBC-AFB4-CBB3DF426A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787" y="3698134"/>
            <a:ext cx="3361373" cy="1927923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436A1D7-224D-62ED-96A3-CE264DE6E36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13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45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660" y="252680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2656424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83AA02-12E6-35DB-3629-780B6B6C0143}"/>
                  </a:ext>
                </a:extLst>
              </p:cNvPr>
              <p:cNvSpPr txBox="1"/>
              <p:nvPr/>
            </p:nvSpPr>
            <p:spPr>
              <a:xfrm>
                <a:off x="558800" y="1830210"/>
                <a:ext cx="9880600" cy="1122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1800" dirty="0"/>
                  <a:t>Find the Odd and Even Signals for the Plot given below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)=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then, find the value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18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983AA02-12E6-35DB-3629-780B6B6C014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800" y="1830210"/>
                <a:ext cx="9880600" cy="1122743"/>
              </a:xfrm>
              <a:prstGeom prst="rect">
                <a:avLst/>
              </a:prstGeom>
              <a:blipFill>
                <a:blip r:embed="rId2"/>
                <a:stretch>
                  <a:fillRect l="-555" b="-70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669542-6DC7-422A-84A2-0C6E40E85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342" y="3050266"/>
            <a:ext cx="4169026" cy="2367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719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719684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73C520C-980C-4126-B6DE-1FD98A6B9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C9A2BA-2D81-49C3-8AE1-D8FF3E1B8A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9992" y="3203440"/>
            <a:ext cx="3156910" cy="1921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29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719684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73C520C-980C-4126-B6DE-1FD98A6B9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F94660-4127-49F6-B483-F40D5F97F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3" y="1523265"/>
            <a:ext cx="5699389" cy="19940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417AF0D-1DCB-4A9D-8764-7738E0FA3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445" y="3763623"/>
            <a:ext cx="2878127" cy="20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25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222368" y="1719684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6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73C520C-980C-4126-B6DE-1FD98A6B90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55" y="3271659"/>
            <a:ext cx="3142495" cy="17846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E7D117-695B-4881-BED8-1C61282E5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211" y="1508837"/>
            <a:ext cx="6829425" cy="16287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F21FA5F-886A-4C70-8F0B-4DE443A97E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5539" y="3429000"/>
            <a:ext cx="2696767" cy="197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4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/>
              <p:nvPr/>
            </p:nvSpPr>
            <p:spPr>
              <a:xfrm>
                <a:off x="222368" y="1719684"/>
                <a:ext cx="587363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Exercise 6</a:t>
                </a:r>
              </a:p>
              <a:p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)=</m:t>
                    </m:r>
                    <m:sSub>
                      <m:sSub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𝑜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then, find the value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𝑤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(−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719684"/>
                <a:ext cx="5873632" cy="707886"/>
              </a:xfrm>
              <a:prstGeom prst="rect">
                <a:avLst/>
              </a:prstGeom>
              <a:blipFill>
                <a:blip r:embed="rId2"/>
                <a:stretch>
                  <a:fillRect l="-1349" t="-6034" b="-120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21FA5F-886A-4C70-8F0B-4DE443A97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442" y="3075853"/>
            <a:ext cx="2696767" cy="19799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D9E11F-20A2-40C8-96F4-1E7449111F1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781" y="3220896"/>
            <a:ext cx="2220529" cy="1626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D63B932-509E-4EAE-ABE4-751670EECBF4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248" y="3045435"/>
            <a:ext cx="2376072" cy="18974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309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492</Words>
  <Application>Microsoft Office PowerPoint</Application>
  <PresentationFormat>Widescreen</PresentationFormat>
  <Paragraphs>130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27</vt:i4>
      </vt:variant>
    </vt:vector>
  </HeadingPairs>
  <TitlesOfParts>
    <vt:vector size="40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200_Title Page 3</vt:lpstr>
      <vt:lpstr>UWTSD 200_Subtitle 2</vt:lpstr>
      <vt:lpstr>UWTSD 200_Text 4</vt:lpstr>
      <vt:lpstr>UWTSD Logo only mono_top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2026-03-30T13:50:21Z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