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7" r:id="rId3"/>
    <p:sldId id="258" r:id="rId4"/>
    <p:sldId id="260" r:id="rId5"/>
    <p:sldId id="261" r:id="rId6"/>
    <p:sldId id="263" r:id="rId7"/>
    <p:sldId id="264" r:id="rId8"/>
    <p:sldId id="266"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1506BE-AE44-400F-B838-785DBE2FCAA5}" v="31" dt="2026-03-15T14:22:42.6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5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berforce Kasaga" userId="7edf3cdec91ec16d" providerId="LiveId" clId="{26BA6973-CCD5-4E17-B3A4-F3F35AA6EDF4}"/>
    <pc:docChg chg="undo custSel addSld delSld modSld sldOrd">
      <pc:chgData name="Wilberforce Kasaga" userId="7edf3cdec91ec16d" providerId="LiveId" clId="{26BA6973-CCD5-4E17-B3A4-F3F35AA6EDF4}" dt="2026-03-16T06:30:07.371" v="458" actId="20577"/>
      <pc:docMkLst>
        <pc:docMk/>
      </pc:docMkLst>
      <pc:sldChg chg="modSp">
        <pc:chgData name="Wilberforce Kasaga" userId="7edf3cdec91ec16d" providerId="LiveId" clId="{26BA6973-CCD5-4E17-B3A4-F3F35AA6EDF4}" dt="2026-03-15T12:19:12.948" v="294"/>
        <pc:sldMkLst>
          <pc:docMk/>
          <pc:sldMk cId="102427975" sldId="256"/>
        </pc:sldMkLst>
        <pc:spChg chg="mod">
          <ac:chgData name="Wilberforce Kasaga" userId="7edf3cdec91ec16d" providerId="LiveId" clId="{26BA6973-CCD5-4E17-B3A4-F3F35AA6EDF4}" dt="2026-03-15T12:19:12.948" v="294"/>
          <ac:spMkLst>
            <pc:docMk/>
            <pc:sldMk cId="102427975" sldId="256"/>
            <ac:spMk id="2" creationId="{E547F58F-E9B7-5C6F-7AE9-FE6B99F6883B}"/>
          </ac:spMkLst>
        </pc:spChg>
        <pc:spChg chg="mod">
          <ac:chgData name="Wilberforce Kasaga" userId="7edf3cdec91ec16d" providerId="LiveId" clId="{26BA6973-CCD5-4E17-B3A4-F3F35AA6EDF4}" dt="2026-03-15T12:19:12.948" v="294"/>
          <ac:spMkLst>
            <pc:docMk/>
            <pc:sldMk cId="102427975" sldId="256"/>
            <ac:spMk id="3" creationId="{178B961A-138B-8866-631A-99F785696D88}"/>
          </ac:spMkLst>
        </pc:spChg>
      </pc:sldChg>
      <pc:sldChg chg="addSp delSp modSp mod">
        <pc:chgData name="Wilberforce Kasaga" userId="7edf3cdec91ec16d" providerId="LiveId" clId="{26BA6973-CCD5-4E17-B3A4-F3F35AA6EDF4}" dt="2026-03-15T14:04:28.094" v="321" actId="20577"/>
        <pc:sldMkLst>
          <pc:docMk/>
          <pc:sldMk cId="987167977" sldId="257"/>
        </pc:sldMkLst>
        <pc:spChg chg="mod">
          <ac:chgData name="Wilberforce Kasaga" userId="7edf3cdec91ec16d" providerId="LiveId" clId="{26BA6973-CCD5-4E17-B3A4-F3F35AA6EDF4}" dt="2026-03-15T12:19:12.948" v="294"/>
          <ac:spMkLst>
            <pc:docMk/>
            <pc:sldMk cId="987167977" sldId="257"/>
            <ac:spMk id="2" creationId="{3B943A9F-C5C4-41F5-C75A-995D6AD05052}"/>
          </ac:spMkLst>
        </pc:spChg>
        <pc:spChg chg="mod">
          <ac:chgData name="Wilberforce Kasaga" userId="7edf3cdec91ec16d" providerId="LiveId" clId="{26BA6973-CCD5-4E17-B3A4-F3F35AA6EDF4}" dt="2026-03-15T14:04:28.094" v="321" actId="20577"/>
          <ac:spMkLst>
            <pc:docMk/>
            <pc:sldMk cId="987167977" sldId="257"/>
            <ac:spMk id="3" creationId="{FCB98068-8B34-8E7D-BAF9-B7D9A215D6FE}"/>
          </ac:spMkLst>
        </pc:spChg>
        <pc:spChg chg="add mod">
          <ac:chgData name="Wilberforce Kasaga" userId="7edf3cdec91ec16d" providerId="LiveId" clId="{26BA6973-CCD5-4E17-B3A4-F3F35AA6EDF4}" dt="2026-03-15T12:16:46.417" v="264" actId="6549"/>
          <ac:spMkLst>
            <pc:docMk/>
            <pc:sldMk cId="987167977" sldId="257"/>
            <ac:spMk id="4" creationId="{86DC97A0-3BB9-A451-686A-DC1F6D161E1E}"/>
          </ac:spMkLst>
        </pc:spChg>
        <pc:spChg chg="add del mod">
          <ac:chgData name="Wilberforce Kasaga" userId="7edf3cdec91ec16d" providerId="LiveId" clId="{26BA6973-CCD5-4E17-B3A4-F3F35AA6EDF4}" dt="2026-03-15T12:17:08.951" v="268" actId="478"/>
          <ac:spMkLst>
            <pc:docMk/>
            <pc:sldMk cId="987167977" sldId="257"/>
            <ac:spMk id="5" creationId="{1CE37EEA-27AE-0305-0808-5FBEEB70E54F}"/>
          </ac:spMkLst>
        </pc:spChg>
        <pc:spChg chg="add del mod">
          <ac:chgData name="Wilberforce Kasaga" userId="7edf3cdec91ec16d" providerId="LiveId" clId="{26BA6973-CCD5-4E17-B3A4-F3F35AA6EDF4}" dt="2026-03-15T12:17:28.234" v="287" actId="478"/>
          <ac:spMkLst>
            <pc:docMk/>
            <pc:sldMk cId="987167977" sldId="257"/>
            <ac:spMk id="6" creationId="{F892BEF6-60D2-FF15-8660-3D41CB2CC66F}"/>
          </ac:spMkLst>
        </pc:spChg>
        <pc:spChg chg="add del mod">
          <ac:chgData name="Wilberforce Kasaga" userId="7edf3cdec91ec16d" providerId="LiveId" clId="{26BA6973-CCD5-4E17-B3A4-F3F35AA6EDF4}" dt="2026-03-15T12:17:26.217" v="286" actId="478"/>
          <ac:spMkLst>
            <pc:docMk/>
            <pc:sldMk cId="987167977" sldId="257"/>
            <ac:spMk id="7" creationId="{93500CBC-29E0-DE9B-3AF7-FA5F4820F695}"/>
          </ac:spMkLst>
        </pc:spChg>
        <pc:spChg chg="add del mod">
          <ac:chgData name="Wilberforce Kasaga" userId="7edf3cdec91ec16d" providerId="LiveId" clId="{26BA6973-CCD5-4E17-B3A4-F3F35AA6EDF4}" dt="2026-03-15T12:17:13.247" v="270" actId="478"/>
          <ac:spMkLst>
            <pc:docMk/>
            <pc:sldMk cId="987167977" sldId="257"/>
            <ac:spMk id="8" creationId="{366F258F-09D6-3775-0BC1-7FEB8A785D7B}"/>
          </ac:spMkLst>
        </pc:spChg>
      </pc:sldChg>
      <pc:sldChg chg="modSp mod">
        <pc:chgData name="Wilberforce Kasaga" userId="7edf3cdec91ec16d" providerId="LiveId" clId="{26BA6973-CCD5-4E17-B3A4-F3F35AA6EDF4}" dt="2026-03-16T06:30:07.371" v="458" actId="20577"/>
        <pc:sldMkLst>
          <pc:docMk/>
          <pc:sldMk cId="416357354" sldId="258"/>
        </pc:sldMkLst>
        <pc:spChg chg="mod">
          <ac:chgData name="Wilberforce Kasaga" userId="7edf3cdec91ec16d" providerId="LiveId" clId="{26BA6973-CCD5-4E17-B3A4-F3F35AA6EDF4}" dt="2026-03-15T12:19:12.948" v="294"/>
          <ac:spMkLst>
            <pc:docMk/>
            <pc:sldMk cId="416357354" sldId="258"/>
            <ac:spMk id="2" creationId="{2DA7866D-9A63-F5F1-401C-3EF44462C521}"/>
          </ac:spMkLst>
        </pc:spChg>
        <pc:spChg chg="mod">
          <ac:chgData name="Wilberforce Kasaga" userId="7edf3cdec91ec16d" providerId="LiveId" clId="{26BA6973-CCD5-4E17-B3A4-F3F35AA6EDF4}" dt="2026-03-16T06:30:07.371" v="458" actId="20577"/>
          <ac:spMkLst>
            <pc:docMk/>
            <pc:sldMk cId="416357354" sldId="258"/>
            <ac:spMk id="3" creationId="{215DD8FD-8BA0-BF9B-A294-007FF5BF16F4}"/>
          </ac:spMkLst>
        </pc:spChg>
      </pc:sldChg>
      <pc:sldChg chg="addSp modSp mod">
        <pc:chgData name="Wilberforce Kasaga" userId="7edf3cdec91ec16d" providerId="LiveId" clId="{26BA6973-CCD5-4E17-B3A4-F3F35AA6EDF4}" dt="2026-03-15T12:19:12.948" v="294"/>
        <pc:sldMkLst>
          <pc:docMk/>
          <pc:sldMk cId="1078634757" sldId="260"/>
        </pc:sldMkLst>
        <pc:spChg chg="mod">
          <ac:chgData name="Wilberforce Kasaga" userId="7edf3cdec91ec16d" providerId="LiveId" clId="{26BA6973-CCD5-4E17-B3A4-F3F35AA6EDF4}" dt="2026-03-15T12:19:12.948" v="294"/>
          <ac:spMkLst>
            <pc:docMk/>
            <pc:sldMk cId="1078634757" sldId="260"/>
            <ac:spMk id="2" creationId="{2C5E56D6-62AE-C0C2-4447-B7863D986269}"/>
          </ac:spMkLst>
        </pc:spChg>
        <pc:spChg chg="mod">
          <ac:chgData name="Wilberforce Kasaga" userId="7edf3cdec91ec16d" providerId="LiveId" clId="{26BA6973-CCD5-4E17-B3A4-F3F35AA6EDF4}" dt="2026-03-15T12:19:12.948" v="294"/>
          <ac:spMkLst>
            <pc:docMk/>
            <pc:sldMk cId="1078634757" sldId="260"/>
            <ac:spMk id="3" creationId="{A303FBC0-1541-EC82-07BF-0CFCF381B9FF}"/>
          </ac:spMkLst>
        </pc:spChg>
        <pc:spChg chg="add">
          <ac:chgData name="Wilberforce Kasaga" userId="7edf3cdec91ec16d" providerId="LiveId" clId="{26BA6973-CCD5-4E17-B3A4-F3F35AA6EDF4}" dt="2026-03-15T12:13:12.832" v="224"/>
          <ac:spMkLst>
            <pc:docMk/>
            <pc:sldMk cId="1078634757" sldId="260"/>
            <ac:spMk id="4" creationId="{FEC82AD4-8725-A045-26B6-8BFC9B5686F1}"/>
          </ac:spMkLst>
        </pc:spChg>
      </pc:sldChg>
      <pc:sldChg chg="modSp mod">
        <pc:chgData name="Wilberforce Kasaga" userId="7edf3cdec91ec16d" providerId="LiveId" clId="{26BA6973-CCD5-4E17-B3A4-F3F35AA6EDF4}" dt="2026-03-15T14:08:54.151" v="325" actId="20577"/>
        <pc:sldMkLst>
          <pc:docMk/>
          <pc:sldMk cId="1658975610" sldId="261"/>
        </pc:sldMkLst>
        <pc:spChg chg="mod">
          <ac:chgData name="Wilberforce Kasaga" userId="7edf3cdec91ec16d" providerId="LiveId" clId="{26BA6973-CCD5-4E17-B3A4-F3F35AA6EDF4}" dt="2026-03-15T12:19:12.948" v="294"/>
          <ac:spMkLst>
            <pc:docMk/>
            <pc:sldMk cId="1658975610" sldId="261"/>
            <ac:spMk id="2" creationId="{E9AA8FD1-9CF6-3298-0A12-860796E12BCE}"/>
          </ac:spMkLst>
        </pc:spChg>
        <pc:spChg chg="mod">
          <ac:chgData name="Wilberforce Kasaga" userId="7edf3cdec91ec16d" providerId="LiveId" clId="{26BA6973-CCD5-4E17-B3A4-F3F35AA6EDF4}" dt="2026-03-15T14:08:54.151" v="325" actId="20577"/>
          <ac:spMkLst>
            <pc:docMk/>
            <pc:sldMk cId="1658975610" sldId="261"/>
            <ac:spMk id="3" creationId="{6C99EA65-B61D-4E71-AE39-0F61B3CF9B5A}"/>
          </ac:spMkLst>
        </pc:spChg>
      </pc:sldChg>
      <pc:sldChg chg="modSp">
        <pc:chgData name="Wilberforce Kasaga" userId="7edf3cdec91ec16d" providerId="LiveId" clId="{26BA6973-CCD5-4E17-B3A4-F3F35AA6EDF4}" dt="2026-03-15T12:19:12.948" v="294"/>
        <pc:sldMkLst>
          <pc:docMk/>
          <pc:sldMk cId="2675263177" sldId="263"/>
        </pc:sldMkLst>
        <pc:spChg chg="mod">
          <ac:chgData name="Wilberforce Kasaga" userId="7edf3cdec91ec16d" providerId="LiveId" clId="{26BA6973-CCD5-4E17-B3A4-F3F35AA6EDF4}" dt="2026-03-15T12:19:12.948" v="294"/>
          <ac:spMkLst>
            <pc:docMk/>
            <pc:sldMk cId="2675263177" sldId="263"/>
            <ac:spMk id="2" creationId="{86A15634-3E79-DC1C-A359-9537817DAEEA}"/>
          </ac:spMkLst>
        </pc:spChg>
        <pc:spChg chg="mod">
          <ac:chgData name="Wilberforce Kasaga" userId="7edf3cdec91ec16d" providerId="LiveId" clId="{26BA6973-CCD5-4E17-B3A4-F3F35AA6EDF4}" dt="2026-03-15T12:19:12.948" v="294"/>
          <ac:spMkLst>
            <pc:docMk/>
            <pc:sldMk cId="2675263177" sldId="263"/>
            <ac:spMk id="3" creationId="{01D7DE93-DC1D-055D-A8E7-B1FF925BD31E}"/>
          </ac:spMkLst>
        </pc:spChg>
      </pc:sldChg>
      <pc:sldChg chg="modSp">
        <pc:chgData name="Wilberforce Kasaga" userId="7edf3cdec91ec16d" providerId="LiveId" clId="{26BA6973-CCD5-4E17-B3A4-F3F35AA6EDF4}" dt="2026-03-15T12:19:12.948" v="294"/>
        <pc:sldMkLst>
          <pc:docMk/>
          <pc:sldMk cId="1541367658" sldId="264"/>
        </pc:sldMkLst>
        <pc:spChg chg="mod">
          <ac:chgData name="Wilberforce Kasaga" userId="7edf3cdec91ec16d" providerId="LiveId" clId="{26BA6973-CCD5-4E17-B3A4-F3F35AA6EDF4}" dt="2026-03-15T12:19:12.948" v="294"/>
          <ac:spMkLst>
            <pc:docMk/>
            <pc:sldMk cId="1541367658" sldId="264"/>
            <ac:spMk id="2" creationId="{DD5566FA-E7D7-205A-AB60-12463AAA4D59}"/>
          </ac:spMkLst>
        </pc:spChg>
        <pc:spChg chg="mod">
          <ac:chgData name="Wilberforce Kasaga" userId="7edf3cdec91ec16d" providerId="LiveId" clId="{26BA6973-CCD5-4E17-B3A4-F3F35AA6EDF4}" dt="2026-03-15T12:19:12.948" v="294"/>
          <ac:spMkLst>
            <pc:docMk/>
            <pc:sldMk cId="1541367658" sldId="264"/>
            <ac:spMk id="3" creationId="{2A4724F5-876C-AEF9-2EEF-016D86FB4B4F}"/>
          </ac:spMkLst>
        </pc:spChg>
      </pc:sldChg>
      <pc:sldChg chg="addSp delSp modSp new del mod setBg delDesignElem">
        <pc:chgData name="Wilberforce Kasaga" userId="7edf3cdec91ec16d" providerId="LiveId" clId="{26BA6973-CCD5-4E17-B3A4-F3F35AA6EDF4}" dt="2026-03-15T12:18:25.058" v="290" actId="2696"/>
        <pc:sldMkLst>
          <pc:docMk/>
          <pc:sldMk cId="2040248974" sldId="265"/>
        </pc:sldMkLst>
        <pc:spChg chg="mod">
          <ac:chgData name="Wilberforce Kasaga" userId="7edf3cdec91ec16d" providerId="LiveId" clId="{26BA6973-CCD5-4E17-B3A4-F3F35AA6EDF4}" dt="2026-03-15T10:19:00.993" v="89" actId="26606"/>
          <ac:spMkLst>
            <pc:docMk/>
            <pc:sldMk cId="2040248974" sldId="265"/>
            <ac:spMk id="2" creationId="{3F960F70-669A-956C-CE01-5B9BF8905B2B}"/>
          </ac:spMkLst>
        </pc:spChg>
        <pc:spChg chg="del mod">
          <ac:chgData name="Wilberforce Kasaga" userId="7edf3cdec91ec16d" providerId="LiveId" clId="{26BA6973-CCD5-4E17-B3A4-F3F35AA6EDF4}" dt="2026-03-15T10:19:00.993" v="89" actId="26606"/>
          <ac:spMkLst>
            <pc:docMk/>
            <pc:sldMk cId="2040248974" sldId="265"/>
            <ac:spMk id="3" creationId="{6AA41651-6440-6CE9-B474-223DE214EF36}"/>
          </ac:spMkLst>
        </pc:spChg>
        <pc:spChg chg="add del">
          <ac:chgData name="Wilberforce Kasaga" userId="7edf3cdec91ec16d" providerId="LiveId" clId="{26BA6973-CCD5-4E17-B3A4-F3F35AA6EDF4}" dt="2026-03-15T10:25:04.798" v="91"/>
          <ac:spMkLst>
            <pc:docMk/>
            <pc:sldMk cId="2040248974" sldId="265"/>
            <ac:spMk id="9" creationId="{655AE6B0-AC9E-4167-806F-E9DB135FC46B}"/>
          </ac:spMkLst>
        </pc:spChg>
        <pc:spChg chg="add del">
          <ac:chgData name="Wilberforce Kasaga" userId="7edf3cdec91ec16d" providerId="LiveId" clId="{26BA6973-CCD5-4E17-B3A4-F3F35AA6EDF4}" dt="2026-03-15T10:25:04.798" v="91"/>
          <ac:spMkLst>
            <pc:docMk/>
            <pc:sldMk cId="2040248974" sldId="265"/>
            <ac:spMk id="22" creationId="{87BD1F4E-A66D-4C06-86DA-8D56CA7A3B41}"/>
          </ac:spMkLst>
        </pc:spChg>
        <pc:grpChg chg="add del">
          <ac:chgData name="Wilberforce Kasaga" userId="7edf3cdec91ec16d" providerId="LiveId" clId="{26BA6973-CCD5-4E17-B3A4-F3F35AA6EDF4}" dt="2026-03-15T10:25:04.798" v="91"/>
          <ac:grpSpMkLst>
            <pc:docMk/>
            <pc:sldMk cId="2040248974" sldId="265"/>
            <ac:grpSpMk id="11" creationId="{3523416A-383B-4FDC-B4C9-D8EDDFE9C043}"/>
          </ac:grpSpMkLst>
        </pc:grpChg>
        <pc:graphicFrameChg chg="add modGraphic">
          <ac:chgData name="Wilberforce Kasaga" userId="7edf3cdec91ec16d" providerId="LiveId" clId="{26BA6973-CCD5-4E17-B3A4-F3F35AA6EDF4}" dt="2026-03-15T10:26:20.713" v="93" actId="20577"/>
          <ac:graphicFrameMkLst>
            <pc:docMk/>
            <pc:sldMk cId="2040248974" sldId="265"/>
            <ac:graphicFrameMk id="5" creationId="{C9E300DA-244A-9B86-E586-6CB14DE94D64}"/>
          </ac:graphicFrameMkLst>
        </pc:graphicFrameChg>
      </pc:sldChg>
      <pc:sldChg chg="addSp delSp modSp new mod ord setBg setClrOvrMap delDesignElem">
        <pc:chgData name="Wilberforce Kasaga" userId="7edf3cdec91ec16d" providerId="LiveId" clId="{26BA6973-CCD5-4E17-B3A4-F3F35AA6EDF4}" dt="2026-03-15T14:24:15.846" v="457" actId="20577"/>
        <pc:sldMkLst>
          <pc:docMk/>
          <pc:sldMk cId="2147476546" sldId="266"/>
        </pc:sldMkLst>
        <pc:spChg chg="mod">
          <ac:chgData name="Wilberforce Kasaga" userId="7edf3cdec91ec16d" providerId="LiveId" clId="{26BA6973-CCD5-4E17-B3A4-F3F35AA6EDF4}" dt="2026-03-15T12:19:20.130" v="295" actId="26606"/>
          <ac:spMkLst>
            <pc:docMk/>
            <pc:sldMk cId="2147476546" sldId="266"/>
            <ac:spMk id="2" creationId="{C2259BE0-D383-2D0C-AC46-8D4484580E20}"/>
          </ac:spMkLst>
        </pc:spChg>
        <pc:spChg chg="del">
          <ac:chgData name="Wilberforce Kasaga" userId="7edf3cdec91ec16d" providerId="LiveId" clId="{26BA6973-CCD5-4E17-B3A4-F3F35AA6EDF4}" dt="2026-03-15T12:15:10.946" v="262"/>
          <ac:spMkLst>
            <pc:docMk/>
            <pc:sldMk cId="2147476546" sldId="266"/>
            <ac:spMk id="3" creationId="{66B46E51-6B7F-A9C4-77BF-B43371FD3C10}"/>
          </ac:spMkLst>
        </pc:spChg>
        <pc:spChg chg="add mod">
          <ac:chgData name="Wilberforce Kasaga" userId="7edf3cdec91ec16d" providerId="LiveId" clId="{26BA6973-CCD5-4E17-B3A4-F3F35AA6EDF4}" dt="2026-03-15T14:24:15.846" v="457" actId="20577"/>
          <ac:spMkLst>
            <pc:docMk/>
            <pc:sldMk cId="2147476546" sldId="266"/>
            <ac:spMk id="4" creationId="{0D2C03F1-8D13-E9F0-F397-6EE2698D0B58}"/>
          </ac:spMkLst>
        </pc:spChg>
        <pc:spChg chg="add del">
          <ac:chgData name="Wilberforce Kasaga" userId="7edf3cdec91ec16d" providerId="LiveId" clId="{26BA6973-CCD5-4E17-B3A4-F3F35AA6EDF4}" dt="2026-03-15T12:18:40.313" v="292"/>
          <ac:spMkLst>
            <pc:docMk/>
            <pc:sldMk cId="2147476546" sldId="266"/>
            <ac:spMk id="9" creationId="{86C16C40-7C29-4ACC-B851-7E08E459B596}"/>
          </ac:spMkLst>
        </pc:spChg>
        <pc:grpChg chg="add del">
          <ac:chgData name="Wilberforce Kasaga" userId="7edf3cdec91ec16d" providerId="LiveId" clId="{26BA6973-CCD5-4E17-B3A4-F3F35AA6EDF4}" dt="2026-03-15T12:18:40.313" v="292"/>
          <ac:grpSpMkLst>
            <pc:docMk/>
            <pc:sldMk cId="2147476546" sldId="266"/>
            <ac:grpSpMk id="11" creationId="{CDD733AE-DD5E-4C77-8BCD-72BF12A06BB1}"/>
          </ac:grpSpMkLst>
        </pc:grpChg>
        <pc:cxnChg chg="add">
          <ac:chgData name="Wilberforce Kasaga" userId="7edf3cdec91ec16d" providerId="LiveId" clId="{26BA6973-CCD5-4E17-B3A4-F3F35AA6EDF4}" dt="2026-03-15T12:19:20.130" v="295" actId="26606"/>
          <ac:cxnSpMkLst>
            <pc:docMk/>
            <pc:sldMk cId="2147476546" sldId="266"/>
            <ac:cxnSpMk id="6" creationId="{0B5F7E3B-C5F1-40E0-A491-558BAFBC1127}"/>
          </ac:cxnSpMkLst>
        </pc:cxnChg>
      </pc:sldChg>
      <pc:sldChg chg="addSp delSp modSp new del mod">
        <pc:chgData name="Wilberforce Kasaga" userId="7edf3cdec91ec16d" providerId="LiveId" clId="{26BA6973-CCD5-4E17-B3A4-F3F35AA6EDF4}" dt="2026-03-15T12:15:03.020" v="260" actId="2696"/>
        <pc:sldMkLst>
          <pc:docMk/>
          <pc:sldMk cId="2653559777" sldId="266"/>
        </pc:sldMkLst>
        <pc:spChg chg="del">
          <ac:chgData name="Wilberforce Kasaga" userId="7edf3cdec91ec16d" providerId="LiveId" clId="{26BA6973-CCD5-4E17-B3A4-F3F35AA6EDF4}" dt="2026-03-15T12:14:37.022" v="252"/>
          <ac:spMkLst>
            <pc:docMk/>
            <pc:sldMk cId="2653559777" sldId="266"/>
            <ac:spMk id="3" creationId="{63AC5F85-D725-CD0D-4D4D-085A2C9B40B2}"/>
          </ac:spMkLst>
        </pc:spChg>
        <pc:spChg chg="add mod">
          <ac:chgData name="Wilberforce Kasaga" userId="7edf3cdec91ec16d" providerId="LiveId" clId="{26BA6973-CCD5-4E17-B3A4-F3F35AA6EDF4}" dt="2026-03-15T12:14:57.593" v="259" actId="20577"/>
          <ac:spMkLst>
            <pc:docMk/>
            <pc:sldMk cId="2653559777" sldId="266"/>
            <ac:spMk id="4" creationId="{C5EAE598-E2E4-E851-719C-FC62AEAFAD81}"/>
          </ac:spMkLst>
        </pc:spChg>
        <pc:spChg chg="add">
          <ac:chgData name="Wilberforce Kasaga" userId="7edf3cdec91ec16d" providerId="LiveId" clId="{26BA6973-CCD5-4E17-B3A4-F3F35AA6EDF4}" dt="2026-03-15T12:14:42.498" v="253"/>
          <ac:spMkLst>
            <pc:docMk/>
            <pc:sldMk cId="2653559777" sldId="266"/>
            <ac:spMk id="5" creationId="{0BE7B691-85CD-AFD3-EEDD-A2F29DE43216}"/>
          </ac:spMkLst>
        </pc:spChg>
      </pc:sldChg>
      <pc:sldChg chg="addSp delSp modSp new del mod">
        <pc:chgData name="Wilberforce Kasaga" userId="7edf3cdec91ec16d" providerId="LiveId" clId="{26BA6973-CCD5-4E17-B3A4-F3F35AA6EDF4}" dt="2026-03-15T12:10:29.566" v="219" actId="680"/>
        <pc:sldMkLst>
          <pc:docMk/>
          <pc:sldMk cId="4113967560" sldId="266"/>
        </pc:sldMkLst>
        <pc:spChg chg="add del">
          <ac:chgData name="Wilberforce Kasaga" userId="7edf3cdec91ec16d" providerId="LiveId" clId="{26BA6973-CCD5-4E17-B3A4-F3F35AA6EDF4}" dt="2026-03-15T12:10:28.809" v="218"/>
          <ac:spMkLst>
            <pc:docMk/>
            <pc:sldMk cId="4113967560" sldId="266"/>
            <ac:spMk id="3" creationId="{7DEF2F47-1572-ECB0-D53D-D4E16F4C682E}"/>
          </ac:spMkLst>
        </pc:spChg>
        <pc:spChg chg="add mod">
          <ac:chgData name="Wilberforce Kasaga" userId="7edf3cdec91ec16d" providerId="LiveId" clId="{26BA6973-CCD5-4E17-B3A4-F3F35AA6EDF4}" dt="2026-03-15T12:10:28.809" v="218"/>
          <ac:spMkLst>
            <pc:docMk/>
            <pc:sldMk cId="4113967560" sldId="266"/>
            <ac:spMk id="4" creationId="{FA1D9404-0AC9-F963-AF06-DD7722B6FCB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3168908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477167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1652237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66D1E5-83B5-4253-B122-C6B75D9B3FE2}"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2282469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66D1E5-83B5-4253-B122-C6B75D9B3FE2}"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2068338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66D1E5-83B5-4253-B122-C6B75D9B3FE2}"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3523912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66D1E5-83B5-4253-B122-C6B75D9B3FE2}"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1386627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66D1E5-83B5-4253-B122-C6B75D9B3FE2}"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2333752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66D1E5-83B5-4253-B122-C6B75D9B3FE2}"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35885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2454437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91124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3315004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9897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5172473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1750029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66D1E5-83B5-4253-B122-C6B75D9B3FE2}"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CAD4D-466D-421B-B82A-E6AF3F322AB6}" type="slidenum">
              <a:rPr lang="en-GB" smtClean="0"/>
              <a:t>‹#›</a:t>
            </a:fld>
            <a:endParaRPr lang="en-GB"/>
          </a:p>
        </p:txBody>
      </p:sp>
    </p:spTree>
    <p:extLst>
      <p:ext uri="{BB962C8B-B14F-4D97-AF65-F5344CB8AC3E}">
        <p14:creationId xmlns:p14="http://schemas.microsoft.com/office/powerpoint/2010/main" val="430540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E66D1E5-83B5-4253-B122-C6B75D9B3FE2}" type="datetimeFigureOut">
              <a:rPr lang="en-GB" smtClean="0"/>
              <a:t>15/03/2026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3CAD4D-466D-421B-B82A-E6AF3F322AB6}" type="slidenum">
              <a:rPr lang="en-GB" smtClean="0"/>
              <a:t>‹#›</a:t>
            </a:fld>
            <a:endParaRPr lang="en-GB"/>
          </a:p>
        </p:txBody>
      </p:sp>
    </p:spTree>
    <p:extLst>
      <p:ext uri="{BB962C8B-B14F-4D97-AF65-F5344CB8AC3E}">
        <p14:creationId xmlns:p14="http://schemas.microsoft.com/office/powerpoint/2010/main" val="297576383"/>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socialworker.england,uk/" TargetMode="External"/><Relationship Id="rId2" Type="http://schemas.openxmlformats.org/officeDocument/2006/relationships/hyperlink" Target="http://www.healthcareers.nhs.uk/" TargetMode="External"/><Relationship Id="rId1" Type="http://schemas.openxmlformats.org/officeDocument/2006/relationships/slideLayout" Target="../slideLayouts/slideLayout2.xml"/><Relationship Id="rId4" Type="http://schemas.openxmlformats.org/officeDocument/2006/relationships/hyperlink" Target="http://www.clinicalsupport-staff/socail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7F58F-E9B7-5C6F-7AE9-FE6B99F6883B}"/>
              </a:ext>
            </a:extLst>
          </p:cNvPr>
          <p:cNvSpPr>
            <a:spLocks noGrp="1"/>
          </p:cNvSpPr>
          <p:nvPr>
            <p:ph type="ctrTitle"/>
          </p:nvPr>
        </p:nvSpPr>
        <p:spPr/>
        <p:txBody>
          <a:bodyPr>
            <a:normAutofit fontScale="90000"/>
          </a:bodyPr>
          <a:lstStyle/>
          <a:p>
            <a:r>
              <a:rPr lang="en-GB" dirty="0" err="1"/>
              <a:t>Wiberforce</a:t>
            </a:r>
            <a:r>
              <a:rPr lang="en-GB" dirty="0"/>
              <a:t> </a:t>
            </a:r>
            <a:r>
              <a:rPr lang="en-GB" dirty="0" err="1"/>
              <a:t>kasaga</a:t>
            </a:r>
            <a:br>
              <a:rPr lang="en-GB" dirty="0"/>
            </a:br>
            <a:r>
              <a:rPr lang="en-GB" dirty="0"/>
              <a:t>cert He skills and employability:</a:t>
            </a:r>
            <a:br>
              <a:rPr lang="en-GB" dirty="0"/>
            </a:br>
            <a:r>
              <a:rPr lang="en-GB" dirty="0"/>
              <a:t>student id:2532075</a:t>
            </a:r>
          </a:p>
        </p:txBody>
      </p:sp>
      <p:sp>
        <p:nvSpPr>
          <p:cNvPr id="3" name="Subtitle 2">
            <a:extLst>
              <a:ext uri="{FF2B5EF4-FFF2-40B4-BE49-F238E27FC236}">
                <a16:creationId xmlns:a16="http://schemas.microsoft.com/office/drawing/2014/main" id="{178B961A-138B-8866-631A-99F785696D88}"/>
              </a:ext>
            </a:extLst>
          </p:cNvPr>
          <p:cNvSpPr>
            <a:spLocks noGrp="1"/>
          </p:cNvSpPr>
          <p:nvPr>
            <p:ph type="subTitle" idx="1"/>
          </p:nvPr>
        </p:nvSpPr>
        <p:spPr/>
        <p:txBody>
          <a:bodyPr/>
          <a:lstStyle/>
          <a:p>
            <a:endParaRPr lang="en-GB" dirty="0"/>
          </a:p>
          <a:p>
            <a:endParaRPr lang="en-GB" dirty="0"/>
          </a:p>
        </p:txBody>
      </p:sp>
    </p:spTree>
    <p:extLst>
      <p:ext uri="{BB962C8B-B14F-4D97-AF65-F5344CB8AC3E}">
        <p14:creationId xmlns:p14="http://schemas.microsoft.com/office/powerpoint/2010/main" val="102427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43A9F-C5C4-41F5-C75A-995D6AD05052}"/>
              </a:ext>
            </a:extLst>
          </p:cNvPr>
          <p:cNvSpPr>
            <a:spLocks noGrp="1"/>
          </p:cNvSpPr>
          <p:nvPr>
            <p:ph type="title"/>
          </p:nvPr>
        </p:nvSpPr>
        <p:spPr/>
        <p:txBody>
          <a:bodyPr/>
          <a:lstStyle/>
          <a:p>
            <a:r>
              <a:rPr lang="en-GB" dirty="0"/>
              <a:t>My chosen role and why </a:t>
            </a:r>
          </a:p>
        </p:txBody>
      </p:sp>
      <p:sp>
        <p:nvSpPr>
          <p:cNvPr id="3" name="Content Placeholder 2">
            <a:extLst>
              <a:ext uri="{FF2B5EF4-FFF2-40B4-BE49-F238E27FC236}">
                <a16:creationId xmlns:a16="http://schemas.microsoft.com/office/drawing/2014/main" id="{FCB98068-8B34-8E7D-BAF9-B7D9A215D6FE}"/>
              </a:ext>
            </a:extLst>
          </p:cNvPr>
          <p:cNvSpPr>
            <a:spLocks noGrp="1"/>
          </p:cNvSpPr>
          <p:nvPr>
            <p:ph idx="1"/>
          </p:nvPr>
        </p:nvSpPr>
        <p:spPr/>
        <p:txBody>
          <a:bodyPr>
            <a:normAutofit/>
          </a:bodyPr>
          <a:lstStyle/>
          <a:p>
            <a:r>
              <a:rPr lang="en-GB" sz="1600" dirty="0"/>
              <a:t>My chosen job role is to be a Social worker.</a:t>
            </a:r>
          </a:p>
          <a:p>
            <a:r>
              <a:rPr lang="en-GB" sz="1600" dirty="0"/>
              <a:t>Who is a social Worker?.</a:t>
            </a:r>
          </a:p>
          <a:p>
            <a:r>
              <a:rPr lang="en-GB" sz="1600" dirty="0"/>
              <a:t>A Social worker is a registered health professional trained to work with communities and support vulnerable individuals to improve theirs lives and overcome challenges for effect social change (BASW,2025)</a:t>
            </a:r>
          </a:p>
          <a:p>
            <a:r>
              <a:rPr lang="en-GB" sz="1600" dirty="0"/>
              <a:t> I chosen the role because I love and am very interested in helping people with difficulties. I have been always interested in helping people with different problems and so working as a social worker is a profession which can help me achieve my goal: The role combines various skills like problem- solving , empathy(be ready to help) and communication(advocacy) in general which skills I can work on and develop in the future.</a:t>
            </a:r>
          </a:p>
          <a:p>
            <a:pPr marL="0" indent="0">
              <a:buNone/>
            </a:pPr>
            <a:endParaRPr lang="en-GB" sz="1600" dirty="0"/>
          </a:p>
          <a:p>
            <a:endParaRPr lang="en-GB" sz="1600" dirty="0"/>
          </a:p>
          <a:p>
            <a:endParaRPr lang="en-GB" dirty="0"/>
          </a:p>
        </p:txBody>
      </p:sp>
      <p:sp>
        <p:nvSpPr>
          <p:cNvPr id="4" name="Rectangle 1">
            <a:extLst>
              <a:ext uri="{FF2B5EF4-FFF2-40B4-BE49-F238E27FC236}">
                <a16:creationId xmlns:a16="http://schemas.microsoft.com/office/drawing/2014/main" id="{86DC97A0-3BB9-A451-686A-DC1F6D161E1E}"/>
              </a:ext>
            </a:extLst>
          </p:cNvPr>
          <p:cNvSpPr>
            <a:spLocks noChangeArrowheads="1"/>
          </p:cNvSpPr>
          <p:nvPr/>
        </p:nvSpPr>
        <p:spPr bwMode="auto">
          <a:xfrm>
            <a:off x="0" y="-138499"/>
            <a:ext cx="2359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87167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7866D-9A63-F5F1-401C-3EF44462C521}"/>
              </a:ext>
            </a:extLst>
          </p:cNvPr>
          <p:cNvSpPr>
            <a:spLocks noGrp="1"/>
          </p:cNvSpPr>
          <p:nvPr>
            <p:ph type="title"/>
          </p:nvPr>
        </p:nvSpPr>
        <p:spPr/>
        <p:txBody>
          <a:bodyPr/>
          <a:lstStyle/>
          <a:p>
            <a:r>
              <a:rPr lang="en-GB" dirty="0"/>
              <a:t>How </a:t>
            </a:r>
            <a:r>
              <a:rPr lang="en-GB"/>
              <a:t>I did </a:t>
            </a:r>
            <a:r>
              <a:rPr lang="en-GB" dirty="0"/>
              <a:t>my research</a:t>
            </a:r>
          </a:p>
        </p:txBody>
      </p:sp>
      <p:sp>
        <p:nvSpPr>
          <p:cNvPr id="3" name="Content Placeholder 2">
            <a:extLst>
              <a:ext uri="{FF2B5EF4-FFF2-40B4-BE49-F238E27FC236}">
                <a16:creationId xmlns:a16="http://schemas.microsoft.com/office/drawing/2014/main" id="{215DD8FD-8BA0-BF9B-A294-007FF5BF16F4}"/>
              </a:ext>
            </a:extLst>
          </p:cNvPr>
          <p:cNvSpPr>
            <a:spLocks noGrp="1"/>
          </p:cNvSpPr>
          <p:nvPr>
            <p:ph idx="1"/>
          </p:nvPr>
        </p:nvSpPr>
        <p:spPr/>
        <p:txBody>
          <a:bodyPr>
            <a:normAutofit/>
          </a:bodyPr>
          <a:lstStyle/>
          <a:p>
            <a:r>
              <a:rPr lang="en-GB" dirty="0"/>
              <a:t>How I began my research was by looking at various academic webpages and reliable sources. </a:t>
            </a:r>
          </a:p>
          <a:p>
            <a:r>
              <a:rPr lang="en-GB" dirty="0"/>
              <a:t>I used: the NHS web page because this site has all the Health information I would need in my research.</a:t>
            </a:r>
          </a:p>
          <a:p>
            <a:r>
              <a:rPr lang="en-GB" dirty="0"/>
              <a:t>I also used Nice web page to dig more about the job role. </a:t>
            </a:r>
          </a:p>
          <a:p>
            <a:r>
              <a:rPr lang="en-GB" dirty="0"/>
              <a:t>Google scholar is another website I used to get information about social work practising and different challenges facing the industry.</a:t>
            </a:r>
          </a:p>
          <a:p>
            <a:r>
              <a:rPr lang="en-GB" dirty="0"/>
              <a:t>Finally, I used the British association of social workers (BASW) website for professional standards, where I found out that Social workers earn </a:t>
            </a:r>
            <a:r>
              <a:rPr lang="en-GB"/>
              <a:t>approximately 37’000 </a:t>
            </a:r>
            <a:r>
              <a:rPr lang="en-GB" dirty="0"/>
              <a:t>to 42,618 grand depending on the experience', skills and the local authority you work for and the location.</a:t>
            </a:r>
          </a:p>
          <a:p>
            <a:endParaRPr lang="en-GB" dirty="0"/>
          </a:p>
          <a:p>
            <a:endParaRPr lang="en-GB" dirty="0"/>
          </a:p>
        </p:txBody>
      </p:sp>
    </p:spTree>
    <p:extLst>
      <p:ext uri="{BB962C8B-B14F-4D97-AF65-F5344CB8AC3E}">
        <p14:creationId xmlns:p14="http://schemas.microsoft.com/office/powerpoint/2010/main" val="416357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56D6-62AE-C0C2-4447-B7863D986269}"/>
              </a:ext>
            </a:extLst>
          </p:cNvPr>
          <p:cNvSpPr>
            <a:spLocks noGrp="1"/>
          </p:cNvSpPr>
          <p:nvPr>
            <p:ph type="title"/>
          </p:nvPr>
        </p:nvSpPr>
        <p:spPr/>
        <p:txBody>
          <a:bodyPr/>
          <a:lstStyle/>
          <a:p>
            <a:r>
              <a:rPr lang="en-GB" dirty="0"/>
              <a:t>KEY WORDS USED</a:t>
            </a:r>
          </a:p>
        </p:txBody>
      </p:sp>
      <p:sp>
        <p:nvSpPr>
          <p:cNvPr id="3" name="Content Placeholder 2">
            <a:extLst>
              <a:ext uri="{FF2B5EF4-FFF2-40B4-BE49-F238E27FC236}">
                <a16:creationId xmlns:a16="http://schemas.microsoft.com/office/drawing/2014/main" id="{A303FBC0-1541-EC82-07BF-0CFCF381B9FF}"/>
              </a:ext>
            </a:extLst>
          </p:cNvPr>
          <p:cNvSpPr>
            <a:spLocks noGrp="1"/>
          </p:cNvSpPr>
          <p:nvPr>
            <p:ph idx="1"/>
          </p:nvPr>
        </p:nvSpPr>
        <p:spPr/>
        <p:txBody>
          <a:bodyPr/>
          <a:lstStyle/>
          <a:p>
            <a:r>
              <a:rPr lang="en-GB" dirty="0"/>
              <a:t>‘Social worker duties’, ‘Skills needed for social workers’, and ‘Responsibilities of social worker’.</a:t>
            </a:r>
          </a:p>
          <a:p>
            <a:r>
              <a:rPr lang="en-GB" dirty="0"/>
              <a:t>So far, my research has not been bad because I have found information about duties, qualifications needed which must be approved by social work England ,Social care Wales, Northern Ireland social care council (NISC)and Scottish social service council (SSC). And I did also research about the companies that hire for this job role too.(Potter et al, 2024)</a:t>
            </a:r>
          </a:p>
        </p:txBody>
      </p:sp>
      <p:sp>
        <p:nvSpPr>
          <p:cNvPr id="4" name="Rectangle 1">
            <a:extLst>
              <a:ext uri="{FF2B5EF4-FFF2-40B4-BE49-F238E27FC236}">
                <a16:creationId xmlns:a16="http://schemas.microsoft.com/office/drawing/2014/main" id="{FEC82AD4-8725-A045-26B6-8BFC9B5686F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(Pottier et al.,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78634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A8FD1-9CF6-3298-0A12-860796E12BCE}"/>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6C99EA65-B61D-4E71-AE39-0F61B3CF9B5A}"/>
              </a:ext>
            </a:extLst>
          </p:cNvPr>
          <p:cNvSpPr>
            <a:spLocks noGrp="1"/>
          </p:cNvSpPr>
          <p:nvPr>
            <p:ph idx="1"/>
          </p:nvPr>
        </p:nvSpPr>
        <p:spPr/>
        <p:txBody>
          <a:bodyPr>
            <a:normAutofit fontScale="85000" lnSpcReduction="20000"/>
          </a:bodyPr>
          <a:lstStyle/>
          <a:p>
            <a:r>
              <a:rPr lang="en-GB" dirty="0"/>
              <a:t>I evaluated the NHS job website using the CRAAP test,</a:t>
            </a:r>
          </a:p>
          <a:p>
            <a:r>
              <a:rPr lang="en-GB" dirty="0"/>
              <a:t>For currency; this website has clear information, and the publications plus policies are regularly up to date. </a:t>
            </a:r>
          </a:p>
          <a:p>
            <a:r>
              <a:rPr lang="en-GB" dirty="0"/>
              <a:t>For relevancy the information is direct to my topic and gives clear explanation  to the role of a social work, skills needed, the responsibilities and their values. So, it's good for my research. For example, how social worker jobs are characterised in the NHS ,Salary  {AFC pay system}, Work hours[37.5],Speciality [client groups like young children, Elderly or people with learning and physical disabilities ],Training [must have a degree and registered with social work England.] and Plenty of jobs.</a:t>
            </a:r>
          </a:p>
          <a:p>
            <a:r>
              <a:rPr lang="en-GB" dirty="0"/>
              <a:t> For Authoritative source, the information written on the NHS website in highly credible and is done by experts.</a:t>
            </a:r>
          </a:p>
          <a:p>
            <a:r>
              <a:rPr lang="en-GB" dirty="0"/>
              <a:t>Accuracy: we have to remember one thing that ’’ Digital literacy means; functional skills needed to operate and communicate with technology’’ therefore all the information posted and written on the NHS website is done by professionals and is accurate, well referenced with no personal opinions but  factual reliable information..</a:t>
            </a:r>
          </a:p>
          <a:p>
            <a:r>
              <a:rPr lang="en-GB" dirty="0"/>
              <a:t>Purpose: In an Academic context all the content and information from this website is factual and unbiased  and, is they to guide and support me in my research .</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58975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5634-3E79-DC1C-A359-9537817DAEEA}"/>
              </a:ext>
            </a:extLst>
          </p:cNvPr>
          <p:cNvSpPr>
            <a:spLocks noGrp="1"/>
          </p:cNvSpPr>
          <p:nvPr>
            <p:ph type="title"/>
          </p:nvPr>
        </p:nvSpPr>
        <p:spPr/>
        <p:txBody>
          <a:bodyPr/>
          <a:lstStyle/>
          <a:p>
            <a:r>
              <a:rPr lang="en-GB" dirty="0"/>
              <a:t>CHALLANGES</a:t>
            </a:r>
          </a:p>
        </p:txBody>
      </p:sp>
      <p:sp>
        <p:nvSpPr>
          <p:cNvPr id="3" name="Content Placeholder 2">
            <a:extLst>
              <a:ext uri="{FF2B5EF4-FFF2-40B4-BE49-F238E27FC236}">
                <a16:creationId xmlns:a16="http://schemas.microsoft.com/office/drawing/2014/main" id="{01D7DE93-DC1D-055D-A8E7-B1FF925BD31E}"/>
              </a:ext>
            </a:extLst>
          </p:cNvPr>
          <p:cNvSpPr>
            <a:spLocks noGrp="1"/>
          </p:cNvSpPr>
          <p:nvPr>
            <p:ph idx="1"/>
          </p:nvPr>
        </p:nvSpPr>
        <p:spPr/>
        <p:txBody>
          <a:bodyPr/>
          <a:lstStyle/>
          <a:p>
            <a:r>
              <a:rPr lang="en-GB" dirty="0"/>
              <a:t>Real life experiences ,when I search and watched some videos on the website most people we giving their own person experiences.[unprofessional]</a:t>
            </a:r>
          </a:p>
          <a:p>
            <a:r>
              <a:rPr lang="en-GB" dirty="0"/>
              <a:t>Deeper and hard terminologies used.</a:t>
            </a:r>
          </a:p>
          <a:p>
            <a:r>
              <a:rPr lang="en-GB" dirty="0"/>
              <a:t>Time and overall understanding of some broad explanations of the social worker role from some web pages.</a:t>
            </a:r>
          </a:p>
          <a:p>
            <a:endParaRPr lang="en-GB" dirty="0"/>
          </a:p>
        </p:txBody>
      </p:sp>
    </p:spTree>
    <p:extLst>
      <p:ext uri="{BB962C8B-B14F-4D97-AF65-F5344CB8AC3E}">
        <p14:creationId xmlns:p14="http://schemas.microsoft.com/office/powerpoint/2010/main" val="2675263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566FA-E7D7-205A-AB60-12463AAA4D59}"/>
              </a:ext>
            </a:extLst>
          </p:cNvPr>
          <p:cNvSpPr>
            <a:spLocks noGrp="1"/>
          </p:cNvSpPr>
          <p:nvPr>
            <p:ph type="title"/>
          </p:nvPr>
        </p:nvSpPr>
        <p:spPr/>
        <p:txBody>
          <a:bodyPr/>
          <a:lstStyle/>
          <a:p>
            <a:r>
              <a:rPr lang="en-GB" dirty="0"/>
              <a:t>Outlined next steps</a:t>
            </a:r>
            <a:br>
              <a:rPr lang="en-GB" dirty="0"/>
            </a:br>
            <a:endParaRPr lang="en-GB" dirty="0"/>
          </a:p>
        </p:txBody>
      </p:sp>
      <p:sp>
        <p:nvSpPr>
          <p:cNvPr id="3" name="Content Placeholder 2">
            <a:extLst>
              <a:ext uri="{FF2B5EF4-FFF2-40B4-BE49-F238E27FC236}">
                <a16:creationId xmlns:a16="http://schemas.microsoft.com/office/drawing/2014/main" id="{2A4724F5-876C-AEF9-2EEF-016D86FB4B4F}"/>
              </a:ext>
            </a:extLst>
          </p:cNvPr>
          <p:cNvSpPr>
            <a:spLocks noGrp="1"/>
          </p:cNvSpPr>
          <p:nvPr>
            <p:ph idx="1"/>
          </p:nvPr>
        </p:nvSpPr>
        <p:spPr/>
        <p:txBody>
          <a:bodyPr/>
          <a:lstStyle/>
          <a:p>
            <a:r>
              <a:rPr lang="en-GB" dirty="0"/>
              <a:t>Researching: I will continue my research using different website and get to know more about the three essential skills needed for social workers. For example, base my search </a:t>
            </a:r>
            <a:r>
              <a:rPr lang="en-GB"/>
              <a:t>from Google Scholar </a:t>
            </a:r>
            <a:r>
              <a:rPr lang="en-GB" dirty="0"/>
              <a:t>,Textbooks and different academic websites.</a:t>
            </a:r>
          </a:p>
          <a:p>
            <a:r>
              <a:rPr lang="en-GB" dirty="0"/>
              <a:t>Planning: with planning I have to think of how to write my essays in task 3, referencing and introduction, and all the strategies to allow better presentation.</a:t>
            </a:r>
          </a:p>
          <a:p>
            <a:r>
              <a:rPr lang="en-GB" dirty="0"/>
              <a:t>I will start on writing my task 3 using  well clear and supported references.</a:t>
            </a:r>
          </a:p>
        </p:txBody>
      </p:sp>
    </p:spTree>
    <p:extLst>
      <p:ext uri="{BB962C8B-B14F-4D97-AF65-F5344CB8AC3E}">
        <p14:creationId xmlns:p14="http://schemas.microsoft.com/office/powerpoint/2010/main" val="1541367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259BE0-D383-2D0C-AC46-8D4484580E20}"/>
              </a:ext>
            </a:extLst>
          </p:cNvPr>
          <p:cNvSpPr>
            <a:spLocks noGrp="1"/>
          </p:cNvSpPr>
          <p:nvPr>
            <p:ph type="title"/>
          </p:nvPr>
        </p:nvSpPr>
        <p:spPr>
          <a:xfrm>
            <a:off x="643467" y="816638"/>
            <a:ext cx="3367359" cy="5224724"/>
          </a:xfrm>
        </p:spPr>
        <p:txBody>
          <a:bodyPr anchor="ctr">
            <a:normAutofit/>
          </a:bodyPr>
          <a:lstStyle/>
          <a:p>
            <a:endParaRPr lang="en-GB" dirty="0"/>
          </a:p>
        </p:txBody>
      </p:sp>
      <p:sp>
        <p:nvSpPr>
          <p:cNvPr id="4" name="Rectangle 1">
            <a:extLst>
              <a:ext uri="{FF2B5EF4-FFF2-40B4-BE49-F238E27FC236}">
                <a16:creationId xmlns:a16="http://schemas.microsoft.com/office/drawing/2014/main" id="{0D2C03F1-8D13-E9F0-F397-6EE2698D0B58}"/>
              </a:ext>
            </a:extLst>
          </p:cNvPr>
          <p:cNvSpPr>
            <a:spLocks noGrp="1" noChangeArrowheads="1"/>
          </p:cNvSpPr>
          <p:nvPr>
            <p:ph idx="1"/>
          </p:nvPr>
        </p:nvSpPr>
        <p:spPr bwMode="auto">
          <a:xfrm>
            <a:off x="4654295" y="816638"/>
            <a:ext cx="4619706" cy="522472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 anchorCtr="0" compatLnSpc="1">
            <a:prstTxWarp prst="textNoShape">
              <a:avLst/>
            </a:prstTxWarp>
            <a:normAutofit fontScale="92500" lnSpcReduction="2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rPr>
              <a:t>Reference list</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Basw.co.uk. (2023). </a:t>
            </a:r>
            <a:r>
              <a:rPr kumimoji="0" lang="en-US" altLang="en-US" b="0" i="1" u="none" strike="noStrike" cap="none" normalizeH="0" baseline="0" dirty="0">
                <a:ln>
                  <a:noFill/>
                </a:ln>
                <a:effectLst/>
                <a:latin typeface="Times New Roman" panose="02020603050405020304" pitchFamily="18" charset="0"/>
                <a:cs typeface="Times New Roman" panose="02020603050405020304" pitchFamily="18" charset="0"/>
              </a:rPr>
              <a:t>What is social work?</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https://basw.co.uk/about-social-work/what-social-work.</a:t>
            </a: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England, S. work (2026). [online] Socialworkengland.org.uk. Available at: https://www.socialworkengland.org.uk/about/about-social-work/ [Accessed 15 Mar. 26AD].</a:t>
            </a: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Pottier, P., </a:t>
            </a:r>
            <a:r>
              <a:rPr kumimoji="0" lang="en-US" altLang="en-US" b="0" i="0" u="none" strike="noStrike" cap="none" normalizeH="0" baseline="0" dirty="0" err="1">
                <a:ln>
                  <a:noFill/>
                </a:ln>
                <a:effectLst/>
                <a:latin typeface="Times New Roman" panose="02020603050405020304" pitchFamily="18" charset="0"/>
                <a:cs typeface="Times New Roman" panose="02020603050405020304" pitchFamily="18" charset="0"/>
              </a:rPr>
              <a:t>Lagisz</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M., Burke, S., </a:t>
            </a:r>
            <a:r>
              <a:rPr kumimoji="0" lang="en-US" altLang="en-US" b="0" i="0" u="none" strike="noStrike" cap="none" normalizeH="0" baseline="0" dirty="0" err="1">
                <a:ln>
                  <a:noFill/>
                </a:ln>
                <a:effectLst/>
                <a:latin typeface="Times New Roman" panose="02020603050405020304" pitchFamily="18" charset="0"/>
                <a:cs typeface="Times New Roman" panose="02020603050405020304" pitchFamily="18" charset="0"/>
              </a:rPr>
              <a:t>Drobniak</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S.M., Downing, P.A., Macartney, E.L., </a:t>
            </a:r>
            <a:r>
              <a:rPr kumimoji="0" lang="en-US" altLang="en-US" b="0" i="0" u="none" strike="noStrike" cap="none" normalizeH="0" baseline="0" dirty="0" err="1">
                <a:ln>
                  <a:noFill/>
                </a:ln>
                <a:effectLst/>
                <a:latin typeface="Times New Roman" panose="02020603050405020304" pitchFamily="18" charset="0"/>
                <a:cs typeface="Times New Roman" panose="02020603050405020304" pitchFamily="18" charset="0"/>
              </a:rPr>
              <a:t>Martinig</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A.R., Mizuno, A., Morrison, K., Pollo, P., </a:t>
            </a:r>
            <a:r>
              <a:rPr kumimoji="0" lang="en-US" altLang="en-US" b="0" i="0" u="none" strike="noStrike" cap="none" normalizeH="0" baseline="0" dirty="0" err="1">
                <a:ln>
                  <a:noFill/>
                </a:ln>
                <a:effectLst/>
                <a:latin typeface="Times New Roman" panose="02020603050405020304" pitchFamily="18" charset="0"/>
                <a:cs typeface="Times New Roman" panose="02020603050405020304" pitchFamily="18" charset="0"/>
              </a:rPr>
              <a:t>Ricolfi</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L., Tam, J., Williams, C., Yang, Y. and Nakagawa, S. (2024). Title, abstract and keywords: a practical guide to maximize the visibility and impact of academic papers. </a:t>
            </a:r>
            <a:r>
              <a:rPr kumimoji="0" lang="en-US" altLang="en-US" b="0" i="1" u="none" strike="noStrike" cap="none" normalizeH="0" baseline="0" dirty="0">
                <a:ln>
                  <a:noFill/>
                </a:ln>
                <a:effectLst/>
                <a:latin typeface="Times New Roman" panose="02020603050405020304" pitchFamily="18" charset="0"/>
                <a:cs typeface="Times New Roman" panose="02020603050405020304" pitchFamily="18" charset="0"/>
              </a:rPr>
              <a:t>Proceedings of the Royal Society B Biological Sciences</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[online] 291(2027). </a:t>
            </a:r>
            <a:r>
              <a:rPr kumimoji="0" lang="en-US" altLang="en-US"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://doi.org/10.1098/rspb.2024.1222.</a:t>
            </a:r>
          </a:p>
          <a:p>
            <a:pPr marL="0" marR="0" lvl="0" indent="0" defTabSz="914400" rtl="0" eaLnBrk="0" fontAlgn="base" latinLnBrk="0" hangingPunct="0">
              <a:lnSpc>
                <a:spcPct val="90000"/>
              </a:lnSpc>
              <a:spcBef>
                <a:spcPct val="0"/>
              </a:spcBef>
              <a:spcAft>
                <a:spcPts val="600"/>
              </a:spcAft>
              <a:buClrTx/>
              <a:buSzTx/>
              <a:buFontTx/>
              <a:buNone/>
              <a:tabLst/>
            </a:pPr>
            <a:endParaRPr lang="en-US" altLang="en-US"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hlinkClick r:id="rId2"/>
              </a:rPr>
              <a:t>http://www.healthcareers.nhs.uk</a:t>
            </a:r>
            <a:endPar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pPr>
            <a:r>
              <a:rPr lang="en-US" altLang="en-US" dirty="0">
                <a:latin typeface="Times New Roman" panose="02020603050405020304" pitchFamily="18" charset="0"/>
                <a:cs typeface="Times New Roman" panose="02020603050405020304" pitchFamily="18" charset="0"/>
                <a:hlinkClick r:id="rId3"/>
              </a:rPr>
              <a:t>http://www.socialworker.England,uk</a:t>
            </a:r>
            <a:endParaRPr lang="en-US" altLang="en-US"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pPr>
            <a:r>
              <a:rPr lang="en-US" altLang="en-US" dirty="0">
                <a:latin typeface="Times New Roman" panose="02020603050405020304" pitchFamily="18" charset="0"/>
                <a:cs typeface="Times New Roman" panose="02020603050405020304" pitchFamily="18" charset="0"/>
                <a:hlinkClick r:id="rId4"/>
              </a:rPr>
              <a:t>http://www.clinicalsupport-staff/socailwork</a:t>
            </a:r>
            <a:r>
              <a:rPr lang="en-US" altLang="en-US" dirty="0">
                <a:latin typeface="Times New Roman" panose="02020603050405020304" pitchFamily="18" charset="0"/>
                <a:cs typeface="Times New Roman" panose="02020603050405020304" pitchFamily="18" charset="0"/>
              </a:rPr>
              <a:t>.</a:t>
            </a:r>
          </a:p>
          <a:p>
            <a:pPr marL="0" marR="0" lvl="0" indent="0" defTabSz="914400" rtl="0" eaLnBrk="0" fontAlgn="base" latinLnBrk="0" hangingPunct="0">
              <a:lnSpc>
                <a:spcPct val="90000"/>
              </a:lnSpc>
              <a:spcBef>
                <a:spcPct val="0"/>
              </a:spcBef>
              <a:spcAft>
                <a:spcPts val="600"/>
              </a:spcAft>
              <a:buClrTx/>
              <a:buSzTx/>
              <a:buFontTx/>
              <a:buNone/>
              <a:tabLst/>
            </a:pPr>
            <a:endParaRPr lang="en-US" altLang="en-US"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pPr>
            <a:r>
              <a:rPr lang="en-US" altLang="en-US" dirty="0">
                <a:latin typeface="Times New Roman" panose="02020603050405020304" pitchFamily="18" charset="0"/>
                <a:cs typeface="Times New Roman" panose="02020603050405020304" pitchFamily="18" charset="0"/>
              </a:rPr>
              <a:t>.</a:t>
            </a:r>
          </a:p>
          <a:p>
            <a:pPr marL="0" marR="0" lvl="0" indent="0" defTabSz="914400" rtl="0" eaLnBrk="0" fontAlgn="base" latinLnBrk="0" hangingPunct="0">
              <a:lnSpc>
                <a:spcPct val="90000"/>
              </a:lnSpc>
              <a:spcBef>
                <a:spcPct val="0"/>
              </a:spcBef>
              <a:spcAft>
                <a:spcPts val="600"/>
              </a:spcAft>
              <a:buClrTx/>
              <a:buSzTx/>
              <a:buFontTx/>
              <a:buNone/>
              <a:tabLst/>
            </a:pPr>
            <a:endParaRPr lang="en-US" altLang="en-US"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pPr>
            <a:endParaRPr lang="en-US" altLang="en-US"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1474765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974</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Times New Roman</vt:lpstr>
      <vt:lpstr>Trebuchet MS</vt:lpstr>
      <vt:lpstr>Wingdings 3</vt:lpstr>
      <vt:lpstr>Facet</vt:lpstr>
      <vt:lpstr>Wiberforce kasaga cert He skills and employability: student id:2532075</vt:lpstr>
      <vt:lpstr>My chosen role and why </vt:lpstr>
      <vt:lpstr>How I did my research</vt:lpstr>
      <vt:lpstr>KEY WORDS USED</vt:lpstr>
      <vt:lpstr>evaluation</vt:lpstr>
      <vt:lpstr>CHALLANGES</vt:lpstr>
      <vt:lpstr>Outlined next steps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Wilberforce Kasaga</dc:creator>
  <cp:lastModifiedBy>Wilberforce Kasaga</cp:lastModifiedBy>
  <cp:revision>3</cp:revision>
  <dcterms:created xsi:type="dcterms:W3CDTF">2026-02-23T19:43:38Z</dcterms:created>
  <dcterms:modified xsi:type="dcterms:W3CDTF">2026-03-16T06:30:16Z</dcterms:modified>
</cp:coreProperties>
</file>