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78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CA42A-B313-4155-9B4B-84DD87D058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7735E-6BE3-4065-955B-5E9D70583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CB059-1AEA-4C56-9825-0ED38185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3AA1B-F058-4868-B7DA-52A1F936F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DD848-5436-40BB-ACC4-F1A230582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5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F5C26-B243-437A-91B1-EA4D7C448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A0DA-5D97-4229-A3D7-AD9355167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458AF-59D6-4D54-A0BF-068F40647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C71F8-62A1-47DA-B51B-8120AA1C0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E882F-8B24-49F1-84DB-14A90099A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38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E0D67-A8CF-4DB4-B6F6-BC72CF6B8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1CBBA-DB3A-4905-AE37-A1CA0B800A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483AA-DDA3-4C84-B23E-50517A929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8D133-77CA-4A35-AAB4-2B80F40BE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F98F2-6417-4809-A8BF-C30F9F4F0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38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5B989-0B3C-470E-A4A8-2E23D1257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1DE7F-0BE1-414E-A732-004C358F1D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58A37-A622-40C6-A2D1-95A8436DC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148D9-EA31-4D81-9008-14E2AA98F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82DE-56EB-4245-900C-4913A6936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69431-50A0-4C86-8A44-39F8D40F4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37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B468C-F1C6-432A-89F3-40F20C902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BD3E9F-18C1-4FEB-83AE-B9D4A1908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147D8F-5F95-4AD7-BEC8-7B762E9305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21A042-8E4D-4C37-A470-D31E7E1472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6B3C64-370F-478B-B152-1297CDEA48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1FEAF3-0792-4EE9-8289-02EECC380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A216E3-4539-471D-BB5D-0536E6AB2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6FEDEE-5662-4160-844E-FC3886980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51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18DF4-716A-4386-86AD-FC4A53DEF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970BC4-769B-472A-B4F4-886C79BBC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39AB7D-22FD-4BB3-B358-DA40E9E1E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B41C99-10F0-4C3D-9445-726ED69A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06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C5FCF8-5856-4CF6-924E-D5E072B4B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227F30-88F3-4E82-8D68-5954690DD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06E766-54BB-4BE1-A873-B46201D06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60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3A882-52F6-43D8-B74C-998479FD0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5B836-C4E5-4330-A688-2DA089C4C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70444D-E1F2-44A3-B718-B5F70072C6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B21EAE-A314-40F6-8F84-F0C75D050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84BAB-11F2-4E0B-9B76-E6A73079E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382B1-00F3-4513-988B-1661BB620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63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AEBCE-D2A5-46F0-97BA-8FDB0B781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F6F0DD-5E5B-48E1-883F-B2A0846BC7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0F2AA5-80C8-44C7-B0AF-C1882DAEE7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0F54C-F846-4617-9194-5D5FE7213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16F6C5-4A32-4356-9A3B-B0B745771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7CD91A-2AE6-46CA-BC1F-F5D769D73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08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1477B-D45B-42A8-A6AA-9FF663B78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EDCA77-54EF-446F-B272-DCC2961DF6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9C87D-18FD-4293-ACB7-D7AF0442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6BD7D-FD1C-4EA6-B0D0-6A2279150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ADFEE-E5D0-4E30-AA9C-1592550FD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43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31823F-21F2-4EB6-B4C7-5496AF5A3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6A7AB7-550A-45E9-822C-406753A6EF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158E9-1C92-4525-AC4D-45E28EA0E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1CA0F-3FE2-44E1-82EF-3D6EAD80A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27119-17B5-42CA-958D-FF788605F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1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9E0EE6-F1F7-480E-85FC-E22B3C2DC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94320-14DF-46BD-93CF-FE58E4C567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576FF-3462-43A3-A10E-8ED2863FB0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5B841-DBF5-4402-9E49-EAB2C8DAB71E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C83AE-B87F-4B5A-BD81-169F9AD7F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004B8-0E37-4C87-B98A-6F6895F8D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550E0-CFE6-4382-B20C-04719C748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943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838001-27AA-4416-9061-05FA9D2614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New Behaviours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4FAFF-04E6-4A68-A034-89273ED05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916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C5FBF4-67FF-4C81-846E-91059F46B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New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8D4E-B70D-4063-868D-BF7B7736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726" y="2406243"/>
            <a:ext cx="10733374" cy="4019957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On social media / collaborating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Learning  on their phones / anytime, any place</a:t>
            </a:r>
          </a:p>
          <a:p>
            <a:r>
              <a:rPr lang="en-GB" sz="1200" dirty="0">
                <a:solidFill>
                  <a:srgbClr val="000000"/>
                </a:solidFill>
              </a:rPr>
              <a:t>When you need and want to learn.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Learning in small amounts and appealing to learning styles.</a:t>
            </a:r>
          </a:p>
          <a:p>
            <a:r>
              <a:rPr lang="en-GB" sz="1200" dirty="0">
                <a:solidFill>
                  <a:srgbClr val="000000"/>
                </a:solidFill>
              </a:rPr>
              <a:t>Social media learning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Aligning to needs of workers e.g. podcasts who work on the go.</a:t>
            </a:r>
          </a:p>
          <a:p>
            <a:r>
              <a:rPr lang="en-GB" sz="1200" dirty="0">
                <a:solidFill>
                  <a:srgbClr val="000000"/>
                </a:solidFill>
              </a:rPr>
              <a:t>Stories on social media to educate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QR codes for additional information – utilising technology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Quick interaction – </a:t>
            </a:r>
            <a:r>
              <a:rPr lang="en-GB" sz="1200" dirty="0" err="1">
                <a:solidFill>
                  <a:srgbClr val="000000"/>
                </a:solidFill>
              </a:rPr>
              <a:t>Mentimeter</a:t>
            </a:r>
            <a:r>
              <a:rPr lang="en-GB" sz="1200" dirty="0">
                <a:solidFill>
                  <a:srgbClr val="000000"/>
                </a:solidFill>
              </a:rPr>
              <a:t> for polls and live feedback.</a:t>
            </a:r>
          </a:p>
          <a:p>
            <a:r>
              <a:rPr lang="en-GB" sz="1200" dirty="0">
                <a:solidFill>
                  <a:srgbClr val="000000"/>
                </a:solidFill>
              </a:rPr>
              <a:t>Virtual reality learning for on the job training – Hands on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Peer consultation through social media </a:t>
            </a:r>
          </a:p>
          <a:p>
            <a:endParaRPr lang="en-GB" sz="1000" dirty="0">
              <a:solidFill>
                <a:srgbClr val="00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E0213E-04F3-42B9-B037-B668422271DF}"/>
              </a:ext>
            </a:extLst>
          </p:cNvPr>
          <p:cNvSpPr/>
          <p:nvPr/>
        </p:nvSpPr>
        <p:spPr>
          <a:xfrm>
            <a:off x="3300126" y="5661988"/>
            <a:ext cx="5286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Engaging and motivating the workforce as an outcome</a:t>
            </a:r>
          </a:p>
        </p:txBody>
      </p:sp>
      <p:pic>
        <p:nvPicPr>
          <p:cNvPr id="6" name="Picture 5" descr="Mirror buildings">
            <a:extLst>
              <a:ext uri="{FF2B5EF4-FFF2-40B4-BE49-F238E27FC236}">
                <a16:creationId xmlns:a16="http://schemas.microsoft.com/office/drawing/2014/main" id="{E853D2D0-F102-4E6F-B6D7-501DD6324D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847" y="3042890"/>
            <a:ext cx="3496069" cy="23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31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103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New Behaviours </vt:lpstr>
      <vt:lpstr>New Behaviours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Behaviours</dc:title>
  <dc:creator>Rohman Samantha     H.Q.</dc:creator>
  <cp:lastModifiedBy>Rohman Samantha     H.Q.</cp:lastModifiedBy>
  <cp:revision>2</cp:revision>
  <dcterms:created xsi:type="dcterms:W3CDTF">2021-01-26T16:27:46Z</dcterms:created>
  <dcterms:modified xsi:type="dcterms:W3CDTF">2021-01-26T16:36:35Z</dcterms:modified>
</cp:coreProperties>
</file>