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5.xml" ContentType="application/vnd.openxmlformats-officedocument.presentationml.tags+xml"/>
  <Override PartName="/ppt/notesSlides/notesSlide2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1"/>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47" r:id="rId20"/>
    <p:sldId id="335" r:id="rId21"/>
    <p:sldId id="336" r:id="rId22"/>
    <p:sldId id="337" r:id="rId23"/>
    <p:sldId id="338" r:id="rId24"/>
    <p:sldId id="339" r:id="rId25"/>
    <p:sldId id="340" r:id="rId26"/>
    <p:sldId id="341" r:id="rId27"/>
    <p:sldId id="290" r:id="rId28"/>
    <p:sldId id="327" r:id="rId29"/>
    <p:sldId id="302" r:id="rId3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47"/>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0662" autoAdjust="0"/>
    <p:restoredTop sz="65490" autoAdjust="0"/>
  </p:normalViewPr>
  <p:slideViewPr>
    <p:cSldViewPr>
      <p:cViewPr varScale="1">
        <p:scale>
          <a:sx n="83" d="100"/>
          <a:sy n="83" d="100"/>
        </p:scale>
        <p:origin x="2136" y="84"/>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90" d="100"/>
          <a:sy n="90" d="100"/>
        </p:scale>
        <p:origin x="382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31/01/2023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482" y="4632642"/>
            <a:ext cx="5335270" cy="4389120"/>
          </a:xfrm>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xfrm>
            <a:off x="742950" y="282575"/>
            <a:ext cx="4875213" cy="3657600"/>
          </a:xfrm>
          <a:ln/>
        </p:spPr>
      </p:sp>
      <p:sp>
        <p:nvSpPr>
          <p:cNvPr id="27652" name="Rectangle 3"/>
          <p:cNvSpPr>
            <a:spLocks noGrp="1" noChangeArrowheads="1"/>
          </p:cNvSpPr>
          <p:nvPr>
            <p:ph type="body" idx="1"/>
          </p:nvPr>
        </p:nvSpPr>
        <p:spPr>
          <a:xfrm>
            <a:off x="162171" y="3940696"/>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endParaRPr lang="en-GB" b="1" i="1" baseline="0" dirty="0"/>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27DEDD-19EF-42D9-A101-62D86A805F2D}" type="slidenum">
              <a:rPr lang="en-GB" smtClean="0"/>
              <a:t>19</a:t>
            </a:fld>
            <a:endParaRPr lang="en-GB"/>
          </a:p>
        </p:txBody>
      </p:sp>
    </p:spTree>
    <p:extLst>
      <p:ext uri="{BB962C8B-B14F-4D97-AF65-F5344CB8AC3E}">
        <p14:creationId xmlns:p14="http://schemas.microsoft.com/office/powerpoint/2010/main" val="1015850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21</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
        <p:nvSpPr>
          <p:cNvPr id="6" name="Notes Placeholder 5">
            <a:extLst>
              <a:ext uri="{FF2B5EF4-FFF2-40B4-BE49-F238E27FC236}">
                <a16:creationId xmlns:a16="http://schemas.microsoft.com/office/drawing/2014/main" id="{9DBBB43C-F3FA-2C56-A17A-D87E8EEDD15D}"/>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25</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29</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31/01/2023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31/01/2023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31/01/2023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31/01/2023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31/01/2023</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31/01/2023</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notesSlide" Target="../notesSlides/notesSlide6.xml"/><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17.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RooAKQYif6o"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notesSlide" Target="../notesSlides/notesSlide29.xml"/><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slideLayout" Target="../slideLayouts/slideLayout6.xml"/><Relationship Id="rId1" Type="http://schemas.openxmlformats.org/officeDocument/2006/relationships/tags" Target="../tags/tag5.xml"/><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1:</a:t>
            </a:r>
          </a:p>
        </p:txBody>
      </p:sp>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3"/>
          <a:stretch>
            <a:fillRect/>
          </a:stretch>
        </p:blipFill>
        <p:spPr>
          <a:xfrm>
            <a:off x="797768" y="856838"/>
            <a:ext cx="3592495" cy="2280342"/>
          </a:xfrm>
          <a:prstGeom prst="rect">
            <a:avLst/>
          </a:prstGeom>
        </p:spPr>
      </p:pic>
      <p:pic>
        <p:nvPicPr>
          <p:cNvPr id="5" name="Picture 4"/>
          <p:cNvPicPr>
            <a:picLocks noChangeAspect="1"/>
          </p:cNvPicPr>
          <p:nvPr/>
        </p:nvPicPr>
        <p:blipFill>
          <a:blip r:embed="rId4"/>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spTree>
    <p:extLst>
      <p:ext uri="{BB962C8B-B14F-4D97-AF65-F5344CB8AC3E}">
        <p14:creationId xmlns:p14="http://schemas.microsoft.com/office/powerpoint/2010/main" val="333556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4"/>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5"/>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spTree>
    <p:custDataLst>
      <p:tags r:id="rId1"/>
    </p:custDataLst>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Group task…..(5 mins)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3"/>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4"/>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5"/>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29113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3"/>
          <a:srcRect l="31404" r="33221" b="-1"/>
          <a:stretch/>
        </p:blipFill>
        <p:spPr>
          <a:xfrm>
            <a:off x="5658774" y="758953"/>
            <a:ext cx="2833714" cy="5330650"/>
          </a:xfrm>
          <a:prstGeom prst="rect">
            <a:avLst/>
          </a:prstGeom>
        </p:spPr>
      </p:pic>
    </p:spTree>
    <p:extLst>
      <p:ext uri="{BB962C8B-B14F-4D97-AF65-F5344CB8AC3E}">
        <p14:creationId xmlns:p14="http://schemas.microsoft.com/office/powerpoint/2010/main" val="3329227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4"/>
          <a:stretch>
            <a:fillRect/>
          </a:stretch>
        </p:blipFill>
        <p:spPr>
          <a:xfrm>
            <a:off x="2987824" y="2060848"/>
            <a:ext cx="4961930" cy="3387713"/>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spTree>
    <p:extLst>
      <p:ext uri="{BB962C8B-B14F-4D97-AF65-F5344CB8AC3E}">
        <p14:creationId xmlns:p14="http://schemas.microsoft.com/office/powerpoint/2010/main" val="112807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3553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6835-56C6-CCFE-DF13-4FC83F69028D}"/>
              </a:ext>
            </a:extLst>
          </p:cNvPr>
          <p:cNvSpPr>
            <a:spLocks noGrp="1"/>
          </p:cNvSpPr>
          <p:nvPr>
            <p:ph type="title"/>
          </p:nvPr>
        </p:nvSpPr>
        <p:spPr/>
        <p:txBody>
          <a:bodyPr/>
          <a:lstStyle/>
          <a:p>
            <a:r>
              <a:rPr lang="en-GB" dirty="0"/>
              <a:t>Task….(10 mins)</a:t>
            </a:r>
          </a:p>
        </p:txBody>
      </p:sp>
      <p:sp>
        <p:nvSpPr>
          <p:cNvPr id="3" name="Content Placeholder 2">
            <a:extLst>
              <a:ext uri="{FF2B5EF4-FFF2-40B4-BE49-F238E27FC236}">
                <a16:creationId xmlns:a16="http://schemas.microsoft.com/office/drawing/2014/main" id="{A44DBA24-10B8-7C52-490F-37A6FE223C37}"/>
              </a:ext>
            </a:extLst>
          </p:cNvPr>
          <p:cNvSpPr>
            <a:spLocks noGrp="1"/>
          </p:cNvSpPr>
          <p:nvPr>
            <p:ph idx="1"/>
          </p:nvPr>
        </p:nvSpPr>
        <p:spPr/>
        <p:txBody>
          <a:bodyPr/>
          <a:lstStyle/>
          <a:p>
            <a:r>
              <a:rPr lang="en-GB" dirty="0"/>
              <a:t>Research the case of </a:t>
            </a:r>
            <a:r>
              <a:rPr lang="en-GB" i="1" dirty="0"/>
              <a:t>R v </a:t>
            </a:r>
            <a:r>
              <a:rPr lang="en-GB" i="1" dirty="0" err="1"/>
              <a:t>Kimsey</a:t>
            </a:r>
            <a:r>
              <a:rPr lang="en-GB" i="1" dirty="0"/>
              <a:t> </a:t>
            </a:r>
            <a:r>
              <a:rPr lang="en-GB" dirty="0"/>
              <a:t>(</a:t>
            </a:r>
            <a:r>
              <a:rPr lang="en-GB" i="1" dirty="0"/>
              <a:t>1996) </a:t>
            </a:r>
            <a:r>
              <a:rPr lang="en-GB" dirty="0"/>
              <a:t>and answer the following:-</a:t>
            </a:r>
          </a:p>
          <a:p>
            <a:r>
              <a:rPr lang="en-GB" dirty="0"/>
              <a:t> Was factual causation established?</a:t>
            </a:r>
          </a:p>
          <a:p>
            <a:r>
              <a:rPr lang="en-GB" dirty="0"/>
              <a:t>Was the D’s actions deemed substantial?</a:t>
            </a:r>
          </a:p>
          <a:p>
            <a:r>
              <a:rPr lang="en-GB" dirty="0"/>
              <a:t>What was the outcome?</a:t>
            </a:r>
          </a:p>
        </p:txBody>
      </p:sp>
    </p:spTree>
    <p:extLst>
      <p:ext uri="{BB962C8B-B14F-4D97-AF65-F5344CB8AC3E}">
        <p14:creationId xmlns:p14="http://schemas.microsoft.com/office/powerpoint/2010/main" val="3731282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3"/>
          <a:stretch>
            <a:fillRect/>
          </a:stretch>
        </p:blipFill>
        <p:spPr>
          <a:xfrm>
            <a:off x="5076056" y="476672"/>
            <a:ext cx="2543175" cy="1790700"/>
          </a:xfrm>
          <a:prstGeom prst="rect">
            <a:avLst/>
          </a:prstGeom>
        </p:spPr>
      </p:pic>
    </p:spTree>
    <p:extLst>
      <p:ext uri="{BB962C8B-B14F-4D97-AF65-F5344CB8AC3E}">
        <p14:creationId xmlns:p14="http://schemas.microsoft.com/office/powerpoint/2010/main" val="2799999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spTree>
    <p:extLst>
      <p:ext uri="{BB962C8B-B14F-4D97-AF65-F5344CB8AC3E}">
        <p14:creationId xmlns:p14="http://schemas.microsoft.com/office/powerpoint/2010/main" val="1406373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dirty="0">
              <a:solidFill>
                <a:schemeClr val="tx1"/>
              </a:solidFill>
            </a:endParaRPr>
          </a:p>
          <a:p>
            <a:pPr marL="0" indent="0">
              <a:buNone/>
            </a:pPr>
            <a:r>
              <a:rPr lang="en-GB" b="1" dirty="0">
                <a:solidFill>
                  <a:schemeClr val="tx1"/>
                </a:solidFill>
              </a:rPr>
              <a:t>(a)Unexpected, ‘extraordinary’ event</a:t>
            </a:r>
            <a:endParaRPr lang="en-US" dirty="0">
              <a:solidFill>
                <a:schemeClr val="tx1"/>
              </a:solidFill>
            </a:endParaRPr>
          </a:p>
          <a:p>
            <a:pPr marL="0" indent="0">
              <a:buNone/>
            </a:pPr>
            <a:r>
              <a:rPr lang="en-GB" b="1" dirty="0">
                <a:solidFill>
                  <a:schemeClr val="tx1"/>
                </a:solidFill>
              </a:rPr>
              <a:t>(b)Victim’s behaviour</a:t>
            </a:r>
          </a:p>
          <a:p>
            <a:pPr marL="0" indent="0">
              <a:buNone/>
            </a:pPr>
            <a:r>
              <a:rPr lang="en-GB" b="1" dirty="0">
                <a:solidFill>
                  <a:schemeClr val="tx1"/>
                </a:solidFill>
              </a:rPr>
              <a:t>(c)Actions of third party (usually, but not exclusively, arises in medical cases)</a:t>
            </a:r>
          </a:p>
          <a:p>
            <a:endParaRPr lang="en-GB" dirty="0">
              <a:solidFill>
                <a:schemeClr val="tx1"/>
              </a:solidFill>
            </a:endParaRPr>
          </a:p>
        </p:txBody>
      </p:sp>
    </p:spTree>
    <p:extLst>
      <p:ext uri="{BB962C8B-B14F-4D97-AF65-F5344CB8AC3E}">
        <p14:creationId xmlns:p14="http://schemas.microsoft.com/office/powerpoint/2010/main" val="229661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3"/>
          <a:stretch>
            <a:fillRect/>
          </a:stretch>
        </p:blipFill>
        <p:spPr>
          <a:xfrm>
            <a:off x="61507" y="836712"/>
            <a:ext cx="2466975" cy="1847850"/>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Tree>
    <p:extLst>
      <p:ext uri="{BB962C8B-B14F-4D97-AF65-F5344CB8AC3E}">
        <p14:creationId xmlns:p14="http://schemas.microsoft.com/office/powerpoint/2010/main" val="415262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3"/>
          <a:stretch>
            <a:fillRect/>
          </a:stretch>
        </p:blipFill>
        <p:spPr>
          <a:xfrm>
            <a:off x="6012160" y="2981375"/>
            <a:ext cx="2525068" cy="886106"/>
          </a:xfrm>
          <a:prstGeom prst="rect">
            <a:avLst/>
          </a:prstGeom>
        </p:spPr>
      </p:pic>
      <p:pic>
        <p:nvPicPr>
          <p:cNvPr id="5" name="Picture 4"/>
          <p:cNvPicPr>
            <a:picLocks noChangeAspect="1"/>
          </p:cNvPicPr>
          <p:nvPr/>
        </p:nvPicPr>
        <p:blipFill>
          <a:blip r:embed="rId4"/>
          <a:stretch>
            <a:fillRect/>
          </a:stretch>
        </p:blipFill>
        <p:spPr>
          <a:xfrm>
            <a:off x="1290507" y="4134460"/>
            <a:ext cx="1208597" cy="1208597"/>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3"/>
          <a:stretch>
            <a:fillRect/>
          </a:stretch>
        </p:blipFill>
        <p:spPr>
          <a:xfrm>
            <a:off x="4211960" y="4440091"/>
            <a:ext cx="2552700" cy="1790700"/>
          </a:xfrm>
          <a:prstGeom prst="rect">
            <a:avLst/>
          </a:prstGeom>
        </p:spPr>
      </p:pic>
    </p:spTree>
    <p:extLst>
      <p:ext uri="{BB962C8B-B14F-4D97-AF65-F5344CB8AC3E}">
        <p14:creationId xmlns:p14="http://schemas.microsoft.com/office/powerpoint/2010/main" val="3681382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3"/>
          <a:stretch>
            <a:fillRect/>
          </a:stretch>
        </p:blipFill>
        <p:spPr>
          <a:xfrm>
            <a:off x="5244074" y="4725144"/>
            <a:ext cx="3407701" cy="1916832"/>
          </a:xfrm>
          <a:prstGeom prst="rect">
            <a:avLst/>
          </a:prstGeom>
        </p:spPr>
      </p:pic>
    </p:spTree>
    <p:extLst>
      <p:ext uri="{BB962C8B-B14F-4D97-AF65-F5344CB8AC3E}">
        <p14:creationId xmlns:p14="http://schemas.microsoft.com/office/powerpoint/2010/main" val="3495377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3"/>
              </a:rPr>
              <a:t>https://www.youtube.com/watch?v=RooAKQYif6o</a:t>
            </a:r>
            <a:endParaRPr lang="en-GB">
              <a:solidFill>
                <a:schemeClr val="tx1"/>
              </a:solidFill>
            </a:endParaRPr>
          </a:p>
          <a:p>
            <a:pPr marL="0" indent="0">
              <a:buNone/>
            </a:pPr>
            <a:r>
              <a:rPr lang="en-GB">
                <a:solidFill>
                  <a:schemeClr val="tx1"/>
                </a:solidFill>
              </a:rPr>
              <a:t>(7 mins)</a:t>
            </a:r>
          </a:p>
        </p:txBody>
      </p:sp>
    </p:spTree>
    <p:extLst>
      <p:ext uri="{BB962C8B-B14F-4D97-AF65-F5344CB8AC3E}">
        <p14:creationId xmlns:p14="http://schemas.microsoft.com/office/powerpoint/2010/main" val="20246191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ustDataLst>
      <p:tags r:id="rId1"/>
    </p:custDataLst>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0</TotalTime>
  <Words>1441</Words>
  <Application>Microsoft Office PowerPoint</Application>
  <PresentationFormat>On-screen Show (4:3)</PresentationFormat>
  <Paragraphs>205</Paragraphs>
  <Slides>29</Slides>
  <Notes>29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Group task…..(5 mins)</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Task….(10 mins)</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Sadie France</cp:lastModifiedBy>
  <cp:revision>209</cp:revision>
  <cp:lastPrinted>2018-09-27T14:34:11Z</cp:lastPrinted>
  <dcterms:created xsi:type="dcterms:W3CDTF">2016-01-14T13:49:28Z</dcterms:created>
  <dcterms:modified xsi:type="dcterms:W3CDTF">2023-01-31T11:30:19Z</dcterms:modified>
  <cp:contentStatus/>
</cp:coreProperties>
</file>