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50"/>
  </p:notesMasterIdLst>
  <p:sldIdLst>
    <p:sldId id="292" r:id="rId9"/>
    <p:sldId id="294" r:id="rId10"/>
    <p:sldId id="295" r:id="rId11"/>
    <p:sldId id="551" r:id="rId12"/>
    <p:sldId id="519" r:id="rId13"/>
    <p:sldId id="520" r:id="rId14"/>
    <p:sldId id="521" r:id="rId15"/>
    <p:sldId id="523" r:id="rId16"/>
    <p:sldId id="524" r:id="rId17"/>
    <p:sldId id="553" r:id="rId18"/>
    <p:sldId id="372" r:id="rId19"/>
    <p:sldId id="373" r:id="rId20"/>
    <p:sldId id="552" r:id="rId21"/>
    <p:sldId id="374" r:id="rId22"/>
    <p:sldId id="375" r:id="rId23"/>
    <p:sldId id="376" r:id="rId24"/>
    <p:sldId id="379" r:id="rId25"/>
    <p:sldId id="525" r:id="rId26"/>
    <p:sldId id="526" r:id="rId27"/>
    <p:sldId id="527" r:id="rId28"/>
    <p:sldId id="528" r:id="rId29"/>
    <p:sldId id="529" r:id="rId30"/>
    <p:sldId id="530" r:id="rId31"/>
    <p:sldId id="531" r:id="rId32"/>
    <p:sldId id="532" r:id="rId33"/>
    <p:sldId id="533" r:id="rId34"/>
    <p:sldId id="535" r:id="rId35"/>
    <p:sldId id="536" r:id="rId36"/>
    <p:sldId id="538" r:id="rId37"/>
    <p:sldId id="539" r:id="rId38"/>
    <p:sldId id="540" r:id="rId39"/>
    <p:sldId id="541" r:id="rId40"/>
    <p:sldId id="542" r:id="rId41"/>
    <p:sldId id="543" r:id="rId42"/>
    <p:sldId id="544" r:id="rId43"/>
    <p:sldId id="545" r:id="rId44"/>
    <p:sldId id="546" r:id="rId45"/>
    <p:sldId id="547" r:id="rId46"/>
    <p:sldId id="548" r:id="rId47"/>
    <p:sldId id="549" r:id="rId48"/>
    <p:sldId id="550"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C828A2-4FC1-483E-834A-83C2A87175EE}" v="21" dt="2022-02-03T05:15:55.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5" d="100"/>
          <a:sy n="95" d="100"/>
        </p:scale>
        <p:origin x="9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A2C828A2-4FC1-483E-834A-83C2A87175EE}"/>
    <pc:docChg chg="undo custSel addSld delSld modSld sldOrd">
      <pc:chgData name="Nitheesh Kaliyamurthy" userId="2821ebda-f4ac-4963-9a4e-a836dfc45829" providerId="ADAL" clId="{A2C828A2-4FC1-483E-834A-83C2A87175EE}" dt="2022-02-03T05:21:56.038" v="1697" actId="1076"/>
      <pc:docMkLst>
        <pc:docMk/>
      </pc:docMkLst>
      <pc:sldChg chg="del">
        <pc:chgData name="Nitheesh Kaliyamurthy" userId="2821ebda-f4ac-4963-9a4e-a836dfc45829" providerId="ADAL" clId="{A2C828A2-4FC1-483E-834A-83C2A87175EE}" dt="2022-02-03T04:48:43.371" v="934" actId="47"/>
        <pc:sldMkLst>
          <pc:docMk/>
          <pc:sldMk cId="3617678532" sldId="259"/>
        </pc:sldMkLst>
      </pc:sldChg>
      <pc:sldChg chg="del">
        <pc:chgData name="Nitheesh Kaliyamurthy" userId="2821ebda-f4ac-4963-9a4e-a836dfc45829" providerId="ADAL" clId="{A2C828A2-4FC1-483E-834A-83C2A87175EE}" dt="2022-02-03T04:48:43.371" v="934" actId="47"/>
        <pc:sldMkLst>
          <pc:docMk/>
          <pc:sldMk cId="2933637150" sldId="263"/>
        </pc:sldMkLst>
      </pc:sldChg>
      <pc:sldChg chg="del">
        <pc:chgData name="Nitheesh Kaliyamurthy" userId="2821ebda-f4ac-4963-9a4e-a836dfc45829" providerId="ADAL" clId="{A2C828A2-4FC1-483E-834A-83C2A87175EE}" dt="2022-02-03T04:48:43.371" v="934" actId="47"/>
        <pc:sldMkLst>
          <pc:docMk/>
          <pc:sldMk cId="3965950970" sldId="264"/>
        </pc:sldMkLst>
      </pc:sldChg>
      <pc:sldChg chg="del">
        <pc:chgData name="Nitheesh Kaliyamurthy" userId="2821ebda-f4ac-4963-9a4e-a836dfc45829" providerId="ADAL" clId="{A2C828A2-4FC1-483E-834A-83C2A87175EE}" dt="2022-02-03T04:48:43.371" v="934" actId="47"/>
        <pc:sldMkLst>
          <pc:docMk/>
          <pc:sldMk cId="255211227" sldId="265"/>
        </pc:sldMkLst>
      </pc:sldChg>
      <pc:sldChg chg="del">
        <pc:chgData name="Nitheesh Kaliyamurthy" userId="2821ebda-f4ac-4963-9a4e-a836dfc45829" providerId="ADAL" clId="{A2C828A2-4FC1-483E-834A-83C2A87175EE}" dt="2022-02-03T04:48:43.371" v="934" actId="47"/>
        <pc:sldMkLst>
          <pc:docMk/>
          <pc:sldMk cId="2720238614" sldId="266"/>
        </pc:sldMkLst>
      </pc:sldChg>
      <pc:sldChg chg="addSp modSp mod">
        <pc:chgData name="Nitheesh Kaliyamurthy" userId="2821ebda-f4ac-4963-9a4e-a836dfc45829" providerId="ADAL" clId="{A2C828A2-4FC1-483E-834A-83C2A87175EE}" dt="2022-02-03T04:14:34.996" v="32" actId="20577"/>
        <pc:sldMkLst>
          <pc:docMk/>
          <pc:sldMk cId="4059603072" sldId="294"/>
        </pc:sldMkLst>
        <pc:spChg chg="mod">
          <ac:chgData name="Nitheesh Kaliyamurthy" userId="2821ebda-f4ac-4963-9a4e-a836dfc45829" providerId="ADAL" clId="{A2C828A2-4FC1-483E-834A-83C2A87175EE}" dt="2022-02-03T04:14:34.996" v="32" actId="20577"/>
          <ac:spMkLst>
            <pc:docMk/>
            <pc:sldMk cId="4059603072" sldId="294"/>
            <ac:spMk id="2" creationId="{EDD4C10A-E4A0-4C54-98D4-C13432B17C16}"/>
          </ac:spMkLst>
        </pc:spChg>
        <pc:picChg chg="add mod">
          <ac:chgData name="Nitheesh Kaliyamurthy" userId="2821ebda-f4ac-4963-9a4e-a836dfc45829" providerId="ADAL" clId="{A2C828A2-4FC1-483E-834A-83C2A87175EE}" dt="2022-02-03T04:14:25.589" v="9" actId="1076"/>
          <ac:picMkLst>
            <pc:docMk/>
            <pc:sldMk cId="4059603072" sldId="294"/>
            <ac:picMk id="4" creationId="{7ADAE73E-8C5E-4C32-B8C2-D8D7E567B920}"/>
          </ac:picMkLst>
        </pc:picChg>
      </pc:sldChg>
      <pc:sldChg chg="addSp delSp modSp mod">
        <pc:chgData name="Nitheesh Kaliyamurthy" userId="2821ebda-f4ac-4963-9a4e-a836dfc45829" providerId="ADAL" clId="{A2C828A2-4FC1-483E-834A-83C2A87175EE}" dt="2022-02-03T04:17:42.328" v="179" actId="22"/>
        <pc:sldMkLst>
          <pc:docMk/>
          <pc:sldMk cId="3229398234" sldId="295"/>
        </pc:sldMkLst>
        <pc:spChg chg="mod">
          <ac:chgData name="Nitheesh Kaliyamurthy" userId="2821ebda-f4ac-4963-9a4e-a836dfc45829" providerId="ADAL" clId="{A2C828A2-4FC1-483E-834A-83C2A87175EE}" dt="2022-02-03T04:14:55.382" v="40" actId="5793"/>
          <ac:spMkLst>
            <pc:docMk/>
            <pc:sldMk cId="3229398234" sldId="295"/>
            <ac:spMk id="3" creationId="{00000000-0000-0000-0000-000000000000}"/>
          </ac:spMkLst>
        </pc:spChg>
        <pc:spChg chg="mod">
          <ac:chgData name="Nitheesh Kaliyamurthy" userId="2821ebda-f4ac-4963-9a4e-a836dfc45829" providerId="ADAL" clId="{A2C828A2-4FC1-483E-834A-83C2A87175EE}" dt="2022-02-03T04:15:28.628" v="83" actId="6549"/>
          <ac:spMkLst>
            <pc:docMk/>
            <pc:sldMk cId="3229398234" sldId="295"/>
            <ac:spMk id="4" creationId="{00000000-0000-0000-0000-000000000000}"/>
          </ac:spMkLst>
        </pc:spChg>
        <pc:spChg chg="mod">
          <ac:chgData name="Nitheesh Kaliyamurthy" userId="2821ebda-f4ac-4963-9a4e-a836dfc45829" providerId="ADAL" clId="{A2C828A2-4FC1-483E-834A-83C2A87175EE}" dt="2022-02-03T04:15:02.076" v="41" actId="1076"/>
          <ac:spMkLst>
            <pc:docMk/>
            <pc:sldMk cId="3229398234" sldId="295"/>
            <ac:spMk id="6" creationId="{3FB78745-3ADB-471E-BE5B-B948A3D845D5}"/>
          </ac:spMkLst>
        </pc:spChg>
        <pc:spChg chg="add del">
          <ac:chgData name="Nitheesh Kaliyamurthy" userId="2821ebda-f4ac-4963-9a4e-a836dfc45829" providerId="ADAL" clId="{A2C828A2-4FC1-483E-834A-83C2A87175EE}" dt="2022-02-03T04:17:42.328" v="179" actId="22"/>
          <ac:spMkLst>
            <pc:docMk/>
            <pc:sldMk cId="3229398234" sldId="295"/>
            <ac:spMk id="7" creationId="{46049588-A63B-46DB-B0EE-DDF498C29890}"/>
          </ac:spMkLst>
        </pc:spChg>
      </pc:sldChg>
      <pc:sldChg chg="modSp mod modNotesTx">
        <pc:chgData name="Nitheesh Kaliyamurthy" userId="2821ebda-f4ac-4963-9a4e-a836dfc45829" providerId="ADAL" clId="{A2C828A2-4FC1-483E-834A-83C2A87175EE}" dt="2022-02-03T05:20:08.056" v="1648" actId="6549"/>
        <pc:sldMkLst>
          <pc:docMk/>
          <pc:sldMk cId="611457409" sldId="372"/>
        </pc:sldMkLst>
        <pc:spChg chg="mod">
          <ac:chgData name="Nitheesh Kaliyamurthy" userId="2821ebda-f4ac-4963-9a4e-a836dfc45829" providerId="ADAL" clId="{A2C828A2-4FC1-483E-834A-83C2A87175EE}" dt="2022-02-03T05:16:09.359" v="1592" actId="20577"/>
          <ac:spMkLst>
            <pc:docMk/>
            <pc:sldMk cId="611457409" sldId="372"/>
            <ac:spMk id="3" creationId="{C02AA8F8-1E43-384B-8982-C0BB94049B5C}"/>
          </ac:spMkLst>
        </pc:spChg>
      </pc:sldChg>
      <pc:sldChg chg="modSp mod modNotesTx">
        <pc:chgData name="Nitheesh Kaliyamurthy" userId="2821ebda-f4ac-4963-9a4e-a836dfc45829" providerId="ADAL" clId="{A2C828A2-4FC1-483E-834A-83C2A87175EE}" dt="2022-02-03T05:20:20.888" v="1649" actId="6549"/>
        <pc:sldMkLst>
          <pc:docMk/>
          <pc:sldMk cId="4292408592" sldId="373"/>
        </pc:sldMkLst>
        <pc:spChg chg="mod">
          <ac:chgData name="Nitheesh Kaliyamurthy" userId="2821ebda-f4ac-4963-9a4e-a836dfc45829" providerId="ADAL" clId="{A2C828A2-4FC1-483E-834A-83C2A87175EE}" dt="2022-02-03T05:16:24.006" v="1594" actId="20577"/>
          <ac:spMkLst>
            <pc:docMk/>
            <pc:sldMk cId="4292408592" sldId="373"/>
            <ac:spMk id="3" creationId="{C02AA8F8-1E43-384B-8982-C0BB94049B5C}"/>
          </ac:spMkLst>
        </pc:spChg>
      </pc:sldChg>
      <pc:sldChg chg="modSp mod modNotesTx">
        <pc:chgData name="Nitheesh Kaliyamurthy" userId="2821ebda-f4ac-4963-9a4e-a836dfc45829" providerId="ADAL" clId="{A2C828A2-4FC1-483E-834A-83C2A87175EE}" dt="2022-02-03T05:20:25.167" v="1650" actId="6549"/>
        <pc:sldMkLst>
          <pc:docMk/>
          <pc:sldMk cId="187314536" sldId="374"/>
        </pc:sldMkLst>
        <pc:spChg chg="mod">
          <ac:chgData name="Nitheesh Kaliyamurthy" userId="2821ebda-f4ac-4963-9a4e-a836dfc45829" providerId="ADAL" clId="{A2C828A2-4FC1-483E-834A-83C2A87175EE}" dt="2022-02-03T05:16:30.634" v="1596" actId="20577"/>
          <ac:spMkLst>
            <pc:docMk/>
            <pc:sldMk cId="187314536" sldId="374"/>
            <ac:spMk id="3" creationId="{C02AA8F8-1E43-384B-8982-C0BB94049B5C}"/>
          </ac:spMkLst>
        </pc:spChg>
      </pc:sldChg>
      <pc:sldChg chg="modSp mod modNotesTx">
        <pc:chgData name="Nitheesh Kaliyamurthy" userId="2821ebda-f4ac-4963-9a4e-a836dfc45829" providerId="ADAL" clId="{A2C828A2-4FC1-483E-834A-83C2A87175EE}" dt="2022-02-03T05:20:27.464" v="1651" actId="6549"/>
        <pc:sldMkLst>
          <pc:docMk/>
          <pc:sldMk cId="3819393026" sldId="375"/>
        </pc:sldMkLst>
        <pc:spChg chg="mod">
          <ac:chgData name="Nitheesh Kaliyamurthy" userId="2821ebda-f4ac-4963-9a4e-a836dfc45829" providerId="ADAL" clId="{A2C828A2-4FC1-483E-834A-83C2A87175EE}" dt="2022-02-03T05:16:34.863" v="1598" actId="20577"/>
          <ac:spMkLst>
            <pc:docMk/>
            <pc:sldMk cId="3819393026" sldId="375"/>
            <ac:spMk id="3" creationId="{C02AA8F8-1E43-384B-8982-C0BB94049B5C}"/>
          </ac:spMkLst>
        </pc:spChg>
      </pc:sldChg>
      <pc:sldChg chg="modSp mod modNotesTx">
        <pc:chgData name="Nitheesh Kaliyamurthy" userId="2821ebda-f4ac-4963-9a4e-a836dfc45829" providerId="ADAL" clId="{A2C828A2-4FC1-483E-834A-83C2A87175EE}" dt="2022-02-03T05:20:29.831" v="1652" actId="6549"/>
        <pc:sldMkLst>
          <pc:docMk/>
          <pc:sldMk cId="3933127890" sldId="376"/>
        </pc:sldMkLst>
        <pc:spChg chg="mod">
          <ac:chgData name="Nitheesh Kaliyamurthy" userId="2821ebda-f4ac-4963-9a4e-a836dfc45829" providerId="ADAL" clId="{A2C828A2-4FC1-483E-834A-83C2A87175EE}" dt="2022-02-03T05:16:39.215" v="1600" actId="20577"/>
          <ac:spMkLst>
            <pc:docMk/>
            <pc:sldMk cId="3933127890" sldId="376"/>
            <ac:spMk id="3" creationId="{C02AA8F8-1E43-384B-8982-C0BB94049B5C}"/>
          </ac:spMkLst>
        </pc:spChg>
      </pc:sldChg>
      <pc:sldChg chg="modSp mod modNotesTx">
        <pc:chgData name="Nitheesh Kaliyamurthy" userId="2821ebda-f4ac-4963-9a4e-a836dfc45829" providerId="ADAL" clId="{A2C828A2-4FC1-483E-834A-83C2A87175EE}" dt="2022-02-03T05:16:55.247" v="1603" actId="20577"/>
        <pc:sldMkLst>
          <pc:docMk/>
          <pc:sldMk cId="2525386801" sldId="379"/>
        </pc:sldMkLst>
        <pc:spChg chg="mod">
          <ac:chgData name="Nitheesh Kaliyamurthy" userId="2821ebda-f4ac-4963-9a4e-a836dfc45829" providerId="ADAL" clId="{A2C828A2-4FC1-483E-834A-83C2A87175EE}" dt="2022-02-03T05:16:55.247" v="1603" actId="20577"/>
          <ac:spMkLst>
            <pc:docMk/>
            <pc:sldMk cId="2525386801" sldId="379"/>
            <ac:spMk id="3" creationId="{C02AA8F8-1E43-384B-8982-C0BB94049B5C}"/>
          </ac:spMkLst>
        </pc:spChg>
      </pc:sldChg>
      <pc:sldChg chg="del">
        <pc:chgData name="Nitheesh Kaliyamurthy" userId="2821ebda-f4ac-4963-9a4e-a836dfc45829" providerId="ADAL" clId="{A2C828A2-4FC1-483E-834A-83C2A87175EE}" dt="2022-02-03T04:15:39.890" v="84" actId="47"/>
        <pc:sldMkLst>
          <pc:docMk/>
          <pc:sldMk cId="3086970391" sldId="429"/>
        </pc:sldMkLst>
      </pc:sldChg>
      <pc:sldChg chg="del">
        <pc:chgData name="Nitheesh Kaliyamurthy" userId="2821ebda-f4ac-4963-9a4e-a836dfc45829" providerId="ADAL" clId="{A2C828A2-4FC1-483E-834A-83C2A87175EE}" dt="2022-02-03T04:48:43.371" v="934" actId="47"/>
        <pc:sldMkLst>
          <pc:docMk/>
          <pc:sldMk cId="357841069" sldId="476"/>
        </pc:sldMkLst>
      </pc:sldChg>
      <pc:sldChg chg="del">
        <pc:chgData name="Nitheesh Kaliyamurthy" userId="2821ebda-f4ac-4963-9a4e-a836dfc45829" providerId="ADAL" clId="{A2C828A2-4FC1-483E-834A-83C2A87175EE}" dt="2022-02-03T04:48:43.371" v="934" actId="47"/>
        <pc:sldMkLst>
          <pc:docMk/>
          <pc:sldMk cId="3834199718" sldId="477"/>
        </pc:sldMkLst>
      </pc:sldChg>
      <pc:sldChg chg="del">
        <pc:chgData name="Nitheesh Kaliyamurthy" userId="2821ebda-f4ac-4963-9a4e-a836dfc45829" providerId="ADAL" clId="{A2C828A2-4FC1-483E-834A-83C2A87175EE}" dt="2022-02-03T04:48:43.371" v="934" actId="47"/>
        <pc:sldMkLst>
          <pc:docMk/>
          <pc:sldMk cId="843144890" sldId="478"/>
        </pc:sldMkLst>
      </pc:sldChg>
      <pc:sldChg chg="del">
        <pc:chgData name="Nitheesh Kaliyamurthy" userId="2821ebda-f4ac-4963-9a4e-a836dfc45829" providerId="ADAL" clId="{A2C828A2-4FC1-483E-834A-83C2A87175EE}" dt="2022-02-03T04:48:43.371" v="934" actId="47"/>
        <pc:sldMkLst>
          <pc:docMk/>
          <pc:sldMk cId="3553474269" sldId="479"/>
        </pc:sldMkLst>
      </pc:sldChg>
      <pc:sldChg chg="del">
        <pc:chgData name="Nitheesh Kaliyamurthy" userId="2821ebda-f4ac-4963-9a4e-a836dfc45829" providerId="ADAL" clId="{A2C828A2-4FC1-483E-834A-83C2A87175EE}" dt="2022-02-03T04:48:43.371" v="934" actId="47"/>
        <pc:sldMkLst>
          <pc:docMk/>
          <pc:sldMk cId="2829364393" sldId="480"/>
        </pc:sldMkLst>
      </pc:sldChg>
      <pc:sldChg chg="del">
        <pc:chgData name="Nitheesh Kaliyamurthy" userId="2821ebda-f4ac-4963-9a4e-a836dfc45829" providerId="ADAL" clId="{A2C828A2-4FC1-483E-834A-83C2A87175EE}" dt="2022-02-03T04:48:43.371" v="934" actId="47"/>
        <pc:sldMkLst>
          <pc:docMk/>
          <pc:sldMk cId="497485274" sldId="481"/>
        </pc:sldMkLst>
      </pc:sldChg>
      <pc:sldChg chg="del">
        <pc:chgData name="Nitheesh Kaliyamurthy" userId="2821ebda-f4ac-4963-9a4e-a836dfc45829" providerId="ADAL" clId="{A2C828A2-4FC1-483E-834A-83C2A87175EE}" dt="2022-02-03T04:48:43.371" v="934" actId="47"/>
        <pc:sldMkLst>
          <pc:docMk/>
          <pc:sldMk cId="3134637952" sldId="482"/>
        </pc:sldMkLst>
      </pc:sldChg>
      <pc:sldChg chg="del">
        <pc:chgData name="Nitheesh Kaliyamurthy" userId="2821ebda-f4ac-4963-9a4e-a836dfc45829" providerId="ADAL" clId="{A2C828A2-4FC1-483E-834A-83C2A87175EE}" dt="2022-02-03T04:48:43.371" v="934" actId="47"/>
        <pc:sldMkLst>
          <pc:docMk/>
          <pc:sldMk cId="3823554110" sldId="483"/>
        </pc:sldMkLst>
      </pc:sldChg>
      <pc:sldChg chg="del">
        <pc:chgData name="Nitheesh Kaliyamurthy" userId="2821ebda-f4ac-4963-9a4e-a836dfc45829" providerId="ADAL" clId="{A2C828A2-4FC1-483E-834A-83C2A87175EE}" dt="2022-02-03T04:48:43.371" v="934" actId="47"/>
        <pc:sldMkLst>
          <pc:docMk/>
          <pc:sldMk cId="4286182064" sldId="484"/>
        </pc:sldMkLst>
      </pc:sldChg>
      <pc:sldChg chg="del">
        <pc:chgData name="Nitheesh Kaliyamurthy" userId="2821ebda-f4ac-4963-9a4e-a836dfc45829" providerId="ADAL" clId="{A2C828A2-4FC1-483E-834A-83C2A87175EE}" dt="2022-02-03T04:48:43.371" v="934" actId="47"/>
        <pc:sldMkLst>
          <pc:docMk/>
          <pc:sldMk cId="4105677583" sldId="485"/>
        </pc:sldMkLst>
      </pc:sldChg>
      <pc:sldChg chg="del">
        <pc:chgData name="Nitheesh Kaliyamurthy" userId="2821ebda-f4ac-4963-9a4e-a836dfc45829" providerId="ADAL" clId="{A2C828A2-4FC1-483E-834A-83C2A87175EE}" dt="2022-02-03T04:48:43.371" v="934" actId="47"/>
        <pc:sldMkLst>
          <pc:docMk/>
          <pc:sldMk cId="4217482958" sldId="486"/>
        </pc:sldMkLst>
      </pc:sldChg>
      <pc:sldChg chg="del">
        <pc:chgData name="Nitheesh Kaliyamurthy" userId="2821ebda-f4ac-4963-9a4e-a836dfc45829" providerId="ADAL" clId="{A2C828A2-4FC1-483E-834A-83C2A87175EE}" dt="2022-02-03T04:48:43.371" v="934" actId="47"/>
        <pc:sldMkLst>
          <pc:docMk/>
          <pc:sldMk cId="844053205" sldId="487"/>
        </pc:sldMkLst>
      </pc:sldChg>
      <pc:sldChg chg="del">
        <pc:chgData name="Nitheesh Kaliyamurthy" userId="2821ebda-f4ac-4963-9a4e-a836dfc45829" providerId="ADAL" clId="{A2C828A2-4FC1-483E-834A-83C2A87175EE}" dt="2022-02-03T04:48:43.371" v="934" actId="47"/>
        <pc:sldMkLst>
          <pc:docMk/>
          <pc:sldMk cId="1494464098" sldId="488"/>
        </pc:sldMkLst>
      </pc:sldChg>
      <pc:sldChg chg="del">
        <pc:chgData name="Nitheesh Kaliyamurthy" userId="2821ebda-f4ac-4963-9a4e-a836dfc45829" providerId="ADAL" clId="{A2C828A2-4FC1-483E-834A-83C2A87175EE}" dt="2022-02-03T04:48:43.371" v="934" actId="47"/>
        <pc:sldMkLst>
          <pc:docMk/>
          <pc:sldMk cId="1966951327" sldId="489"/>
        </pc:sldMkLst>
      </pc:sldChg>
      <pc:sldChg chg="del">
        <pc:chgData name="Nitheesh Kaliyamurthy" userId="2821ebda-f4ac-4963-9a4e-a836dfc45829" providerId="ADAL" clId="{A2C828A2-4FC1-483E-834A-83C2A87175EE}" dt="2022-02-03T04:48:43.371" v="934" actId="47"/>
        <pc:sldMkLst>
          <pc:docMk/>
          <pc:sldMk cId="2991586874" sldId="490"/>
        </pc:sldMkLst>
      </pc:sldChg>
      <pc:sldChg chg="del">
        <pc:chgData name="Nitheesh Kaliyamurthy" userId="2821ebda-f4ac-4963-9a4e-a836dfc45829" providerId="ADAL" clId="{A2C828A2-4FC1-483E-834A-83C2A87175EE}" dt="2022-02-03T04:48:43.371" v="934" actId="47"/>
        <pc:sldMkLst>
          <pc:docMk/>
          <pc:sldMk cId="1388393704" sldId="491"/>
        </pc:sldMkLst>
      </pc:sldChg>
      <pc:sldChg chg="del">
        <pc:chgData name="Nitheesh Kaliyamurthy" userId="2821ebda-f4ac-4963-9a4e-a836dfc45829" providerId="ADAL" clId="{A2C828A2-4FC1-483E-834A-83C2A87175EE}" dt="2022-02-03T04:48:43.371" v="934" actId="47"/>
        <pc:sldMkLst>
          <pc:docMk/>
          <pc:sldMk cId="2938831001" sldId="492"/>
        </pc:sldMkLst>
      </pc:sldChg>
      <pc:sldChg chg="del">
        <pc:chgData name="Nitheesh Kaliyamurthy" userId="2821ebda-f4ac-4963-9a4e-a836dfc45829" providerId="ADAL" clId="{A2C828A2-4FC1-483E-834A-83C2A87175EE}" dt="2022-02-03T04:48:43.371" v="934" actId="47"/>
        <pc:sldMkLst>
          <pc:docMk/>
          <pc:sldMk cId="3267317781" sldId="493"/>
        </pc:sldMkLst>
      </pc:sldChg>
      <pc:sldChg chg="del">
        <pc:chgData name="Nitheesh Kaliyamurthy" userId="2821ebda-f4ac-4963-9a4e-a836dfc45829" providerId="ADAL" clId="{A2C828A2-4FC1-483E-834A-83C2A87175EE}" dt="2022-02-03T04:48:43.371" v="934" actId="47"/>
        <pc:sldMkLst>
          <pc:docMk/>
          <pc:sldMk cId="2515025574" sldId="494"/>
        </pc:sldMkLst>
      </pc:sldChg>
      <pc:sldChg chg="del">
        <pc:chgData name="Nitheesh Kaliyamurthy" userId="2821ebda-f4ac-4963-9a4e-a836dfc45829" providerId="ADAL" clId="{A2C828A2-4FC1-483E-834A-83C2A87175EE}" dt="2022-02-03T04:48:43.371" v="934" actId="47"/>
        <pc:sldMkLst>
          <pc:docMk/>
          <pc:sldMk cId="4002189696" sldId="495"/>
        </pc:sldMkLst>
      </pc:sldChg>
      <pc:sldChg chg="del">
        <pc:chgData name="Nitheesh Kaliyamurthy" userId="2821ebda-f4ac-4963-9a4e-a836dfc45829" providerId="ADAL" clId="{A2C828A2-4FC1-483E-834A-83C2A87175EE}" dt="2022-02-03T04:48:43.371" v="934" actId="47"/>
        <pc:sldMkLst>
          <pc:docMk/>
          <pc:sldMk cId="4004386014" sldId="496"/>
        </pc:sldMkLst>
      </pc:sldChg>
      <pc:sldChg chg="del">
        <pc:chgData name="Nitheesh Kaliyamurthy" userId="2821ebda-f4ac-4963-9a4e-a836dfc45829" providerId="ADAL" clId="{A2C828A2-4FC1-483E-834A-83C2A87175EE}" dt="2022-02-03T04:48:43.371" v="934" actId="47"/>
        <pc:sldMkLst>
          <pc:docMk/>
          <pc:sldMk cId="3761035392" sldId="497"/>
        </pc:sldMkLst>
      </pc:sldChg>
      <pc:sldChg chg="del">
        <pc:chgData name="Nitheesh Kaliyamurthy" userId="2821ebda-f4ac-4963-9a4e-a836dfc45829" providerId="ADAL" clId="{A2C828A2-4FC1-483E-834A-83C2A87175EE}" dt="2022-02-03T04:48:43.371" v="934" actId="47"/>
        <pc:sldMkLst>
          <pc:docMk/>
          <pc:sldMk cId="733424776" sldId="498"/>
        </pc:sldMkLst>
      </pc:sldChg>
      <pc:sldChg chg="del">
        <pc:chgData name="Nitheesh Kaliyamurthy" userId="2821ebda-f4ac-4963-9a4e-a836dfc45829" providerId="ADAL" clId="{A2C828A2-4FC1-483E-834A-83C2A87175EE}" dt="2022-02-03T04:48:43.371" v="934" actId="47"/>
        <pc:sldMkLst>
          <pc:docMk/>
          <pc:sldMk cId="2443564619" sldId="499"/>
        </pc:sldMkLst>
      </pc:sldChg>
      <pc:sldChg chg="del">
        <pc:chgData name="Nitheesh Kaliyamurthy" userId="2821ebda-f4ac-4963-9a4e-a836dfc45829" providerId="ADAL" clId="{A2C828A2-4FC1-483E-834A-83C2A87175EE}" dt="2022-02-03T04:48:43.371" v="934" actId="47"/>
        <pc:sldMkLst>
          <pc:docMk/>
          <pc:sldMk cId="1327943086" sldId="500"/>
        </pc:sldMkLst>
      </pc:sldChg>
      <pc:sldChg chg="del">
        <pc:chgData name="Nitheesh Kaliyamurthy" userId="2821ebda-f4ac-4963-9a4e-a836dfc45829" providerId="ADAL" clId="{A2C828A2-4FC1-483E-834A-83C2A87175EE}" dt="2022-02-03T04:48:43.371" v="934" actId="47"/>
        <pc:sldMkLst>
          <pc:docMk/>
          <pc:sldMk cId="1960247357" sldId="501"/>
        </pc:sldMkLst>
      </pc:sldChg>
      <pc:sldChg chg="del">
        <pc:chgData name="Nitheesh Kaliyamurthy" userId="2821ebda-f4ac-4963-9a4e-a836dfc45829" providerId="ADAL" clId="{A2C828A2-4FC1-483E-834A-83C2A87175EE}" dt="2022-02-03T04:48:43.371" v="934" actId="47"/>
        <pc:sldMkLst>
          <pc:docMk/>
          <pc:sldMk cId="1800754662" sldId="502"/>
        </pc:sldMkLst>
      </pc:sldChg>
      <pc:sldChg chg="del">
        <pc:chgData name="Nitheesh Kaliyamurthy" userId="2821ebda-f4ac-4963-9a4e-a836dfc45829" providerId="ADAL" clId="{A2C828A2-4FC1-483E-834A-83C2A87175EE}" dt="2022-02-03T04:48:43.371" v="934" actId="47"/>
        <pc:sldMkLst>
          <pc:docMk/>
          <pc:sldMk cId="152635388" sldId="503"/>
        </pc:sldMkLst>
      </pc:sldChg>
      <pc:sldChg chg="del">
        <pc:chgData name="Nitheesh Kaliyamurthy" userId="2821ebda-f4ac-4963-9a4e-a836dfc45829" providerId="ADAL" clId="{A2C828A2-4FC1-483E-834A-83C2A87175EE}" dt="2022-02-03T04:48:43.371" v="934" actId="47"/>
        <pc:sldMkLst>
          <pc:docMk/>
          <pc:sldMk cId="3026098341" sldId="504"/>
        </pc:sldMkLst>
      </pc:sldChg>
      <pc:sldChg chg="del">
        <pc:chgData name="Nitheesh Kaliyamurthy" userId="2821ebda-f4ac-4963-9a4e-a836dfc45829" providerId="ADAL" clId="{A2C828A2-4FC1-483E-834A-83C2A87175EE}" dt="2022-02-03T04:48:43.371" v="934" actId="47"/>
        <pc:sldMkLst>
          <pc:docMk/>
          <pc:sldMk cId="3872994968" sldId="505"/>
        </pc:sldMkLst>
      </pc:sldChg>
      <pc:sldChg chg="del">
        <pc:chgData name="Nitheesh Kaliyamurthy" userId="2821ebda-f4ac-4963-9a4e-a836dfc45829" providerId="ADAL" clId="{A2C828A2-4FC1-483E-834A-83C2A87175EE}" dt="2022-02-03T04:48:43.371" v="934" actId="47"/>
        <pc:sldMkLst>
          <pc:docMk/>
          <pc:sldMk cId="871019038" sldId="506"/>
        </pc:sldMkLst>
      </pc:sldChg>
      <pc:sldChg chg="del">
        <pc:chgData name="Nitheesh Kaliyamurthy" userId="2821ebda-f4ac-4963-9a4e-a836dfc45829" providerId="ADAL" clId="{A2C828A2-4FC1-483E-834A-83C2A87175EE}" dt="2022-02-03T04:48:43.371" v="934" actId="47"/>
        <pc:sldMkLst>
          <pc:docMk/>
          <pc:sldMk cId="3730179387" sldId="507"/>
        </pc:sldMkLst>
      </pc:sldChg>
      <pc:sldChg chg="del">
        <pc:chgData name="Nitheesh Kaliyamurthy" userId="2821ebda-f4ac-4963-9a4e-a836dfc45829" providerId="ADAL" clId="{A2C828A2-4FC1-483E-834A-83C2A87175EE}" dt="2022-02-03T04:48:43.371" v="934" actId="47"/>
        <pc:sldMkLst>
          <pc:docMk/>
          <pc:sldMk cId="3379686068" sldId="508"/>
        </pc:sldMkLst>
      </pc:sldChg>
      <pc:sldChg chg="del">
        <pc:chgData name="Nitheesh Kaliyamurthy" userId="2821ebda-f4ac-4963-9a4e-a836dfc45829" providerId="ADAL" clId="{A2C828A2-4FC1-483E-834A-83C2A87175EE}" dt="2022-02-03T04:48:43.371" v="934" actId="47"/>
        <pc:sldMkLst>
          <pc:docMk/>
          <pc:sldMk cId="1405177427" sldId="509"/>
        </pc:sldMkLst>
      </pc:sldChg>
      <pc:sldChg chg="del">
        <pc:chgData name="Nitheesh Kaliyamurthy" userId="2821ebda-f4ac-4963-9a4e-a836dfc45829" providerId="ADAL" clId="{A2C828A2-4FC1-483E-834A-83C2A87175EE}" dt="2022-02-03T04:48:43.371" v="934" actId="47"/>
        <pc:sldMkLst>
          <pc:docMk/>
          <pc:sldMk cId="4135407212" sldId="510"/>
        </pc:sldMkLst>
      </pc:sldChg>
      <pc:sldChg chg="del">
        <pc:chgData name="Nitheesh Kaliyamurthy" userId="2821ebda-f4ac-4963-9a4e-a836dfc45829" providerId="ADAL" clId="{A2C828A2-4FC1-483E-834A-83C2A87175EE}" dt="2022-02-03T04:48:43.371" v="934" actId="47"/>
        <pc:sldMkLst>
          <pc:docMk/>
          <pc:sldMk cId="3561861729" sldId="511"/>
        </pc:sldMkLst>
      </pc:sldChg>
      <pc:sldChg chg="del">
        <pc:chgData name="Nitheesh Kaliyamurthy" userId="2821ebda-f4ac-4963-9a4e-a836dfc45829" providerId="ADAL" clId="{A2C828A2-4FC1-483E-834A-83C2A87175EE}" dt="2022-02-03T04:48:43.371" v="934" actId="47"/>
        <pc:sldMkLst>
          <pc:docMk/>
          <pc:sldMk cId="4150461586" sldId="512"/>
        </pc:sldMkLst>
      </pc:sldChg>
      <pc:sldChg chg="del">
        <pc:chgData name="Nitheesh Kaliyamurthy" userId="2821ebda-f4ac-4963-9a4e-a836dfc45829" providerId="ADAL" clId="{A2C828A2-4FC1-483E-834A-83C2A87175EE}" dt="2022-02-03T04:48:43.371" v="934" actId="47"/>
        <pc:sldMkLst>
          <pc:docMk/>
          <pc:sldMk cId="1768360746" sldId="513"/>
        </pc:sldMkLst>
      </pc:sldChg>
      <pc:sldChg chg="del">
        <pc:chgData name="Nitheesh Kaliyamurthy" userId="2821ebda-f4ac-4963-9a4e-a836dfc45829" providerId="ADAL" clId="{A2C828A2-4FC1-483E-834A-83C2A87175EE}" dt="2022-02-03T04:48:52.208" v="935" actId="47"/>
        <pc:sldMkLst>
          <pc:docMk/>
          <pc:sldMk cId="4065374159" sldId="514"/>
        </pc:sldMkLst>
      </pc:sldChg>
      <pc:sldChg chg="del">
        <pc:chgData name="Nitheesh Kaliyamurthy" userId="2821ebda-f4ac-4963-9a4e-a836dfc45829" providerId="ADAL" clId="{A2C828A2-4FC1-483E-834A-83C2A87175EE}" dt="2022-02-03T04:48:53.401" v="936" actId="47"/>
        <pc:sldMkLst>
          <pc:docMk/>
          <pc:sldMk cId="2993797242" sldId="516"/>
        </pc:sldMkLst>
      </pc:sldChg>
      <pc:sldChg chg="delSp add del mod">
        <pc:chgData name="Nitheesh Kaliyamurthy" userId="2821ebda-f4ac-4963-9a4e-a836dfc45829" providerId="ADAL" clId="{A2C828A2-4FC1-483E-834A-83C2A87175EE}" dt="2022-02-03T04:14:42.435" v="33" actId="47"/>
        <pc:sldMkLst>
          <pc:docMk/>
          <pc:sldMk cId="2646122913" sldId="517"/>
        </pc:sldMkLst>
        <pc:picChg chg="del">
          <ac:chgData name="Nitheesh Kaliyamurthy" userId="2821ebda-f4ac-4963-9a4e-a836dfc45829" providerId="ADAL" clId="{A2C828A2-4FC1-483E-834A-83C2A87175EE}" dt="2022-02-03T04:14:06.944" v="3" actId="21"/>
          <ac:picMkLst>
            <pc:docMk/>
            <pc:sldMk cId="2646122913" sldId="517"/>
            <ac:picMk id="7" creationId="{00000000-0000-0000-0000-000000000000}"/>
          </ac:picMkLst>
        </pc:picChg>
      </pc:sldChg>
      <pc:sldChg chg="add del">
        <pc:chgData name="Nitheesh Kaliyamurthy" userId="2821ebda-f4ac-4963-9a4e-a836dfc45829" providerId="ADAL" clId="{A2C828A2-4FC1-483E-834A-83C2A87175EE}" dt="2022-02-03T04:15:42.250" v="85" actId="47"/>
        <pc:sldMkLst>
          <pc:docMk/>
          <pc:sldMk cId="3977872131" sldId="518"/>
        </pc:sldMkLst>
      </pc:sldChg>
      <pc:sldChg chg="modSp add mod">
        <pc:chgData name="Nitheesh Kaliyamurthy" userId="2821ebda-f4ac-4963-9a4e-a836dfc45829" providerId="ADAL" clId="{A2C828A2-4FC1-483E-834A-83C2A87175EE}" dt="2022-02-03T04:16:34.436" v="169" actId="20577"/>
        <pc:sldMkLst>
          <pc:docMk/>
          <pc:sldMk cId="2748647375" sldId="519"/>
        </pc:sldMkLst>
        <pc:spChg chg="mod">
          <ac:chgData name="Nitheesh Kaliyamurthy" userId="2821ebda-f4ac-4963-9a4e-a836dfc45829" providerId="ADAL" clId="{A2C828A2-4FC1-483E-834A-83C2A87175EE}" dt="2022-02-03T04:16:34.436" v="169" actId="20577"/>
          <ac:spMkLst>
            <pc:docMk/>
            <pc:sldMk cId="2748647375" sldId="519"/>
            <ac:spMk id="3" creationId="{00000000-0000-0000-0000-000000000000}"/>
          </ac:spMkLst>
        </pc:spChg>
      </pc:sldChg>
      <pc:sldChg chg="modSp add mod">
        <pc:chgData name="Nitheesh Kaliyamurthy" userId="2821ebda-f4ac-4963-9a4e-a836dfc45829" providerId="ADAL" clId="{A2C828A2-4FC1-483E-834A-83C2A87175EE}" dt="2022-02-03T04:16:58.698" v="177" actId="1076"/>
        <pc:sldMkLst>
          <pc:docMk/>
          <pc:sldMk cId="120854260" sldId="520"/>
        </pc:sldMkLst>
        <pc:spChg chg="mod">
          <ac:chgData name="Nitheesh Kaliyamurthy" userId="2821ebda-f4ac-4963-9a4e-a836dfc45829" providerId="ADAL" clId="{A2C828A2-4FC1-483E-834A-83C2A87175EE}" dt="2022-02-03T04:16:55.891" v="176" actId="1076"/>
          <ac:spMkLst>
            <pc:docMk/>
            <pc:sldMk cId="120854260" sldId="520"/>
            <ac:spMk id="2" creationId="{00000000-0000-0000-0000-000000000000}"/>
          </ac:spMkLst>
        </pc:spChg>
        <pc:spChg chg="mod">
          <ac:chgData name="Nitheesh Kaliyamurthy" userId="2821ebda-f4ac-4963-9a4e-a836dfc45829" providerId="ADAL" clId="{A2C828A2-4FC1-483E-834A-83C2A87175EE}" dt="2022-02-03T04:16:58.698" v="177" actId="1076"/>
          <ac:spMkLst>
            <pc:docMk/>
            <pc:sldMk cId="120854260" sldId="520"/>
            <ac:spMk id="3" creationId="{00000000-0000-0000-0000-000000000000}"/>
          </ac:spMkLst>
        </pc:spChg>
      </pc:sldChg>
      <pc:sldChg chg="add">
        <pc:chgData name="Nitheesh Kaliyamurthy" userId="2821ebda-f4ac-4963-9a4e-a836dfc45829" providerId="ADAL" clId="{A2C828A2-4FC1-483E-834A-83C2A87175EE}" dt="2022-02-03T04:13:57.217" v="1"/>
        <pc:sldMkLst>
          <pc:docMk/>
          <pc:sldMk cId="1210486720" sldId="521"/>
        </pc:sldMkLst>
      </pc:sldChg>
      <pc:sldChg chg="modSp add del mod">
        <pc:chgData name="Nitheesh Kaliyamurthy" userId="2821ebda-f4ac-4963-9a4e-a836dfc45829" providerId="ADAL" clId="{A2C828A2-4FC1-483E-834A-83C2A87175EE}" dt="2022-02-03T04:20:23.030" v="240" actId="47"/>
        <pc:sldMkLst>
          <pc:docMk/>
          <pc:sldMk cId="628641312" sldId="522"/>
        </pc:sldMkLst>
        <pc:spChg chg="mod">
          <ac:chgData name="Nitheesh Kaliyamurthy" userId="2821ebda-f4ac-4963-9a4e-a836dfc45829" providerId="ADAL" clId="{A2C828A2-4FC1-483E-834A-83C2A87175EE}" dt="2022-02-03T04:13:57.360" v="2" actId="27636"/>
          <ac:spMkLst>
            <pc:docMk/>
            <pc:sldMk cId="628641312" sldId="522"/>
            <ac:spMk id="3" creationId="{00000000-0000-0000-0000-000000000000}"/>
          </ac:spMkLst>
        </pc:spChg>
      </pc:sldChg>
      <pc:sldChg chg="modSp add mod">
        <pc:chgData name="Nitheesh Kaliyamurthy" userId="2821ebda-f4ac-4963-9a4e-a836dfc45829" providerId="ADAL" clId="{A2C828A2-4FC1-483E-834A-83C2A87175EE}" dt="2022-02-03T04:21:23.859" v="249" actId="1076"/>
        <pc:sldMkLst>
          <pc:docMk/>
          <pc:sldMk cId="3758587677" sldId="523"/>
        </pc:sldMkLst>
        <pc:spChg chg="mod">
          <ac:chgData name="Nitheesh Kaliyamurthy" userId="2821ebda-f4ac-4963-9a4e-a836dfc45829" providerId="ADAL" clId="{A2C828A2-4FC1-483E-834A-83C2A87175EE}" dt="2022-02-03T04:21:21.579" v="248" actId="1076"/>
          <ac:spMkLst>
            <pc:docMk/>
            <pc:sldMk cId="3758587677" sldId="523"/>
            <ac:spMk id="2" creationId="{00000000-0000-0000-0000-000000000000}"/>
          </ac:spMkLst>
        </pc:spChg>
        <pc:spChg chg="mod">
          <ac:chgData name="Nitheesh Kaliyamurthy" userId="2821ebda-f4ac-4963-9a4e-a836dfc45829" providerId="ADAL" clId="{A2C828A2-4FC1-483E-834A-83C2A87175EE}" dt="2022-02-03T04:21:23.859" v="249" actId="1076"/>
          <ac:spMkLst>
            <pc:docMk/>
            <pc:sldMk cId="3758587677" sldId="523"/>
            <ac:spMk id="3" creationId="{00000000-0000-0000-0000-000000000000}"/>
          </ac:spMkLst>
        </pc:spChg>
      </pc:sldChg>
      <pc:sldChg chg="addSp modSp add mod">
        <pc:chgData name="Nitheesh Kaliyamurthy" userId="2821ebda-f4ac-4963-9a4e-a836dfc45829" providerId="ADAL" clId="{A2C828A2-4FC1-483E-834A-83C2A87175EE}" dt="2022-02-03T05:13:07.719" v="1590" actId="14100"/>
        <pc:sldMkLst>
          <pc:docMk/>
          <pc:sldMk cId="1131072568" sldId="524"/>
        </pc:sldMkLst>
        <pc:spChg chg="mod">
          <ac:chgData name="Nitheesh Kaliyamurthy" userId="2821ebda-f4ac-4963-9a4e-a836dfc45829" providerId="ADAL" clId="{A2C828A2-4FC1-483E-834A-83C2A87175EE}" dt="2022-02-03T04:21:38.307" v="255" actId="1076"/>
          <ac:spMkLst>
            <pc:docMk/>
            <pc:sldMk cId="1131072568" sldId="524"/>
            <ac:spMk id="2" creationId="{00000000-0000-0000-0000-000000000000}"/>
          </ac:spMkLst>
        </pc:spChg>
        <pc:spChg chg="mod">
          <ac:chgData name="Nitheesh Kaliyamurthy" userId="2821ebda-f4ac-4963-9a4e-a836dfc45829" providerId="ADAL" clId="{A2C828A2-4FC1-483E-834A-83C2A87175EE}" dt="2022-02-03T05:13:07.719" v="1590" actId="14100"/>
          <ac:spMkLst>
            <pc:docMk/>
            <pc:sldMk cId="1131072568" sldId="524"/>
            <ac:spMk id="3" creationId="{00000000-0000-0000-0000-000000000000}"/>
          </ac:spMkLst>
        </pc:spChg>
        <pc:picChg chg="add mod modCrop">
          <ac:chgData name="Nitheesh Kaliyamurthy" userId="2821ebda-f4ac-4963-9a4e-a836dfc45829" providerId="ADAL" clId="{A2C828A2-4FC1-483E-834A-83C2A87175EE}" dt="2022-02-03T05:13:04.855" v="1589" actId="14100"/>
          <ac:picMkLst>
            <pc:docMk/>
            <pc:sldMk cId="1131072568" sldId="524"/>
            <ac:picMk id="5" creationId="{C234DFF2-38F9-420B-9A2E-D6D21B74A191}"/>
          </ac:picMkLst>
        </pc:picChg>
        <pc:picChg chg="add mod modCrop">
          <ac:chgData name="Nitheesh Kaliyamurthy" userId="2821ebda-f4ac-4963-9a4e-a836dfc45829" providerId="ADAL" clId="{A2C828A2-4FC1-483E-834A-83C2A87175EE}" dt="2022-02-03T05:12:58.383" v="1587" actId="1076"/>
          <ac:picMkLst>
            <pc:docMk/>
            <pc:sldMk cId="1131072568" sldId="524"/>
            <ac:picMk id="6" creationId="{94842C1C-8AE1-42E5-ACD5-69BA4A6A00C0}"/>
          </ac:picMkLst>
        </pc:picChg>
      </pc:sldChg>
      <pc:sldChg chg="modSp add mod">
        <pc:chgData name="Nitheesh Kaliyamurthy" userId="2821ebda-f4ac-4963-9a4e-a836dfc45829" providerId="ADAL" clId="{A2C828A2-4FC1-483E-834A-83C2A87175EE}" dt="2022-02-03T04:35:55.594" v="796" actId="1076"/>
        <pc:sldMkLst>
          <pc:docMk/>
          <pc:sldMk cId="2066117850" sldId="525"/>
        </pc:sldMkLst>
        <pc:spChg chg="mod">
          <ac:chgData name="Nitheesh Kaliyamurthy" userId="2821ebda-f4ac-4963-9a4e-a836dfc45829" providerId="ADAL" clId="{A2C828A2-4FC1-483E-834A-83C2A87175EE}" dt="2022-02-03T04:35:53.602" v="795" actId="14100"/>
          <ac:spMkLst>
            <pc:docMk/>
            <pc:sldMk cId="2066117850" sldId="525"/>
            <ac:spMk id="2" creationId="{00000000-0000-0000-0000-000000000000}"/>
          </ac:spMkLst>
        </pc:spChg>
        <pc:spChg chg="mod">
          <ac:chgData name="Nitheesh Kaliyamurthy" userId="2821ebda-f4ac-4963-9a4e-a836dfc45829" providerId="ADAL" clId="{A2C828A2-4FC1-483E-834A-83C2A87175EE}" dt="2022-02-03T04:35:55.594" v="796" actId="1076"/>
          <ac:spMkLst>
            <pc:docMk/>
            <pc:sldMk cId="2066117850" sldId="525"/>
            <ac:spMk id="3" creationId="{00000000-0000-0000-0000-000000000000}"/>
          </ac:spMkLst>
        </pc:spChg>
      </pc:sldChg>
      <pc:sldChg chg="modSp add mod">
        <pc:chgData name="Nitheesh Kaliyamurthy" userId="2821ebda-f4ac-4963-9a4e-a836dfc45829" providerId="ADAL" clId="{A2C828A2-4FC1-483E-834A-83C2A87175EE}" dt="2022-02-03T05:05:16.984" v="1163" actId="1076"/>
        <pc:sldMkLst>
          <pc:docMk/>
          <pc:sldMk cId="881537417" sldId="526"/>
        </pc:sldMkLst>
        <pc:spChg chg="mod">
          <ac:chgData name="Nitheesh Kaliyamurthy" userId="2821ebda-f4ac-4963-9a4e-a836dfc45829" providerId="ADAL" clId="{A2C828A2-4FC1-483E-834A-83C2A87175EE}" dt="2022-02-03T04:35:44.745" v="791" actId="14100"/>
          <ac:spMkLst>
            <pc:docMk/>
            <pc:sldMk cId="881537417" sldId="526"/>
            <ac:spMk id="2" creationId="{00000000-0000-0000-0000-000000000000}"/>
          </ac:spMkLst>
        </pc:spChg>
        <pc:grpChg chg="mod">
          <ac:chgData name="Nitheesh Kaliyamurthy" userId="2821ebda-f4ac-4963-9a4e-a836dfc45829" providerId="ADAL" clId="{A2C828A2-4FC1-483E-834A-83C2A87175EE}" dt="2022-02-03T05:05:16.984" v="1163" actId="1076"/>
          <ac:grpSpMkLst>
            <pc:docMk/>
            <pc:sldMk cId="881537417" sldId="526"/>
            <ac:grpSpMk id="8" creationId="{00000000-0000-0000-0000-000000000000}"/>
          </ac:grpSpMkLst>
        </pc:grpChg>
      </pc:sldChg>
      <pc:sldChg chg="modSp add mod">
        <pc:chgData name="Nitheesh Kaliyamurthy" userId="2821ebda-f4ac-4963-9a4e-a836dfc45829" providerId="ADAL" clId="{A2C828A2-4FC1-483E-834A-83C2A87175EE}" dt="2022-02-03T04:35:32.331" v="787" actId="12385"/>
        <pc:sldMkLst>
          <pc:docMk/>
          <pc:sldMk cId="1090752305" sldId="527"/>
        </pc:sldMkLst>
        <pc:spChg chg="mod">
          <ac:chgData name="Nitheesh Kaliyamurthy" userId="2821ebda-f4ac-4963-9a4e-a836dfc45829" providerId="ADAL" clId="{A2C828A2-4FC1-483E-834A-83C2A87175EE}" dt="2022-02-03T04:35:21.802" v="785" actId="14100"/>
          <ac:spMkLst>
            <pc:docMk/>
            <pc:sldMk cId="1090752305" sldId="527"/>
            <ac:spMk id="2" creationId="{00000000-0000-0000-0000-000000000000}"/>
          </ac:spMkLst>
        </pc:spChg>
        <pc:graphicFrameChg chg="mod modGraphic">
          <ac:chgData name="Nitheesh Kaliyamurthy" userId="2821ebda-f4ac-4963-9a4e-a836dfc45829" providerId="ADAL" clId="{A2C828A2-4FC1-483E-834A-83C2A87175EE}" dt="2022-02-03T04:35:32.331" v="787" actId="12385"/>
          <ac:graphicFrameMkLst>
            <pc:docMk/>
            <pc:sldMk cId="1090752305" sldId="527"/>
            <ac:graphicFrameMk id="3" creationId="{00000000-0000-0000-0000-000000000000}"/>
          </ac:graphicFrameMkLst>
        </pc:graphicFrameChg>
      </pc:sldChg>
      <pc:sldChg chg="modSp add mod">
        <pc:chgData name="Nitheesh Kaliyamurthy" userId="2821ebda-f4ac-4963-9a4e-a836dfc45829" providerId="ADAL" clId="{A2C828A2-4FC1-483E-834A-83C2A87175EE}" dt="2022-02-03T04:35:14.281" v="781" actId="1076"/>
        <pc:sldMkLst>
          <pc:docMk/>
          <pc:sldMk cId="1019910192" sldId="528"/>
        </pc:sldMkLst>
        <pc:spChg chg="mod">
          <ac:chgData name="Nitheesh Kaliyamurthy" userId="2821ebda-f4ac-4963-9a4e-a836dfc45829" providerId="ADAL" clId="{A2C828A2-4FC1-483E-834A-83C2A87175EE}" dt="2022-02-03T04:35:12.234" v="780" actId="14100"/>
          <ac:spMkLst>
            <pc:docMk/>
            <pc:sldMk cId="1019910192" sldId="528"/>
            <ac:spMk id="2" creationId="{00000000-0000-0000-0000-000000000000}"/>
          </ac:spMkLst>
        </pc:spChg>
        <pc:spChg chg="mod">
          <ac:chgData name="Nitheesh Kaliyamurthy" userId="2821ebda-f4ac-4963-9a4e-a836dfc45829" providerId="ADAL" clId="{A2C828A2-4FC1-483E-834A-83C2A87175EE}" dt="2022-02-03T04:35:14.281" v="781" actId="1076"/>
          <ac:spMkLst>
            <pc:docMk/>
            <pc:sldMk cId="1019910192" sldId="528"/>
            <ac:spMk id="3" creationId="{00000000-0000-0000-0000-000000000000}"/>
          </ac:spMkLst>
        </pc:spChg>
      </pc:sldChg>
      <pc:sldChg chg="modSp add mod">
        <pc:chgData name="Nitheesh Kaliyamurthy" userId="2821ebda-f4ac-4963-9a4e-a836dfc45829" providerId="ADAL" clId="{A2C828A2-4FC1-483E-834A-83C2A87175EE}" dt="2022-02-03T04:35:05.083" v="776" actId="14100"/>
        <pc:sldMkLst>
          <pc:docMk/>
          <pc:sldMk cId="3895803092" sldId="529"/>
        </pc:sldMkLst>
        <pc:spChg chg="mod">
          <ac:chgData name="Nitheesh Kaliyamurthy" userId="2821ebda-f4ac-4963-9a4e-a836dfc45829" providerId="ADAL" clId="{A2C828A2-4FC1-483E-834A-83C2A87175EE}" dt="2022-02-03T04:35:05.083" v="776" actId="14100"/>
          <ac:spMkLst>
            <pc:docMk/>
            <pc:sldMk cId="3895803092" sldId="529"/>
            <ac:spMk id="2" creationId="{00000000-0000-0000-0000-000000000000}"/>
          </ac:spMkLst>
        </pc:spChg>
        <pc:spChg chg="mod">
          <ac:chgData name="Nitheesh Kaliyamurthy" userId="2821ebda-f4ac-4963-9a4e-a836dfc45829" providerId="ADAL" clId="{A2C828A2-4FC1-483E-834A-83C2A87175EE}" dt="2022-02-03T04:32:05.938" v="759" actId="1076"/>
          <ac:spMkLst>
            <pc:docMk/>
            <pc:sldMk cId="3895803092" sldId="529"/>
            <ac:spMk id="3" creationId="{00000000-0000-0000-0000-000000000000}"/>
          </ac:spMkLst>
        </pc:spChg>
        <pc:picChg chg="mod">
          <ac:chgData name="Nitheesh Kaliyamurthy" userId="2821ebda-f4ac-4963-9a4e-a836dfc45829" providerId="ADAL" clId="{A2C828A2-4FC1-483E-834A-83C2A87175EE}" dt="2022-02-03T04:32:11.346" v="760" actId="1076"/>
          <ac:picMkLst>
            <pc:docMk/>
            <pc:sldMk cId="3895803092" sldId="529"/>
            <ac:picMk id="8" creationId="{00000000-0000-0000-0000-000000000000}"/>
          </ac:picMkLst>
        </pc:picChg>
      </pc:sldChg>
      <pc:sldChg chg="modSp add mod">
        <pc:chgData name="Nitheesh Kaliyamurthy" userId="2821ebda-f4ac-4963-9a4e-a836dfc45829" providerId="ADAL" clId="{A2C828A2-4FC1-483E-834A-83C2A87175EE}" dt="2022-02-03T04:34:57.386" v="772" actId="1076"/>
        <pc:sldMkLst>
          <pc:docMk/>
          <pc:sldMk cId="690020946" sldId="530"/>
        </pc:sldMkLst>
        <pc:spChg chg="mod">
          <ac:chgData name="Nitheesh Kaliyamurthy" userId="2821ebda-f4ac-4963-9a4e-a836dfc45829" providerId="ADAL" clId="{A2C828A2-4FC1-483E-834A-83C2A87175EE}" dt="2022-02-03T04:34:55.177" v="771" actId="1076"/>
          <ac:spMkLst>
            <pc:docMk/>
            <pc:sldMk cId="690020946" sldId="530"/>
            <ac:spMk id="2" creationId="{00000000-0000-0000-0000-000000000000}"/>
          </ac:spMkLst>
        </pc:spChg>
        <pc:spChg chg="mod">
          <ac:chgData name="Nitheesh Kaliyamurthy" userId="2821ebda-f4ac-4963-9a4e-a836dfc45829" providerId="ADAL" clId="{A2C828A2-4FC1-483E-834A-83C2A87175EE}" dt="2022-02-03T04:34:57.386" v="772" actId="1076"/>
          <ac:spMkLst>
            <pc:docMk/>
            <pc:sldMk cId="690020946" sldId="530"/>
            <ac:spMk id="3" creationId="{00000000-0000-0000-0000-000000000000}"/>
          </ac:spMkLst>
        </pc:spChg>
      </pc:sldChg>
      <pc:sldChg chg="modSp add mod">
        <pc:chgData name="Nitheesh Kaliyamurthy" userId="2821ebda-f4ac-4963-9a4e-a836dfc45829" providerId="ADAL" clId="{A2C828A2-4FC1-483E-834A-83C2A87175EE}" dt="2022-02-03T04:34:29.874" v="766" actId="1076"/>
        <pc:sldMkLst>
          <pc:docMk/>
          <pc:sldMk cId="1765278628" sldId="531"/>
        </pc:sldMkLst>
        <pc:spChg chg="mod">
          <ac:chgData name="Nitheesh Kaliyamurthy" userId="2821ebda-f4ac-4963-9a4e-a836dfc45829" providerId="ADAL" clId="{A2C828A2-4FC1-483E-834A-83C2A87175EE}" dt="2022-02-03T04:34:27.553" v="765" actId="14100"/>
          <ac:spMkLst>
            <pc:docMk/>
            <pc:sldMk cId="1765278628" sldId="531"/>
            <ac:spMk id="2" creationId="{00000000-0000-0000-0000-000000000000}"/>
          </ac:spMkLst>
        </pc:spChg>
        <pc:spChg chg="mod">
          <ac:chgData name="Nitheesh Kaliyamurthy" userId="2821ebda-f4ac-4963-9a4e-a836dfc45829" providerId="ADAL" clId="{A2C828A2-4FC1-483E-834A-83C2A87175EE}" dt="2022-02-03T04:34:29.874" v="766" actId="1076"/>
          <ac:spMkLst>
            <pc:docMk/>
            <pc:sldMk cId="1765278628" sldId="531"/>
            <ac:spMk id="3" creationId="{00000000-0000-0000-0000-000000000000}"/>
          </ac:spMkLst>
        </pc:spChg>
      </pc:sldChg>
      <pc:sldChg chg="modSp add mod">
        <pc:chgData name="Nitheesh Kaliyamurthy" userId="2821ebda-f4ac-4963-9a4e-a836dfc45829" providerId="ADAL" clId="{A2C828A2-4FC1-483E-834A-83C2A87175EE}" dt="2022-02-03T04:36:24.234" v="803" actId="1076"/>
        <pc:sldMkLst>
          <pc:docMk/>
          <pc:sldMk cId="3430368062" sldId="532"/>
        </pc:sldMkLst>
        <pc:spChg chg="mod">
          <ac:chgData name="Nitheesh Kaliyamurthy" userId="2821ebda-f4ac-4963-9a4e-a836dfc45829" providerId="ADAL" clId="{A2C828A2-4FC1-483E-834A-83C2A87175EE}" dt="2022-02-03T04:36:22.122" v="801" actId="1076"/>
          <ac:spMkLst>
            <pc:docMk/>
            <pc:sldMk cId="3430368062" sldId="532"/>
            <ac:spMk id="2" creationId="{00000000-0000-0000-0000-000000000000}"/>
          </ac:spMkLst>
        </pc:spChg>
        <pc:spChg chg="mod">
          <ac:chgData name="Nitheesh Kaliyamurthy" userId="2821ebda-f4ac-4963-9a4e-a836dfc45829" providerId="ADAL" clId="{A2C828A2-4FC1-483E-834A-83C2A87175EE}" dt="2022-02-03T04:36:24.234" v="803" actId="1076"/>
          <ac:spMkLst>
            <pc:docMk/>
            <pc:sldMk cId="3430368062" sldId="532"/>
            <ac:spMk id="3" creationId="{00000000-0000-0000-0000-000000000000}"/>
          </ac:spMkLst>
        </pc:spChg>
      </pc:sldChg>
      <pc:sldChg chg="modSp add mod">
        <pc:chgData name="Nitheesh Kaliyamurthy" userId="2821ebda-f4ac-4963-9a4e-a836dfc45829" providerId="ADAL" clId="{A2C828A2-4FC1-483E-834A-83C2A87175EE}" dt="2022-02-03T04:38:28.014" v="826" actId="108"/>
        <pc:sldMkLst>
          <pc:docMk/>
          <pc:sldMk cId="2296249931" sldId="533"/>
        </pc:sldMkLst>
        <pc:spChg chg="mod">
          <ac:chgData name="Nitheesh Kaliyamurthy" userId="2821ebda-f4ac-4963-9a4e-a836dfc45829" providerId="ADAL" clId="{A2C828A2-4FC1-483E-834A-83C2A87175EE}" dt="2022-02-03T04:37:01.154" v="808" actId="1076"/>
          <ac:spMkLst>
            <pc:docMk/>
            <pc:sldMk cId="2296249931" sldId="533"/>
            <ac:spMk id="2" creationId="{00000000-0000-0000-0000-000000000000}"/>
          </ac:spMkLst>
        </pc:spChg>
        <pc:spChg chg="mod">
          <ac:chgData name="Nitheesh Kaliyamurthy" userId="2821ebda-f4ac-4963-9a4e-a836dfc45829" providerId="ADAL" clId="{A2C828A2-4FC1-483E-834A-83C2A87175EE}" dt="2022-02-03T04:38:28.014" v="826" actId="108"/>
          <ac:spMkLst>
            <pc:docMk/>
            <pc:sldMk cId="2296249931" sldId="533"/>
            <ac:spMk id="3" creationId="{00000000-0000-0000-0000-000000000000}"/>
          </ac:spMkLst>
        </pc:spChg>
      </pc:sldChg>
      <pc:sldChg chg="add del">
        <pc:chgData name="Nitheesh Kaliyamurthy" userId="2821ebda-f4ac-4963-9a4e-a836dfc45829" providerId="ADAL" clId="{A2C828A2-4FC1-483E-834A-83C2A87175EE}" dt="2022-02-03T04:38:37.100" v="827" actId="47"/>
        <pc:sldMkLst>
          <pc:docMk/>
          <pc:sldMk cId="3113890279" sldId="534"/>
        </pc:sldMkLst>
      </pc:sldChg>
      <pc:sldChg chg="modSp add mod">
        <pc:chgData name="Nitheesh Kaliyamurthy" userId="2821ebda-f4ac-4963-9a4e-a836dfc45829" providerId="ADAL" clId="{A2C828A2-4FC1-483E-834A-83C2A87175EE}" dt="2022-02-03T04:38:50.961" v="833" actId="1076"/>
        <pc:sldMkLst>
          <pc:docMk/>
          <pc:sldMk cId="4143586659" sldId="535"/>
        </pc:sldMkLst>
        <pc:spChg chg="mod">
          <ac:chgData name="Nitheesh Kaliyamurthy" userId="2821ebda-f4ac-4963-9a4e-a836dfc45829" providerId="ADAL" clId="{A2C828A2-4FC1-483E-834A-83C2A87175EE}" dt="2022-02-03T04:38:48.049" v="832" actId="1076"/>
          <ac:spMkLst>
            <pc:docMk/>
            <pc:sldMk cId="4143586659" sldId="535"/>
            <ac:spMk id="2" creationId="{00000000-0000-0000-0000-000000000000}"/>
          </ac:spMkLst>
        </pc:spChg>
        <pc:spChg chg="mod">
          <ac:chgData name="Nitheesh Kaliyamurthy" userId="2821ebda-f4ac-4963-9a4e-a836dfc45829" providerId="ADAL" clId="{A2C828A2-4FC1-483E-834A-83C2A87175EE}" dt="2022-02-03T04:38:50.961" v="833" actId="1076"/>
          <ac:spMkLst>
            <pc:docMk/>
            <pc:sldMk cId="4143586659" sldId="535"/>
            <ac:spMk id="3" creationId="{00000000-0000-0000-0000-000000000000}"/>
          </ac:spMkLst>
        </pc:spChg>
      </pc:sldChg>
      <pc:sldChg chg="addSp modSp add mod">
        <pc:chgData name="Nitheesh Kaliyamurthy" userId="2821ebda-f4ac-4963-9a4e-a836dfc45829" providerId="ADAL" clId="{A2C828A2-4FC1-483E-834A-83C2A87175EE}" dt="2022-02-03T04:45:29.119" v="879" actId="20577"/>
        <pc:sldMkLst>
          <pc:docMk/>
          <pc:sldMk cId="226324778" sldId="536"/>
        </pc:sldMkLst>
        <pc:spChg chg="mod">
          <ac:chgData name="Nitheesh Kaliyamurthy" userId="2821ebda-f4ac-4963-9a4e-a836dfc45829" providerId="ADAL" clId="{A2C828A2-4FC1-483E-834A-83C2A87175EE}" dt="2022-02-03T04:39:46.905" v="838" actId="1076"/>
          <ac:spMkLst>
            <pc:docMk/>
            <pc:sldMk cId="226324778" sldId="536"/>
            <ac:spMk id="2" creationId="{00000000-0000-0000-0000-000000000000}"/>
          </ac:spMkLst>
        </pc:spChg>
        <pc:spChg chg="mod">
          <ac:chgData name="Nitheesh Kaliyamurthy" userId="2821ebda-f4ac-4963-9a4e-a836dfc45829" providerId="ADAL" clId="{A2C828A2-4FC1-483E-834A-83C2A87175EE}" dt="2022-02-03T04:40:19.126" v="843" actId="255"/>
          <ac:spMkLst>
            <pc:docMk/>
            <pc:sldMk cId="226324778" sldId="536"/>
            <ac:spMk id="3" creationId="{00000000-0000-0000-0000-000000000000}"/>
          </ac:spMkLst>
        </pc:spChg>
        <pc:spChg chg="add mod">
          <ac:chgData name="Nitheesh Kaliyamurthy" userId="2821ebda-f4ac-4963-9a4e-a836dfc45829" providerId="ADAL" clId="{A2C828A2-4FC1-483E-834A-83C2A87175EE}" dt="2022-02-03T04:45:29.119" v="879" actId="20577"/>
          <ac:spMkLst>
            <pc:docMk/>
            <pc:sldMk cId="226324778" sldId="536"/>
            <ac:spMk id="5" creationId="{83501307-0C52-46AE-BBC4-443A473D0FA7}"/>
          </ac:spMkLst>
        </pc:spChg>
        <pc:picChg chg="add mod modCrop">
          <ac:chgData name="Nitheesh Kaliyamurthy" userId="2821ebda-f4ac-4963-9a4e-a836dfc45829" providerId="ADAL" clId="{A2C828A2-4FC1-483E-834A-83C2A87175EE}" dt="2022-02-03T04:41:40.019" v="863" actId="1076"/>
          <ac:picMkLst>
            <pc:docMk/>
            <pc:sldMk cId="226324778" sldId="536"/>
            <ac:picMk id="6" creationId="{C02A83E1-4614-4059-B2C4-6E0B8E40273A}"/>
          </ac:picMkLst>
        </pc:picChg>
      </pc:sldChg>
      <pc:sldChg chg="add del">
        <pc:chgData name="Nitheesh Kaliyamurthy" userId="2821ebda-f4ac-4963-9a4e-a836dfc45829" providerId="ADAL" clId="{A2C828A2-4FC1-483E-834A-83C2A87175EE}" dt="2022-02-03T04:41:44.865" v="864" actId="47"/>
        <pc:sldMkLst>
          <pc:docMk/>
          <pc:sldMk cId="2281885481" sldId="537"/>
        </pc:sldMkLst>
      </pc:sldChg>
      <pc:sldChg chg="addSp modSp add mod setBg">
        <pc:chgData name="Nitheesh Kaliyamurthy" userId="2821ebda-f4ac-4963-9a4e-a836dfc45829" providerId="ADAL" clId="{A2C828A2-4FC1-483E-834A-83C2A87175EE}" dt="2022-02-03T04:45:20.796" v="878" actId="20577"/>
        <pc:sldMkLst>
          <pc:docMk/>
          <pc:sldMk cId="407394452" sldId="538"/>
        </pc:sldMkLst>
        <pc:spChg chg="mod">
          <ac:chgData name="Nitheesh Kaliyamurthy" userId="2821ebda-f4ac-4963-9a4e-a836dfc45829" providerId="ADAL" clId="{A2C828A2-4FC1-483E-834A-83C2A87175EE}" dt="2022-02-03T04:45:02.924" v="873" actId="404"/>
          <ac:spMkLst>
            <pc:docMk/>
            <pc:sldMk cId="407394452" sldId="538"/>
            <ac:spMk id="2" creationId="{00000000-0000-0000-0000-000000000000}"/>
          </ac:spMkLst>
        </pc:spChg>
        <pc:spChg chg="mod">
          <ac:chgData name="Nitheesh Kaliyamurthy" userId="2821ebda-f4ac-4963-9a4e-a836dfc45829" providerId="ADAL" clId="{A2C828A2-4FC1-483E-834A-83C2A87175EE}" dt="2022-02-03T04:45:20.796" v="878" actId="20577"/>
          <ac:spMkLst>
            <pc:docMk/>
            <pc:sldMk cId="407394452" sldId="538"/>
            <ac:spMk id="3" creationId="{00000000-0000-0000-0000-000000000000}"/>
          </ac:spMkLst>
        </pc:spChg>
        <pc:spChg chg="add">
          <ac:chgData name="Nitheesh Kaliyamurthy" userId="2821ebda-f4ac-4963-9a4e-a836dfc45829" providerId="ADAL" clId="{A2C828A2-4FC1-483E-834A-83C2A87175EE}" dt="2022-02-03T04:44:54.873" v="871" actId="26606"/>
          <ac:spMkLst>
            <pc:docMk/>
            <pc:sldMk cId="407394452" sldId="538"/>
            <ac:spMk id="8" creationId="{09588DA8-065E-4F6F-8EFD-43104AB2E0CF}"/>
          </ac:spMkLst>
        </pc:spChg>
        <pc:spChg chg="add">
          <ac:chgData name="Nitheesh Kaliyamurthy" userId="2821ebda-f4ac-4963-9a4e-a836dfc45829" providerId="ADAL" clId="{A2C828A2-4FC1-483E-834A-83C2A87175EE}" dt="2022-02-03T04:44:54.873" v="871" actId="26606"/>
          <ac:spMkLst>
            <pc:docMk/>
            <pc:sldMk cId="407394452" sldId="538"/>
            <ac:spMk id="10" creationId="{C4285719-470E-454C-AF62-8323075F1F5B}"/>
          </ac:spMkLst>
        </pc:spChg>
        <pc:spChg chg="add">
          <ac:chgData name="Nitheesh Kaliyamurthy" userId="2821ebda-f4ac-4963-9a4e-a836dfc45829" providerId="ADAL" clId="{A2C828A2-4FC1-483E-834A-83C2A87175EE}" dt="2022-02-03T04:44:54.873" v="871" actId="26606"/>
          <ac:spMkLst>
            <pc:docMk/>
            <pc:sldMk cId="407394452" sldId="538"/>
            <ac:spMk id="12" creationId="{CD9FE4EF-C4D8-49A0-B2FF-81D8DB7D8A24}"/>
          </ac:spMkLst>
        </pc:spChg>
        <pc:spChg chg="add">
          <ac:chgData name="Nitheesh Kaliyamurthy" userId="2821ebda-f4ac-4963-9a4e-a836dfc45829" providerId="ADAL" clId="{A2C828A2-4FC1-483E-834A-83C2A87175EE}" dt="2022-02-03T04:44:54.873" v="871" actId="26606"/>
          <ac:spMkLst>
            <pc:docMk/>
            <pc:sldMk cId="407394452" sldId="538"/>
            <ac:spMk id="14" creationId="{4300840D-0A0B-4512-BACA-B439D5B9C57C}"/>
          </ac:spMkLst>
        </pc:spChg>
        <pc:spChg chg="add">
          <ac:chgData name="Nitheesh Kaliyamurthy" userId="2821ebda-f4ac-4963-9a4e-a836dfc45829" providerId="ADAL" clId="{A2C828A2-4FC1-483E-834A-83C2A87175EE}" dt="2022-02-03T04:44:54.873" v="871" actId="26606"/>
          <ac:spMkLst>
            <pc:docMk/>
            <pc:sldMk cId="407394452" sldId="538"/>
            <ac:spMk id="16" creationId="{D2B78728-A580-49A7-84F9-6EF6F583ADE0}"/>
          </ac:spMkLst>
        </pc:spChg>
        <pc:spChg chg="add">
          <ac:chgData name="Nitheesh Kaliyamurthy" userId="2821ebda-f4ac-4963-9a4e-a836dfc45829" providerId="ADAL" clId="{A2C828A2-4FC1-483E-834A-83C2A87175EE}" dt="2022-02-03T04:44:54.873" v="871" actId="26606"/>
          <ac:spMkLst>
            <pc:docMk/>
            <pc:sldMk cId="407394452" sldId="538"/>
            <ac:spMk id="18" creationId="{38FAA1A1-D861-433F-88FA-1E9D6FD31D11}"/>
          </ac:spMkLst>
        </pc:spChg>
        <pc:spChg chg="add">
          <ac:chgData name="Nitheesh Kaliyamurthy" userId="2821ebda-f4ac-4963-9a4e-a836dfc45829" providerId="ADAL" clId="{A2C828A2-4FC1-483E-834A-83C2A87175EE}" dt="2022-02-03T04:44:54.873" v="871" actId="26606"/>
          <ac:spMkLst>
            <pc:docMk/>
            <pc:sldMk cId="407394452" sldId="538"/>
            <ac:spMk id="20" creationId="{8D71EDA1-87BF-4D5D-AB79-F346FD19278A}"/>
          </ac:spMkLst>
        </pc:spChg>
      </pc:sldChg>
      <pc:sldChg chg="modSp add mod">
        <pc:chgData name="Nitheesh Kaliyamurthy" userId="2821ebda-f4ac-4963-9a4e-a836dfc45829" providerId="ADAL" clId="{A2C828A2-4FC1-483E-834A-83C2A87175EE}" dt="2022-02-03T04:45:50.833" v="886" actId="1076"/>
        <pc:sldMkLst>
          <pc:docMk/>
          <pc:sldMk cId="2974234180" sldId="539"/>
        </pc:sldMkLst>
        <pc:spChg chg="mod">
          <ac:chgData name="Nitheesh Kaliyamurthy" userId="2821ebda-f4ac-4963-9a4e-a836dfc45829" providerId="ADAL" clId="{A2C828A2-4FC1-483E-834A-83C2A87175EE}" dt="2022-02-03T04:45:42.569" v="884" actId="1076"/>
          <ac:spMkLst>
            <pc:docMk/>
            <pc:sldMk cId="2974234180" sldId="539"/>
            <ac:spMk id="2" creationId="{00000000-0000-0000-0000-000000000000}"/>
          </ac:spMkLst>
        </pc:spChg>
        <pc:spChg chg="mod">
          <ac:chgData name="Nitheesh Kaliyamurthy" userId="2821ebda-f4ac-4963-9a4e-a836dfc45829" providerId="ADAL" clId="{A2C828A2-4FC1-483E-834A-83C2A87175EE}" dt="2022-02-03T04:45:45.202" v="885" actId="1076"/>
          <ac:spMkLst>
            <pc:docMk/>
            <pc:sldMk cId="2974234180" sldId="539"/>
            <ac:spMk id="3" creationId="{00000000-0000-0000-0000-000000000000}"/>
          </ac:spMkLst>
        </pc:spChg>
        <pc:picChg chg="mod">
          <ac:chgData name="Nitheesh Kaliyamurthy" userId="2821ebda-f4ac-4963-9a4e-a836dfc45829" providerId="ADAL" clId="{A2C828A2-4FC1-483E-834A-83C2A87175EE}" dt="2022-02-03T04:45:50.833" v="886" actId="1076"/>
          <ac:picMkLst>
            <pc:docMk/>
            <pc:sldMk cId="2974234180" sldId="539"/>
            <ac:picMk id="5" creationId="{00000000-0000-0000-0000-000000000000}"/>
          </ac:picMkLst>
        </pc:picChg>
      </pc:sldChg>
      <pc:sldChg chg="modSp add mod">
        <pc:chgData name="Nitheesh Kaliyamurthy" userId="2821ebda-f4ac-4963-9a4e-a836dfc45829" providerId="ADAL" clId="{A2C828A2-4FC1-483E-834A-83C2A87175EE}" dt="2022-02-03T04:46:08.090" v="892" actId="1076"/>
        <pc:sldMkLst>
          <pc:docMk/>
          <pc:sldMk cId="3768095243" sldId="540"/>
        </pc:sldMkLst>
        <pc:spChg chg="mod">
          <ac:chgData name="Nitheesh Kaliyamurthy" userId="2821ebda-f4ac-4963-9a4e-a836dfc45829" providerId="ADAL" clId="{A2C828A2-4FC1-483E-834A-83C2A87175EE}" dt="2022-02-03T04:46:05.290" v="891" actId="1076"/>
          <ac:spMkLst>
            <pc:docMk/>
            <pc:sldMk cId="3768095243" sldId="540"/>
            <ac:spMk id="2" creationId="{00000000-0000-0000-0000-000000000000}"/>
          </ac:spMkLst>
        </pc:spChg>
        <pc:spChg chg="mod">
          <ac:chgData name="Nitheesh Kaliyamurthy" userId="2821ebda-f4ac-4963-9a4e-a836dfc45829" providerId="ADAL" clId="{A2C828A2-4FC1-483E-834A-83C2A87175EE}" dt="2022-02-03T04:46:08.090" v="892" actId="1076"/>
          <ac:spMkLst>
            <pc:docMk/>
            <pc:sldMk cId="3768095243" sldId="540"/>
            <ac:spMk id="3" creationId="{00000000-0000-0000-0000-000000000000}"/>
          </ac:spMkLst>
        </pc:spChg>
      </pc:sldChg>
      <pc:sldChg chg="modSp add mod">
        <pc:chgData name="Nitheesh Kaliyamurthy" userId="2821ebda-f4ac-4963-9a4e-a836dfc45829" providerId="ADAL" clId="{A2C828A2-4FC1-483E-834A-83C2A87175EE}" dt="2022-02-03T04:46:43.593" v="902" actId="1076"/>
        <pc:sldMkLst>
          <pc:docMk/>
          <pc:sldMk cId="1819122129" sldId="541"/>
        </pc:sldMkLst>
        <pc:spChg chg="mod">
          <ac:chgData name="Nitheesh Kaliyamurthy" userId="2821ebda-f4ac-4963-9a4e-a836dfc45829" providerId="ADAL" clId="{A2C828A2-4FC1-483E-834A-83C2A87175EE}" dt="2022-02-03T04:46:41.689" v="901" actId="1076"/>
          <ac:spMkLst>
            <pc:docMk/>
            <pc:sldMk cId="1819122129" sldId="541"/>
            <ac:spMk id="2" creationId="{00000000-0000-0000-0000-000000000000}"/>
          </ac:spMkLst>
        </pc:spChg>
        <pc:spChg chg="mod">
          <ac:chgData name="Nitheesh Kaliyamurthy" userId="2821ebda-f4ac-4963-9a4e-a836dfc45829" providerId="ADAL" clId="{A2C828A2-4FC1-483E-834A-83C2A87175EE}" dt="2022-02-03T04:46:43.593" v="902" actId="1076"/>
          <ac:spMkLst>
            <pc:docMk/>
            <pc:sldMk cId="1819122129" sldId="541"/>
            <ac:spMk id="3" creationId="{00000000-0000-0000-0000-000000000000}"/>
          </ac:spMkLst>
        </pc:spChg>
      </pc:sldChg>
      <pc:sldChg chg="modSp add mod">
        <pc:chgData name="Nitheesh Kaliyamurthy" userId="2821ebda-f4ac-4963-9a4e-a836dfc45829" providerId="ADAL" clId="{A2C828A2-4FC1-483E-834A-83C2A87175EE}" dt="2022-02-03T04:46:55.481" v="908" actId="1076"/>
        <pc:sldMkLst>
          <pc:docMk/>
          <pc:sldMk cId="908767669" sldId="542"/>
        </pc:sldMkLst>
        <pc:spChg chg="mod">
          <ac:chgData name="Nitheesh Kaliyamurthy" userId="2821ebda-f4ac-4963-9a4e-a836dfc45829" providerId="ADAL" clId="{A2C828A2-4FC1-483E-834A-83C2A87175EE}" dt="2022-02-03T04:46:53.314" v="907" actId="1076"/>
          <ac:spMkLst>
            <pc:docMk/>
            <pc:sldMk cId="908767669" sldId="542"/>
            <ac:spMk id="2" creationId="{00000000-0000-0000-0000-000000000000}"/>
          </ac:spMkLst>
        </pc:spChg>
        <pc:spChg chg="mod">
          <ac:chgData name="Nitheesh Kaliyamurthy" userId="2821ebda-f4ac-4963-9a4e-a836dfc45829" providerId="ADAL" clId="{A2C828A2-4FC1-483E-834A-83C2A87175EE}" dt="2022-02-03T04:46:55.481" v="908" actId="1076"/>
          <ac:spMkLst>
            <pc:docMk/>
            <pc:sldMk cId="908767669" sldId="542"/>
            <ac:spMk id="3" creationId="{00000000-0000-0000-0000-000000000000}"/>
          </ac:spMkLst>
        </pc:spChg>
      </pc:sldChg>
      <pc:sldChg chg="modSp add mod">
        <pc:chgData name="Nitheesh Kaliyamurthy" userId="2821ebda-f4ac-4963-9a4e-a836dfc45829" providerId="ADAL" clId="{A2C828A2-4FC1-483E-834A-83C2A87175EE}" dt="2022-02-03T04:47:09.345" v="914" actId="1076"/>
        <pc:sldMkLst>
          <pc:docMk/>
          <pc:sldMk cId="152306418" sldId="543"/>
        </pc:sldMkLst>
        <pc:spChg chg="mod">
          <ac:chgData name="Nitheesh Kaliyamurthy" userId="2821ebda-f4ac-4963-9a4e-a836dfc45829" providerId="ADAL" clId="{A2C828A2-4FC1-483E-834A-83C2A87175EE}" dt="2022-02-03T04:47:06.418" v="913" actId="1076"/>
          <ac:spMkLst>
            <pc:docMk/>
            <pc:sldMk cId="152306418" sldId="543"/>
            <ac:spMk id="2" creationId="{00000000-0000-0000-0000-000000000000}"/>
          </ac:spMkLst>
        </pc:spChg>
        <pc:spChg chg="mod">
          <ac:chgData name="Nitheesh Kaliyamurthy" userId="2821ebda-f4ac-4963-9a4e-a836dfc45829" providerId="ADAL" clId="{A2C828A2-4FC1-483E-834A-83C2A87175EE}" dt="2022-02-03T04:47:09.345" v="914" actId="1076"/>
          <ac:spMkLst>
            <pc:docMk/>
            <pc:sldMk cId="152306418" sldId="543"/>
            <ac:spMk id="3" creationId="{00000000-0000-0000-0000-000000000000}"/>
          </ac:spMkLst>
        </pc:spChg>
      </pc:sldChg>
      <pc:sldChg chg="modSp add mod">
        <pc:chgData name="Nitheesh Kaliyamurthy" userId="2821ebda-f4ac-4963-9a4e-a836dfc45829" providerId="ADAL" clId="{A2C828A2-4FC1-483E-834A-83C2A87175EE}" dt="2022-02-03T04:47:37.120" v="919" actId="1076"/>
        <pc:sldMkLst>
          <pc:docMk/>
          <pc:sldMk cId="4000217279" sldId="544"/>
        </pc:sldMkLst>
        <pc:spChg chg="mod">
          <ac:chgData name="Nitheesh Kaliyamurthy" userId="2821ebda-f4ac-4963-9a4e-a836dfc45829" providerId="ADAL" clId="{A2C828A2-4FC1-483E-834A-83C2A87175EE}" dt="2022-02-03T04:47:37.120" v="919" actId="1076"/>
          <ac:spMkLst>
            <pc:docMk/>
            <pc:sldMk cId="4000217279" sldId="544"/>
            <ac:spMk id="2" creationId="{00000000-0000-0000-0000-000000000000}"/>
          </ac:spMkLst>
        </pc:spChg>
      </pc:sldChg>
      <pc:sldChg chg="modSp add mod">
        <pc:chgData name="Nitheesh Kaliyamurthy" userId="2821ebda-f4ac-4963-9a4e-a836dfc45829" providerId="ADAL" clId="{A2C828A2-4FC1-483E-834A-83C2A87175EE}" dt="2022-02-03T04:47:52.113" v="926" actId="1076"/>
        <pc:sldMkLst>
          <pc:docMk/>
          <pc:sldMk cId="4205246938" sldId="545"/>
        </pc:sldMkLst>
        <pc:spChg chg="mod">
          <ac:chgData name="Nitheesh Kaliyamurthy" userId="2821ebda-f4ac-4963-9a4e-a836dfc45829" providerId="ADAL" clId="{A2C828A2-4FC1-483E-834A-83C2A87175EE}" dt="2022-02-03T04:47:48.641" v="924" actId="1076"/>
          <ac:spMkLst>
            <pc:docMk/>
            <pc:sldMk cId="4205246938" sldId="545"/>
            <ac:spMk id="2" creationId="{00000000-0000-0000-0000-000000000000}"/>
          </ac:spMkLst>
        </pc:spChg>
        <pc:spChg chg="mod">
          <ac:chgData name="Nitheesh Kaliyamurthy" userId="2821ebda-f4ac-4963-9a4e-a836dfc45829" providerId="ADAL" clId="{A2C828A2-4FC1-483E-834A-83C2A87175EE}" dt="2022-02-03T04:47:50.672" v="925" actId="1076"/>
          <ac:spMkLst>
            <pc:docMk/>
            <pc:sldMk cId="4205246938" sldId="545"/>
            <ac:spMk id="3" creationId="{00000000-0000-0000-0000-000000000000}"/>
          </ac:spMkLst>
        </pc:spChg>
        <pc:picChg chg="mod">
          <ac:chgData name="Nitheesh Kaliyamurthy" userId="2821ebda-f4ac-4963-9a4e-a836dfc45829" providerId="ADAL" clId="{A2C828A2-4FC1-483E-834A-83C2A87175EE}" dt="2022-02-03T04:47:52.113" v="926" actId="1076"/>
          <ac:picMkLst>
            <pc:docMk/>
            <pc:sldMk cId="4205246938" sldId="545"/>
            <ac:picMk id="7" creationId="{00000000-0000-0000-0000-000000000000}"/>
          </ac:picMkLst>
        </pc:picChg>
      </pc:sldChg>
      <pc:sldChg chg="modSp add mod">
        <pc:chgData name="Nitheesh Kaliyamurthy" userId="2821ebda-f4ac-4963-9a4e-a836dfc45829" providerId="ADAL" clId="{A2C828A2-4FC1-483E-834A-83C2A87175EE}" dt="2022-02-03T04:48:11.153" v="933" actId="1076"/>
        <pc:sldMkLst>
          <pc:docMk/>
          <pc:sldMk cId="2356327660" sldId="546"/>
        </pc:sldMkLst>
        <pc:spChg chg="mod">
          <ac:chgData name="Nitheesh Kaliyamurthy" userId="2821ebda-f4ac-4963-9a4e-a836dfc45829" providerId="ADAL" clId="{A2C828A2-4FC1-483E-834A-83C2A87175EE}" dt="2022-02-03T04:48:03.553" v="931" actId="1076"/>
          <ac:spMkLst>
            <pc:docMk/>
            <pc:sldMk cId="2356327660" sldId="546"/>
            <ac:spMk id="2" creationId="{00000000-0000-0000-0000-000000000000}"/>
          </ac:spMkLst>
        </pc:spChg>
        <pc:spChg chg="mod">
          <ac:chgData name="Nitheesh Kaliyamurthy" userId="2821ebda-f4ac-4963-9a4e-a836dfc45829" providerId="ADAL" clId="{A2C828A2-4FC1-483E-834A-83C2A87175EE}" dt="2022-02-03T04:48:07.432" v="932" actId="1076"/>
          <ac:spMkLst>
            <pc:docMk/>
            <pc:sldMk cId="2356327660" sldId="546"/>
            <ac:spMk id="3" creationId="{00000000-0000-0000-0000-000000000000}"/>
          </ac:spMkLst>
        </pc:spChg>
        <pc:picChg chg="mod">
          <ac:chgData name="Nitheesh Kaliyamurthy" userId="2821ebda-f4ac-4963-9a4e-a836dfc45829" providerId="ADAL" clId="{A2C828A2-4FC1-483E-834A-83C2A87175EE}" dt="2022-02-03T04:48:11.153" v="933" actId="1076"/>
          <ac:picMkLst>
            <pc:docMk/>
            <pc:sldMk cId="2356327660" sldId="546"/>
            <ac:picMk id="6" creationId="{00000000-0000-0000-0000-000000000000}"/>
          </ac:picMkLst>
        </pc:picChg>
      </pc:sldChg>
      <pc:sldChg chg="modSp add mod">
        <pc:chgData name="Nitheesh Kaliyamurthy" userId="2821ebda-f4ac-4963-9a4e-a836dfc45829" providerId="ADAL" clId="{A2C828A2-4FC1-483E-834A-83C2A87175EE}" dt="2022-02-03T04:49:07.120" v="941" actId="1076"/>
        <pc:sldMkLst>
          <pc:docMk/>
          <pc:sldMk cId="1808260461" sldId="547"/>
        </pc:sldMkLst>
        <pc:spChg chg="mod">
          <ac:chgData name="Nitheesh Kaliyamurthy" userId="2821ebda-f4ac-4963-9a4e-a836dfc45829" providerId="ADAL" clId="{A2C828A2-4FC1-483E-834A-83C2A87175EE}" dt="2022-02-03T04:49:07.120" v="941" actId="1076"/>
          <ac:spMkLst>
            <pc:docMk/>
            <pc:sldMk cId="1808260461" sldId="547"/>
            <ac:spMk id="2" creationId="{00000000-0000-0000-0000-000000000000}"/>
          </ac:spMkLst>
        </pc:spChg>
      </pc:sldChg>
      <pc:sldChg chg="modSp add mod">
        <pc:chgData name="Nitheesh Kaliyamurthy" userId="2821ebda-f4ac-4963-9a4e-a836dfc45829" providerId="ADAL" clId="{A2C828A2-4FC1-483E-834A-83C2A87175EE}" dt="2022-02-03T04:49:18.984" v="947" actId="1076"/>
        <pc:sldMkLst>
          <pc:docMk/>
          <pc:sldMk cId="3680393115" sldId="548"/>
        </pc:sldMkLst>
        <pc:spChg chg="mod">
          <ac:chgData name="Nitheesh Kaliyamurthy" userId="2821ebda-f4ac-4963-9a4e-a836dfc45829" providerId="ADAL" clId="{A2C828A2-4FC1-483E-834A-83C2A87175EE}" dt="2022-02-03T04:49:16.777" v="946" actId="1076"/>
          <ac:spMkLst>
            <pc:docMk/>
            <pc:sldMk cId="3680393115" sldId="548"/>
            <ac:spMk id="2" creationId="{00000000-0000-0000-0000-000000000000}"/>
          </ac:spMkLst>
        </pc:spChg>
        <pc:spChg chg="mod">
          <ac:chgData name="Nitheesh Kaliyamurthy" userId="2821ebda-f4ac-4963-9a4e-a836dfc45829" providerId="ADAL" clId="{A2C828A2-4FC1-483E-834A-83C2A87175EE}" dt="2022-02-03T04:49:18.984" v="947" actId="1076"/>
          <ac:spMkLst>
            <pc:docMk/>
            <pc:sldMk cId="3680393115" sldId="548"/>
            <ac:spMk id="3" creationId="{00000000-0000-0000-0000-000000000000}"/>
          </ac:spMkLst>
        </pc:spChg>
      </pc:sldChg>
      <pc:sldChg chg="modSp add mod">
        <pc:chgData name="Nitheesh Kaliyamurthy" userId="2821ebda-f4ac-4963-9a4e-a836dfc45829" providerId="ADAL" clId="{A2C828A2-4FC1-483E-834A-83C2A87175EE}" dt="2022-02-03T05:21:18.102" v="1658" actId="1076"/>
        <pc:sldMkLst>
          <pc:docMk/>
          <pc:sldMk cId="1423915232" sldId="549"/>
        </pc:sldMkLst>
        <pc:spChg chg="mod">
          <ac:chgData name="Nitheesh Kaliyamurthy" userId="2821ebda-f4ac-4963-9a4e-a836dfc45829" providerId="ADAL" clId="{A2C828A2-4FC1-483E-834A-83C2A87175EE}" dt="2022-02-03T05:21:15.862" v="1657" actId="1076"/>
          <ac:spMkLst>
            <pc:docMk/>
            <pc:sldMk cId="1423915232" sldId="549"/>
            <ac:spMk id="2" creationId="{00000000-0000-0000-0000-000000000000}"/>
          </ac:spMkLst>
        </pc:spChg>
        <pc:spChg chg="mod">
          <ac:chgData name="Nitheesh Kaliyamurthy" userId="2821ebda-f4ac-4963-9a4e-a836dfc45829" providerId="ADAL" clId="{A2C828A2-4FC1-483E-834A-83C2A87175EE}" dt="2022-02-03T05:21:18.102" v="1658" actId="1076"/>
          <ac:spMkLst>
            <pc:docMk/>
            <pc:sldMk cId="1423915232" sldId="549"/>
            <ac:spMk id="3" creationId="{00000000-0000-0000-0000-000000000000}"/>
          </ac:spMkLst>
        </pc:spChg>
      </pc:sldChg>
      <pc:sldChg chg="modSp add mod">
        <pc:chgData name="Nitheesh Kaliyamurthy" userId="2821ebda-f4ac-4963-9a4e-a836dfc45829" providerId="ADAL" clId="{A2C828A2-4FC1-483E-834A-83C2A87175EE}" dt="2022-02-03T05:21:56.038" v="1697" actId="1076"/>
        <pc:sldMkLst>
          <pc:docMk/>
          <pc:sldMk cId="4172233181" sldId="550"/>
        </pc:sldMkLst>
        <pc:spChg chg="mod">
          <ac:chgData name="Nitheesh Kaliyamurthy" userId="2821ebda-f4ac-4963-9a4e-a836dfc45829" providerId="ADAL" clId="{A2C828A2-4FC1-483E-834A-83C2A87175EE}" dt="2022-02-03T05:21:56.038" v="1697" actId="1076"/>
          <ac:spMkLst>
            <pc:docMk/>
            <pc:sldMk cId="4172233181" sldId="550"/>
            <ac:spMk id="3" creationId="{00000000-0000-0000-0000-000000000000}"/>
          </ac:spMkLst>
        </pc:spChg>
      </pc:sldChg>
      <pc:sldChg chg="delSp modSp add mod">
        <pc:chgData name="Nitheesh Kaliyamurthy" userId="2821ebda-f4ac-4963-9a4e-a836dfc45829" providerId="ADAL" clId="{A2C828A2-4FC1-483E-834A-83C2A87175EE}" dt="2022-02-03T04:20:13.496" v="239" actId="6549"/>
        <pc:sldMkLst>
          <pc:docMk/>
          <pc:sldMk cId="1473126523" sldId="551"/>
        </pc:sldMkLst>
        <pc:spChg chg="mod">
          <ac:chgData name="Nitheesh Kaliyamurthy" userId="2821ebda-f4ac-4963-9a4e-a836dfc45829" providerId="ADAL" clId="{A2C828A2-4FC1-483E-834A-83C2A87175EE}" dt="2022-02-03T04:18:25.859" v="193" actId="21"/>
          <ac:spMkLst>
            <pc:docMk/>
            <pc:sldMk cId="1473126523" sldId="551"/>
            <ac:spMk id="3" creationId="{00000000-0000-0000-0000-000000000000}"/>
          </ac:spMkLst>
        </pc:spChg>
        <pc:spChg chg="mod">
          <ac:chgData name="Nitheesh Kaliyamurthy" userId="2821ebda-f4ac-4963-9a4e-a836dfc45829" providerId="ADAL" clId="{A2C828A2-4FC1-483E-834A-83C2A87175EE}" dt="2022-02-03T04:20:13.496" v="239" actId="6549"/>
          <ac:spMkLst>
            <pc:docMk/>
            <pc:sldMk cId="1473126523" sldId="551"/>
            <ac:spMk id="4" creationId="{00000000-0000-0000-0000-000000000000}"/>
          </ac:spMkLst>
        </pc:spChg>
        <pc:spChg chg="del">
          <ac:chgData name="Nitheesh Kaliyamurthy" userId="2821ebda-f4ac-4963-9a4e-a836dfc45829" providerId="ADAL" clId="{A2C828A2-4FC1-483E-834A-83C2A87175EE}" dt="2022-02-03T04:18:38.660" v="195" actId="478"/>
          <ac:spMkLst>
            <pc:docMk/>
            <pc:sldMk cId="1473126523" sldId="551"/>
            <ac:spMk id="6" creationId="{3FB78745-3ADB-471E-BE5B-B948A3D845D5}"/>
          </ac:spMkLst>
        </pc:spChg>
      </pc:sldChg>
      <pc:sldChg chg="modSp add del mod">
        <pc:chgData name="Nitheesh Kaliyamurthy" userId="2821ebda-f4ac-4963-9a4e-a836dfc45829" providerId="ADAL" clId="{A2C828A2-4FC1-483E-834A-83C2A87175EE}" dt="2022-02-03T04:30:25.953" v="750" actId="47"/>
        <pc:sldMkLst>
          <pc:docMk/>
          <pc:sldMk cId="1366962570" sldId="552"/>
        </pc:sldMkLst>
        <pc:spChg chg="mod">
          <ac:chgData name="Nitheesh Kaliyamurthy" userId="2821ebda-f4ac-4963-9a4e-a836dfc45829" providerId="ADAL" clId="{A2C828A2-4FC1-483E-834A-83C2A87175EE}" dt="2022-02-03T04:29:54.523" v="744" actId="21"/>
          <ac:spMkLst>
            <pc:docMk/>
            <pc:sldMk cId="1366962570" sldId="552"/>
            <ac:spMk id="3" creationId="{00000000-0000-0000-0000-000000000000}"/>
          </ac:spMkLst>
        </pc:spChg>
      </pc:sldChg>
      <pc:sldChg chg="addSp delSp modSp add mod ord">
        <pc:chgData name="Nitheesh Kaliyamurthy" userId="2821ebda-f4ac-4963-9a4e-a836dfc45829" providerId="ADAL" clId="{A2C828A2-4FC1-483E-834A-83C2A87175EE}" dt="2022-02-03T05:19:07.231" v="1647" actId="20577"/>
        <pc:sldMkLst>
          <pc:docMk/>
          <pc:sldMk cId="2594254486" sldId="552"/>
        </pc:sldMkLst>
        <pc:spChg chg="mod">
          <ac:chgData name="Nitheesh Kaliyamurthy" userId="2821ebda-f4ac-4963-9a4e-a836dfc45829" providerId="ADAL" clId="{A2C828A2-4FC1-483E-834A-83C2A87175EE}" dt="2022-02-03T05:19:07.231" v="1647" actId="20577"/>
          <ac:spMkLst>
            <pc:docMk/>
            <pc:sldMk cId="2594254486" sldId="552"/>
            <ac:spMk id="2" creationId="{00000000-0000-0000-0000-000000000000}"/>
          </ac:spMkLst>
        </pc:spChg>
        <pc:spChg chg="del">
          <ac:chgData name="Nitheesh Kaliyamurthy" userId="2821ebda-f4ac-4963-9a4e-a836dfc45829" providerId="ADAL" clId="{A2C828A2-4FC1-483E-834A-83C2A87175EE}" dt="2022-02-03T04:57:16.372" v="952" actId="478"/>
          <ac:spMkLst>
            <pc:docMk/>
            <pc:sldMk cId="2594254486" sldId="552"/>
            <ac:spMk id="3" creationId="{00000000-0000-0000-0000-000000000000}"/>
          </ac:spMkLst>
        </pc:spChg>
        <pc:spChg chg="add del mod">
          <ac:chgData name="Nitheesh Kaliyamurthy" userId="2821ebda-f4ac-4963-9a4e-a836dfc45829" providerId="ADAL" clId="{A2C828A2-4FC1-483E-834A-83C2A87175EE}" dt="2022-02-03T04:57:19.066" v="953" actId="478"/>
          <ac:spMkLst>
            <pc:docMk/>
            <pc:sldMk cId="2594254486" sldId="552"/>
            <ac:spMk id="5" creationId="{D40CE180-38A8-4C17-8630-64F8EEF4D5F7}"/>
          </ac:spMkLst>
        </pc:spChg>
        <pc:spChg chg="add mod">
          <ac:chgData name="Nitheesh Kaliyamurthy" userId="2821ebda-f4ac-4963-9a4e-a836dfc45829" providerId="ADAL" clId="{A2C828A2-4FC1-483E-834A-83C2A87175EE}" dt="2022-02-03T05:11:11.047" v="1569" actId="14100"/>
          <ac:spMkLst>
            <pc:docMk/>
            <pc:sldMk cId="2594254486" sldId="552"/>
            <ac:spMk id="18" creationId="{B5BFAB7C-D4AA-4CA1-852C-683C8AFDACDC}"/>
          </ac:spMkLst>
        </pc:spChg>
        <pc:spChg chg="add mod">
          <ac:chgData name="Nitheesh Kaliyamurthy" userId="2821ebda-f4ac-4963-9a4e-a836dfc45829" providerId="ADAL" clId="{A2C828A2-4FC1-483E-834A-83C2A87175EE}" dt="2022-02-03T05:11:27.851" v="1575" actId="20577"/>
          <ac:spMkLst>
            <pc:docMk/>
            <pc:sldMk cId="2594254486" sldId="552"/>
            <ac:spMk id="20" creationId="{F40245B2-E543-43BF-BBC0-E51DD50D1FF5}"/>
          </ac:spMkLst>
        </pc:spChg>
        <pc:picChg chg="add del mod modCrop">
          <ac:chgData name="Nitheesh Kaliyamurthy" userId="2821ebda-f4ac-4963-9a4e-a836dfc45829" providerId="ADAL" clId="{A2C828A2-4FC1-483E-834A-83C2A87175EE}" dt="2022-02-03T05:00:31.088" v="991" actId="21"/>
          <ac:picMkLst>
            <pc:docMk/>
            <pc:sldMk cId="2594254486" sldId="552"/>
            <ac:picMk id="7" creationId="{1BF873F6-F1B7-4BE9-8FF2-98FEDCE7F463}"/>
          </ac:picMkLst>
        </pc:picChg>
        <pc:picChg chg="add del mod modCrop">
          <ac:chgData name="Nitheesh Kaliyamurthy" userId="2821ebda-f4ac-4963-9a4e-a836dfc45829" providerId="ADAL" clId="{A2C828A2-4FC1-483E-834A-83C2A87175EE}" dt="2022-02-03T05:00:31.088" v="991" actId="21"/>
          <ac:picMkLst>
            <pc:docMk/>
            <pc:sldMk cId="2594254486" sldId="552"/>
            <ac:picMk id="9" creationId="{2509A8FF-3FFA-4547-AACA-4ABF97597702}"/>
          </ac:picMkLst>
        </pc:picChg>
        <pc:picChg chg="add del mod modCrop">
          <ac:chgData name="Nitheesh Kaliyamurthy" userId="2821ebda-f4ac-4963-9a4e-a836dfc45829" providerId="ADAL" clId="{A2C828A2-4FC1-483E-834A-83C2A87175EE}" dt="2022-02-03T05:00:31.088" v="991" actId="21"/>
          <ac:picMkLst>
            <pc:docMk/>
            <pc:sldMk cId="2594254486" sldId="552"/>
            <ac:picMk id="11" creationId="{4206013A-05EF-4A31-B71D-CEDEC9D348A3}"/>
          </ac:picMkLst>
        </pc:picChg>
        <pc:picChg chg="add mod modCrop">
          <ac:chgData name="Nitheesh Kaliyamurthy" userId="2821ebda-f4ac-4963-9a4e-a836dfc45829" providerId="ADAL" clId="{A2C828A2-4FC1-483E-834A-83C2A87175EE}" dt="2022-02-03T05:07:38.127" v="1217" actId="14100"/>
          <ac:picMkLst>
            <pc:docMk/>
            <pc:sldMk cId="2594254486" sldId="552"/>
            <ac:picMk id="13" creationId="{C8518DBD-A4B9-4C76-903D-E6EFE59E8C74}"/>
          </ac:picMkLst>
        </pc:picChg>
        <pc:picChg chg="add mod modCrop">
          <ac:chgData name="Nitheesh Kaliyamurthy" userId="2821ebda-f4ac-4963-9a4e-a836dfc45829" providerId="ADAL" clId="{A2C828A2-4FC1-483E-834A-83C2A87175EE}" dt="2022-02-03T05:07:31.735" v="1215" actId="14100"/>
          <ac:picMkLst>
            <pc:docMk/>
            <pc:sldMk cId="2594254486" sldId="552"/>
            <ac:picMk id="15" creationId="{F9AB9447-EC89-4C55-A057-4FC551D660D6}"/>
          </ac:picMkLst>
        </pc:picChg>
        <pc:picChg chg="add mod modCrop">
          <ac:chgData name="Nitheesh Kaliyamurthy" userId="2821ebda-f4ac-4963-9a4e-a836dfc45829" providerId="ADAL" clId="{A2C828A2-4FC1-483E-834A-83C2A87175EE}" dt="2022-02-03T05:07:02.759" v="1204" actId="14100"/>
          <ac:picMkLst>
            <pc:docMk/>
            <pc:sldMk cId="2594254486" sldId="552"/>
            <ac:picMk id="17" creationId="{0414340C-BD0A-4A8F-B211-10B59FE06C01}"/>
          </ac:picMkLst>
        </pc:picChg>
      </pc:sldChg>
      <pc:sldChg chg="addSp delSp modSp add mod setBg addAnim delAnim setClrOvrMap">
        <pc:chgData name="Nitheesh Kaliyamurthy" userId="2821ebda-f4ac-4963-9a4e-a836dfc45829" providerId="ADAL" clId="{A2C828A2-4FC1-483E-834A-83C2A87175EE}" dt="2022-02-03T05:03:51.975" v="1146" actId="20577"/>
        <pc:sldMkLst>
          <pc:docMk/>
          <pc:sldMk cId="3060300802" sldId="553"/>
        </pc:sldMkLst>
        <pc:spChg chg="mod">
          <ac:chgData name="Nitheesh Kaliyamurthy" userId="2821ebda-f4ac-4963-9a4e-a836dfc45829" providerId="ADAL" clId="{A2C828A2-4FC1-483E-834A-83C2A87175EE}" dt="2022-02-03T05:01:31.295" v="1001" actId="26606"/>
          <ac:spMkLst>
            <pc:docMk/>
            <pc:sldMk cId="3060300802" sldId="553"/>
            <ac:spMk id="2" creationId="{00000000-0000-0000-0000-000000000000}"/>
          </ac:spMkLst>
        </pc:spChg>
        <pc:spChg chg="del">
          <ac:chgData name="Nitheesh Kaliyamurthy" userId="2821ebda-f4ac-4963-9a4e-a836dfc45829" providerId="ADAL" clId="{A2C828A2-4FC1-483E-834A-83C2A87175EE}" dt="2022-02-03T05:00:25.372" v="989" actId="478"/>
          <ac:spMkLst>
            <pc:docMk/>
            <pc:sldMk cId="3060300802" sldId="553"/>
            <ac:spMk id="3" creationId="{00000000-0000-0000-0000-000000000000}"/>
          </ac:spMkLst>
        </pc:spChg>
        <pc:spChg chg="add del mod">
          <ac:chgData name="Nitheesh Kaliyamurthy" userId="2821ebda-f4ac-4963-9a4e-a836dfc45829" providerId="ADAL" clId="{A2C828A2-4FC1-483E-834A-83C2A87175EE}" dt="2022-02-03T05:00:26.661" v="990" actId="478"/>
          <ac:spMkLst>
            <pc:docMk/>
            <pc:sldMk cId="3060300802" sldId="553"/>
            <ac:spMk id="5" creationId="{A7811570-FA24-4E64-9E8E-4EAB1329E75B}"/>
          </ac:spMkLst>
        </pc:spChg>
        <pc:spChg chg="add del">
          <ac:chgData name="Nitheesh Kaliyamurthy" userId="2821ebda-f4ac-4963-9a4e-a836dfc45829" providerId="ADAL" clId="{A2C828A2-4FC1-483E-834A-83C2A87175EE}" dt="2022-02-03T05:01:15.481" v="996" actId="26606"/>
          <ac:spMkLst>
            <pc:docMk/>
            <pc:sldMk cId="3060300802" sldId="553"/>
            <ac:spMk id="13" creationId="{7B4F6806-5898-4FE8-B610-A058C8B8470A}"/>
          </ac:spMkLst>
        </pc:spChg>
        <pc:spChg chg="add mod">
          <ac:chgData name="Nitheesh Kaliyamurthy" userId="2821ebda-f4ac-4963-9a4e-a836dfc45829" providerId="ADAL" clId="{A2C828A2-4FC1-483E-834A-83C2A87175EE}" dt="2022-02-03T05:03:51.975" v="1146" actId="20577"/>
          <ac:spMkLst>
            <pc:docMk/>
            <pc:sldMk cId="3060300802" sldId="553"/>
            <ac:spMk id="14" creationId="{00A19182-2D5E-4C6B-8376-372E08520C3C}"/>
          </ac:spMkLst>
        </pc:spChg>
        <pc:spChg chg="add del">
          <ac:chgData name="Nitheesh Kaliyamurthy" userId="2821ebda-f4ac-4963-9a4e-a836dfc45829" providerId="ADAL" clId="{A2C828A2-4FC1-483E-834A-83C2A87175EE}" dt="2022-02-03T05:01:31.295" v="1001" actId="26606"/>
          <ac:spMkLst>
            <pc:docMk/>
            <pc:sldMk cId="3060300802" sldId="553"/>
            <ac:spMk id="15" creationId="{42875DDC-0225-45F8-B745-78688F2D1ADC}"/>
          </ac:spMkLst>
        </pc:spChg>
        <pc:spChg chg="add del">
          <ac:chgData name="Nitheesh Kaliyamurthy" userId="2821ebda-f4ac-4963-9a4e-a836dfc45829" providerId="ADAL" clId="{A2C828A2-4FC1-483E-834A-83C2A87175EE}" dt="2022-02-03T05:01:31.295" v="1001" actId="26606"/>
          <ac:spMkLst>
            <pc:docMk/>
            <pc:sldMk cId="3060300802" sldId="553"/>
            <ac:spMk id="16" creationId="{0C45045A-6083-4B3E-956A-67582337527D}"/>
          </ac:spMkLst>
        </pc:spChg>
        <pc:spChg chg="add del">
          <ac:chgData name="Nitheesh Kaliyamurthy" userId="2821ebda-f4ac-4963-9a4e-a836dfc45829" providerId="ADAL" clId="{A2C828A2-4FC1-483E-834A-83C2A87175EE}" dt="2022-02-03T05:01:31.295" v="1001" actId="26606"/>
          <ac:spMkLst>
            <pc:docMk/>
            <pc:sldMk cId="3060300802" sldId="553"/>
            <ac:spMk id="17" creationId="{12617755-D451-4BAF-9B55-518297BFF42D}"/>
          </ac:spMkLst>
        </pc:spChg>
        <pc:picChg chg="add mod ord">
          <ac:chgData name="Nitheesh Kaliyamurthy" userId="2821ebda-f4ac-4963-9a4e-a836dfc45829" providerId="ADAL" clId="{A2C828A2-4FC1-483E-834A-83C2A87175EE}" dt="2022-02-03T05:01:43.448" v="1004" actId="1076"/>
          <ac:picMkLst>
            <pc:docMk/>
            <pc:sldMk cId="3060300802" sldId="553"/>
            <ac:picMk id="6" creationId="{B29255EA-691A-48B7-A757-B062C1651400}"/>
          </ac:picMkLst>
        </pc:picChg>
        <pc:picChg chg="add mod ord">
          <ac:chgData name="Nitheesh Kaliyamurthy" userId="2821ebda-f4ac-4963-9a4e-a836dfc45829" providerId="ADAL" clId="{A2C828A2-4FC1-483E-834A-83C2A87175EE}" dt="2022-02-03T05:01:48.055" v="1006" actId="14100"/>
          <ac:picMkLst>
            <pc:docMk/>
            <pc:sldMk cId="3060300802" sldId="553"/>
            <ac:picMk id="7" creationId="{24208BBD-CE74-48C1-9316-255F6CDA7D7D}"/>
          </ac:picMkLst>
        </pc:picChg>
        <pc:picChg chg="add mod">
          <ac:chgData name="Nitheesh Kaliyamurthy" userId="2821ebda-f4ac-4963-9a4e-a836dfc45829" providerId="ADAL" clId="{A2C828A2-4FC1-483E-834A-83C2A87175EE}" dt="2022-02-03T05:02:38.688" v="1014" actId="1076"/>
          <ac:picMkLst>
            <pc:docMk/>
            <pc:sldMk cId="3060300802" sldId="553"/>
            <ac:picMk id="8" creationId="{76D02706-54DE-4F25-99E7-72D78524EC5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cs.microsoft.com/en-us/virtualization/hyper-v-on-windows/reference/hyper-v-requirement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3374034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Clients and servers. </a:t>
            </a:r>
          </a:p>
          <a:p>
            <a:r>
              <a:rPr lang="en-GB" dirty="0"/>
              <a:t>Windows Server. </a:t>
            </a:r>
          </a:p>
          <a:p>
            <a:r>
              <a:rPr lang="en-GB" dirty="0"/>
              <a:t>Hardware and software. </a:t>
            </a:r>
          </a:p>
          <a:p>
            <a:r>
              <a:rPr lang="en-GB" sz="1200" dirty="0"/>
              <a:t>The CPU, memory, disk, and network</a:t>
            </a: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7</a:t>
            </a:fld>
            <a:endParaRPr lang="en-GB"/>
          </a:p>
        </p:txBody>
      </p:sp>
    </p:spTree>
    <p:extLst>
      <p:ext uri="{BB962C8B-B14F-4D97-AF65-F5344CB8AC3E}">
        <p14:creationId xmlns:p14="http://schemas.microsoft.com/office/powerpoint/2010/main" val="2282426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05953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672923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671274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389446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833441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626598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0E4D72D-6A46-4192-8400-B72158011827}" type="slidenum">
              <a:rPr lang="en-GB" smtClean="0"/>
              <a:t>19</a:t>
            </a:fld>
            <a:endParaRPr lang="en-GB"/>
          </a:p>
        </p:txBody>
      </p:sp>
    </p:spTree>
    <p:extLst>
      <p:ext uri="{BB962C8B-B14F-4D97-AF65-F5344CB8AC3E}">
        <p14:creationId xmlns:p14="http://schemas.microsoft.com/office/powerpoint/2010/main" val="1735993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a:t>
            </a:r>
            <a:r>
              <a:rPr lang="en-GB" baseline="0" dirty="0"/>
              <a:t> be clear here: From Part I &amp; II, Hyper-V architecture is an example of a fully virtualized mode.</a:t>
            </a:r>
          </a:p>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22</a:t>
            </a:fld>
            <a:endParaRPr lang="en-GB"/>
          </a:p>
        </p:txBody>
      </p:sp>
    </p:spTree>
    <p:extLst>
      <p:ext uri="{BB962C8B-B14F-4D97-AF65-F5344CB8AC3E}">
        <p14:creationId xmlns:p14="http://schemas.microsoft.com/office/powerpoint/2010/main" val="2505447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25</a:t>
            </a:fld>
            <a:endParaRPr lang="en-GB"/>
          </a:p>
        </p:txBody>
      </p:sp>
    </p:spTree>
    <p:extLst>
      <p:ext uri="{BB962C8B-B14F-4D97-AF65-F5344CB8AC3E}">
        <p14:creationId xmlns:p14="http://schemas.microsoft.com/office/powerpoint/2010/main" val="22631753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Wingdings" panose="05000000000000000000" pitchFamily="2" charset="2"/>
              <a:buNone/>
            </a:pPr>
            <a:r>
              <a:rPr lang="en-GB" sz="1600" dirty="0"/>
              <a:t>Because with virtualization enabled, </a:t>
            </a:r>
          </a:p>
          <a:p>
            <a:pPr lvl="2" algn="just">
              <a:buFont typeface="Wingdings" panose="05000000000000000000" pitchFamily="2" charset="2"/>
              <a:buNone/>
            </a:pPr>
            <a:r>
              <a:rPr lang="en-GB" sz="1200" dirty="0"/>
              <a:t>the host OS also runs on top of the Hyper-V virtualization layer, just as guest operating systems do. </a:t>
            </a:r>
          </a:p>
          <a:p>
            <a:pPr lvl="2" algn="just">
              <a:buFont typeface="Wingdings" panose="05000000000000000000" pitchFamily="2" charset="2"/>
              <a:buNone/>
            </a:pPr>
            <a:r>
              <a:rPr lang="en-GB" sz="1200" dirty="0"/>
              <a:t>However, unlike guests, the host OS is special in that it has direct access to all the hardware, which means that applications with special hardware requirements can still run without issues in the host OS.</a:t>
            </a:r>
            <a:endParaRPr lang="en-GB" sz="600" dirty="0">
              <a:hlinkClick r:id="rId3"/>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27</a:t>
            </a:fld>
            <a:endParaRPr lang="en-GB"/>
          </a:p>
        </p:txBody>
      </p:sp>
    </p:spTree>
    <p:extLst>
      <p:ext uri="{BB962C8B-B14F-4D97-AF65-F5344CB8AC3E}">
        <p14:creationId xmlns:p14="http://schemas.microsoft.com/office/powerpoint/2010/main" val="374954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28</a:t>
            </a:fld>
            <a:endParaRPr lang="en-GB"/>
          </a:p>
        </p:txBody>
      </p:sp>
    </p:spTree>
    <p:extLst>
      <p:ext uri="{BB962C8B-B14F-4D97-AF65-F5344CB8AC3E}">
        <p14:creationId xmlns:p14="http://schemas.microsoft.com/office/powerpoint/2010/main" val="3140666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29</a:t>
            </a:fld>
            <a:endParaRPr lang="en-GB"/>
          </a:p>
        </p:txBody>
      </p:sp>
    </p:spTree>
    <p:extLst>
      <p:ext uri="{BB962C8B-B14F-4D97-AF65-F5344CB8AC3E}">
        <p14:creationId xmlns:p14="http://schemas.microsoft.com/office/powerpoint/2010/main" val="3317935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30</a:t>
            </a:fld>
            <a:endParaRPr lang="en-GB"/>
          </a:p>
        </p:txBody>
      </p:sp>
    </p:spTree>
    <p:extLst>
      <p:ext uri="{BB962C8B-B14F-4D97-AF65-F5344CB8AC3E}">
        <p14:creationId xmlns:p14="http://schemas.microsoft.com/office/powerpoint/2010/main" val="24062492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31</a:t>
            </a:fld>
            <a:endParaRPr lang="en-GB"/>
          </a:p>
        </p:txBody>
      </p:sp>
    </p:spTree>
    <p:extLst>
      <p:ext uri="{BB962C8B-B14F-4D97-AF65-F5344CB8AC3E}">
        <p14:creationId xmlns:p14="http://schemas.microsoft.com/office/powerpoint/2010/main" val="394218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32</a:t>
            </a:fld>
            <a:endParaRPr lang="en-GB"/>
          </a:p>
        </p:txBody>
      </p:sp>
    </p:spTree>
    <p:extLst>
      <p:ext uri="{BB962C8B-B14F-4D97-AF65-F5344CB8AC3E}">
        <p14:creationId xmlns:p14="http://schemas.microsoft.com/office/powerpoint/2010/main" val="729312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33</a:t>
            </a:fld>
            <a:endParaRPr lang="en-GB"/>
          </a:p>
        </p:txBody>
      </p:sp>
    </p:spTree>
    <p:extLst>
      <p:ext uri="{BB962C8B-B14F-4D97-AF65-F5344CB8AC3E}">
        <p14:creationId xmlns:p14="http://schemas.microsoft.com/office/powerpoint/2010/main" val="1043759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34</a:t>
            </a:fld>
            <a:endParaRPr lang="en-GB"/>
          </a:p>
        </p:txBody>
      </p:sp>
    </p:spTree>
    <p:extLst>
      <p:ext uri="{BB962C8B-B14F-4D97-AF65-F5344CB8AC3E}">
        <p14:creationId xmlns:p14="http://schemas.microsoft.com/office/powerpoint/2010/main" val="13670882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dirty="0"/>
              <a:t>Despite the reasons we may have for V2P conversion, it is good to remind ourselves that, because of the technological era that we live in, the trend is P2V conversion. That being said, hypervisor manufacturers, including Microsoft, will not encourage you to conduct V2P conversion. I guess that might be the reason why hypervisor manufacturers are now offering tools for P2V conversion.</a:t>
            </a: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35</a:t>
            </a:fld>
            <a:endParaRPr lang="en-GB"/>
          </a:p>
        </p:txBody>
      </p:sp>
    </p:spTree>
    <p:extLst>
      <p:ext uri="{BB962C8B-B14F-4D97-AF65-F5344CB8AC3E}">
        <p14:creationId xmlns:p14="http://schemas.microsoft.com/office/powerpoint/2010/main" val="809971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36</a:t>
            </a:fld>
            <a:endParaRPr lang="en-GB"/>
          </a:p>
        </p:txBody>
      </p:sp>
    </p:spTree>
    <p:extLst>
      <p:ext uri="{BB962C8B-B14F-4D97-AF65-F5344CB8AC3E}">
        <p14:creationId xmlns:p14="http://schemas.microsoft.com/office/powerpoint/2010/main" val="3017493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Small</a:t>
            </a:r>
            <a:r>
              <a:rPr lang="en-GB" baseline="0" dirty="0"/>
              <a:t> Computer System Interface: </a:t>
            </a:r>
            <a:r>
              <a:rPr lang="en-GB" sz="1200" b="0" i="0" kern="1200" dirty="0">
                <a:solidFill>
                  <a:schemeClr val="tx1"/>
                </a:solidFill>
                <a:effectLst/>
                <a:latin typeface="+mn-lt"/>
                <a:ea typeface="+mn-ea"/>
                <a:cs typeface="+mn-cs"/>
              </a:rPr>
              <a:t>- host bus </a:t>
            </a:r>
            <a:r>
              <a:rPr lang="en-GB" sz="1200" b="1" i="0" kern="1200" dirty="0">
                <a:solidFill>
                  <a:schemeClr val="tx1"/>
                </a:solidFill>
                <a:effectLst/>
                <a:latin typeface="+mn-lt"/>
                <a:ea typeface="+mn-ea"/>
                <a:cs typeface="+mn-cs"/>
              </a:rPr>
              <a:t>adapter</a:t>
            </a:r>
            <a:r>
              <a:rPr lang="en-GB" sz="1200" b="0" i="0" kern="1200" dirty="0">
                <a:solidFill>
                  <a:schemeClr val="tx1"/>
                </a:solidFill>
                <a:effectLst/>
                <a:latin typeface="+mn-lt"/>
                <a:ea typeface="+mn-ea"/>
                <a:cs typeface="+mn-cs"/>
              </a:rPr>
              <a:t> (HBA)</a:t>
            </a:r>
            <a:r>
              <a:rPr lang="en-GB" sz="1200" b="0" i="0" kern="1200" baseline="0" dirty="0">
                <a:solidFill>
                  <a:schemeClr val="tx1"/>
                </a:solidFill>
                <a:effectLst/>
                <a:latin typeface="+mn-lt"/>
                <a:ea typeface="+mn-ea"/>
                <a:cs typeface="+mn-cs"/>
              </a:rPr>
              <a:t> - </a:t>
            </a:r>
            <a:r>
              <a:rPr lang="en-GB" sz="1200" b="0" i="0" kern="1200" dirty="0">
                <a:solidFill>
                  <a:schemeClr val="tx1"/>
                </a:solidFill>
                <a:effectLst/>
                <a:latin typeface="+mn-lt"/>
                <a:ea typeface="+mn-ea"/>
                <a:cs typeface="+mn-cs"/>
              </a:rPr>
              <a:t>is a card or chip that allows </a:t>
            </a:r>
            <a:r>
              <a:rPr lang="en-GB" sz="1200" b="1" i="0" kern="1200" dirty="0">
                <a:solidFill>
                  <a:schemeClr val="tx1"/>
                </a:solidFill>
                <a:effectLst/>
                <a:latin typeface="+mn-lt"/>
                <a:ea typeface="+mn-ea"/>
                <a:cs typeface="+mn-cs"/>
              </a:rPr>
              <a:t>SCSI</a:t>
            </a:r>
            <a:r>
              <a:rPr lang="en-GB" sz="1200" b="0" i="0" kern="1200" dirty="0">
                <a:solidFill>
                  <a:schemeClr val="tx1"/>
                </a:solidFill>
                <a:effectLst/>
                <a:latin typeface="+mn-lt"/>
                <a:ea typeface="+mn-ea"/>
                <a:cs typeface="+mn-cs"/>
              </a:rPr>
              <a:t> storage device to communicate with the operating system across a </a:t>
            </a:r>
            <a:r>
              <a:rPr lang="en-GB" sz="1200" b="1" i="0" kern="1200" dirty="0">
                <a:solidFill>
                  <a:schemeClr val="tx1"/>
                </a:solidFill>
                <a:effectLst/>
                <a:latin typeface="+mn-lt"/>
                <a:ea typeface="+mn-ea"/>
                <a:cs typeface="+mn-cs"/>
              </a:rPr>
              <a:t>SCSI</a:t>
            </a:r>
            <a:r>
              <a:rPr lang="en-GB" sz="1200" b="0" i="0" kern="1200" dirty="0">
                <a:solidFill>
                  <a:schemeClr val="tx1"/>
                </a:solidFill>
                <a:effectLst/>
                <a:latin typeface="+mn-lt"/>
                <a:ea typeface="+mn-ea"/>
                <a:cs typeface="+mn-cs"/>
              </a:rPr>
              <a:t> bus. </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Storage </a:t>
            </a:r>
            <a:r>
              <a:rPr lang="en-GB" sz="1200" b="1" i="0" kern="1200" dirty="0">
                <a:solidFill>
                  <a:schemeClr val="tx1"/>
                </a:solidFill>
                <a:effectLst/>
                <a:latin typeface="+mn-lt"/>
                <a:ea typeface="+mn-ea"/>
                <a:cs typeface="+mn-cs"/>
              </a:rPr>
              <a:t>controllers</a:t>
            </a:r>
            <a:r>
              <a:rPr lang="en-GB" sz="1200" b="0" i="0" kern="1200" dirty="0">
                <a:solidFill>
                  <a:schemeClr val="tx1"/>
                </a:solidFill>
                <a:effectLst/>
                <a:latin typeface="+mn-lt"/>
                <a:ea typeface="+mn-ea"/>
                <a:cs typeface="+mn-cs"/>
              </a:rPr>
              <a:t> appear to a virtual machine as different types of block-based </a:t>
            </a:r>
            <a:r>
              <a:rPr lang="en-GB" sz="1200" b="1" i="0" kern="1200" dirty="0">
                <a:solidFill>
                  <a:schemeClr val="tx1"/>
                </a:solidFill>
                <a:effectLst/>
                <a:latin typeface="+mn-lt"/>
                <a:ea typeface="+mn-ea"/>
                <a:cs typeface="+mn-cs"/>
              </a:rPr>
              <a:t>controllers</a:t>
            </a:r>
            <a:r>
              <a:rPr lang="en-GB" sz="1200" b="0" i="0" kern="1200" dirty="0">
                <a:solidFill>
                  <a:schemeClr val="tx1"/>
                </a:solidFill>
                <a:effectLst/>
                <a:latin typeface="+mn-lt"/>
                <a:ea typeface="+mn-ea"/>
                <a:cs typeface="+mn-cs"/>
              </a:rPr>
              <a:t>. Most of them are </a:t>
            </a:r>
            <a:r>
              <a:rPr lang="en-GB" sz="1200" b="1" i="0" kern="1200" dirty="0">
                <a:solidFill>
                  <a:schemeClr val="tx1"/>
                </a:solidFill>
                <a:effectLst/>
                <a:latin typeface="+mn-lt"/>
                <a:ea typeface="+mn-ea"/>
                <a:cs typeface="+mn-cs"/>
              </a:rPr>
              <a:t>SCSI</a:t>
            </a:r>
            <a:r>
              <a:rPr lang="en-GB" sz="1200" b="0" i="0" kern="1200" dirty="0">
                <a:solidFill>
                  <a:schemeClr val="tx1"/>
                </a:solidFill>
                <a:effectLst/>
                <a:latin typeface="+mn-lt"/>
                <a:ea typeface="+mn-ea"/>
                <a:cs typeface="+mn-cs"/>
              </a:rPr>
              <a:t> (or SAS) based including </a:t>
            </a:r>
            <a:r>
              <a:rPr lang="en-GB" sz="1200" b="0" i="0" kern="1200" dirty="0" err="1">
                <a:solidFill>
                  <a:schemeClr val="tx1"/>
                </a:solidFill>
                <a:effectLst/>
                <a:latin typeface="+mn-lt"/>
                <a:ea typeface="+mn-ea"/>
                <a:cs typeface="+mn-cs"/>
              </a:rPr>
              <a:t>BusLogic</a:t>
            </a:r>
            <a:r>
              <a:rPr lang="en-GB" sz="1200" b="0" i="0" kern="1200" dirty="0">
                <a:solidFill>
                  <a:schemeClr val="tx1"/>
                </a:solidFill>
                <a:effectLst/>
                <a:latin typeface="+mn-lt"/>
                <a:ea typeface="+mn-ea"/>
                <a:cs typeface="+mn-cs"/>
              </a:rPr>
              <a:t> Parallel, LSI Logic Parallel, LSI Logic SAS, and </a:t>
            </a:r>
            <a:r>
              <a:rPr lang="en-GB" sz="1200" b="1" i="0" kern="1200" dirty="0">
                <a:solidFill>
                  <a:schemeClr val="tx1"/>
                </a:solidFill>
                <a:effectLst/>
                <a:latin typeface="+mn-lt"/>
                <a:ea typeface="+mn-ea"/>
                <a:cs typeface="+mn-cs"/>
              </a:rPr>
              <a:t>VMware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Paravirtual</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SCSI</a:t>
            </a:r>
            <a:r>
              <a:rPr lang="en-GB" sz="1200" b="0" i="0" kern="1200" dirty="0">
                <a:solidFill>
                  <a:schemeClr val="tx1"/>
                </a:solidFill>
                <a:effectLst/>
                <a:latin typeface="+mn-lt"/>
                <a:ea typeface="+mn-ea"/>
                <a:cs typeface="+mn-cs"/>
              </a:rPr>
              <a:t>. ... </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The default </a:t>
            </a:r>
            <a:r>
              <a:rPr lang="en-GB" sz="1200" b="1" i="0" kern="1200" dirty="0">
                <a:solidFill>
                  <a:schemeClr val="tx1"/>
                </a:solidFill>
                <a:effectLst/>
                <a:latin typeface="+mn-lt"/>
                <a:ea typeface="+mn-ea"/>
                <a:cs typeface="+mn-cs"/>
              </a:rPr>
              <a:t>controller</a:t>
            </a:r>
            <a:r>
              <a:rPr lang="en-GB" sz="1200" b="0" i="0" kern="1200" dirty="0">
                <a:solidFill>
                  <a:schemeClr val="tx1"/>
                </a:solidFill>
                <a:effectLst/>
                <a:latin typeface="+mn-lt"/>
                <a:ea typeface="+mn-ea"/>
                <a:cs typeface="+mn-cs"/>
              </a:rPr>
              <a:t> is number 0, for each type of </a:t>
            </a:r>
            <a:r>
              <a:rPr lang="en-GB" sz="1200" b="1" i="0" kern="1200" dirty="0">
                <a:solidFill>
                  <a:schemeClr val="tx1"/>
                </a:solidFill>
                <a:effectLst/>
                <a:latin typeface="+mn-lt"/>
                <a:ea typeface="+mn-ea"/>
                <a:cs typeface="+mn-cs"/>
              </a:rPr>
              <a:t>controller</a:t>
            </a:r>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37</a:t>
            </a:fld>
            <a:endParaRPr lang="en-GB"/>
          </a:p>
        </p:txBody>
      </p:sp>
    </p:spTree>
    <p:extLst>
      <p:ext uri="{BB962C8B-B14F-4D97-AF65-F5344CB8AC3E}">
        <p14:creationId xmlns:p14="http://schemas.microsoft.com/office/powerpoint/2010/main" val="34620719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Small</a:t>
            </a:r>
            <a:r>
              <a:rPr lang="en-GB" baseline="0" dirty="0"/>
              <a:t> Computer System Interface: </a:t>
            </a:r>
            <a:r>
              <a:rPr lang="en-GB" sz="1200" b="0" i="0" kern="1200" dirty="0">
                <a:solidFill>
                  <a:schemeClr val="tx1"/>
                </a:solidFill>
                <a:effectLst/>
                <a:latin typeface="+mn-lt"/>
                <a:ea typeface="+mn-ea"/>
                <a:cs typeface="+mn-cs"/>
              </a:rPr>
              <a:t>- host bus </a:t>
            </a:r>
            <a:r>
              <a:rPr lang="en-GB" sz="1200" b="1" i="0" kern="1200" dirty="0">
                <a:solidFill>
                  <a:schemeClr val="tx1"/>
                </a:solidFill>
                <a:effectLst/>
                <a:latin typeface="+mn-lt"/>
                <a:ea typeface="+mn-ea"/>
                <a:cs typeface="+mn-cs"/>
              </a:rPr>
              <a:t>adapter</a:t>
            </a:r>
            <a:r>
              <a:rPr lang="en-GB" sz="1200" b="0" i="0" kern="1200" dirty="0">
                <a:solidFill>
                  <a:schemeClr val="tx1"/>
                </a:solidFill>
                <a:effectLst/>
                <a:latin typeface="+mn-lt"/>
                <a:ea typeface="+mn-ea"/>
                <a:cs typeface="+mn-cs"/>
              </a:rPr>
              <a:t> (HBA)</a:t>
            </a:r>
            <a:r>
              <a:rPr lang="en-GB" sz="1200" b="0" i="0" kern="1200" baseline="0" dirty="0">
                <a:solidFill>
                  <a:schemeClr val="tx1"/>
                </a:solidFill>
                <a:effectLst/>
                <a:latin typeface="+mn-lt"/>
                <a:ea typeface="+mn-ea"/>
                <a:cs typeface="+mn-cs"/>
              </a:rPr>
              <a:t> - </a:t>
            </a:r>
            <a:r>
              <a:rPr lang="en-GB" sz="1200" b="0" i="0" kern="1200" dirty="0">
                <a:solidFill>
                  <a:schemeClr val="tx1"/>
                </a:solidFill>
                <a:effectLst/>
                <a:latin typeface="+mn-lt"/>
                <a:ea typeface="+mn-ea"/>
                <a:cs typeface="+mn-cs"/>
              </a:rPr>
              <a:t>is a card or chip that allows </a:t>
            </a:r>
            <a:r>
              <a:rPr lang="en-GB" sz="1200" b="1" i="0" kern="1200" dirty="0">
                <a:solidFill>
                  <a:schemeClr val="tx1"/>
                </a:solidFill>
                <a:effectLst/>
                <a:latin typeface="+mn-lt"/>
                <a:ea typeface="+mn-ea"/>
                <a:cs typeface="+mn-cs"/>
              </a:rPr>
              <a:t>SCSI</a:t>
            </a:r>
            <a:r>
              <a:rPr lang="en-GB" sz="1200" b="0" i="0" kern="1200" dirty="0">
                <a:solidFill>
                  <a:schemeClr val="tx1"/>
                </a:solidFill>
                <a:effectLst/>
                <a:latin typeface="+mn-lt"/>
                <a:ea typeface="+mn-ea"/>
                <a:cs typeface="+mn-cs"/>
              </a:rPr>
              <a:t> storage device to communicate with the operating system across a </a:t>
            </a:r>
            <a:r>
              <a:rPr lang="en-GB" sz="1200" b="1" i="0" kern="1200" dirty="0">
                <a:solidFill>
                  <a:schemeClr val="tx1"/>
                </a:solidFill>
                <a:effectLst/>
                <a:latin typeface="+mn-lt"/>
                <a:ea typeface="+mn-ea"/>
                <a:cs typeface="+mn-cs"/>
              </a:rPr>
              <a:t>SCSI</a:t>
            </a:r>
            <a:r>
              <a:rPr lang="en-GB" sz="1200" b="0" i="0" kern="1200" dirty="0">
                <a:solidFill>
                  <a:schemeClr val="tx1"/>
                </a:solidFill>
                <a:effectLst/>
                <a:latin typeface="+mn-lt"/>
                <a:ea typeface="+mn-ea"/>
                <a:cs typeface="+mn-cs"/>
              </a:rPr>
              <a:t> bus. </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Storage </a:t>
            </a:r>
            <a:r>
              <a:rPr lang="en-GB" sz="1200" b="1" i="0" kern="1200" dirty="0">
                <a:solidFill>
                  <a:schemeClr val="tx1"/>
                </a:solidFill>
                <a:effectLst/>
                <a:latin typeface="+mn-lt"/>
                <a:ea typeface="+mn-ea"/>
                <a:cs typeface="+mn-cs"/>
              </a:rPr>
              <a:t>controllers</a:t>
            </a:r>
            <a:r>
              <a:rPr lang="en-GB" sz="1200" b="0" i="0" kern="1200" dirty="0">
                <a:solidFill>
                  <a:schemeClr val="tx1"/>
                </a:solidFill>
                <a:effectLst/>
                <a:latin typeface="+mn-lt"/>
                <a:ea typeface="+mn-ea"/>
                <a:cs typeface="+mn-cs"/>
              </a:rPr>
              <a:t> appear to a virtual machine as different types of block-based </a:t>
            </a:r>
            <a:r>
              <a:rPr lang="en-GB" sz="1200" b="1" i="0" kern="1200" dirty="0">
                <a:solidFill>
                  <a:schemeClr val="tx1"/>
                </a:solidFill>
                <a:effectLst/>
                <a:latin typeface="+mn-lt"/>
                <a:ea typeface="+mn-ea"/>
                <a:cs typeface="+mn-cs"/>
              </a:rPr>
              <a:t>controllers</a:t>
            </a:r>
            <a:r>
              <a:rPr lang="en-GB" sz="1200" b="0" i="0" kern="1200" dirty="0">
                <a:solidFill>
                  <a:schemeClr val="tx1"/>
                </a:solidFill>
                <a:effectLst/>
                <a:latin typeface="+mn-lt"/>
                <a:ea typeface="+mn-ea"/>
                <a:cs typeface="+mn-cs"/>
              </a:rPr>
              <a:t>. Most of them are </a:t>
            </a:r>
            <a:r>
              <a:rPr lang="en-GB" sz="1200" b="1" i="0" kern="1200" dirty="0">
                <a:solidFill>
                  <a:schemeClr val="tx1"/>
                </a:solidFill>
                <a:effectLst/>
                <a:latin typeface="+mn-lt"/>
                <a:ea typeface="+mn-ea"/>
                <a:cs typeface="+mn-cs"/>
              </a:rPr>
              <a:t>SCSI</a:t>
            </a:r>
            <a:r>
              <a:rPr lang="en-GB" sz="1200" b="0" i="0" kern="1200" dirty="0">
                <a:solidFill>
                  <a:schemeClr val="tx1"/>
                </a:solidFill>
                <a:effectLst/>
                <a:latin typeface="+mn-lt"/>
                <a:ea typeface="+mn-ea"/>
                <a:cs typeface="+mn-cs"/>
              </a:rPr>
              <a:t> (or SAS) based including </a:t>
            </a:r>
            <a:r>
              <a:rPr lang="en-GB" sz="1200" b="0" i="0" kern="1200" dirty="0" err="1">
                <a:solidFill>
                  <a:schemeClr val="tx1"/>
                </a:solidFill>
                <a:effectLst/>
                <a:latin typeface="+mn-lt"/>
                <a:ea typeface="+mn-ea"/>
                <a:cs typeface="+mn-cs"/>
              </a:rPr>
              <a:t>BusLogic</a:t>
            </a:r>
            <a:r>
              <a:rPr lang="en-GB" sz="1200" b="0" i="0" kern="1200" dirty="0">
                <a:solidFill>
                  <a:schemeClr val="tx1"/>
                </a:solidFill>
                <a:effectLst/>
                <a:latin typeface="+mn-lt"/>
                <a:ea typeface="+mn-ea"/>
                <a:cs typeface="+mn-cs"/>
              </a:rPr>
              <a:t> Parallel, LSI Logic Parallel, LSI Logic SAS, and </a:t>
            </a:r>
            <a:r>
              <a:rPr lang="en-GB" sz="1200" b="1" i="0" kern="1200" dirty="0">
                <a:solidFill>
                  <a:schemeClr val="tx1"/>
                </a:solidFill>
                <a:effectLst/>
                <a:latin typeface="+mn-lt"/>
                <a:ea typeface="+mn-ea"/>
                <a:cs typeface="+mn-cs"/>
              </a:rPr>
              <a:t>VMware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Paravirtual</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SCSI</a:t>
            </a:r>
            <a:r>
              <a:rPr lang="en-GB" sz="1200" b="0" i="0" kern="1200" dirty="0">
                <a:solidFill>
                  <a:schemeClr val="tx1"/>
                </a:solidFill>
                <a:effectLst/>
                <a:latin typeface="+mn-lt"/>
                <a:ea typeface="+mn-ea"/>
                <a:cs typeface="+mn-cs"/>
              </a:rPr>
              <a:t>. ... </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The default </a:t>
            </a:r>
            <a:r>
              <a:rPr lang="en-GB" sz="1200" b="1" i="0" kern="1200" dirty="0">
                <a:solidFill>
                  <a:schemeClr val="tx1"/>
                </a:solidFill>
                <a:effectLst/>
                <a:latin typeface="+mn-lt"/>
                <a:ea typeface="+mn-ea"/>
                <a:cs typeface="+mn-cs"/>
              </a:rPr>
              <a:t>controller</a:t>
            </a:r>
            <a:r>
              <a:rPr lang="en-GB" sz="1200" b="0" i="0" kern="1200" dirty="0">
                <a:solidFill>
                  <a:schemeClr val="tx1"/>
                </a:solidFill>
                <a:effectLst/>
                <a:latin typeface="+mn-lt"/>
                <a:ea typeface="+mn-ea"/>
                <a:cs typeface="+mn-cs"/>
              </a:rPr>
              <a:t> is number 0, for each type of </a:t>
            </a:r>
            <a:r>
              <a:rPr lang="en-GB" sz="1200" b="1" i="0" kern="1200" dirty="0">
                <a:solidFill>
                  <a:schemeClr val="tx1"/>
                </a:solidFill>
                <a:effectLst/>
                <a:latin typeface="+mn-lt"/>
                <a:ea typeface="+mn-ea"/>
                <a:cs typeface="+mn-cs"/>
              </a:rPr>
              <a:t>controller</a:t>
            </a:r>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38</a:t>
            </a:fld>
            <a:endParaRPr lang="en-GB"/>
          </a:p>
        </p:txBody>
      </p:sp>
    </p:spTree>
    <p:extLst>
      <p:ext uri="{BB962C8B-B14F-4D97-AF65-F5344CB8AC3E}">
        <p14:creationId xmlns:p14="http://schemas.microsoft.com/office/powerpoint/2010/main" val="1775703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03/02/2022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215105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2/3/2022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 id="214748368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5.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xml"/><Relationship Id="rId1" Type="http://schemas.openxmlformats.org/officeDocument/2006/relationships/tags" Target="../tags/tag1.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6.xml"/><Relationship Id="rId1" Type="http://schemas.openxmlformats.org/officeDocument/2006/relationships/tags" Target="../tags/tag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5.xml"/><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6.xml"/><Relationship Id="rId1" Type="http://schemas.openxmlformats.org/officeDocument/2006/relationships/tags" Target="../tags/tag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tags" Target="../tags/tag4.xml"/><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tags" Target="../tags/tag5.xml"/><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hyperlink" Target="https://docs.microsoft.com/en-us/virtualization/hyper-v-on-windows/reference/hyper-v-requirements" TargetMode="Externa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hyperlink" Target="https://docs.microsoft.com/en-us/virtualization/hyper-v-on-windows/quick-start/enable-hyper-v" TargetMode="External"/><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hyperlink" Target="https://docs.microsoft.com/en-us/virtualization/hyper-v-on-windows/quick-start/quick-create-virtual-machin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hyperlink" Target="https://docs.microsoft.com/en-us/sysinternals/downloads/disk2vhd"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hyperlink" Target="https://www.apricorn.com/upgrades/ezgig" TargetMode="External"/><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hyperlink" Target="https://www.microsoft.com/en-us/evalcenter/" TargetMode="External"/><Relationship Id="rId2" Type="http://schemas.openxmlformats.org/officeDocument/2006/relationships/hyperlink" Target="https://www.virtualbox.org/wiki/Downloads" TargetMode="External"/><Relationship Id="rId1" Type="http://schemas.openxmlformats.org/officeDocument/2006/relationships/slideLayout" Target="../slideLayouts/slideLayout5.xml"/><Relationship Id="rId4" Type="http://schemas.openxmlformats.org/officeDocument/2006/relationships/hyperlink" Target="https://portal.azure.com/#blade/Microsoft_Azure_Education/EducationMenuBlade/software"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docs.microsoft.com/en-us/sysinternals/downloads/disk2vhd" TargetMode="External"/><Relationship Id="rId3" Type="http://schemas.openxmlformats.org/officeDocument/2006/relationships/hyperlink" Target="https://www.geeksforgeeks.org/difference-between-full-virtualization-and-paravirtualization/" TargetMode="External"/><Relationship Id="rId7" Type="http://schemas.openxmlformats.org/officeDocument/2006/relationships/hyperlink" Target="https://docs.microsoft.com/en-us/virtualization/hyper-v-on-windows/quick-start/quick-create-virtual-machine" TargetMode="External"/><Relationship Id="rId2" Type="http://schemas.openxmlformats.org/officeDocument/2006/relationships/image" Target="../media/image29.jpg"/><Relationship Id="rId1" Type="http://schemas.openxmlformats.org/officeDocument/2006/relationships/slideLayout" Target="../slideLayouts/slideLayout5.xml"/><Relationship Id="rId6" Type="http://schemas.openxmlformats.org/officeDocument/2006/relationships/hyperlink" Target="https://docs.microsoft.com/en-us/virtualization/hyper-v-on-windows/quick-start/enable-hyper-v" TargetMode="External"/><Relationship Id="rId5" Type="http://schemas.openxmlformats.org/officeDocument/2006/relationships/hyperlink" Target="https://docs.microsoft.com/en-us/virtualization/hyper-v-on-windows/reference/hyper-v-requirements" TargetMode="External"/><Relationship Id="rId4" Type="http://schemas.openxmlformats.org/officeDocument/2006/relationships/hyperlink" Target="https://docs.microsoft.com/en-us/virtualization/hyper-v-on-windows/about/" TargetMode="External"/><Relationship Id="rId9" Type="http://schemas.openxmlformats.org/officeDocument/2006/relationships/hyperlink" Target="https://www.apricorn.com/upgrades/ezgi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Server Virtualization</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7246828" y="2616209"/>
            <a:ext cx="4535079" cy="3864989"/>
          </a:xfrm>
        </p:spPr>
        <p:txBody>
          <a:bodyPr/>
          <a:lstStyle/>
          <a:p>
            <a:endParaRPr lang="en-GB" dirty="0"/>
          </a:p>
          <a:p>
            <a:endParaRPr lang="en-GB" dirty="0"/>
          </a:p>
          <a:p>
            <a:endParaRPr lang="en-GB" dirty="0"/>
          </a:p>
          <a:p>
            <a:endParaRPr lang="en-GB" dirty="0"/>
          </a:p>
          <a:p>
            <a:r>
              <a:rPr lang="en-GB" b="1" i="1" dirty="0"/>
              <a:t>Network Operating Systems </a:t>
            </a:r>
          </a:p>
          <a:p>
            <a:r>
              <a:rPr lang="en-GB" b="1" i="1" dirty="0"/>
              <a:t>and Services (ACCA5023)</a:t>
            </a:r>
          </a:p>
          <a:p>
            <a:r>
              <a:rPr lang="en-GB" dirty="0"/>
              <a:t>Applied Computing - WISA</a:t>
            </a:r>
          </a:p>
        </p:txBody>
      </p:sp>
      <p:pic>
        <p:nvPicPr>
          <p:cNvPr id="4" name="Picture 3">
            <a:extLst>
              <a:ext uri="{FF2B5EF4-FFF2-40B4-BE49-F238E27FC236}">
                <a16:creationId xmlns:a16="http://schemas.microsoft.com/office/drawing/2014/main" id="{7ADAE73E-8C5E-4C32-B8C2-D8D7E567B9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2360" y="2089978"/>
            <a:ext cx="3174124" cy="3442068"/>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2399108"/>
            <a:ext cx="5152571" cy="1200329"/>
          </a:xfrm>
          <a:prstGeom prst="rect">
            <a:avLst/>
          </a:prstGeom>
        </p:spPr>
        <p:txBody>
          <a:bodyPr wrap="square">
            <a:spAutoFit/>
          </a:bodyPr>
          <a:lstStyle/>
          <a:p>
            <a:pPr algn="just">
              <a:spcBef>
                <a:spcPts val="0"/>
              </a:spcBef>
            </a:pPr>
            <a:r>
              <a:rPr lang="en-US" i="1" dirty="0">
                <a:solidFill>
                  <a:schemeClr val="tx1">
                    <a:lumMod val="50000"/>
                  </a:schemeClr>
                </a:solidFill>
              </a:rPr>
              <a:t>During our previous session, we discussed about various Networking Components, functionalities and Operations, Architectures and the enhancements in Network Operating systems</a:t>
            </a:r>
          </a:p>
        </p:txBody>
      </p:sp>
      <p:sp>
        <p:nvSpPr>
          <p:cNvPr id="3" name="Rectangle 2"/>
          <p:cNvSpPr/>
          <p:nvPr/>
        </p:nvSpPr>
        <p:spPr>
          <a:xfrm>
            <a:off x="211534" y="1429843"/>
            <a:ext cx="5670997" cy="2554545"/>
          </a:xfrm>
          <a:prstGeom prst="rect">
            <a:avLst/>
          </a:prstGeom>
        </p:spPr>
        <p:txBody>
          <a:bodyPr wrap="square">
            <a:spAutoFit/>
          </a:bodyPr>
          <a:lstStyle/>
          <a:p>
            <a:pPr marL="0" lvl="1">
              <a:tabLst>
                <a:tab pos="4308475" algn="l"/>
                <a:tab pos="4391025" algn="l"/>
              </a:tabLst>
            </a:pPr>
            <a:r>
              <a:rPr lang="en-GB" sz="2000" b="1" i="1" dirty="0">
                <a:solidFill>
                  <a:schemeClr val="bg1"/>
                </a:solidFill>
              </a:rPr>
              <a:t>So far</a:t>
            </a:r>
          </a:p>
          <a:p>
            <a:pPr lvl="1" indent="-457200">
              <a:buFont typeface="Wingdings" panose="05000000000000000000" pitchFamily="2" charset="2"/>
              <a:buChar char="Ø"/>
              <a:tabLst>
                <a:tab pos="4308475" algn="l"/>
                <a:tab pos="4391025" algn="l"/>
              </a:tabLst>
            </a:pPr>
            <a:r>
              <a:rPr lang="en-GB" sz="2000" b="1" i="1" dirty="0">
                <a:solidFill>
                  <a:schemeClr val="bg1"/>
                </a:solidFill>
              </a:rPr>
              <a:t>Understanding Networks</a:t>
            </a:r>
          </a:p>
          <a:p>
            <a:pPr lvl="2" indent="-457200">
              <a:buFont typeface="Wingdings" panose="05000000000000000000" pitchFamily="2" charset="2"/>
              <a:buChar char="Ø"/>
              <a:tabLst>
                <a:tab pos="4308475" algn="l"/>
                <a:tab pos="4391025" algn="l"/>
              </a:tabLst>
            </a:pPr>
            <a:r>
              <a:rPr lang="en-GB" sz="2000" b="1" i="1" dirty="0">
                <a:solidFill>
                  <a:schemeClr val="bg1"/>
                </a:solidFill>
              </a:rPr>
              <a:t>Components</a:t>
            </a:r>
          </a:p>
          <a:p>
            <a:pPr lvl="2" indent="-457200">
              <a:buFont typeface="Wingdings" panose="05000000000000000000" pitchFamily="2" charset="2"/>
              <a:buChar char="Ø"/>
              <a:tabLst>
                <a:tab pos="4308475" algn="l"/>
                <a:tab pos="4391025" algn="l"/>
              </a:tabLst>
            </a:pPr>
            <a:r>
              <a:rPr lang="en-GB" sz="2000" b="1" i="1" dirty="0">
                <a:solidFill>
                  <a:schemeClr val="bg1"/>
                </a:solidFill>
              </a:rPr>
              <a:t>Architectures</a:t>
            </a:r>
          </a:p>
          <a:p>
            <a:pPr lvl="2" indent="-457200">
              <a:buFont typeface="Wingdings" panose="05000000000000000000" pitchFamily="2" charset="2"/>
              <a:buChar char="Ø"/>
              <a:tabLst>
                <a:tab pos="4308475" algn="l"/>
                <a:tab pos="4391025" algn="l"/>
              </a:tabLst>
            </a:pPr>
            <a:r>
              <a:rPr lang="en-GB" sz="2000" b="1" i="1" dirty="0">
                <a:solidFill>
                  <a:schemeClr val="bg1"/>
                </a:solidFill>
              </a:rPr>
              <a:t>IP Addressing</a:t>
            </a:r>
          </a:p>
          <a:p>
            <a:pPr lvl="2" indent="-457200">
              <a:buFont typeface="Wingdings" panose="05000000000000000000" pitchFamily="2" charset="2"/>
              <a:buChar char="Ø"/>
              <a:tabLst>
                <a:tab pos="4308475" algn="l"/>
                <a:tab pos="4391025" algn="l"/>
              </a:tabLst>
            </a:pPr>
            <a:r>
              <a:rPr lang="en-GB" sz="2000" b="1" i="1" dirty="0">
                <a:solidFill>
                  <a:schemeClr val="bg1"/>
                </a:solidFill>
              </a:rPr>
              <a:t>Servers</a:t>
            </a:r>
          </a:p>
          <a:p>
            <a:pPr lvl="1" indent="-457200">
              <a:buFont typeface="Wingdings" panose="05000000000000000000" pitchFamily="2" charset="2"/>
              <a:buChar char="Ø"/>
              <a:tabLst>
                <a:tab pos="4308475" algn="l"/>
                <a:tab pos="4391025" algn="l"/>
              </a:tabLst>
            </a:pPr>
            <a:r>
              <a:rPr lang="en-GB" sz="2000" b="1" i="1" dirty="0">
                <a:solidFill>
                  <a:schemeClr val="bg1"/>
                </a:solidFill>
              </a:rPr>
              <a:t>Network Operating Systems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211533" y="4199600"/>
            <a:ext cx="5670997" cy="1015663"/>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Setup Virtual Topology and complete tasks as instructed</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14048" y="1544998"/>
            <a:ext cx="5152571" cy="2585323"/>
          </a:xfrm>
          <a:prstGeom prst="rect">
            <a:avLst/>
          </a:prstGeom>
        </p:spPr>
        <p:txBody>
          <a:bodyPr wrap="square">
            <a:spAutoFit/>
          </a:bodyPr>
          <a:lstStyle/>
          <a:p>
            <a:pPr marL="180975" lvl="1" indent="-180975" algn="just">
              <a:buFont typeface="Wingdings" panose="05000000000000000000" pitchFamily="2" charset="2"/>
              <a:buChar char="Ø"/>
              <a:tabLst>
                <a:tab pos="4308475" algn="l"/>
                <a:tab pos="4391025" algn="l"/>
              </a:tabLst>
            </a:pPr>
            <a:r>
              <a:rPr lang="en-GB" i="1" dirty="0">
                <a:solidFill>
                  <a:schemeClr val="tx1">
                    <a:lumMod val="50000"/>
                  </a:schemeClr>
                </a:solidFill>
              </a:rPr>
              <a:t>Have you heard about cloud services? </a:t>
            </a:r>
          </a:p>
          <a:p>
            <a:pPr marL="180975" lvl="1" indent="-180975" algn="just">
              <a:buFont typeface="Wingdings" panose="05000000000000000000" pitchFamily="2" charset="2"/>
              <a:buChar char="Ø"/>
              <a:tabLst>
                <a:tab pos="4308475" algn="l"/>
                <a:tab pos="4391025" algn="l"/>
              </a:tabLst>
            </a:pPr>
            <a:r>
              <a:rPr lang="en-GB" i="1" dirty="0">
                <a:solidFill>
                  <a:schemeClr val="tx1">
                    <a:lumMod val="50000"/>
                  </a:schemeClr>
                </a:solidFill>
              </a:rPr>
              <a:t>In a data </a:t>
            </a:r>
            <a:r>
              <a:rPr lang="en-GB" i="1" dirty="0" err="1">
                <a:solidFill>
                  <a:schemeClr val="tx1">
                    <a:lumMod val="50000"/>
                  </a:schemeClr>
                </a:solidFill>
              </a:rPr>
              <a:t>center</a:t>
            </a:r>
            <a:r>
              <a:rPr lang="en-GB" i="1" dirty="0">
                <a:solidFill>
                  <a:schemeClr val="tx1">
                    <a:lumMod val="50000"/>
                  </a:schemeClr>
                </a:solidFill>
              </a:rPr>
              <a:t> that provides cloud services, a large number of servers are grouped to form a cluster. </a:t>
            </a:r>
          </a:p>
          <a:p>
            <a:pPr marL="180975" lvl="1" indent="-180975" algn="just">
              <a:buFont typeface="Wingdings" panose="05000000000000000000" pitchFamily="2" charset="2"/>
              <a:buChar char="Ø"/>
              <a:tabLst>
                <a:tab pos="4308475" algn="l"/>
                <a:tab pos="4391025" algn="l"/>
              </a:tabLst>
            </a:pPr>
            <a:r>
              <a:rPr lang="en-GB" i="1" dirty="0">
                <a:solidFill>
                  <a:schemeClr val="tx1">
                    <a:lumMod val="50000"/>
                  </a:schemeClr>
                </a:solidFill>
              </a:rPr>
              <a:t>On top of that cluster, there are hundreds or thousands of virtual machines (VMs) running to make up the cloud's infrastructure.</a:t>
            </a:r>
          </a:p>
          <a:p>
            <a:pPr marL="180975" lvl="1" indent="-180975" algn="just">
              <a:buFont typeface="Wingdings" panose="05000000000000000000" pitchFamily="2" charset="2"/>
              <a:buChar char="Ø"/>
              <a:tabLst>
                <a:tab pos="4308475" algn="l"/>
                <a:tab pos="4391025" algn="l"/>
              </a:tabLst>
            </a:pPr>
            <a:r>
              <a:rPr lang="en-GB" i="1" dirty="0">
                <a:solidFill>
                  <a:schemeClr val="tx1">
                    <a:lumMod val="50000"/>
                  </a:schemeClr>
                </a:solidFill>
              </a:rPr>
              <a:t>Hyper-V software, which enables the virtualization of Windows-based servers. </a:t>
            </a:r>
          </a:p>
        </p:txBody>
      </p:sp>
      <p:sp>
        <p:nvSpPr>
          <p:cNvPr id="3" name="Rectangle 2"/>
          <p:cNvSpPr/>
          <p:nvPr/>
        </p:nvSpPr>
        <p:spPr>
          <a:xfrm>
            <a:off x="211534" y="1429843"/>
            <a:ext cx="5670997" cy="1908215"/>
          </a:xfrm>
          <a:prstGeom prst="rect">
            <a:avLst/>
          </a:prstGeom>
        </p:spPr>
        <p:txBody>
          <a:bodyPr wrap="square">
            <a:spAutoFit/>
          </a:bodyPr>
          <a:lstStyle/>
          <a:p>
            <a:pPr marL="0" lvl="1">
              <a:tabLst>
                <a:tab pos="4308475" algn="l"/>
                <a:tab pos="4391025" algn="l"/>
              </a:tabLst>
            </a:pPr>
            <a:r>
              <a:rPr lang="en-GB" sz="2000" b="1" i="1" dirty="0">
                <a:solidFill>
                  <a:schemeClr val="bg1"/>
                </a:solidFill>
              </a:rPr>
              <a:t>Today</a:t>
            </a:r>
          </a:p>
          <a:p>
            <a:pPr lvl="1" indent="-457200">
              <a:buFont typeface="Wingdings" panose="05000000000000000000" pitchFamily="2" charset="2"/>
              <a:buChar char="Ø"/>
              <a:tabLst>
                <a:tab pos="4308475" algn="l"/>
                <a:tab pos="4391025" algn="l"/>
              </a:tabLst>
            </a:pPr>
            <a:r>
              <a:rPr lang="en-GB" sz="2000" b="1" i="1" dirty="0">
                <a:solidFill>
                  <a:schemeClr val="bg1"/>
                </a:solidFill>
              </a:rPr>
              <a:t>Virtualization!!! Why? </a:t>
            </a:r>
          </a:p>
          <a:p>
            <a:pPr lvl="1" indent="-457200">
              <a:buFont typeface="Wingdings" panose="05000000000000000000" pitchFamily="2" charset="2"/>
              <a:buChar char="Ø"/>
              <a:tabLst>
                <a:tab pos="4308475" algn="l"/>
                <a:tab pos="4391025" algn="l"/>
              </a:tabLst>
            </a:pPr>
            <a:r>
              <a:rPr lang="en-GB" sz="2000" b="1" i="1" dirty="0">
                <a:solidFill>
                  <a:schemeClr val="bg1"/>
                </a:solidFill>
              </a:rPr>
              <a:t>Understand Server 2019 virtualization and Hyper–V Manager</a:t>
            </a:r>
          </a:p>
          <a:p>
            <a:pPr lvl="1" algn="just"/>
            <a:endParaRPr lang="en-GB" dirty="0"/>
          </a:p>
          <a:p>
            <a:pPr lvl="1"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Tree>
    <p:extLst>
      <p:ext uri="{BB962C8B-B14F-4D97-AF65-F5344CB8AC3E}">
        <p14:creationId xmlns:p14="http://schemas.microsoft.com/office/powerpoint/2010/main" val="1473126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Did you complete the task?</a:t>
            </a:r>
            <a:endParaRPr lang="en-GB" dirty="0"/>
          </a:p>
        </p:txBody>
      </p:sp>
      <p:sp>
        <p:nvSpPr>
          <p:cNvPr id="3" name="Content Placeholder 2"/>
          <p:cNvSpPr>
            <a:spLocks noGrp="1"/>
          </p:cNvSpPr>
          <p:nvPr>
            <p:ph idx="1"/>
          </p:nvPr>
        </p:nvSpPr>
        <p:spPr/>
        <p:txBody>
          <a:bodyPr>
            <a:normAutofit/>
          </a:bodyPr>
          <a:lstStyle/>
          <a:p>
            <a:r>
              <a:rPr lang="en-US" sz="1800" dirty="0"/>
              <a:t>Setting up the virtual network </a:t>
            </a:r>
            <a:r>
              <a:rPr lang="en-US" sz="1800" i="1" dirty="0"/>
              <a:t>(</a:t>
            </a:r>
            <a:r>
              <a:rPr lang="en-GB" sz="1800" i="1" u="sng" dirty="0"/>
              <a:t>Building a virtual LAN using a type 2 hypervisor program)</a:t>
            </a:r>
          </a:p>
          <a:p>
            <a:pPr lvl="1"/>
            <a:r>
              <a:rPr lang="en-US" sz="1800" dirty="0"/>
              <a:t>Download all executables </a:t>
            </a:r>
          </a:p>
          <a:p>
            <a:pPr lvl="1"/>
            <a:r>
              <a:rPr lang="en-GB" sz="1800" dirty="0"/>
              <a:t>Design and build</a:t>
            </a:r>
          </a:p>
          <a:p>
            <a:pPr lvl="2"/>
            <a:r>
              <a:rPr lang="en-GB" sz="1800" dirty="0"/>
              <a:t>Install all operating systems </a:t>
            </a:r>
          </a:p>
          <a:p>
            <a:pPr lvl="2"/>
            <a:r>
              <a:rPr lang="en-GB" sz="1800" dirty="0"/>
              <a:t>Configure Networks.</a:t>
            </a:r>
          </a:p>
          <a:p>
            <a:pPr lvl="1"/>
            <a:r>
              <a:rPr lang="en-GB" sz="1800" dirty="0"/>
              <a:t>Test connectivity and demonstrate successful ‘pings’.</a:t>
            </a:r>
          </a:p>
          <a:p>
            <a:pPr lvl="1"/>
            <a:endParaRPr lang="en-GB" sz="1800" dirty="0"/>
          </a:p>
          <a:p>
            <a:pPr lvl="1"/>
            <a:r>
              <a:rPr lang="en-GB" sz="1800" dirty="0"/>
              <a:t>Note: Some of the Links might have changed.</a:t>
            </a:r>
            <a:endParaRPr lang="en-US" sz="1800" dirty="0"/>
          </a:p>
          <a:p>
            <a:pPr marL="0" indent="0">
              <a:buNone/>
            </a:pPr>
            <a:endParaRPr lang="en-US" altLang="en-US" sz="1800" dirty="0">
              <a:ea typeface="Calibri" panose="020F0502020204030204" pitchFamily="34" charset="0"/>
              <a:cs typeface="Calibri" panose="020F0502020204030204" pitchFamily="34" charset="0"/>
            </a:endParaRPr>
          </a:p>
          <a:p>
            <a:endParaRPr lang="en-GB" sz="1800" dirty="0"/>
          </a:p>
        </p:txBody>
      </p:sp>
    </p:spTree>
    <p:extLst>
      <p:ext uri="{BB962C8B-B14F-4D97-AF65-F5344CB8AC3E}">
        <p14:creationId xmlns:p14="http://schemas.microsoft.com/office/powerpoint/2010/main" val="2748647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398415" cy="412640"/>
          </a:xfrm>
        </p:spPr>
        <p:txBody>
          <a:bodyPr>
            <a:normAutofit fontScale="90000"/>
          </a:bodyPr>
          <a:lstStyle/>
          <a:p>
            <a:r>
              <a:rPr lang="en-GB" sz="3200" dirty="0">
                <a:solidFill>
                  <a:schemeClr val="accent1">
                    <a:lumMod val="50000"/>
                  </a:schemeClr>
                </a:solidFill>
              </a:rPr>
              <a:t>Checklist</a:t>
            </a:r>
            <a:endParaRPr lang="en-GB" sz="3200" dirty="0"/>
          </a:p>
        </p:txBody>
      </p:sp>
      <p:sp>
        <p:nvSpPr>
          <p:cNvPr id="3" name="Content Placeholder 2"/>
          <p:cNvSpPr>
            <a:spLocks noGrp="1"/>
          </p:cNvSpPr>
          <p:nvPr>
            <p:ph idx="1"/>
          </p:nvPr>
        </p:nvSpPr>
        <p:spPr>
          <a:xfrm>
            <a:off x="467711" y="716237"/>
            <a:ext cx="10972800" cy="3917032"/>
          </a:xfrm>
        </p:spPr>
        <p:txBody>
          <a:bodyPr>
            <a:noAutofit/>
          </a:bodyPr>
          <a:lstStyle/>
          <a:p>
            <a:r>
              <a:rPr lang="en-GB" sz="1600" dirty="0"/>
              <a:t>Document with necessary steps. </a:t>
            </a:r>
          </a:p>
          <a:p>
            <a:pPr lvl="1"/>
            <a:r>
              <a:rPr lang="en-GB" sz="1400" dirty="0"/>
              <a:t>Have you included appropriate screenshots?</a:t>
            </a:r>
          </a:p>
          <a:p>
            <a:pPr lvl="1"/>
            <a:r>
              <a:rPr lang="en-GB" sz="1400" dirty="0"/>
              <a:t>Have you explained them in the current speech?</a:t>
            </a:r>
          </a:p>
          <a:p>
            <a:pPr lvl="1"/>
            <a:r>
              <a:rPr lang="en-GB" sz="1400" dirty="0"/>
              <a:t>Have you numbered your screenshot images, so that it is easy to follow?</a:t>
            </a:r>
          </a:p>
          <a:p>
            <a:pPr lvl="1"/>
            <a:r>
              <a:rPr lang="en-GB" sz="1400" dirty="0"/>
              <a:t>Have you added Chapters/ Topics for each category of your screenshots?</a:t>
            </a:r>
          </a:p>
          <a:p>
            <a:endParaRPr lang="en-GB" sz="1600" dirty="0"/>
          </a:p>
          <a:p>
            <a:r>
              <a:rPr lang="en-GB" sz="1600" dirty="0"/>
              <a:t>Write your observations.</a:t>
            </a:r>
          </a:p>
          <a:p>
            <a:pPr lvl="1"/>
            <a:r>
              <a:rPr lang="en-GB" sz="1400" dirty="0"/>
              <a:t>Are your observations documented using IEEE format?</a:t>
            </a:r>
          </a:p>
          <a:p>
            <a:pPr lvl="1"/>
            <a:r>
              <a:rPr lang="en-GB" sz="1400" dirty="0"/>
              <a:t>Is your documentation formatted professionally?</a:t>
            </a:r>
          </a:p>
          <a:p>
            <a:pPr lvl="1"/>
            <a:r>
              <a:rPr lang="en-GB" sz="1400" dirty="0"/>
              <a:t>Have you included Heading/Chapters/Figures/ Tables?</a:t>
            </a:r>
          </a:p>
          <a:p>
            <a:pPr lvl="1"/>
            <a:r>
              <a:rPr lang="en-GB" sz="1400" dirty="0"/>
              <a:t>Have you numbered them so that the flow is easy to follow?</a:t>
            </a:r>
          </a:p>
          <a:p>
            <a:pPr lvl="1"/>
            <a:r>
              <a:rPr lang="en-GB" sz="1400" dirty="0"/>
              <a:t>Have you referenced your observations with academic credible literatures?</a:t>
            </a:r>
          </a:p>
          <a:p>
            <a:pPr lvl="1"/>
            <a:r>
              <a:rPr lang="en-GB" sz="1400" dirty="0"/>
              <a:t>Are those literatures in-text cited and are those literatures recent one?</a:t>
            </a:r>
          </a:p>
          <a:p>
            <a:pPr lvl="1"/>
            <a:endParaRPr lang="en-GB" sz="1400" dirty="0"/>
          </a:p>
          <a:p>
            <a:r>
              <a:rPr lang="en-GB" sz="1600" dirty="0"/>
              <a:t>Plagiarism. </a:t>
            </a:r>
          </a:p>
          <a:p>
            <a:pPr lvl="1"/>
            <a:r>
              <a:rPr lang="en-GB" sz="1400" dirty="0"/>
              <a:t>Did you check your work for plagiarism? </a:t>
            </a:r>
          </a:p>
          <a:p>
            <a:pPr lvl="1"/>
            <a:r>
              <a:rPr lang="en-GB" sz="1400" dirty="0"/>
              <a:t>If the plagiarism is more than 15%, did you rewrite?</a:t>
            </a:r>
          </a:p>
        </p:txBody>
      </p:sp>
    </p:spTree>
    <p:extLst>
      <p:ext uri="{BB962C8B-B14F-4D97-AF65-F5344CB8AC3E}">
        <p14:creationId xmlns:p14="http://schemas.microsoft.com/office/powerpoint/2010/main" val="120854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What’s your response? Type in Chat…</a:t>
            </a:r>
            <a:endParaRPr lang="en-GB" dirty="0"/>
          </a:p>
        </p:txBody>
      </p:sp>
      <p:sp>
        <p:nvSpPr>
          <p:cNvPr id="3" name="Content Placeholder 2"/>
          <p:cNvSpPr>
            <a:spLocks noGrp="1"/>
          </p:cNvSpPr>
          <p:nvPr>
            <p:ph idx="1"/>
          </p:nvPr>
        </p:nvSpPr>
        <p:spPr/>
        <p:txBody>
          <a:bodyPr>
            <a:normAutofit/>
          </a:bodyPr>
          <a:lstStyle/>
          <a:p>
            <a:pPr algn="just"/>
            <a:r>
              <a:rPr lang="en-GB" sz="2400" dirty="0"/>
              <a:t>Which devices will usually request access to resources and which devices are responsible for providing resources?</a:t>
            </a:r>
          </a:p>
          <a:p>
            <a:pPr algn="just"/>
            <a:r>
              <a:rPr lang="en-GB" sz="2400" dirty="0"/>
              <a:t>Which one is able to provide network services such as domain controllers, web servers, print servers, and file servers.</a:t>
            </a:r>
          </a:p>
          <a:p>
            <a:pPr algn="just"/>
            <a:r>
              <a:rPr lang="en-GB" sz="2400" dirty="0"/>
              <a:t>Which represents physical component and which represents logical component of a server?</a:t>
            </a:r>
          </a:p>
          <a:p>
            <a:pPr algn="just"/>
            <a:r>
              <a:rPr lang="en-GB" sz="2400" dirty="0"/>
              <a:t>What are all the key system components that affect the overall performance of your servers?</a:t>
            </a:r>
          </a:p>
        </p:txBody>
      </p:sp>
    </p:spTree>
    <p:extLst>
      <p:ext uri="{BB962C8B-B14F-4D97-AF65-F5344CB8AC3E}">
        <p14:creationId xmlns:p14="http://schemas.microsoft.com/office/powerpoint/2010/main" val="1210486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082396" cy="468888"/>
          </a:xfrm>
        </p:spPr>
        <p:txBody>
          <a:bodyPr>
            <a:normAutofit fontScale="90000"/>
          </a:bodyPr>
          <a:lstStyle/>
          <a:p>
            <a:r>
              <a:rPr lang="en-GB" sz="3200" dirty="0">
                <a:solidFill>
                  <a:schemeClr val="accent1">
                    <a:lumMod val="50000"/>
                  </a:schemeClr>
                </a:solidFill>
              </a:rPr>
              <a:t>Accomplish</a:t>
            </a:r>
            <a:endParaRPr lang="en-GB" sz="3200" dirty="0"/>
          </a:p>
        </p:txBody>
      </p:sp>
      <p:sp>
        <p:nvSpPr>
          <p:cNvPr id="3" name="Content Placeholder 2"/>
          <p:cNvSpPr>
            <a:spLocks noGrp="1"/>
          </p:cNvSpPr>
          <p:nvPr>
            <p:ph idx="1"/>
          </p:nvPr>
        </p:nvSpPr>
        <p:spPr>
          <a:xfrm>
            <a:off x="609600" y="913004"/>
            <a:ext cx="10972800" cy="4356099"/>
          </a:xfrm>
          <a:solidFill>
            <a:schemeClr val="tx2"/>
          </a:solidFill>
        </p:spPr>
        <p:txBody>
          <a:bodyPr>
            <a:noAutofit/>
          </a:bodyPr>
          <a:lstStyle/>
          <a:p>
            <a:pPr algn="just">
              <a:buFont typeface="Wingdings" panose="05000000000000000000" pitchFamily="2" charset="2"/>
              <a:buChar char="v"/>
            </a:pPr>
            <a:r>
              <a:rPr lang="en-GB" sz="2000" dirty="0">
                <a:solidFill>
                  <a:schemeClr val="bg1"/>
                </a:solidFill>
              </a:rPr>
              <a:t>Knowledge and understanding</a:t>
            </a:r>
          </a:p>
          <a:p>
            <a:pPr marL="857250" lvl="1" indent="-457200" algn="just">
              <a:buFont typeface="Wingdings" panose="05000000000000000000" pitchFamily="2" charset="2"/>
              <a:buChar char="§"/>
            </a:pPr>
            <a:r>
              <a:rPr lang="en-GB" sz="1600" dirty="0">
                <a:solidFill>
                  <a:schemeClr val="bg1"/>
                </a:solidFill>
              </a:rPr>
              <a:t>Server virtualization and its modes, </a:t>
            </a:r>
          </a:p>
          <a:p>
            <a:pPr marL="857250" lvl="1" indent="-457200" algn="just">
              <a:buFont typeface="Wingdings" panose="05000000000000000000" pitchFamily="2" charset="2"/>
              <a:buChar char="§"/>
            </a:pPr>
            <a:r>
              <a:rPr lang="en-GB" sz="1600" dirty="0">
                <a:solidFill>
                  <a:schemeClr val="bg1"/>
                </a:solidFill>
              </a:rPr>
              <a:t>Hyper-V architecture and its installation requirements, </a:t>
            </a:r>
          </a:p>
          <a:p>
            <a:pPr marL="857250" lvl="1" indent="-457200" algn="just">
              <a:buFont typeface="Wingdings" panose="05000000000000000000" pitchFamily="2" charset="2"/>
              <a:buChar char="§"/>
            </a:pPr>
            <a:r>
              <a:rPr lang="en-GB" sz="1600" dirty="0">
                <a:solidFill>
                  <a:schemeClr val="bg1"/>
                </a:solidFill>
              </a:rPr>
              <a:t>Nested virtualization</a:t>
            </a:r>
          </a:p>
          <a:p>
            <a:pPr marL="857250" lvl="1" indent="-457200" algn="just">
              <a:buFont typeface="Wingdings" panose="05000000000000000000" pitchFamily="2" charset="2"/>
              <a:buChar char="§"/>
            </a:pPr>
            <a:r>
              <a:rPr lang="en-GB" sz="1600" dirty="0">
                <a:solidFill>
                  <a:schemeClr val="bg1"/>
                </a:solidFill>
              </a:rPr>
              <a:t>Hyper-V manager,</a:t>
            </a:r>
          </a:p>
          <a:p>
            <a:pPr marL="857250" lvl="1" indent="-457200" algn="just">
              <a:buFont typeface="Wingdings" panose="05000000000000000000" pitchFamily="2" charset="2"/>
              <a:buChar char="§"/>
            </a:pPr>
            <a:r>
              <a:rPr lang="en-GB" sz="1600" dirty="0">
                <a:solidFill>
                  <a:schemeClr val="bg1"/>
                </a:solidFill>
              </a:rPr>
              <a:t>Checkpoints, </a:t>
            </a:r>
          </a:p>
          <a:p>
            <a:pPr marL="857250" lvl="1" indent="-457200" algn="just">
              <a:buFont typeface="Wingdings" panose="05000000000000000000" pitchFamily="2" charset="2"/>
              <a:buChar char="§"/>
            </a:pPr>
            <a:r>
              <a:rPr lang="en-GB" sz="1600" dirty="0">
                <a:solidFill>
                  <a:schemeClr val="bg1"/>
                </a:solidFill>
              </a:rPr>
              <a:t>VHD and VHDX formats, </a:t>
            </a:r>
          </a:p>
          <a:p>
            <a:pPr marL="857250" lvl="1" indent="-457200" algn="just">
              <a:buFont typeface="Wingdings" panose="05000000000000000000" pitchFamily="2" charset="2"/>
              <a:buChar char="§"/>
            </a:pPr>
            <a:r>
              <a:rPr lang="en-GB" sz="1600" dirty="0">
                <a:solidFill>
                  <a:schemeClr val="bg1"/>
                </a:solidFill>
              </a:rPr>
              <a:t>P2V &amp; V2P,</a:t>
            </a:r>
          </a:p>
          <a:p>
            <a:pPr algn="just">
              <a:buFont typeface="Wingdings" panose="05000000000000000000" pitchFamily="2" charset="2"/>
              <a:buChar char="v"/>
            </a:pPr>
            <a:r>
              <a:rPr lang="en-GB" sz="2000" dirty="0">
                <a:solidFill>
                  <a:schemeClr val="bg1"/>
                </a:solidFill>
              </a:rPr>
              <a:t>Enable virtualization on a server and run VMs., </a:t>
            </a:r>
          </a:p>
          <a:p>
            <a:pPr algn="just">
              <a:buFont typeface="Wingdings" panose="05000000000000000000" pitchFamily="2" charset="2"/>
              <a:buChar char="v"/>
            </a:pPr>
            <a:r>
              <a:rPr lang="en-GB" sz="2000" dirty="0">
                <a:solidFill>
                  <a:schemeClr val="bg1"/>
                </a:solidFill>
              </a:rPr>
              <a:t>Manage a VMs' virtual memory, </a:t>
            </a:r>
          </a:p>
          <a:p>
            <a:pPr algn="just">
              <a:buFont typeface="Wingdings" panose="05000000000000000000" pitchFamily="2" charset="2"/>
              <a:buChar char="v"/>
            </a:pPr>
            <a:r>
              <a:rPr lang="en-GB" sz="2000" dirty="0">
                <a:solidFill>
                  <a:schemeClr val="bg1"/>
                </a:solidFill>
              </a:rPr>
              <a:t>Set up virtual networks, </a:t>
            </a:r>
          </a:p>
          <a:p>
            <a:pPr algn="just">
              <a:buFont typeface="Wingdings" panose="05000000000000000000" pitchFamily="2" charset="2"/>
              <a:buChar char="v"/>
            </a:pPr>
            <a:r>
              <a:rPr lang="en-GB" sz="2000" dirty="0">
                <a:solidFill>
                  <a:schemeClr val="bg1"/>
                </a:solidFill>
              </a:rPr>
              <a:t>Install the Hyper-V role.</a:t>
            </a:r>
          </a:p>
        </p:txBody>
      </p:sp>
    </p:spTree>
    <p:extLst>
      <p:ext uri="{BB962C8B-B14F-4D97-AF65-F5344CB8AC3E}">
        <p14:creationId xmlns:p14="http://schemas.microsoft.com/office/powerpoint/2010/main" val="3758587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978391" cy="738422"/>
          </a:xfrm>
        </p:spPr>
        <p:txBody>
          <a:bodyPr>
            <a:noAutofit/>
          </a:bodyPr>
          <a:lstStyle/>
          <a:p>
            <a:r>
              <a:rPr lang="en-US" sz="3200" dirty="0">
                <a:solidFill>
                  <a:schemeClr val="accent1">
                    <a:lumMod val="50000"/>
                  </a:schemeClr>
                </a:solidFill>
              </a:rPr>
              <a:t>I -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88536" y="1047541"/>
            <a:ext cx="9167446" cy="3917032"/>
          </a:xfrm>
        </p:spPr>
        <p:txBody>
          <a:bodyPr>
            <a:noAutofit/>
          </a:bodyPr>
          <a:lstStyle/>
          <a:p>
            <a:pPr algn="just">
              <a:buFont typeface="Wingdings" panose="05000000000000000000" pitchFamily="2" charset="2"/>
              <a:buChar char="Ø"/>
            </a:pPr>
            <a:r>
              <a:rPr lang="en-GB" sz="1800" b="1" i="1" dirty="0">
                <a:solidFill>
                  <a:srgbClr val="000000"/>
                </a:solidFill>
                <a:effectLst>
                  <a:outerShdw blurRad="38100" dist="38100" dir="2700000" algn="tl">
                    <a:srgbClr val="000000">
                      <a:alpha val="43137"/>
                    </a:srgbClr>
                  </a:outerShdw>
                </a:effectLst>
              </a:rPr>
              <a:t>Virtualization: Sharing existing under utilized resources across a catalog of IT Applications </a:t>
            </a:r>
          </a:p>
          <a:p>
            <a:pPr algn="just">
              <a:buFont typeface="Wingdings" panose="05000000000000000000" pitchFamily="2" charset="2"/>
              <a:buChar char="Ø"/>
            </a:pPr>
            <a:r>
              <a:rPr lang="en-GB" sz="1800" i="1" dirty="0">
                <a:solidFill>
                  <a:srgbClr val="000000"/>
                </a:solidFill>
              </a:rPr>
              <a:t>The technique of virtualization has existed in Processing, storage, and networking.</a:t>
            </a:r>
          </a:p>
          <a:p>
            <a:pPr algn="just">
              <a:buFont typeface="Wingdings" panose="05000000000000000000" pitchFamily="2" charset="2"/>
              <a:buChar char="Ø"/>
            </a:pPr>
            <a:r>
              <a:rPr lang="en-GB" sz="1800" i="1" dirty="0">
                <a:solidFill>
                  <a:srgbClr val="000000"/>
                </a:solidFill>
              </a:rPr>
              <a:t>The past decade has focused on development of Virtual Machines. </a:t>
            </a:r>
          </a:p>
          <a:p>
            <a:pPr algn="just">
              <a:buFont typeface="Wingdings" panose="05000000000000000000" pitchFamily="2" charset="2"/>
              <a:buChar char="Ø"/>
            </a:pPr>
            <a:r>
              <a:rPr lang="en-GB" sz="1800" i="1" dirty="0">
                <a:solidFill>
                  <a:srgbClr val="000000"/>
                </a:solidFill>
              </a:rPr>
              <a:t>A virtual machine is a tightly isolated software container that runs its own operating system and applications as if it were a physical machine – (VMware website)</a:t>
            </a:r>
          </a:p>
          <a:p>
            <a:pPr algn="just">
              <a:buFont typeface="Wingdings" panose="05000000000000000000" pitchFamily="2" charset="2"/>
              <a:buChar char="Ø"/>
            </a:pPr>
            <a:r>
              <a:rPr lang="en-GB" sz="1800" dirty="0">
                <a:solidFill>
                  <a:srgbClr val="000000"/>
                </a:solidFill>
              </a:rPr>
              <a:t>Virtualization also enables you to create storage devices and network resources. So, instead of having ten physical machines/servers, you can have one physical server and nine VMs running on it.</a:t>
            </a:r>
          </a:p>
          <a:p>
            <a:pPr algn="just">
              <a:buFont typeface="Wingdings" panose="05000000000000000000" pitchFamily="2" charset="2"/>
              <a:buChar char="Ø"/>
            </a:pPr>
            <a:r>
              <a:rPr lang="en-GB" sz="1800" b="1" dirty="0">
                <a:solidFill>
                  <a:srgbClr val="000000"/>
                </a:solidFill>
              </a:rPr>
              <a:t> Windows Server 2019 comes equipped with a Hyper-V feature that enables virtualization. </a:t>
            </a:r>
          </a:p>
          <a:p>
            <a:pPr algn="just">
              <a:buFont typeface="Wingdings" panose="05000000000000000000" pitchFamily="2" charset="2"/>
              <a:buChar char="Ø"/>
            </a:pPr>
            <a:r>
              <a:rPr lang="en-GB" sz="1800" dirty="0">
                <a:solidFill>
                  <a:srgbClr val="000000"/>
                </a:solidFill>
              </a:rPr>
              <a:t>As a descendant of Windows Virtual PC, </a:t>
            </a:r>
            <a:r>
              <a:rPr lang="en-GB" sz="1800" b="1" dirty="0">
                <a:solidFill>
                  <a:srgbClr val="000000"/>
                </a:solidFill>
              </a:rPr>
              <a:t>Microsoft's Hyper-V </a:t>
            </a:r>
            <a:r>
              <a:rPr lang="en-GB" sz="1800" dirty="0">
                <a:solidFill>
                  <a:srgbClr val="000000"/>
                </a:solidFill>
              </a:rPr>
              <a:t>was introduced in </a:t>
            </a:r>
            <a:r>
              <a:rPr lang="en-GB" sz="1800" b="1" dirty="0">
                <a:solidFill>
                  <a:srgbClr val="000000"/>
                </a:solidFill>
              </a:rPr>
              <a:t>Windows Server 2008</a:t>
            </a:r>
            <a:r>
              <a:rPr lang="en-GB" sz="1800" dirty="0">
                <a:solidFill>
                  <a:srgbClr val="000000"/>
                </a:solidFill>
              </a:rPr>
              <a:t>. </a:t>
            </a:r>
          </a:p>
          <a:p>
            <a:pPr marL="0" indent="0" algn="ctr">
              <a:buNone/>
            </a:pPr>
            <a:r>
              <a:rPr lang="en-GB" sz="1800" b="1" i="1" dirty="0">
                <a:solidFill>
                  <a:srgbClr val="000000"/>
                </a:solidFill>
                <a:effectLst>
                  <a:outerShdw blurRad="38100" dist="38100" dir="2700000" algn="tl">
                    <a:srgbClr val="000000">
                      <a:alpha val="43137"/>
                    </a:srgbClr>
                  </a:outerShdw>
                </a:effectLst>
              </a:rPr>
              <a:t>“Hyper-V provides the services that can be used to create and manage VMs, along with their resources” </a:t>
            </a:r>
          </a:p>
          <a:p>
            <a:pPr algn="just">
              <a:buFont typeface="Wingdings" panose="05000000000000000000" pitchFamily="2" charset="2"/>
              <a:buChar char="Ø"/>
            </a:pPr>
            <a:endParaRPr lang="en-GB" sz="1800" i="1" dirty="0">
              <a:solidFill>
                <a:srgbClr val="000000"/>
              </a:solidFill>
            </a:endParaRPr>
          </a:p>
        </p:txBody>
      </p:sp>
      <p:pic>
        <p:nvPicPr>
          <p:cNvPr id="5" name="Picture 4" descr="Diagram, text&#10;&#10;Description automatically generated">
            <a:extLst>
              <a:ext uri="{FF2B5EF4-FFF2-40B4-BE49-F238E27FC236}">
                <a16:creationId xmlns:a16="http://schemas.microsoft.com/office/drawing/2014/main" id="{C234DFF2-38F9-420B-9A2E-D6D21B74A191}"/>
              </a:ext>
            </a:extLst>
          </p:cNvPr>
          <p:cNvPicPr>
            <a:picLocks noChangeAspect="1"/>
          </p:cNvPicPr>
          <p:nvPr/>
        </p:nvPicPr>
        <p:blipFill rotWithShape="1">
          <a:blip r:embed="rId2">
            <a:extLst>
              <a:ext uri="{28A0092B-C50C-407E-A947-70E740481C1C}">
                <a14:useLocalDpi xmlns:a14="http://schemas.microsoft.com/office/drawing/2010/main" val="0"/>
              </a:ext>
            </a:extLst>
          </a:blip>
          <a:srcRect l="12344" t="36337" r="63370" b="25274"/>
          <a:stretch/>
        </p:blipFill>
        <p:spPr>
          <a:xfrm>
            <a:off x="9777045" y="99704"/>
            <a:ext cx="2321169" cy="2751794"/>
          </a:xfrm>
          <a:prstGeom prst="rect">
            <a:avLst/>
          </a:prstGeom>
        </p:spPr>
      </p:pic>
      <p:pic>
        <p:nvPicPr>
          <p:cNvPr id="6" name="Picture 5" descr="Diagram, text&#10;&#10;Description automatically generated">
            <a:extLst>
              <a:ext uri="{FF2B5EF4-FFF2-40B4-BE49-F238E27FC236}">
                <a16:creationId xmlns:a16="http://schemas.microsoft.com/office/drawing/2014/main" id="{94842C1C-8AE1-42E5-ACD5-69BA4A6A00C0}"/>
              </a:ext>
            </a:extLst>
          </p:cNvPr>
          <p:cNvPicPr>
            <a:picLocks noChangeAspect="1"/>
          </p:cNvPicPr>
          <p:nvPr/>
        </p:nvPicPr>
        <p:blipFill rotWithShape="1">
          <a:blip r:embed="rId2">
            <a:extLst>
              <a:ext uri="{28A0092B-C50C-407E-A947-70E740481C1C}">
                <a14:useLocalDpi xmlns:a14="http://schemas.microsoft.com/office/drawing/2010/main" val="0"/>
              </a:ext>
            </a:extLst>
          </a:blip>
          <a:srcRect l="43992" t="36337" r="30623" b="25274"/>
          <a:stretch/>
        </p:blipFill>
        <p:spPr>
          <a:xfrm>
            <a:off x="9777045" y="3006057"/>
            <a:ext cx="2321169" cy="2632669"/>
          </a:xfrm>
          <a:prstGeom prst="rect">
            <a:avLst/>
          </a:prstGeom>
        </p:spPr>
      </p:pic>
    </p:spTree>
    <p:extLst>
      <p:ext uri="{BB962C8B-B14F-4D97-AF65-F5344CB8AC3E}">
        <p14:creationId xmlns:p14="http://schemas.microsoft.com/office/powerpoint/2010/main" val="1131072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978391" cy="738422"/>
          </a:xfrm>
        </p:spPr>
        <p:txBody>
          <a:bodyPr>
            <a:noAutofit/>
          </a:bodyPr>
          <a:lstStyle/>
          <a:p>
            <a:r>
              <a:rPr lang="en-US" sz="3200">
                <a:solidFill>
                  <a:schemeClr val="accent1">
                    <a:lumMod val="50000"/>
                  </a:schemeClr>
                </a:solidFill>
              </a:rPr>
              <a:t>I - Introduction</a:t>
            </a:r>
            <a:endParaRPr lang="en-GB" sz="3200" dirty="0">
              <a:solidFill>
                <a:schemeClr val="accent1">
                  <a:lumMod val="50000"/>
                </a:schemeClr>
              </a:solidFill>
            </a:endParaRPr>
          </a:p>
        </p:txBody>
      </p:sp>
      <p:pic>
        <p:nvPicPr>
          <p:cNvPr id="6" name="Picture 5" descr="Diagram&#10;&#10;Description automatically generated">
            <a:extLst>
              <a:ext uri="{FF2B5EF4-FFF2-40B4-BE49-F238E27FC236}">
                <a16:creationId xmlns:a16="http://schemas.microsoft.com/office/drawing/2014/main" id="{B29255EA-691A-48B7-A757-B062C1651400}"/>
              </a:ext>
            </a:extLst>
          </p:cNvPr>
          <p:cNvPicPr>
            <a:picLocks noChangeAspect="1"/>
          </p:cNvPicPr>
          <p:nvPr/>
        </p:nvPicPr>
        <p:blipFill rotWithShape="1">
          <a:blip r:embed="rId2">
            <a:extLst>
              <a:ext uri="{28A0092B-C50C-407E-A947-70E740481C1C}">
                <a14:useLocalDpi xmlns:a14="http://schemas.microsoft.com/office/drawing/2010/main" val="0"/>
              </a:ext>
            </a:extLst>
          </a:blip>
          <a:srcRect l="16300" t="14505" r="29963" b="5641"/>
          <a:stretch/>
        </p:blipFill>
        <p:spPr>
          <a:xfrm>
            <a:off x="77262" y="1288802"/>
            <a:ext cx="3464080" cy="3860784"/>
          </a:xfrm>
          <a:prstGeom prst="rect">
            <a:avLst/>
          </a:prstGeom>
        </p:spPr>
      </p:pic>
      <p:pic>
        <p:nvPicPr>
          <p:cNvPr id="7" name="Picture 6" descr="Diagram, engineering drawing&#10;&#10;Description automatically generated">
            <a:extLst>
              <a:ext uri="{FF2B5EF4-FFF2-40B4-BE49-F238E27FC236}">
                <a16:creationId xmlns:a16="http://schemas.microsoft.com/office/drawing/2014/main" id="{24208BBD-CE74-48C1-9316-255F6CDA7D7D}"/>
              </a:ext>
            </a:extLst>
          </p:cNvPr>
          <p:cNvPicPr>
            <a:picLocks noChangeAspect="1"/>
          </p:cNvPicPr>
          <p:nvPr/>
        </p:nvPicPr>
        <p:blipFill rotWithShape="1">
          <a:blip r:embed="rId3">
            <a:extLst>
              <a:ext uri="{28A0092B-C50C-407E-A947-70E740481C1C}">
                <a14:useLocalDpi xmlns:a14="http://schemas.microsoft.com/office/drawing/2010/main" val="0"/>
              </a:ext>
            </a:extLst>
          </a:blip>
          <a:srcRect l="10185" t="26576" r="16502" b="22188"/>
          <a:stretch/>
        </p:blipFill>
        <p:spPr>
          <a:xfrm>
            <a:off x="3663259" y="199489"/>
            <a:ext cx="5351495" cy="2804968"/>
          </a:xfrm>
          <a:prstGeom prst="rect">
            <a:avLst/>
          </a:prstGeom>
        </p:spPr>
      </p:pic>
      <p:pic>
        <p:nvPicPr>
          <p:cNvPr id="8" name="Picture 7" descr="Diagram, engineering drawing&#10;&#10;Description automatically generated">
            <a:extLst>
              <a:ext uri="{FF2B5EF4-FFF2-40B4-BE49-F238E27FC236}">
                <a16:creationId xmlns:a16="http://schemas.microsoft.com/office/drawing/2014/main" id="{76D02706-54DE-4F25-99E7-72D78524EC56}"/>
              </a:ext>
            </a:extLst>
          </p:cNvPr>
          <p:cNvPicPr>
            <a:picLocks noChangeAspect="1"/>
          </p:cNvPicPr>
          <p:nvPr/>
        </p:nvPicPr>
        <p:blipFill rotWithShape="1">
          <a:blip r:embed="rId4">
            <a:extLst>
              <a:ext uri="{28A0092B-C50C-407E-A947-70E740481C1C}">
                <a14:useLocalDpi xmlns:a14="http://schemas.microsoft.com/office/drawing/2010/main" val="0"/>
              </a:ext>
            </a:extLst>
          </a:blip>
          <a:srcRect l="8938" t="4249" r="20403" b="15165"/>
          <a:stretch/>
        </p:blipFill>
        <p:spPr>
          <a:xfrm>
            <a:off x="9136671" y="3097549"/>
            <a:ext cx="2960765" cy="2532536"/>
          </a:xfrm>
          <a:prstGeom prst="rect">
            <a:avLst/>
          </a:prstGeom>
        </p:spPr>
      </p:pic>
      <p:sp>
        <p:nvSpPr>
          <p:cNvPr id="14" name="TextBox 13">
            <a:extLst>
              <a:ext uri="{FF2B5EF4-FFF2-40B4-BE49-F238E27FC236}">
                <a16:creationId xmlns:a16="http://schemas.microsoft.com/office/drawing/2014/main" id="{00A19182-2D5E-4C6B-8376-372E08520C3C}"/>
              </a:ext>
            </a:extLst>
          </p:cNvPr>
          <p:cNvSpPr txBox="1"/>
          <p:nvPr/>
        </p:nvSpPr>
        <p:spPr>
          <a:xfrm>
            <a:off x="3663259" y="3530378"/>
            <a:ext cx="5351495" cy="923330"/>
          </a:xfrm>
          <a:prstGeom prst="rect">
            <a:avLst/>
          </a:prstGeom>
          <a:noFill/>
        </p:spPr>
        <p:txBody>
          <a:bodyPr wrap="square">
            <a:spAutoFit/>
          </a:bodyPr>
          <a:lstStyle/>
          <a:p>
            <a:pPr algn="ctr"/>
            <a:r>
              <a:rPr lang="en-GB" sz="1800" b="1" i="1" dirty="0">
                <a:solidFill>
                  <a:srgbClr val="000000"/>
                </a:solidFill>
                <a:effectLst>
                  <a:outerShdw blurRad="38100" dist="38100" dir="2700000" algn="tl">
                    <a:srgbClr val="000000">
                      <a:alpha val="43137"/>
                    </a:srgbClr>
                  </a:outerShdw>
                </a:effectLst>
              </a:rPr>
              <a:t>Instead of running many physical servers, for each application, it would be better to have a self-contained application</a:t>
            </a:r>
            <a:endParaRPr lang="en-GB" dirty="0"/>
          </a:p>
        </p:txBody>
      </p:sp>
    </p:spTree>
    <p:extLst>
      <p:ext uri="{BB962C8B-B14F-4D97-AF65-F5344CB8AC3E}">
        <p14:creationId xmlns:p14="http://schemas.microsoft.com/office/powerpoint/2010/main" val="3060300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 Virtualization</a:t>
            </a:r>
            <a:br>
              <a:rPr lang="en-US" dirty="0"/>
            </a:br>
            <a:r>
              <a:rPr lang="en-US" sz="3200" dirty="0"/>
              <a:t>Dedicated Servers</a:t>
            </a:r>
          </a:p>
        </p:txBody>
      </p:sp>
      <p:sp>
        <p:nvSpPr>
          <p:cNvPr id="4" name="Content Placeholder 3">
            <a:extLst>
              <a:ext uri="{FF2B5EF4-FFF2-40B4-BE49-F238E27FC236}">
                <a16:creationId xmlns:a16="http://schemas.microsoft.com/office/drawing/2014/main" id="{696241C1-922A-344A-BE2C-AE4BA89DA6AC}"/>
              </a:ext>
            </a:extLst>
          </p:cNvPr>
          <p:cNvSpPr>
            <a:spLocks noGrp="1"/>
          </p:cNvSpPr>
          <p:nvPr>
            <p:ph idx="1"/>
          </p:nvPr>
        </p:nvSpPr>
        <p:spPr>
          <a:xfrm>
            <a:off x="632883" y="975783"/>
            <a:ext cx="5655276" cy="4919863"/>
          </a:xfrm>
        </p:spPr>
        <p:txBody>
          <a:bodyPr/>
          <a:lstStyle/>
          <a:p>
            <a:pPr marL="0" indent="0" algn="just"/>
            <a:r>
              <a:rPr lang="en-US" sz="2133" dirty="0">
                <a:solidFill>
                  <a:srgbClr val="000000"/>
                </a:solidFill>
              </a:rPr>
              <a:t>Historically, enterprise servers consisted of a server OS, such as Windows Server or Linux Server, installed on specific hardware. All of a server’s RAM, processing power, and hard drive space were dedicated to the service provided (e.g., Web, email services, etc.).</a:t>
            </a:r>
          </a:p>
          <a:p>
            <a:pPr marL="457189" indent="-457189" algn="just">
              <a:buFont typeface="Arial" panose="020B0604020202020204" pitchFamily="34" charset="0"/>
              <a:buChar char="•"/>
            </a:pPr>
            <a:r>
              <a:rPr lang="en-US" sz="1867" dirty="0">
                <a:solidFill>
                  <a:srgbClr val="000000"/>
                </a:solidFill>
              </a:rPr>
              <a:t>When a component fails, the service that is provided by this server becomes unavailable. This is known as a single point of failure. </a:t>
            </a:r>
          </a:p>
          <a:p>
            <a:pPr marL="457189" indent="-457189" algn="just">
              <a:buFont typeface="Arial" panose="020B0604020202020204" pitchFamily="34" charset="0"/>
              <a:buChar char="•"/>
            </a:pPr>
            <a:r>
              <a:rPr lang="en-US" sz="1867" dirty="0">
                <a:solidFill>
                  <a:srgbClr val="000000"/>
                </a:solidFill>
              </a:rPr>
              <a:t>Dedicated servers were generally underused. They often sat idle for long periods of time, waiting until there was a need to deliver the specific service they provide. These servers wasted energy and took up more space than was warranted by the amount of service provided. This is known as server sprawl</a:t>
            </a:r>
            <a:r>
              <a:rPr lang="en-US" sz="2133" dirty="0">
                <a:solidFill>
                  <a:srgbClr val="000000"/>
                </a:solidFill>
              </a:rPr>
              <a:t>.</a:t>
            </a:r>
          </a:p>
        </p:txBody>
      </p:sp>
      <p:pic>
        <p:nvPicPr>
          <p:cNvPr id="7" name="Picture 6">
            <a:extLst>
              <a:ext uri="{FF2B5EF4-FFF2-40B4-BE49-F238E27FC236}">
                <a16:creationId xmlns:a16="http://schemas.microsoft.com/office/drawing/2014/main" id="{62F68B85-B729-DD44-817F-ABC3D6756B86}"/>
              </a:ext>
            </a:extLst>
          </p:cNvPr>
          <p:cNvPicPr>
            <a:picLocks noChangeAspect="1"/>
          </p:cNvPicPr>
          <p:nvPr/>
        </p:nvPicPr>
        <p:blipFill>
          <a:blip r:embed="rId4"/>
          <a:stretch>
            <a:fillRect/>
          </a:stretch>
        </p:blipFill>
        <p:spPr>
          <a:xfrm>
            <a:off x="6334299" y="894122"/>
            <a:ext cx="5761801" cy="3551299"/>
          </a:xfrm>
          <a:prstGeom prst="rect">
            <a:avLst/>
          </a:prstGeom>
        </p:spPr>
      </p:pic>
    </p:spTree>
    <p:custDataLst>
      <p:tags r:id="rId1"/>
    </p:custDataLst>
    <p:extLst>
      <p:ext uri="{BB962C8B-B14F-4D97-AF65-F5344CB8AC3E}">
        <p14:creationId xmlns:p14="http://schemas.microsoft.com/office/powerpoint/2010/main" val="611457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 Virtualization</a:t>
            </a:r>
            <a:br>
              <a:rPr lang="en-US" dirty="0"/>
            </a:br>
            <a:r>
              <a:rPr lang="en-US" sz="3200" dirty="0"/>
              <a:t>Server Virtualization</a:t>
            </a:r>
          </a:p>
        </p:txBody>
      </p:sp>
      <p:sp>
        <p:nvSpPr>
          <p:cNvPr id="5" name="Content Placeholder 4">
            <a:extLst>
              <a:ext uri="{FF2B5EF4-FFF2-40B4-BE49-F238E27FC236}">
                <a16:creationId xmlns:a16="http://schemas.microsoft.com/office/drawing/2014/main" id="{B6AFB417-21AE-E04B-A264-F46D3B63D56E}"/>
              </a:ext>
            </a:extLst>
          </p:cNvPr>
          <p:cNvSpPr>
            <a:spLocks noGrp="1"/>
          </p:cNvSpPr>
          <p:nvPr>
            <p:ph idx="1"/>
          </p:nvPr>
        </p:nvSpPr>
        <p:spPr>
          <a:xfrm>
            <a:off x="632883" y="975783"/>
            <a:ext cx="6316557" cy="4919863"/>
          </a:xfrm>
        </p:spPr>
        <p:txBody>
          <a:bodyPr/>
          <a:lstStyle/>
          <a:p>
            <a:pPr marL="457189" indent="-457189" algn="just">
              <a:buFont typeface="Wingdings" panose="05000000000000000000" pitchFamily="2" charset="2"/>
              <a:buChar char="§"/>
            </a:pPr>
            <a:r>
              <a:rPr lang="en-US" sz="2133" dirty="0">
                <a:solidFill>
                  <a:srgbClr val="000000"/>
                </a:solidFill>
              </a:rPr>
              <a:t>Server virtualization takes advantage of idle resources and consolidates the number of required servers. This also allows for multiple operating systems to exist on a single hardware platform.</a:t>
            </a:r>
          </a:p>
          <a:p>
            <a:pPr marL="457189" indent="-457189" algn="just">
              <a:buFont typeface="Wingdings" panose="05000000000000000000" pitchFamily="2" charset="2"/>
              <a:buChar char="§"/>
            </a:pPr>
            <a:r>
              <a:rPr lang="en-US" sz="2133" dirty="0">
                <a:solidFill>
                  <a:srgbClr val="000000"/>
                </a:solidFill>
              </a:rPr>
              <a:t>The use of virtualization normally includes redundancy to protect from a single point of failure.</a:t>
            </a:r>
          </a:p>
          <a:p>
            <a:pPr marL="457189" indent="-457189" algn="just">
              <a:buFont typeface="Wingdings" panose="05000000000000000000" pitchFamily="2" charset="2"/>
              <a:buChar char="§"/>
            </a:pPr>
            <a:r>
              <a:rPr lang="en-US" sz="2133" dirty="0">
                <a:solidFill>
                  <a:srgbClr val="000000"/>
                </a:solidFill>
              </a:rPr>
              <a:t>The hypervisor is a program, firmware, or hardware that adds an abstraction layer on top of the physical hardware. The abstraction layer is used to create virtual machines which have access to all the hardware of the physical machine such as CPUs, memory, disk controllers, and NICs.</a:t>
            </a:r>
          </a:p>
        </p:txBody>
      </p:sp>
      <p:pic>
        <p:nvPicPr>
          <p:cNvPr id="8" name="Picture 7">
            <a:extLst>
              <a:ext uri="{FF2B5EF4-FFF2-40B4-BE49-F238E27FC236}">
                <a16:creationId xmlns:a16="http://schemas.microsoft.com/office/drawing/2014/main" id="{BA77E84A-2A27-9B4A-B4F6-A244FC3A15AC}"/>
              </a:ext>
            </a:extLst>
          </p:cNvPr>
          <p:cNvPicPr>
            <a:picLocks noChangeAspect="1"/>
          </p:cNvPicPr>
          <p:nvPr/>
        </p:nvPicPr>
        <p:blipFill>
          <a:blip r:embed="rId4"/>
          <a:stretch>
            <a:fillRect/>
          </a:stretch>
        </p:blipFill>
        <p:spPr>
          <a:xfrm>
            <a:off x="7061319" y="1470027"/>
            <a:ext cx="4694179" cy="3931375"/>
          </a:xfrm>
          <a:prstGeom prst="rect">
            <a:avLst/>
          </a:prstGeom>
        </p:spPr>
      </p:pic>
    </p:spTree>
    <p:custDataLst>
      <p:tags r:id="rId1"/>
    </p:custDataLst>
    <p:extLst>
      <p:ext uri="{BB962C8B-B14F-4D97-AF65-F5344CB8AC3E}">
        <p14:creationId xmlns:p14="http://schemas.microsoft.com/office/powerpoint/2010/main" val="429240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9144000" cy="582804"/>
          </a:xfrm>
        </p:spPr>
        <p:txBody>
          <a:bodyPr>
            <a:noAutofit/>
          </a:bodyPr>
          <a:lstStyle/>
          <a:p>
            <a:r>
              <a:rPr lang="en-US" sz="3200" dirty="0">
                <a:solidFill>
                  <a:schemeClr val="accent1">
                    <a:lumMod val="50000"/>
                  </a:schemeClr>
                </a:solidFill>
              </a:rPr>
              <a:t>I Virtualization</a:t>
            </a:r>
            <a:endParaRPr lang="en-GB" sz="3200" dirty="0">
              <a:solidFill>
                <a:schemeClr val="accent1">
                  <a:lumMod val="50000"/>
                </a:schemeClr>
              </a:solidFill>
            </a:endParaRPr>
          </a:p>
        </p:txBody>
      </p:sp>
      <p:pic>
        <p:nvPicPr>
          <p:cNvPr id="13" name="Picture 12" descr="Diagram&#10;&#10;Description automatically generated">
            <a:extLst>
              <a:ext uri="{FF2B5EF4-FFF2-40B4-BE49-F238E27FC236}">
                <a16:creationId xmlns:a16="http://schemas.microsoft.com/office/drawing/2014/main" id="{C8518DBD-A4B9-4C76-903D-E6EFE59E8C74}"/>
              </a:ext>
            </a:extLst>
          </p:cNvPr>
          <p:cNvPicPr>
            <a:picLocks noChangeAspect="1"/>
          </p:cNvPicPr>
          <p:nvPr/>
        </p:nvPicPr>
        <p:blipFill rotWithShape="1">
          <a:blip r:embed="rId2">
            <a:extLst>
              <a:ext uri="{28A0092B-C50C-407E-A947-70E740481C1C}">
                <a14:useLocalDpi xmlns:a14="http://schemas.microsoft.com/office/drawing/2010/main" val="0"/>
              </a:ext>
            </a:extLst>
          </a:blip>
          <a:srcRect l="6080" t="30037" r="27876" b="20000"/>
          <a:stretch/>
        </p:blipFill>
        <p:spPr>
          <a:xfrm>
            <a:off x="10772" y="3938954"/>
            <a:ext cx="3124314" cy="1772697"/>
          </a:xfrm>
          <a:prstGeom prst="rect">
            <a:avLst/>
          </a:prstGeom>
        </p:spPr>
      </p:pic>
      <p:pic>
        <p:nvPicPr>
          <p:cNvPr id="15" name="Picture 14" descr="Diagram&#10;&#10;Description automatically generated with medium confidence">
            <a:extLst>
              <a:ext uri="{FF2B5EF4-FFF2-40B4-BE49-F238E27FC236}">
                <a16:creationId xmlns:a16="http://schemas.microsoft.com/office/drawing/2014/main" id="{F9AB9447-EC89-4C55-A057-4FC551D660D6}"/>
              </a:ext>
            </a:extLst>
          </p:cNvPr>
          <p:cNvPicPr>
            <a:picLocks noChangeAspect="1"/>
          </p:cNvPicPr>
          <p:nvPr/>
        </p:nvPicPr>
        <p:blipFill rotWithShape="1">
          <a:blip r:embed="rId3">
            <a:extLst>
              <a:ext uri="{28A0092B-C50C-407E-A947-70E740481C1C}">
                <a14:useLocalDpi xmlns:a14="http://schemas.microsoft.com/office/drawing/2010/main" val="0"/>
              </a:ext>
            </a:extLst>
          </a:blip>
          <a:srcRect l="11135" t="2930" r="39744" b="24689"/>
          <a:stretch/>
        </p:blipFill>
        <p:spPr>
          <a:xfrm>
            <a:off x="3135086" y="1980408"/>
            <a:ext cx="3376246" cy="3731243"/>
          </a:xfrm>
          <a:prstGeom prst="rect">
            <a:avLst/>
          </a:prstGeom>
        </p:spPr>
      </p:pic>
      <p:pic>
        <p:nvPicPr>
          <p:cNvPr id="17" name="Picture 16" descr="Diagram, engineering drawing&#10;&#10;Description automatically generated">
            <a:extLst>
              <a:ext uri="{FF2B5EF4-FFF2-40B4-BE49-F238E27FC236}">
                <a16:creationId xmlns:a16="http://schemas.microsoft.com/office/drawing/2014/main" id="{0414340C-BD0A-4A8F-B211-10B59FE06C01}"/>
              </a:ext>
            </a:extLst>
          </p:cNvPr>
          <p:cNvPicPr>
            <a:picLocks noChangeAspect="1"/>
          </p:cNvPicPr>
          <p:nvPr/>
        </p:nvPicPr>
        <p:blipFill rotWithShape="1">
          <a:blip r:embed="rId4">
            <a:extLst>
              <a:ext uri="{28A0092B-C50C-407E-A947-70E740481C1C}">
                <a14:useLocalDpi xmlns:a14="http://schemas.microsoft.com/office/drawing/2010/main" val="0"/>
              </a:ext>
            </a:extLst>
          </a:blip>
          <a:srcRect l="6521" t="2637" r="33039" b="16337"/>
          <a:stretch/>
        </p:blipFill>
        <p:spPr>
          <a:xfrm>
            <a:off x="6511332" y="0"/>
            <a:ext cx="5680667" cy="5711651"/>
          </a:xfrm>
          <a:prstGeom prst="rect">
            <a:avLst/>
          </a:prstGeom>
        </p:spPr>
      </p:pic>
      <p:sp>
        <p:nvSpPr>
          <p:cNvPr id="18" name="Content Placeholder 2">
            <a:extLst>
              <a:ext uri="{FF2B5EF4-FFF2-40B4-BE49-F238E27FC236}">
                <a16:creationId xmlns:a16="http://schemas.microsoft.com/office/drawing/2014/main" id="{B5BFAB7C-D4AA-4CA1-852C-683C8AFDACDC}"/>
              </a:ext>
            </a:extLst>
          </p:cNvPr>
          <p:cNvSpPr>
            <a:spLocks noGrp="1"/>
          </p:cNvSpPr>
          <p:nvPr>
            <p:ph idx="1"/>
          </p:nvPr>
        </p:nvSpPr>
        <p:spPr>
          <a:xfrm>
            <a:off x="10772" y="799316"/>
            <a:ext cx="6500560" cy="1181091"/>
          </a:xfrm>
        </p:spPr>
        <p:txBody>
          <a:bodyPr>
            <a:noAutofit/>
          </a:bodyPr>
          <a:lstStyle/>
          <a:p>
            <a:pPr algn="just">
              <a:buFont typeface="Courier New" panose="02070309020205020404" pitchFamily="49" charset="0"/>
              <a:buChar char="o"/>
            </a:pPr>
            <a:r>
              <a:rPr lang="en-GB" sz="1800" i="1" dirty="0"/>
              <a:t>Virtualization decouples the application and OS from the server HW</a:t>
            </a:r>
            <a:r>
              <a:rPr lang="en-GB" sz="1600" i="1" dirty="0"/>
              <a:t>, helping in consolidation.</a:t>
            </a:r>
          </a:p>
          <a:p>
            <a:pPr algn="just">
              <a:buFont typeface="Courier New" panose="02070309020205020404" pitchFamily="49" charset="0"/>
              <a:buChar char="o"/>
            </a:pPr>
            <a:r>
              <a:rPr lang="en-GB" sz="1600" i="1" dirty="0"/>
              <a:t>It also helps in reducing the cooling cost – possibly one of the bigger expenses</a:t>
            </a:r>
          </a:p>
        </p:txBody>
      </p:sp>
      <p:sp>
        <p:nvSpPr>
          <p:cNvPr id="20" name="TextBox 19">
            <a:extLst>
              <a:ext uri="{FF2B5EF4-FFF2-40B4-BE49-F238E27FC236}">
                <a16:creationId xmlns:a16="http://schemas.microsoft.com/office/drawing/2014/main" id="{F40245B2-E543-43BF-BBC0-E51DD50D1FF5}"/>
              </a:ext>
            </a:extLst>
          </p:cNvPr>
          <p:cNvSpPr txBox="1"/>
          <p:nvPr/>
        </p:nvSpPr>
        <p:spPr>
          <a:xfrm>
            <a:off x="47730" y="2177731"/>
            <a:ext cx="3087356" cy="1477328"/>
          </a:xfrm>
          <a:prstGeom prst="rect">
            <a:avLst/>
          </a:prstGeom>
          <a:noFill/>
        </p:spPr>
        <p:txBody>
          <a:bodyPr wrap="square">
            <a:spAutoFit/>
          </a:bodyPr>
          <a:lstStyle/>
          <a:p>
            <a:pPr marL="180975" indent="-180975" algn="just">
              <a:buFont typeface="Courier New" panose="02070309020205020404" pitchFamily="49" charset="0"/>
              <a:buChar char="o"/>
            </a:pPr>
            <a:r>
              <a:rPr lang="en-GB" sz="1800" i="1" dirty="0"/>
              <a:t>Privileges to Replicated, Moved, Suspended etc</a:t>
            </a:r>
          </a:p>
          <a:p>
            <a:pPr marL="180975" indent="-180975" algn="just">
              <a:buFont typeface="Courier New" panose="02070309020205020404" pitchFamily="49" charset="0"/>
              <a:buChar char="o"/>
            </a:pPr>
            <a:endParaRPr lang="en-GB" sz="1800" i="1" dirty="0"/>
          </a:p>
          <a:p>
            <a:pPr marL="180975" indent="-180975" algn="just">
              <a:buFont typeface="Courier New" panose="02070309020205020404" pitchFamily="49" charset="0"/>
              <a:buChar char="o"/>
            </a:pPr>
            <a:r>
              <a:rPr lang="en-GB" sz="1800" i="1" dirty="0"/>
              <a:t>Agility: More things for less money with faster processing</a:t>
            </a:r>
            <a:endParaRPr lang="en-GB" sz="2000" i="1" dirty="0"/>
          </a:p>
        </p:txBody>
      </p:sp>
    </p:spTree>
    <p:extLst>
      <p:ext uri="{BB962C8B-B14F-4D97-AF65-F5344CB8AC3E}">
        <p14:creationId xmlns:p14="http://schemas.microsoft.com/office/powerpoint/2010/main" val="2594254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 Virtualization</a:t>
            </a:r>
            <a:br>
              <a:rPr lang="en-US" dirty="0"/>
            </a:br>
            <a:r>
              <a:rPr lang="en-US" sz="3200" dirty="0"/>
              <a:t>Advantages of Virtualization</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919863"/>
          </a:xfrm>
        </p:spPr>
        <p:txBody>
          <a:bodyPr/>
          <a:lstStyle/>
          <a:p>
            <a:pPr marL="0" indent="0" algn="just"/>
            <a:r>
              <a:rPr lang="en-US" sz="2133" dirty="0">
                <a:solidFill>
                  <a:srgbClr val="000000"/>
                </a:solidFill>
              </a:rPr>
              <a:t>One major advantage of virtualization is overall reduced cost:</a:t>
            </a:r>
          </a:p>
          <a:p>
            <a:pPr marL="457189" indent="-457189" algn="just">
              <a:buFont typeface="Wingdings" panose="05000000000000000000" pitchFamily="2" charset="2"/>
              <a:buChar char="ü"/>
            </a:pPr>
            <a:r>
              <a:rPr lang="en-US" sz="2133" dirty="0">
                <a:solidFill>
                  <a:srgbClr val="000000"/>
                </a:solidFill>
              </a:rPr>
              <a:t>Less equipment is required</a:t>
            </a:r>
          </a:p>
          <a:p>
            <a:pPr marL="457189" indent="-457189" algn="just">
              <a:buFont typeface="Wingdings" panose="05000000000000000000" pitchFamily="2" charset="2"/>
              <a:buChar char="ü"/>
            </a:pPr>
            <a:r>
              <a:rPr lang="en-US" sz="2133" dirty="0">
                <a:solidFill>
                  <a:srgbClr val="000000"/>
                </a:solidFill>
              </a:rPr>
              <a:t>Less energy is consumed </a:t>
            </a:r>
          </a:p>
          <a:p>
            <a:pPr marL="457189" indent="-457189" algn="just">
              <a:buFont typeface="Wingdings" panose="05000000000000000000" pitchFamily="2" charset="2"/>
              <a:buChar char="ü"/>
            </a:pPr>
            <a:r>
              <a:rPr lang="en-US" sz="2133" dirty="0">
                <a:solidFill>
                  <a:srgbClr val="000000"/>
                </a:solidFill>
              </a:rPr>
              <a:t>Less space is required </a:t>
            </a:r>
          </a:p>
          <a:p>
            <a:pPr marL="342900" indent="-342900" algn="just">
              <a:buFont typeface="Wingdings" panose="05000000000000000000" pitchFamily="2" charset="2"/>
              <a:buChar char="ü"/>
            </a:pPr>
            <a:endParaRPr lang="en-US" sz="2133" dirty="0">
              <a:solidFill>
                <a:srgbClr val="000000"/>
              </a:solidFill>
            </a:endParaRPr>
          </a:p>
          <a:p>
            <a:pPr marL="0" indent="0" algn="just"/>
            <a:r>
              <a:rPr lang="en-US" sz="2133" dirty="0">
                <a:solidFill>
                  <a:srgbClr val="000000"/>
                </a:solidFill>
              </a:rPr>
              <a:t>These are additional benefits of virtualization:</a:t>
            </a:r>
          </a:p>
          <a:p>
            <a:pPr marL="457189" indent="-457189" algn="just">
              <a:buFont typeface="Wingdings" panose="05000000000000000000" pitchFamily="2" charset="2"/>
              <a:buChar char="ü"/>
            </a:pPr>
            <a:r>
              <a:rPr lang="en-US" sz="2133" dirty="0">
                <a:solidFill>
                  <a:srgbClr val="000000"/>
                </a:solidFill>
              </a:rPr>
              <a:t>Easier prototyping</a:t>
            </a:r>
          </a:p>
          <a:p>
            <a:pPr marL="457189" indent="-457189" algn="just">
              <a:buFont typeface="Wingdings" panose="05000000000000000000" pitchFamily="2" charset="2"/>
              <a:buChar char="ü"/>
            </a:pPr>
            <a:r>
              <a:rPr lang="en-US" sz="2133" dirty="0">
                <a:solidFill>
                  <a:srgbClr val="000000"/>
                </a:solidFill>
              </a:rPr>
              <a:t>Faster server provisioning</a:t>
            </a:r>
          </a:p>
          <a:p>
            <a:pPr marL="457189" indent="-457189" algn="just">
              <a:buFont typeface="Wingdings" panose="05000000000000000000" pitchFamily="2" charset="2"/>
              <a:buChar char="ü"/>
            </a:pPr>
            <a:r>
              <a:rPr lang="en-US" sz="2133" dirty="0">
                <a:solidFill>
                  <a:srgbClr val="000000"/>
                </a:solidFill>
              </a:rPr>
              <a:t>Increased server uptime </a:t>
            </a:r>
          </a:p>
          <a:p>
            <a:pPr marL="457189" indent="-457189" algn="just">
              <a:buFont typeface="Wingdings" panose="05000000000000000000" pitchFamily="2" charset="2"/>
              <a:buChar char="ü"/>
            </a:pPr>
            <a:r>
              <a:rPr lang="en-US" sz="2133" dirty="0">
                <a:solidFill>
                  <a:srgbClr val="000000"/>
                </a:solidFill>
              </a:rPr>
              <a:t>Improved disaster recovery</a:t>
            </a:r>
          </a:p>
          <a:p>
            <a:pPr marL="457189" indent="-457189" algn="just">
              <a:buFont typeface="Wingdings" panose="05000000000000000000" pitchFamily="2" charset="2"/>
              <a:buChar char="ü"/>
            </a:pPr>
            <a:r>
              <a:rPr lang="en-US" sz="2133" dirty="0">
                <a:solidFill>
                  <a:srgbClr val="000000"/>
                </a:solidFill>
              </a:rPr>
              <a:t>Legacy support </a:t>
            </a:r>
          </a:p>
        </p:txBody>
      </p:sp>
    </p:spTree>
    <p:custDataLst>
      <p:tags r:id="rId1"/>
    </p:custDataLst>
    <p:extLst>
      <p:ext uri="{BB962C8B-B14F-4D97-AF65-F5344CB8AC3E}">
        <p14:creationId xmlns:p14="http://schemas.microsoft.com/office/powerpoint/2010/main" val="187314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 Virtualization</a:t>
            </a:r>
            <a:br>
              <a:rPr lang="en-US" dirty="0"/>
            </a:br>
            <a:r>
              <a:rPr lang="en-US" sz="3200" dirty="0"/>
              <a:t>Abstraction Layers</a:t>
            </a:r>
          </a:p>
        </p:txBody>
      </p:sp>
      <p:sp>
        <p:nvSpPr>
          <p:cNvPr id="5" name="Content Placeholder 4">
            <a:extLst>
              <a:ext uri="{FF2B5EF4-FFF2-40B4-BE49-F238E27FC236}">
                <a16:creationId xmlns:a16="http://schemas.microsoft.com/office/drawing/2014/main" id="{461F629C-D9D2-7846-A0F4-E7582E9EA952}"/>
              </a:ext>
            </a:extLst>
          </p:cNvPr>
          <p:cNvSpPr>
            <a:spLocks noGrp="1"/>
          </p:cNvSpPr>
          <p:nvPr>
            <p:ph idx="1"/>
          </p:nvPr>
        </p:nvSpPr>
        <p:spPr>
          <a:xfrm>
            <a:off x="632883" y="975783"/>
            <a:ext cx="4232833" cy="2234263"/>
          </a:xfrm>
        </p:spPr>
        <p:txBody>
          <a:bodyPr/>
          <a:lstStyle/>
          <a:p>
            <a:pPr marL="0" indent="0" algn="just"/>
            <a:r>
              <a:rPr lang="en-US" sz="2133" dirty="0">
                <a:solidFill>
                  <a:srgbClr val="000000"/>
                </a:solidFill>
              </a:rPr>
              <a:t>A computer system consists of the following abstraction layers: Services, OS, Firmware, and Hardware.</a:t>
            </a:r>
          </a:p>
          <a:p>
            <a:pPr marL="457189" indent="-457189" algn="just">
              <a:buFont typeface="Wingdings" panose="05000000000000000000" pitchFamily="2" charset="2"/>
              <a:buChar char="§"/>
            </a:pPr>
            <a:r>
              <a:rPr lang="en-US" sz="2133" dirty="0">
                <a:solidFill>
                  <a:srgbClr val="000000"/>
                </a:solidFill>
              </a:rPr>
              <a:t>At each of these layers of abstraction, some type of programming code is used as an interface between the layer below and the layer above. </a:t>
            </a:r>
          </a:p>
          <a:p>
            <a:pPr marL="457189" indent="-457189" algn="just">
              <a:buFont typeface="Wingdings" panose="05000000000000000000" pitchFamily="2" charset="2"/>
              <a:buChar char="§"/>
            </a:pPr>
            <a:r>
              <a:rPr lang="en-US" sz="2133" dirty="0">
                <a:solidFill>
                  <a:srgbClr val="000000"/>
                </a:solidFill>
              </a:rPr>
              <a:t>A hypervisor is installed between the firmware and the OS. The hypervisor can support multiple instances of OSs.</a:t>
            </a:r>
          </a:p>
          <a:p>
            <a:pPr marL="457189" indent="-457189" algn="just">
              <a:buFont typeface="Wingdings" panose="05000000000000000000" pitchFamily="2" charset="2"/>
              <a:buChar char="§"/>
            </a:pPr>
            <a:endParaRPr lang="en-US" sz="2133" dirty="0">
              <a:solidFill>
                <a:srgbClr val="000000"/>
              </a:solidFill>
            </a:endParaRPr>
          </a:p>
        </p:txBody>
      </p:sp>
      <p:pic>
        <p:nvPicPr>
          <p:cNvPr id="8" name="Picture 7">
            <a:extLst>
              <a:ext uri="{FF2B5EF4-FFF2-40B4-BE49-F238E27FC236}">
                <a16:creationId xmlns:a16="http://schemas.microsoft.com/office/drawing/2014/main" id="{7B9922E1-407C-164F-B52E-86B0F6C3CBF3}"/>
              </a:ext>
            </a:extLst>
          </p:cNvPr>
          <p:cNvPicPr>
            <a:picLocks noChangeAspect="1"/>
          </p:cNvPicPr>
          <p:nvPr/>
        </p:nvPicPr>
        <p:blipFill>
          <a:blip r:embed="rId4"/>
          <a:stretch>
            <a:fillRect/>
          </a:stretch>
        </p:blipFill>
        <p:spPr>
          <a:xfrm>
            <a:off x="8368176" y="2714105"/>
            <a:ext cx="3742267" cy="2946400"/>
          </a:xfrm>
          <a:prstGeom prst="rect">
            <a:avLst/>
          </a:prstGeom>
        </p:spPr>
      </p:pic>
      <p:pic>
        <p:nvPicPr>
          <p:cNvPr id="7" name="Picture 6">
            <a:extLst>
              <a:ext uri="{FF2B5EF4-FFF2-40B4-BE49-F238E27FC236}">
                <a16:creationId xmlns:a16="http://schemas.microsoft.com/office/drawing/2014/main" id="{05271C7E-3E3E-454E-BCD8-12915D4B4DA0}"/>
              </a:ext>
            </a:extLst>
          </p:cNvPr>
          <p:cNvPicPr>
            <a:picLocks noChangeAspect="1"/>
          </p:cNvPicPr>
          <p:nvPr/>
        </p:nvPicPr>
        <p:blipFill>
          <a:blip r:embed="rId5"/>
          <a:stretch>
            <a:fillRect/>
          </a:stretch>
        </p:blipFill>
        <p:spPr>
          <a:xfrm>
            <a:off x="4967996" y="1"/>
            <a:ext cx="3760367" cy="3018412"/>
          </a:xfrm>
          <a:prstGeom prst="rect">
            <a:avLst/>
          </a:prstGeom>
        </p:spPr>
      </p:pic>
    </p:spTree>
    <p:custDataLst>
      <p:tags r:id="rId1"/>
    </p:custDataLst>
    <p:extLst>
      <p:ext uri="{BB962C8B-B14F-4D97-AF65-F5344CB8AC3E}">
        <p14:creationId xmlns:p14="http://schemas.microsoft.com/office/powerpoint/2010/main" val="3819393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 Virtualization</a:t>
            </a:r>
            <a:br>
              <a:rPr lang="en-US" dirty="0"/>
            </a:br>
            <a:r>
              <a:rPr lang="en-US" sz="3200" dirty="0"/>
              <a:t>Type 1 &amp; 2 Hypervisors</a:t>
            </a:r>
          </a:p>
        </p:txBody>
      </p:sp>
      <p:sp>
        <p:nvSpPr>
          <p:cNvPr id="4" name="Content Placeholder 3">
            <a:extLst>
              <a:ext uri="{FF2B5EF4-FFF2-40B4-BE49-F238E27FC236}">
                <a16:creationId xmlns:a16="http://schemas.microsoft.com/office/drawing/2014/main" id="{DA4662F3-9D2E-0F4A-9CA4-8E097D17AA67}"/>
              </a:ext>
            </a:extLst>
          </p:cNvPr>
          <p:cNvSpPr>
            <a:spLocks noGrp="1"/>
          </p:cNvSpPr>
          <p:nvPr>
            <p:ph idx="1"/>
          </p:nvPr>
        </p:nvSpPr>
        <p:spPr>
          <a:xfrm>
            <a:off x="632883" y="975784"/>
            <a:ext cx="3639859" cy="1755843"/>
          </a:xfrm>
        </p:spPr>
        <p:txBody>
          <a:bodyPr/>
          <a:lstStyle/>
          <a:p>
            <a:pPr marL="457189" indent="-457189" algn="just">
              <a:buFont typeface="Wingdings" panose="05000000000000000000" pitchFamily="2" charset="2"/>
              <a:buChar char="§"/>
            </a:pPr>
            <a:r>
              <a:rPr lang="en-US" sz="2133" dirty="0">
                <a:solidFill>
                  <a:srgbClr val="000000"/>
                </a:solidFill>
              </a:rPr>
              <a:t>A Type 2 hypervisor is software that creates and runs VM instances. The computer, on which a hypervisor is supporting one or more VMs, is a host machine. Type 2 hypervisors are also called hosted hypervisors. </a:t>
            </a:r>
          </a:p>
          <a:p>
            <a:pPr marL="457189" indent="-457189" algn="just">
              <a:buFont typeface="Wingdings" panose="05000000000000000000" pitchFamily="2" charset="2"/>
              <a:buChar char="§"/>
            </a:pPr>
            <a:r>
              <a:rPr lang="en-US" sz="2133" dirty="0">
                <a:solidFill>
                  <a:srgbClr val="000000"/>
                </a:solidFill>
              </a:rPr>
              <a:t>A big advantage of Type 2 hypervisors is that management console software is not required.</a:t>
            </a:r>
          </a:p>
        </p:txBody>
      </p:sp>
      <p:pic>
        <p:nvPicPr>
          <p:cNvPr id="9" name="Picture 8">
            <a:extLst>
              <a:ext uri="{FF2B5EF4-FFF2-40B4-BE49-F238E27FC236}">
                <a16:creationId xmlns:a16="http://schemas.microsoft.com/office/drawing/2014/main" id="{B8024F4B-FC6A-D448-9552-72B707A3E330}"/>
              </a:ext>
            </a:extLst>
          </p:cNvPr>
          <p:cNvPicPr>
            <a:picLocks noChangeAspect="1"/>
          </p:cNvPicPr>
          <p:nvPr/>
        </p:nvPicPr>
        <p:blipFill>
          <a:blip r:embed="rId4"/>
          <a:stretch>
            <a:fillRect/>
          </a:stretch>
        </p:blipFill>
        <p:spPr>
          <a:xfrm>
            <a:off x="4375256" y="1007291"/>
            <a:ext cx="2421138" cy="1692828"/>
          </a:xfrm>
          <a:prstGeom prst="rect">
            <a:avLst/>
          </a:prstGeom>
        </p:spPr>
      </p:pic>
      <p:pic>
        <p:nvPicPr>
          <p:cNvPr id="5" name="Picture 4">
            <a:extLst>
              <a:ext uri="{FF2B5EF4-FFF2-40B4-BE49-F238E27FC236}">
                <a16:creationId xmlns:a16="http://schemas.microsoft.com/office/drawing/2014/main" id="{D7125189-0140-7B41-BA11-AF1A333677E1}"/>
              </a:ext>
            </a:extLst>
          </p:cNvPr>
          <p:cNvPicPr>
            <a:picLocks noChangeAspect="1"/>
          </p:cNvPicPr>
          <p:nvPr/>
        </p:nvPicPr>
        <p:blipFill>
          <a:blip r:embed="rId5"/>
          <a:stretch>
            <a:fillRect/>
          </a:stretch>
        </p:blipFill>
        <p:spPr>
          <a:xfrm>
            <a:off x="4330922" y="3980502"/>
            <a:ext cx="2465472" cy="1356837"/>
          </a:xfrm>
          <a:prstGeom prst="rect">
            <a:avLst/>
          </a:prstGeom>
        </p:spPr>
      </p:pic>
      <p:sp>
        <p:nvSpPr>
          <p:cNvPr id="2" name="Rectangle 1"/>
          <p:cNvSpPr/>
          <p:nvPr/>
        </p:nvSpPr>
        <p:spPr>
          <a:xfrm>
            <a:off x="6796393" y="1083531"/>
            <a:ext cx="5223809" cy="4247317"/>
          </a:xfrm>
          <a:prstGeom prst="rect">
            <a:avLst/>
          </a:prstGeom>
        </p:spPr>
        <p:txBody>
          <a:bodyPr wrap="square">
            <a:spAutoFit/>
          </a:bodyPr>
          <a:lstStyle/>
          <a:p>
            <a:pPr marL="285750" indent="-285750" algn="just">
              <a:buFont typeface="Wingdings" panose="05000000000000000000" pitchFamily="2" charset="2"/>
              <a:buChar char="§"/>
            </a:pPr>
            <a:r>
              <a:rPr lang="en-US" dirty="0">
                <a:solidFill>
                  <a:srgbClr val="000000"/>
                </a:solidFill>
              </a:rPr>
              <a:t>Type 1 hypervisors are also called the “bare metal” approach because the hypervisor is installed directly on the hardware. Type 1 hypervisors are usually used on enterprise servers and data center networking devices.</a:t>
            </a:r>
          </a:p>
          <a:p>
            <a:pPr marL="285750" indent="-285750" algn="just">
              <a:buFont typeface="Wingdings" panose="05000000000000000000" pitchFamily="2" charset="2"/>
              <a:buChar char="§"/>
            </a:pPr>
            <a:endParaRPr lang="en-US" dirty="0">
              <a:solidFill>
                <a:srgbClr val="000000"/>
              </a:solidFill>
            </a:endParaRPr>
          </a:p>
          <a:p>
            <a:pPr marL="285750" indent="-285750" algn="just">
              <a:buFont typeface="Wingdings" panose="05000000000000000000" pitchFamily="2" charset="2"/>
              <a:buChar char="§"/>
            </a:pPr>
            <a:r>
              <a:rPr lang="en-US" dirty="0">
                <a:solidFill>
                  <a:srgbClr val="000000"/>
                </a:solidFill>
              </a:rPr>
              <a:t>With Type 1 hypervisors, the hypervisor is installed directly on the server or networking hardware. Then, instances of an OS are installed on the hypervisor, as shown in the figure. Type 1 hypervisors have direct access to the hardware resources. Therefore, they are more efficient than hosted architectures. Type 1 hypervisors improve scalability, performance, and robustness.</a:t>
            </a:r>
          </a:p>
          <a:p>
            <a:pPr marL="285750" indent="-285750" algn="just">
              <a:buFont typeface="Wingdings" panose="05000000000000000000" pitchFamily="2" charset="2"/>
              <a:buChar char="§"/>
            </a:pPr>
            <a:endParaRPr lang="en-US" dirty="0">
              <a:solidFill>
                <a:srgbClr val="000000"/>
              </a:solidFill>
            </a:endParaRPr>
          </a:p>
        </p:txBody>
      </p:sp>
    </p:spTree>
    <p:custDataLst>
      <p:tags r:id="rId1"/>
    </p:custDataLst>
    <p:extLst>
      <p:ext uri="{BB962C8B-B14F-4D97-AF65-F5344CB8AC3E}">
        <p14:creationId xmlns:p14="http://schemas.microsoft.com/office/powerpoint/2010/main" val="3933127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 Virtual Network Infrastructure</a:t>
            </a:r>
            <a:br>
              <a:rPr lang="en-US" dirty="0"/>
            </a:br>
            <a:r>
              <a:rPr lang="en-US" sz="3200" dirty="0"/>
              <a:t>Installing a VM on a Hypervisor</a:t>
            </a:r>
          </a:p>
        </p:txBody>
      </p:sp>
      <p:sp>
        <p:nvSpPr>
          <p:cNvPr id="4" name="Content Placeholder 3">
            <a:extLst>
              <a:ext uri="{FF2B5EF4-FFF2-40B4-BE49-F238E27FC236}">
                <a16:creationId xmlns:a16="http://schemas.microsoft.com/office/drawing/2014/main" id="{675F2EA5-9D85-0E44-AEE5-1030A2B30440}"/>
              </a:ext>
            </a:extLst>
          </p:cNvPr>
          <p:cNvSpPr>
            <a:spLocks noGrp="1"/>
          </p:cNvSpPr>
          <p:nvPr>
            <p:ph idx="1"/>
          </p:nvPr>
        </p:nvSpPr>
        <p:spPr>
          <a:xfrm>
            <a:off x="632883" y="975783"/>
            <a:ext cx="11040076" cy="4919863"/>
          </a:xfrm>
        </p:spPr>
        <p:txBody>
          <a:bodyPr/>
          <a:lstStyle/>
          <a:p>
            <a:pPr marL="457189" indent="-457189" algn="just">
              <a:buFont typeface="Wingdings" panose="05000000000000000000" pitchFamily="2" charset="2"/>
              <a:buChar char="§"/>
            </a:pPr>
            <a:r>
              <a:rPr lang="en-US" sz="2133" dirty="0">
                <a:solidFill>
                  <a:srgbClr val="000000"/>
                </a:solidFill>
              </a:rPr>
              <a:t>Type 1 hypervisors require a “management console” to manage the hypervisor. Management software is used to manage multiple servers using the same hypervisor. The management console can automatically consolidate servers and power on or off servers as required.</a:t>
            </a:r>
          </a:p>
          <a:p>
            <a:pPr marL="457189" indent="-457189" algn="just">
              <a:buFont typeface="Wingdings" panose="05000000000000000000" pitchFamily="2" charset="2"/>
              <a:buChar char="§"/>
            </a:pPr>
            <a:r>
              <a:rPr lang="en-US" sz="2133" dirty="0">
                <a:solidFill>
                  <a:srgbClr val="000000"/>
                </a:solidFill>
              </a:rPr>
              <a:t>The management console provides recovery from hardware failure. If a server component fails, the management console automatically moves the VM to another server. Cisco Unified Computing System (UCS) Manager controls multiple servers and manages resources for thousands of VMs.</a:t>
            </a:r>
          </a:p>
          <a:p>
            <a:pPr marL="457189" indent="-457189" algn="just">
              <a:buFont typeface="Wingdings" panose="05000000000000000000" pitchFamily="2" charset="2"/>
              <a:buChar char="§"/>
            </a:pPr>
            <a:r>
              <a:rPr lang="en-US" sz="2133" dirty="0">
                <a:solidFill>
                  <a:srgbClr val="000000"/>
                </a:solidFill>
              </a:rPr>
              <a:t>Some management consoles also allow server over allocation. Over allocation is when multiple OS instances are installed, but their memory allocation exceeds the total amount of memory that a server has. Over allocation is a common practice because all four OS instances rarely require the all their allocated resources at any one moment.</a:t>
            </a:r>
          </a:p>
        </p:txBody>
      </p:sp>
    </p:spTree>
    <p:custDataLst>
      <p:tags r:id="rId1"/>
    </p:custDataLst>
    <p:extLst>
      <p:ext uri="{BB962C8B-B14F-4D97-AF65-F5344CB8AC3E}">
        <p14:creationId xmlns:p14="http://schemas.microsoft.com/office/powerpoint/2010/main" val="2525386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9144000" cy="582804"/>
          </a:xfrm>
        </p:spPr>
        <p:txBody>
          <a:bodyPr>
            <a:noAutofit/>
          </a:bodyPr>
          <a:lstStyle/>
          <a:p>
            <a:r>
              <a:rPr lang="en-US" sz="3200" dirty="0">
                <a:solidFill>
                  <a:schemeClr val="accent1">
                    <a:lumMod val="50000"/>
                  </a:schemeClr>
                </a:solidFill>
              </a:rPr>
              <a:t>II – Virtualization: Modes</a:t>
            </a:r>
            <a:endParaRPr lang="en-GB" sz="3200" dirty="0">
              <a:solidFill>
                <a:schemeClr val="accent1">
                  <a:lumMod val="50000"/>
                </a:schemeClr>
              </a:solidFill>
            </a:endParaRPr>
          </a:p>
        </p:txBody>
      </p:sp>
      <p:sp>
        <p:nvSpPr>
          <p:cNvPr id="3" name="Content Placeholder 2"/>
          <p:cNvSpPr>
            <a:spLocks noGrp="1"/>
          </p:cNvSpPr>
          <p:nvPr>
            <p:ph idx="1"/>
          </p:nvPr>
        </p:nvSpPr>
        <p:spPr>
          <a:xfrm>
            <a:off x="488950" y="814737"/>
            <a:ext cx="10972800" cy="3917032"/>
          </a:xfrm>
        </p:spPr>
        <p:txBody>
          <a:bodyPr>
            <a:noAutofit/>
          </a:bodyPr>
          <a:lstStyle/>
          <a:p>
            <a:pPr algn="just">
              <a:buFont typeface="Wingdings" panose="05000000000000000000" pitchFamily="2" charset="2"/>
              <a:buChar char="Ø"/>
            </a:pPr>
            <a:r>
              <a:rPr lang="en-GB" sz="2000" b="1" dirty="0">
                <a:solidFill>
                  <a:srgbClr val="000000"/>
                </a:solidFill>
              </a:rPr>
              <a:t>Fully virtualized mode: </a:t>
            </a:r>
            <a:r>
              <a:rPr lang="en-GB" sz="2000" i="1" dirty="0">
                <a:solidFill>
                  <a:srgbClr val="000000"/>
                </a:solidFill>
              </a:rPr>
              <a:t>An isolated and secure execution of one or more OSes in a single physical server where guest OSes use the host's OS resources</a:t>
            </a:r>
          </a:p>
          <a:p>
            <a:pPr lvl="1" algn="just">
              <a:buFont typeface="Wingdings" panose="05000000000000000000" pitchFamily="2" charset="2"/>
              <a:buChar char="Ø"/>
            </a:pPr>
            <a:r>
              <a:rPr lang="en-GB" sz="1600" dirty="0">
                <a:solidFill>
                  <a:srgbClr val="000000"/>
                </a:solidFill>
              </a:rPr>
              <a:t>Full Virtualization initially the first software solution of server virtualization using binary translation and direct approach technique was introduced by IBM in the year 1966. </a:t>
            </a:r>
          </a:p>
          <a:p>
            <a:pPr lvl="1" algn="just">
              <a:buFont typeface="Wingdings" panose="05000000000000000000" pitchFamily="2" charset="2"/>
              <a:buChar char="Ø"/>
            </a:pPr>
            <a:r>
              <a:rPr lang="en-GB" sz="1600" dirty="0">
                <a:solidFill>
                  <a:srgbClr val="000000"/>
                </a:solidFill>
              </a:rPr>
              <a:t>In full virtualization, </a:t>
            </a:r>
            <a:r>
              <a:rPr lang="en-GB" sz="1600" b="1" dirty="0">
                <a:solidFill>
                  <a:srgbClr val="000000"/>
                </a:solidFill>
              </a:rPr>
              <a:t>guest OS is completely isolated by the virtual machine from the virtualization layer and hardware</a:t>
            </a:r>
            <a:r>
              <a:rPr lang="en-GB" sz="1600" dirty="0">
                <a:solidFill>
                  <a:srgbClr val="000000"/>
                </a:solidFill>
              </a:rPr>
              <a:t>. </a:t>
            </a:r>
          </a:p>
          <a:p>
            <a:pPr lvl="1" algn="just">
              <a:buFont typeface="Wingdings" panose="05000000000000000000" pitchFamily="2" charset="2"/>
              <a:buChar char="Ø"/>
            </a:pPr>
            <a:r>
              <a:rPr lang="en-GB" sz="1600" dirty="0">
                <a:solidFill>
                  <a:srgbClr val="000000"/>
                </a:solidFill>
              </a:rPr>
              <a:t>Examples for Full Virtualization: Microsoft and Parallels systems.</a:t>
            </a:r>
          </a:p>
          <a:p>
            <a:pPr algn="just">
              <a:buFont typeface="Wingdings" panose="05000000000000000000" pitchFamily="2" charset="2"/>
              <a:buChar char="Ø"/>
            </a:pPr>
            <a:endParaRPr lang="en-GB" sz="2000" b="1" dirty="0">
              <a:solidFill>
                <a:srgbClr val="000000"/>
              </a:solidFill>
            </a:endParaRPr>
          </a:p>
          <a:p>
            <a:pPr algn="just">
              <a:buFont typeface="Wingdings" panose="05000000000000000000" pitchFamily="2" charset="2"/>
              <a:buChar char="Ø"/>
            </a:pPr>
            <a:r>
              <a:rPr lang="en-GB" sz="2000" b="1" dirty="0" err="1">
                <a:solidFill>
                  <a:srgbClr val="000000"/>
                </a:solidFill>
              </a:rPr>
              <a:t>Paravirtualized</a:t>
            </a:r>
            <a:r>
              <a:rPr lang="en-GB" sz="2000" b="1" dirty="0">
                <a:solidFill>
                  <a:srgbClr val="000000"/>
                </a:solidFill>
              </a:rPr>
              <a:t> mode: </a:t>
            </a:r>
            <a:r>
              <a:rPr lang="en-GB" sz="2000" i="1" dirty="0">
                <a:solidFill>
                  <a:srgbClr val="000000"/>
                </a:solidFill>
              </a:rPr>
              <a:t>A computer inside a computer that has an installed OS that does not simulate the hardware. Rather, it offers a special application program interface (API) so that we can modify the guest OS.</a:t>
            </a:r>
          </a:p>
          <a:p>
            <a:pPr lvl="1" algn="just">
              <a:buFont typeface="Wingdings" panose="05000000000000000000" pitchFamily="2" charset="2"/>
              <a:buChar char="Ø"/>
            </a:pPr>
            <a:r>
              <a:rPr lang="en-GB" sz="1600" dirty="0">
                <a:solidFill>
                  <a:srgbClr val="000000"/>
                </a:solidFill>
              </a:rPr>
              <a:t>It is the category of CPU virtualization which uses </a:t>
            </a:r>
            <a:r>
              <a:rPr lang="en-GB" sz="1600" dirty="0" err="1">
                <a:solidFill>
                  <a:srgbClr val="000000"/>
                </a:solidFill>
              </a:rPr>
              <a:t>hypercalls</a:t>
            </a:r>
            <a:r>
              <a:rPr lang="en-GB" sz="1600" dirty="0">
                <a:solidFill>
                  <a:srgbClr val="000000"/>
                </a:solidFill>
              </a:rPr>
              <a:t> for operations to handle instructions at compile time. </a:t>
            </a:r>
          </a:p>
          <a:p>
            <a:pPr lvl="1" algn="just">
              <a:buFont typeface="Wingdings" panose="05000000000000000000" pitchFamily="2" charset="2"/>
              <a:buChar char="Ø"/>
            </a:pPr>
            <a:r>
              <a:rPr lang="en-GB" sz="1600" dirty="0">
                <a:solidFill>
                  <a:srgbClr val="000000"/>
                </a:solidFill>
              </a:rPr>
              <a:t>Unlike full virtualization, guest OS is not completely isolated but it is partially isolated by the virtual machine from the virtualization layer and hardware. </a:t>
            </a:r>
          </a:p>
          <a:p>
            <a:pPr lvl="1" algn="just">
              <a:buFont typeface="Wingdings" panose="05000000000000000000" pitchFamily="2" charset="2"/>
              <a:buChar char="Ø"/>
            </a:pPr>
            <a:r>
              <a:rPr lang="en-GB" sz="1600" dirty="0">
                <a:solidFill>
                  <a:srgbClr val="000000"/>
                </a:solidFill>
              </a:rPr>
              <a:t>Examples for </a:t>
            </a:r>
            <a:r>
              <a:rPr lang="en-GB" sz="1600" dirty="0" err="1">
                <a:solidFill>
                  <a:srgbClr val="000000"/>
                </a:solidFill>
              </a:rPr>
              <a:t>Paravirtualization</a:t>
            </a:r>
            <a:r>
              <a:rPr lang="en-GB" sz="1600" dirty="0">
                <a:solidFill>
                  <a:srgbClr val="000000"/>
                </a:solidFill>
              </a:rPr>
              <a:t>: VMware</a:t>
            </a:r>
          </a:p>
        </p:txBody>
      </p:sp>
    </p:spTree>
    <p:extLst>
      <p:ext uri="{BB962C8B-B14F-4D97-AF65-F5344CB8AC3E}">
        <p14:creationId xmlns:p14="http://schemas.microsoft.com/office/powerpoint/2010/main" val="2066117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837336" cy="653143"/>
          </a:xfrm>
        </p:spPr>
        <p:txBody>
          <a:bodyPr>
            <a:noAutofit/>
          </a:bodyPr>
          <a:lstStyle/>
          <a:p>
            <a:r>
              <a:rPr lang="en-US" sz="3200" dirty="0">
                <a:solidFill>
                  <a:schemeClr val="accent1">
                    <a:lumMod val="50000"/>
                  </a:schemeClr>
                </a:solidFill>
              </a:rPr>
              <a:t>II – Virtualization: Modes</a:t>
            </a:r>
            <a:endParaRPr lang="en-GB" sz="3200" dirty="0">
              <a:solidFill>
                <a:schemeClr val="accent1">
                  <a:lumMod val="50000"/>
                </a:schemeClr>
              </a:solidFill>
            </a:endParaRPr>
          </a:p>
        </p:txBody>
      </p:sp>
      <p:sp>
        <p:nvSpPr>
          <p:cNvPr id="4" name="TextBox 3"/>
          <p:cNvSpPr txBox="1"/>
          <p:nvPr/>
        </p:nvSpPr>
        <p:spPr>
          <a:xfrm>
            <a:off x="0" y="5439806"/>
            <a:ext cx="7235827" cy="307777"/>
          </a:xfrm>
          <a:prstGeom prst="rect">
            <a:avLst/>
          </a:prstGeom>
          <a:noFill/>
        </p:spPr>
        <p:txBody>
          <a:bodyPr wrap="none" rtlCol="0">
            <a:spAutoFit/>
          </a:bodyPr>
          <a:lstStyle/>
          <a:p>
            <a:r>
              <a:rPr lang="en-GB" sz="1400" dirty="0"/>
              <a:t>* https://www.geeksforgeeks.org/difference-between-full-virtualization-and-paravirtualization/</a:t>
            </a:r>
          </a:p>
        </p:txBody>
      </p:sp>
      <p:grpSp>
        <p:nvGrpSpPr>
          <p:cNvPr id="8" name="Group 7"/>
          <p:cNvGrpSpPr/>
          <p:nvPr/>
        </p:nvGrpSpPr>
        <p:grpSpPr>
          <a:xfrm>
            <a:off x="458875" y="935548"/>
            <a:ext cx="10626182" cy="3929669"/>
            <a:chOff x="609601" y="1367627"/>
            <a:chExt cx="10626182" cy="3929669"/>
          </a:xfrm>
        </p:grpSpPr>
        <p:pic>
          <p:nvPicPr>
            <p:cNvPr id="5" name="Picture 4" descr="https://media.geeksforgeeks.org/wp-content/uploads/20200519134803/Full-Virualization.png"/>
            <p:cNvPicPr/>
            <p:nvPr/>
          </p:nvPicPr>
          <p:blipFill>
            <a:blip r:embed="rId3">
              <a:extLst>
                <a:ext uri="{28A0092B-C50C-407E-A947-70E740481C1C}">
                  <a14:useLocalDpi xmlns:a14="http://schemas.microsoft.com/office/drawing/2010/main" val="0"/>
                </a:ext>
              </a:extLst>
            </a:blip>
            <a:srcRect/>
            <a:stretch>
              <a:fillRect/>
            </a:stretch>
          </p:blipFill>
          <p:spPr bwMode="auto">
            <a:xfrm>
              <a:off x="609601" y="1367627"/>
              <a:ext cx="5453396" cy="3929669"/>
            </a:xfrm>
            <a:prstGeom prst="rect">
              <a:avLst/>
            </a:prstGeom>
            <a:noFill/>
            <a:ln>
              <a:noFill/>
            </a:ln>
          </p:spPr>
        </p:pic>
        <p:pic>
          <p:nvPicPr>
            <p:cNvPr id="7" name="Picture 6" descr="https://media.geeksforgeeks.org/wp-content/uploads/20200519134631/Paravirtualization.png"/>
            <p:cNvPicPr/>
            <p:nvPr/>
          </p:nvPicPr>
          <p:blipFill>
            <a:blip r:embed="rId4">
              <a:extLst>
                <a:ext uri="{28A0092B-C50C-407E-A947-70E740481C1C}">
                  <a14:useLocalDpi xmlns:a14="http://schemas.microsoft.com/office/drawing/2010/main" val="0"/>
                </a:ext>
              </a:extLst>
            </a:blip>
            <a:srcRect/>
            <a:stretch>
              <a:fillRect/>
            </a:stretch>
          </p:blipFill>
          <p:spPr bwMode="auto">
            <a:xfrm>
              <a:off x="6409613" y="1367627"/>
              <a:ext cx="4826170" cy="3830261"/>
            </a:xfrm>
            <a:prstGeom prst="rect">
              <a:avLst/>
            </a:prstGeom>
            <a:noFill/>
            <a:ln>
              <a:noFill/>
            </a:ln>
          </p:spPr>
        </p:pic>
      </p:grpSp>
    </p:spTree>
    <p:extLst>
      <p:ext uri="{BB962C8B-B14F-4D97-AF65-F5344CB8AC3E}">
        <p14:creationId xmlns:p14="http://schemas.microsoft.com/office/powerpoint/2010/main" val="881537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736853" cy="663191"/>
          </a:xfrm>
        </p:spPr>
        <p:txBody>
          <a:bodyPr>
            <a:noAutofit/>
          </a:bodyPr>
          <a:lstStyle/>
          <a:p>
            <a:r>
              <a:rPr lang="en-US" sz="3200" dirty="0">
                <a:solidFill>
                  <a:schemeClr val="accent1">
                    <a:lumMod val="50000"/>
                  </a:schemeClr>
                </a:solidFill>
              </a:rPr>
              <a:t>II – Virtualization: Modes</a:t>
            </a:r>
            <a:endParaRPr lang="en-GB" sz="3200" dirty="0">
              <a:solidFill>
                <a:schemeClr val="accent1">
                  <a:lumMod val="50000"/>
                </a:schemeClr>
              </a:solidFill>
            </a:endParaRPr>
          </a:p>
        </p:txBody>
      </p:sp>
      <p:sp>
        <p:nvSpPr>
          <p:cNvPr id="4" name="TextBox 3"/>
          <p:cNvSpPr txBox="1"/>
          <p:nvPr/>
        </p:nvSpPr>
        <p:spPr>
          <a:xfrm>
            <a:off x="0" y="5439806"/>
            <a:ext cx="7235827" cy="307777"/>
          </a:xfrm>
          <a:prstGeom prst="rect">
            <a:avLst/>
          </a:prstGeom>
          <a:noFill/>
        </p:spPr>
        <p:txBody>
          <a:bodyPr wrap="none" rtlCol="0">
            <a:spAutoFit/>
          </a:bodyPr>
          <a:lstStyle/>
          <a:p>
            <a:r>
              <a:rPr lang="en-GB" sz="1400" dirty="0"/>
              <a:t>* https://www.geeksforgeeks.org/difference-between-full-virtualization-and-paravirtualization/</a:t>
            </a:r>
          </a:p>
        </p:txBody>
      </p:sp>
      <p:graphicFrame>
        <p:nvGraphicFramePr>
          <p:cNvPr id="3" name="Table 2"/>
          <p:cNvGraphicFramePr>
            <a:graphicFrameLocks noGrp="1"/>
          </p:cNvGraphicFramePr>
          <p:nvPr>
            <p:extLst>
              <p:ext uri="{D42A27DB-BD31-4B8C-83A1-F6EECF244321}">
                <p14:modId xmlns:p14="http://schemas.microsoft.com/office/powerpoint/2010/main" val="3457153525"/>
              </p:ext>
            </p:extLst>
          </p:nvPr>
        </p:nvGraphicFramePr>
        <p:xfrm>
          <a:off x="245587" y="905172"/>
          <a:ext cx="11700826" cy="3955263"/>
        </p:xfrm>
        <a:graphic>
          <a:graphicData uri="http://schemas.openxmlformats.org/drawingml/2006/table">
            <a:tbl>
              <a:tblPr firstRow="1" firstCol="1" bandRow="1">
                <a:tableStyleId>{9D7B26C5-4107-4FEC-AEDC-1716B250A1EF}</a:tableStyleId>
              </a:tblPr>
              <a:tblGrid>
                <a:gridCol w="5479214">
                  <a:extLst>
                    <a:ext uri="{9D8B030D-6E8A-4147-A177-3AD203B41FA5}">
                      <a16:colId xmlns:a16="http://schemas.microsoft.com/office/drawing/2014/main" val="4145070430"/>
                    </a:ext>
                  </a:extLst>
                </a:gridCol>
                <a:gridCol w="6221612">
                  <a:extLst>
                    <a:ext uri="{9D8B030D-6E8A-4147-A177-3AD203B41FA5}">
                      <a16:colId xmlns:a16="http://schemas.microsoft.com/office/drawing/2014/main" val="514948871"/>
                    </a:ext>
                  </a:extLst>
                </a:gridCol>
              </a:tblGrid>
              <a:tr h="373621">
                <a:tc>
                  <a:txBody>
                    <a:bodyPr/>
                    <a:lstStyle/>
                    <a:p>
                      <a:pPr algn="ctr">
                        <a:lnSpc>
                          <a:spcPct val="107000"/>
                        </a:lnSpc>
                        <a:spcAft>
                          <a:spcPts val="0"/>
                        </a:spcAft>
                      </a:pPr>
                      <a:r>
                        <a:rPr lang="en-GB" sz="1700" dirty="0">
                          <a:effectLst/>
                        </a:rPr>
                        <a:t>Full Virtualization</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61196" marB="61196" anchor="b"/>
                </a:tc>
                <a:tc>
                  <a:txBody>
                    <a:bodyPr/>
                    <a:lstStyle/>
                    <a:p>
                      <a:pPr algn="ctr">
                        <a:lnSpc>
                          <a:spcPct val="107000"/>
                        </a:lnSpc>
                        <a:spcAft>
                          <a:spcPts val="0"/>
                        </a:spcAft>
                      </a:pPr>
                      <a:r>
                        <a:rPr lang="en-GB" sz="1700" dirty="0" err="1">
                          <a:effectLst/>
                        </a:rPr>
                        <a:t>Paravirtualization</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61196" marB="61196" anchor="b"/>
                </a:tc>
                <a:extLst>
                  <a:ext uri="{0D108BD9-81ED-4DB2-BD59-A6C34878D82A}">
                    <a16:rowId xmlns:a16="http://schemas.microsoft.com/office/drawing/2014/main" val="1504951867"/>
                  </a:ext>
                </a:extLst>
              </a:tr>
              <a:tr h="890004">
                <a:tc>
                  <a:txBody>
                    <a:bodyPr/>
                    <a:lstStyle/>
                    <a:p>
                      <a:pPr algn="l">
                        <a:lnSpc>
                          <a:spcPct val="107000"/>
                        </a:lnSpc>
                        <a:spcAft>
                          <a:spcPts val="0"/>
                        </a:spcAft>
                      </a:pPr>
                      <a:r>
                        <a:rPr lang="en-GB" sz="1700" b="1" dirty="0">
                          <a:effectLst/>
                        </a:rPr>
                        <a:t>In Full virtualization, </a:t>
                      </a:r>
                      <a:r>
                        <a:rPr lang="en-GB" sz="1700" b="1" dirty="0">
                          <a:solidFill>
                            <a:srgbClr val="FF0000"/>
                          </a:solidFill>
                          <a:effectLst>
                            <a:outerShdw blurRad="38100" dist="38100" dir="2700000" algn="tl">
                              <a:srgbClr val="000000">
                                <a:alpha val="43137"/>
                              </a:srgbClr>
                            </a:outerShdw>
                          </a:effectLst>
                        </a:rPr>
                        <a:t>virtual machine permit the execution of the instructions with running of unmodified OS in an entire isolated way.</a:t>
                      </a:r>
                      <a:endParaRPr lang="en-GB" sz="1700" b="1" i="1" dirty="0">
                        <a:solidFill>
                          <a:srgbClr val="FF00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tc>
                  <a:txBody>
                    <a:bodyPr/>
                    <a:lstStyle/>
                    <a:p>
                      <a:pPr algn="l">
                        <a:lnSpc>
                          <a:spcPct val="107000"/>
                        </a:lnSpc>
                        <a:spcAft>
                          <a:spcPts val="0"/>
                        </a:spcAft>
                      </a:pPr>
                      <a:r>
                        <a:rPr lang="en-GB" sz="1700" b="1" dirty="0">
                          <a:effectLst/>
                        </a:rPr>
                        <a:t>In </a:t>
                      </a:r>
                      <a:r>
                        <a:rPr lang="en-GB" sz="1700" b="1" dirty="0" err="1">
                          <a:effectLst/>
                        </a:rPr>
                        <a:t>paravirtualization</a:t>
                      </a:r>
                      <a:r>
                        <a:rPr lang="en-GB" sz="1700" b="1" dirty="0">
                          <a:effectLst/>
                        </a:rPr>
                        <a:t>, virtual machine does not implement full isolation of OS but rather </a:t>
                      </a:r>
                      <a:r>
                        <a:rPr lang="en-GB" sz="1700" b="1" dirty="0">
                          <a:solidFill>
                            <a:srgbClr val="0070C0"/>
                          </a:solidFill>
                          <a:effectLst/>
                        </a:rPr>
                        <a:t>provides a different API which is utilized when OS is subjected to alteration.</a:t>
                      </a:r>
                      <a:endParaRPr lang="en-GB" sz="1700" b="1" i="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extLst>
                  <a:ext uri="{0D108BD9-81ED-4DB2-BD59-A6C34878D82A}">
                    <a16:rowId xmlns:a16="http://schemas.microsoft.com/office/drawing/2014/main" val="4135335041"/>
                  </a:ext>
                </a:extLst>
              </a:tr>
              <a:tr h="378546">
                <a:tc>
                  <a:txBody>
                    <a:bodyPr/>
                    <a:lstStyle/>
                    <a:p>
                      <a:pPr algn="l">
                        <a:lnSpc>
                          <a:spcPct val="107000"/>
                        </a:lnSpc>
                        <a:spcAft>
                          <a:spcPts val="0"/>
                        </a:spcAft>
                      </a:pPr>
                      <a:r>
                        <a:rPr lang="en-GB" sz="1700" b="1" dirty="0">
                          <a:effectLst/>
                        </a:rPr>
                        <a:t>Full Virtualization is </a:t>
                      </a:r>
                      <a:r>
                        <a:rPr lang="en-GB" sz="1700" b="1" dirty="0">
                          <a:solidFill>
                            <a:srgbClr val="FF0000"/>
                          </a:solidFill>
                          <a:effectLst>
                            <a:outerShdw blurRad="38100" dist="38100" dir="2700000" algn="tl">
                              <a:srgbClr val="000000">
                                <a:alpha val="43137"/>
                              </a:srgbClr>
                            </a:outerShdw>
                          </a:effectLst>
                        </a:rPr>
                        <a:t>less secure</a:t>
                      </a:r>
                      <a:r>
                        <a:rPr lang="en-GB" sz="1700" b="1" dirty="0">
                          <a:effectLst/>
                        </a:rPr>
                        <a:t>.</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tc>
                  <a:txBody>
                    <a:bodyPr/>
                    <a:lstStyle/>
                    <a:p>
                      <a:pPr algn="l">
                        <a:lnSpc>
                          <a:spcPct val="107000"/>
                        </a:lnSpc>
                        <a:spcAft>
                          <a:spcPts val="0"/>
                        </a:spcAft>
                      </a:pPr>
                      <a:r>
                        <a:rPr lang="en-GB" sz="1700" b="1" dirty="0" err="1">
                          <a:effectLst/>
                        </a:rPr>
                        <a:t>Paravirtualization</a:t>
                      </a:r>
                      <a:r>
                        <a:rPr lang="en-GB" sz="1700" b="1" dirty="0">
                          <a:effectLst/>
                        </a:rPr>
                        <a:t> is </a:t>
                      </a:r>
                      <a:r>
                        <a:rPr lang="en-GB" sz="1700" b="1" dirty="0">
                          <a:solidFill>
                            <a:srgbClr val="0070C0"/>
                          </a:solidFill>
                          <a:effectLst>
                            <a:outerShdw blurRad="38100" dist="38100" dir="2700000" algn="tl">
                              <a:srgbClr val="000000">
                                <a:alpha val="43137"/>
                              </a:srgbClr>
                            </a:outerShdw>
                          </a:effectLst>
                        </a:rPr>
                        <a:t>more secure </a:t>
                      </a:r>
                      <a:r>
                        <a:rPr lang="en-GB" sz="1700" b="1" dirty="0">
                          <a:effectLst/>
                        </a:rPr>
                        <a:t>than the Full Virtualization.</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extLst>
                  <a:ext uri="{0D108BD9-81ED-4DB2-BD59-A6C34878D82A}">
                    <a16:rowId xmlns:a16="http://schemas.microsoft.com/office/drawing/2014/main" val="4059524250"/>
                  </a:ext>
                </a:extLst>
              </a:tr>
              <a:tr h="633194">
                <a:tc>
                  <a:txBody>
                    <a:bodyPr/>
                    <a:lstStyle/>
                    <a:p>
                      <a:pPr algn="l">
                        <a:lnSpc>
                          <a:spcPct val="107000"/>
                        </a:lnSpc>
                        <a:spcAft>
                          <a:spcPts val="0"/>
                        </a:spcAft>
                      </a:pPr>
                      <a:r>
                        <a:rPr lang="en-GB" sz="1700" b="1" dirty="0">
                          <a:effectLst/>
                        </a:rPr>
                        <a:t>Full Virtualization</a:t>
                      </a:r>
                      <a:r>
                        <a:rPr lang="en-GB" sz="1700" b="1" dirty="0">
                          <a:solidFill>
                            <a:srgbClr val="FF0000"/>
                          </a:solidFill>
                          <a:effectLst>
                            <a:outerShdw blurRad="38100" dist="38100" dir="2700000" algn="tl">
                              <a:srgbClr val="000000">
                                <a:alpha val="43137"/>
                              </a:srgbClr>
                            </a:outerShdw>
                          </a:effectLst>
                        </a:rPr>
                        <a:t> uses binary translation and direct approach as a technique for operations</a:t>
                      </a:r>
                      <a:r>
                        <a:rPr lang="en-GB" sz="1700" b="1" dirty="0">
                          <a:effectLst/>
                        </a:rPr>
                        <a:t>. (Guest systems</a:t>
                      </a:r>
                      <a:r>
                        <a:rPr lang="en-GB" sz="1700" b="1" baseline="0" dirty="0">
                          <a:effectLst/>
                        </a:rPr>
                        <a:t> will execute independently)</a:t>
                      </a:r>
                      <a:endParaRPr lang="en-GB" sz="1700" b="1" i="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tc>
                  <a:txBody>
                    <a:bodyPr/>
                    <a:lstStyle/>
                    <a:p>
                      <a:pPr algn="l">
                        <a:lnSpc>
                          <a:spcPct val="107000"/>
                        </a:lnSpc>
                        <a:spcAft>
                          <a:spcPts val="0"/>
                        </a:spcAft>
                      </a:pPr>
                      <a:r>
                        <a:rPr lang="en-GB" sz="1700" b="1" dirty="0">
                          <a:effectLst/>
                        </a:rPr>
                        <a:t>While </a:t>
                      </a:r>
                      <a:r>
                        <a:rPr lang="en-GB" sz="1700" b="1" dirty="0" err="1">
                          <a:effectLst/>
                        </a:rPr>
                        <a:t>Paravirtualization</a:t>
                      </a:r>
                      <a:r>
                        <a:rPr lang="en-GB" sz="1700" b="1" dirty="0">
                          <a:effectLst/>
                        </a:rPr>
                        <a:t> </a:t>
                      </a:r>
                      <a:r>
                        <a:rPr lang="en-GB" sz="1700" b="1" dirty="0">
                          <a:solidFill>
                            <a:srgbClr val="0070C0"/>
                          </a:solidFill>
                          <a:effectLst>
                            <a:outerShdw blurRad="38100" dist="38100" dir="2700000" algn="tl">
                              <a:srgbClr val="000000">
                                <a:alpha val="43137"/>
                              </a:srgbClr>
                            </a:outerShdw>
                          </a:effectLst>
                        </a:rPr>
                        <a:t>uses </a:t>
                      </a:r>
                      <a:r>
                        <a:rPr lang="en-GB" sz="1700" b="1" dirty="0" err="1">
                          <a:solidFill>
                            <a:srgbClr val="0070C0"/>
                          </a:solidFill>
                          <a:effectLst>
                            <a:outerShdw blurRad="38100" dist="38100" dir="2700000" algn="tl">
                              <a:srgbClr val="000000">
                                <a:alpha val="43137"/>
                              </a:srgbClr>
                            </a:outerShdw>
                          </a:effectLst>
                        </a:rPr>
                        <a:t>hypercalls</a:t>
                      </a:r>
                      <a:r>
                        <a:rPr lang="en-GB" sz="1700" b="1" dirty="0">
                          <a:solidFill>
                            <a:srgbClr val="0070C0"/>
                          </a:solidFill>
                          <a:effectLst>
                            <a:outerShdw blurRad="38100" dist="38100" dir="2700000" algn="tl">
                              <a:srgbClr val="000000">
                                <a:alpha val="43137"/>
                              </a:srgbClr>
                            </a:outerShdw>
                          </a:effectLst>
                        </a:rPr>
                        <a:t> at compile time for operations</a:t>
                      </a:r>
                      <a:r>
                        <a:rPr lang="en-GB" sz="1700" b="1" dirty="0">
                          <a:effectLst/>
                        </a:rPr>
                        <a:t>. (Guest systems</a:t>
                      </a:r>
                      <a:r>
                        <a:rPr lang="en-GB" sz="1700" b="1" baseline="0" dirty="0">
                          <a:effectLst/>
                        </a:rPr>
                        <a:t> will execute communicating with Hypervisor)</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extLst>
                  <a:ext uri="{0D108BD9-81ED-4DB2-BD59-A6C34878D82A}">
                    <a16:rowId xmlns:a16="http://schemas.microsoft.com/office/drawing/2014/main" val="4152458910"/>
                  </a:ext>
                </a:extLst>
              </a:tr>
              <a:tr h="633194">
                <a:tc>
                  <a:txBody>
                    <a:bodyPr/>
                    <a:lstStyle/>
                    <a:p>
                      <a:pPr algn="l">
                        <a:lnSpc>
                          <a:spcPct val="107000"/>
                        </a:lnSpc>
                        <a:spcAft>
                          <a:spcPts val="0"/>
                        </a:spcAft>
                      </a:pPr>
                      <a:r>
                        <a:rPr lang="en-GB" sz="1700" b="1" dirty="0">
                          <a:effectLst/>
                        </a:rPr>
                        <a:t>Full Virtualization is </a:t>
                      </a:r>
                      <a:r>
                        <a:rPr lang="en-GB" sz="1700" b="1" dirty="0">
                          <a:solidFill>
                            <a:srgbClr val="FF0000"/>
                          </a:solidFill>
                          <a:effectLst>
                            <a:outerShdw blurRad="38100" dist="38100" dir="2700000" algn="tl">
                              <a:srgbClr val="000000">
                                <a:alpha val="43137"/>
                              </a:srgbClr>
                            </a:outerShdw>
                          </a:effectLst>
                        </a:rPr>
                        <a:t>slow than </a:t>
                      </a:r>
                      <a:r>
                        <a:rPr lang="en-GB" sz="1700" b="1" dirty="0" err="1">
                          <a:solidFill>
                            <a:srgbClr val="FF0000"/>
                          </a:solidFill>
                          <a:effectLst>
                            <a:outerShdw blurRad="38100" dist="38100" dir="2700000" algn="tl">
                              <a:srgbClr val="000000">
                                <a:alpha val="43137"/>
                              </a:srgbClr>
                            </a:outerShdw>
                          </a:effectLst>
                        </a:rPr>
                        <a:t>paravirtualization</a:t>
                      </a:r>
                      <a:r>
                        <a:rPr lang="en-GB" sz="1700" b="1" dirty="0">
                          <a:effectLst/>
                        </a:rPr>
                        <a:t> in operation.</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tc>
                  <a:txBody>
                    <a:bodyPr/>
                    <a:lstStyle/>
                    <a:p>
                      <a:pPr algn="l">
                        <a:lnSpc>
                          <a:spcPct val="107000"/>
                        </a:lnSpc>
                        <a:spcAft>
                          <a:spcPts val="0"/>
                        </a:spcAft>
                      </a:pPr>
                      <a:r>
                        <a:rPr lang="en-GB" sz="1700" b="1" dirty="0" err="1">
                          <a:effectLst/>
                        </a:rPr>
                        <a:t>Paravirtualization</a:t>
                      </a:r>
                      <a:r>
                        <a:rPr lang="en-GB" sz="1700" b="1" dirty="0">
                          <a:effectLst/>
                        </a:rPr>
                        <a:t> is </a:t>
                      </a:r>
                      <a:r>
                        <a:rPr lang="en-GB" sz="1700" b="1" dirty="0">
                          <a:solidFill>
                            <a:srgbClr val="0070C0"/>
                          </a:solidFill>
                          <a:effectLst>
                            <a:outerShdw blurRad="38100" dist="38100" dir="2700000" algn="tl">
                              <a:srgbClr val="000000">
                                <a:alpha val="43137"/>
                              </a:srgbClr>
                            </a:outerShdw>
                          </a:effectLst>
                        </a:rPr>
                        <a:t>faster in operation </a:t>
                      </a:r>
                      <a:r>
                        <a:rPr lang="en-GB" sz="1700" b="1" dirty="0">
                          <a:effectLst/>
                        </a:rPr>
                        <a:t>as compared to full virtualization.</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extLst>
                  <a:ext uri="{0D108BD9-81ED-4DB2-BD59-A6C34878D82A}">
                    <a16:rowId xmlns:a16="http://schemas.microsoft.com/office/drawing/2014/main" val="3226176684"/>
                  </a:ext>
                </a:extLst>
              </a:tr>
              <a:tr h="402891">
                <a:tc>
                  <a:txBody>
                    <a:bodyPr/>
                    <a:lstStyle/>
                    <a:p>
                      <a:pPr algn="l">
                        <a:lnSpc>
                          <a:spcPct val="107000"/>
                        </a:lnSpc>
                        <a:spcAft>
                          <a:spcPts val="0"/>
                        </a:spcAft>
                      </a:pPr>
                      <a:r>
                        <a:rPr lang="en-GB" sz="1700" b="1" dirty="0">
                          <a:effectLst/>
                        </a:rPr>
                        <a:t>Full Virtualization is </a:t>
                      </a:r>
                      <a:r>
                        <a:rPr lang="en-GB" sz="1700" b="1" dirty="0">
                          <a:solidFill>
                            <a:srgbClr val="FF0000"/>
                          </a:solidFill>
                          <a:effectLst>
                            <a:outerShdw blurRad="38100" dist="38100" dir="2700000" algn="tl">
                              <a:srgbClr val="000000">
                                <a:alpha val="43137"/>
                              </a:srgbClr>
                            </a:outerShdw>
                          </a:effectLst>
                        </a:rPr>
                        <a:t>more portable and compatible</a:t>
                      </a:r>
                      <a:r>
                        <a:rPr lang="en-GB" sz="1700" b="1" dirty="0">
                          <a:effectLst/>
                        </a:rPr>
                        <a:t>.</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tc>
                  <a:txBody>
                    <a:bodyPr/>
                    <a:lstStyle/>
                    <a:p>
                      <a:pPr algn="l">
                        <a:lnSpc>
                          <a:spcPct val="107000"/>
                        </a:lnSpc>
                        <a:spcAft>
                          <a:spcPts val="0"/>
                        </a:spcAft>
                      </a:pPr>
                      <a:r>
                        <a:rPr lang="en-GB" sz="1700" b="1" dirty="0" err="1">
                          <a:effectLst/>
                        </a:rPr>
                        <a:t>Paravirtualization</a:t>
                      </a:r>
                      <a:r>
                        <a:rPr lang="en-GB" sz="1700" b="1" dirty="0">
                          <a:effectLst/>
                        </a:rPr>
                        <a:t> is </a:t>
                      </a:r>
                      <a:r>
                        <a:rPr lang="en-GB" sz="1700" b="1" dirty="0">
                          <a:solidFill>
                            <a:srgbClr val="0070C0"/>
                          </a:solidFill>
                          <a:effectLst>
                            <a:outerShdw blurRad="38100" dist="38100" dir="2700000" algn="tl">
                              <a:srgbClr val="000000">
                                <a:alpha val="43137"/>
                              </a:srgbClr>
                            </a:outerShdw>
                          </a:effectLst>
                        </a:rPr>
                        <a:t>less portable and compatible</a:t>
                      </a:r>
                      <a:r>
                        <a:rPr lang="en-GB" sz="1700" b="1" dirty="0">
                          <a:effectLst/>
                        </a:rPr>
                        <a:t>.</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extLst>
                  <a:ext uri="{0D108BD9-81ED-4DB2-BD59-A6C34878D82A}">
                    <a16:rowId xmlns:a16="http://schemas.microsoft.com/office/drawing/2014/main" val="274949970"/>
                  </a:ext>
                </a:extLst>
              </a:tr>
            </a:tbl>
          </a:graphicData>
        </a:graphic>
      </p:graphicFrame>
    </p:spTree>
    <p:extLst>
      <p:ext uri="{BB962C8B-B14F-4D97-AF65-F5344CB8AC3E}">
        <p14:creationId xmlns:p14="http://schemas.microsoft.com/office/powerpoint/2010/main" val="1090752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9425354" cy="633046"/>
          </a:xfrm>
        </p:spPr>
        <p:txBody>
          <a:bodyPr>
            <a:noAutofit/>
          </a:bodyPr>
          <a:lstStyle/>
          <a:p>
            <a:r>
              <a:rPr lang="en-US" sz="3200" dirty="0">
                <a:solidFill>
                  <a:schemeClr val="accent1">
                    <a:lumMod val="50000"/>
                  </a:schemeClr>
                </a:solidFill>
              </a:rPr>
              <a:t>II – Virtualization: Reason</a:t>
            </a:r>
            <a:endParaRPr lang="en-GB" sz="3200" dirty="0">
              <a:solidFill>
                <a:schemeClr val="accent1">
                  <a:lumMod val="50000"/>
                </a:schemeClr>
              </a:solidFill>
            </a:endParaRPr>
          </a:p>
        </p:txBody>
      </p:sp>
      <p:sp>
        <p:nvSpPr>
          <p:cNvPr id="3" name="Content Placeholder 2"/>
          <p:cNvSpPr>
            <a:spLocks noGrp="1"/>
          </p:cNvSpPr>
          <p:nvPr>
            <p:ph idx="1"/>
          </p:nvPr>
        </p:nvSpPr>
        <p:spPr>
          <a:xfrm>
            <a:off x="609600" y="1077910"/>
            <a:ext cx="10972800" cy="3917032"/>
          </a:xfrm>
        </p:spPr>
        <p:txBody>
          <a:bodyPr>
            <a:noAutofit/>
          </a:bodyPr>
          <a:lstStyle/>
          <a:p>
            <a:pPr lvl="0" algn="just">
              <a:buFont typeface="Wingdings" panose="05000000000000000000" pitchFamily="2" charset="2"/>
              <a:buChar char="Ø"/>
            </a:pPr>
            <a:r>
              <a:rPr lang="en-GB" sz="2400" dirty="0"/>
              <a:t>Run software that requires an older versions of Windows or non-Windows operating systems.</a:t>
            </a:r>
          </a:p>
          <a:p>
            <a:pPr lvl="0" algn="just">
              <a:buFont typeface="Wingdings" panose="05000000000000000000" pitchFamily="2" charset="2"/>
              <a:buChar char="Ø"/>
            </a:pPr>
            <a:r>
              <a:rPr lang="en-GB" sz="2400" dirty="0"/>
              <a:t>Experiment with other operating systems. </a:t>
            </a:r>
          </a:p>
          <a:p>
            <a:pPr lvl="0" algn="just">
              <a:buFont typeface="Wingdings" panose="05000000000000000000" pitchFamily="2" charset="2"/>
              <a:buChar char="Ø"/>
            </a:pPr>
            <a:r>
              <a:rPr lang="en-GB" sz="2400" dirty="0"/>
              <a:t>Comparatively easier to create and remove different operating systems.</a:t>
            </a:r>
          </a:p>
          <a:p>
            <a:pPr lvl="0" algn="just">
              <a:buFont typeface="Wingdings" panose="05000000000000000000" pitchFamily="2" charset="2"/>
              <a:buChar char="Ø"/>
            </a:pPr>
            <a:r>
              <a:rPr lang="en-GB" sz="2400" dirty="0"/>
              <a:t>Test software on multiple operating systems using multiple virtual machines. </a:t>
            </a:r>
          </a:p>
          <a:p>
            <a:pPr lvl="0" algn="just">
              <a:buFont typeface="Wingdings" panose="05000000000000000000" pitchFamily="2" charset="2"/>
              <a:buChar char="Ø"/>
            </a:pPr>
            <a:r>
              <a:rPr lang="en-GB" sz="2400" dirty="0"/>
              <a:t>Run them all on a single desktop or laptop computer. </a:t>
            </a:r>
          </a:p>
          <a:p>
            <a:pPr lvl="0" algn="just">
              <a:buFont typeface="Wingdings" panose="05000000000000000000" pitchFamily="2" charset="2"/>
              <a:buChar char="Ø"/>
            </a:pPr>
            <a:r>
              <a:rPr lang="en-GB" sz="2400" dirty="0"/>
              <a:t>These virtual machines can be exported and then imported into any other virtual system.</a:t>
            </a:r>
          </a:p>
        </p:txBody>
      </p:sp>
      <p:sp>
        <p:nvSpPr>
          <p:cNvPr id="4" name="TextBox 3"/>
          <p:cNvSpPr txBox="1"/>
          <p:nvPr/>
        </p:nvSpPr>
        <p:spPr>
          <a:xfrm>
            <a:off x="0" y="5439806"/>
            <a:ext cx="5998180" cy="307777"/>
          </a:xfrm>
          <a:prstGeom prst="rect">
            <a:avLst/>
          </a:prstGeom>
          <a:noFill/>
        </p:spPr>
        <p:txBody>
          <a:bodyPr wrap="none" rtlCol="0">
            <a:spAutoFit/>
          </a:bodyPr>
          <a:lstStyle/>
          <a:p>
            <a:r>
              <a:rPr lang="en-GB" sz="1400" dirty="0"/>
              <a:t>* https://docs.microsoft.com/en-us/virtualization/hyper-v-on-windows/about/</a:t>
            </a:r>
          </a:p>
        </p:txBody>
      </p:sp>
    </p:spTree>
    <p:extLst>
      <p:ext uri="{BB962C8B-B14F-4D97-AF65-F5344CB8AC3E}">
        <p14:creationId xmlns:p14="http://schemas.microsoft.com/office/powerpoint/2010/main" val="10199101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264"/>
            <a:ext cx="8832113" cy="680024"/>
          </a:xfrm>
        </p:spPr>
        <p:txBody>
          <a:bodyPr>
            <a:noAutofit/>
          </a:bodyPr>
          <a:lstStyle/>
          <a:p>
            <a:r>
              <a:rPr lang="en-US" sz="3200" dirty="0">
                <a:solidFill>
                  <a:schemeClr val="accent1">
                    <a:lumMod val="50000"/>
                  </a:schemeClr>
                </a:solidFill>
              </a:rPr>
              <a:t>III – Hyper-V: Architecture</a:t>
            </a:r>
            <a:endParaRPr lang="en-GB" sz="3200" dirty="0">
              <a:solidFill>
                <a:schemeClr val="accent1">
                  <a:lumMod val="50000"/>
                </a:schemeClr>
              </a:solidFill>
            </a:endParaRPr>
          </a:p>
        </p:txBody>
      </p:sp>
      <p:sp>
        <p:nvSpPr>
          <p:cNvPr id="3" name="Content Placeholder 2"/>
          <p:cNvSpPr>
            <a:spLocks noGrp="1"/>
          </p:cNvSpPr>
          <p:nvPr>
            <p:ph idx="1"/>
          </p:nvPr>
        </p:nvSpPr>
        <p:spPr>
          <a:xfrm>
            <a:off x="368440" y="1297576"/>
            <a:ext cx="8313271" cy="3917032"/>
          </a:xfrm>
        </p:spPr>
        <p:txBody>
          <a:bodyPr>
            <a:noAutofit/>
          </a:bodyPr>
          <a:lstStyle/>
          <a:p>
            <a:pPr algn="just">
              <a:buFont typeface="Wingdings" panose="05000000000000000000" pitchFamily="2" charset="2"/>
              <a:buChar char="Ø"/>
            </a:pPr>
            <a:r>
              <a:rPr lang="en-GB" sz="2000" dirty="0">
                <a:solidFill>
                  <a:srgbClr val="000000"/>
                </a:solidFill>
              </a:rPr>
              <a:t>Based on a hierarchical format </a:t>
            </a:r>
            <a:endParaRPr lang="en-GB" sz="2000" i="1" dirty="0">
              <a:solidFill>
                <a:srgbClr val="000000"/>
              </a:solidFill>
            </a:endParaRPr>
          </a:p>
          <a:p>
            <a:pPr lvl="1" algn="just">
              <a:buFont typeface="Wingdings" panose="05000000000000000000" pitchFamily="2" charset="2"/>
              <a:buChar char="Ø"/>
            </a:pPr>
            <a:r>
              <a:rPr lang="en-GB" sz="1600" i="1" dirty="0">
                <a:solidFill>
                  <a:srgbClr val="000000"/>
                </a:solidFill>
              </a:rPr>
              <a:t>The first level represents the </a:t>
            </a:r>
            <a:r>
              <a:rPr lang="en-GB" sz="1600" b="1" i="1" dirty="0">
                <a:solidFill>
                  <a:srgbClr val="0070C0"/>
                </a:solidFill>
                <a:effectLst>
                  <a:outerShdw blurRad="38100" dist="38100" dir="2700000" algn="tl">
                    <a:srgbClr val="000000">
                      <a:alpha val="43137"/>
                    </a:srgbClr>
                  </a:outerShdw>
                </a:effectLst>
              </a:rPr>
              <a:t>hypervisor as the main element that constitutes the Hyper-V virtual platform</a:t>
            </a:r>
            <a:r>
              <a:rPr lang="en-GB" sz="1600" i="1" dirty="0">
                <a:solidFill>
                  <a:srgbClr val="000000"/>
                </a:solidFill>
              </a:rPr>
              <a:t>.</a:t>
            </a:r>
          </a:p>
          <a:p>
            <a:pPr lvl="1" algn="just">
              <a:buFont typeface="Wingdings" panose="05000000000000000000" pitchFamily="2" charset="2"/>
              <a:buChar char="Ø"/>
            </a:pPr>
            <a:endParaRPr lang="en-GB" sz="1600" dirty="0">
              <a:solidFill>
                <a:srgbClr val="000000"/>
              </a:solidFill>
            </a:endParaRPr>
          </a:p>
          <a:p>
            <a:pPr lvl="1" algn="just">
              <a:buFont typeface="Wingdings" panose="05000000000000000000" pitchFamily="2" charset="2"/>
              <a:buChar char="Ø"/>
            </a:pPr>
            <a:r>
              <a:rPr lang="en-GB" sz="1600" dirty="0">
                <a:solidFill>
                  <a:srgbClr val="000000"/>
                </a:solidFill>
              </a:rPr>
              <a:t>A hypervisor is accommodated at the root and has direct access to hardware devices. </a:t>
            </a:r>
          </a:p>
          <a:p>
            <a:pPr lvl="1" algn="just">
              <a:buFont typeface="Wingdings" panose="05000000000000000000" pitchFamily="2" charset="2"/>
              <a:buChar char="Ø"/>
            </a:pPr>
            <a:r>
              <a:rPr lang="en-GB" sz="1600" dirty="0">
                <a:solidFill>
                  <a:srgbClr val="000000"/>
                </a:solidFill>
              </a:rPr>
              <a:t>The root component then creates branch OSes that represent isolated executable environments. The branched OS represents a logical unit of isolation that has no access to hardware devices. </a:t>
            </a:r>
          </a:p>
          <a:p>
            <a:pPr lvl="1" algn="just">
              <a:buFont typeface="Wingdings" panose="05000000000000000000" pitchFamily="2" charset="2"/>
              <a:buChar char="Ø"/>
            </a:pPr>
            <a:endParaRPr lang="en-GB" sz="1600" b="1" dirty="0">
              <a:solidFill>
                <a:srgbClr val="000000"/>
              </a:solidFill>
            </a:endParaRPr>
          </a:p>
          <a:p>
            <a:pPr lvl="1" algn="just">
              <a:buFont typeface="Wingdings" panose="05000000000000000000" pitchFamily="2" charset="2"/>
              <a:buChar char="Ø"/>
            </a:pPr>
            <a:r>
              <a:rPr lang="en-GB" sz="1600" b="1" i="1" dirty="0">
                <a:solidFill>
                  <a:srgbClr val="0070C0"/>
                </a:solidFill>
                <a:effectLst>
                  <a:outerShdw blurRad="38100" dist="38100" dir="2700000" algn="tl">
                    <a:srgbClr val="000000">
                      <a:alpha val="43137"/>
                    </a:srgbClr>
                  </a:outerShdw>
                </a:effectLst>
              </a:rPr>
              <a:t>Components such as the virtualization service provider (VSP) and virtualization service consumer (VSC), through </a:t>
            </a:r>
            <a:r>
              <a:rPr lang="en-GB" sz="1600" dirty="0">
                <a:solidFill>
                  <a:srgbClr val="000000"/>
                </a:solidFill>
              </a:rPr>
              <a:t>(logical channels for communication known as) </a:t>
            </a:r>
            <a:r>
              <a:rPr lang="en-GB" sz="1600" b="1" i="1" dirty="0">
                <a:solidFill>
                  <a:srgbClr val="0070C0"/>
                </a:solidFill>
                <a:effectLst>
                  <a:outerShdw blurRad="38100" dist="38100" dir="2700000" algn="tl">
                    <a:srgbClr val="000000">
                      <a:alpha val="43137"/>
                    </a:srgbClr>
                  </a:outerShdw>
                </a:effectLst>
              </a:rPr>
              <a:t>the virtual machine bus (</a:t>
            </a:r>
            <a:r>
              <a:rPr lang="en-GB" sz="1600" b="1" i="1" dirty="0" err="1">
                <a:solidFill>
                  <a:srgbClr val="0070C0"/>
                </a:solidFill>
                <a:effectLst>
                  <a:outerShdw blurRad="38100" dist="38100" dir="2700000" algn="tl">
                    <a:srgbClr val="000000">
                      <a:alpha val="43137"/>
                    </a:srgbClr>
                  </a:outerShdw>
                </a:effectLst>
              </a:rPr>
              <a:t>VMBus</a:t>
            </a:r>
            <a:r>
              <a:rPr lang="en-GB" sz="1600" b="1" i="1" dirty="0">
                <a:solidFill>
                  <a:srgbClr val="0070C0"/>
                </a:solidFill>
                <a:effectLst>
                  <a:outerShdw blurRad="38100" dist="38100" dir="2700000" algn="tl">
                    <a:srgbClr val="000000">
                      <a:alpha val="43137"/>
                    </a:srgbClr>
                  </a:outerShdw>
                </a:effectLst>
              </a:rPr>
              <a:t>), enable communication between the root portion and the branch OSes</a:t>
            </a:r>
          </a:p>
        </p:txBody>
      </p:sp>
      <p:pic>
        <p:nvPicPr>
          <p:cNvPr id="8" name="Picture 7"/>
          <p:cNvPicPr>
            <a:picLocks noChangeAspect="1"/>
          </p:cNvPicPr>
          <p:nvPr/>
        </p:nvPicPr>
        <p:blipFill>
          <a:blip r:embed="rId3"/>
          <a:stretch>
            <a:fillRect/>
          </a:stretch>
        </p:blipFill>
        <p:spPr>
          <a:xfrm>
            <a:off x="8832113" y="825303"/>
            <a:ext cx="3099013" cy="4267358"/>
          </a:xfrm>
          <a:prstGeom prst="rect">
            <a:avLst/>
          </a:prstGeom>
        </p:spPr>
      </p:pic>
    </p:spTree>
    <p:extLst>
      <p:ext uri="{BB962C8B-B14F-4D97-AF65-F5344CB8AC3E}">
        <p14:creationId xmlns:p14="http://schemas.microsoft.com/office/powerpoint/2010/main" val="38958030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67" y="0"/>
            <a:ext cx="9328392" cy="659807"/>
          </a:xfrm>
        </p:spPr>
        <p:txBody>
          <a:bodyPr>
            <a:noAutofit/>
          </a:bodyPr>
          <a:lstStyle/>
          <a:p>
            <a:r>
              <a:rPr lang="en-US" sz="3200" dirty="0">
                <a:solidFill>
                  <a:schemeClr val="accent1">
                    <a:lumMod val="50000"/>
                  </a:schemeClr>
                </a:solidFill>
              </a:rPr>
              <a:t>III – Hyper-V: Windows 10</a:t>
            </a:r>
            <a:endParaRPr lang="en-GB" sz="3200" dirty="0">
              <a:solidFill>
                <a:schemeClr val="accent1">
                  <a:lumMod val="50000"/>
                </a:schemeClr>
              </a:solidFill>
            </a:endParaRPr>
          </a:p>
        </p:txBody>
      </p:sp>
      <p:sp>
        <p:nvSpPr>
          <p:cNvPr id="3" name="Content Placeholder 2"/>
          <p:cNvSpPr>
            <a:spLocks noGrp="1"/>
          </p:cNvSpPr>
          <p:nvPr>
            <p:ph idx="1"/>
          </p:nvPr>
        </p:nvSpPr>
        <p:spPr>
          <a:xfrm>
            <a:off x="609600" y="1148025"/>
            <a:ext cx="10972800" cy="3917032"/>
          </a:xfrm>
        </p:spPr>
        <p:txBody>
          <a:bodyPr>
            <a:noAutofit/>
          </a:bodyPr>
          <a:lstStyle/>
          <a:p>
            <a:pPr algn="just">
              <a:buFont typeface="Wingdings" panose="05000000000000000000" pitchFamily="2" charset="2"/>
              <a:buChar char="Ø"/>
            </a:pPr>
            <a:r>
              <a:rPr lang="en-GB" sz="2400" b="1" dirty="0"/>
              <a:t>Hyper-V provides hardware virtualization. </a:t>
            </a:r>
          </a:p>
          <a:p>
            <a:pPr lvl="1" algn="just">
              <a:buFont typeface="Wingdings" panose="05000000000000000000" pitchFamily="2" charset="2"/>
              <a:buChar char="Ø"/>
            </a:pPr>
            <a:r>
              <a:rPr lang="en-GB" sz="2000" dirty="0"/>
              <a:t>Each virtual machine runs on virtual hardware. </a:t>
            </a:r>
          </a:p>
          <a:p>
            <a:pPr lvl="1" algn="just">
              <a:buFont typeface="Wingdings" panose="05000000000000000000" pitchFamily="2" charset="2"/>
              <a:buChar char="Ø"/>
            </a:pPr>
            <a:r>
              <a:rPr lang="en-GB" sz="2000" dirty="0"/>
              <a:t>Hyper-V lets you create virtual hard drives, virtual switches, and a number of other virtual devices all of which can be added to virtual machines.</a:t>
            </a:r>
          </a:p>
          <a:p>
            <a:pPr algn="just">
              <a:buFont typeface="Wingdings" panose="05000000000000000000" pitchFamily="2" charset="2"/>
              <a:buChar char="Ø"/>
            </a:pPr>
            <a:endParaRPr lang="en-GB" sz="2400" b="1" dirty="0"/>
          </a:p>
          <a:p>
            <a:pPr algn="just">
              <a:buFont typeface="Wingdings" panose="05000000000000000000" pitchFamily="2" charset="2"/>
              <a:buChar char="Ø"/>
            </a:pPr>
            <a:r>
              <a:rPr lang="en-GB" sz="2400" b="1" dirty="0"/>
              <a:t>Application of Hyper-V scenario</a:t>
            </a:r>
          </a:p>
          <a:p>
            <a:pPr lvl="1" algn="just">
              <a:buFont typeface="Wingdings" panose="05000000000000000000" pitchFamily="2" charset="2"/>
              <a:buChar char="Ø"/>
            </a:pPr>
            <a:r>
              <a:rPr lang="en-GB" sz="2000" i="1" dirty="0"/>
              <a:t>To run multiple operating systems. </a:t>
            </a:r>
          </a:p>
          <a:p>
            <a:pPr lvl="1" algn="just">
              <a:buFont typeface="Wingdings" panose="05000000000000000000" pitchFamily="2" charset="2"/>
              <a:buChar char="Ø"/>
            </a:pPr>
            <a:r>
              <a:rPr lang="en-GB" sz="2000" i="1" dirty="0"/>
              <a:t>Hyper-V lets you run multiple operating systems as virtual machines on Windows</a:t>
            </a:r>
          </a:p>
          <a:p>
            <a:pPr algn="just">
              <a:buFont typeface="Wingdings" panose="05000000000000000000" pitchFamily="2" charset="2"/>
              <a:buChar char="Ø"/>
            </a:pPr>
            <a:endParaRPr lang="en-GB" sz="2400" dirty="0"/>
          </a:p>
          <a:p>
            <a:pPr algn="just">
              <a:buFont typeface="Wingdings" panose="05000000000000000000" pitchFamily="2" charset="2"/>
              <a:buChar char="Ø"/>
            </a:pPr>
            <a:endParaRPr lang="en-GB" sz="2400" dirty="0"/>
          </a:p>
          <a:p>
            <a:pPr algn="just">
              <a:buFont typeface="Wingdings" panose="05000000000000000000" pitchFamily="2" charset="2"/>
              <a:buChar char="Ø"/>
            </a:pPr>
            <a:endParaRPr lang="en-GB" sz="2400" b="1" dirty="0"/>
          </a:p>
        </p:txBody>
      </p:sp>
    </p:spTree>
    <p:extLst>
      <p:ext uri="{BB962C8B-B14F-4D97-AF65-F5344CB8AC3E}">
        <p14:creationId xmlns:p14="http://schemas.microsoft.com/office/powerpoint/2010/main" val="6900209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1819"/>
            <a:ext cx="10239270" cy="715155"/>
          </a:xfrm>
        </p:spPr>
        <p:txBody>
          <a:bodyPr>
            <a:noAutofit/>
          </a:bodyPr>
          <a:lstStyle/>
          <a:p>
            <a:r>
              <a:rPr lang="en-US" sz="3200" dirty="0">
                <a:solidFill>
                  <a:schemeClr val="accent1">
                    <a:lumMod val="50000"/>
                  </a:schemeClr>
                </a:solidFill>
              </a:rPr>
              <a:t>III – Hyper-V: Windows 10</a:t>
            </a:r>
            <a:endParaRPr lang="en-GB" sz="3200" dirty="0">
              <a:solidFill>
                <a:schemeClr val="accent1">
                  <a:lumMod val="50000"/>
                </a:schemeClr>
              </a:solidFill>
            </a:endParaRPr>
          </a:p>
        </p:txBody>
      </p:sp>
      <p:sp>
        <p:nvSpPr>
          <p:cNvPr id="3" name="Content Placeholder 2"/>
          <p:cNvSpPr>
            <a:spLocks noGrp="1"/>
          </p:cNvSpPr>
          <p:nvPr>
            <p:ph idx="1"/>
          </p:nvPr>
        </p:nvSpPr>
        <p:spPr>
          <a:xfrm>
            <a:off x="679939" y="1041412"/>
            <a:ext cx="10972800" cy="3917032"/>
          </a:xfrm>
        </p:spPr>
        <p:txBody>
          <a:bodyPr>
            <a:noAutofit/>
          </a:bodyPr>
          <a:lstStyle/>
          <a:p>
            <a:pPr algn="just">
              <a:buFont typeface="Wingdings" panose="05000000000000000000" pitchFamily="2" charset="2"/>
              <a:buChar char="Ø"/>
            </a:pPr>
            <a:r>
              <a:rPr lang="en-GB" sz="2000" b="1" dirty="0"/>
              <a:t>System requirements</a:t>
            </a:r>
            <a:endParaRPr lang="en-GB" sz="2000" dirty="0"/>
          </a:p>
          <a:p>
            <a:pPr lvl="1" algn="just">
              <a:buFont typeface="Wingdings" panose="05000000000000000000" pitchFamily="2" charset="2"/>
              <a:buChar char="Ø"/>
            </a:pPr>
            <a:r>
              <a:rPr lang="en-GB" sz="1600" dirty="0"/>
              <a:t>Hyper-V is available on 64-bit versions of Windows 10 Pro, Enterprise, and Education. </a:t>
            </a:r>
          </a:p>
          <a:p>
            <a:pPr lvl="1" algn="just">
              <a:buFont typeface="Wingdings" panose="05000000000000000000" pitchFamily="2" charset="2"/>
              <a:buChar char="Ø"/>
            </a:pPr>
            <a:r>
              <a:rPr lang="en-GB" sz="1600" dirty="0"/>
              <a:t>It is not available on the Home edition.</a:t>
            </a:r>
          </a:p>
          <a:p>
            <a:pPr lvl="1" algn="just">
              <a:buFont typeface="Wingdings" panose="05000000000000000000" pitchFamily="2" charset="2"/>
              <a:buChar char="Ø"/>
            </a:pPr>
            <a:endParaRPr lang="en-GB" sz="1600" dirty="0"/>
          </a:p>
          <a:p>
            <a:pPr algn="just">
              <a:buFont typeface="Wingdings" panose="05000000000000000000" pitchFamily="2" charset="2"/>
              <a:buChar char="Ø"/>
            </a:pPr>
            <a:r>
              <a:rPr lang="en-GB" sz="2000" b="1" dirty="0"/>
              <a:t>Most computers run Hyper-V, however each virtual machine runs a completely separate operating system. </a:t>
            </a:r>
          </a:p>
          <a:p>
            <a:pPr lvl="1" algn="just">
              <a:buFont typeface="Wingdings" panose="05000000000000000000" pitchFamily="2" charset="2"/>
              <a:buChar char="Ø"/>
            </a:pPr>
            <a:r>
              <a:rPr lang="en-GB" sz="1600" dirty="0"/>
              <a:t>Generally run one or more virtual machines on a computer with 4GB of RAM, though more resources are required for additional virtual machines or to install and run resource intense software like games, video editing, or engineering design software.</a:t>
            </a:r>
          </a:p>
          <a:p>
            <a:pPr algn="just">
              <a:buFont typeface="Wingdings" panose="05000000000000000000" pitchFamily="2" charset="2"/>
              <a:buChar char="Ø"/>
            </a:pPr>
            <a:endParaRPr lang="en-GB" sz="2000" b="1" dirty="0"/>
          </a:p>
          <a:p>
            <a:pPr algn="just">
              <a:buFont typeface="Wingdings" panose="05000000000000000000" pitchFamily="2" charset="2"/>
              <a:buChar char="Ø"/>
            </a:pPr>
            <a:r>
              <a:rPr lang="en-GB" sz="2000" b="1" dirty="0"/>
              <a:t>Hyper-V on Windows supports many different operating systems in a virtual machine including various releases of Linux, FreeBSD, and Windows. </a:t>
            </a:r>
            <a:r>
              <a:rPr lang="en-GB" sz="2000" i="1" dirty="0"/>
              <a:t>However, a valid license for any operating systems is required to be used in the VMs.</a:t>
            </a:r>
            <a:endParaRPr lang="en-GB" sz="1600" dirty="0"/>
          </a:p>
          <a:p>
            <a:pPr algn="just">
              <a:buFont typeface="Wingdings" panose="05000000000000000000" pitchFamily="2" charset="2"/>
              <a:buChar char="Ø"/>
            </a:pPr>
            <a:endParaRPr lang="en-GB" sz="2000" dirty="0">
              <a:hlinkClick r:id="rId2"/>
            </a:endParaRPr>
          </a:p>
        </p:txBody>
      </p:sp>
      <p:sp>
        <p:nvSpPr>
          <p:cNvPr id="4" name="TextBox 3"/>
          <p:cNvSpPr txBox="1"/>
          <p:nvPr/>
        </p:nvSpPr>
        <p:spPr>
          <a:xfrm>
            <a:off x="8066252" y="5357111"/>
            <a:ext cx="4064511" cy="307777"/>
          </a:xfrm>
          <a:prstGeom prst="rect">
            <a:avLst/>
          </a:prstGeom>
          <a:noFill/>
        </p:spPr>
        <p:txBody>
          <a:bodyPr wrap="none" rtlCol="0">
            <a:spAutoFit/>
          </a:bodyPr>
          <a:lstStyle/>
          <a:p>
            <a:r>
              <a:rPr lang="en-GB" sz="1400" dirty="0">
                <a:hlinkClick r:id="rId2"/>
              </a:rPr>
              <a:t>Find out more details on Hyper-V requirements here</a:t>
            </a:r>
            <a:endParaRPr lang="en-GB" sz="1400" dirty="0"/>
          </a:p>
        </p:txBody>
      </p:sp>
    </p:spTree>
    <p:extLst>
      <p:ext uri="{BB962C8B-B14F-4D97-AF65-F5344CB8AC3E}">
        <p14:creationId xmlns:p14="http://schemas.microsoft.com/office/powerpoint/2010/main" val="17652786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353702" cy="328211"/>
          </a:xfrm>
        </p:spPr>
        <p:txBody>
          <a:bodyPr>
            <a:noAutofit/>
          </a:bodyPr>
          <a:lstStyle/>
          <a:p>
            <a:r>
              <a:rPr lang="en-US" sz="3200" dirty="0">
                <a:solidFill>
                  <a:schemeClr val="accent1">
                    <a:lumMod val="50000"/>
                  </a:schemeClr>
                </a:solidFill>
              </a:rPr>
              <a:t>Try this Activity!!! – Activity 1</a:t>
            </a:r>
            <a:endParaRPr lang="en-GB" sz="3200" dirty="0">
              <a:solidFill>
                <a:schemeClr val="accent1">
                  <a:lumMod val="50000"/>
                </a:schemeClr>
              </a:solidFill>
            </a:endParaRPr>
          </a:p>
        </p:txBody>
      </p:sp>
      <p:sp>
        <p:nvSpPr>
          <p:cNvPr id="3" name="Content Placeholder 2"/>
          <p:cNvSpPr>
            <a:spLocks noGrp="1"/>
          </p:cNvSpPr>
          <p:nvPr>
            <p:ph idx="1"/>
          </p:nvPr>
        </p:nvSpPr>
        <p:spPr>
          <a:xfrm>
            <a:off x="609600" y="937207"/>
            <a:ext cx="10972800" cy="3917032"/>
          </a:xfrm>
        </p:spPr>
        <p:txBody>
          <a:bodyPr>
            <a:noAutofit/>
          </a:bodyPr>
          <a:lstStyle/>
          <a:p>
            <a:pPr algn="just">
              <a:buFont typeface="Wingdings" panose="05000000000000000000" pitchFamily="2" charset="2"/>
              <a:buChar char="Ø"/>
            </a:pPr>
            <a:r>
              <a:rPr lang="en-GB" sz="2000" b="1" dirty="0"/>
              <a:t>Install Hyper-V on Windows 10</a:t>
            </a:r>
          </a:p>
          <a:p>
            <a:pPr algn="just">
              <a:buFont typeface="Wingdings" panose="05000000000000000000" pitchFamily="2" charset="2"/>
              <a:buChar char="Ø"/>
            </a:pPr>
            <a:endParaRPr lang="en-GB" sz="2000" b="1" dirty="0"/>
          </a:p>
          <a:p>
            <a:pPr algn="just">
              <a:buFont typeface="Wingdings" panose="05000000000000000000" pitchFamily="2" charset="2"/>
              <a:buChar char="§"/>
            </a:pPr>
            <a:r>
              <a:rPr lang="en-GB" sz="2000" dirty="0"/>
              <a:t>Reference:</a:t>
            </a:r>
          </a:p>
          <a:p>
            <a:pPr algn="just">
              <a:buFont typeface="Wingdings" panose="05000000000000000000" pitchFamily="2" charset="2"/>
              <a:buChar char="§"/>
            </a:pPr>
            <a:r>
              <a:rPr lang="en-GB" sz="2000" dirty="0">
                <a:hlinkClick r:id="rId3"/>
              </a:rPr>
              <a:t>https://docs.microsoft.com/en-us/virtualization/hyper-v-on-windows/quick-start/enable-hyper-v</a:t>
            </a:r>
            <a:endParaRPr lang="en-GB" sz="2000" dirty="0"/>
          </a:p>
          <a:p>
            <a:pPr algn="just">
              <a:buFont typeface="Wingdings" panose="05000000000000000000" pitchFamily="2" charset="2"/>
              <a:buChar char="§"/>
            </a:pPr>
            <a:endParaRPr lang="en-GB" sz="2000" dirty="0"/>
          </a:p>
          <a:p>
            <a:pPr algn="just">
              <a:buFont typeface="Wingdings" panose="05000000000000000000" pitchFamily="2" charset="2"/>
              <a:buChar char="Ø"/>
            </a:pPr>
            <a:r>
              <a:rPr lang="en-GB" sz="2000" b="1" dirty="0"/>
              <a:t>Create a Virtual Machine with Hyper-V</a:t>
            </a:r>
          </a:p>
          <a:p>
            <a:pPr algn="just">
              <a:buFont typeface="Wingdings" panose="05000000000000000000" pitchFamily="2" charset="2"/>
              <a:buChar char="Ø"/>
            </a:pPr>
            <a:endParaRPr lang="en-GB" sz="2000" b="1" dirty="0"/>
          </a:p>
          <a:p>
            <a:pPr algn="just">
              <a:buFont typeface="Wingdings" panose="05000000000000000000" pitchFamily="2" charset="2"/>
              <a:buChar char="§"/>
            </a:pPr>
            <a:r>
              <a:rPr lang="en-GB" sz="2000" dirty="0"/>
              <a:t>Reference:</a:t>
            </a:r>
          </a:p>
          <a:p>
            <a:pPr algn="just">
              <a:buFont typeface="Wingdings" panose="05000000000000000000" pitchFamily="2" charset="2"/>
              <a:buChar char="§"/>
            </a:pPr>
            <a:r>
              <a:rPr lang="en-GB" sz="2000" dirty="0">
                <a:hlinkClick r:id="rId4"/>
              </a:rPr>
              <a:t>https://docs.microsoft.com/en-us/virtualization/hyper-v-on-windows/quick-start/quick-create-virtual-machine</a:t>
            </a:r>
            <a:endParaRPr lang="en-GB" sz="2000" dirty="0"/>
          </a:p>
          <a:p>
            <a:pPr algn="just">
              <a:buFont typeface="Wingdings" panose="05000000000000000000" pitchFamily="2" charset="2"/>
              <a:buChar char="§"/>
            </a:pPr>
            <a:endParaRPr lang="en-GB" sz="2000" dirty="0"/>
          </a:p>
          <a:p>
            <a:pPr algn="just">
              <a:buFont typeface="Wingdings" panose="05000000000000000000" pitchFamily="2" charset="2"/>
              <a:buChar char="§"/>
            </a:pPr>
            <a:endParaRPr lang="en-GB" sz="2000" dirty="0"/>
          </a:p>
        </p:txBody>
      </p:sp>
    </p:spTree>
    <p:extLst>
      <p:ext uri="{BB962C8B-B14F-4D97-AF65-F5344CB8AC3E}">
        <p14:creationId xmlns:p14="http://schemas.microsoft.com/office/powerpoint/2010/main" val="34303680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836023" cy="599517"/>
          </a:xfrm>
        </p:spPr>
        <p:txBody>
          <a:bodyPr>
            <a:noAutofit/>
          </a:bodyPr>
          <a:lstStyle/>
          <a:p>
            <a:r>
              <a:rPr lang="en-US" sz="3200" dirty="0">
                <a:solidFill>
                  <a:schemeClr val="accent1">
                    <a:lumMod val="50000"/>
                  </a:schemeClr>
                </a:solidFill>
              </a:rPr>
              <a:t>III – Hyper-V: Windows Client &amp; Server</a:t>
            </a:r>
            <a:endParaRPr lang="en-GB" sz="3200" dirty="0">
              <a:solidFill>
                <a:schemeClr val="accent1">
                  <a:lumMod val="50000"/>
                </a:schemeClr>
              </a:solidFill>
            </a:endParaRPr>
          </a:p>
        </p:txBody>
      </p:sp>
      <p:sp>
        <p:nvSpPr>
          <p:cNvPr id="3" name="Content Placeholder 2"/>
          <p:cNvSpPr>
            <a:spLocks noGrp="1"/>
          </p:cNvSpPr>
          <p:nvPr>
            <p:ph idx="1"/>
          </p:nvPr>
        </p:nvSpPr>
        <p:spPr>
          <a:xfrm>
            <a:off x="468923" y="892087"/>
            <a:ext cx="10972800" cy="3917032"/>
          </a:xfrm>
        </p:spPr>
        <p:txBody>
          <a:bodyPr>
            <a:noAutofit/>
          </a:bodyPr>
          <a:lstStyle/>
          <a:p>
            <a:pPr algn="just">
              <a:buFont typeface="Wingdings" panose="05000000000000000000" pitchFamily="2" charset="2"/>
              <a:buChar char="Ø"/>
            </a:pPr>
            <a:r>
              <a:rPr lang="en-GB" sz="1800" b="1" dirty="0"/>
              <a:t>Hyper-V features only available on Windows Server:</a:t>
            </a:r>
          </a:p>
          <a:p>
            <a:pPr lvl="1" algn="just">
              <a:buFont typeface="Wingdings" panose="05000000000000000000" pitchFamily="2" charset="2"/>
              <a:buChar char="Ø"/>
            </a:pPr>
            <a:r>
              <a:rPr lang="en-GB" sz="1600" dirty="0"/>
              <a:t>Live migration of virtual machines from one host to another</a:t>
            </a:r>
          </a:p>
          <a:p>
            <a:pPr lvl="1" algn="just">
              <a:buFont typeface="Wingdings" panose="05000000000000000000" pitchFamily="2" charset="2"/>
              <a:buChar char="Ø"/>
            </a:pPr>
            <a:r>
              <a:rPr lang="en-GB" sz="1600" dirty="0"/>
              <a:t>Hyper-V Replica</a:t>
            </a:r>
          </a:p>
          <a:p>
            <a:pPr lvl="1" algn="just">
              <a:buFont typeface="Wingdings" panose="05000000000000000000" pitchFamily="2" charset="2"/>
              <a:buChar char="Ø"/>
            </a:pPr>
            <a:r>
              <a:rPr lang="en-GB" sz="1600" dirty="0"/>
              <a:t>Virtual </a:t>
            </a:r>
            <a:r>
              <a:rPr lang="en-GB" sz="1600" dirty="0" err="1"/>
              <a:t>Fiber</a:t>
            </a:r>
            <a:r>
              <a:rPr lang="en-GB" sz="1600" dirty="0"/>
              <a:t> Channel</a:t>
            </a:r>
          </a:p>
          <a:p>
            <a:pPr lvl="1" algn="just">
              <a:buFont typeface="Wingdings" panose="05000000000000000000" pitchFamily="2" charset="2"/>
              <a:buChar char="Ø"/>
            </a:pPr>
            <a:r>
              <a:rPr lang="en-GB" sz="1600" dirty="0"/>
              <a:t>SR-IOV networking</a:t>
            </a:r>
          </a:p>
          <a:p>
            <a:pPr lvl="1" algn="just">
              <a:buFont typeface="Wingdings" panose="05000000000000000000" pitchFamily="2" charset="2"/>
              <a:buChar char="Ø"/>
            </a:pPr>
            <a:r>
              <a:rPr lang="en-GB" sz="1600" dirty="0"/>
              <a:t>Shared .VHDX</a:t>
            </a:r>
          </a:p>
          <a:p>
            <a:pPr algn="just">
              <a:buFont typeface="Wingdings" panose="05000000000000000000" pitchFamily="2" charset="2"/>
              <a:buChar char="Ø"/>
            </a:pPr>
            <a:r>
              <a:rPr lang="en-GB" sz="1800" b="1" dirty="0"/>
              <a:t>Hyper-V features only available on Windows 10:</a:t>
            </a:r>
          </a:p>
          <a:p>
            <a:pPr lvl="1" algn="just">
              <a:buFont typeface="Wingdings" panose="05000000000000000000" pitchFamily="2" charset="2"/>
              <a:buChar char="Ø"/>
            </a:pPr>
            <a:r>
              <a:rPr lang="en-GB" sz="1600" dirty="0"/>
              <a:t>Quick Create and the VM Gallery</a:t>
            </a:r>
          </a:p>
          <a:p>
            <a:pPr lvl="1" algn="just">
              <a:buFont typeface="Wingdings" panose="05000000000000000000" pitchFamily="2" charset="2"/>
              <a:buChar char="Ø"/>
            </a:pPr>
            <a:r>
              <a:rPr lang="en-GB" sz="1600" dirty="0"/>
              <a:t>Default network (NAT switch)</a:t>
            </a:r>
          </a:p>
          <a:p>
            <a:pPr algn="just">
              <a:buFont typeface="Wingdings" panose="05000000000000000000" pitchFamily="2" charset="2"/>
              <a:buChar char="Ø"/>
            </a:pPr>
            <a:r>
              <a:rPr lang="en-GB" sz="1800" b="1" dirty="0"/>
              <a:t>The memory management </a:t>
            </a:r>
            <a:r>
              <a:rPr lang="en-GB" sz="1800" dirty="0"/>
              <a:t>model is different on both. </a:t>
            </a:r>
          </a:p>
          <a:p>
            <a:pPr lvl="1" algn="just">
              <a:buFont typeface="Wingdings" panose="05000000000000000000" pitchFamily="2" charset="2"/>
              <a:buChar char="Ø"/>
            </a:pPr>
            <a:r>
              <a:rPr lang="en-GB" sz="1600" dirty="0"/>
              <a:t>On a server, Hyper-V memory is managed with the assumption that only the virtual machines are running on the server. </a:t>
            </a:r>
          </a:p>
          <a:p>
            <a:pPr lvl="1" algn="just">
              <a:buFont typeface="Wingdings" panose="05000000000000000000" pitchFamily="2" charset="2"/>
              <a:buChar char="Ø"/>
            </a:pPr>
            <a:r>
              <a:rPr lang="en-GB" sz="1600" dirty="0"/>
              <a:t>On Windows, memory is managed with the expectation that most client machines are running software on host in addition to running virtual machines.</a:t>
            </a:r>
          </a:p>
          <a:p>
            <a:pPr algn="just">
              <a:buFont typeface="Wingdings" panose="05000000000000000000" pitchFamily="2" charset="2"/>
              <a:buChar char="Ø"/>
            </a:pPr>
            <a:r>
              <a:rPr lang="en-GB" sz="1800" dirty="0"/>
              <a:t>To place a Hyper-V in a Server, it should support virtualization.</a:t>
            </a:r>
          </a:p>
          <a:p>
            <a:pPr lvl="1" algn="just">
              <a:buFont typeface="Wingdings" panose="05000000000000000000" pitchFamily="2" charset="2"/>
              <a:buChar char="Ø"/>
            </a:pPr>
            <a:r>
              <a:rPr lang="en-GB" sz="1600" dirty="0"/>
              <a:t>To support virtualization, it must be based on an Intel or AMD processor with Intel Virtualization Technology (VT) or AMD Virtualization enabled.</a:t>
            </a:r>
          </a:p>
          <a:p>
            <a:pPr lvl="1" algn="just">
              <a:buFont typeface="Wingdings" panose="05000000000000000000" pitchFamily="2" charset="2"/>
              <a:buChar char="Ø"/>
            </a:pPr>
            <a:endParaRPr lang="en-GB" sz="1800" dirty="0"/>
          </a:p>
          <a:p>
            <a:pPr algn="just">
              <a:buFont typeface="Wingdings" panose="05000000000000000000" pitchFamily="2" charset="2"/>
              <a:buChar char="Ø"/>
            </a:pPr>
            <a:endParaRPr lang="en-GB" sz="1800" b="1" dirty="0"/>
          </a:p>
        </p:txBody>
      </p:sp>
    </p:spTree>
    <p:extLst>
      <p:ext uri="{BB962C8B-B14F-4D97-AF65-F5344CB8AC3E}">
        <p14:creationId xmlns:p14="http://schemas.microsoft.com/office/powerpoint/2010/main" val="22962499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006845" cy="478937"/>
          </a:xfrm>
        </p:spPr>
        <p:txBody>
          <a:bodyPr>
            <a:noAutofit/>
          </a:bodyPr>
          <a:lstStyle/>
          <a:p>
            <a:r>
              <a:rPr lang="en-US" sz="3200" dirty="0">
                <a:solidFill>
                  <a:schemeClr val="accent1">
                    <a:lumMod val="50000"/>
                  </a:schemeClr>
                </a:solidFill>
              </a:rPr>
              <a:t>III – Hyper-V: Limitations</a:t>
            </a:r>
            <a:endParaRPr lang="en-GB" sz="3200" dirty="0">
              <a:solidFill>
                <a:schemeClr val="accent1">
                  <a:lumMod val="50000"/>
                </a:schemeClr>
              </a:solidFill>
            </a:endParaRPr>
          </a:p>
        </p:txBody>
      </p:sp>
      <p:sp>
        <p:nvSpPr>
          <p:cNvPr id="3" name="Content Placeholder 2"/>
          <p:cNvSpPr>
            <a:spLocks noGrp="1"/>
          </p:cNvSpPr>
          <p:nvPr>
            <p:ph idx="1"/>
          </p:nvPr>
        </p:nvSpPr>
        <p:spPr>
          <a:xfrm>
            <a:off x="428730" y="927158"/>
            <a:ext cx="10972800" cy="3917032"/>
          </a:xfrm>
        </p:spPr>
        <p:txBody>
          <a:bodyPr>
            <a:noAutofit/>
          </a:bodyPr>
          <a:lstStyle/>
          <a:p>
            <a:pPr algn="just">
              <a:buFont typeface="Wingdings" panose="05000000000000000000" pitchFamily="2" charset="2"/>
              <a:buChar char="Ø"/>
            </a:pPr>
            <a:r>
              <a:rPr lang="en-GB" sz="2000" b="1" dirty="0"/>
              <a:t>Programs that depend on specific hardware will not work well in a virtual machine</a:t>
            </a:r>
            <a:r>
              <a:rPr lang="en-GB" sz="2000" dirty="0"/>
              <a:t> </a:t>
            </a:r>
          </a:p>
          <a:p>
            <a:pPr lvl="1" algn="just">
              <a:buFont typeface="Wingdings" panose="05000000000000000000" pitchFamily="2" charset="2"/>
              <a:buChar char="Ø"/>
            </a:pPr>
            <a:r>
              <a:rPr lang="en-GB" sz="2000" dirty="0"/>
              <a:t>For example, games or applications that require processing with GPUs might not work well. </a:t>
            </a:r>
          </a:p>
          <a:p>
            <a:pPr lvl="1" algn="just">
              <a:buFont typeface="Wingdings" panose="05000000000000000000" pitchFamily="2" charset="2"/>
              <a:buChar char="Ø"/>
            </a:pPr>
            <a:endParaRPr lang="en-GB" sz="2000" dirty="0"/>
          </a:p>
          <a:p>
            <a:pPr lvl="1" algn="just">
              <a:buFont typeface="Wingdings" panose="05000000000000000000" pitchFamily="2" charset="2"/>
              <a:buChar char="Ø"/>
            </a:pPr>
            <a:r>
              <a:rPr lang="en-GB" sz="2000" dirty="0"/>
              <a:t>Applications relying on sub-10ms timers such as live music mixing applications or high precision times could have issues running in a virtual machine.</a:t>
            </a:r>
          </a:p>
          <a:p>
            <a:pPr lvl="1" algn="just">
              <a:buFont typeface="Wingdings" panose="05000000000000000000" pitchFamily="2" charset="2"/>
              <a:buChar char="Ø"/>
            </a:pPr>
            <a:endParaRPr lang="en-GB" sz="2000" dirty="0"/>
          </a:p>
          <a:p>
            <a:pPr lvl="1" algn="just">
              <a:buFont typeface="Wingdings" panose="05000000000000000000" pitchFamily="2" charset="2"/>
              <a:buChar char="Ø"/>
            </a:pPr>
            <a:r>
              <a:rPr lang="en-GB" sz="2000" dirty="0"/>
              <a:t>if Hyper-V is enabled in high-precision applications, which are latency-sensitive there may be issues running in the host. </a:t>
            </a:r>
          </a:p>
          <a:p>
            <a:pPr algn="just">
              <a:buFont typeface="Wingdings" panose="05000000000000000000" pitchFamily="2" charset="2"/>
              <a:buChar char="Ø"/>
            </a:pPr>
            <a:endParaRPr lang="en-GB" sz="2000" b="1" dirty="0">
              <a:solidFill>
                <a:srgbClr val="C00000"/>
              </a:solidFill>
              <a:effectLst>
                <a:outerShdw blurRad="38100" dist="38100" dir="2700000" algn="tl">
                  <a:srgbClr val="000000">
                    <a:alpha val="43137"/>
                  </a:srgbClr>
                </a:outerShdw>
              </a:effectLst>
            </a:endParaRPr>
          </a:p>
          <a:p>
            <a:pPr algn="just">
              <a:buFont typeface="Wingdings" panose="05000000000000000000" pitchFamily="2" charset="2"/>
              <a:buChar char="Ø"/>
            </a:pPr>
            <a:r>
              <a:rPr lang="en-GB" sz="2000" b="1" dirty="0">
                <a:solidFill>
                  <a:srgbClr val="C00000"/>
                </a:solidFill>
                <a:effectLst>
                  <a:outerShdw blurRad="38100" dist="38100" dir="2700000" algn="tl">
                    <a:srgbClr val="000000">
                      <a:alpha val="43137"/>
                    </a:srgbClr>
                  </a:outerShdw>
                </a:effectLst>
              </a:rPr>
              <a:t>Why?</a:t>
            </a:r>
          </a:p>
          <a:p>
            <a:pPr algn="just">
              <a:buFont typeface="Wingdings" panose="05000000000000000000" pitchFamily="2" charset="2"/>
              <a:buChar char="Ø"/>
            </a:pPr>
            <a:endParaRPr lang="en-GB" sz="2000" b="1" dirty="0"/>
          </a:p>
        </p:txBody>
      </p:sp>
    </p:spTree>
    <p:extLst>
      <p:ext uri="{BB962C8B-B14F-4D97-AF65-F5344CB8AC3E}">
        <p14:creationId xmlns:p14="http://schemas.microsoft.com/office/powerpoint/2010/main" val="41435866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002010" cy="448791"/>
          </a:xfrm>
        </p:spPr>
        <p:txBody>
          <a:bodyPr>
            <a:noAutofit/>
          </a:bodyPr>
          <a:lstStyle/>
          <a:p>
            <a:r>
              <a:rPr lang="en-US" sz="3200" dirty="0">
                <a:solidFill>
                  <a:schemeClr val="accent1">
                    <a:lumMod val="50000"/>
                  </a:schemeClr>
                </a:solidFill>
              </a:rPr>
              <a:t>IV – Nested Virtualization</a:t>
            </a:r>
            <a:endParaRPr lang="en-GB" sz="3200" dirty="0">
              <a:solidFill>
                <a:schemeClr val="accent1">
                  <a:lumMod val="50000"/>
                </a:schemeClr>
              </a:solidFill>
            </a:endParaRPr>
          </a:p>
        </p:txBody>
      </p:sp>
      <p:sp>
        <p:nvSpPr>
          <p:cNvPr id="3" name="Content Placeholder 2"/>
          <p:cNvSpPr>
            <a:spLocks noGrp="1"/>
          </p:cNvSpPr>
          <p:nvPr>
            <p:ph idx="1"/>
          </p:nvPr>
        </p:nvSpPr>
        <p:spPr>
          <a:xfrm>
            <a:off x="509117" y="876917"/>
            <a:ext cx="10972800" cy="2552083"/>
          </a:xfrm>
        </p:spPr>
        <p:txBody>
          <a:bodyPr>
            <a:noAutofit/>
          </a:bodyPr>
          <a:lstStyle/>
          <a:p>
            <a:pPr algn="just">
              <a:buFont typeface="Wingdings" panose="05000000000000000000" pitchFamily="2" charset="2"/>
              <a:buChar char="Ø"/>
            </a:pPr>
            <a:r>
              <a:rPr lang="en-GB" sz="1800" dirty="0"/>
              <a:t>A Virtual Machine that runs inside another Virtual Machine. </a:t>
            </a:r>
          </a:p>
          <a:p>
            <a:pPr algn="just">
              <a:buFont typeface="Wingdings" panose="05000000000000000000" pitchFamily="2" charset="2"/>
              <a:buChar char="Ø"/>
            </a:pPr>
            <a:r>
              <a:rPr lang="en-GB" sz="1800" dirty="0"/>
              <a:t>It is possible!!!</a:t>
            </a:r>
          </a:p>
          <a:p>
            <a:pPr algn="just">
              <a:buFont typeface="Wingdings" panose="05000000000000000000" pitchFamily="2" charset="2"/>
              <a:buChar char="Ø"/>
            </a:pPr>
            <a:r>
              <a:rPr lang="en-GB" sz="1800" dirty="0"/>
              <a:t>It is the ability of the server's hardware to run the Hyper-V inside a VM, which itself runs on a Hyper-V too. </a:t>
            </a:r>
          </a:p>
          <a:p>
            <a:pPr algn="just">
              <a:buFont typeface="Wingdings" panose="05000000000000000000" pitchFamily="2" charset="2"/>
              <a:buChar char="Ø"/>
            </a:pPr>
            <a:r>
              <a:rPr lang="en-GB" sz="1800" dirty="0"/>
              <a:t>The concept of a VM inside a VM allows us to effectively nest one Hyper-V within another. </a:t>
            </a:r>
          </a:p>
          <a:p>
            <a:pPr marL="0" indent="0" algn="just">
              <a:buNone/>
            </a:pPr>
            <a:endParaRPr lang="en-GB" sz="1800" dirty="0"/>
          </a:p>
        </p:txBody>
      </p:sp>
      <p:sp>
        <p:nvSpPr>
          <p:cNvPr id="5" name="TextBox 4">
            <a:extLst>
              <a:ext uri="{FF2B5EF4-FFF2-40B4-BE49-F238E27FC236}">
                <a16:creationId xmlns:a16="http://schemas.microsoft.com/office/drawing/2014/main" id="{83501307-0C52-46AE-BBC4-443A473D0FA7}"/>
              </a:ext>
            </a:extLst>
          </p:cNvPr>
          <p:cNvSpPr txBox="1"/>
          <p:nvPr/>
        </p:nvSpPr>
        <p:spPr>
          <a:xfrm>
            <a:off x="509118" y="2361600"/>
            <a:ext cx="7057292" cy="3416320"/>
          </a:xfrm>
          <a:prstGeom prst="rect">
            <a:avLst/>
          </a:prstGeom>
          <a:noFill/>
        </p:spPr>
        <p:txBody>
          <a:bodyPr wrap="square">
            <a:spAutoFit/>
          </a:bodyPr>
          <a:lstStyle/>
          <a:p>
            <a:pPr algn="just">
              <a:buFont typeface="Wingdings" panose="05000000000000000000" pitchFamily="2" charset="2"/>
              <a:buChar char="Ø"/>
            </a:pPr>
            <a:r>
              <a:rPr lang="en-GB" dirty="0"/>
              <a:t>To set up nested virtualization in Windows Server 2019 using Windows PowerShell, complete the following steps:</a:t>
            </a:r>
          </a:p>
          <a:p>
            <a:pPr marL="790575" algn="just"/>
            <a:r>
              <a:rPr lang="en-GB" dirty="0"/>
              <a:t>Right-click the Start button, and then select Windows PowerShell (Administrator) from the admin's menu. </a:t>
            </a:r>
          </a:p>
          <a:p>
            <a:pPr marL="790575" algn="just"/>
            <a:r>
              <a:rPr lang="en-GB" dirty="0"/>
              <a:t>In the Windows PowerShell window, run the following two commands: </a:t>
            </a:r>
          </a:p>
          <a:p>
            <a:pPr marL="447675" lvl="1" indent="0" algn="just">
              <a:buNone/>
            </a:pPr>
            <a:r>
              <a:rPr lang="en-GB" b="1" dirty="0">
                <a:solidFill>
                  <a:srgbClr val="C00000"/>
                </a:solidFill>
              </a:rPr>
              <a:t>Set-</a:t>
            </a:r>
            <a:r>
              <a:rPr lang="en-GB" b="1" dirty="0" err="1">
                <a:solidFill>
                  <a:srgbClr val="C00000"/>
                </a:solidFill>
              </a:rPr>
              <a:t>VMProcessor</a:t>
            </a:r>
            <a:r>
              <a:rPr lang="en-GB" b="1" dirty="0">
                <a:solidFill>
                  <a:srgbClr val="C00000"/>
                </a:solidFill>
              </a:rPr>
              <a:t> -</a:t>
            </a:r>
            <a:r>
              <a:rPr lang="en-GB" b="1" dirty="0" err="1">
                <a:solidFill>
                  <a:srgbClr val="C00000"/>
                </a:solidFill>
              </a:rPr>
              <a:t>VMName</a:t>
            </a:r>
            <a:r>
              <a:rPr lang="en-GB" b="1" dirty="0">
                <a:solidFill>
                  <a:srgbClr val="C00000"/>
                </a:solidFill>
              </a:rPr>
              <a:t> &lt;</a:t>
            </a:r>
            <a:r>
              <a:rPr lang="en-GB" b="1" dirty="0" err="1">
                <a:solidFill>
                  <a:srgbClr val="C00000"/>
                </a:solidFill>
              </a:rPr>
              <a:t>VMname</a:t>
            </a:r>
            <a:r>
              <a:rPr lang="en-GB" b="1" dirty="0">
                <a:solidFill>
                  <a:srgbClr val="C00000"/>
                </a:solidFill>
              </a:rPr>
              <a:t>&gt; -</a:t>
            </a:r>
            <a:r>
              <a:rPr lang="en-GB" b="1" dirty="0" err="1">
                <a:solidFill>
                  <a:srgbClr val="C00000"/>
                </a:solidFill>
              </a:rPr>
              <a:t>ExposeVirtualizationExtensions</a:t>
            </a:r>
            <a:r>
              <a:rPr lang="en-GB" b="1" dirty="0">
                <a:solidFill>
                  <a:srgbClr val="C00000"/>
                </a:solidFill>
              </a:rPr>
              <a:t> $true</a:t>
            </a:r>
          </a:p>
          <a:p>
            <a:pPr marL="447675" lvl="1" indent="0" algn="just">
              <a:buNone/>
            </a:pPr>
            <a:r>
              <a:rPr lang="en-GB" b="1" dirty="0">
                <a:solidFill>
                  <a:srgbClr val="C00000"/>
                </a:solidFill>
              </a:rPr>
              <a:t>Get-</a:t>
            </a:r>
            <a:r>
              <a:rPr lang="en-GB" b="1" dirty="0" err="1">
                <a:solidFill>
                  <a:srgbClr val="C00000"/>
                </a:solidFill>
              </a:rPr>
              <a:t>VMNetworkAdapter</a:t>
            </a:r>
            <a:r>
              <a:rPr lang="en-GB" b="1" dirty="0">
                <a:solidFill>
                  <a:srgbClr val="C00000"/>
                </a:solidFill>
              </a:rPr>
              <a:t> -</a:t>
            </a:r>
            <a:r>
              <a:rPr lang="en-GB" b="1" dirty="0" err="1">
                <a:solidFill>
                  <a:srgbClr val="C00000"/>
                </a:solidFill>
              </a:rPr>
              <a:t>VMName</a:t>
            </a:r>
            <a:r>
              <a:rPr lang="en-GB" b="1" dirty="0">
                <a:solidFill>
                  <a:srgbClr val="C00000"/>
                </a:solidFill>
              </a:rPr>
              <a:t> &lt;</a:t>
            </a:r>
            <a:r>
              <a:rPr lang="en-GB" b="1" dirty="0" err="1">
                <a:solidFill>
                  <a:srgbClr val="C00000"/>
                </a:solidFill>
              </a:rPr>
              <a:t>VMname</a:t>
            </a:r>
            <a:r>
              <a:rPr lang="en-GB" b="1" dirty="0">
                <a:solidFill>
                  <a:srgbClr val="C00000"/>
                </a:solidFill>
              </a:rPr>
              <a:t>&gt; | Set-</a:t>
            </a:r>
            <a:r>
              <a:rPr lang="en-GB" b="1" dirty="0" err="1">
                <a:solidFill>
                  <a:srgbClr val="C00000"/>
                </a:solidFill>
              </a:rPr>
              <a:t>VMNetworkAdapter</a:t>
            </a:r>
            <a:r>
              <a:rPr lang="en-GB" b="1" dirty="0">
                <a:solidFill>
                  <a:srgbClr val="C00000"/>
                </a:solidFill>
              </a:rPr>
              <a:t> -</a:t>
            </a:r>
            <a:r>
              <a:rPr lang="en-GB" b="1" dirty="0" err="1">
                <a:solidFill>
                  <a:srgbClr val="C00000"/>
                </a:solidFill>
              </a:rPr>
              <a:t>MacAddressSpoofing</a:t>
            </a:r>
            <a:r>
              <a:rPr lang="en-GB" b="1" dirty="0">
                <a:solidFill>
                  <a:srgbClr val="C00000"/>
                </a:solidFill>
              </a:rPr>
              <a:t> On </a:t>
            </a:r>
          </a:p>
          <a:p>
            <a:pPr marL="447675" lvl="1" indent="0" algn="just">
              <a:buNone/>
            </a:pPr>
            <a:endParaRPr lang="en-GB" b="1" dirty="0">
              <a:solidFill>
                <a:srgbClr val="C00000"/>
              </a:solidFill>
            </a:endParaRPr>
          </a:p>
          <a:p>
            <a:pPr algn="just">
              <a:buFont typeface="Wingdings" panose="05000000000000000000" pitchFamily="2" charset="2"/>
              <a:buChar char="Ø"/>
            </a:pPr>
            <a:r>
              <a:rPr lang="en-GB" dirty="0"/>
              <a:t>Then, proceed with the installation of the Hyper-V </a:t>
            </a:r>
          </a:p>
        </p:txBody>
      </p:sp>
      <p:pic>
        <p:nvPicPr>
          <p:cNvPr id="6" name="Picture 5">
            <a:extLst>
              <a:ext uri="{FF2B5EF4-FFF2-40B4-BE49-F238E27FC236}">
                <a16:creationId xmlns:a16="http://schemas.microsoft.com/office/drawing/2014/main" id="{C02A83E1-4614-4059-B2C4-6E0B8E40273A}"/>
              </a:ext>
            </a:extLst>
          </p:cNvPr>
          <p:cNvPicPr>
            <a:picLocks noChangeAspect="1"/>
          </p:cNvPicPr>
          <p:nvPr/>
        </p:nvPicPr>
        <p:blipFill rotWithShape="1">
          <a:blip r:embed="rId3"/>
          <a:srcRect r="42861" b="29036"/>
          <a:stretch/>
        </p:blipFill>
        <p:spPr>
          <a:xfrm>
            <a:off x="7760850" y="2243882"/>
            <a:ext cx="4154856" cy="3440091"/>
          </a:xfrm>
          <a:prstGeom prst="rect">
            <a:avLst/>
          </a:prstGeom>
        </p:spPr>
      </p:pic>
    </p:spTree>
    <p:extLst>
      <p:ext uri="{BB962C8B-B14F-4D97-AF65-F5344CB8AC3E}">
        <p14:creationId xmlns:p14="http://schemas.microsoft.com/office/powerpoint/2010/main" val="2263247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3200" dirty="0">
                <a:solidFill>
                  <a:srgbClr val="FFFFFF"/>
                </a:solidFill>
              </a:rPr>
              <a:t>Try this Activity!!! – Activity 2</a:t>
            </a:r>
            <a:endParaRPr lang="en-GB" sz="3200" dirty="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algn="just">
              <a:buFont typeface="Wingdings" panose="05000000000000000000" pitchFamily="2" charset="2"/>
              <a:buChar char="Ø"/>
            </a:pPr>
            <a:r>
              <a:rPr lang="en-GB" sz="1900" b="1" dirty="0"/>
              <a:t>Install Hyper-V on Windows 2019 Server and Configure Hyper-V</a:t>
            </a:r>
          </a:p>
          <a:p>
            <a:pPr algn="just">
              <a:buFont typeface="Wingdings" panose="05000000000000000000" pitchFamily="2" charset="2"/>
              <a:buChar char="§"/>
            </a:pPr>
            <a:r>
              <a:rPr lang="en-GB" sz="1900" dirty="0"/>
              <a:t>Reference:</a:t>
            </a:r>
          </a:p>
          <a:p>
            <a:pPr algn="just">
              <a:buFont typeface="Wingdings" panose="05000000000000000000" pitchFamily="2" charset="2"/>
              <a:buChar char="§"/>
            </a:pPr>
            <a:r>
              <a:rPr lang="en-GB" sz="1900" dirty="0"/>
              <a:t>Activity Sheet – Install and Configure Hyper-V (Available in Moodle)</a:t>
            </a:r>
          </a:p>
          <a:p>
            <a:pPr algn="just">
              <a:buFont typeface="Wingdings" panose="05000000000000000000" pitchFamily="2" charset="2"/>
              <a:buChar char="§"/>
            </a:pPr>
            <a:r>
              <a:rPr lang="en-GB" sz="1900" i="1" dirty="0"/>
              <a:t>Could try </a:t>
            </a:r>
            <a:r>
              <a:rPr lang="en-GB" sz="1900" i="1" dirty="0" err="1"/>
              <a:t>Labstat</a:t>
            </a:r>
            <a:r>
              <a:rPr lang="en-GB" sz="1900" i="1" dirty="0"/>
              <a:t> to access our Lab’s machine to install and try this activity</a:t>
            </a:r>
          </a:p>
          <a:p>
            <a:pPr algn="just">
              <a:buFont typeface="Wingdings" panose="05000000000000000000" pitchFamily="2" charset="2"/>
              <a:buChar char="§"/>
            </a:pPr>
            <a:endParaRPr lang="en-GB" sz="1900" dirty="0"/>
          </a:p>
          <a:p>
            <a:pPr algn="just">
              <a:buFont typeface="Wingdings" panose="05000000000000000000" pitchFamily="2" charset="2"/>
              <a:buChar char="§"/>
            </a:pPr>
            <a:r>
              <a:rPr lang="en-GB" sz="1900" b="1" i="1" dirty="0">
                <a:effectLst>
                  <a:outerShdw blurRad="38100" dist="38100" dir="2700000" algn="tl">
                    <a:srgbClr val="000000">
                      <a:alpha val="43137"/>
                    </a:srgbClr>
                  </a:outerShdw>
                </a:effectLst>
              </a:rPr>
              <a:t>Always make sure you take necessary screenshot and record your activities. It may be useful for your Worksheet task. </a:t>
            </a:r>
          </a:p>
          <a:p>
            <a:pPr algn="just">
              <a:buFont typeface="Wingdings" panose="05000000000000000000" pitchFamily="2" charset="2"/>
              <a:buChar char="§"/>
            </a:pPr>
            <a:r>
              <a:rPr lang="en-GB" sz="1900" b="1" i="1" dirty="0">
                <a:effectLst>
                  <a:outerShdw blurRad="38100" dist="38100" dir="2700000" algn="tl">
                    <a:srgbClr val="000000">
                      <a:alpha val="43137"/>
                    </a:srgbClr>
                  </a:outerShdw>
                </a:effectLst>
              </a:rPr>
              <a:t>However, these classroom activities are tutorials and are not related to your Worksheets. These activities need not be submitted. They are recommended to practice, which will be a supplement to complete your Worksheets for Assessments.</a:t>
            </a:r>
          </a:p>
          <a:p>
            <a:pPr algn="just">
              <a:buFont typeface="Wingdings" panose="05000000000000000000" pitchFamily="2" charset="2"/>
              <a:buChar char="§"/>
            </a:pPr>
            <a:endParaRPr lang="en-GB" sz="1900" dirty="0"/>
          </a:p>
          <a:p>
            <a:pPr algn="just">
              <a:buFont typeface="Wingdings" panose="05000000000000000000" pitchFamily="2" charset="2"/>
              <a:buChar char="§"/>
            </a:pPr>
            <a:endParaRPr lang="en-GB" sz="1900" dirty="0"/>
          </a:p>
        </p:txBody>
      </p:sp>
    </p:spTree>
    <p:extLst>
      <p:ext uri="{BB962C8B-B14F-4D97-AF65-F5344CB8AC3E}">
        <p14:creationId xmlns:p14="http://schemas.microsoft.com/office/powerpoint/2010/main" val="4073944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85297" cy="549275"/>
          </a:xfrm>
        </p:spPr>
        <p:txBody>
          <a:bodyPr>
            <a:noAutofit/>
          </a:bodyPr>
          <a:lstStyle/>
          <a:p>
            <a:r>
              <a:rPr lang="en-US" sz="3200" dirty="0">
                <a:solidFill>
                  <a:schemeClr val="accent1">
                    <a:lumMod val="50000"/>
                  </a:schemeClr>
                </a:solidFill>
              </a:rPr>
              <a:t>V – Managing Hyper-V</a:t>
            </a:r>
            <a:endParaRPr lang="en-GB" sz="3200" dirty="0">
              <a:solidFill>
                <a:schemeClr val="accent1">
                  <a:lumMod val="50000"/>
                </a:schemeClr>
              </a:solidFill>
            </a:endParaRPr>
          </a:p>
        </p:txBody>
      </p:sp>
      <p:sp>
        <p:nvSpPr>
          <p:cNvPr id="3" name="Content Placeholder 2"/>
          <p:cNvSpPr>
            <a:spLocks noGrp="1"/>
          </p:cNvSpPr>
          <p:nvPr>
            <p:ph idx="1"/>
          </p:nvPr>
        </p:nvSpPr>
        <p:spPr>
          <a:xfrm>
            <a:off x="160985" y="907062"/>
            <a:ext cx="7669369" cy="3917032"/>
          </a:xfrm>
        </p:spPr>
        <p:txBody>
          <a:bodyPr>
            <a:noAutofit/>
          </a:bodyPr>
          <a:lstStyle/>
          <a:p>
            <a:pPr marL="0" indent="0" algn="just">
              <a:buNone/>
            </a:pPr>
            <a:r>
              <a:rPr lang="en-GB" sz="2400" dirty="0"/>
              <a:t>After installing Hyper-V role in servers, look out for its settings. </a:t>
            </a:r>
            <a:r>
              <a:rPr lang="en-GB" sz="1800" i="1" dirty="0"/>
              <a:t>You can set up the Hyper-V settings by clicking on Hyper-V Settings in the Actions pane. </a:t>
            </a:r>
            <a:endParaRPr lang="en-GB" sz="2400" dirty="0"/>
          </a:p>
          <a:p>
            <a:pPr marL="360363" lvl="1" indent="-269875" algn="just">
              <a:buFont typeface="Wingdings" panose="05000000000000000000" pitchFamily="2" charset="2"/>
              <a:buChar char="Ø"/>
            </a:pPr>
            <a:r>
              <a:rPr lang="en-GB" sz="2000" b="1" dirty="0"/>
              <a:t>Virtual hard disks (VHD) </a:t>
            </a:r>
            <a:r>
              <a:rPr lang="en-GB" sz="1600" i="1" dirty="0"/>
              <a:t>specifies the location on server to store virtual HD files. </a:t>
            </a:r>
          </a:p>
          <a:p>
            <a:pPr marL="360363" lvl="1" indent="-269875" algn="just">
              <a:buFont typeface="Wingdings" panose="05000000000000000000" pitchFamily="2" charset="2"/>
              <a:buChar char="Ø"/>
            </a:pPr>
            <a:r>
              <a:rPr lang="en-GB" sz="2000" b="1" dirty="0"/>
              <a:t>Virtual Memory</a:t>
            </a:r>
            <a:r>
              <a:rPr lang="en-GB" sz="2000" dirty="0"/>
              <a:t> </a:t>
            </a:r>
            <a:r>
              <a:rPr lang="en-GB" sz="1600" i="1" dirty="0"/>
              <a:t>specifies the location on your server for storing VM </a:t>
            </a:r>
            <a:r>
              <a:rPr lang="en-GB" sz="1600" i="1" dirty="0" err="1"/>
              <a:t>config</a:t>
            </a:r>
            <a:r>
              <a:rPr lang="en-GB" sz="1600" i="1" dirty="0"/>
              <a:t> files. </a:t>
            </a:r>
          </a:p>
          <a:p>
            <a:pPr marL="360363" lvl="1" indent="-269875" algn="just">
              <a:buFont typeface="Wingdings" panose="05000000000000000000" pitchFamily="2" charset="2"/>
              <a:buChar char="Ø"/>
            </a:pPr>
            <a:r>
              <a:rPr lang="en-GB" sz="2000" b="1" dirty="0"/>
              <a:t>Physical GPUs</a:t>
            </a:r>
            <a:r>
              <a:rPr lang="en-GB" sz="2000" dirty="0"/>
              <a:t> </a:t>
            </a:r>
            <a:r>
              <a:rPr lang="en-GB" sz="1600" i="1" dirty="0"/>
              <a:t>specifies the graphical processing unit (GPU) to be used by VMs. </a:t>
            </a:r>
          </a:p>
          <a:p>
            <a:pPr marL="360363" lvl="1" indent="-269875" algn="just">
              <a:buFont typeface="Wingdings" panose="05000000000000000000" pitchFamily="2" charset="2"/>
              <a:buChar char="Ø"/>
            </a:pPr>
            <a:r>
              <a:rPr lang="en-GB" sz="2000" b="1" dirty="0"/>
              <a:t>NUMA spanning</a:t>
            </a:r>
            <a:r>
              <a:rPr lang="en-GB" sz="2000" dirty="0"/>
              <a:t> </a:t>
            </a:r>
            <a:r>
              <a:rPr lang="en-GB" sz="1600" i="1" dirty="0"/>
              <a:t>makes VMs with additional computing resources, allowing to run more VMs at the same time</a:t>
            </a:r>
          </a:p>
          <a:p>
            <a:pPr marL="360363" lvl="1" indent="-269875" algn="just">
              <a:buFont typeface="Wingdings" panose="05000000000000000000" pitchFamily="2" charset="2"/>
              <a:buChar char="Ø"/>
            </a:pPr>
            <a:r>
              <a:rPr lang="en-GB" sz="2000" b="1" dirty="0"/>
              <a:t>Storage migrations</a:t>
            </a:r>
            <a:r>
              <a:rPr lang="en-GB" sz="2000" dirty="0"/>
              <a:t> </a:t>
            </a:r>
            <a:r>
              <a:rPr lang="en-GB" sz="1600" i="1" dirty="0"/>
              <a:t>specifies how many storage migrations can be performed at the same time on your server. </a:t>
            </a:r>
          </a:p>
          <a:p>
            <a:pPr marL="360363" lvl="1" indent="-269875" algn="just">
              <a:buFont typeface="Wingdings" panose="05000000000000000000" pitchFamily="2" charset="2"/>
              <a:buChar char="Ø"/>
            </a:pPr>
            <a:r>
              <a:rPr lang="en-GB" sz="2000" b="1" dirty="0"/>
              <a:t>Enhanced session mode policy</a:t>
            </a:r>
            <a:r>
              <a:rPr lang="en-GB" sz="2000" dirty="0"/>
              <a:t> </a:t>
            </a:r>
            <a:r>
              <a:rPr lang="en-GB" sz="1600" i="1" dirty="0"/>
              <a:t>allows the redirection of local devices and resources from servers running a Virtual Machine Connection (</a:t>
            </a:r>
            <a:r>
              <a:rPr lang="en-GB" sz="1600" i="1" dirty="0" err="1"/>
              <a:t>VMConnect</a:t>
            </a:r>
            <a:r>
              <a:rPr lang="en-GB" sz="1600" i="1" dirty="0"/>
              <a:t>)</a:t>
            </a:r>
          </a:p>
          <a:p>
            <a:pPr marL="360363" lvl="1" indent="-269875" algn="just">
              <a:buFont typeface="Wingdings" panose="05000000000000000000" pitchFamily="2" charset="2"/>
              <a:buChar char="Ø"/>
            </a:pPr>
            <a:endParaRPr lang="en-GB" sz="2000" dirty="0"/>
          </a:p>
        </p:txBody>
      </p:sp>
      <p:pic>
        <p:nvPicPr>
          <p:cNvPr id="5" name="Picture 4"/>
          <p:cNvPicPr>
            <a:picLocks noChangeAspect="1"/>
          </p:cNvPicPr>
          <p:nvPr/>
        </p:nvPicPr>
        <p:blipFill>
          <a:blip r:embed="rId3"/>
          <a:stretch>
            <a:fillRect/>
          </a:stretch>
        </p:blipFill>
        <p:spPr>
          <a:xfrm>
            <a:off x="7830354" y="1112497"/>
            <a:ext cx="4247301" cy="3506161"/>
          </a:xfrm>
          <a:prstGeom prst="rect">
            <a:avLst/>
          </a:prstGeom>
        </p:spPr>
      </p:pic>
    </p:spTree>
    <p:extLst>
      <p:ext uri="{BB962C8B-B14F-4D97-AF65-F5344CB8AC3E}">
        <p14:creationId xmlns:p14="http://schemas.microsoft.com/office/powerpoint/2010/main" val="29742341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63267" cy="438743"/>
          </a:xfrm>
        </p:spPr>
        <p:txBody>
          <a:bodyPr>
            <a:noAutofit/>
          </a:bodyPr>
          <a:lstStyle/>
          <a:p>
            <a:r>
              <a:rPr lang="en-US" sz="3200" dirty="0">
                <a:solidFill>
                  <a:schemeClr val="accent1">
                    <a:lumMod val="50000"/>
                  </a:schemeClr>
                </a:solidFill>
              </a:rPr>
              <a:t>V – Managing Hyper-V</a:t>
            </a:r>
            <a:endParaRPr lang="en-GB" sz="3200" dirty="0">
              <a:solidFill>
                <a:schemeClr val="accent1">
                  <a:lumMod val="50000"/>
                </a:schemeClr>
              </a:solidFill>
            </a:endParaRPr>
          </a:p>
        </p:txBody>
      </p:sp>
      <p:sp>
        <p:nvSpPr>
          <p:cNvPr id="3" name="Content Placeholder 2"/>
          <p:cNvSpPr>
            <a:spLocks noGrp="1"/>
          </p:cNvSpPr>
          <p:nvPr>
            <p:ph idx="1"/>
          </p:nvPr>
        </p:nvSpPr>
        <p:spPr>
          <a:xfrm>
            <a:off x="160985" y="1017594"/>
            <a:ext cx="11487956" cy="3917032"/>
          </a:xfrm>
        </p:spPr>
        <p:txBody>
          <a:bodyPr>
            <a:noAutofit/>
          </a:bodyPr>
          <a:lstStyle/>
          <a:p>
            <a:pPr algn="just">
              <a:buFont typeface="Wingdings" panose="05000000000000000000" pitchFamily="2" charset="2"/>
              <a:buChar char="Ø"/>
            </a:pPr>
            <a:r>
              <a:rPr lang="en-GB" sz="2800" dirty="0"/>
              <a:t>Like, we need a physical switch to connect to a physical network, in the virtual network, a virtual switch is required to connect VMs. </a:t>
            </a:r>
          </a:p>
          <a:p>
            <a:pPr algn="just">
              <a:buFont typeface="Wingdings" panose="05000000000000000000" pitchFamily="2" charset="2"/>
              <a:buChar char="Ø"/>
            </a:pPr>
            <a:endParaRPr lang="en-GB" sz="2800" dirty="0"/>
          </a:p>
          <a:p>
            <a:pPr algn="just">
              <a:buFont typeface="Wingdings" panose="05000000000000000000" pitchFamily="2" charset="2"/>
              <a:buChar char="Ø"/>
            </a:pPr>
            <a:r>
              <a:rPr lang="en-GB" sz="2800" dirty="0"/>
              <a:t>In Hyper-V, the following virtual switches are available </a:t>
            </a:r>
          </a:p>
          <a:p>
            <a:pPr lvl="1" algn="just">
              <a:buFont typeface="Wingdings" panose="05000000000000000000" pitchFamily="2" charset="2"/>
              <a:buChar char="Ø"/>
            </a:pPr>
            <a:r>
              <a:rPr lang="en-GB" sz="2400" b="1" dirty="0"/>
              <a:t>External switch </a:t>
            </a:r>
            <a:r>
              <a:rPr lang="en-GB" sz="2400" i="1" dirty="0"/>
              <a:t>which binds the physical network adapter making VMs to access physical network</a:t>
            </a:r>
            <a:r>
              <a:rPr lang="en-GB" sz="2400" dirty="0"/>
              <a:t>. </a:t>
            </a:r>
          </a:p>
          <a:p>
            <a:pPr lvl="1" algn="just">
              <a:buFont typeface="Wingdings" panose="05000000000000000000" pitchFamily="2" charset="2"/>
              <a:buChar char="Ø"/>
            </a:pPr>
            <a:r>
              <a:rPr lang="en-GB" sz="2400" b="1" dirty="0"/>
              <a:t>Internal switch</a:t>
            </a:r>
            <a:r>
              <a:rPr lang="en-GB" sz="2400" dirty="0"/>
              <a:t> </a:t>
            </a:r>
            <a:r>
              <a:rPr lang="en-GB" sz="2400" i="1" dirty="0"/>
              <a:t>which </a:t>
            </a:r>
            <a:r>
              <a:rPr lang="en-GB" sz="2400" dirty="0"/>
              <a:t>can only be used by the VMs that run on the physical server &amp; between VMs and physical server. </a:t>
            </a:r>
          </a:p>
          <a:p>
            <a:pPr lvl="1" algn="just">
              <a:buFont typeface="Wingdings" panose="05000000000000000000" pitchFamily="2" charset="2"/>
              <a:buChar char="Ø"/>
            </a:pPr>
            <a:r>
              <a:rPr lang="en-GB" sz="2400" b="1" dirty="0"/>
              <a:t>Private switch</a:t>
            </a:r>
            <a:r>
              <a:rPr lang="en-GB" sz="2400" dirty="0"/>
              <a:t> </a:t>
            </a:r>
            <a:r>
              <a:rPr lang="en-GB" sz="2400" i="1" dirty="0"/>
              <a:t>which </a:t>
            </a:r>
            <a:r>
              <a:rPr lang="en-GB" sz="2400" dirty="0"/>
              <a:t>can be used only by the VMs that run on the physical server.</a:t>
            </a:r>
          </a:p>
        </p:txBody>
      </p:sp>
    </p:spTree>
    <p:extLst>
      <p:ext uri="{BB962C8B-B14F-4D97-AF65-F5344CB8AC3E}">
        <p14:creationId xmlns:p14="http://schemas.microsoft.com/office/powerpoint/2010/main" val="37680952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846071" cy="559323"/>
          </a:xfrm>
        </p:spPr>
        <p:txBody>
          <a:bodyPr>
            <a:noAutofit/>
          </a:bodyPr>
          <a:lstStyle/>
          <a:p>
            <a:r>
              <a:rPr lang="en-US" sz="3200" dirty="0">
                <a:solidFill>
                  <a:schemeClr val="accent1">
                    <a:lumMod val="50000"/>
                  </a:schemeClr>
                </a:solidFill>
              </a:rPr>
              <a:t>V – Managing Hyper-V</a:t>
            </a:r>
            <a:endParaRPr lang="en-GB" sz="3200" dirty="0">
              <a:solidFill>
                <a:schemeClr val="accent1">
                  <a:lumMod val="50000"/>
                </a:schemeClr>
              </a:solidFill>
            </a:endParaRPr>
          </a:p>
        </p:txBody>
      </p:sp>
      <p:sp>
        <p:nvSpPr>
          <p:cNvPr id="3" name="Content Placeholder 2"/>
          <p:cNvSpPr>
            <a:spLocks noGrp="1"/>
          </p:cNvSpPr>
          <p:nvPr>
            <p:ph idx="1"/>
          </p:nvPr>
        </p:nvSpPr>
        <p:spPr>
          <a:xfrm>
            <a:off x="164594" y="926946"/>
            <a:ext cx="11487956" cy="3917032"/>
          </a:xfrm>
        </p:spPr>
        <p:txBody>
          <a:bodyPr>
            <a:noAutofit/>
          </a:bodyPr>
          <a:lstStyle/>
          <a:p>
            <a:pPr algn="just">
              <a:buFont typeface="Wingdings" panose="05000000000000000000" pitchFamily="2" charset="2"/>
              <a:buChar char="Ø"/>
            </a:pPr>
            <a:r>
              <a:rPr lang="en-GB" sz="2400" b="1" dirty="0"/>
              <a:t>Checkpoints</a:t>
            </a:r>
            <a:endParaRPr lang="en-GB" sz="2400" dirty="0"/>
          </a:p>
          <a:p>
            <a:pPr lvl="1" algn="just">
              <a:buFont typeface="Wingdings" panose="05000000000000000000" pitchFamily="2" charset="2"/>
              <a:buChar char="Ø"/>
            </a:pPr>
            <a:r>
              <a:rPr lang="en-GB" sz="2000" dirty="0"/>
              <a:t>One of the few powerful options available to administer virtual environments. </a:t>
            </a:r>
          </a:p>
          <a:p>
            <a:pPr lvl="1" algn="just">
              <a:buFont typeface="Wingdings" panose="05000000000000000000" pitchFamily="2" charset="2"/>
              <a:buChar char="Ø"/>
            </a:pPr>
            <a:r>
              <a:rPr lang="en-GB" sz="2000" dirty="0"/>
              <a:t>Checkpoints are the snapshots which is used in older versions. The </a:t>
            </a:r>
            <a:r>
              <a:rPr lang="en-GB" sz="2000" b="1" dirty="0"/>
              <a:t>Hyper-V's restore point</a:t>
            </a:r>
            <a:r>
              <a:rPr lang="en-GB" sz="2000" dirty="0"/>
              <a:t>.</a:t>
            </a:r>
          </a:p>
          <a:p>
            <a:pPr lvl="1" algn="just">
              <a:buFont typeface="Wingdings" panose="05000000000000000000" pitchFamily="2" charset="2"/>
              <a:buChar char="Ø"/>
            </a:pPr>
            <a:r>
              <a:rPr lang="en-GB" sz="2000" b="1" dirty="0"/>
              <a:t>Situations: </a:t>
            </a:r>
            <a:r>
              <a:rPr lang="en-GB" sz="2000" dirty="0"/>
              <a:t>If</a:t>
            </a:r>
            <a:r>
              <a:rPr lang="en-GB" sz="2000" b="1" dirty="0"/>
              <a:t> </a:t>
            </a:r>
            <a:r>
              <a:rPr lang="en-GB" sz="2000" dirty="0"/>
              <a:t>needed to install a new app on Virtual Machines, but worried about unwanted post-installation situations </a:t>
            </a:r>
          </a:p>
          <a:p>
            <a:pPr lvl="1" algn="just">
              <a:buFont typeface="Wingdings" panose="05000000000000000000" pitchFamily="2" charset="2"/>
              <a:buChar char="Ø"/>
            </a:pPr>
            <a:r>
              <a:rPr lang="en-GB" sz="2000" b="1" dirty="0"/>
              <a:t>Solution:</a:t>
            </a:r>
            <a:r>
              <a:rPr lang="en-GB" sz="2000" dirty="0"/>
              <a:t> </a:t>
            </a:r>
            <a:r>
              <a:rPr lang="en-GB" sz="2000" b="1" dirty="0"/>
              <a:t>CHECKPOINT</a:t>
            </a:r>
            <a:r>
              <a:rPr lang="en-GB" sz="2000" dirty="0"/>
              <a:t>. </a:t>
            </a:r>
          </a:p>
          <a:p>
            <a:pPr lvl="1" algn="just">
              <a:buFont typeface="Wingdings" panose="05000000000000000000" pitchFamily="2" charset="2"/>
              <a:buChar char="Ø"/>
            </a:pPr>
            <a:r>
              <a:rPr lang="en-GB" sz="2000" dirty="0"/>
              <a:t>Checkpoint is used to make a copy of the disk image at a specific time and if needed it can revert your VM to a previous state. </a:t>
            </a:r>
          </a:p>
          <a:p>
            <a:pPr marL="457200" lvl="1" indent="0" algn="just">
              <a:buNone/>
            </a:pPr>
            <a:r>
              <a:rPr lang="en-GB" sz="1600" i="1" dirty="0"/>
              <a:t>* However, checkpoints are not recommended for production use, and only for development and test environments.</a:t>
            </a:r>
          </a:p>
          <a:p>
            <a:pPr algn="just">
              <a:buFont typeface="Wingdings" panose="05000000000000000000" pitchFamily="2" charset="2"/>
              <a:buChar char="Ø"/>
            </a:pPr>
            <a:r>
              <a:rPr lang="en-GB" sz="2400" b="1" dirty="0"/>
              <a:t>Checkpoint Types</a:t>
            </a:r>
            <a:endParaRPr lang="en-GB" sz="2400" dirty="0"/>
          </a:p>
          <a:p>
            <a:pPr lvl="1" algn="just">
              <a:buFont typeface="Wingdings" panose="05000000000000000000" pitchFamily="2" charset="2"/>
              <a:buChar char="Ø"/>
            </a:pPr>
            <a:r>
              <a:rPr lang="en-GB" sz="2000" b="1" dirty="0"/>
              <a:t>Standard Checkpoint</a:t>
            </a:r>
            <a:r>
              <a:rPr lang="en-GB" sz="2000" dirty="0"/>
              <a:t> (Current state of the application)</a:t>
            </a:r>
          </a:p>
          <a:p>
            <a:pPr lvl="1" algn="just">
              <a:buFont typeface="Wingdings" panose="05000000000000000000" pitchFamily="2" charset="2"/>
              <a:buChar char="Ø"/>
            </a:pPr>
            <a:r>
              <a:rPr lang="en-GB" sz="2000" b="1" dirty="0"/>
              <a:t>Production Checkpoint</a:t>
            </a:r>
            <a:r>
              <a:rPr lang="en-GB" sz="2000" dirty="0"/>
              <a:t> (Doesn't include information about running applications)</a:t>
            </a:r>
          </a:p>
          <a:p>
            <a:pPr lvl="1" algn="just">
              <a:buFont typeface="Wingdings" panose="05000000000000000000" pitchFamily="2" charset="2"/>
              <a:buChar char="Ø"/>
            </a:pPr>
            <a:endParaRPr lang="en-GB" sz="2000" b="1" dirty="0"/>
          </a:p>
        </p:txBody>
      </p:sp>
    </p:spTree>
    <p:extLst>
      <p:ext uri="{BB962C8B-B14F-4D97-AF65-F5344CB8AC3E}">
        <p14:creationId xmlns:p14="http://schemas.microsoft.com/office/powerpoint/2010/main" val="18191221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87715" cy="579420"/>
          </a:xfrm>
        </p:spPr>
        <p:txBody>
          <a:bodyPr>
            <a:noAutofit/>
          </a:bodyPr>
          <a:lstStyle/>
          <a:p>
            <a:r>
              <a:rPr lang="en-US" sz="3200" dirty="0">
                <a:solidFill>
                  <a:schemeClr val="accent1">
                    <a:lumMod val="50000"/>
                  </a:schemeClr>
                </a:solidFill>
              </a:rPr>
              <a:t>V – Managing Hyper-V</a:t>
            </a:r>
            <a:endParaRPr lang="en-GB" sz="3200" dirty="0">
              <a:solidFill>
                <a:schemeClr val="accent1">
                  <a:lumMod val="50000"/>
                </a:schemeClr>
              </a:solidFill>
            </a:endParaRPr>
          </a:p>
        </p:txBody>
      </p:sp>
      <p:sp>
        <p:nvSpPr>
          <p:cNvPr id="3" name="Content Placeholder 2"/>
          <p:cNvSpPr>
            <a:spLocks noGrp="1"/>
          </p:cNvSpPr>
          <p:nvPr>
            <p:ph idx="1"/>
          </p:nvPr>
        </p:nvSpPr>
        <p:spPr>
          <a:xfrm>
            <a:off x="164595" y="1017381"/>
            <a:ext cx="11487956" cy="3917032"/>
          </a:xfrm>
        </p:spPr>
        <p:txBody>
          <a:bodyPr>
            <a:noAutofit/>
          </a:bodyPr>
          <a:lstStyle/>
          <a:p>
            <a:pPr algn="just">
              <a:buFont typeface="Wingdings" panose="05000000000000000000" pitchFamily="2" charset="2"/>
              <a:buChar char="Ø"/>
            </a:pPr>
            <a:r>
              <a:rPr lang="en-GB" sz="2800" b="1" dirty="0"/>
              <a:t>Disk Storage</a:t>
            </a:r>
            <a:endParaRPr lang="en-GB" sz="2800" dirty="0"/>
          </a:p>
          <a:p>
            <a:pPr lvl="1" algn="just">
              <a:buFont typeface="Wingdings" panose="05000000000000000000" pitchFamily="2" charset="2"/>
              <a:buChar char="Ø"/>
            </a:pPr>
            <a:r>
              <a:rPr lang="en-GB" sz="2400" dirty="0"/>
              <a:t>In legacy Hyper-V (2008), VHD format is supported </a:t>
            </a:r>
          </a:p>
          <a:p>
            <a:pPr lvl="1" algn="just">
              <a:buFont typeface="Wingdings" panose="05000000000000000000" pitchFamily="2" charset="2"/>
              <a:buChar char="Ø"/>
            </a:pPr>
            <a:r>
              <a:rPr lang="en-GB" sz="2400" dirty="0"/>
              <a:t>Disk storage capacity: up to 2 TB. </a:t>
            </a:r>
          </a:p>
          <a:p>
            <a:pPr lvl="1" algn="just">
              <a:buFont typeface="Wingdings" panose="05000000000000000000" pitchFamily="2" charset="2"/>
              <a:buChar char="Ø"/>
            </a:pPr>
            <a:r>
              <a:rPr lang="en-GB" sz="2400" dirty="0"/>
              <a:t>So, VHD became the native disk storage of Hyper-V. </a:t>
            </a:r>
          </a:p>
          <a:p>
            <a:pPr lvl="1" algn="just">
              <a:buFont typeface="Wingdings" panose="05000000000000000000" pitchFamily="2" charset="2"/>
              <a:buChar char="Ø"/>
            </a:pPr>
            <a:r>
              <a:rPr lang="en-GB" sz="2400" dirty="0"/>
              <a:t>In 2012, VHDX format was introduced </a:t>
            </a:r>
          </a:p>
          <a:p>
            <a:pPr lvl="1" algn="just">
              <a:buFont typeface="Wingdings" panose="05000000000000000000" pitchFamily="2" charset="2"/>
              <a:buChar char="Ø"/>
            </a:pPr>
            <a:r>
              <a:rPr lang="en-GB" sz="2400" dirty="0"/>
              <a:t>Disk storage capacity: of up to 64 TB. </a:t>
            </a:r>
          </a:p>
          <a:p>
            <a:pPr lvl="1" algn="just">
              <a:buFont typeface="Wingdings" panose="05000000000000000000" pitchFamily="2" charset="2"/>
              <a:buChar char="Ø"/>
            </a:pPr>
            <a:r>
              <a:rPr lang="en-GB" sz="2400" dirty="0"/>
              <a:t>So, VHDX replaced VHD. </a:t>
            </a:r>
          </a:p>
          <a:p>
            <a:pPr lvl="1" algn="just">
              <a:buFont typeface="Wingdings" panose="05000000000000000000" pitchFamily="2" charset="2"/>
              <a:buChar char="Ø"/>
            </a:pPr>
            <a:r>
              <a:rPr lang="en-GB" sz="2400" dirty="0"/>
              <a:t>However, 2019, VHD is also supported.</a:t>
            </a:r>
          </a:p>
        </p:txBody>
      </p:sp>
    </p:spTree>
    <p:extLst>
      <p:ext uri="{BB962C8B-B14F-4D97-AF65-F5344CB8AC3E}">
        <p14:creationId xmlns:p14="http://schemas.microsoft.com/office/powerpoint/2010/main" val="9087676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24524" cy="435893"/>
          </a:xfrm>
        </p:spPr>
        <p:txBody>
          <a:bodyPr>
            <a:noAutofit/>
          </a:bodyPr>
          <a:lstStyle/>
          <a:p>
            <a:r>
              <a:rPr lang="en-US" sz="3200" dirty="0">
                <a:solidFill>
                  <a:schemeClr val="accent1">
                    <a:lumMod val="50000"/>
                  </a:schemeClr>
                </a:solidFill>
              </a:rPr>
              <a:t>V – Managing Hyper-V</a:t>
            </a:r>
            <a:endParaRPr lang="en-GB" sz="3200" dirty="0">
              <a:solidFill>
                <a:schemeClr val="accent1">
                  <a:lumMod val="50000"/>
                </a:schemeClr>
              </a:solidFill>
            </a:endParaRPr>
          </a:p>
        </p:txBody>
      </p:sp>
      <p:sp>
        <p:nvSpPr>
          <p:cNvPr id="3" name="Content Placeholder 2"/>
          <p:cNvSpPr>
            <a:spLocks noGrp="1"/>
          </p:cNvSpPr>
          <p:nvPr>
            <p:ph idx="1"/>
          </p:nvPr>
        </p:nvSpPr>
        <p:spPr>
          <a:xfrm>
            <a:off x="187740" y="966984"/>
            <a:ext cx="11487956" cy="3917032"/>
          </a:xfrm>
        </p:spPr>
        <p:txBody>
          <a:bodyPr>
            <a:noAutofit/>
          </a:bodyPr>
          <a:lstStyle/>
          <a:p>
            <a:pPr algn="just">
              <a:buFont typeface="Wingdings" panose="05000000000000000000" pitchFamily="2" charset="2"/>
              <a:buChar char="Ø"/>
            </a:pPr>
            <a:r>
              <a:rPr lang="en-GB" sz="2800" b="1" dirty="0"/>
              <a:t>Physical Servers to Virtual Servers (P2V)</a:t>
            </a:r>
            <a:endParaRPr lang="en-GB" sz="2800" dirty="0"/>
          </a:p>
          <a:p>
            <a:pPr lvl="1" algn="just">
              <a:buFont typeface="Wingdings" panose="05000000000000000000" pitchFamily="2" charset="2"/>
              <a:buChar char="Ø"/>
            </a:pPr>
            <a:r>
              <a:rPr lang="en-GB" sz="2400" dirty="0"/>
              <a:t>Virtualization has become an important network service driver </a:t>
            </a:r>
          </a:p>
          <a:p>
            <a:pPr lvl="1" algn="just">
              <a:buFont typeface="Wingdings" panose="05000000000000000000" pitchFamily="2" charset="2"/>
              <a:buChar char="Ø"/>
            </a:pPr>
            <a:r>
              <a:rPr lang="en-GB" sz="2400" dirty="0"/>
              <a:t>This made the organizations to move from physical servers to virtual servers.</a:t>
            </a:r>
          </a:p>
          <a:p>
            <a:pPr lvl="1" algn="just">
              <a:buFont typeface="Wingdings" panose="05000000000000000000" pitchFamily="2" charset="2"/>
              <a:buChar char="Ø"/>
            </a:pPr>
            <a:r>
              <a:rPr lang="en-GB" sz="2400" dirty="0"/>
              <a:t>Why?</a:t>
            </a:r>
          </a:p>
          <a:p>
            <a:pPr lvl="2" algn="just">
              <a:buFont typeface="Wingdings" panose="05000000000000000000" pitchFamily="2" charset="2"/>
              <a:buChar char="Ø"/>
            </a:pPr>
            <a:r>
              <a:rPr lang="en-GB" sz="1800" dirty="0"/>
              <a:t>Cost, </a:t>
            </a:r>
          </a:p>
          <a:p>
            <a:pPr lvl="2" algn="just">
              <a:buFont typeface="Wingdings" panose="05000000000000000000" pitchFamily="2" charset="2"/>
              <a:buChar char="Ø"/>
            </a:pPr>
            <a:r>
              <a:rPr lang="en-GB" sz="1800" dirty="0"/>
              <a:t>Easy to manage </a:t>
            </a:r>
          </a:p>
          <a:p>
            <a:pPr lvl="2" algn="just">
              <a:buFont typeface="Wingdings" panose="05000000000000000000" pitchFamily="2" charset="2"/>
              <a:buChar char="Ø"/>
            </a:pPr>
            <a:r>
              <a:rPr lang="en-GB" sz="1800" dirty="0"/>
              <a:t>Considering future expansion. </a:t>
            </a:r>
          </a:p>
          <a:p>
            <a:pPr lvl="1" algn="just">
              <a:buFont typeface="Wingdings" panose="05000000000000000000" pitchFamily="2" charset="2"/>
              <a:buChar char="Ø"/>
            </a:pPr>
            <a:r>
              <a:rPr lang="en-GB" sz="2400" b="1" dirty="0"/>
              <a:t>Disk2vhd app </a:t>
            </a:r>
          </a:p>
          <a:p>
            <a:pPr lvl="2" algn="just">
              <a:buFont typeface="Wingdings" panose="05000000000000000000" pitchFamily="2" charset="2"/>
              <a:buChar char="Ø"/>
            </a:pPr>
            <a:r>
              <a:rPr lang="en-GB" sz="2000" dirty="0"/>
              <a:t>Converts a physical disk drive into a VHD. </a:t>
            </a:r>
          </a:p>
          <a:p>
            <a:pPr lvl="2" algn="just">
              <a:buFont typeface="Wingdings" panose="05000000000000000000" pitchFamily="2" charset="2"/>
              <a:buChar char="Ø"/>
            </a:pPr>
            <a:r>
              <a:rPr lang="en-GB" sz="2000" dirty="0"/>
              <a:t>Using Hyper-V Manager, you can create a VM using the converted VHD</a:t>
            </a:r>
          </a:p>
          <a:p>
            <a:pPr lvl="1" algn="just">
              <a:buFont typeface="Wingdings" panose="05000000000000000000" pitchFamily="2" charset="2"/>
              <a:buChar char="Ø"/>
            </a:pPr>
            <a:endParaRPr lang="en-GB" sz="2400" dirty="0"/>
          </a:p>
        </p:txBody>
      </p:sp>
      <p:sp>
        <p:nvSpPr>
          <p:cNvPr id="4" name="TextBox 3"/>
          <p:cNvSpPr txBox="1"/>
          <p:nvPr/>
        </p:nvSpPr>
        <p:spPr>
          <a:xfrm>
            <a:off x="0" y="5170868"/>
            <a:ext cx="5959708" cy="584775"/>
          </a:xfrm>
          <a:prstGeom prst="rect">
            <a:avLst/>
          </a:prstGeom>
          <a:noFill/>
        </p:spPr>
        <p:txBody>
          <a:bodyPr wrap="none" rtlCol="0">
            <a:spAutoFit/>
          </a:bodyPr>
          <a:lstStyle/>
          <a:p>
            <a:r>
              <a:rPr lang="en-GB" sz="1600" b="1" dirty="0"/>
              <a:t>Disk2Vhd app: </a:t>
            </a:r>
          </a:p>
          <a:p>
            <a:r>
              <a:rPr lang="en-GB" sz="1600" dirty="0">
                <a:hlinkClick r:id="rId3"/>
              </a:rPr>
              <a:t>https://docs.microsoft.com/en-us/sysinternals/downloads/disk2vhd</a:t>
            </a:r>
            <a:endParaRPr lang="en-GB" sz="1600" dirty="0"/>
          </a:p>
        </p:txBody>
      </p:sp>
      <p:pic>
        <p:nvPicPr>
          <p:cNvPr id="5" name="Picture 4"/>
          <p:cNvPicPr>
            <a:picLocks noChangeAspect="1"/>
          </p:cNvPicPr>
          <p:nvPr/>
        </p:nvPicPr>
        <p:blipFill rotWithShape="1">
          <a:blip r:embed="rId4"/>
          <a:srcRect l="33733" t="26400" r="22334" b="50200"/>
          <a:stretch/>
        </p:blipFill>
        <p:spPr>
          <a:xfrm>
            <a:off x="6654800" y="2925500"/>
            <a:ext cx="5048250" cy="1792550"/>
          </a:xfrm>
          <a:prstGeom prst="rect">
            <a:avLst/>
          </a:prstGeom>
        </p:spPr>
      </p:pic>
    </p:spTree>
    <p:extLst>
      <p:ext uri="{BB962C8B-B14F-4D97-AF65-F5344CB8AC3E}">
        <p14:creationId xmlns:p14="http://schemas.microsoft.com/office/powerpoint/2010/main" val="1523064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97763" cy="478937"/>
          </a:xfrm>
        </p:spPr>
        <p:txBody>
          <a:bodyPr>
            <a:noAutofit/>
          </a:bodyPr>
          <a:lstStyle/>
          <a:p>
            <a:r>
              <a:rPr lang="en-US" sz="3200" dirty="0">
                <a:solidFill>
                  <a:schemeClr val="accent1">
                    <a:lumMod val="50000"/>
                  </a:schemeClr>
                </a:solidFill>
              </a:rPr>
              <a:t>V – Managing Hyper-V</a:t>
            </a:r>
            <a:endParaRPr lang="en-GB" sz="3200" dirty="0">
              <a:solidFill>
                <a:schemeClr val="accent1">
                  <a:lumMod val="50000"/>
                </a:schemeClr>
              </a:solidFill>
            </a:endParaRPr>
          </a:p>
        </p:txBody>
      </p:sp>
      <p:sp>
        <p:nvSpPr>
          <p:cNvPr id="3" name="Content Placeholder 2"/>
          <p:cNvSpPr>
            <a:spLocks noGrp="1"/>
          </p:cNvSpPr>
          <p:nvPr>
            <p:ph idx="1"/>
          </p:nvPr>
        </p:nvSpPr>
        <p:spPr>
          <a:xfrm>
            <a:off x="154546" y="1188203"/>
            <a:ext cx="11487956" cy="3917032"/>
          </a:xfrm>
        </p:spPr>
        <p:txBody>
          <a:bodyPr>
            <a:noAutofit/>
          </a:bodyPr>
          <a:lstStyle/>
          <a:p>
            <a:pPr algn="just">
              <a:buFont typeface="Wingdings" panose="05000000000000000000" pitchFamily="2" charset="2"/>
              <a:buChar char="Ø"/>
            </a:pPr>
            <a:r>
              <a:rPr lang="en-GB" sz="2800" b="1" dirty="0"/>
              <a:t>Virtual Servers to Physical Servers (V2P)</a:t>
            </a:r>
            <a:endParaRPr lang="en-GB" sz="2800" dirty="0"/>
          </a:p>
          <a:p>
            <a:pPr lvl="2" algn="just">
              <a:buFont typeface="Wingdings" panose="05000000000000000000" pitchFamily="2" charset="2"/>
              <a:buChar char="Ø"/>
            </a:pPr>
            <a:r>
              <a:rPr lang="en-GB" sz="2000" dirty="0"/>
              <a:t>Vice versa like the other. </a:t>
            </a:r>
          </a:p>
          <a:p>
            <a:pPr lvl="2" algn="just">
              <a:buFont typeface="Wingdings" panose="05000000000000000000" pitchFamily="2" charset="2"/>
              <a:buChar char="Ø"/>
            </a:pPr>
            <a:r>
              <a:rPr lang="en-GB" sz="2000" dirty="0"/>
              <a:t>Not a recommended approach. </a:t>
            </a:r>
          </a:p>
          <a:p>
            <a:pPr lvl="2" algn="just">
              <a:buFont typeface="Wingdings" panose="05000000000000000000" pitchFamily="2" charset="2"/>
              <a:buChar char="Ø"/>
            </a:pPr>
            <a:r>
              <a:rPr lang="en-GB" sz="2000" dirty="0"/>
              <a:t>But, it is possible. </a:t>
            </a:r>
          </a:p>
          <a:p>
            <a:pPr lvl="2" algn="just">
              <a:buFont typeface="Wingdings" panose="05000000000000000000" pitchFamily="2" charset="2"/>
              <a:buChar char="Ø"/>
            </a:pPr>
            <a:r>
              <a:rPr lang="en-GB" sz="2000" b="1" dirty="0"/>
              <a:t>Scenario’s</a:t>
            </a:r>
            <a:r>
              <a:rPr lang="en-GB" sz="2000" dirty="0"/>
              <a:t>. Migration. </a:t>
            </a:r>
          </a:p>
          <a:p>
            <a:pPr lvl="2" algn="just">
              <a:buFont typeface="Wingdings" panose="05000000000000000000" pitchFamily="2" charset="2"/>
              <a:buChar char="Ø"/>
            </a:pPr>
            <a:r>
              <a:rPr lang="en-GB" sz="2000" b="1" dirty="0"/>
              <a:t>Situation: </a:t>
            </a:r>
            <a:r>
              <a:rPr lang="en-GB" sz="2000" dirty="0"/>
              <a:t>If in case, to install Windows Server 2019 on a physical server, and then migrate settings and applications from a virtual server to a physical server. </a:t>
            </a:r>
          </a:p>
          <a:p>
            <a:pPr lvl="2" algn="just">
              <a:buFont typeface="Wingdings" panose="05000000000000000000" pitchFamily="2" charset="2"/>
              <a:buChar char="Ø"/>
            </a:pPr>
            <a:r>
              <a:rPr lang="en-GB" sz="2000" b="1" dirty="0"/>
              <a:t>Solution: V2P is available. A lot of Tools are available. </a:t>
            </a:r>
          </a:p>
        </p:txBody>
      </p:sp>
      <p:sp>
        <p:nvSpPr>
          <p:cNvPr id="4" name="TextBox 3"/>
          <p:cNvSpPr txBox="1"/>
          <p:nvPr/>
        </p:nvSpPr>
        <p:spPr>
          <a:xfrm>
            <a:off x="0" y="5170868"/>
            <a:ext cx="3856953" cy="584775"/>
          </a:xfrm>
          <a:prstGeom prst="rect">
            <a:avLst/>
          </a:prstGeom>
          <a:noFill/>
        </p:spPr>
        <p:txBody>
          <a:bodyPr wrap="none" rtlCol="0">
            <a:spAutoFit/>
          </a:bodyPr>
          <a:lstStyle/>
          <a:p>
            <a:r>
              <a:rPr lang="en-GB" sz="1600" b="1" dirty="0"/>
              <a:t>V2P Tool: </a:t>
            </a:r>
          </a:p>
          <a:p>
            <a:r>
              <a:rPr lang="en-GB" sz="1600" dirty="0">
                <a:hlinkClick r:id="rId3"/>
              </a:rPr>
              <a:t>https://www.apricorn.com/upgrades/ezgig</a:t>
            </a:r>
            <a:endParaRPr lang="en-GB" sz="1600" dirty="0"/>
          </a:p>
        </p:txBody>
      </p:sp>
    </p:spTree>
    <p:extLst>
      <p:ext uri="{BB962C8B-B14F-4D97-AF65-F5344CB8AC3E}">
        <p14:creationId xmlns:p14="http://schemas.microsoft.com/office/powerpoint/2010/main" val="40002172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97763" cy="448791"/>
          </a:xfrm>
        </p:spPr>
        <p:txBody>
          <a:bodyPr>
            <a:noAutofit/>
          </a:bodyPr>
          <a:lstStyle/>
          <a:p>
            <a:r>
              <a:rPr lang="en-US" sz="3200" dirty="0">
                <a:solidFill>
                  <a:schemeClr val="accent1">
                    <a:lumMod val="50000"/>
                  </a:schemeClr>
                </a:solidFill>
              </a:rPr>
              <a:t>V – Managing Hyper-V: Manager</a:t>
            </a:r>
            <a:endParaRPr lang="en-GB" sz="3200" dirty="0">
              <a:solidFill>
                <a:schemeClr val="accent1">
                  <a:lumMod val="50000"/>
                </a:schemeClr>
              </a:solidFill>
            </a:endParaRPr>
          </a:p>
        </p:txBody>
      </p:sp>
      <p:sp>
        <p:nvSpPr>
          <p:cNvPr id="3" name="Content Placeholder 2"/>
          <p:cNvSpPr>
            <a:spLocks noGrp="1"/>
          </p:cNvSpPr>
          <p:nvPr>
            <p:ph idx="1"/>
          </p:nvPr>
        </p:nvSpPr>
        <p:spPr>
          <a:xfrm>
            <a:off x="190688" y="905172"/>
            <a:ext cx="5316239" cy="3917032"/>
          </a:xfrm>
        </p:spPr>
        <p:txBody>
          <a:bodyPr>
            <a:noAutofit/>
          </a:bodyPr>
          <a:lstStyle/>
          <a:p>
            <a:pPr algn="just">
              <a:buFont typeface="Wingdings" panose="05000000000000000000" pitchFamily="2" charset="2"/>
              <a:buChar char="Ø"/>
            </a:pPr>
            <a:r>
              <a:rPr lang="en-GB" sz="2400" dirty="0"/>
              <a:t>Hyper-V Manager is an admin tool</a:t>
            </a:r>
          </a:p>
          <a:p>
            <a:pPr lvl="1" algn="just">
              <a:buFont typeface="Wingdings" panose="05000000000000000000" pitchFamily="2" charset="2"/>
              <a:buChar char="Ø"/>
            </a:pPr>
            <a:r>
              <a:rPr lang="en-GB" sz="2000" dirty="0"/>
              <a:t>Manage Virtual Machines </a:t>
            </a:r>
          </a:p>
          <a:p>
            <a:pPr lvl="2" algn="just">
              <a:buFont typeface="Wingdings" panose="05000000000000000000" pitchFamily="2" charset="2"/>
              <a:buChar char="Ø"/>
            </a:pPr>
            <a:r>
              <a:rPr lang="en-GB" sz="1600" dirty="0"/>
              <a:t>Creating, importing, and deleting VMs </a:t>
            </a:r>
          </a:p>
          <a:p>
            <a:pPr lvl="2" algn="just">
              <a:buFont typeface="Wingdings" panose="05000000000000000000" pitchFamily="2" charset="2"/>
              <a:buChar char="Ø"/>
            </a:pPr>
            <a:r>
              <a:rPr lang="en-GB" sz="1600" dirty="0"/>
              <a:t>Creating a virtual switch </a:t>
            </a:r>
          </a:p>
          <a:p>
            <a:pPr lvl="2" algn="just">
              <a:buFont typeface="Wingdings" panose="05000000000000000000" pitchFamily="2" charset="2"/>
              <a:buChar char="Ø"/>
            </a:pPr>
            <a:r>
              <a:rPr lang="en-GB" sz="1600" dirty="0"/>
              <a:t>Creating the SAN manager </a:t>
            </a:r>
          </a:p>
          <a:p>
            <a:pPr lvl="2" algn="just">
              <a:buFont typeface="Wingdings" panose="05000000000000000000" pitchFamily="2" charset="2"/>
              <a:buChar char="Ø"/>
            </a:pPr>
            <a:r>
              <a:rPr lang="en-GB" sz="1600" dirty="0"/>
              <a:t>Inspecting and editing disks </a:t>
            </a:r>
          </a:p>
          <a:p>
            <a:pPr lvl="2" algn="just">
              <a:buFont typeface="Wingdings" panose="05000000000000000000" pitchFamily="2" charset="2"/>
              <a:buChar char="Ø"/>
            </a:pPr>
            <a:r>
              <a:rPr lang="en-GB" sz="1600" dirty="0"/>
              <a:t>Stopping services </a:t>
            </a:r>
          </a:p>
          <a:p>
            <a:pPr lvl="1" algn="just">
              <a:buFont typeface="Wingdings" panose="05000000000000000000" pitchFamily="2" charset="2"/>
              <a:buChar char="Ø"/>
            </a:pPr>
            <a:r>
              <a:rPr lang="en-GB" sz="2000" dirty="0"/>
              <a:t>The Hyper-V Manager user interface has</a:t>
            </a:r>
          </a:p>
          <a:p>
            <a:pPr lvl="2" algn="just">
              <a:buFont typeface="Wingdings" panose="05000000000000000000" pitchFamily="2" charset="2"/>
              <a:buChar char="Ø"/>
            </a:pPr>
            <a:r>
              <a:rPr lang="en-GB" sz="1600" dirty="0"/>
              <a:t>a server pane, </a:t>
            </a:r>
          </a:p>
          <a:p>
            <a:pPr lvl="2" algn="just">
              <a:buFont typeface="Wingdings" panose="05000000000000000000" pitchFamily="2" charset="2"/>
              <a:buChar char="Ø"/>
            </a:pPr>
            <a:r>
              <a:rPr lang="en-GB" sz="1600" dirty="0"/>
              <a:t>a VM pane, </a:t>
            </a:r>
          </a:p>
          <a:p>
            <a:pPr lvl="2" algn="just">
              <a:buFont typeface="Wingdings" panose="05000000000000000000" pitchFamily="2" charset="2"/>
              <a:buChar char="Ø"/>
            </a:pPr>
            <a:r>
              <a:rPr lang="en-GB" sz="1600" dirty="0"/>
              <a:t>a checkpoint pane, </a:t>
            </a:r>
          </a:p>
          <a:p>
            <a:pPr lvl="2" algn="just">
              <a:buFont typeface="Wingdings" panose="05000000000000000000" pitchFamily="2" charset="2"/>
              <a:buChar char="Ø"/>
            </a:pPr>
            <a:r>
              <a:rPr lang="en-GB" sz="1600" dirty="0"/>
              <a:t>selected VM details, </a:t>
            </a:r>
          </a:p>
          <a:p>
            <a:pPr lvl="2" algn="just">
              <a:buFont typeface="Wingdings" panose="05000000000000000000" pitchFamily="2" charset="2"/>
              <a:buChar char="Ø"/>
            </a:pPr>
            <a:r>
              <a:rPr lang="en-GB" sz="1600" dirty="0"/>
              <a:t>an Actions pane</a:t>
            </a:r>
          </a:p>
          <a:p>
            <a:pPr algn="just">
              <a:buFont typeface="Wingdings" panose="05000000000000000000" pitchFamily="2" charset="2"/>
              <a:buChar char="Ø"/>
            </a:pPr>
            <a:endParaRPr lang="en-GB" sz="2400" dirty="0"/>
          </a:p>
        </p:txBody>
      </p:sp>
      <p:pic>
        <p:nvPicPr>
          <p:cNvPr id="7" name="Picture 6"/>
          <p:cNvPicPr>
            <a:picLocks noChangeAspect="1"/>
          </p:cNvPicPr>
          <p:nvPr/>
        </p:nvPicPr>
        <p:blipFill>
          <a:blip r:embed="rId3"/>
          <a:stretch>
            <a:fillRect/>
          </a:stretch>
        </p:blipFill>
        <p:spPr>
          <a:xfrm>
            <a:off x="5506927" y="905172"/>
            <a:ext cx="6494385" cy="4218921"/>
          </a:xfrm>
          <a:prstGeom prst="rect">
            <a:avLst/>
          </a:prstGeom>
        </p:spPr>
      </p:pic>
    </p:spTree>
    <p:extLst>
      <p:ext uri="{BB962C8B-B14F-4D97-AF65-F5344CB8AC3E}">
        <p14:creationId xmlns:p14="http://schemas.microsoft.com/office/powerpoint/2010/main" val="42052469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479117" cy="529178"/>
          </a:xfrm>
        </p:spPr>
        <p:txBody>
          <a:bodyPr>
            <a:noAutofit/>
          </a:bodyPr>
          <a:lstStyle/>
          <a:p>
            <a:r>
              <a:rPr lang="en-US" sz="3200" dirty="0">
                <a:solidFill>
                  <a:schemeClr val="accent1">
                    <a:lumMod val="50000"/>
                  </a:schemeClr>
                </a:solidFill>
              </a:rPr>
              <a:t>VI – Virtual Machines: Settings</a:t>
            </a:r>
            <a:endParaRPr lang="en-GB" sz="3200" dirty="0">
              <a:solidFill>
                <a:schemeClr val="accent1">
                  <a:lumMod val="50000"/>
                </a:schemeClr>
              </a:solidFill>
            </a:endParaRPr>
          </a:p>
        </p:txBody>
      </p:sp>
      <p:sp>
        <p:nvSpPr>
          <p:cNvPr id="3" name="Content Placeholder 2"/>
          <p:cNvSpPr>
            <a:spLocks noGrp="1"/>
          </p:cNvSpPr>
          <p:nvPr>
            <p:ph idx="1"/>
          </p:nvPr>
        </p:nvSpPr>
        <p:spPr>
          <a:xfrm>
            <a:off x="103393" y="889751"/>
            <a:ext cx="11677462" cy="3917032"/>
          </a:xfrm>
        </p:spPr>
        <p:txBody>
          <a:bodyPr>
            <a:noAutofit/>
          </a:bodyPr>
          <a:lstStyle/>
          <a:p>
            <a:pPr algn="just">
              <a:buFont typeface="Wingdings" panose="05000000000000000000" pitchFamily="2" charset="2"/>
              <a:buChar char="Ø"/>
            </a:pPr>
            <a:r>
              <a:rPr lang="en-GB" sz="2400" dirty="0"/>
              <a:t>After Hyper-V’s before Server configurations it is important to focus on the available VM settings</a:t>
            </a:r>
          </a:p>
          <a:p>
            <a:pPr algn="just">
              <a:buFont typeface="Wingdings" panose="05000000000000000000" pitchFamily="2" charset="2"/>
              <a:buChar char="Ø"/>
            </a:pPr>
            <a:r>
              <a:rPr lang="en-GB" sz="2400" dirty="0"/>
              <a:t>On the Virtual Machine, go to Settings</a:t>
            </a:r>
          </a:p>
          <a:p>
            <a:pPr lvl="1" algn="just">
              <a:buFont typeface="Wingdings" panose="05000000000000000000" pitchFamily="2" charset="2"/>
              <a:buChar char="Ø"/>
            </a:pPr>
            <a:r>
              <a:rPr lang="en-GB" sz="2000" b="1" dirty="0"/>
              <a:t>Add Hardware</a:t>
            </a:r>
            <a:r>
              <a:rPr lang="en-GB" sz="2000" dirty="0"/>
              <a:t> </a:t>
            </a:r>
            <a:r>
              <a:rPr lang="en-GB" sz="2000" i="1" dirty="0"/>
              <a:t>enables devices to be added to VM</a:t>
            </a:r>
            <a:r>
              <a:rPr lang="en-GB" sz="2000" dirty="0"/>
              <a:t> </a:t>
            </a:r>
          </a:p>
          <a:p>
            <a:pPr lvl="1" algn="just">
              <a:buFont typeface="Wingdings" panose="05000000000000000000" pitchFamily="2" charset="2"/>
              <a:buChar char="Ø"/>
            </a:pPr>
            <a:r>
              <a:rPr lang="en-GB" sz="2000" b="1" dirty="0"/>
              <a:t>BIOS</a:t>
            </a:r>
            <a:r>
              <a:rPr lang="en-GB" sz="2000" dirty="0"/>
              <a:t> </a:t>
            </a:r>
            <a:r>
              <a:rPr lang="en-GB" sz="2000" i="1" dirty="0"/>
              <a:t>enables the boot order to be set</a:t>
            </a:r>
            <a:r>
              <a:rPr lang="en-GB" sz="2000" dirty="0"/>
              <a:t> </a:t>
            </a:r>
          </a:p>
          <a:p>
            <a:pPr lvl="1" algn="just">
              <a:buFont typeface="Wingdings" panose="05000000000000000000" pitchFamily="2" charset="2"/>
              <a:buChar char="Ø"/>
            </a:pPr>
            <a:r>
              <a:rPr lang="en-GB" sz="2000" b="1" dirty="0"/>
              <a:t>Security</a:t>
            </a:r>
            <a:r>
              <a:rPr lang="en-GB" sz="2000" dirty="0"/>
              <a:t> </a:t>
            </a:r>
            <a:r>
              <a:rPr lang="en-GB" sz="2000" i="1" dirty="0"/>
              <a:t>enables state and VM migration traffic to be encrypted</a:t>
            </a:r>
            <a:r>
              <a:rPr lang="en-GB" sz="2000" dirty="0"/>
              <a:t> </a:t>
            </a:r>
          </a:p>
          <a:p>
            <a:pPr lvl="1" algn="just">
              <a:buFont typeface="Wingdings" panose="05000000000000000000" pitchFamily="2" charset="2"/>
              <a:buChar char="Ø"/>
            </a:pPr>
            <a:r>
              <a:rPr lang="en-GB" sz="2000" b="1" dirty="0"/>
              <a:t>Memory</a:t>
            </a:r>
            <a:r>
              <a:rPr lang="en-GB" sz="2000" dirty="0"/>
              <a:t> </a:t>
            </a:r>
            <a:r>
              <a:rPr lang="en-GB" sz="2000" i="1" dirty="0"/>
              <a:t>enables the VM memory to be specified</a:t>
            </a:r>
            <a:r>
              <a:rPr lang="en-GB" sz="2000" dirty="0"/>
              <a:t> </a:t>
            </a:r>
          </a:p>
          <a:p>
            <a:pPr lvl="1" algn="just">
              <a:buFont typeface="Wingdings" panose="05000000000000000000" pitchFamily="2" charset="2"/>
              <a:buChar char="Ø"/>
            </a:pPr>
            <a:r>
              <a:rPr lang="en-GB" sz="2000" b="1" dirty="0"/>
              <a:t>Processor</a:t>
            </a:r>
            <a:r>
              <a:rPr lang="en-GB" sz="2000" dirty="0"/>
              <a:t> </a:t>
            </a:r>
            <a:r>
              <a:rPr lang="en-GB" sz="2000" i="1" dirty="0"/>
              <a:t>enables the number of virtual processors to be set up</a:t>
            </a:r>
            <a:r>
              <a:rPr lang="en-GB" sz="2000" dirty="0"/>
              <a:t> </a:t>
            </a:r>
          </a:p>
        </p:txBody>
      </p:sp>
      <p:pic>
        <p:nvPicPr>
          <p:cNvPr id="6" name="Picture 5"/>
          <p:cNvPicPr>
            <a:picLocks noChangeAspect="1"/>
          </p:cNvPicPr>
          <p:nvPr/>
        </p:nvPicPr>
        <p:blipFill>
          <a:blip r:embed="rId3"/>
          <a:stretch>
            <a:fillRect/>
          </a:stretch>
        </p:blipFill>
        <p:spPr>
          <a:xfrm>
            <a:off x="7724382" y="1534118"/>
            <a:ext cx="4262255" cy="4040647"/>
          </a:xfrm>
          <a:prstGeom prst="rect">
            <a:avLst/>
          </a:prstGeom>
        </p:spPr>
      </p:pic>
    </p:spTree>
    <p:extLst>
      <p:ext uri="{BB962C8B-B14F-4D97-AF65-F5344CB8AC3E}">
        <p14:creationId xmlns:p14="http://schemas.microsoft.com/office/powerpoint/2010/main" val="23563276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97763" cy="519130"/>
          </a:xfrm>
        </p:spPr>
        <p:txBody>
          <a:bodyPr>
            <a:noAutofit/>
          </a:bodyPr>
          <a:lstStyle/>
          <a:p>
            <a:r>
              <a:rPr lang="en-US" sz="3200" dirty="0">
                <a:solidFill>
                  <a:schemeClr val="accent1">
                    <a:lumMod val="50000"/>
                  </a:schemeClr>
                </a:solidFill>
              </a:rPr>
              <a:t>VI – Virtual Machines: Settings</a:t>
            </a:r>
            <a:endParaRPr lang="en-GB" sz="3200" dirty="0">
              <a:solidFill>
                <a:schemeClr val="accent1">
                  <a:lumMod val="50000"/>
                </a:schemeClr>
              </a:solidFill>
            </a:endParaRPr>
          </a:p>
        </p:txBody>
      </p:sp>
      <p:sp>
        <p:nvSpPr>
          <p:cNvPr id="3" name="Content Placeholder 2"/>
          <p:cNvSpPr>
            <a:spLocks noGrp="1"/>
          </p:cNvSpPr>
          <p:nvPr>
            <p:ph idx="1"/>
          </p:nvPr>
        </p:nvSpPr>
        <p:spPr>
          <a:xfrm>
            <a:off x="133538" y="1271588"/>
            <a:ext cx="11677462" cy="3917032"/>
          </a:xfrm>
        </p:spPr>
        <p:txBody>
          <a:bodyPr>
            <a:noAutofit/>
          </a:bodyPr>
          <a:lstStyle/>
          <a:p>
            <a:pPr algn="just">
              <a:buFont typeface="Wingdings" panose="05000000000000000000" pitchFamily="2" charset="2"/>
              <a:buChar char="Ø"/>
            </a:pPr>
            <a:r>
              <a:rPr lang="en-GB" sz="2400" dirty="0"/>
              <a:t>After Hyper-V’s before Server configurations it is important to focus on the available VM settings</a:t>
            </a:r>
          </a:p>
          <a:p>
            <a:pPr algn="just">
              <a:buFont typeface="Wingdings" panose="05000000000000000000" pitchFamily="2" charset="2"/>
              <a:buChar char="Ø"/>
            </a:pPr>
            <a:r>
              <a:rPr lang="en-GB" sz="2400" dirty="0"/>
              <a:t>On the Virtual Machine, go to Settings</a:t>
            </a:r>
          </a:p>
          <a:p>
            <a:pPr lvl="1" algn="just">
              <a:buFont typeface="Wingdings" panose="05000000000000000000" pitchFamily="2" charset="2"/>
              <a:buChar char="Ø"/>
            </a:pPr>
            <a:r>
              <a:rPr lang="en-GB" sz="2000" b="1" dirty="0"/>
              <a:t>IDE Controllers 0,1 </a:t>
            </a:r>
            <a:r>
              <a:rPr lang="en-GB" sz="2000" dirty="0"/>
              <a:t>enables hard drives and CD/DVD drives to be added to the first, second IDE controller</a:t>
            </a:r>
          </a:p>
          <a:p>
            <a:pPr lvl="1" algn="just">
              <a:buFont typeface="Wingdings" panose="05000000000000000000" pitchFamily="2" charset="2"/>
              <a:buChar char="Ø"/>
            </a:pPr>
            <a:r>
              <a:rPr lang="en-GB" sz="2000" b="1" dirty="0"/>
              <a:t>SCSI Controller</a:t>
            </a:r>
            <a:r>
              <a:rPr lang="en-GB" sz="2000" dirty="0"/>
              <a:t> </a:t>
            </a:r>
            <a:r>
              <a:rPr lang="en-GB" sz="2000" i="1" dirty="0"/>
              <a:t>enables hard drives to be added to/removed from an SCSI controller</a:t>
            </a:r>
          </a:p>
          <a:p>
            <a:pPr lvl="1" algn="just">
              <a:buFont typeface="Wingdings" panose="05000000000000000000" pitchFamily="2" charset="2"/>
              <a:buChar char="Ø"/>
            </a:pPr>
            <a:r>
              <a:rPr lang="en-GB" sz="2000" b="1" dirty="0"/>
              <a:t>Network Adapter</a:t>
            </a:r>
            <a:r>
              <a:rPr lang="en-GB" sz="2000" dirty="0"/>
              <a:t> </a:t>
            </a:r>
            <a:r>
              <a:rPr lang="en-GB" sz="2000" i="1" dirty="0"/>
              <a:t>enables the configuration of the network adapter to be specified</a:t>
            </a:r>
            <a:r>
              <a:rPr lang="en-GB" sz="2000" dirty="0"/>
              <a:t> </a:t>
            </a:r>
          </a:p>
          <a:p>
            <a:pPr lvl="1" algn="just">
              <a:buFont typeface="Wingdings" panose="05000000000000000000" pitchFamily="2" charset="2"/>
              <a:buChar char="Ø"/>
            </a:pPr>
            <a:r>
              <a:rPr lang="en-GB" sz="2000" b="1" dirty="0"/>
              <a:t>COM 1</a:t>
            </a:r>
            <a:r>
              <a:rPr lang="en-GB" sz="2000" dirty="0"/>
              <a:t> </a:t>
            </a:r>
            <a:r>
              <a:rPr lang="en-GB" sz="2000" i="1" dirty="0"/>
              <a:t>enables the first virtual COM port to be configured</a:t>
            </a:r>
            <a:r>
              <a:rPr lang="en-GB" sz="2000" dirty="0"/>
              <a:t> </a:t>
            </a:r>
          </a:p>
          <a:p>
            <a:pPr lvl="1" algn="just">
              <a:buFont typeface="Wingdings" panose="05000000000000000000" pitchFamily="2" charset="2"/>
              <a:buChar char="Ø"/>
            </a:pPr>
            <a:r>
              <a:rPr lang="en-GB" sz="2000" b="1" dirty="0"/>
              <a:t>COM 2</a:t>
            </a:r>
            <a:r>
              <a:rPr lang="en-GB" sz="2000" dirty="0"/>
              <a:t> </a:t>
            </a:r>
            <a:r>
              <a:rPr lang="en-GB" sz="2000" i="1" dirty="0"/>
              <a:t>enables the second virtual COM port to be configured</a:t>
            </a:r>
            <a:r>
              <a:rPr lang="en-GB" sz="2000" dirty="0"/>
              <a:t> </a:t>
            </a:r>
          </a:p>
          <a:p>
            <a:pPr lvl="1" algn="just">
              <a:buFont typeface="Wingdings" panose="05000000000000000000" pitchFamily="2" charset="2"/>
              <a:buChar char="Ø"/>
            </a:pPr>
            <a:r>
              <a:rPr lang="en-GB" sz="2000" b="1" dirty="0"/>
              <a:t>Diskette Drive</a:t>
            </a:r>
            <a:r>
              <a:rPr lang="en-GB" sz="2000" dirty="0"/>
              <a:t> enables the virtual floppy disk file to be specified</a:t>
            </a:r>
          </a:p>
        </p:txBody>
      </p:sp>
    </p:spTree>
    <p:extLst>
      <p:ext uri="{BB962C8B-B14F-4D97-AF65-F5344CB8AC3E}">
        <p14:creationId xmlns:p14="http://schemas.microsoft.com/office/powerpoint/2010/main" val="18082604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57570" cy="388501"/>
          </a:xfrm>
        </p:spPr>
        <p:txBody>
          <a:bodyPr>
            <a:noAutofit/>
          </a:bodyPr>
          <a:lstStyle/>
          <a:p>
            <a:r>
              <a:rPr lang="en-US" sz="3200" dirty="0">
                <a:solidFill>
                  <a:schemeClr val="accent1">
                    <a:lumMod val="50000"/>
                  </a:schemeClr>
                </a:solidFill>
              </a:rPr>
              <a:t>Summary</a:t>
            </a:r>
            <a:r>
              <a:rPr lang="en-US" sz="3200" dirty="0">
                <a:solidFill>
                  <a:srgbClr val="002060"/>
                </a:solidFill>
              </a:rPr>
              <a:t> </a:t>
            </a:r>
            <a:endParaRPr lang="en-GB" sz="3200" dirty="0">
              <a:solidFill>
                <a:schemeClr val="accent1">
                  <a:lumMod val="50000"/>
                </a:schemeClr>
              </a:solidFill>
            </a:endParaRPr>
          </a:p>
        </p:txBody>
      </p:sp>
      <p:sp>
        <p:nvSpPr>
          <p:cNvPr id="3" name="Content Placeholder 2"/>
          <p:cNvSpPr>
            <a:spLocks noGrp="1"/>
          </p:cNvSpPr>
          <p:nvPr>
            <p:ph idx="1"/>
          </p:nvPr>
        </p:nvSpPr>
        <p:spPr>
          <a:xfrm>
            <a:off x="464965" y="930645"/>
            <a:ext cx="11262070" cy="3432168"/>
          </a:xfrm>
        </p:spPr>
        <p:txBody>
          <a:bodyPr>
            <a:noAutofit/>
          </a:bodyPr>
          <a:lstStyle/>
          <a:p>
            <a:pPr algn="just">
              <a:buFont typeface="Wingdings" panose="05000000000000000000" pitchFamily="2" charset="2"/>
              <a:buChar char="Ø"/>
            </a:pPr>
            <a:r>
              <a:rPr lang="en-GB" sz="2400" dirty="0"/>
              <a:t>Server virtualization </a:t>
            </a:r>
          </a:p>
          <a:p>
            <a:pPr lvl="1" algn="just">
              <a:buFont typeface="Wingdings" panose="05000000000000000000" pitchFamily="2" charset="2"/>
              <a:buChar char="Ø"/>
            </a:pPr>
            <a:r>
              <a:rPr lang="en-GB" sz="2000" dirty="0"/>
              <a:t>virtualization modes, </a:t>
            </a:r>
          </a:p>
          <a:p>
            <a:pPr lvl="1" algn="just">
              <a:buFont typeface="Wingdings" panose="05000000000000000000" pitchFamily="2" charset="2"/>
              <a:buChar char="Ø"/>
            </a:pPr>
            <a:r>
              <a:rPr lang="en-GB" sz="2000" dirty="0"/>
              <a:t>Hyper-V architecture, </a:t>
            </a:r>
          </a:p>
          <a:p>
            <a:pPr lvl="1" algn="just">
              <a:buFont typeface="Wingdings" panose="05000000000000000000" pitchFamily="2" charset="2"/>
              <a:buChar char="Ø"/>
            </a:pPr>
            <a:r>
              <a:rPr lang="en-GB" sz="2000" dirty="0"/>
              <a:t>Hyper-V installation requirements, </a:t>
            </a:r>
          </a:p>
          <a:p>
            <a:pPr lvl="1" algn="just">
              <a:buFont typeface="Wingdings" panose="05000000000000000000" pitchFamily="2" charset="2"/>
              <a:buChar char="Ø"/>
            </a:pPr>
            <a:r>
              <a:rPr lang="en-GB" sz="2000" dirty="0"/>
              <a:t>nested virtualization.</a:t>
            </a:r>
            <a:endParaRPr lang="en-GB" sz="2400" dirty="0"/>
          </a:p>
          <a:p>
            <a:pPr>
              <a:buFont typeface="Wingdings" panose="05000000000000000000" pitchFamily="2" charset="2"/>
              <a:buChar char="Ø"/>
            </a:pPr>
            <a:r>
              <a:rPr lang="en-GB" sz="2400" dirty="0"/>
              <a:t>Hyper-V Manager</a:t>
            </a:r>
          </a:p>
          <a:p>
            <a:pPr lvl="1">
              <a:buFont typeface="Wingdings" panose="05000000000000000000" pitchFamily="2" charset="2"/>
              <a:buChar char="Ø"/>
            </a:pPr>
            <a:r>
              <a:rPr lang="en-GB" sz="2000" dirty="0"/>
              <a:t>Switches</a:t>
            </a:r>
          </a:p>
          <a:p>
            <a:pPr lvl="1">
              <a:buFont typeface="Wingdings" panose="05000000000000000000" pitchFamily="2" charset="2"/>
              <a:buChar char="Ø"/>
            </a:pPr>
            <a:r>
              <a:rPr lang="en-GB" sz="2000" dirty="0"/>
              <a:t>Checkpoints</a:t>
            </a:r>
          </a:p>
          <a:p>
            <a:pPr lvl="1">
              <a:buFont typeface="Wingdings" panose="05000000000000000000" pitchFamily="2" charset="2"/>
              <a:buChar char="Ø"/>
            </a:pPr>
            <a:r>
              <a:rPr lang="en-GB" sz="2000" dirty="0"/>
              <a:t>Disk Storage</a:t>
            </a:r>
          </a:p>
          <a:p>
            <a:pPr lvl="1">
              <a:buFont typeface="Wingdings" panose="05000000000000000000" pitchFamily="2" charset="2"/>
              <a:buChar char="Ø"/>
            </a:pPr>
            <a:r>
              <a:rPr lang="en-GB" sz="2000" dirty="0"/>
              <a:t>P2V &amp; V2P</a:t>
            </a:r>
          </a:p>
          <a:p>
            <a:pPr lvl="1">
              <a:buFont typeface="Wingdings" panose="05000000000000000000" pitchFamily="2" charset="2"/>
              <a:buChar char="Ø"/>
            </a:pPr>
            <a:r>
              <a:rPr lang="en-GB" sz="2000" dirty="0"/>
              <a:t>Manager and VM Settings</a:t>
            </a:r>
          </a:p>
          <a:p>
            <a:pPr lvl="1">
              <a:buFont typeface="Wingdings" panose="05000000000000000000" pitchFamily="2" charset="2"/>
              <a:buChar char="Ø"/>
            </a:pPr>
            <a:endParaRPr lang="en-GB" sz="2000" dirty="0"/>
          </a:p>
        </p:txBody>
      </p:sp>
    </p:spTree>
    <p:extLst>
      <p:ext uri="{BB962C8B-B14F-4D97-AF65-F5344CB8AC3E}">
        <p14:creationId xmlns:p14="http://schemas.microsoft.com/office/powerpoint/2010/main" val="36803931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830810" cy="529178"/>
          </a:xfrm>
        </p:spPr>
        <p:txBody>
          <a:bodyPr>
            <a:noAutofit/>
          </a:bodyPr>
          <a:lstStyle/>
          <a:p>
            <a:r>
              <a:rPr lang="en-US" sz="3200" dirty="0">
                <a:solidFill>
                  <a:schemeClr val="accent1">
                    <a:lumMod val="50000"/>
                  </a:schemeClr>
                </a:solidFill>
              </a:rPr>
              <a:t>Task to Complete</a:t>
            </a:r>
            <a:endParaRPr lang="en-GB" sz="3200" dirty="0">
              <a:solidFill>
                <a:schemeClr val="accent1">
                  <a:lumMod val="50000"/>
                </a:schemeClr>
              </a:solidFill>
            </a:endParaRPr>
          </a:p>
        </p:txBody>
      </p:sp>
      <p:sp>
        <p:nvSpPr>
          <p:cNvPr id="3" name="Content Placeholder 2"/>
          <p:cNvSpPr>
            <a:spLocks noGrp="1"/>
          </p:cNvSpPr>
          <p:nvPr>
            <p:ph idx="1"/>
          </p:nvPr>
        </p:nvSpPr>
        <p:spPr>
          <a:xfrm>
            <a:off x="464965" y="921902"/>
            <a:ext cx="11262070" cy="3432168"/>
          </a:xfrm>
        </p:spPr>
        <p:txBody>
          <a:bodyPr>
            <a:noAutofit/>
          </a:bodyPr>
          <a:lstStyle/>
          <a:p>
            <a:pPr>
              <a:buFont typeface="Wingdings" panose="05000000000000000000" pitchFamily="2" charset="2"/>
              <a:buChar char="Ø"/>
            </a:pPr>
            <a:r>
              <a:rPr lang="en-US" sz="2400" dirty="0"/>
              <a:t>Prepare for Worksheet 1</a:t>
            </a:r>
          </a:p>
          <a:p>
            <a:pPr>
              <a:buFont typeface="Wingdings" panose="05000000000000000000" pitchFamily="2" charset="2"/>
              <a:buChar char="Ø"/>
            </a:pPr>
            <a:r>
              <a:rPr lang="en-GB" sz="2400" dirty="0"/>
              <a:t>Design, build and test successful connectivity</a:t>
            </a:r>
          </a:p>
          <a:p>
            <a:pPr>
              <a:buFont typeface="Wingdings" panose="05000000000000000000" pitchFamily="2" charset="2"/>
              <a:buChar char="Ø"/>
            </a:pPr>
            <a:r>
              <a:rPr lang="en-GB" sz="2400" dirty="0"/>
              <a:t>Document (as per academic standards) your observations</a:t>
            </a:r>
          </a:p>
          <a:p>
            <a:pPr>
              <a:buFont typeface="Wingdings" panose="05000000000000000000" pitchFamily="2" charset="2"/>
              <a:buChar char="Ø"/>
            </a:pPr>
            <a:endParaRPr lang="en-GB" sz="2400" dirty="0"/>
          </a:p>
          <a:p>
            <a:pPr marL="0" indent="0">
              <a:buNone/>
            </a:pPr>
            <a:r>
              <a:rPr lang="en-GB" sz="2400" dirty="0"/>
              <a:t>Links: </a:t>
            </a:r>
          </a:p>
          <a:p>
            <a:pPr>
              <a:buFont typeface="Wingdings" panose="05000000000000000000" pitchFamily="2" charset="2"/>
              <a:buChar char="Ø"/>
            </a:pPr>
            <a:r>
              <a:rPr lang="en-GB" sz="2400" dirty="0"/>
              <a:t>Virtual Box: </a:t>
            </a:r>
            <a:r>
              <a:rPr lang="en-GB" sz="1600" dirty="0">
                <a:hlinkClick r:id="rId2"/>
              </a:rPr>
              <a:t>https://www.virtualbox.org/wiki/Downloads</a:t>
            </a:r>
            <a:endParaRPr lang="en-GB" sz="2400" dirty="0"/>
          </a:p>
          <a:p>
            <a:pPr>
              <a:buFont typeface="Wingdings" panose="05000000000000000000" pitchFamily="2" charset="2"/>
              <a:buChar char="Ø"/>
            </a:pPr>
            <a:r>
              <a:rPr lang="en-GB" sz="2400" dirty="0"/>
              <a:t>Windows Server 2019 (64-bit) : </a:t>
            </a:r>
            <a:r>
              <a:rPr lang="en-GB" sz="1600" dirty="0">
                <a:hlinkClick r:id="rId3"/>
              </a:rPr>
              <a:t>https://www.microsoft.com/en-us/evalcenter/</a:t>
            </a:r>
            <a:endParaRPr lang="en-GB" sz="1600" dirty="0"/>
          </a:p>
          <a:p>
            <a:pPr marL="0" indent="0">
              <a:buNone/>
            </a:pPr>
            <a:r>
              <a:rPr lang="en-GB" sz="1800" b="1" i="1" dirty="0"/>
              <a:t>Use Uni. Login for below links</a:t>
            </a:r>
            <a:endParaRPr lang="en-GB" sz="2400" b="1" i="1" dirty="0"/>
          </a:p>
          <a:p>
            <a:pPr>
              <a:buFont typeface="Wingdings" panose="05000000000000000000" pitchFamily="2" charset="2"/>
              <a:buChar char="Ø"/>
            </a:pPr>
            <a:r>
              <a:rPr lang="en-GB" sz="2400" dirty="0"/>
              <a:t>Microsoft Azure : </a:t>
            </a:r>
            <a:r>
              <a:rPr lang="en-GB" sz="1600" dirty="0">
                <a:hlinkClick r:id="rId4" tooltip="https://portal.azure.com/#blade/microsoft_azure_education/educationmenublade/software"/>
              </a:rPr>
              <a:t>https://portal.azure.com/#blade/Microsoft_Azure_Education/EducationMenuBlade/software</a:t>
            </a:r>
            <a:endParaRPr lang="en-GB" sz="1600" dirty="0"/>
          </a:p>
          <a:p>
            <a:pPr>
              <a:buFont typeface="Wingdings" panose="05000000000000000000" pitchFamily="2" charset="2"/>
              <a:buChar char="Ø"/>
            </a:pPr>
            <a:r>
              <a:rPr lang="en-GB" sz="2400" dirty="0"/>
              <a:t>Access </a:t>
            </a:r>
            <a:r>
              <a:rPr lang="en-GB" sz="2400" dirty="0" err="1"/>
              <a:t>Labstat</a:t>
            </a:r>
            <a:r>
              <a:rPr lang="en-GB" sz="2400" dirty="0"/>
              <a:t>: </a:t>
            </a:r>
            <a:r>
              <a:rPr lang="en-GB" sz="1600" dirty="0"/>
              <a:t>Document available in Moodle</a:t>
            </a:r>
            <a:endParaRPr lang="en-GB" sz="2400" dirty="0"/>
          </a:p>
          <a:p>
            <a:pPr>
              <a:buFont typeface="Wingdings" panose="05000000000000000000" pitchFamily="2" charset="2"/>
              <a:buChar char="Ø"/>
            </a:pPr>
            <a:endParaRPr lang="en-GB" sz="2400" dirty="0"/>
          </a:p>
        </p:txBody>
      </p:sp>
    </p:spTree>
    <p:extLst>
      <p:ext uri="{BB962C8B-B14F-4D97-AF65-F5344CB8AC3E}">
        <p14:creationId xmlns:p14="http://schemas.microsoft.com/office/powerpoint/2010/main" val="14239152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2639247"/>
            <a:ext cx="11588750" cy="2677656"/>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 beginner's guide to managing and administering Windows Server environments, 2nd Edition . </a:t>
            </a:r>
            <a:r>
              <a:rPr lang="en-GB" sz="1400" i="1" dirty="0" err="1"/>
              <a:t>Packt</a:t>
            </a:r>
            <a:r>
              <a:rPr lang="en-GB" sz="1400" i="1" dirty="0"/>
              <a:t> Publishing. </a:t>
            </a:r>
          </a:p>
          <a:p>
            <a:r>
              <a:rPr lang="en-GB" sz="1400" i="1" dirty="0"/>
              <a:t>SDN and NFV Simplified, Jim Doherty</a:t>
            </a:r>
          </a:p>
          <a:p>
            <a:endParaRPr lang="en-GB" sz="1400" i="1" dirty="0"/>
          </a:p>
          <a:p>
            <a:r>
              <a:rPr lang="en-GB" sz="1400" b="1" dirty="0"/>
              <a:t>Links referred </a:t>
            </a:r>
            <a:r>
              <a:rPr lang="en-GB" sz="1400" dirty="0"/>
              <a:t>in this presentation: </a:t>
            </a:r>
          </a:p>
          <a:p>
            <a:pPr marL="285750" indent="-285750">
              <a:buFont typeface="Arial" panose="020B0604020202020204" pitchFamily="34" charset="0"/>
              <a:buChar char="•"/>
            </a:pPr>
            <a:r>
              <a:rPr lang="en-GB" sz="1400" dirty="0">
                <a:hlinkClick r:id="rId3"/>
              </a:rPr>
              <a:t>https://www.geeksforgeeks.org/difference-between-full-virtualization-and-paravirtualization/</a:t>
            </a:r>
            <a:endParaRPr lang="en-GB" sz="1400" dirty="0"/>
          </a:p>
          <a:p>
            <a:pPr marL="285750" indent="-285750">
              <a:buFont typeface="Arial" panose="020B0604020202020204" pitchFamily="34" charset="0"/>
              <a:buChar char="•"/>
            </a:pPr>
            <a:r>
              <a:rPr lang="en-GB" sz="1400" dirty="0">
                <a:hlinkClick r:id="rId4"/>
              </a:rPr>
              <a:t>https://docs.microsoft.com/en-us/virtualization/hyper-v-on-windows/about/</a:t>
            </a:r>
            <a:endParaRPr lang="en-GB" sz="1400" dirty="0"/>
          </a:p>
          <a:p>
            <a:pPr marL="285750" indent="-285750">
              <a:buFont typeface="Arial" panose="020B0604020202020204" pitchFamily="34" charset="0"/>
              <a:buChar char="•"/>
            </a:pPr>
            <a:r>
              <a:rPr lang="en-GB" sz="1400" dirty="0">
                <a:hlinkClick r:id="rId5"/>
              </a:rPr>
              <a:t>https://docs.microsoft.com/en-us/virtualization/hyper-v-on-windows/reference/hyper-v-requirements</a:t>
            </a:r>
            <a:endParaRPr lang="en-GB" sz="1400" dirty="0"/>
          </a:p>
          <a:p>
            <a:pPr marL="285750" indent="-285750">
              <a:buFont typeface="Arial" panose="020B0604020202020204" pitchFamily="34" charset="0"/>
              <a:buChar char="•"/>
            </a:pPr>
            <a:r>
              <a:rPr lang="en-GB" sz="1400" dirty="0">
                <a:hlinkClick r:id="rId6"/>
              </a:rPr>
              <a:t>https://docs.microsoft.com/en-us/virtualization/hyper-v-on-windows/quick-start/enable-hyper-v</a:t>
            </a:r>
            <a:endParaRPr lang="en-GB" sz="1400" dirty="0"/>
          </a:p>
          <a:p>
            <a:pPr marL="285750" indent="-285750">
              <a:buFont typeface="Arial" panose="020B0604020202020204" pitchFamily="34" charset="0"/>
              <a:buChar char="•"/>
            </a:pPr>
            <a:r>
              <a:rPr lang="en-GB" sz="1400" dirty="0">
                <a:hlinkClick r:id="rId7"/>
              </a:rPr>
              <a:t>https://docs.microsoft.com/en-us/virtualization/hyper-v-on-windows/quick-start/quick-create-virtual-machine</a:t>
            </a:r>
            <a:endParaRPr lang="en-GB" sz="1400" dirty="0"/>
          </a:p>
          <a:p>
            <a:pPr marL="285750" indent="-285750">
              <a:buFont typeface="Arial" panose="020B0604020202020204" pitchFamily="34" charset="0"/>
              <a:buChar char="•"/>
            </a:pPr>
            <a:r>
              <a:rPr lang="en-GB" sz="1400" dirty="0"/>
              <a:t>Disk2Vhd app: </a:t>
            </a:r>
            <a:r>
              <a:rPr lang="en-GB" sz="1400" dirty="0">
                <a:hlinkClick r:id="rId8"/>
              </a:rPr>
              <a:t>https://docs.microsoft.com/en-us/sysinternals/downloads/disk2vhd</a:t>
            </a:r>
            <a:endParaRPr lang="en-GB" sz="1400" dirty="0"/>
          </a:p>
          <a:p>
            <a:pPr marL="285750" indent="-285750">
              <a:buFont typeface="Arial" panose="020B0604020202020204" pitchFamily="34" charset="0"/>
              <a:buChar char="•"/>
            </a:pPr>
            <a:r>
              <a:rPr lang="en-GB" sz="1400" dirty="0"/>
              <a:t>V2P Tool: </a:t>
            </a:r>
            <a:r>
              <a:rPr lang="en-GB" sz="1400" dirty="0">
                <a:hlinkClick r:id="rId9"/>
              </a:rPr>
              <a:t>https://www.apricorn.com/upgrades/ezgig</a:t>
            </a:r>
            <a:endParaRPr lang="en-GB" sz="1400" dirty="0"/>
          </a:p>
        </p:txBody>
      </p:sp>
    </p:spTree>
    <p:extLst>
      <p:ext uri="{BB962C8B-B14F-4D97-AF65-F5344CB8AC3E}">
        <p14:creationId xmlns:p14="http://schemas.microsoft.com/office/powerpoint/2010/main" val="417223318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1201</TotalTime>
  <Words>4187</Words>
  <Application>Microsoft Office PowerPoint</Application>
  <PresentationFormat>Widescreen</PresentationFormat>
  <Paragraphs>401</Paragraphs>
  <Slides>41</Slides>
  <Notes>23</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41</vt:i4>
      </vt:variant>
    </vt:vector>
  </HeadingPairs>
  <TitlesOfParts>
    <vt:vector size="51"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Did you complete the task?</vt:lpstr>
      <vt:lpstr>Checklist</vt:lpstr>
      <vt:lpstr>What’s your response? Type in Chat…</vt:lpstr>
      <vt:lpstr>Accomplish</vt:lpstr>
      <vt:lpstr>I - Introduction</vt:lpstr>
      <vt:lpstr>I - Introduction</vt:lpstr>
      <vt:lpstr>I Virtualization Dedicated Servers</vt:lpstr>
      <vt:lpstr>I Virtualization Server Virtualization</vt:lpstr>
      <vt:lpstr>I Virtualization</vt:lpstr>
      <vt:lpstr>I Virtualization Advantages of Virtualization</vt:lpstr>
      <vt:lpstr>I Virtualization Abstraction Layers</vt:lpstr>
      <vt:lpstr>I Virtualization Type 1 &amp; 2 Hypervisors</vt:lpstr>
      <vt:lpstr>I Virtual Network Infrastructure Installing a VM on a Hypervisor</vt:lpstr>
      <vt:lpstr>II – Virtualization: Modes</vt:lpstr>
      <vt:lpstr>II – Virtualization: Modes</vt:lpstr>
      <vt:lpstr>II – Virtualization: Modes</vt:lpstr>
      <vt:lpstr>II – Virtualization: Reason</vt:lpstr>
      <vt:lpstr>III – Hyper-V: Architecture</vt:lpstr>
      <vt:lpstr>III – Hyper-V: Windows 10</vt:lpstr>
      <vt:lpstr>III – Hyper-V: Windows 10</vt:lpstr>
      <vt:lpstr>Try this Activity!!! – Activity 1</vt:lpstr>
      <vt:lpstr>III – Hyper-V: Windows Client &amp; Server</vt:lpstr>
      <vt:lpstr>III – Hyper-V: Limitations</vt:lpstr>
      <vt:lpstr>IV – Nested Virtualization</vt:lpstr>
      <vt:lpstr>Try this Activity!!! – Activity 2</vt:lpstr>
      <vt:lpstr>V – Managing Hyper-V</vt:lpstr>
      <vt:lpstr>V – Managing Hyper-V</vt:lpstr>
      <vt:lpstr>V – Managing Hyper-V</vt:lpstr>
      <vt:lpstr>V – Managing Hyper-V</vt:lpstr>
      <vt:lpstr>V – Managing Hyper-V</vt:lpstr>
      <vt:lpstr>V – Managing Hyper-V</vt:lpstr>
      <vt:lpstr>V – Managing Hyper-V: Manager</vt:lpstr>
      <vt:lpstr>VI – Virtual Machines: Settings</vt:lpstr>
      <vt:lpstr>VI – Virtual Machines: Settings</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57</cp:revision>
  <dcterms:created xsi:type="dcterms:W3CDTF">2021-03-05T06:07:01Z</dcterms:created>
  <dcterms:modified xsi:type="dcterms:W3CDTF">2022-02-03T05:22:01Z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