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1ECF9-7971-4C07-9C98-D77075860335}" v="26" dt="2026-06-22T15:36:21.4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-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 begum" userId="066b1a962154a849" providerId="LiveId" clId="{0E9837F3-835E-4D4D-B801-4AB6D16DA321}"/>
    <pc:docChg chg="undo custSel addSld delSld modSld sldOrd">
      <pc:chgData name="aisha begum" userId="066b1a962154a849" providerId="LiveId" clId="{0E9837F3-835E-4D4D-B801-4AB6D16DA321}" dt="2026-06-22T15:37:18.891" v="427" actId="20577"/>
      <pc:docMkLst>
        <pc:docMk/>
      </pc:docMkLst>
      <pc:sldChg chg="delSp modSp mod delAnim">
        <pc:chgData name="aisha begum" userId="066b1a962154a849" providerId="LiveId" clId="{0E9837F3-835E-4D4D-B801-4AB6D16DA321}" dt="2026-06-22T15:13:35.244" v="378" actId="1076"/>
        <pc:sldMkLst>
          <pc:docMk/>
          <pc:sldMk cId="2477864214" sldId="256"/>
        </pc:sldMkLst>
        <pc:picChg chg="mod">
          <ac:chgData name="aisha begum" userId="066b1a962154a849" providerId="LiveId" clId="{0E9837F3-835E-4D4D-B801-4AB6D16DA321}" dt="2026-06-22T15:10:55.521" v="376" actId="1076"/>
          <ac:picMkLst>
            <pc:docMk/>
            <pc:sldMk cId="2477864214" sldId="256"/>
            <ac:picMk id="4" creationId="{98121F6D-951D-96EC-D7CF-F6036B5E8100}"/>
          </ac:picMkLst>
        </pc:picChg>
        <pc:picChg chg="del">
          <ac:chgData name="aisha begum" userId="066b1a962154a849" providerId="LiveId" clId="{0E9837F3-835E-4D4D-B801-4AB6D16DA321}" dt="2026-06-22T15:09:50.229" v="372" actId="478"/>
          <ac:picMkLst>
            <pc:docMk/>
            <pc:sldMk cId="2477864214" sldId="256"/>
            <ac:picMk id="5" creationId="{412BD1C1-0468-7487-8F2E-156B0D697FB9}"/>
          </ac:picMkLst>
        </pc:picChg>
        <pc:picChg chg="del">
          <ac:chgData name="aisha begum" userId="066b1a962154a849" providerId="LiveId" clId="{0E9837F3-835E-4D4D-B801-4AB6D16DA321}" dt="2026-06-22T15:13:09.228" v="377" actId="478"/>
          <ac:picMkLst>
            <pc:docMk/>
            <pc:sldMk cId="2477864214" sldId="256"/>
            <ac:picMk id="8" creationId="{E257A2BC-5439-9475-95C9-D2682E780695}"/>
          </ac:picMkLst>
        </pc:picChg>
        <pc:picChg chg="mod">
          <ac:chgData name="aisha begum" userId="066b1a962154a849" providerId="LiveId" clId="{0E9837F3-835E-4D4D-B801-4AB6D16DA321}" dt="2026-06-22T15:13:35.244" v="378" actId="1076"/>
          <ac:picMkLst>
            <pc:docMk/>
            <pc:sldMk cId="2477864214" sldId="256"/>
            <ac:picMk id="10" creationId="{0C863F1F-D514-1A5E-2FB4-864264F94342}"/>
          </ac:picMkLst>
        </pc:picChg>
      </pc:sldChg>
      <pc:sldChg chg="delSp modSp mod delAnim">
        <pc:chgData name="aisha begum" userId="066b1a962154a849" providerId="LiveId" clId="{0E9837F3-835E-4D4D-B801-4AB6D16DA321}" dt="2026-06-22T15:37:18.891" v="427" actId="20577"/>
        <pc:sldMkLst>
          <pc:docMk/>
          <pc:sldMk cId="3276756934" sldId="258"/>
        </pc:sldMkLst>
        <pc:spChg chg="mod">
          <ac:chgData name="aisha begum" userId="066b1a962154a849" providerId="LiveId" clId="{0E9837F3-835E-4D4D-B801-4AB6D16DA321}" dt="2026-06-22T15:37:18.891" v="427" actId="20577"/>
          <ac:spMkLst>
            <pc:docMk/>
            <pc:sldMk cId="3276756934" sldId="258"/>
            <ac:spMk id="3" creationId="{74082839-F452-642E-DD25-FFE92582E815}"/>
          </ac:spMkLst>
        </pc:spChg>
        <pc:picChg chg="del">
          <ac:chgData name="aisha begum" userId="066b1a962154a849" providerId="LiveId" clId="{0E9837F3-835E-4D4D-B801-4AB6D16DA321}" dt="2026-06-22T15:15:25.072" v="379" actId="478"/>
          <ac:picMkLst>
            <pc:docMk/>
            <pc:sldMk cId="3276756934" sldId="258"/>
            <ac:picMk id="4" creationId="{959BD942-410A-487D-D416-EA4802B33FB8}"/>
          </ac:picMkLst>
        </pc:picChg>
        <pc:picChg chg="mod">
          <ac:chgData name="aisha begum" userId="066b1a962154a849" providerId="LiveId" clId="{0E9837F3-835E-4D4D-B801-4AB6D16DA321}" dt="2026-06-22T15:17:49.714" v="380" actId="1076"/>
          <ac:picMkLst>
            <pc:docMk/>
            <pc:sldMk cId="3276756934" sldId="258"/>
            <ac:picMk id="6" creationId="{00573EE6-A37C-23E3-9EC0-9E8AD81C0E4C}"/>
          </ac:picMkLst>
        </pc:picChg>
      </pc:sldChg>
      <pc:sldChg chg="modSp mod">
        <pc:chgData name="aisha begum" userId="066b1a962154a849" providerId="LiveId" clId="{0E9837F3-835E-4D4D-B801-4AB6D16DA321}" dt="2026-06-22T15:18:55.080" v="381" actId="1076"/>
        <pc:sldMkLst>
          <pc:docMk/>
          <pc:sldMk cId="2745575545" sldId="259"/>
        </pc:sldMkLst>
        <pc:picChg chg="mod">
          <ac:chgData name="aisha begum" userId="066b1a962154a849" providerId="LiveId" clId="{0E9837F3-835E-4D4D-B801-4AB6D16DA321}" dt="2026-06-22T15:18:55.080" v="381" actId="1076"/>
          <ac:picMkLst>
            <pc:docMk/>
            <pc:sldMk cId="2745575545" sldId="259"/>
            <ac:picMk id="4" creationId="{ABC03C75-B6F0-AF62-0A76-2B0D81545122}"/>
          </ac:picMkLst>
        </pc:picChg>
      </pc:sldChg>
      <pc:sldChg chg="modSp mod">
        <pc:chgData name="aisha begum" userId="066b1a962154a849" providerId="LiveId" clId="{0E9837F3-835E-4D4D-B801-4AB6D16DA321}" dt="2026-06-22T15:20:09.270" v="386" actId="1035"/>
        <pc:sldMkLst>
          <pc:docMk/>
          <pc:sldMk cId="1835513136" sldId="260"/>
        </pc:sldMkLst>
        <pc:graphicFrameChg chg="mod">
          <ac:chgData name="aisha begum" userId="066b1a962154a849" providerId="LiveId" clId="{0E9837F3-835E-4D4D-B801-4AB6D16DA321}" dt="2026-06-22T15:20:09.270" v="386" actId="1035"/>
          <ac:graphicFrameMkLst>
            <pc:docMk/>
            <pc:sldMk cId="1835513136" sldId="260"/>
            <ac:graphicFrameMk id="21" creationId="{50D5BD5D-62D5-C372-3D74-AF8CAF4F466C}"/>
          </ac:graphicFrameMkLst>
        </pc:graphicFrameChg>
        <pc:picChg chg="mod">
          <ac:chgData name="aisha begum" userId="066b1a962154a849" providerId="LiveId" clId="{0E9837F3-835E-4D4D-B801-4AB6D16DA321}" dt="2026-06-22T15:20:03.504" v="382" actId="1076"/>
          <ac:picMkLst>
            <pc:docMk/>
            <pc:sldMk cId="1835513136" sldId="260"/>
            <ac:picMk id="7" creationId="{F0FF8678-F1EB-56AD-CE15-D2C85C76C15B}"/>
          </ac:picMkLst>
        </pc:picChg>
      </pc:sldChg>
      <pc:sldChg chg="modSp mod">
        <pc:chgData name="aisha begum" userId="066b1a962154a849" providerId="LiveId" clId="{0E9837F3-835E-4D4D-B801-4AB6D16DA321}" dt="2026-06-22T15:21:02.719" v="387" actId="1076"/>
        <pc:sldMkLst>
          <pc:docMk/>
          <pc:sldMk cId="2736267175" sldId="261"/>
        </pc:sldMkLst>
        <pc:picChg chg="mod">
          <ac:chgData name="aisha begum" userId="066b1a962154a849" providerId="LiveId" clId="{0E9837F3-835E-4D4D-B801-4AB6D16DA321}" dt="2026-06-22T15:21:02.719" v="387" actId="1076"/>
          <ac:picMkLst>
            <pc:docMk/>
            <pc:sldMk cId="2736267175" sldId="261"/>
            <ac:picMk id="4" creationId="{BDDDE9F5-2C44-1558-4048-B8BD525A17C1}"/>
          </ac:picMkLst>
        </pc:picChg>
      </pc:sldChg>
      <pc:sldChg chg="modSp mod">
        <pc:chgData name="aisha begum" userId="066b1a962154a849" providerId="LiveId" clId="{0E9837F3-835E-4D4D-B801-4AB6D16DA321}" dt="2026-06-22T15:21:53.881" v="388" actId="1076"/>
        <pc:sldMkLst>
          <pc:docMk/>
          <pc:sldMk cId="2605395121" sldId="262"/>
        </pc:sldMkLst>
        <pc:picChg chg="mod">
          <ac:chgData name="aisha begum" userId="066b1a962154a849" providerId="LiveId" clId="{0E9837F3-835E-4D4D-B801-4AB6D16DA321}" dt="2026-06-22T15:21:53.881" v="388" actId="1076"/>
          <ac:picMkLst>
            <pc:docMk/>
            <pc:sldMk cId="2605395121" sldId="262"/>
            <ac:picMk id="4" creationId="{40608E42-2717-CDCF-E50F-CDF675ED37BC}"/>
          </ac:picMkLst>
        </pc:picChg>
      </pc:sldChg>
      <pc:sldChg chg="modSp mod">
        <pc:chgData name="aisha begum" userId="066b1a962154a849" providerId="LiveId" clId="{0E9837F3-835E-4D4D-B801-4AB6D16DA321}" dt="2026-06-22T15:22:36.558" v="389" actId="1076"/>
        <pc:sldMkLst>
          <pc:docMk/>
          <pc:sldMk cId="1566290360" sldId="263"/>
        </pc:sldMkLst>
        <pc:picChg chg="mod">
          <ac:chgData name="aisha begum" userId="066b1a962154a849" providerId="LiveId" clId="{0E9837F3-835E-4D4D-B801-4AB6D16DA321}" dt="2026-06-22T15:22:36.558" v="389" actId="1076"/>
          <ac:picMkLst>
            <pc:docMk/>
            <pc:sldMk cId="1566290360" sldId="263"/>
            <ac:picMk id="4" creationId="{3B1088EC-48A3-48A9-13AC-9ECEC9242698}"/>
          </ac:picMkLst>
        </pc:picChg>
      </pc:sldChg>
      <pc:sldChg chg="modSp mod">
        <pc:chgData name="aisha begum" userId="066b1a962154a849" providerId="LiveId" clId="{0E9837F3-835E-4D4D-B801-4AB6D16DA321}" dt="2026-06-22T15:23:49.722" v="390" actId="1076"/>
        <pc:sldMkLst>
          <pc:docMk/>
          <pc:sldMk cId="3759172788" sldId="264"/>
        </pc:sldMkLst>
        <pc:picChg chg="mod">
          <ac:chgData name="aisha begum" userId="066b1a962154a849" providerId="LiveId" clId="{0E9837F3-835E-4D4D-B801-4AB6D16DA321}" dt="2026-06-22T15:23:49.722" v="390" actId="1076"/>
          <ac:picMkLst>
            <pc:docMk/>
            <pc:sldMk cId="3759172788" sldId="264"/>
            <ac:picMk id="4" creationId="{725594C4-F460-FB9F-9E8B-0CD9BF6D73CC}"/>
          </ac:picMkLst>
        </pc:picChg>
      </pc:sldChg>
      <pc:sldChg chg="modSp mod">
        <pc:chgData name="aisha begum" userId="066b1a962154a849" providerId="LiveId" clId="{0E9837F3-835E-4D4D-B801-4AB6D16DA321}" dt="2026-06-22T15:24:54.632" v="391" actId="1076"/>
        <pc:sldMkLst>
          <pc:docMk/>
          <pc:sldMk cId="563812458" sldId="265"/>
        </pc:sldMkLst>
        <pc:picChg chg="mod">
          <ac:chgData name="aisha begum" userId="066b1a962154a849" providerId="LiveId" clId="{0E9837F3-835E-4D4D-B801-4AB6D16DA321}" dt="2026-06-22T15:24:54.632" v="391" actId="1076"/>
          <ac:picMkLst>
            <pc:docMk/>
            <pc:sldMk cId="563812458" sldId="265"/>
            <ac:picMk id="4" creationId="{74A2C504-51A0-8FB8-78E4-1CE5E2A763AD}"/>
          </ac:picMkLst>
        </pc:picChg>
      </pc:sldChg>
      <pc:sldChg chg="modSp mod">
        <pc:chgData name="aisha begum" userId="066b1a962154a849" providerId="LiveId" clId="{0E9837F3-835E-4D4D-B801-4AB6D16DA321}" dt="2026-06-22T15:25:52.346" v="392" actId="1076"/>
        <pc:sldMkLst>
          <pc:docMk/>
          <pc:sldMk cId="2195795849" sldId="266"/>
        </pc:sldMkLst>
        <pc:picChg chg="mod">
          <ac:chgData name="aisha begum" userId="066b1a962154a849" providerId="LiveId" clId="{0E9837F3-835E-4D4D-B801-4AB6D16DA321}" dt="2026-06-22T15:25:52.346" v="392" actId="1076"/>
          <ac:picMkLst>
            <pc:docMk/>
            <pc:sldMk cId="2195795849" sldId="266"/>
            <ac:picMk id="4" creationId="{56DDB4ED-81BB-5FD4-858F-BB3D5E838849}"/>
          </ac:picMkLst>
        </pc:picChg>
      </pc:sldChg>
      <pc:sldChg chg="modSp mod">
        <pc:chgData name="aisha begum" userId="066b1a962154a849" providerId="LiveId" clId="{0E9837F3-835E-4D4D-B801-4AB6D16DA321}" dt="2026-06-22T15:27:03.318" v="393" actId="1076"/>
        <pc:sldMkLst>
          <pc:docMk/>
          <pc:sldMk cId="783311441" sldId="267"/>
        </pc:sldMkLst>
        <pc:picChg chg="mod">
          <ac:chgData name="aisha begum" userId="066b1a962154a849" providerId="LiveId" clId="{0E9837F3-835E-4D4D-B801-4AB6D16DA321}" dt="2026-06-22T15:27:03.318" v="393" actId="1076"/>
          <ac:picMkLst>
            <pc:docMk/>
            <pc:sldMk cId="783311441" sldId="267"/>
            <ac:picMk id="6" creationId="{84A6FEBA-F708-54DE-580D-2A122D081CA0}"/>
          </ac:picMkLst>
        </pc:picChg>
      </pc:sldChg>
      <pc:sldChg chg="modSp mod">
        <pc:chgData name="aisha begum" userId="066b1a962154a849" providerId="LiveId" clId="{0E9837F3-835E-4D4D-B801-4AB6D16DA321}" dt="2026-06-22T15:27:59.788" v="394" actId="1076"/>
        <pc:sldMkLst>
          <pc:docMk/>
          <pc:sldMk cId="1795448868" sldId="268"/>
        </pc:sldMkLst>
        <pc:picChg chg="mod">
          <ac:chgData name="aisha begum" userId="066b1a962154a849" providerId="LiveId" clId="{0E9837F3-835E-4D4D-B801-4AB6D16DA321}" dt="2026-06-22T15:27:59.788" v="394" actId="1076"/>
          <ac:picMkLst>
            <pc:docMk/>
            <pc:sldMk cId="1795448868" sldId="268"/>
            <ac:picMk id="4" creationId="{59E43D44-8AD3-696E-7C60-3073F14456F7}"/>
          </ac:picMkLst>
        </pc:picChg>
      </pc:sldChg>
      <pc:sldChg chg="modSp mod">
        <pc:chgData name="aisha begum" userId="066b1a962154a849" providerId="LiveId" clId="{0E9837F3-835E-4D4D-B801-4AB6D16DA321}" dt="2026-06-22T15:29:12.183" v="395" actId="1076"/>
        <pc:sldMkLst>
          <pc:docMk/>
          <pc:sldMk cId="2866203656" sldId="269"/>
        </pc:sldMkLst>
        <pc:picChg chg="mod">
          <ac:chgData name="aisha begum" userId="066b1a962154a849" providerId="LiveId" clId="{0E9837F3-835E-4D4D-B801-4AB6D16DA321}" dt="2026-06-22T15:29:12.183" v="395" actId="1076"/>
          <ac:picMkLst>
            <pc:docMk/>
            <pc:sldMk cId="2866203656" sldId="269"/>
            <ac:picMk id="4" creationId="{DDE55081-4B48-95E4-ED9A-3D8DBB1581B3}"/>
          </ac:picMkLst>
        </pc:picChg>
      </pc:sldChg>
      <pc:sldChg chg="modSp mod">
        <pc:chgData name="aisha begum" userId="066b1a962154a849" providerId="LiveId" clId="{0E9837F3-835E-4D4D-B801-4AB6D16DA321}" dt="2026-06-22T15:30:05.169" v="396" actId="1076"/>
        <pc:sldMkLst>
          <pc:docMk/>
          <pc:sldMk cId="1816293788" sldId="270"/>
        </pc:sldMkLst>
        <pc:picChg chg="mod">
          <ac:chgData name="aisha begum" userId="066b1a962154a849" providerId="LiveId" clId="{0E9837F3-835E-4D4D-B801-4AB6D16DA321}" dt="2026-06-22T15:30:05.169" v="396" actId="1076"/>
          <ac:picMkLst>
            <pc:docMk/>
            <pc:sldMk cId="1816293788" sldId="270"/>
            <ac:picMk id="4" creationId="{9F756F9C-48D2-5D57-8467-92AF3100C5B7}"/>
          </ac:picMkLst>
        </pc:picChg>
      </pc:sldChg>
      <pc:sldChg chg="modSp mod">
        <pc:chgData name="aisha begum" userId="066b1a962154a849" providerId="LiveId" clId="{0E9837F3-835E-4D4D-B801-4AB6D16DA321}" dt="2026-06-22T15:30:58.869" v="397" actId="1076"/>
        <pc:sldMkLst>
          <pc:docMk/>
          <pc:sldMk cId="4189152633" sldId="271"/>
        </pc:sldMkLst>
        <pc:picChg chg="mod">
          <ac:chgData name="aisha begum" userId="066b1a962154a849" providerId="LiveId" clId="{0E9837F3-835E-4D4D-B801-4AB6D16DA321}" dt="2026-06-22T15:30:58.869" v="397" actId="1076"/>
          <ac:picMkLst>
            <pc:docMk/>
            <pc:sldMk cId="4189152633" sldId="271"/>
            <ac:picMk id="4" creationId="{43BA1FB1-BABF-0E0B-BF37-AE04B21B5937}"/>
          </ac:picMkLst>
        </pc:picChg>
      </pc:sldChg>
      <pc:sldChg chg="modSp mod">
        <pc:chgData name="aisha begum" userId="066b1a962154a849" providerId="LiveId" clId="{0E9837F3-835E-4D4D-B801-4AB6D16DA321}" dt="2026-06-22T15:31:58.389" v="398" actId="1076"/>
        <pc:sldMkLst>
          <pc:docMk/>
          <pc:sldMk cId="3125253366" sldId="272"/>
        </pc:sldMkLst>
        <pc:picChg chg="mod">
          <ac:chgData name="aisha begum" userId="066b1a962154a849" providerId="LiveId" clId="{0E9837F3-835E-4D4D-B801-4AB6D16DA321}" dt="2026-06-22T15:31:58.389" v="398" actId="1076"/>
          <ac:picMkLst>
            <pc:docMk/>
            <pc:sldMk cId="3125253366" sldId="272"/>
            <ac:picMk id="4" creationId="{BD478DF6-032F-16A0-D8D7-08E434FE8DAF}"/>
          </ac:picMkLst>
        </pc:picChg>
      </pc:sldChg>
      <pc:sldChg chg="modSp mod">
        <pc:chgData name="aisha begum" userId="066b1a962154a849" providerId="LiveId" clId="{0E9837F3-835E-4D4D-B801-4AB6D16DA321}" dt="2026-06-22T15:32:43.246" v="399" actId="1076"/>
        <pc:sldMkLst>
          <pc:docMk/>
          <pc:sldMk cId="3930246093" sldId="273"/>
        </pc:sldMkLst>
        <pc:picChg chg="mod">
          <ac:chgData name="aisha begum" userId="066b1a962154a849" providerId="LiveId" clId="{0E9837F3-835E-4D4D-B801-4AB6D16DA321}" dt="2026-06-22T15:32:43.246" v="399" actId="1076"/>
          <ac:picMkLst>
            <pc:docMk/>
            <pc:sldMk cId="3930246093" sldId="273"/>
            <ac:picMk id="4" creationId="{30EE447B-1642-0302-A45D-1A806C16582D}"/>
          </ac:picMkLst>
        </pc:picChg>
      </pc:sldChg>
      <pc:sldChg chg="delSp modSp mod delAnim">
        <pc:chgData name="aisha begum" userId="066b1a962154a849" providerId="LiveId" clId="{0E9837F3-835E-4D4D-B801-4AB6D16DA321}" dt="2026-06-22T15:35:10.202" v="402" actId="1076"/>
        <pc:sldMkLst>
          <pc:docMk/>
          <pc:sldMk cId="2872944836" sldId="274"/>
        </pc:sldMkLst>
        <pc:picChg chg="del">
          <ac:chgData name="aisha begum" userId="066b1a962154a849" providerId="LiveId" clId="{0E9837F3-835E-4D4D-B801-4AB6D16DA321}" dt="2026-06-22T15:35:02.380" v="401" actId="478"/>
          <ac:picMkLst>
            <pc:docMk/>
            <pc:sldMk cId="2872944836" sldId="274"/>
            <ac:picMk id="4" creationId="{CDECB104-F4E1-22A0-7F10-2DD2E2CF53D0}"/>
          </ac:picMkLst>
        </pc:picChg>
        <pc:picChg chg="mod">
          <ac:chgData name="aisha begum" userId="066b1a962154a849" providerId="LiveId" clId="{0E9837F3-835E-4D4D-B801-4AB6D16DA321}" dt="2026-06-22T15:35:10.202" v="402" actId="1076"/>
          <ac:picMkLst>
            <pc:docMk/>
            <pc:sldMk cId="2872944836" sldId="274"/>
            <ac:picMk id="6" creationId="{CCD19C13-3523-4221-A04A-4DD1FB8F8788}"/>
          </ac:picMkLst>
        </pc:picChg>
      </pc:sldChg>
      <pc:sldChg chg="modSp mod">
        <pc:chgData name="aisha begum" userId="066b1a962154a849" providerId="LiveId" clId="{0E9837F3-835E-4D4D-B801-4AB6D16DA321}" dt="2026-06-22T15:02:43.184" v="16" actId="20577"/>
        <pc:sldMkLst>
          <pc:docMk/>
          <pc:sldMk cId="1392534427" sldId="276"/>
        </pc:sldMkLst>
        <pc:spChg chg="mod">
          <ac:chgData name="aisha begum" userId="066b1a962154a849" providerId="LiveId" clId="{0E9837F3-835E-4D4D-B801-4AB6D16DA321}" dt="2026-06-22T15:02:43.184" v="16" actId="20577"/>
          <ac:spMkLst>
            <pc:docMk/>
            <pc:sldMk cId="1392534427" sldId="276"/>
            <ac:spMk id="3" creationId="{5CFA0A9C-7D30-2D8B-D14D-F966190ACBE7}"/>
          </ac:spMkLst>
        </pc:spChg>
      </pc:sldChg>
      <pc:sldChg chg="ord">
        <pc:chgData name="aisha begum" userId="066b1a962154a849" providerId="LiveId" clId="{0E9837F3-835E-4D4D-B801-4AB6D16DA321}" dt="2026-06-22T15:00:32.748" v="1"/>
        <pc:sldMkLst>
          <pc:docMk/>
          <pc:sldMk cId="1492391508" sldId="278"/>
        </pc:sldMkLst>
      </pc:sldChg>
      <pc:sldChg chg="new del">
        <pc:chgData name="aisha begum" userId="066b1a962154a849" providerId="LiveId" clId="{0E9837F3-835E-4D4D-B801-4AB6D16DA321}" dt="2026-06-22T15:01:01.574" v="5" actId="680"/>
        <pc:sldMkLst>
          <pc:docMk/>
          <pc:sldMk cId="2504104761" sldId="279"/>
        </pc:sldMkLst>
      </pc:sldChg>
      <pc:sldChg chg="new del">
        <pc:chgData name="aisha begum" userId="066b1a962154a849" providerId="LiveId" clId="{0E9837F3-835E-4D4D-B801-4AB6D16DA321}" dt="2026-06-22T15:01:00.990" v="4" actId="680"/>
        <pc:sldMkLst>
          <pc:docMk/>
          <pc:sldMk cId="3099835171" sldId="28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3FEA70-4B8F-4304-BA36-37CD748E2D9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BE755B-F13B-4954-B10A-75C8A31686E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Activity Theory (Havighurst, 1961)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A09008-1642-470C-BCDC-288365E8791B}" type="parTrans" cxnId="{9E63B4C2-0897-4089-AF9D-C27828B48EAD}">
      <dgm:prSet/>
      <dgm:spPr/>
      <dgm:t>
        <a:bodyPr/>
        <a:lstStyle/>
        <a:p>
          <a:endParaRPr lang="en-US"/>
        </a:p>
      </dgm:t>
    </dgm:pt>
    <dgm:pt modelId="{FD645BEB-09A4-4C94-BB8B-EA3055E04EE4}" type="sibTrans" cxnId="{9E63B4C2-0897-4089-AF9D-C27828B48EAD}">
      <dgm:prSet/>
      <dgm:spPr/>
      <dgm:t>
        <a:bodyPr/>
        <a:lstStyle/>
        <a:p>
          <a:endParaRPr lang="en-US"/>
        </a:p>
      </dgm:t>
    </dgm:pt>
    <dgm:pt modelId="{6497C8F2-6FCF-4B15-A598-24ADA3884D0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Maintaining social roles and activities improves satisfaction and wellbeing</a:t>
          </a:r>
          <a:r>
            <a:rPr lang="en-GB" dirty="0"/>
            <a:t>.</a:t>
          </a:r>
          <a:endParaRPr lang="en-US" dirty="0"/>
        </a:p>
      </dgm:t>
    </dgm:pt>
    <dgm:pt modelId="{AA5C9377-65BB-4F92-A451-E118CB9E98CB}" type="parTrans" cxnId="{88A477E7-C38A-4D70-8C66-988A7BF64FAF}">
      <dgm:prSet/>
      <dgm:spPr/>
      <dgm:t>
        <a:bodyPr/>
        <a:lstStyle/>
        <a:p>
          <a:endParaRPr lang="en-US"/>
        </a:p>
      </dgm:t>
    </dgm:pt>
    <dgm:pt modelId="{51517FDD-57EE-4A08-82CF-3983CD20993F}" type="sibTrans" cxnId="{88A477E7-C38A-4D70-8C66-988A7BF64FAF}">
      <dgm:prSet/>
      <dgm:spPr/>
      <dgm:t>
        <a:bodyPr/>
        <a:lstStyle/>
        <a:p>
          <a:endParaRPr lang="en-US"/>
        </a:p>
      </dgm:t>
    </dgm:pt>
    <dgm:pt modelId="{C6B3DE2C-8A59-491A-96FF-B0333F61068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Continuity Theory (Atchley, 1989)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9C7795-5CFD-471F-9EA3-6797FA017184}" type="parTrans" cxnId="{8877D7CC-AC93-419F-BACD-3761A479E3FF}">
      <dgm:prSet/>
      <dgm:spPr/>
      <dgm:t>
        <a:bodyPr/>
        <a:lstStyle/>
        <a:p>
          <a:endParaRPr lang="en-US"/>
        </a:p>
      </dgm:t>
    </dgm:pt>
    <dgm:pt modelId="{F8BDE3C3-8BAC-480A-9CD0-D086AC6779E8}" type="sibTrans" cxnId="{8877D7CC-AC93-419F-BACD-3761A479E3FF}">
      <dgm:prSet/>
      <dgm:spPr/>
      <dgm:t>
        <a:bodyPr/>
        <a:lstStyle/>
        <a:p>
          <a:endParaRPr lang="en-US"/>
        </a:p>
      </dgm:t>
    </dgm:pt>
    <dgm:pt modelId="{B37571BB-AF1D-42EE-B270-B6279CDBDDE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Older people maintain identity by continuing previous lifestyles and relationships</a:t>
          </a:r>
          <a:r>
            <a:rPr lang="en-GB" dirty="0"/>
            <a:t>.</a:t>
          </a:r>
          <a:endParaRPr lang="en-US" dirty="0"/>
        </a:p>
      </dgm:t>
    </dgm:pt>
    <dgm:pt modelId="{7D85F438-82E7-407E-9D54-B933748F7A8B}" type="parTrans" cxnId="{24DFB287-1EFF-46EF-AB51-34C877CE97CE}">
      <dgm:prSet/>
      <dgm:spPr/>
      <dgm:t>
        <a:bodyPr/>
        <a:lstStyle/>
        <a:p>
          <a:endParaRPr lang="en-US"/>
        </a:p>
      </dgm:t>
    </dgm:pt>
    <dgm:pt modelId="{217C72EA-B85B-412B-930E-9F93A655FF75}" type="sibTrans" cxnId="{24DFB287-1EFF-46EF-AB51-34C877CE97CE}">
      <dgm:prSet/>
      <dgm:spPr/>
      <dgm:t>
        <a:bodyPr/>
        <a:lstStyle/>
        <a:p>
          <a:endParaRPr lang="en-US"/>
        </a:p>
      </dgm:t>
    </dgm:pt>
    <dgm:pt modelId="{F8E953EC-3D56-47B3-92AE-E45300C87DF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Disengagement Theory (Cumming &amp; Henry, 1961</a:t>
          </a:r>
          <a:r>
            <a:rPr lang="en-GB" dirty="0"/>
            <a:t>)</a:t>
          </a:r>
          <a:endParaRPr lang="en-US" dirty="0"/>
        </a:p>
      </dgm:t>
    </dgm:pt>
    <dgm:pt modelId="{A1015071-FCB9-4E31-BE4D-35F45CC9B605}" type="parTrans" cxnId="{9AF8A749-9193-4F66-8202-94003CAD595B}">
      <dgm:prSet/>
      <dgm:spPr/>
      <dgm:t>
        <a:bodyPr/>
        <a:lstStyle/>
        <a:p>
          <a:endParaRPr lang="en-US"/>
        </a:p>
      </dgm:t>
    </dgm:pt>
    <dgm:pt modelId="{2AA9EFFB-CDFE-4FA1-BC34-822160D6F46E}" type="sibTrans" cxnId="{9AF8A749-9193-4F66-8202-94003CAD595B}">
      <dgm:prSet/>
      <dgm:spPr/>
      <dgm:t>
        <a:bodyPr/>
        <a:lstStyle/>
        <a:p>
          <a:endParaRPr lang="en-US"/>
        </a:p>
      </dgm:t>
    </dgm:pt>
    <dgm:pt modelId="{3BC78550-0778-4394-ACD2-AF827C919AF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Suggests withdrawal from society is a natural part of ageing.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F31792-B1EC-42E0-A3D1-D8818B4C9600}" type="parTrans" cxnId="{C14BC44C-97DF-4C1E-A869-A100FE6F4BB9}">
      <dgm:prSet/>
      <dgm:spPr/>
      <dgm:t>
        <a:bodyPr/>
        <a:lstStyle/>
        <a:p>
          <a:endParaRPr lang="en-US"/>
        </a:p>
      </dgm:t>
    </dgm:pt>
    <dgm:pt modelId="{A0BBB0FE-07EC-4C21-A498-40DAEA75F01F}" type="sibTrans" cxnId="{C14BC44C-97DF-4C1E-A869-A100FE6F4BB9}">
      <dgm:prSet/>
      <dgm:spPr/>
      <dgm:t>
        <a:bodyPr/>
        <a:lstStyle/>
        <a:p>
          <a:endParaRPr lang="en-US"/>
        </a:p>
      </dgm:t>
    </dgm:pt>
    <dgm:pt modelId="{E09BC004-C0A0-496C-941D-F5DF2C6C02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Critical evaluation</a:t>
          </a:r>
          <a:r>
            <a:rPr lang="en-GB" dirty="0"/>
            <a:t>:</a:t>
          </a:r>
          <a:endParaRPr lang="en-US" dirty="0"/>
        </a:p>
      </dgm:t>
    </dgm:pt>
    <dgm:pt modelId="{8EEC9871-6F3B-4D5C-A3A0-A1C309B79029}" type="parTrans" cxnId="{BD03010D-0CAD-43CE-9CF9-A720041BDCC7}">
      <dgm:prSet/>
      <dgm:spPr/>
      <dgm:t>
        <a:bodyPr/>
        <a:lstStyle/>
        <a:p>
          <a:endParaRPr lang="en-US"/>
        </a:p>
      </dgm:t>
    </dgm:pt>
    <dgm:pt modelId="{DA392999-2EA2-4012-A2AE-346048326EFB}" type="sibTrans" cxnId="{BD03010D-0CAD-43CE-9CF9-A720041BDCC7}">
      <dgm:prSet/>
      <dgm:spPr/>
      <dgm:t>
        <a:bodyPr/>
        <a:lstStyle/>
        <a:p>
          <a:endParaRPr lang="en-US"/>
        </a:p>
      </dgm:t>
    </dgm:pt>
    <dgm:pt modelId="{72003885-8071-45DD-983D-E4095F6D149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Modern care generally supports Activity and Continuity theories because they align with person-centred approaches, whereas Disengagement Theory has been criticised for reinforcing ageist assumptions.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288669-CDBF-410E-86F2-AFE051A59C2E}" type="parTrans" cxnId="{84F2610D-6D26-4030-B5AE-23B093B3DA2E}">
      <dgm:prSet/>
      <dgm:spPr/>
      <dgm:t>
        <a:bodyPr/>
        <a:lstStyle/>
        <a:p>
          <a:endParaRPr lang="en-US"/>
        </a:p>
      </dgm:t>
    </dgm:pt>
    <dgm:pt modelId="{EEB8D361-7EA4-48A1-9802-51B895BCE235}" type="sibTrans" cxnId="{84F2610D-6D26-4030-B5AE-23B093B3DA2E}">
      <dgm:prSet/>
      <dgm:spPr/>
      <dgm:t>
        <a:bodyPr/>
        <a:lstStyle/>
        <a:p>
          <a:endParaRPr lang="en-US"/>
        </a:p>
      </dgm:t>
    </dgm:pt>
    <dgm:pt modelId="{A0206CBD-61A7-494C-B239-0D8C3ADE27DF}" type="pres">
      <dgm:prSet presAssocID="{743FEA70-4B8F-4304-BA36-37CD748E2D91}" presName="linear" presStyleCnt="0">
        <dgm:presLayoutVars>
          <dgm:animLvl val="lvl"/>
          <dgm:resizeHandles val="exact"/>
        </dgm:presLayoutVars>
      </dgm:prSet>
      <dgm:spPr/>
    </dgm:pt>
    <dgm:pt modelId="{69BD97D0-6CA2-4883-A975-45484C248503}" type="pres">
      <dgm:prSet presAssocID="{72BE755B-F13B-4954-B10A-75C8A31686E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189A6603-2F6D-40E4-8DA7-926508C645FD}" type="pres">
      <dgm:prSet presAssocID="{FD645BEB-09A4-4C94-BB8B-EA3055E04EE4}" presName="spacer" presStyleCnt="0"/>
      <dgm:spPr/>
    </dgm:pt>
    <dgm:pt modelId="{E97AC637-9E75-4FD9-B219-03D7E1FA57D5}" type="pres">
      <dgm:prSet presAssocID="{6497C8F2-6FCF-4B15-A598-24ADA3884D05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5824353-9149-49A5-91B3-9DEFCA7C70A7}" type="pres">
      <dgm:prSet presAssocID="{51517FDD-57EE-4A08-82CF-3983CD20993F}" presName="spacer" presStyleCnt="0"/>
      <dgm:spPr/>
    </dgm:pt>
    <dgm:pt modelId="{EAFA8BA8-1639-4DA8-B178-199C638B72FB}" type="pres">
      <dgm:prSet presAssocID="{C6B3DE2C-8A59-491A-96FF-B0333F61068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DD87FD0D-8131-41E5-B0ED-C647E765ADC4}" type="pres">
      <dgm:prSet presAssocID="{F8BDE3C3-8BAC-480A-9CD0-D086AC6779E8}" presName="spacer" presStyleCnt="0"/>
      <dgm:spPr/>
    </dgm:pt>
    <dgm:pt modelId="{3EC6F9CB-D475-4C91-91B4-EB93014E2A87}" type="pres">
      <dgm:prSet presAssocID="{B37571BB-AF1D-42EE-B270-B6279CDBDDE7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9A27CD5-ABC0-4537-8C24-CF7F347B80D5}" type="pres">
      <dgm:prSet presAssocID="{217C72EA-B85B-412B-930E-9F93A655FF75}" presName="spacer" presStyleCnt="0"/>
      <dgm:spPr/>
    </dgm:pt>
    <dgm:pt modelId="{9B3744AF-87D7-41C8-80B8-D8BDE3AA43AC}" type="pres">
      <dgm:prSet presAssocID="{F8E953EC-3D56-47B3-92AE-E45300C87DF5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1C27F8D-3476-401B-8EEC-632F3EE763FF}" type="pres">
      <dgm:prSet presAssocID="{2AA9EFFB-CDFE-4FA1-BC34-822160D6F46E}" presName="spacer" presStyleCnt="0"/>
      <dgm:spPr/>
    </dgm:pt>
    <dgm:pt modelId="{70FD8C54-6BEC-4A72-936C-E683599B9AA4}" type="pres">
      <dgm:prSet presAssocID="{3BC78550-0778-4394-ACD2-AF827C919AF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D791F1B0-1356-4E56-A8DC-132DF5645C01}" type="pres">
      <dgm:prSet presAssocID="{A0BBB0FE-07EC-4C21-A498-40DAEA75F01F}" presName="spacer" presStyleCnt="0"/>
      <dgm:spPr/>
    </dgm:pt>
    <dgm:pt modelId="{64D4DD89-7E67-4943-9948-B448CA850260}" type="pres">
      <dgm:prSet presAssocID="{E09BC004-C0A0-496C-941D-F5DF2C6C02A8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91E8019-588E-41BF-81F0-75654263F430}" type="pres">
      <dgm:prSet presAssocID="{DA392999-2EA2-4012-A2AE-346048326EFB}" presName="spacer" presStyleCnt="0"/>
      <dgm:spPr/>
    </dgm:pt>
    <dgm:pt modelId="{E42745B2-268F-45DB-B56D-7E1F92C49E15}" type="pres">
      <dgm:prSet presAssocID="{72003885-8071-45DD-983D-E4095F6D149F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D03010D-0CAD-43CE-9CF9-A720041BDCC7}" srcId="{743FEA70-4B8F-4304-BA36-37CD748E2D91}" destId="{E09BC004-C0A0-496C-941D-F5DF2C6C02A8}" srcOrd="6" destOrd="0" parTransId="{8EEC9871-6F3B-4D5C-A3A0-A1C309B79029}" sibTransId="{DA392999-2EA2-4012-A2AE-346048326EFB}"/>
    <dgm:cxn modelId="{84F2610D-6D26-4030-B5AE-23B093B3DA2E}" srcId="{743FEA70-4B8F-4304-BA36-37CD748E2D91}" destId="{72003885-8071-45DD-983D-E4095F6D149F}" srcOrd="7" destOrd="0" parTransId="{28288669-CDBF-410E-86F2-AFE051A59C2E}" sibTransId="{EEB8D361-7EA4-48A1-9802-51B895BCE235}"/>
    <dgm:cxn modelId="{DAC8F22E-EF66-41F6-B67D-20E5B5B40DA8}" type="presOf" srcId="{3BC78550-0778-4394-ACD2-AF827C919AF7}" destId="{70FD8C54-6BEC-4A72-936C-E683599B9AA4}" srcOrd="0" destOrd="0" presId="urn:microsoft.com/office/officeart/2005/8/layout/vList2"/>
    <dgm:cxn modelId="{514AF35D-5000-4F48-9233-7D22326CB1CE}" type="presOf" srcId="{743FEA70-4B8F-4304-BA36-37CD748E2D91}" destId="{A0206CBD-61A7-494C-B239-0D8C3ADE27DF}" srcOrd="0" destOrd="0" presId="urn:microsoft.com/office/officeart/2005/8/layout/vList2"/>
    <dgm:cxn modelId="{9AF8A749-9193-4F66-8202-94003CAD595B}" srcId="{743FEA70-4B8F-4304-BA36-37CD748E2D91}" destId="{F8E953EC-3D56-47B3-92AE-E45300C87DF5}" srcOrd="4" destOrd="0" parTransId="{A1015071-FCB9-4E31-BE4D-35F45CC9B605}" sibTransId="{2AA9EFFB-CDFE-4FA1-BC34-822160D6F46E}"/>
    <dgm:cxn modelId="{C14BC44C-97DF-4C1E-A869-A100FE6F4BB9}" srcId="{743FEA70-4B8F-4304-BA36-37CD748E2D91}" destId="{3BC78550-0778-4394-ACD2-AF827C919AF7}" srcOrd="5" destOrd="0" parTransId="{6EF31792-B1EC-42E0-A3D1-D8818B4C9600}" sibTransId="{A0BBB0FE-07EC-4C21-A498-40DAEA75F01F}"/>
    <dgm:cxn modelId="{363D6058-A3C6-4EA2-9B50-53C7B40A2E82}" type="presOf" srcId="{6497C8F2-6FCF-4B15-A598-24ADA3884D05}" destId="{E97AC637-9E75-4FD9-B219-03D7E1FA57D5}" srcOrd="0" destOrd="0" presId="urn:microsoft.com/office/officeart/2005/8/layout/vList2"/>
    <dgm:cxn modelId="{56725B5A-CC99-4A4C-B059-546FF78FF48B}" type="presOf" srcId="{E09BC004-C0A0-496C-941D-F5DF2C6C02A8}" destId="{64D4DD89-7E67-4943-9948-B448CA850260}" srcOrd="0" destOrd="0" presId="urn:microsoft.com/office/officeart/2005/8/layout/vList2"/>
    <dgm:cxn modelId="{A03C0F82-E100-42CF-A9E0-E007ECA953A7}" type="presOf" srcId="{72003885-8071-45DD-983D-E4095F6D149F}" destId="{E42745B2-268F-45DB-B56D-7E1F92C49E15}" srcOrd="0" destOrd="0" presId="urn:microsoft.com/office/officeart/2005/8/layout/vList2"/>
    <dgm:cxn modelId="{24DFB287-1EFF-46EF-AB51-34C877CE97CE}" srcId="{743FEA70-4B8F-4304-BA36-37CD748E2D91}" destId="{B37571BB-AF1D-42EE-B270-B6279CDBDDE7}" srcOrd="3" destOrd="0" parTransId="{7D85F438-82E7-407E-9D54-B933748F7A8B}" sibTransId="{217C72EA-B85B-412B-930E-9F93A655FF75}"/>
    <dgm:cxn modelId="{88B48590-1FED-413B-95B5-B9AFFE176A87}" type="presOf" srcId="{F8E953EC-3D56-47B3-92AE-E45300C87DF5}" destId="{9B3744AF-87D7-41C8-80B8-D8BDE3AA43AC}" srcOrd="0" destOrd="0" presId="urn:microsoft.com/office/officeart/2005/8/layout/vList2"/>
    <dgm:cxn modelId="{143E6ABB-4110-4515-86D5-623A18FC686B}" type="presOf" srcId="{C6B3DE2C-8A59-491A-96FF-B0333F610686}" destId="{EAFA8BA8-1639-4DA8-B178-199C638B72FB}" srcOrd="0" destOrd="0" presId="urn:microsoft.com/office/officeart/2005/8/layout/vList2"/>
    <dgm:cxn modelId="{9E63B4C2-0897-4089-AF9D-C27828B48EAD}" srcId="{743FEA70-4B8F-4304-BA36-37CD748E2D91}" destId="{72BE755B-F13B-4954-B10A-75C8A31686E7}" srcOrd="0" destOrd="0" parTransId="{1CA09008-1642-470C-BCDC-288365E8791B}" sibTransId="{FD645BEB-09A4-4C94-BB8B-EA3055E04EE4}"/>
    <dgm:cxn modelId="{8877D7CC-AC93-419F-BACD-3761A479E3FF}" srcId="{743FEA70-4B8F-4304-BA36-37CD748E2D91}" destId="{C6B3DE2C-8A59-491A-96FF-B0333F610686}" srcOrd="2" destOrd="0" parTransId="{659C7795-5CFD-471F-9EA3-6797FA017184}" sibTransId="{F8BDE3C3-8BAC-480A-9CD0-D086AC6779E8}"/>
    <dgm:cxn modelId="{3B4A48DC-1C82-40AD-9FE7-6BD4047595EB}" type="presOf" srcId="{72BE755B-F13B-4954-B10A-75C8A31686E7}" destId="{69BD97D0-6CA2-4883-A975-45484C248503}" srcOrd="0" destOrd="0" presId="urn:microsoft.com/office/officeart/2005/8/layout/vList2"/>
    <dgm:cxn modelId="{88A477E7-C38A-4D70-8C66-988A7BF64FAF}" srcId="{743FEA70-4B8F-4304-BA36-37CD748E2D91}" destId="{6497C8F2-6FCF-4B15-A598-24ADA3884D05}" srcOrd="1" destOrd="0" parTransId="{AA5C9377-65BB-4F92-A451-E118CB9E98CB}" sibTransId="{51517FDD-57EE-4A08-82CF-3983CD20993F}"/>
    <dgm:cxn modelId="{852509F8-C819-4E6C-990F-05FCFFC9160B}" type="presOf" srcId="{B37571BB-AF1D-42EE-B270-B6279CDBDDE7}" destId="{3EC6F9CB-D475-4C91-91B4-EB93014E2A87}" srcOrd="0" destOrd="0" presId="urn:microsoft.com/office/officeart/2005/8/layout/vList2"/>
    <dgm:cxn modelId="{AC5EBA96-1DE5-4116-B5CD-81BCD9481A70}" type="presParOf" srcId="{A0206CBD-61A7-494C-B239-0D8C3ADE27DF}" destId="{69BD97D0-6CA2-4883-A975-45484C248503}" srcOrd="0" destOrd="0" presId="urn:microsoft.com/office/officeart/2005/8/layout/vList2"/>
    <dgm:cxn modelId="{3AFC45D0-1365-4445-8B6F-A87EB0877A24}" type="presParOf" srcId="{A0206CBD-61A7-494C-B239-0D8C3ADE27DF}" destId="{189A6603-2F6D-40E4-8DA7-926508C645FD}" srcOrd="1" destOrd="0" presId="urn:microsoft.com/office/officeart/2005/8/layout/vList2"/>
    <dgm:cxn modelId="{EFAAD99A-8B3C-4DDD-9F02-7E3680ED78A2}" type="presParOf" srcId="{A0206CBD-61A7-494C-B239-0D8C3ADE27DF}" destId="{E97AC637-9E75-4FD9-B219-03D7E1FA57D5}" srcOrd="2" destOrd="0" presId="urn:microsoft.com/office/officeart/2005/8/layout/vList2"/>
    <dgm:cxn modelId="{CF5EFC71-DF55-4351-B185-D3B41BA421F5}" type="presParOf" srcId="{A0206CBD-61A7-494C-B239-0D8C3ADE27DF}" destId="{05824353-9149-49A5-91B3-9DEFCA7C70A7}" srcOrd="3" destOrd="0" presId="urn:microsoft.com/office/officeart/2005/8/layout/vList2"/>
    <dgm:cxn modelId="{1B856B61-FE77-45B5-9F55-B05A1B0D0A1B}" type="presParOf" srcId="{A0206CBD-61A7-494C-B239-0D8C3ADE27DF}" destId="{EAFA8BA8-1639-4DA8-B178-199C638B72FB}" srcOrd="4" destOrd="0" presId="urn:microsoft.com/office/officeart/2005/8/layout/vList2"/>
    <dgm:cxn modelId="{834CC733-ED19-4A2A-B7EB-F17789F93064}" type="presParOf" srcId="{A0206CBD-61A7-494C-B239-0D8C3ADE27DF}" destId="{DD87FD0D-8131-41E5-B0ED-C647E765ADC4}" srcOrd="5" destOrd="0" presId="urn:microsoft.com/office/officeart/2005/8/layout/vList2"/>
    <dgm:cxn modelId="{88F387E3-2D60-4DDA-BD57-F52701601F83}" type="presParOf" srcId="{A0206CBD-61A7-494C-B239-0D8C3ADE27DF}" destId="{3EC6F9CB-D475-4C91-91B4-EB93014E2A87}" srcOrd="6" destOrd="0" presId="urn:microsoft.com/office/officeart/2005/8/layout/vList2"/>
    <dgm:cxn modelId="{690A0F8A-8A0C-4823-B64D-1B76F274E6E7}" type="presParOf" srcId="{A0206CBD-61A7-494C-B239-0D8C3ADE27DF}" destId="{99A27CD5-ABC0-4537-8C24-CF7F347B80D5}" srcOrd="7" destOrd="0" presId="urn:microsoft.com/office/officeart/2005/8/layout/vList2"/>
    <dgm:cxn modelId="{7661B2B2-5D52-4261-9818-8C2D2E0D733A}" type="presParOf" srcId="{A0206CBD-61A7-494C-B239-0D8C3ADE27DF}" destId="{9B3744AF-87D7-41C8-80B8-D8BDE3AA43AC}" srcOrd="8" destOrd="0" presId="urn:microsoft.com/office/officeart/2005/8/layout/vList2"/>
    <dgm:cxn modelId="{12F14F05-8396-4332-9002-5A2E66495DFA}" type="presParOf" srcId="{A0206CBD-61A7-494C-B239-0D8C3ADE27DF}" destId="{21C27F8D-3476-401B-8EEC-632F3EE763FF}" srcOrd="9" destOrd="0" presId="urn:microsoft.com/office/officeart/2005/8/layout/vList2"/>
    <dgm:cxn modelId="{3C008E6A-1E93-4A9B-9A7E-868FC3F22B88}" type="presParOf" srcId="{A0206CBD-61A7-494C-B239-0D8C3ADE27DF}" destId="{70FD8C54-6BEC-4A72-936C-E683599B9AA4}" srcOrd="10" destOrd="0" presId="urn:microsoft.com/office/officeart/2005/8/layout/vList2"/>
    <dgm:cxn modelId="{3C9015AC-4E49-4B1C-A239-A7FBC253E625}" type="presParOf" srcId="{A0206CBD-61A7-494C-B239-0D8C3ADE27DF}" destId="{D791F1B0-1356-4E56-A8DC-132DF5645C01}" srcOrd="11" destOrd="0" presId="urn:microsoft.com/office/officeart/2005/8/layout/vList2"/>
    <dgm:cxn modelId="{7CABE35E-F489-4670-A8F2-A27A31B4DCDB}" type="presParOf" srcId="{A0206CBD-61A7-494C-B239-0D8C3ADE27DF}" destId="{64D4DD89-7E67-4943-9948-B448CA850260}" srcOrd="12" destOrd="0" presId="urn:microsoft.com/office/officeart/2005/8/layout/vList2"/>
    <dgm:cxn modelId="{FC074D90-90A7-4541-8F18-BA6CF98085BB}" type="presParOf" srcId="{A0206CBD-61A7-494C-B239-0D8C3ADE27DF}" destId="{591E8019-588E-41BF-81F0-75654263F430}" srcOrd="13" destOrd="0" presId="urn:microsoft.com/office/officeart/2005/8/layout/vList2"/>
    <dgm:cxn modelId="{DB84F9C4-85C8-41E2-848E-43676AE3DD86}" type="presParOf" srcId="{A0206CBD-61A7-494C-B239-0D8C3ADE27DF}" destId="{E42745B2-268F-45DB-B56D-7E1F92C49E1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AE4568-D607-4CB6-B704-EC7A814E6DB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73A61E5-9617-45C8-BE5A-D892EACD30E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Independence involves choice, autonomy and control over daily life.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409F46-9557-4E88-B501-9D38A26E2E40}" type="parTrans" cxnId="{8AD27C96-846B-48D5-A739-DCF0D10F6624}">
      <dgm:prSet/>
      <dgm:spPr/>
      <dgm:t>
        <a:bodyPr/>
        <a:lstStyle/>
        <a:p>
          <a:endParaRPr lang="en-US"/>
        </a:p>
      </dgm:t>
    </dgm:pt>
    <dgm:pt modelId="{9E3BD4EB-285D-4A65-8ACB-9C02A42716F3}" type="sibTrans" cxnId="{8AD27C96-846B-48D5-A739-DCF0D10F6624}">
      <dgm:prSet/>
      <dgm:spPr/>
      <dgm:t>
        <a:bodyPr/>
        <a:lstStyle/>
        <a:p>
          <a:endParaRPr lang="en-US" dirty="0"/>
        </a:p>
      </dgm:t>
    </dgm:pt>
    <dgm:pt modelId="{CCCA16A9-FC72-4028-BE18-9A2C0806620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Functional ability includes mobility, self-care, communication and social participation.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F4B582-BEA0-48AB-AAA4-60EC5356E6D5}" type="parTrans" cxnId="{88ED716A-65EB-4490-A0F0-17D574F8C366}">
      <dgm:prSet/>
      <dgm:spPr/>
      <dgm:t>
        <a:bodyPr/>
        <a:lstStyle/>
        <a:p>
          <a:endParaRPr lang="en-US"/>
        </a:p>
      </dgm:t>
    </dgm:pt>
    <dgm:pt modelId="{16430710-8594-4EEB-8C88-9A5F93F2703B}" type="sibTrans" cxnId="{88ED716A-65EB-4490-A0F0-17D574F8C366}">
      <dgm:prSet/>
      <dgm:spPr/>
      <dgm:t>
        <a:bodyPr/>
        <a:lstStyle/>
        <a:p>
          <a:endParaRPr lang="en-US" dirty="0"/>
        </a:p>
      </dgm:t>
    </dgm:pt>
    <dgm:pt modelId="{FCC467A1-95DE-4D3A-81CA-10B36B5A473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Person-centred care recognises individual preferences and strengths.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04258E-B0A9-4107-B7F6-64CA17D7B6E1}" type="parTrans" cxnId="{B2344167-2322-4FDC-B8ED-BE6B3F78E4A3}">
      <dgm:prSet/>
      <dgm:spPr/>
      <dgm:t>
        <a:bodyPr/>
        <a:lstStyle/>
        <a:p>
          <a:endParaRPr lang="en-US"/>
        </a:p>
      </dgm:t>
    </dgm:pt>
    <dgm:pt modelId="{D6D540D9-B8CF-42E7-ADA0-794F32A7B2E8}" type="sibTrans" cxnId="{B2344167-2322-4FDC-B8ED-BE6B3F78E4A3}">
      <dgm:prSet/>
      <dgm:spPr/>
      <dgm:t>
        <a:bodyPr/>
        <a:lstStyle/>
        <a:p>
          <a:endParaRPr lang="en-US" dirty="0"/>
        </a:p>
      </dgm:t>
    </dgm:pt>
    <dgm:pt modelId="{3FFF5CAD-2086-449B-BDFF-322704AEB08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Empowerment improves dignity, confidence and quality of life.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E03307-66C6-4DBC-9F30-0FDB12F1D295}" type="parTrans" cxnId="{B4FBD87A-EC0E-45BF-9001-FE1C3AE67720}">
      <dgm:prSet/>
      <dgm:spPr/>
      <dgm:t>
        <a:bodyPr/>
        <a:lstStyle/>
        <a:p>
          <a:endParaRPr lang="en-US"/>
        </a:p>
      </dgm:t>
    </dgm:pt>
    <dgm:pt modelId="{E94D16EB-0CAA-41FA-A147-58885C2A5C60}" type="sibTrans" cxnId="{B4FBD87A-EC0E-45BF-9001-FE1C3AE67720}">
      <dgm:prSet/>
      <dgm:spPr/>
      <dgm:t>
        <a:bodyPr/>
        <a:lstStyle/>
        <a:p>
          <a:endParaRPr lang="en-US" dirty="0"/>
        </a:p>
      </dgm:t>
    </dgm:pt>
    <dgm:pt modelId="{1131C68C-A909-43BD-9A36-FB172A811B29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Critical evaluation: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Although policy promotes independence, limited resources and workforce shortages can restrict genuine choice in practice (Age UK, 2023).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49E0C7-B48F-4363-8A81-B85176EBB080}" type="parTrans" cxnId="{983FD69F-C4D2-4FCF-B5E1-414C2F513700}">
      <dgm:prSet/>
      <dgm:spPr/>
      <dgm:t>
        <a:bodyPr/>
        <a:lstStyle/>
        <a:p>
          <a:endParaRPr lang="en-US"/>
        </a:p>
      </dgm:t>
    </dgm:pt>
    <dgm:pt modelId="{2B5A01B0-E43F-4D83-9152-1281EBF02B94}" type="sibTrans" cxnId="{983FD69F-C4D2-4FCF-B5E1-414C2F513700}">
      <dgm:prSet/>
      <dgm:spPr/>
      <dgm:t>
        <a:bodyPr/>
        <a:lstStyle/>
        <a:p>
          <a:endParaRPr lang="en-US"/>
        </a:p>
      </dgm:t>
    </dgm:pt>
    <dgm:pt modelId="{1BBC7CF5-187B-4928-9D1D-CE0167C9BCF2}" type="pres">
      <dgm:prSet presAssocID="{80AE4568-D607-4CB6-B704-EC7A814E6DB1}" presName="outerComposite" presStyleCnt="0">
        <dgm:presLayoutVars>
          <dgm:chMax val="5"/>
          <dgm:dir/>
          <dgm:resizeHandles val="exact"/>
        </dgm:presLayoutVars>
      </dgm:prSet>
      <dgm:spPr/>
    </dgm:pt>
    <dgm:pt modelId="{794D883E-F2DD-4143-A8FE-D64285910CBD}" type="pres">
      <dgm:prSet presAssocID="{80AE4568-D607-4CB6-B704-EC7A814E6DB1}" presName="dummyMaxCanvas" presStyleCnt="0">
        <dgm:presLayoutVars/>
      </dgm:prSet>
      <dgm:spPr/>
    </dgm:pt>
    <dgm:pt modelId="{F736C5D8-78DF-4C05-B4CC-E79508CE9668}" type="pres">
      <dgm:prSet presAssocID="{80AE4568-D607-4CB6-B704-EC7A814E6DB1}" presName="FiveNodes_1" presStyleLbl="node1" presStyleIdx="0" presStyleCnt="5">
        <dgm:presLayoutVars>
          <dgm:bulletEnabled val="1"/>
        </dgm:presLayoutVars>
      </dgm:prSet>
      <dgm:spPr/>
    </dgm:pt>
    <dgm:pt modelId="{D5960EE4-9CB7-482D-AA22-D61BFAB03EDB}" type="pres">
      <dgm:prSet presAssocID="{80AE4568-D607-4CB6-B704-EC7A814E6DB1}" presName="FiveNodes_2" presStyleLbl="node1" presStyleIdx="1" presStyleCnt="5">
        <dgm:presLayoutVars>
          <dgm:bulletEnabled val="1"/>
        </dgm:presLayoutVars>
      </dgm:prSet>
      <dgm:spPr/>
    </dgm:pt>
    <dgm:pt modelId="{A22DBC6C-FC41-4E3D-86E2-88F6B3186C30}" type="pres">
      <dgm:prSet presAssocID="{80AE4568-D607-4CB6-B704-EC7A814E6DB1}" presName="FiveNodes_3" presStyleLbl="node1" presStyleIdx="2" presStyleCnt="5">
        <dgm:presLayoutVars>
          <dgm:bulletEnabled val="1"/>
        </dgm:presLayoutVars>
      </dgm:prSet>
      <dgm:spPr/>
    </dgm:pt>
    <dgm:pt modelId="{9269C685-D190-4FDD-8D29-8775CBF27ADF}" type="pres">
      <dgm:prSet presAssocID="{80AE4568-D607-4CB6-B704-EC7A814E6DB1}" presName="FiveNodes_4" presStyleLbl="node1" presStyleIdx="3" presStyleCnt="5">
        <dgm:presLayoutVars>
          <dgm:bulletEnabled val="1"/>
        </dgm:presLayoutVars>
      </dgm:prSet>
      <dgm:spPr/>
    </dgm:pt>
    <dgm:pt modelId="{504FB26C-A411-474A-8353-4ABF886EE731}" type="pres">
      <dgm:prSet presAssocID="{80AE4568-D607-4CB6-B704-EC7A814E6DB1}" presName="FiveNodes_5" presStyleLbl="node1" presStyleIdx="4" presStyleCnt="5">
        <dgm:presLayoutVars>
          <dgm:bulletEnabled val="1"/>
        </dgm:presLayoutVars>
      </dgm:prSet>
      <dgm:spPr/>
    </dgm:pt>
    <dgm:pt modelId="{175B1F4D-4C72-4681-AA42-4FE295865E4B}" type="pres">
      <dgm:prSet presAssocID="{80AE4568-D607-4CB6-B704-EC7A814E6DB1}" presName="FiveConn_1-2" presStyleLbl="fgAccFollowNode1" presStyleIdx="0" presStyleCnt="4">
        <dgm:presLayoutVars>
          <dgm:bulletEnabled val="1"/>
        </dgm:presLayoutVars>
      </dgm:prSet>
      <dgm:spPr/>
    </dgm:pt>
    <dgm:pt modelId="{882216D9-F615-4DE0-95E6-B6B2632F94D1}" type="pres">
      <dgm:prSet presAssocID="{80AE4568-D607-4CB6-B704-EC7A814E6DB1}" presName="FiveConn_2-3" presStyleLbl="fgAccFollowNode1" presStyleIdx="1" presStyleCnt="4">
        <dgm:presLayoutVars>
          <dgm:bulletEnabled val="1"/>
        </dgm:presLayoutVars>
      </dgm:prSet>
      <dgm:spPr/>
    </dgm:pt>
    <dgm:pt modelId="{0C2DF051-7F32-49A2-9630-6BC9FC3CDBBF}" type="pres">
      <dgm:prSet presAssocID="{80AE4568-D607-4CB6-B704-EC7A814E6DB1}" presName="FiveConn_3-4" presStyleLbl="fgAccFollowNode1" presStyleIdx="2" presStyleCnt="4">
        <dgm:presLayoutVars>
          <dgm:bulletEnabled val="1"/>
        </dgm:presLayoutVars>
      </dgm:prSet>
      <dgm:spPr/>
    </dgm:pt>
    <dgm:pt modelId="{27FFFE36-744C-4F17-A69D-99A3452F676A}" type="pres">
      <dgm:prSet presAssocID="{80AE4568-D607-4CB6-B704-EC7A814E6DB1}" presName="FiveConn_4-5" presStyleLbl="fgAccFollowNode1" presStyleIdx="3" presStyleCnt="4">
        <dgm:presLayoutVars>
          <dgm:bulletEnabled val="1"/>
        </dgm:presLayoutVars>
      </dgm:prSet>
      <dgm:spPr/>
    </dgm:pt>
    <dgm:pt modelId="{870D0F5E-68D1-43A8-B400-EB3DA802EE7A}" type="pres">
      <dgm:prSet presAssocID="{80AE4568-D607-4CB6-B704-EC7A814E6DB1}" presName="FiveNodes_1_text" presStyleLbl="node1" presStyleIdx="4" presStyleCnt="5">
        <dgm:presLayoutVars>
          <dgm:bulletEnabled val="1"/>
        </dgm:presLayoutVars>
      </dgm:prSet>
      <dgm:spPr/>
    </dgm:pt>
    <dgm:pt modelId="{CC16F8B0-A70B-42E9-96B3-120DF36567FC}" type="pres">
      <dgm:prSet presAssocID="{80AE4568-D607-4CB6-B704-EC7A814E6DB1}" presName="FiveNodes_2_text" presStyleLbl="node1" presStyleIdx="4" presStyleCnt="5">
        <dgm:presLayoutVars>
          <dgm:bulletEnabled val="1"/>
        </dgm:presLayoutVars>
      </dgm:prSet>
      <dgm:spPr/>
    </dgm:pt>
    <dgm:pt modelId="{387F1C6F-6744-462E-855F-0A139B2B28F1}" type="pres">
      <dgm:prSet presAssocID="{80AE4568-D607-4CB6-B704-EC7A814E6DB1}" presName="FiveNodes_3_text" presStyleLbl="node1" presStyleIdx="4" presStyleCnt="5">
        <dgm:presLayoutVars>
          <dgm:bulletEnabled val="1"/>
        </dgm:presLayoutVars>
      </dgm:prSet>
      <dgm:spPr/>
    </dgm:pt>
    <dgm:pt modelId="{EFC4A15D-FAF7-46AF-9B55-9DED5CCF487D}" type="pres">
      <dgm:prSet presAssocID="{80AE4568-D607-4CB6-B704-EC7A814E6DB1}" presName="FiveNodes_4_text" presStyleLbl="node1" presStyleIdx="4" presStyleCnt="5">
        <dgm:presLayoutVars>
          <dgm:bulletEnabled val="1"/>
        </dgm:presLayoutVars>
      </dgm:prSet>
      <dgm:spPr/>
    </dgm:pt>
    <dgm:pt modelId="{76C71ACA-D685-4BCC-B769-F8D59D1C9DB8}" type="pres">
      <dgm:prSet presAssocID="{80AE4568-D607-4CB6-B704-EC7A814E6DB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487FD21-9446-46C5-B48C-39C24576262C}" type="presOf" srcId="{CCCA16A9-FC72-4028-BE18-9A2C0806620F}" destId="{CC16F8B0-A70B-42E9-96B3-120DF36567FC}" srcOrd="1" destOrd="0" presId="urn:microsoft.com/office/officeart/2005/8/layout/vProcess5"/>
    <dgm:cxn modelId="{9463BC24-ED53-4BAF-8EF3-033169FB34D7}" type="presOf" srcId="{FCC467A1-95DE-4D3A-81CA-10B36B5A4734}" destId="{A22DBC6C-FC41-4E3D-86E2-88F6B3186C30}" srcOrd="0" destOrd="0" presId="urn:microsoft.com/office/officeart/2005/8/layout/vProcess5"/>
    <dgm:cxn modelId="{ECE2243B-7B49-4520-A508-96C3CF57519E}" type="presOf" srcId="{3FFF5CAD-2086-449B-BDFF-322704AEB085}" destId="{EFC4A15D-FAF7-46AF-9B55-9DED5CCF487D}" srcOrd="1" destOrd="0" presId="urn:microsoft.com/office/officeart/2005/8/layout/vProcess5"/>
    <dgm:cxn modelId="{263B3065-31B4-4E5D-8B24-8D861B0B9D61}" type="presOf" srcId="{E94D16EB-0CAA-41FA-A147-58885C2A5C60}" destId="{27FFFE36-744C-4F17-A69D-99A3452F676A}" srcOrd="0" destOrd="0" presId="urn:microsoft.com/office/officeart/2005/8/layout/vProcess5"/>
    <dgm:cxn modelId="{B2344167-2322-4FDC-B8ED-BE6B3F78E4A3}" srcId="{80AE4568-D607-4CB6-B704-EC7A814E6DB1}" destId="{FCC467A1-95DE-4D3A-81CA-10B36B5A4734}" srcOrd="2" destOrd="0" parTransId="{4304258E-B0A9-4107-B7F6-64CA17D7B6E1}" sibTransId="{D6D540D9-B8CF-42E7-ADA0-794F32A7B2E8}"/>
    <dgm:cxn modelId="{88ED716A-65EB-4490-A0F0-17D574F8C366}" srcId="{80AE4568-D607-4CB6-B704-EC7A814E6DB1}" destId="{CCCA16A9-FC72-4028-BE18-9A2C0806620F}" srcOrd="1" destOrd="0" parTransId="{2CF4B582-BEA0-48AB-AAA4-60EC5356E6D5}" sibTransId="{16430710-8594-4EEB-8C88-9A5F93F2703B}"/>
    <dgm:cxn modelId="{5B650D6D-C621-4909-BA12-F1F875611DFD}" type="presOf" srcId="{9E3BD4EB-285D-4A65-8ACB-9C02A42716F3}" destId="{175B1F4D-4C72-4681-AA42-4FE295865E4B}" srcOrd="0" destOrd="0" presId="urn:microsoft.com/office/officeart/2005/8/layout/vProcess5"/>
    <dgm:cxn modelId="{C42DE472-D4E1-44BC-B2BA-553F979D07A0}" type="presOf" srcId="{873A61E5-9617-45C8-BE5A-D892EACD30E4}" destId="{F736C5D8-78DF-4C05-B4CC-E79508CE9668}" srcOrd="0" destOrd="0" presId="urn:microsoft.com/office/officeart/2005/8/layout/vProcess5"/>
    <dgm:cxn modelId="{B4FBD87A-EC0E-45BF-9001-FE1C3AE67720}" srcId="{80AE4568-D607-4CB6-B704-EC7A814E6DB1}" destId="{3FFF5CAD-2086-449B-BDFF-322704AEB085}" srcOrd="3" destOrd="0" parTransId="{66E03307-66C6-4DBC-9F30-0FDB12F1D295}" sibTransId="{E94D16EB-0CAA-41FA-A147-58885C2A5C60}"/>
    <dgm:cxn modelId="{8AD27C96-846B-48D5-A739-DCF0D10F6624}" srcId="{80AE4568-D607-4CB6-B704-EC7A814E6DB1}" destId="{873A61E5-9617-45C8-BE5A-D892EACD30E4}" srcOrd="0" destOrd="0" parTransId="{23409F46-9557-4E88-B501-9D38A26E2E40}" sibTransId="{9E3BD4EB-285D-4A65-8ACB-9C02A42716F3}"/>
    <dgm:cxn modelId="{AF27CC96-8F71-419E-AE7C-585295FFD3AC}" type="presOf" srcId="{1131C68C-A909-43BD-9A36-FB172A811B29}" destId="{76C71ACA-D685-4BCC-B769-F8D59D1C9DB8}" srcOrd="1" destOrd="0" presId="urn:microsoft.com/office/officeart/2005/8/layout/vProcess5"/>
    <dgm:cxn modelId="{983FD69F-C4D2-4FCF-B5E1-414C2F513700}" srcId="{80AE4568-D607-4CB6-B704-EC7A814E6DB1}" destId="{1131C68C-A909-43BD-9A36-FB172A811B29}" srcOrd="4" destOrd="0" parTransId="{8049E0C7-B48F-4363-8A81-B85176EBB080}" sibTransId="{2B5A01B0-E43F-4D83-9152-1281EBF02B94}"/>
    <dgm:cxn modelId="{79E00EB5-FFA2-4499-8374-6237BC97B28D}" type="presOf" srcId="{1131C68C-A909-43BD-9A36-FB172A811B29}" destId="{504FB26C-A411-474A-8353-4ABF886EE731}" srcOrd="0" destOrd="0" presId="urn:microsoft.com/office/officeart/2005/8/layout/vProcess5"/>
    <dgm:cxn modelId="{6A93BDBF-B266-4806-A5D9-DB88057C28AC}" type="presOf" srcId="{D6D540D9-B8CF-42E7-ADA0-794F32A7B2E8}" destId="{0C2DF051-7F32-49A2-9630-6BC9FC3CDBBF}" srcOrd="0" destOrd="0" presId="urn:microsoft.com/office/officeart/2005/8/layout/vProcess5"/>
    <dgm:cxn modelId="{80E412D4-4AC7-4C1D-86A0-B254BBB5DA93}" type="presOf" srcId="{16430710-8594-4EEB-8C88-9A5F93F2703B}" destId="{882216D9-F615-4DE0-95E6-B6B2632F94D1}" srcOrd="0" destOrd="0" presId="urn:microsoft.com/office/officeart/2005/8/layout/vProcess5"/>
    <dgm:cxn modelId="{F28302D7-B454-4D0C-9A25-738FB1D73A04}" type="presOf" srcId="{80AE4568-D607-4CB6-B704-EC7A814E6DB1}" destId="{1BBC7CF5-187B-4928-9D1D-CE0167C9BCF2}" srcOrd="0" destOrd="0" presId="urn:microsoft.com/office/officeart/2005/8/layout/vProcess5"/>
    <dgm:cxn modelId="{66E2C2DB-6573-4FA6-AEF7-4FE6523CF34C}" type="presOf" srcId="{3FFF5CAD-2086-449B-BDFF-322704AEB085}" destId="{9269C685-D190-4FDD-8D29-8775CBF27ADF}" srcOrd="0" destOrd="0" presId="urn:microsoft.com/office/officeart/2005/8/layout/vProcess5"/>
    <dgm:cxn modelId="{CD2074E9-022B-46B2-A40A-6032670C19BB}" type="presOf" srcId="{CCCA16A9-FC72-4028-BE18-9A2C0806620F}" destId="{D5960EE4-9CB7-482D-AA22-D61BFAB03EDB}" srcOrd="0" destOrd="0" presId="urn:microsoft.com/office/officeart/2005/8/layout/vProcess5"/>
    <dgm:cxn modelId="{76DAC1FD-232E-42DB-982D-37308E6EF351}" type="presOf" srcId="{873A61E5-9617-45C8-BE5A-D892EACD30E4}" destId="{870D0F5E-68D1-43A8-B400-EB3DA802EE7A}" srcOrd="1" destOrd="0" presId="urn:microsoft.com/office/officeart/2005/8/layout/vProcess5"/>
    <dgm:cxn modelId="{60E0ECFF-5A34-4781-9EC9-49311D43799F}" type="presOf" srcId="{FCC467A1-95DE-4D3A-81CA-10B36B5A4734}" destId="{387F1C6F-6744-462E-855F-0A139B2B28F1}" srcOrd="1" destOrd="0" presId="urn:microsoft.com/office/officeart/2005/8/layout/vProcess5"/>
    <dgm:cxn modelId="{C30C31B4-8184-4250-950B-0DFD96442FF0}" type="presParOf" srcId="{1BBC7CF5-187B-4928-9D1D-CE0167C9BCF2}" destId="{794D883E-F2DD-4143-A8FE-D64285910CBD}" srcOrd="0" destOrd="0" presId="urn:microsoft.com/office/officeart/2005/8/layout/vProcess5"/>
    <dgm:cxn modelId="{5182E8B4-EF6B-438D-9972-1D40DCE1C018}" type="presParOf" srcId="{1BBC7CF5-187B-4928-9D1D-CE0167C9BCF2}" destId="{F736C5D8-78DF-4C05-B4CC-E79508CE9668}" srcOrd="1" destOrd="0" presId="urn:microsoft.com/office/officeart/2005/8/layout/vProcess5"/>
    <dgm:cxn modelId="{F29E7157-B5AA-4883-9EF4-221135300F66}" type="presParOf" srcId="{1BBC7CF5-187B-4928-9D1D-CE0167C9BCF2}" destId="{D5960EE4-9CB7-482D-AA22-D61BFAB03EDB}" srcOrd="2" destOrd="0" presId="urn:microsoft.com/office/officeart/2005/8/layout/vProcess5"/>
    <dgm:cxn modelId="{83458876-A15D-47EB-BE0A-C95DF7C6ECED}" type="presParOf" srcId="{1BBC7CF5-187B-4928-9D1D-CE0167C9BCF2}" destId="{A22DBC6C-FC41-4E3D-86E2-88F6B3186C30}" srcOrd="3" destOrd="0" presId="urn:microsoft.com/office/officeart/2005/8/layout/vProcess5"/>
    <dgm:cxn modelId="{4C16BE71-A856-4847-9115-260B7AEA6F7A}" type="presParOf" srcId="{1BBC7CF5-187B-4928-9D1D-CE0167C9BCF2}" destId="{9269C685-D190-4FDD-8D29-8775CBF27ADF}" srcOrd="4" destOrd="0" presId="urn:microsoft.com/office/officeart/2005/8/layout/vProcess5"/>
    <dgm:cxn modelId="{E02E2A7A-F2E5-4D42-8125-7142B42DE357}" type="presParOf" srcId="{1BBC7CF5-187B-4928-9D1D-CE0167C9BCF2}" destId="{504FB26C-A411-474A-8353-4ABF886EE731}" srcOrd="5" destOrd="0" presId="urn:microsoft.com/office/officeart/2005/8/layout/vProcess5"/>
    <dgm:cxn modelId="{98BBFF41-C07A-406D-94EB-283151160D00}" type="presParOf" srcId="{1BBC7CF5-187B-4928-9D1D-CE0167C9BCF2}" destId="{175B1F4D-4C72-4681-AA42-4FE295865E4B}" srcOrd="6" destOrd="0" presId="urn:microsoft.com/office/officeart/2005/8/layout/vProcess5"/>
    <dgm:cxn modelId="{355F9CD3-CE86-43A7-9E92-AA9432E4A942}" type="presParOf" srcId="{1BBC7CF5-187B-4928-9D1D-CE0167C9BCF2}" destId="{882216D9-F615-4DE0-95E6-B6B2632F94D1}" srcOrd="7" destOrd="0" presId="urn:microsoft.com/office/officeart/2005/8/layout/vProcess5"/>
    <dgm:cxn modelId="{16D8242A-BE48-4A71-B64A-98FE35132A1C}" type="presParOf" srcId="{1BBC7CF5-187B-4928-9D1D-CE0167C9BCF2}" destId="{0C2DF051-7F32-49A2-9630-6BC9FC3CDBBF}" srcOrd="8" destOrd="0" presId="urn:microsoft.com/office/officeart/2005/8/layout/vProcess5"/>
    <dgm:cxn modelId="{59C8B6EE-080B-4AB9-851F-98F126F4CC9F}" type="presParOf" srcId="{1BBC7CF5-187B-4928-9D1D-CE0167C9BCF2}" destId="{27FFFE36-744C-4F17-A69D-99A3452F676A}" srcOrd="9" destOrd="0" presId="urn:microsoft.com/office/officeart/2005/8/layout/vProcess5"/>
    <dgm:cxn modelId="{053D6C46-CDF4-448A-9C16-8C1FC669EA1E}" type="presParOf" srcId="{1BBC7CF5-187B-4928-9D1D-CE0167C9BCF2}" destId="{870D0F5E-68D1-43A8-B400-EB3DA802EE7A}" srcOrd="10" destOrd="0" presId="urn:microsoft.com/office/officeart/2005/8/layout/vProcess5"/>
    <dgm:cxn modelId="{3A47EB4D-40D3-4088-A9AC-2BB5E8F8D3B5}" type="presParOf" srcId="{1BBC7CF5-187B-4928-9D1D-CE0167C9BCF2}" destId="{CC16F8B0-A70B-42E9-96B3-120DF36567FC}" srcOrd="11" destOrd="0" presId="urn:microsoft.com/office/officeart/2005/8/layout/vProcess5"/>
    <dgm:cxn modelId="{1DDC2798-393D-4072-AF4E-A3FF277A609C}" type="presParOf" srcId="{1BBC7CF5-187B-4928-9D1D-CE0167C9BCF2}" destId="{387F1C6F-6744-462E-855F-0A139B2B28F1}" srcOrd="12" destOrd="0" presId="urn:microsoft.com/office/officeart/2005/8/layout/vProcess5"/>
    <dgm:cxn modelId="{CB1B57B4-027D-4326-AFB5-540C94D51C7A}" type="presParOf" srcId="{1BBC7CF5-187B-4928-9D1D-CE0167C9BCF2}" destId="{EFC4A15D-FAF7-46AF-9B55-9DED5CCF487D}" srcOrd="13" destOrd="0" presId="urn:microsoft.com/office/officeart/2005/8/layout/vProcess5"/>
    <dgm:cxn modelId="{3CA1ED34-453B-481C-A6FC-6A731B8C240B}" type="presParOf" srcId="{1BBC7CF5-187B-4928-9D1D-CE0167C9BCF2}" destId="{76C71ACA-D685-4BCC-B769-F8D59D1C9DB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B220DF-8FF3-4247-9474-7CE985E12A6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6227CB-2703-4C11-AA8A-F4E70E9E6D3E}">
      <dgm:prSet/>
      <dgm:spPr/>
      <dgm:t>
        <a:bodyPr/>
        <a:lstStyle/>
        <a:p>
          <a:r>
            <a:rPr lang="en-GB" b="1" dirty="0"/>
            <a:t>Benefits:</a:t>
          </a:r>
          <a:endParaRPr lang="en-US" dirty="0"/>
        </a:p>
      </dgm:t>
    </dgm:pt>
    <dgm:pt modelId="{79C25CCB-CE6E-4138-A1BE-C9AD34FC7132}" type="parTrans" cxnId="{E877E1FF-43A3-4D54-9270-E67A89C6B49D}">
      <dgm:prSet/>
      <dgm:spPr/>
      <dgm:t>
        <a:bodyPr/>
        <a:lstStyle/>
        <a:p>
          <a:endParaRPr lang="en-US"/>
        </a:p>
      </dgm:t>
    </dgm:pt>
    <dgm:pt modelId="{B3F812E3-914B-4D50-9640-6E3DC8A7D7C1}" type="sibTrans" cxnId="{E877E1FF-43A3-4D54-9270-E67A89C6B49D}">
      <dgm:prSet/>
      <dgm:spPr/>
      <dgm:t>
        <a:bodyPr/>
        <a:lstStyle/>
        <a:p>
          <a:endParaRPr lang="en-US"/>
        </a:p>
      </dgm:t>
    </dgm:pt>
    <dgm:pt modelId="{C88D878D-568E-40C8-BAF0-4EB71E31B588}">
      <dgm:prSet/>
      <dgm:spPr/>
      <dgm:t>
        <a:bodyPr/>
        <a:lstStyle/>
        <a:p>
          <a:r>
            <a:rPr lang="en-GB" dirty="0"/>
            <a:t>✔ Enables individuals to remain in familiar surroundings, preserving routines and personal identity, which aligns with </a:t>
          </a:r>
          <a:r>
            <a:rPr lang="en-GB" b="1" dirty="0"/>
            <a:t>Continuity Theory</a:t>
          </a:r>
          <a:r>
            <a:rPr lang="en-GB" dirty="0"/>
            <a:t> (Atchley, 1989).</a:t>
          </a:r>
          <a:br>
            <a:rPr lang="en-GB" dirty="0"/>
          </a:br>
          <a:r>
            <a:rPr lang="en-GB" dirty="0"/>
            <a:t>✔ Supports independence, emotional wellbeing and personal choice (Care Act, 2014; NICE, 2015).</a:t>
          </a:r>
          <a:br>
            <a:rPr lang="en-GB" dirty="0"/>
          </a:br>
          <a:r>
            <a:rPr lang="en-GB" dirty="0"/>
            <a:t>✔ Can reduce unnecessary hospital admissions when combined with effective community support (NHS England, 2019).</a:t>
          </a:r>
          <a:endParaRPr lang="en-US" dirty="0"/>
        </a:p>
      </dgm:t>
    </dgm:pt>
    <dgm:pt modelId="{224B2073-23B3-4FD3-A1E0-0330000050A9}" type="parTrans" cxnId="{DCE98297-F37D-4298-BEFD-0171CF8C9754}">
      <dgm:prSet/>
      <dgm:spPr/>
      <dgm:t>
        <a:bodyPr/>
        <a:lstStyle/>
        <a:p>
          <a:endParaRPr lang="en-US"/>
        </a:p>
      </dgm:t>
    </dgm:pt>
    <dgm:pt modelId="{4A5DE5ED-321B-4958-9EB6-AE9E10AB4C73}" type="sibTrans" cxnId="{DCE98297-F37D-4298-BEFD-0171CF8C9754}">
      <dgm:prSet/>
      <dgm:spPr/>
      <dgm:t>
        <a:bodyPr/>
        <a:lstStyle/>
        <a:p>
          <a:endParaRPr lang="en-US"/>
        </a:p>
      </dgm:t>
    </dgm:pt>
    <dgm:pt modelId="{03D76143-2C7C-4E8A-B079-5E71CD35B216}">
      <dgm:prSet/>
      <dgm:spPr/>
      <dgm:t>
        <a:bodyPr/>
        <a:lstStyle/>
        <a:p>
          <a:r>
            <a:rPr lang="en-GB" b="1" dirty="0"/>
            <a:t>Limitations:</a:t>
          </a:r>
          <a:endParaRPr lang="en-US" dirty="0"/>
        </a:p>
      </dgm:t>
    </dgm:pt>
    <dgm:pt modelId="{78AC5260-EB45-49A1-8736-AC2E340C3B5B}" type="parTrans" cxnId="{87F34206-D47D-4DF8-8AF0-9241418DD8FC}">
      <dgm:prSet/>
      <dgm:spPr/>
      <dgm:t>
        <a:bodyPr/>
        <a:lstStyle/>
        <a:p>
          <a:endParaRPr lang="en-US"/>
        </a:p>
      </dgm:t>
    </dgm:pt>
    <dgm:pt modelId="{16F5619B-BF71-4356-8377-2787B4E05D02}" type="sibTrans" cxnId="{87F34206-D47D-4DF8-8AF0-9241418DD8FC}">
      <dgm:prSet/>
      <dgm:spPr/>
      <dgm:t>
        <a:bodyPr/>
        <a:lstStyle/>
        <a:p>
          <a:endParaRPr lang="en-US"/>
        </a:p>
      </dgm:t>
    </dgm:pt>
    <dgm:pt modelId="{3D92123B-94FF-4F83-8A61-05E24FDF01C2}">
      <dgm:prSet/>
      <dgm:spPr/>
      <dgm:t>
        <a:bodyPr/>
        <a:lstStyle/>
        <a:p>
          <a:r>
            <a:rPr lang="en-GB" dirty="0"/>
            <a:t>✘ Short care visits and high workloads may limit relationship-centred and personalised care (Age UK, 2023).</a:t>
          </a:r>
          <a:br>
            <a:rPr lang="en-GB" dirty="0"/>
          </a:br>
          <a:r>
            <a:rPr lang="en-GB" dirty="0"/>
            <a:t>✘ Workforce shortages and funding pressures can lead to inconsistencies in service quality (The King’s Fund, 2022).</a:t>
          </a:r>
          <a:br>
            <a:rPr lang="en-GB" dirty="0"/>
          </a:br>
          <a:r>
            <a:rPr lang="en-GB" dirty="0"/>
            <a:t>✘ Remaining at home does not always prevent loneliness or social isolation (WHO, 2021).</a:t>
          </a:r>
          <a:endParaRPr lang="en-US" dirty="0"/>
        </a:p>
      </dgm:t>
    </dgm:pt>
    <dgm:pt modelId="{CA95AF95-03DA-44C5-85B5-AD23C84A4C35}" type="parTrans" cxnId="{A1EE5FFB-D9E4-4A03-A0A9-70DB90F4415D}">
      <dgm:prSet/>
      <dgm:spPr/>
      <dgm:t>
        <a:bodyPr/>
        <a:lstStyle/>
        <a:p>
          <a:endParaRPr lang="en-US"/>
        </a:p>
      </dgm:t>
    </dgm:pt>
    <dgm:pt modelId="{DDFEB5F2-24E5-4137-A25A-79DCB16AD19E}" type="sibTrans" cxnId="{A1EE5FFB-D9E4-4A03-A0A9-70DB90F4415D}">
      <dgm:prSet/>
      <dgm:spPr/>
      <dgm:t>
        <a:bodyPr/>
        <a:lstStyle/>
        <a:p>
          <a:endParaRPr lang="en-US"/>
        </a:p>
      </dgm:t>
    </dgm:pt>
    <dgm:pt modelId="{CEEB6A81-03C8-44C3-9264-DA8ADBA3DC55}">
      <dgm:prSet/>
      <dgm:spPr/>
      <dgm:t>
        <a:bodyPr/>
        <a:lstStyle/>
        <a:p>
          <a:r>
            <a:rPr lang="en-GB" b="1" dirty="0"/>
            <a:t>Critical evaluation:</a:t>
          </a:r>
          <a:br>
            <a:rPr lang="en-GB" dirty="0"/>
          </a:br>
          <a:r>
            <a:rPr lang="en-GB" dirty="0"/>
            <a:t>Although domiciliary care supports autonomy and aligns with person-centred policy, its effectiveness depends on adequate staffing, funding and access to wider community resources (Care Act, 2014; SCIE, 2020).</a:t>
          </a:r>
          <a:endParaRPr lang="en-US" dirty="0"/>
        </a:p>
      </dgm:t>
    </dgm:pt>
    <dgm:pt modelId="{40BD52B0-7422-48D8-8DF2-047D75877F64}" type="parTrans" cxnId="{F6AE0C21-7166-49A5-9533-DABE3CE6180E}">
      <dgm:prSet/>
      <dgm:spPr/>
      <dgm:t>
        <a:bodyPr/>
        <a:lstStyle/>
        <a:p>
          <a:endParaRPr lang="en-US"/>
        </a:p>
      </dgm:t>
    </dgm:pt>
    <dgm:pt modelId="{BBDDF018-3B85-4B71-BC11-5E83CC577F3D}" type="sibTrans" cxnId="{F6AE0C21-7166-49A5-9533-DABE3CE6180E}">
      <dgm:prSet/>
      <dgm:spPr/>
      <dgm:t>
        <a:bodyPr/>
        <a:lstStyle/>
        <a:p>
          <a:endParaRPr lang="en-US"/>
        </a:p>
      </dgm:t>
    </dgm:pt>
    <dgm:pt modelId="{CFC7ACAE-A163-47F3-B763-26812B5DF5C5}" type="pres">
      <dgm:prSet presAssocID="{4CB220DF-8FF3-4247-9474-7CE985E12A6F}" presName="linear" presStyleCnt="0">
        <dgm:presLayoutVars>
          <dgm:animLvl val="lvl"/>
          <dgm:resizeHandles val="exact"/>
        </dgm:presLayoutVars>
      </dgm:prSet>
      <dgm:spPr/>
    </dgm:pt>
    <dgm:pt modelId="{DC99474E-77D7-4071-8446-18894812E8E7}" type="pres">
      <dgm:prSet presAssocID="{B66227CB-2703-4C11-AA8A-F4E70E9E6D3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2601D4D-9FEA-42F4-AF64-8CC1D764DC1C}" type="pres">
      <dgm:prSet presAssocID="{B3F812E3-914B-4D50-9640-6E3DC8A7D7C1}" presName="spacer" presStyleCnt="0"/>
      <dgm:spPr/>
    </dgm:pt>
    <dgm:pt modelId="{D2DC8848-87AE-4D81-87A8-A53F9BF4D75B}" type="pres">
      <dgm:prSet presAssocID="{C88D878D-568E-40C8-BAF0-4EB71E31B58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50E4796-1245-4E43-A659-0CD9573D9057}" type="pres">
      <dgm:prSet presAssocID="{4A5DE5ED-321B-4958-9EB6-AE9E10AB4C73}" presName="spacer" presStyleCnt="0"/>
      <dgm:spPr/>
    </dgm:pt>
    <dgm:pt modelId="{DB105784-7273-42AD-9590-DEA4862AFB2E}" type="pres">
      <dgm:prSet presAssocID="{03D76143-2C7C-4E8A-B079-5E71CD35B2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FC9B17A-41EA-4F9A-B463-CD68E54D44E6}" type="pres">
      <dgm:prSet presAssocID="{16F5619B-BF71-4356-8377-2787B4E05D02}" presName="spacer" presStyleCnt="0"/>
      <dgm:spPr/>
    </dgm:pt>
    <dgm:pt modelId="{0BC987E8-35C4-41E3-AA10-F7C0943250AC}" type="pres">
      <dgm:prSet presAssocID="{3D92123B-94FF-4F83-8A61-05E24FDF01C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ABABA8A-6137-4E5D-BCDB-4E57DB2E8ABB}" type="pres">
      <dgm:prSet presAssocID="{DDFEB5F2-24E5-4137-A25A-79DCB16AD19E}" presName="spacer" presStyleCnt="0"/>
      <dgm:spPr/>
    </dgm:pt>
    <dgm:pt modelId="{983C6943-1A31-45C6-95B3-72C0DC5A63EA}" type="pres">
      <dgm:prSet presAssocID="{CEEB6A81-03C8-44C3-9264-DA8ADBA3DC5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7F34206-D47D-4DF8-8AF0-9241418DD8FC}" srcId="{4CB220DF-8FF3-4247-9474-7CE985E12A6F}" destId="{03D76143-2C7C-4E8A-B079-5E71CD35B216}" srcOrd="2" destOrd="0" parTransId="{78AC5260-EB45-49A1-8736-AC2E340C3B5B}" sibTransId="{16F5619B-BF71-4356-8377-2787B4E05D02}"/>
    <dgm:cxn modelId="{F6AE0C21-7166-49A5-9533-DABE3CE6180E}" srcId="{4CB220DF-8FF3-4247-9474-7CE985E12A6F}" destId="{CEEB6A81-03C8-44C3-9264-DA8ADBA3DC55}" srcOrd="4" destOrd="0" parTransId="{40BD52B0-7422-48D8-8DF2-047D75877F64}" sibTransId="{BBDDF018-3B85-4B71-BC11-5E83CC577F3D}"/>
    <dgm:cxn modelId="{BB25E130-5C9B-4765-8E80-793C9DE16A76}" type="presOf" srcId="{C88D878D-568E-40C8-BAF0-4EB71E31B588}" destId="{D2DC8848-87AE-4D81-87A8-A53F9BF4D75B}" srcOrd="0" destOrd="0" presId="urn:microsoft.com/office/officeart/2005/8/layout/vList2"/>
    <dgm:cxn modelId="{77AF1342-3B10-4FF8-8D04-A2B33C26E5CF}" type="presOf" srcId="{CEEB6A81-03C8-44C3-9264-DA8ADBA3DC55}" destId="{983C6943-1A31-45C6-95B3-72C0DC5A63EA}" srcOrd="0" destOrd="0" presId="urn:microsoft.com/office/officeart/2005/8/layout/vList2"/>
    <dgm:cxn modelId="{D0537F7D-A893-4389-80F8-9C87CC92E323}" type="presOf" srcId="{4CB220DF-8FF3-4247-9474-7CE985E12A6F}" destId="{CFC7ACAE-A163-47F3-B763-26812B5DF5C5}" srcOrd="0" destOrd="0" presId="urn:microsoft.com/office/officeart/2005/8/layout/vList2"/>
    <dgm:cxn modelId="{C843588E-83E6-4F04-9726-75FC21374029}" type="presOf" srcId="{3D92123B-94FF-4F83-8A61-05E24FDF01C2}" destId="{0BC987E8-35C4-41E3-AA10-F7C0943250AC}" srcOrd="0" destOrd="0" presId="urn:microsoft.com/office/officeart/2005/8/layout/vList2"/>
    <dgm:cxn modelId="{DCE98297-F37D-4298-BEFD-0171CF8C9754}" srcId="{4CB220DF-8FF3-4247-9474-7CE985E12A6F}" destId="{C88D878D-568E-40C8-BAF0-4EB71E31B588}" srcOrd="1" destOrd="0" parTransId="{224B2073-23B3-4FD3-A1E0-0330000050A9}" sibTransId="{4A5DE5ED-321B-4958-9EB6-AE9E10AB4C73}"/>
    <dgm:cxn modelId="{B2ED519D-6F85-4075-80B6-C9C84570EEDD}" type="presOf" srcId="{03D76143-2C7C-4E8A-B079-5E71CD35B216}" destId="{DB105784-7273-42AD-9590-DEA4862AFB2E}" srcOrd="0" destOrd="0" presId="urn:microsoft.com/office/officeart/2005/8/layout/vList2"/>
    <dgm:cxn modelId="{83205AF8-AC64-4603-92CE-C8A843D60015}" type="presOf" srcId="{B66227CB-2703-4C11-AA8A-F4E70E9E6D3E}" destId="{DC99474E-77D7-4071-8446-18894812E8E7}" srcOrd="0" destOrd="0" presId="urn:microsoft.com/office/officeart/2005/8/layout/vList2"/>
    <dgm:cxn modelId="{A1EE5FFB-D9E4-4A03-A0A9-70DB90F4415D}" srcId="{4CB220DF-8FF3-4247-9474-7CE985E12A6F}" destId="{3D92123B-94FF-4F83-8A61-05E24FDF01C2}" srcOrd="3" destOrd="0" parTransId="{CA95AF95-03DA-44C5-85B5-AD23C84A4C35}" sibTransId="{DDFEB5F2-24E5-4137-A25A-79DCB16AD19E}"/>
    <dgm:cxn modelId="{E877E1FF-43A3-4D54-9270-E67A89C6B49D}" srcId="{4CB220DF-8FF3-4247-9474-7CE985E12A6F}" destId="{B66227CB-2703-4C11-AA8A-F4E70E9E6D3E}" srcOrd="0" destOrd="0" parTransId="{79C25CCB-CE6E-4138-A1BE-C9AD34FC7132}" sibTransId="{B3F812E3-914B-4D50-9640-6E3DC8A7D7C1}"/>
    <dgm:cxn modelId="{9F7EAB03-2A86-4F7C-BFF5-E8D59DDA683B}" type="presParOf" srcId="{CFC7ACAE-A163-47F3-B763-26812B5DF5C5}" destId="{DC99474E-77D7-4071-8446-18894812E8E7}" srcOrd="0" destOrd="0" presId="urn:microsoft.com/office/officeart/2005/8/layout/vList2"/>
    <dgm:cxn modelId="{0924922B-B103-4B2B-A8A7-CBB668EF623A}" type="presParOf" srcId="{CFC7ACAE-A163-47F3-B763-26812B5DF5C5}" destId="{D2601D4D-9FEA-42F4-AF64-8CC1D764DC1C}" srcOrd="1" destOrd="0" presId="urn:microsoft.com/office/officeart/2005/8/layout/vList2"/>
    <dgm:cxn modelId="{0E300673-4CFA-4526-8E74-B51675C0F22E}" type="presParOf" srcId="{CFC7ACAE-A163-47F3-B763-26812B5DF5C5}" destId="{D2DC8848-87AE-4D81-87A8-A53F9BF4D75B}" srcOrd="2" destOrd="0" presId="urn:microsoft.com/office/officeart/2005/8/layout/vList2"/>
    <dgm:cxn modelId="{B0B14F64-8B23-420D-AE96-979CA9CA5188}" type="presParOf" srcId="{CFC7ACAE-A163-47F3-B763-26812B5DF5C5}" destId="{250E4796-1245-4E43-A659-0CD9573D9057}" srcOrd="3" destOrd="0" presId="urn:microsoft.com/office/officeart/2005/8/layout/vList2"/>
    <dgm:cxn modelId="{FB88D111-51ED-4386-A7E3-0B59C776ACBB}" type="presParOf" srcId="{CFC7ACAE-A163-47F3-B763-26812B5DF5C5}" destId="{DB105784-7273-42AD-9590-DEA4862AFB2E}" srcOrd="4" destOrd="0" presId="urn:microsoft.com/office/officeart/2005/8/layout/vList2"/>
    <dgm:cxn modelId="{76589E8E-F675-4403-8BA9-10700926854E}" type="presParOf" srcId="{CFC7ACAE-A163-47F3-B763-26812B5DF5C5}" destId="{6FC9B17A-41EA-4F9A-B463-CD68E54D44E6}" srcOrd="5" destOrd="0" presId="urn:microsoft.com/office/officeart/2005/8/layout/vList2"/>
    <dgm:cxn modelId="{C5137B07-9D08-41EB-BFEB-621198CD25CD}" type="presParOf" srcId="{CFC7ACAE-A163-47F3-B763-26812B5DF5C5}" destId="{0BC987E8-35C4-41E3-AA10-F7C0943250AC}" srcOrd="6" destOrd="0" presId="urn:microsoft.com/office/officeart/2005/8/layout/vList2"/>
    <dgm:cxn modelId="{51E55939-CFFD-4DA5-A070-9D71C0079797}" type="presParOf" srcId="{CFC7ACAE-A163-47F3-B763-26812B5DF5C5}" destId="{DABABA8A-6137-4E5D-BCDB-4E57DB2E8ABB}" srcOrd="7" destOrd="0" presId="urn:microsoft.com/office/officeart/2005/8/layout/vList2"/>
    <dgm:cxn modelId="{014F0E27-381C-4F61-BB04-785C5901E6DC}" type="presParOf" srcId="{CFC7ACAE-A163-47F3-B763-26812B5DF5C5}" destId="{983C6943-1A31-45C6-95B3-72C0DC5A63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FA9350-D14F-4784-BF19-453164997A46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ADBBBB-1BD8-4C90-9B3D-CFC9105E49D0}">
      <dgm:prSet/>
      <dgm:spPr/>
      <dgm:t>
        <a:bodyPr/>
        <a:lstStyle/>
        <a:p>
          <a:r>
            <a:rPr lang="en-GB" dirty="0"/>
            <a:t>Greater emphasis on prevention and healthy ageing (WHO, 2020). </a:t>
          </a:r>
          <a:endParaRPr lang="en-US" dirty="0"/>
        </a:p>
      </dgm:t>
    </dgm:pt>
    <dgm:pt modelId="{30E3F656-0637-4429-91A4-F936765CA29D}" type="parTrans" cxnId="{37DF166A-0D7C-425E-93A5-028E6E74012D}">
      <dgm:prSet/>
      <dgm:spPr/>
      <dgm:t>
        <a:bodyPr/>
        <a:lstStyle/>
        <a:p>
          <a:endParaRPr lang="en-US"/>
        </a:p>
      </dgm:t>
    </dgm:pt>
    <dgm:pt modelId="{681AACB3-459A-4A93-B351-DD9C7D5954E7}" type="sibTrans" cxnId="{37DF166A-0D7C-425E-93A5-028E6E74012D}">
      <dgm:prSet/>
      <dgm:spPr/>
      <dgm:t>
        <a:bodyPr/>
        <a:lstStyle/>
        <a:p>
          <a:endParaRPr lang="en-US" dirty="0"/>
        </a:p>
      </dgm:t>
    </dgm:pt>
    <dgm:pt modelId="{EE28ABBE-481E-46FB-A3B4-6E775251DC31}">
      <dgm:prSet/>
      <dgm:spPr/>
      <dgm:t>
        <a:bodyPr/>
        <a:lstStyle/>
        <a:p>
          <a:r>
            <a:rPr lang="en-GB" dirty="0"/>
            <a:t>Increased involvement of older people in designing services, reflecting principles of empowerment and person-centred care (SCIE, 2020). </a:t>
          </a:r>
          <a:endParaRPr lang="en-US" dirty="0"/>
        </a:p>
      </dgm:t>
    </dgm:pt>
    <dgm:pt modelId="{957EF162-4459-49A8-A0A1-7EECE987503D}" type="parTrans" cxnId="{1692A58B-0BE4-46E2-ADE3-D74D1AC4E98C}">
      <dgm:prSet/>
      <dgm:spPr/>
      <dgm:t>
        <a:bodyPr/>
        <a:lstStyle/>
        <a:p>
          <a:endParaRPr lang="en-US"/>
        </a:p>
      </dgm:t>
    </dgm:pt>
    <dgm:pt modelId="{8C9CD90D-1054-4363-B328-2758894E430C}" type="sibTrans" cxnId="{1692A58B-0BE4-46E2-ADE3-D74D1AC4E98C}">
      <dgm:prSet/>
      <dgm:spPr/>
      <dgm:t>
        <a:bodyPr/>
        <a:lstStyle/>
        <a:p>
          <a:endParaRPr lang="en-US" dirty="0"/>
        </a:p>
      </dgm:t>
    </dgm:pt>
    <dgm:pt modelId="{86F0655A-7F4C-4D2C-885F-7DFD75F289C7}">
      <dgm:prSet/>
      <dgm:spPr/>
      <dgm:t>
        <a:bodyPr/>
        <a:lstStyle/>
        <a:p>
          <a:r>
            <a:rPr lang="en-GB" dirty="0"/>
            <a:t>A balanced approach combining technological innovation with meaningful human relationships (WHO, 2015). </a:t>
          </a:r>
          <a:endParaRPr lang="en-US" dirty="0"/>
        </a:p>
      </dgm:t>
    </dgm:pt>
    <dgm:pt modelId="{2A6E4053-A65B-48A5-8B92-F438E8BDE158}" type="parTrans" cxnId="{2C5E1C99-230E-4FE2-A01A-D963D41C25AA}">
      <dgm:prSet/>
      <dgm:spPr/>
      <dgm:t>
        <a:bodyPr/>
        <a:lstStyle/>
        <a:p>
          <a:endParaRPr lang="en-US"/>
        </a:p>
      </dgm:t>
    </dgm:pt>
    <dgm:pt modelId="{FC65EB0E-DA58-413C-997C-9BC16575A7CD}" type="sibTrans" cxnId="{2C5E1C99-230E-4FE2-A01A-D963D41C25AA}">
      <dgm:prSet/>
      <dgm:spPr/>
      <dgm:t>
        <a:bodyPr/>
        <a:lstStyle/>
        <a:p>
          <a:endParaRPr lang="en-US" dirty="0"/>
        </a:p>
      </dgm:t>
    </dgm:pt>
    <dgm:pt modelId="{4E17929E-5F16-468A-B72A-57BD7E8DC6BB}">
      <dgm:prSet/>
      <dgm:spPr/>
      <dgm:t>
        <a:bodyPr/>
        <a:lstStyle/>
        <a:p>
          <a:r>
            <a:rPr lang="en-GB" b="1" dirty="0"/>
            <a:t>Critical point:</a:t>
          </a:r>
          <a:br>
            <a:rPr lang="en-GB" dirty="0"/>
          </a:br>
          <a:r>
            <a:rPr lang="en-GB" dirty="0"/>
            <a:t>Future care systems must challenge ageism and recognise older adults as active participants in their own care (WHO, 2021).</a:t>
          </a:r>
          <a:endParaRPr lang="en-US" dirty="0"/>
        </a:p>
      </dgm:t>
    </dgm:pt>
    <dgm:pt modelId="{526629C7-3926-4D4D-BC14-D5D9252633A7}" type="parTrans" cxnId="{755C3527-125C-4D49-B35A-89AC8263C83F}">
      <dgm:prSet/>
      <dgm:spPr/>
      <dgm:t>
        <a:bodyPr/>
        <a:lstStyle/>
        <a:p>
          <a:endParaRPr lang="en-US"/>
        </a:p>
      </dgm:t>
    </dgm:pt>
    <dgm:pt modelId="{3ED705EF-F647-4B9B-95B8-BE97A69271F8}" type="sibTrans" cxnId="{755C3527-125C-4D49-B35A-89AC8263C83F}">
      <dgm:prSet/>
      <dgm:spPr/>
      <dgm:t>
        <a:bodyPr/>
        <a:lstStyle/>
        <a:p>
          <a:endParaRPr lang="en-US"/>
        </a:p>
      </dgm:t>
    </dgm:pt>
    <dgm:pt modelId="{F4B0C636-C64C-43FD-84BF-150E72758CCA}" type="pres">
      <dgm:prSet presAssocID="{0DFA9350-D14F-4784-BF19-453164997A46}" presName="diagram" presStyleCnt="0">
        <dgm:presLayoutVars>
          <dgm:dir/>
          <dgm:resizeHandles val="exact"/>
        </dgm:presLayoutVars>
      </dgm:prSet>
      <dgm:spPr/>
    </dgm:pt>
    <dgm:pt modelId="{E2CDAD35-93C6-43BD-A188-BE4CA8E0E13C}" type="pres">
      <dgm:prSet presAssocID="{1DADBBBB-1BD8-4C90-9B3D-CFC9105E49D0}" presName="node" presStyleLbl="node1" presStyleIdx="0" presStyleCnt="4">
        <dgm:presLayoutVars>
          <dgm:bulletEnabled val="1"/>
        </dgm:presLayoutVars>
      </dgm:prSet>
      <dgm:spPr/>
    </dgm:pt>
    <dgm:pt modelId="{7140ABDE-F987-455C-95E1-AA663B21E3D8}" type="pres">
      <dgm:prSet presAssocID="{681AACB3-459A-4A93-B351-DD9C7D5954E7}" presName="sibTrans" presStyleLbl="sibTrans2D1" presStyleIdx="0" presStyleCnt="3"/>
      <dgm:spPr/>
    </dgm:pt>
    <dgm:pt modelId="{F677D71E-0129-41C1-B4A0-CD07A3E3275C}" type="pres">
      <dgm:prSet presAssocID="{681AACB3-459A-4A93-B351-DD9C7D5954E7}" presName="connectorText" presStyleLbl="sibTrans2D1" presStyleIdx="0" presStyleCnt="3"/>
      <dgm:spPr/>
    </dgm:pt>
    <dgm:pt modelId="{584BB3DF-A924-480C-8435-7B39F1B2A298}" type="pres">
      <dgm:prSet presAssocID="{EE28ABBE-481E-46FB-A3B4-6E775251DC31}" presName="node" presStyleLbl="node1" presStyleIdx="1" presStyleCnt="4">
        <dgm:presLayoutVars>
          <dgm:bulletEnabled val="1"/>
        </dgm:presLayoutVars>
      </dgm:prSet>
      <dgm:spPr/>
    </dgm:pt>
    <dgm:pt modelId="{C463E202-5C47-4677-9957-CAF600A01AA5}" type="pres">
      <dgm:prSet presAssocID="{8C9CD90D-1054-4363-B328-2758894E430C}" presName="sibTrans" presStyleLbl="sibTrans2D1" presStyleIdx="1" presStyleCnt="3"/>
      <dgm:spPr/>
    </dgm:pt>
    <dgm:pt modelId="{BDD7B609-BAFF-44C6-8BB4-30A5A981E636}" type="pres">
      <dgm:prSet presAssocID="{8C9CD90D-1054-4363-B328-2758894E430C}" presName="connectorText" presStyleLbl="sibTrans2D1" presStyleIdx="1" presStyleCnt="3"/>
      <dgm:spPr/>
    </dgm:pt>
    <dgm:pt modelId="{231E5CCA-C258-495F-8157-5C53A913D39B}" type="pres">
      <dgm:prSet presAssocID="{86F0655A-7F4C-4D2C-885F-7DFD75F289C7}" presName="node" presStyleLbl="node1" presStyleIdx="2" presStyleCnt="4">
        <dgm:presLayoutVars>
          <dgm:bulletEnabled val="1"/>
        </dgm:presLayoutVars>
      </dgm:prSet>
      <dgm:spPr/>
    </dgm:pt>
    <dgm:pt modelId="{E56A3623-DEA9-4F1F-AFF2-A44CF82188F3}" type="pres">
      <dgm:prSet presAssocID="{FC65EB0E-DA58-413C-997C-9BC16575A7CD}" presName="sibTrans" presStyleLbl="sibTrans2D1" presStyleIdx="2" presStyleCnt="3"/>
      <dgm:spPr/>
    </dgm:pt>
    <dgm:pt modelId="{6DDFFD4F-4D46-4C9D-A001-696D5449FC9A}" type="pres">
      <dgm:prSet presAssocID="{FC65EB0E-DA58-413C-997C-9BC16575A7CD}" presName="connectorText" presStyleLbl="sibTrans2D1" presStyleIdx="2" presStyleCnt="3"/>
      <dgm:spPr/>
    </dgm:pt>
    <dgm:pt modelId="{4D248D93-EAEF-4EBB-9A15-6EDF84EE7591}" type="pres">
      <dgm:prSet presAssocID="{4E17929E-5F16-468A-B72A-57BD7E8DC6BB}" presName="node" presStyleLbl="node1" presStyleIdx="3" presStyleCnt="4">
        <dgm:presLayoutVars>
          <dgm:bulletEnabled val="1"/>
        </dgm:presLayoutVars>
      </dgm:prSet>
      <dgm:spPr/>
    </dgm:pt>
  </dgm:ptLst>
  <dgm:cxnLst>
    <dgm:cxn modelId="{72B9C708-2836-4459-9991-8DB55B5F5A8B}" type="presOf" srcId="{4E17929E-5F16-468A-B72A-57BD7E8DC6BB}" destId="{4D248D93-EAEF-4EBB-9A15-6EDF84EE7591}" srcOrd="0" destOrd="0" presId="urn:microsoft.com/office/officeart/2005/8/layout/process5"/>
    <dgm:cxn modelId="{3164561B-602B-44C5-A236-1ABF089A0702}" type="presOf" srcId="{8C9CD90D-1054-4363-B328-2758894E430C}" destId="{BDD7B609-BAFF-44C6-8BB4-30A5A981E636}" srcOrd="1" destOrd="0" presId="urn:microsoft.com/office/officeart/2005/8/layout/process5"/>
    <dgm:cxn modelId="{86ED8425-4487-4EEB-8ED1-D17441BB834B}" type="presOf" srcId="{FC65EB0E-DA58-413C-997C-9BC16575A7CD}" destId="{6DDFFD4F-4D46-4C9D-A001-696D5449FC9A}" srcOrd="1" destOrd="0" presId="urn:microsoft.com/office/officeart/2005/8/layout/process5"/>
    <dgm:cxn modelId="{755C3527-125C-4D49-B35A-89AC8263C83F}" srcId="{0DFA9350-D14F-4784-BF19-453164997A46}" destId="{4E17929E-5F16-468A-B72A-57BD7E8DC6BB}" srcOrd="3" destOrd="0" parTransId="{526629C7-3926-4D4D-BC14-D5D9252633A7}" sibTransId="{3ED705EF-F647-4B9B-95B8-BE97A69271F8}"/>
    <dgm:cxn modelId="{0843AB32-05DE-460F-A6D9-C46AAA072E84}" type="presOf" srcId="{EE28ABBE-481E-46FB-A3B4-6E775251DC31}" destId="{584BB3DF-A924-480C-8435-7B39F1B2A298}" srcOrd="0" destOrd="0" presId="urn:microsoft.com/office/officeart/2005/8/layout/process5"/>
    <dgm:cxn modelId="{C89BA766-0BDB-4403-9849-72F399EF33A1}" type="presOf" srcId="{FC65EB0E-DA58-413C-997C-9BC16575A7CD}" destId="{E56A3623-DEA9-4F1F-AFF2-A44CF82188F3}" srcOrd="0" destOrd="0" presId="urn:microsoft.com/office/officeart/2005/8/layout/process5"/>
    <dgm:cxn modelId="{A5A48D68-F9A6-47BE-815C-647E638EB023}" type="presOf" srcId="{681AACB3-459A-4A93-B351-DD9C7D5954E7}" destId="{7140ABDE-F987-455C-95E1-AA663B21E3D8}" srcOrd="0" destOrd="0" presId="urn:microsoft.com/office/officeart/2005/8/layout/process5"/>
    <dgm:cxn modelId="{37DF166A-0D7C-425E-93A5-028E6E74012D}" srcId="{0DFA9350-D14F-4784-BF19-453164997A46}" destId="{1DADBBBB-1BD8-4C90-9B3D-CFC9105E49D0}" srcOrd="0" destOrd="0" parTransId="{30E3F656-0637-4429-91A4-F936765CA29D}" sibTransId="{681AACB3-459A-4A93-B351-DD9C7D5954E7}"/>
    <dgm:cxn modelId="{832DA555-9C49-46BF-9BAE-2C03BF164ED2}" type="presOf" srcId="{681AACB3-459A-4A93-B351-DD9C7D5954E7}" destId="{F677D71E-0129-41C1-B4A0-CD07A3E3275C}" srcOrd="1" destOrd="0" presId="urn:microsoft.com/office/officeart/2005/8/layout/process5"/>
    <dgm:cxn modelId="{CC41957E-6A2D-4BF1-AEFD-0D7B1A2EEE6C}" type="presOf" srcId="{0DFA9350-D14F-4784-BF19-453164997A46}" destId="{F4B0C636-C64C-43FD-84BF-150E72758CCA}" srcOrd="0" destOrd="0" presId="urn:microsoft.com/office/officeart/2005/8/layout/process5"/>
    <dgm:cxn modelId="{1692A58B-0BE4-46E2-ADE3-D74D1AC4E98C}" srcId="{0DFA9350-D14F-4784-BF19-453164997A46}" destId="{EE28ABBE-481E-46FB-A3B4-6E775251DC31}" srcOrd="1" destOrd="0" parTransId="{957EF162-4459-49A8-A0A1-7EECE987503D}" sibTransId="{8C9CD90D-1054-4363-B328-2758894E430C}"/>
    <dgm:cxn modelId="{2C5E1C99-230E-4FE2-A01A-D963D41C25AA}" srcId="{0DFA9350-D14F-4784-BF19-453164997A46}" destId="{86F0655A-7F4C-4D2C-885F-7DFD75F289C7}" srcOrd="2" destOrd="0" parTransId="{2A6E4053-A65B-48A5-8B92-F438E8BDE158}" sibTransId="{FC65EB0E-DA58-413C-997C-9BC16575A7CD}"/>
    <dgm:cxn modelId="{78B263E1-8FEF-4F94-8343-15D6A5AD1148}" type="presOf" srcId="{1DADBBBB-1BD8-4C90-9B3D-CFC9105E49D0}" destId="{E2CDAD35-93C6-43BD-A188-BE4CA8E0E13C}" srcOrd="0" destOrd="0" presId="urn:microsoft.com/office/officeart/2005/8/layout/process5"/>
    <dgm:cxn modelId="{7F9929F8-C1D2-4CF1-A8E9-BE5DF3A65D79}" type="presOf" srcId="{86F0655A-7F4C-4D2C-885F-7DFD75F289C7}" destId="{231E5CCA-C258-495F-8157-5C53A913D39B}" srcOrd="0" destOrd="0" presId="urn:microsoft.com/office/officeart/2005/8/layout/process5"/>
    <dgm:cxn modelId="{24767AF9-6D24-4F4C-B8C7-F64261B02CA2}" type="presOf" srcId="{8C9CD90D-1054-4363-B328-2758894E430C}" destId="{C463E202-5C47-4677-9957-CAF600A01AA5}" srcOrd="0" destOrd="0" presId="urn:microsoft.com/office/officeart/2005/8/layout/process5"/>
    <dgm:cxn modelId="{F912B993-7129-4118-9B5E-922F7A7C70D3}" type="presParOf" srcId="{F4B0C636-C64C-43FD-84BF-150E72758CCA}" destId="{E2CDAD35-93C6-43BD-A188-BE4CA8E0E13C}" srcOrd="0" destOrd="0" presId="urn:microsoft.com/office/officeart/2005/8/layout/process5"/>
    <dgm:cxn modelId="{BBA9A34E-A88A-4BDD-98D5-6F5E7E70E2FE}" type="presParOf" srcId="{F4B0C636-C64C-43FD-84BF-150E72758CCA}" destId="{7140ABDE-F987-455C-95E1-AA663B21E3D8}" srcOrd="1" destOrd="0" presId="urn:microsoft.com/office/officeart/2005/8/layout/process5"/>
    <dgm:cxn modelId="{707535FD-3240-4049-B47E-45E1F26F1587}" type="presParOf" srcId="{7140ABDE-F987-455C-95E1-AA663B21E3D8}" destId="{F677D71E-0129-41C1-B4A0-CD07A3E3275C}" srcOrd="0" destOrd="0" presId="urn:microsoft.com/office/officeart/2005/8/layout/process5"/>
    <dgm:cxn modelId="{244DADDF-F5C5-4D81-995C-DD4E726B6A71}" type="presParOf" srcId="{F4B0C636-C64C-43FD-84BF-150E72758CCA}" destId="{584BB3DF-A924-480C-8435-7B39F1B2A298}" srcOrd="2" destOrd="0" presId="urn:microsoft.com/office/officeart/2005/8/layout/process5"/>
    <dgm:cxn modelId="{6889D028-A7AE-4622-A747-E5C4FC7D5DC2}" type="presParOf" srcId="{F4B0C636-C64C-43FD-84BF-150E72758CCA}" destId="{C463E202-5C47-4677-9957-CAF600A01AA5}" srcOrd="3" destOrd="0" presId="urn:microsoft.com/office/officeart/2005/8/layout/process5"/>
    <dgm:cxn modelId="{54C4A7E1-94E6-4FE5-9679-7669FCA418EC}" type="presParOf" srcId="{C463E202-5C47-4677-9957-CAF600A01AA5}" destId="{BDD7B609-BAFF-44C6-8BB4-30A5A981E636}" srcOrd="0" destOrd="0" presId="urn:microsoft.com/office/officeart/2005/8/layout/process5"/>
    <dgm:cxn modelId="{6F025B40-DB29-475F-94FF-7B591AD41877}" type="presParOf" srcId="{F4B0C636-C64C-43FD-84BF-150E72758CCA}" destId="{231E5CCA-C258-495F-8157-5C53A913D39B}" srcOrd="4" destOrd="0" presId="urn:microsoft.com/office/officeart/2005/8/layout/process5"/>
    <dgm:cxn modelId="{CE27DA8E-BEF6-4887-9F59-F5AE6A2FB4AB}" type="presParOf" srcId="{F4B0C636-C64C-43FD-84BF-150E72758CCA}" destId="{E56A3623-DEA9-4F1F-AFF2-A44CF82188F3}" srcOrd="5" destOrd="0" presId="urn:microsoft.com/office/officeart/2005/8/layout/process5"/>
    <dgm:cxn modelId="{DAA07C8B-5BE3-4953-8F13-ABD737A6EF96}" type="presParOf" srcId="{E56A3623-DEA9-4F1F-AFF2-A44CF82188F3}" destId="{6DDFFD4F-4D46-4C9D-A001-696D5449FC9A}" srcOrd="0" destOrd="0" presId="urn:microsoft.com/office/officeart/2005/8/layout/process5"/>
    <dgm:cxn modelId="{398B3267-11D6-403B-8AB3-592143D0ED3E}" type="presParOf" srcId="{F4B0C636-C64C-43FD-84BF-150E72758CCA}" destId="{4D248D93-EAEF-4EBB-9A15-6EDF84EE7591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D97D0-6CA2-4883-A975-45484C248503}">
      <dsp:nvSpPr>
        <dsp:cNvPr id="0" name=""/>
        <dsp:cNvSpPr/>
      </dsp:nvSpPr>
      <dsp:spPr>
        <a:xfrm>
          <a:off x="0" y="755809"/>
          <a:ext cx="6910387" cy="4147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Activity Theory (Havighurst, 1961)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47" y="776056"/>
        <a:ext cx="6869893" cy="374261"/>
      </dsp:txXfrm>
    </dsp:sp>
    <dsp:sp modelId="{E97AC637-9E75-4FD9-B219-03D7E1FA57D5}">
      <dsp:nvSpPr>
        <dsp:cNvPr id="0" name=""/>
        <dsp:cNvSpPr/>
      </dsp:nvSpPr>
      <dsp:spPr>
        <a:xfrm>
          <a:off x="0" y="1202244"/>
          <a:ext cx="6910387" cy="414755"/>
        </a:xfrm>
        <a:prstGeom prst="roundRect">
          <a:avLst/>
        </a:prstGeom>
        <a:solidFill>
          <a:schemeClr val="accent5">
            <a:hueOff val="336683"/>
            <a:satOff val="-1610"/>
            <a:lumOff val="176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Maintaining social roles and activities improves satisfaction and wellbeing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20247" y="1222491"/>
        <a:ext cx="6869893" cy="374261"/>
      </dsp:txXfrm>
    </dsp:sp>
    <dsp:sp modelId="{EAFA8BA8-1639-4DA8-B178-199C638B72FB}">
      <dsp:nvSpPr>
        <dsp:cNvPr id="0" name=""/>
        <dsp:cNvSpPr/>
      </dsp:nvSpPr>
      <dsp:spPr>
        <a:xfrm>
          <a:off x="0" y="1648680"/>
          <a:ext cx="6910387" cy="414755"/>
        </a:xfrm>
        <a:prstGeom prst="roundRect">
          <a:avLst/>
        </a:prstGeom>
        <a:solidFill>
          <a:schemeClr val="accent5">
            <a:hueOff val="673367"/>
            <a:satOff val="-3220"/>
            <a:lumOff val="352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Continuity Theory (Atchley, 1989)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47" y="1668927"/>
        <a:ext cx="6869893" cy="374261"/>
      </dsp:txXfrm>
    </dsp:sp>
    <dsp:sp modelId="{3EC6F9CB-D475-4C91-91B4-EB93014E2A87}">
      <dsp:nvSpPr>
        <dsp:cNvPr id="0" name=""/>
        <dsp:cNvSpPr/>
      </dsp:nvSpPr>
      <dsp:spPr>
        <a:xfrm>
          <a:off x="0" y="2095116"/>
          <a:ext cx="6910387" cy="414755"/>
        </a:xfrm>
        <a:prstGeom prst="roundRect">
          <a:avLst/>
        </a:prstGeom>
        <a:solidFill>
          <a:schemeClr val="accent5">
            <a:hueOff val="1010050"/>
            <a:satOff val="-4830"/>
            <a:lumOff val="529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Older people maintain identity by continuing previous lifestyles and relationships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20247" y="2115363"/>
        <a:ext cx="6869893" cy="374261"/>
      </dsp:txXfrm>
    </dsp:sp>
    <dsp:sp modelId="{9B3744AF-87D7-41C8-80B8-D8BDE3AA43AC}">
      <dsp:nvSpPr>
        <dsp:cNvPr id="0" name=""/>
        <dsp:cNvSpPr/>
      </dsp:nvSpPr>
      <dsp:spPr>
        <a:xfrm>
          <a:off x="0" y="2541552"/>
          <a:ext cx="6910387" cy="414755"/>
        </a:xfrm>
        <a:prstGeom prst="roundRect">
          <a:avLst/>
        </a:prstGeom>
        <a:solidFill>
          <a:schemeClr val="accent5">
            <a:hueOff val="1346734"/>
            <a:satOff val="-6440"/>
            <a:lumOff val="705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Disengagement Theory (Cumming &amp; Henry, 1961</a:t>
          </a:r>
          <a:r>
            <a:rPr lang="en-GB" sz="1100" kern="1200" dirty="0"/>
            <a:t>)</a:t>
          </a:r>
          <a:endParaRPr lang="en-US" sz="1100" kern="1200" dirty="0"/>
        </a:p>
      </dsp:txBody>
      <dsp:txXfrm>
        <a:off x="20247" y="2561799"/>
        <a:ext cx="6869893" cy="374261"/>
      </dsp:txXfrm>
    </dsp:sp>
    <dsp:sp modelId="{70FD8C54-6BEC-4A72-936C-E683599B9AA4}">
      <dsp:nvSpPr>
        <dsp:cNvPr id="0" name=""/>
        <dsp:cNvSpPr/>
      </dsp:nvSpPr>
      <dsp:spPr>
        <a:xfrm>
          <a:off x="0" y="2987988"/>
          <a:ext cx="6910387" cy="414755"/>
        </a:xfrm>
        <a:prstGeom prst="roundRect">
          <a:avLst/>
        </a:prstGeom>
        <a:solidFill>
          <a:schemeClr val="accent5">
            <a:hueOff val="1683417"/>
            <a:satOff val="-8050"/>
            <a:lumOff val="88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Suggests withdrawal from society is a natural part of ageing.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47" y="3008235"/>
        <a:ext cx="6869893" cy="374261"/>
      </dsp:txXfrm>
    </dsp:sp>
    <dsp:sp modelId="{64D4DD89-7E67-4943-9948-B448CA850260}">
      <dsp:nvSpPr>
        <dsp:cNvPr id="0" name=""/>
        <dsp:cNvSpPr/>
      </dsp:nvSpPr>
      <dsp:spPr>
        <a:xfrm>
          <a:off x="0" y="3434424"/>
          <a:ext cx="6910387" cy="414755"/>
        </a:xfrm>
        <a:prstGeom prst="roundRect">
          <a:avLst/>
        </a:prstGeom>
        <a:solidFill>
          <a:schemeClr val="accent5">
            <a:hueOff val="2020100"/>
            <a:satOff val="-9660"/>
            <a:lumOff val="10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Critical evaluation</a:t>
          </a:r>
          <a:r>
            <a:rPr lang="en-GB" sz="1100" kern="1200" dirty="0"/>
            <a:t>:</a:t>
          </a:r>
          <a:endParaRPr lang="en-US" sz="1100" kern="1200" dirty="0"/>
        </a:p>
      </dsp:txBody>
      <dsp:txXfrm>
        <a:off x="20247" y="3454671"/>
        <a:ext cx="6869893" cy="374261"/>
      </dsp:txXfrm>
    </dsp:sp>
    <dsp:sp modelId="{E42745B2-268F-45DB-B56D-7E1F92C49E15}">
      <dsp:nvSpPr>
        <dsp:cNvPr id="0" name=""/>
        <dsp:cNvSpPr/>
      </dsp:nvSpPr>
      <dsp:spPr>
        <a:xfrm>
          <a:off x="0" y="3880860"/>
          <a:ext cx="6910387" cy="414755"/>
        </a:xfrm>
        <a:prstGeom prst="roundRect">
          <a:avLst/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Modern care generally supports Activity and Continuity theories because they align with person-centred approaches, whereas Disengagement Theory has been criticised for reinforcing ageist assumptions.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47" y="3901107"/>
        <a:ext cx="6869893" cy="3742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6C5D8-78DF-4C05-B4CC-E79508CE9668}">
      <dsp:nvSpPr>
        <dsp:cNvPr id="0" name=""/>
        <dsp:cNvSpPr/>
      </dsp:nvSpPr>
      <dsp:spPr>
        <a:xfrm>
          <a:off x="0" y="0"/>
          <a:ext cx="5320997" cy="9092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Independence involves choice, autonomy and control over daily life.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31" y="26631"/>
        <a:ext cx="4233456" cy="855994"/>
      </dsp:txXfrm>
    </dsp:sp>
    <dsp:sp modelId="{D5960EE4-9CB7-482D-AA22-D61BFAB03EDB}">
      <dsp:nvSpPr>
        <dsp:cNvPr id="0" name=""/>
        <dsp:cNvSpPr/>
      </dsp:nvSpPr>
      <dsp:spPr>
        <a:xfrm>
          <a:off x="397347" y="1035542"/>
          <a:ext cx="5320997" cy="909256"/>
        </a:xfrm>
        <a:prstGeom prst="roundRect">
          <a:avLst>
            <a:gd name="adj" fmla="val 10000"/>
          </a:avLst>
        </a:prstGeom>
        <a:solidFill>
          <a:schemeClr val="accent2">
            <a:hueOff val="-332956"/>
            <a:satOff val="-147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Functional ability includes mobility, self-care, communication and social participation.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23978" y="1062173"/>
        <a:ext cx="4279372" cy="855994"/>
      </dsp:txXfrm>
    </dsp:sp>
    <dsp:sp modelId="{A22DBC6C-FC41-4E3D-86E2-88F6B3186C30}">
      <dsp:nvSpPr>
        <dsp:cNvPr id="0" name=""/>
        <dsp:cNvSpPr/>
      </dsp:nvSpPr>
      <dsp:spPr>
        <a:xfrm>
          <a:off x="794694" y="2071084"/>
          <a:ext cx="5320997" cy="909256"/>
        </a:xfrm>
        <a:prstGeom prst="roundRect">
          <a:avLst>
            <a:gd name="adj" fmla="val 10000"/>
          </a:avLst>
        </a:prstGeom>
        <a:solidFill>
          <a:schemeClr val="accent2">
            <a:hueOff val="-665912"/>
            <a:satOff val="-293"/>
            <a:lumOff val="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Person-centred care recognises individual preferences and strengths.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1325" y="2097715"/>
        <a:ext cx="4279372" cy="855994"/>
      </dsp:txXfrm>
    </dsp:sp>
    <dsp:sp modelId="{9269C685-D190-4FDD-8D29-8775CBF27ADF}">
      <dsp:nvSpPr>
        <dsp:cNvPr id="0" name=""/>
        <dsp:cNvSpPr/>
      </dsp:nvSpPr>
      <dsp:spPr>
        <a:xfrm>
          <a:off x="1192041" y="3106626"/>
          <a:ext cx="5320997" cy="909256"/>
        </a:xfrm>
        <a:prstGeom prst="roundRect">
          <a:avLst>
            <a:gd name="adj" fmla="val 10000"/>
          </a:avLst>
        </a:prstGeom>
        <a:solidFill>
          <a:schemeClr val="accent2">
            <a:hueOff val="-998868"/>
            <a:satOff val="-440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Empowerment improves dignity, confidence and quality of life.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18672" y="3133257"/>
        <a:ext cx="4279372" cy="855994"/>
      </dsp:txXfrm>
    </dsp:sp>
    <dsp:sp modelId="{504FB26C-A411-474A-8353-4ABF886EE731}">
      <dsp:nvSpPr>
        <dsp:cNvPr id="0" name=""/>
        <dsp:cNvSpPr/>
      </dsp:nvSpPr>
      <dsp:spPr>
        <a:xfrm>
          <a:off x="1589389" y="4142168"/>
          <a:ext cx="5320997" cy="909256"/>
        </a:xfrm>
        <a:prstGeom prst="roundRect">
          <a:avLst>
            <a:gd name="adj" fmla="val 10000"/>
          </a:avLst>
        </a:prstGeom>
        <a:solidFill>
          <a:schemeClr val="accent2">
            <a:hueOff val="-1331824"/>
            <a:satOff val="-586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Critical evaluation: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Although policy promotes independence, limited resources and workforce shortages can restrict genuine choice in practice (Age UK,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16020" y="4168799"/>
        <a:ext cx="4279372" cy="855994"/>
      </dsp:txXfrm>
    </dsp:sp>
    <dsp:sp modelId="{175B1F4D-4C72-4681-AA42-4FE295865E4B}">
      <dsp:nvSpPr>
        <dsp:cNvPr id="0" name=""/>
        <dsp:cNvSpPr/>
      </dsp:nvSpPr>
      <dsp:spPr>
        <a:xfrm>
          <a:off x="4729981" y="664262"/>
          <a:ext cx="591016" cy="5910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4862960" y="664262"/>
        <a:ext cx="325058" cy="444740"/>
      </dsp:txXfrm>
    </dsp:sp>
    <dsp:sp modelId="{882216D9-F615-4DE0-95E6-B6B2632F94D1}">
      <dsp:nvSpPr>
        <dsp:cNvPr id="0" name=""/>
        <dsp:cNvSpPr/>
      </dsp:nvSpPr>
      <dsp:spPr>
        <a:xfrm>
          <a:off x="5127328" y="1699804"/>
          <a:ext cx="591016" cy="5910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619280"/>
            <a:satOff val="1307"/>
            <a:lumOff val="135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619280"/>
              <a:satOff val="1307"/>
              <a:lumOff val="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5260307" y="1699804"/>
        <a:ext cx="325058" cy="444740"/>
      </dsp:txXfrm>
    </dsp:sp>
    <dsp:sp modelId="{0C2DF051-7F32-49A2-9630-6BC9FC3CDBBF}">
      <dsp:nvSpPr>
        <dsp:cNvPr id="0" name=""/>
        <dsp:cNvSpPr/>
      </dsp:nvSpPr>
      <dsp:spPr>
        <a:xfrm>
          <a:off x="5524675" y="2720192"/>
          <a:ext cx="591016" cy="5910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38560"/>
            <a:satOff val="2615"/>
            <a:lumOff val="26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238560"/>
              <a:satOff val="2615"/>
              <a:lumOff val="2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5657654" y="2720192"/>
        <a:ext cx="325058" cy="444740"/>
      </dsp:txXfrm>
    </dsp:sp>
    <dsp:sp modelId="{27FFFE36-744C-4F17-A69D-99A3452F676A}">
      <dsp:nvSpPr>
        <dsp:cNvPr id="0" name=""/>
        <dsp:cNvSpPr/>
      </dsp:nvSpPr>
      <dsp:spPr>
        <a:xfrm>
          <a:off x="5922023" y="3765837"/>
          <a:ext cx="591016" cy="59101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57840"/>
            <a:satOff val="3922"/>
            <a:lumOff val="40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-1857840"/>
              <a:satOff val="3922"/>
              <a:lumOff val="4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 dirty="0"/>
        </a:p>
      </dsp:txBody>
      <dsp:txXfrm>
        <a:off x="6055002" y="3765837"/>
        <a:ext cx="325058" cy="444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99474E-77D7-4071-8446-18894812E8E7}">
      <dsp:nvSpPr>
        <dsp:cNvPr id="0" name=""/>
        <dsp:cNvSpPr/>
      </dsp:nvSpPr>
      <dsp:spPr>
        <a:xfrm>
          <a:off x="0" y="12450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Benefits:</a:t>
          </a:r>
          <a:endParaRPr lang="en-US" sz="1200" kern="1200" dirty="0"/>
        </a:p>
      </dsp:txBody>
      <dsp:txXfrm>
        <a:off x="35125" y="47575"/>
        <a:ext cx="9988149" cy="649299"/>
      </dsp:txXfrm>
    </dsp:sp>
    <dsp:sp modelId="{D2DC8848-87AE-4D81-87A8-A53F9BF4D75B}">
      <dsp:nvSpPr>
        <dsp:cNvPr id="0" name=""/>
        <dsp:cNvSpPr/>
      </dsp:nvSpPr>
      <dsp:spPr>
        <a:xfrm>
          <a:off x="0" y="766560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✔ Enables individuals to remain in familiar surroundings, preserving routines and personal identity, which aligns with </a:t>
          </a:r>
          <a:r>
            <a:rPr lang="en-GB" sz="1200" b="1" kern="1200" dirty="0"/>
            <a:t>Continuity Theory</a:t>
          </a:r>
          <a:r>
            <a:rPr lang="en-GB" sz="1200" kern="1200" dirty="0"/>
            <a:t> (Atchley, 1989).</a:t>
          </a:r>
          <a:br>
            <a:rPr lang="en-GB" sz="1200" kern="1200" dirty="0"/>
          </a:br>
          <a:r>
            <a:rPr lang="en-GB" sz="1200" kern="1200" dirty="0"/>
            <a:t>✔ Supports independence, emotional wellbeing and personal choice (Care Act, 2014; NICE, 2015).</a:t>
          </a:r>
          <a:br>
            <a:rPr lang="en-GB" sz="1200" kern="1200" dirty="0"/>
          </a:br>
          <a:r>
            <a:rPr lang="en-GB" sz="1200" kern="1200" dirty="0"/>
            <a:t>✔ Can reduce unnecessary hospital admissions when combined with effective community support (NHS England, 2019).</a:t>
          </a:r>
          <a:endParaRPr lang="en-US" sz="1200" kern="1200" dirty="0"/>
        </a:p>
      </dsp:txBody>
      <dsp:txXfrm>
        <a:off x="35125" y="801685"/>
        <a:ext cx="9988149" cy="649299"/>
      </dsp:txXfrm>
    </dsp:sp>
    <dsp:sp modelId="{DB105784-7273-42AD-9590-DEA4862AFB2E}">
      <dsp:nvSpPr>
        <dsp:cNvPr id="0" name=""/>
        <dsp:cNvSpPr/>
      </dsp:nvSpPr>
      <dsp:spPr>
        <a:xfrm>
          <a:off x="0" y="1520670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Limitations:</a:t>
          </a:r>
          <a:endParaRPr lang="en-US" sz="1200" kern="1200" dirty="0"/>
        </a:p>
      </dsp:txBody>
      <dsp:txXfrm>
        <a:off x="35125" y="1555795"/>
        <a:ext cx="9988149" cy="649299"/>
      </dsp:txXfrm>
    </dsp:sp>
    <dsp:sp modelId="{0BC987E8-35C4-41E3-AA10-F7C0943250AC}">
      <dsp:nvSpPr>
        <dsp:cNvPr id="0" name=""/>
        <dsp:cNvSpPr/>
      </dsp:nvSpPr>
      <dsp:spPr>
        <a:xfrm>
          <a:off x="0" y="2274780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✘ Short care visits and high workloads may limit relationship-centred and personalised care (Age UK, 2023).</a:t>
          </a:r>
          <a:br>
            <a:rPr lang="en-GB" sz="1200" kern="1200" dirty="0"/>
          </a:br>
          <a:r>
            <a:rPr lang="en-GB" sz="1200" kern="1200" dirty="0"/>
            <a:t>✘ Workforce shortages and funding pressures can lead to inconsistencies in service quality (The King’s Fund, 2022).</a:t>
          </a:r>
          <a:br>
            <a:rPr lang="en-GB" sz="1200" kern="1200" dirty="0"/>
          </a:br>
          <a:r>
            <a:rPr lang="en-GB" sz="1200" kern="1200" dirty="0"/>
            <a:t>✘ Remaining at home does not always prevent loneliness or social isolation (WHO, 2021).</a:t>
          </a:r>
          <a:endParaRPr lang="en-US" sz="1200" kern="1200" dirty="0"/>
        </a:p>
      </dsp:txBody>
      <dsp:txXfrm>
        <a:off x="35125" y="2309905"/>
        <a:ext cx="9988149" cy="649299"/>
      </dsp:txXfrm>
    </dsp:sp>
    <dsp:sp modelId="{983C6943-1A31-45C6-95B3-72C0DC5A63EA}">
      <dsp:nvSpPr>
        <dsp:cNvPr id="0" name=""/>
        <dsp:cNvSpPr/>
      </dsp:nvSpPr>
      <dsp:spPr>
        <a:xfrm>
          <a:off x="0" y="3028890"/>
          <a:ext cx="10058399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Critical evaluation:</a:t>
          </a:r>
          <a:br>
            <a:rPr lang="en-GB" sz="1200" kern="1200" dirty="0"/>
          </a:br>
          <a:r>
            <a:rPr lang="en-GB" sz="1200" kern="1200" dirty="0"/>
            <a:t>Although domiciliary care supports autonomy and aligns with person-centred policy, its effectiveness depends on adequate staffing, funding and access to wider community resources (Care Act, 2014; SCIE, 2020).</a:t>
          </a:r>
          <a:endParaRPr lang="en-US" sz="1200" kern="1200" dirty="0"/>
        </a:p>
      </dsp:txBody>
      <dsp:txXfrm>
        <a:off x="35125" y="3064015"/>
        <a:ext cx="9988149" cy="6492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DAD35-93C6-43BD-A188-BE4CA8E0E13C}">
      <dsp:nvSpPr>
        <dsp:cNvPr id="0" name=""/>
        <dsp:cNvSpPr/>
      </dsp:nvSpPr>
      <dsp:spPr>
        <a:xfrm>
          <a:off x="536071" y="1196"/>
          <a:ext cx="2364804" cy="1418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Greater emphasis on prevention and healthy ageing (WHO, 2020). </a:t>
          </a:r>
          <a:endParaRPr lang="en-US" sz="1400" kern="1200" dirty="0"/>
        </a:p>
      </dsp:txBody>
      <dsp:txXfrm>
        <a:off x="577629" y="42754"/>
        <a:ext cx="2281688" cy="1335766"/>
      </dsp:txXfrm>
    </dsp:sp>
    <dsp:sp modelId="{7140ABDE-F987-455C-95E1-AA663B21E3D8}">
      <dsp:nvSpPr>
        <dsp:cNvPr id="0" name=""/>
        <dsp:cNvSpPr/>
      </dsp:nvSpPr>
      <dsp:spPr>
        <a:xfrm>
          <a:off x="3108978" y="417401"/>
          <a:ext cx="501338" cy="586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3108978" y="534695"/>
        <a:ext cx="350937" cy="351883"/>
      </dsp:txXfrm>
    </dsp:sp>
    <dsp:sp modelId="{584BB3DF-A924-480C-8435-7B39F1B2A298}">
      <dsp:nvSpPr>
        <dsp:cNvPr id="0" name=""/>
        <dsp:cNvSpPr/>
      </dsp:nvSpPr>
      <dsp:spPr>
        <a:xfrm>
          <a:off x="3846797" y="1196"/>
          <a:ext cx="2364804" cy="1418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Increased involvement of older people in designing services, reflecting principles of empowerment and person-centred care (SCIE, 2020). </a:t>
          </a:r>
          <a:endParaRPr lang="en-US" sz="1400" kern="1200" dirty="0"/>
        </a:p>
      </dsp:txBody>
      <dsp:txXfrm>
        <a:off x="3888355" y="42754"/>
        <a:ext cx="2281688" cy="1335766"/>
      </dsp:txXfrm>
    </dsp:sp>
    <dsp:sp modelId="{C463E202-5C47-4677-9957-CAF600A01AA5}">
      <dsp:nvSpPr>
        <dsp:cNvPr id="0" name=""/>
        <dsp:cNvSpPr/>
      </dsp:nvSpPr>
      <dsp:spPr>
        <a:xfrm>
          <a:off x="6419705" y="417401"/>
          <a:ext cx="501338" cy="586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6419705" y="534695"/>
        <a:ext cx="350937" cy="351883"/>
      </dsp:txXfrm>
    </dsp:sp>
    <dsp:sp modelId="{231E5CCA-C258-495F-8157-5C53A913D39B}">
      <dsp:nvSpPr>
        <dsp:cNvPr id="0" name=""/>
        <dsp:cNvSpPr/>
      </dsp:nvSpPr>
      <dsp:spPr>
        <a:xfrm>
          <a:off x="7157524" y="1196"/>
          <a:ext cx="2364804" cy="1418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balanced approach combining technological innovation with meaningful human relationships (WHO, 2015). </a:t>
          </a:r>
          <a:endParaRPr lang="en-US" sz="1400" kern="1200" dirty="0"/>
        </a:p>
      </dsp:txBody>
      <dsp:txXfrm>
        <a:off x="7199082" y="42754"/>
        <a:ext cx="2281688" cy="1335766"/>
      </dsp:txXfrm>
    </dsp:sp>
    <dsp:sp modelId="{E56A3623-DEA9-4F1F-AFF2-A44CF82188F3}">
      <dsp:nvSpPr>
        <dsp:cNvPr id="0" name=""/>
        <dsp:cNvSpPr/>
      </dsp:nvSpPr>
      <dsp:spPr>
        <a:xfrm rot="5400000">
          <a:off x="8089257" y="1585615"/>
          <a:ext cx="501338" cy="5864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 rot="-5400000">
        <a:off x="8163985" y="1628182"/>
        <a:ext cx="351883" cy="350937"/>
      </dsp:txXfrm>
    </dsp:sp>
    <dsp:sp modelId="{4D248D93-EAEF-4EBB-9A15-6EDF84EE7591}">
      <dsp:nvSpPr>
        <dsp:cNvPr id="0" name=""/>
        <dsp:cNvSpPr/>
      </dsp:nvSpPr>
      <dsp:spPr>
        <a:xfrm>
          <a:off x="7157524" y="2366000"/>
          <a:ext cx="2364804" cy="14188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Critical point:</a:t>
          </a:r>
          <a:br>
            <a:rPr lang="en-GB" sz="1400" kern="1200" dirty="0"/>
          </a:br>
          <a:r>
            <a:rPr lang="en-GB" sz="1400" kern="1200" dirty="0"/>
            <a:t>Future care systems must challenge ageism and recognise older adults as active participants in their own care (WHO, 2021).</a:t>
          </a:r>
          <a:endParaRPr lang="en-US" sz="1400" kern="1200" dirty="0"/>
        </a:p>
      </dsp:txBody>
      <dsp:txXfrm>
        <a:off x="7199082" y="2407558"/>
        <a:ext cx="2281688" cy="1335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237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406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708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472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981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047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645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88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03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293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82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8700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8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0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11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4/23/contents" TargetMode="External"/><Relationship Id="rId2" Type="http://schemas.openxmlformats.org/officeDocument/2006/relationships/hyperlink" Target="https://www.ageuk.org.uk/our-impact/policy-research/health-and-ca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qc.org.uk/publications/major-report/state-car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ofhealthequity.org/resources-reports/marmot-review-10-years-on" TargetMode="External"/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97" TargetMode="External"/><Relationship Id="rId5" Type="http://schemas.openxmlformats.org/officeDocument/2006/relationships/hyperlink" Target="https://www.nice.org.uk/guidance/ng32" TargetMode="External"/><Relationship Id="rId4" Type="http://schemas.openxmlformats.org/officeDocument/2006/relationships/hyperlink" Target="https://www.longtermplan.nhs.uk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publications/social-care-360" TargetMode="External"/><Relationship Id="rId2" Type="http://schemas.openxmlformats.org/officeDocument/2006/relationships/hyperlink" Target="https://www.ons.gov.uk/peoplepopulationandcommunity/birthsdeathsandmarriages/age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publications/i/item/9789241565042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16866" TargetMode="External"/><Relationship Id="rId2" Type="http://schemas.openxmlformats.org/officeDocument/2006/relationships/hyperlink" Target="https://www.who.int/initiatives/decade-of-healthy-age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121F6D-951D-96EC-D7CF-F6036B5E81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601" b="8130"/>
          <a:stretch>
            <a:fillRect/>
          </a:stretch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95CA6B-1535-7BED-1594-390ED333E9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276" y="2093975"/>
            <a:ext cx="3214307" cy="2901694"/>
          </a:xfrm>
        </p:spPr>
        <p:txBody>
          <a:bodyPr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Care, Empowerment and Support Needs of Older People in the UK</a:t>
            </a:r>
          </a:p>
        </p:txBody>
      </p:sp>
      <p:cxnSp>
        <p:nvCxnSpPr>
          <p:cNvPr id="13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863F1F-D514-1A5E-2FB4-864264F94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0000" y="554943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864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96"/>
    </mc:Choice>
    <mc:Fallback>
      <p:transition spd="slow" advTm="3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814546A-D74D-4C4D-77ED-C090082BB4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33"/>
          <a:stretch>
            <a:fillRect/>
          </a:stretch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387BA-6E01-3CFB-1A24-CFBA215C9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4277" y="1475234"/>
            <a:ext cx="3214307" cy="29016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>
                <a:solidFill>
                  <a:schemeClr val="tx1"/>
                </a:solidFill>
              </a:rPr>
              <a:t>AISHA BEGUM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2321254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BMHP6027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Empowering the Older Person</a:t>
            </a: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COMPONENT 1</a:t>
            </a:r>
          </a:p>
        </p:txBody>
      </p:sp>
      <p:cxnSp>
        <p:nvCxnSpPr>
          <p:cNvPr id="29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4D899E-53D1-D8AC-DA46-95F9E552AD9E}"/>
              </a:ext>
            </a:extLst>
          </p:cNvPr>
          <p:cNvSpPr txBox="1"/>
          <p:nvPr/>
        </p:nvSpPr>
        <p:spPr>
          <a:xfrm>
            <a:off x="10058400" y="5901232"/>
            <a:ext cx="2130326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(Magnific.com, 2026)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20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57D43-33C4-E200-863D-2EE9AEEF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36172"/>
            <a:ext cx="5983605" cy="145075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Ageing</a:t>
            </a:r>
          </a:p>
        </p:txBody>
      </p:sp>
      <p:pic>
        <p:nvPicPr>
          <p:cNvPr id="5" name="Picture 4" descr="Colourful molecular blocks">
            <a:extLst>
              <a:ext uri="{FF2B5EF4-FFF2-40B4-BE49-F238E27FC236}">
                <a16:creationId xmlns:a16="http://schemas.microsoft.com/office/drawing/2014/main" id="{3BAD33F8-3802-674B-8E8B-B7A8518795E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682" r="25752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82839-F452-642E-DD25-FFE92582E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presentation evaluates the care, empowerment and support needs of older people in the UK.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Ageing is a complex biological, psychological and social process associated with changes in physical, cognitive and social functioning.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Biological theories suggest ageing occurs due to genetic changes and accumulated cellular damage (Jin, 2010).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global ageing population increases demand for health and social care services.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Ageism and negative societal perceptions can reduce older adults’ opportunities and wellbeing (WHO, 2021). 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573EE6-A37C-23E3-9EC0-9E8AD81C0E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9040" y="57277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75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9"/>
    </mc:Choice>
    <mc:Fallback>
      <p:transition spd="slow" advTm="8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0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58EFA-5206-1ED8-A6C4-D4CA10E5E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Growing Ageing Population and Its Impact</a:t>
            </a:r>
            <a:endParaRPr lang="en-GB" sz="3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FF3AD5E-E41C-D7E0-7C07-7742B72AEE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657" r="30764" b="-1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33AD8-6EC4-2DAE-5A54-134E321F4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number of older adults in the UK is increasing, creating greater pressure on health and social care services. Older adults often experience multiple long-term conditions, frailty and social isolation. Increased demand requires services that promote prevention, independence and person-centred care .Healthy ageing involves maintaining functional ability and enabling individuals to do what they value (WHO, 2020).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An ageing population creates both opportunities and challenges; services must move beyond managing illness towards promoting wellbeing.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C03C75-B6F0-AF62-0A76-2B0D815451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42857" y="58690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75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45"/>
    </mc:Choice>
    <mc:Fallback>
      <p:transition spd="slow" advTm="379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FF9A21-15E1-27AA-412A-0B836697D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dirty="0"/>
              <a:t>Theories of Ageing and Their Relevance to Care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0D5BD5D-62D5-C372-3D74-AF8CAF4F46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4380179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FF8678-F1EB-56AD-CE15-D2C85C76C1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60894" y="56908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513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3744"/>
    </mc:Choice>
    <mc:Fallback>
      <p:transition spd="slow" advTm="437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40A0D-035F-7187-66C2-D8F453B29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Empowerment, Independence and Functional Ability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A6FE9B-FDDA-A2E9-A101-CB138944EF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90578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DDE9F5-2C44-1558-4048-B8BD525A17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4189" y="560075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267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83"/>
    </mc:Choice>
    <mc:Fallback>
      <p:transition spd="slow" advTm="33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5A9F63-182B-75BE-CDBA-DE4995B20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Policy and Legislation Supporting Older People</a:t>
            </a:r>
            <a:br>
              <a:rPr kumimoji="0" lang="en-GB" sz="3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0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5AAF893-A1C7-666F-DA8D-4522DAA6C41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324" r="26092" b="-1"/>
          <a:stretch>
            <a:fillRect/>
          </a:stretch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7C8B8-4ED7-6D0C-0EB6-7CAFAB4FC4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wellbeing, prevention and personalisation.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Requires assessment of individual needs.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Protects older adults from age discrimination.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Focuses on integrated care, prevention and support for people with complex needs. </a:t>
            </a:r>
          </a:p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analysis: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 promote independence and rights; however, funding pressures create differences in service availability.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608E42-2717-CDCF-E50F-CDF675ED3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4603" y="58690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395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249"/>
    </mc:Choice>
    <mc:Fallback>
      <p:transition spd="slow" advTm="35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4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1AF99-2158-0F8F-31FE-C3EBB0394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Current UK Care provisions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D4C90-7F70-6946-B7F2-16F629ECC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 fontScale="85000" lnSpcReduction="20000"/>
          </a:bodyPr>
          <a:lstStyle/>
          <a:p>
            <a:pPr>
              <a:buNone/>
            </a:pPr>
            <a:endParaRPr lang="en-GB" sz="2400" b="1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Examples of services: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Domiciliary (home) care.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homes.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Day centres and community support.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Hospice and palliative care.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NHS and social care services. </a:t>
            </a:r>
          </a:p>
          <a:p>
            <a:pPr>
              <a:lnSpc>
                <a:spcPct val="15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effectiveness of services depends on accessibility, quality of care, funding and whether they promote autonomy.</a:t>
            </a:r>
          </a:p>
          <a:p>
            <a:endParaRPr lang="en-GB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1088EC-48A3-48A9-13AC-9ECEC92426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29428" y="58547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290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68"/>
    </mc:Choice>
    <mc:Fallback>
      <p:transition spd="slow" advTm="26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EBDD1-28E8-B714-9E12-0D3D81EE7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 of Domiciliary Care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94376A-F6A0-C9A7-A5CB-6EF90692EF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25594C4-F460-FB9F-9E8B-0CD9BF6D7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91900" y="55642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172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27"/>
    </mc:Choice>
    <mc:Fallback>
      <p:transition spd="slow" advTm="53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4BCEB-E234-3AFE-0922-EDB19D1E3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Evaluation of Residential Care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A6715078-C1A6-E96A-2044-034A5036A7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FDC5E-2249-3E37-9E15-F90E5B336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Provides 24-hour support, safety and specialist care for individuals with complex needs, including dementia (NICE, 2018).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Opportunities for social interaction can support elements of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where continued engagement promotes wellbeing (Havighurst, 1961). </a:t>
            </a:r>
          </a:p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Institutional routines may reduce personal autonomy and choice (SCIE, 2020).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Quality varies depending on staffing levels, training and available resources (Care Quality Commission, 2023). </a:t>
            </a:r>
          </a:p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Residential care can improve safety and health outcomes; however, a person-centred approach is essential to maintain dignity, identity and independence (Kitwood, 1997).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A2C504-51A0-8FB8-78E4-1CE5E2A76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33387" y="5689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812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41"/>
    </mc:Choice>
    <mc:Fallback>
      <p:transition spd="slow" advTm="44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F99E6-7928-A9E5-B7F4-0B27C37B6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marL="91440" marR="0" lvl="0" indent="-91440" algn="r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Challenges to Maintaining Independence and Functional Ability</a:t>
            </a:r>
            <a:br>
              <a:rPr kumimoji="0" lang="en-GB" sz="3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0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FF619A97-9DDB-39A5-8C74-6B55F0E4E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Older people may experience: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Frailty, reduced mobility and chronic illness, which can limit daily activities (WHO, 2015).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Dementia and cognitive decline, affecting decision-making and self-management (Alzheimer’s Society, 2023).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Poverty and inequalities that influence access to healthcare and social support (Age UK, 2023).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Loneliness and social isolation, which are linked with poorer mental and physical health (WHO, 2021).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Digital exclusion, preventing access to technology-based services (Centre for Ageing Better, 2021). </a:t>
            </a:r>
          </a:p>
          <a:p>
            <a:pPr>
              <a:lnSpc>
                <a:spcPct val="9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b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Many barriers are influenced by social determinants of health rather than ageing itself, demonstrating the need for holistic and preventative approaches (Marmot et al., 2020).</a:t>
            </a:r>
          </a:p>
          <a:p>
            <a:pPr>
              <a:lnSpc>
                <a:spcPct val="90000"/>
              </a:lnSpc>
            </a:pPr>
            <a:endParaRPr lang="en-GB" sz="19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DDB4ED-81BB-5FD4-858F-BB3D5E8388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40117" y="54756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795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627"/>
    </mc:Choice>
    <mc:Fallback>
      <p:transition spd="slow" advTm="41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C7905-991E-AC92-8C4F-F277C283F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Technological Innovations in Elderly Care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700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E270D-6E3C-0A4C-D78B-AA16F8AA2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Telecare systems and fall detectors.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Remote health monitoring.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GPS devices for people living with dementia.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Assistive robots and smart home technology.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Increases safety and enables older people to remain at home for longer (NHS England, 2019).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Promotes independence and supports the principles of healthy ageing (WHO, 2020).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Digital exclusion may prevent equal access to technology (Centre for Ageing Better, 2021).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Ethical concerns exist regarding privacy, data security and reduced human interaction (Sixsmith &amp; Gutman, 2013).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Technology should complement rather than replace compassionate human care, as social relationships remain central to wellbeing in later life (WHO, 2015).</a:t>
            </a:r>
          </a:p>
          <a:p>
            <a:pPr>
              <a:lnSpc>
                <a:spcPct val="90000"/>
              </a:lnSpc>
            </a:pPr>
            <a:endParaRPr lang="en-GB" sz="800" dirty="0"/>
          </a:p>
        </p:txBody>
      </p:sp>
      <p:pic>
        <p:nvPicPr>
          <p:cNvPr id="7" name="Graphic 6" descr="Robot Outline">
            <a:extLst>
              <a:ext uri="{FF2B5EF4-FFF2-40B4-BE49-F238E27FC236}">
                <a16:creationId xmlns:a16="http://schemas.microsoft.com/office/drawing/2014/main" id="{C40D8490-C4DE-080B-B528-25FF6BC7B1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A6FEBA-F708-54DE-580D-2A122D081C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5680" y="55642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311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56"/>
    </mc:Choice>
    <mc:Fallback>
      <p:transition spd="slow" advTm="48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85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83AEC-B8FB-5197-E979-358AABCEE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Case Study 1 – Age UK Community Services</a:t>
            </a:r>
            <a:br>
              <a:rPr kumimoji="0" lang="en-GB" sz="3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E54D3-FC54-E498-ADA4-4713C34A0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Case Study 1 – Age UK Community Services</a:t>
            </a:r>
          </a:p>
          <a:p>
            <a:pPr>
              <a:lnSpc>
                <a:spcPct val="90000"/>
              </a:lnSpc>
              <a:buNone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Examples include: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Befriending services.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Social groups.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Advice and practical support.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Reduce loneliness and improve emotional wellbeing (Age UK, 2023).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Encourage social participation, supporting the principles of 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(Havighurst, 1961).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Services may depend on local funding and volunteer availability.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Availability may vary between geographical areas (Age UK, 2023). </a:t>
            </a:r>
          </a:p>
          <a:p>
            <a:pPr>
              <a:lnSpc>
                <a:spcPct val="90000"/>
              </a:lnSpc>
              <a:buNone/>
            </a:pP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b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Community-based interventions demonstrate that maintaining social connections can significantly improve quality of life and support healthy ageing (WHO, 2020).</a:t>
            </a:r>
          </a:p>
          <a:p>
            <a:pPr>
              <a:lnSpc>
                <a:spcPct val="90000"/>
              </a:lnSpc>
            </a:pPr>
            <a:endParaRPr lang="en-GB" sz="800" dirty="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1C6296EE-A27D-6324-6F44-CF24D70761B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E43D44-8AD3-696E-7C60-3073F14456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55680" y="55642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448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867"/>
    </mc:Choice>
    <mc:Fallback>
      <p:transition spd="slow" advTm="40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-1"/>
            <a:ext cx="4648593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B29C1-147C-3742-D7DE-6C8A9017F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Case Study 2 – Hogeweyk Dementia Village, Netherlands</a:t>
            </a:r>
            <a:b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4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F8145-D670-66B1-6490-75338A393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Features: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 purpose-built environment allowing residents to maintain ordinary daily routines.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Residents have greater freedom, choice and opportunities for social interaction. </a:t>
            </a:r>
          </a:p>
          <a:p>
            <a:pPr>
              <a:lnSpc>
                <a:spcPct val="90000"/>
              </a:lnSpc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Supports dignity, identity and personhood, reflecting person-centred dementia care (Kitwood, 1997).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Aligns with 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as familiar routines support psychological wellbeing (Atchley, 1989). </a:t>
            </a:r>
          </a:p>
          <a:p>
            <a:pPr>
              <a:lnSpc>
                <a:spcPct val="90000"/>
              </a:lnSpc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High financial costs make widespread implementation difficult.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model may require significant staff training and investment (Verbeek et al., 2014). </a:t>
            </a:r>
          </a:p>
          <a:p>
            <a:pPr>
              <a:lnSpc>
                <a:spcPct val="90000"/>
              </a:lnSpc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Hogeweyk demonstrates the potential benefits of designing care environments around individual needs rather than institutional routines.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AEED9E-BB91-43A0-911B-1ACD8803E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E55081-4B48-95E4-ED9A-3D8DBB158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197" y="5486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203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047"/>
    </mc:Choice>
    <mc:Fallback>
      <p:transition spd="slow" advTm="51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0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E8861-2526-FDFC-D9A0-07185B115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Effectiveness of Current UK Approaches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7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F1E09-1328-7EA4-81BA-775751EC6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 emphasise dignity, wellbeing and personalisation (Care Act, 2014).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Greater focus on community-based and preventative care (NHS England, 2019). </a:t>
            </a:r>
          </a:p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Increasing demand from an ageing population places pressure on services (ONS, 2022).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Funding constraints and workforce shortages can prevent consistent implementation (The King’s Fund, 2022). </a:t>
            </a:r>
          </a:p>
          <a:p>
            <a:pPr>
              <a:lnSpc>
                <a:spcPct val="9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There is often a gap between policy aspirations and the reality of service delivery, demonstrating that legislation alone cannot guarantee high-quality care.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53D18E7D-BF4E-1363-A522-F53F06D7AC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756F9C-48D2-5D57-8467-92AF3100C5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0" y="56505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293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00"/>
    </mc:Choice>
    <mc:Fallback>
      <p:transition spd="slow" advTm="37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05098-7447-2424-707D-C0ED9AD31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Recommendations for Improvement</a:t>
            </a:r>
            <a:b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4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142A8-832D-853B-4D00-DF4594800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investment in community and preventative services (The King’s Fund, 2022).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workforce training in person-centred and dementia care (SCIE, 2020).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Expand digital skills programmes to reduce technological inequalities (Centre for Ageing Better, 2021).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 integration between health and social care services (NHS England, 2019). </a:t>
            </a:r>
          </a:p>
          <a:p>
            <a:pPr>
              <a:lnSpc>
                <a:spcPct val="9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recommendations support the principles of empowerment, wellbeing and prevention outlined in 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Care Act (2014)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815A21EA-C6A7-5E04-E711-34CC0E0A921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BA1FB1-BABF-0E0B-BF37-AE04B21B5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7724" y="55606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152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292"/>
    </mc:Choice>
    <mc:Fallback>
      <p:transition spd="slow" advTm="30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ECF0FC6-D57B-48B6-9036-F4FFD91A4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B39C5-A762-76B1-8FD1-256F73ACF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932" y="286603"/>
            <a:ext cx="6750987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Evaluation of Recommendations</a:t>
            </a:r>
            <a:b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000" dirty="0">
              <a:solidFill>
                <a:schemeClr val="accent1"/>
              </a:solidFill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2E2D3BE0-8516-F558-6D0D-ABBE2CAC6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204" y="2023962"/>
            <a:ext cx="6697715" cy="38451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Financial limitations and increasing demand for services (ONS, 2022).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Recruitment and retention challenges within the care workforce (The King’s Fund, 2022).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Resistance to adopting new technologies among some service users and organisations (Sixsmith &amp; Gutman, 2013). 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Solutions: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Long-term government investment.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Better pay, training and career progression for care workers.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Digital education and ongoing support for older adults. 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b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Successful improvement requires changes at individual, organisational and policy levels rather than isolated interventions.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17A211C-5863-4303-AC3D-AEBFDF6D6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4150" y="-1"/>
            <a:ext cx="4050791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0FA2369-10B3-4A99-93ED-036A92FD9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478DF6-032F-16A0-D8D7-08E434FE8D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4758" y="552534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253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202"/>
    </mc:Choice>
    <mc:Fallback>
      <p:transition spd="slow" advTm="40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2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CB2675-AA81-5467-E795-7F09E0AA9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Future Directions in Older People’s Care</a:t>
            </a:r>
            <a:br>
              <a:rPr kumimoji="0" lang="en-GB" sz="3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37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34EBC-B73A-7A68-CC22-4A5856FEB8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7423455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EE447B-1642-0302-A45D-1A806C1658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06163" y="557979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246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885"/>
    </mc:Choice>
    <mc:Fallback>
      <p:transition spd="slow" advTm="28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E0AB6-6107-E259-8C74-51238681F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spcBef>
                <a:spcPts val="1200"/>
              </a:spcBef>
              <a:spcAft>
                <a:spcPts val="200"/>
              </a:spcAft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</a:t>
            </a:r>
            <a:b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B9FD584-23BD-2053-7F59-A46F417554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625" r="24393"/>
          <a:stretch>
            <a:fillRect/>
          </a:stretch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44BC3-B699-25FA-C1FB-C9A15BAA3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Ageing is a complex process requiring holistic, person-centred approaches (WHO, 2015).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Theories such as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demonstrate the importance of maintaining social roles, identity and independence (Havighurst, 1961; Atchley, 1989).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UK policies, including the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Care Act (2014)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Equality Act (2010)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provide a framework for protecting rights and promoting wellbeing.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funding pressures, workforce shortages and inequalities continue to limit the effectiveness of services (The King’s Fund, 2022).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Future improvements require integrated services, technological innovation and genuine empowerment of older people (NHS England, 2019; WHO, 2020). 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D19C13-3523-4221-A04A-4DD1FB8F87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4240" y="563033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944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05"/>
    </mc:Choice>
    <mc:Fallback>
      <p:transition spd="slow" advTm="20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CCE9A-DB2E-0F97-CA48-4F302E250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81950-006D-A02B-6BDB-DB1268DE4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Age UK.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https://www.ageuk.org.uk/our-impact/policy-research/health-and-care/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Dementia statistics and facts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Alzheimer’s Society. Available at: https://www.alzheimers.org.uk/about-dementia/dementia-statistics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aging’,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Act 2014 (c.23). London: The Stationery Office.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https://www.legislation.gov.uk/ukpga/2014/23/contents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2022/23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Newcastle upon Tyne: Care Quality Commission.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https://www.cqc.org.uk/publications/major-report/state-care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digital divide and older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Centre for Ageing Better. Available at: https://ageing-better.org.uk/digital-ageing-and-digital-inclusion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8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08632-ACCA-9567-6345-473491BCC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A0A9C-7D30-2D8B-D14D-F966190ACB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Equality Act 2010 (c.15). London: The Stationery Office.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https://www.legislation.gov.uk/ukpga/2010/15/contents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Jin, K. (2010) ‘Modern biological theories of aging’,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Aging and Disease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1(2), pp. 72–74.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Kitwood, T. (1997)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Buckingham: Open University Press.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Magnific.com. (2026). Available at: https://www.magnific.com/premium-vector/group-elderly-people-stand-together-happy-seniors-old-men-women-different-nations_29229070.htm [Accessed 22 Jun. 2026].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https://www.instituteofhealthequity.org/resources-reports/marmot-review-10-years-on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https://www.longtermplan.nhs.uk/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Older people: independence and mental wellbeing (NG32)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https://www.nice.org.uk/guidance/ng32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(2018)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 (NG97)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https://www.nice.org.uk/guidance/ng97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534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CD9B-1BCB-F606-D0AE-2831FFFDB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BF8F3-522D-10B0-B24A-6C29C0C2F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Living longer: older people’s health and care in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Newport: Office for National Statistics.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https://www.ons.gov.uk/peoplepopulationandcommunity/birthsdeathsandmarriages/ageing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Care Institute for Excellence (SCIE)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Social Care Institute for Excellence. Available at: https://www.scie.org.uk/person-centred-care/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Sixsmith, A. and Gutman, G. (eds.)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Technologies for active aging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Springer.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Social Care 360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The King’s Fund.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https://www.kingsfund.org.uk/publications/social-care-360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Verbeek, H., van Rossum, E., Zwakhalen, S.M.G., Kempen, G.I.J.M. and Hamers, J.P.H. (2014) ‘Small, homelike care environments for older people with dementia: A literature review’,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Psychogeriatrics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21(2), pp. 252–264.</a:t>
            </a:r>
          </a:p>
          <a:p>
            <a:pPr>
              <a:lnSpc>
                <a:spcPct val="17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https://www.who.int/publications/i/item/9789241565042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3940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A485-42BB-4A9D-6AA2-A4CEC72303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C3DB4-C3F6-2CFD-8DCE-BB31F689B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 2021–2030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https://www.who.int/initiatives/decade-of-healthy-ageing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pPr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report on ageism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https://www.who.int/publications/i/item/9789240016866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39150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2748</Words>
  <Application>Microsoft Office PowerPoint</Application>
  <PresentationFormat>Widescreen</PresentationFormat>
  <Paragraphs>166</Paragraphs>
  <Slides>23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RetrospectVTI</vt:lpstr>
      <vt:lpstr>Evaluating the Care, Empowerment and Support Needs of Older People in the UK</vt:lpstr>
      <vt:lpstr>AISHA BEGUM 2321254 BMHP6027 Empowering the Older Person COMPONENT 1</vt:lpstr>
      <vt:lpstr>Understanding Ageing</vt:lpstr>
      <vt:lpstr>The Growing Ageing Population and Its Impact</vt:lpstr>
      <vt:lpstr>Theories of Ageing and Their Relevance to Care</vt:lpstr>
      <vt:lpstr>Empowerment, Independence and Functional Ability </vt:lpstr>
      <vt:lpstr>Policy and Legislation Supporting Older People </vt:lpstr>
      <vt:lpstr>Overview Of Current UK Care provisions</vt:lpstr>
      <vt:lpstr>Evaluation of Domiciliary Care </vt:lpstr>
      <vt:lpstr>Evaluation of Residential Care </vt:lpstr>
      <vt:lpstr>Challenges to Maintaining Independence and Functional Ability </vt:lpstr>
      <vt:lpstr>Technological Innovations in Elderly Care </vt:lpstr>
      <vt:lpstr>Case Study 1 – Age UK Community Services </vt:lpstr>
      <vt:lpstr>Case Study 2 – Hogeweyk Dementia Village, Netherlands </vt:lpstr>
      <vt:lpstr>Effectiveness of Current UK Approaches </vt:lpstr>
      <vt:lpstr>Recommendations for Improvement </vt:lpstr>
      <vt:lpstr>Critical Evaluation of Recommendations </vt:lpstr>
      <vt:lpstr>Future Directions in Older People’s Care </vt:lpstr>
      <vt:lpstr>Conclusion </vt:lpstr>
      <vt:lpstr>REFERENCE LIST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aisha begum</dc:creator>
  <cp:lastModifiedBy>aisha begum</cp:lastModifiedBy>
  <cp:revision>1</cp:revision>
  <dcterms:created xsi:type="dcterms:W3CDTF">2026-06-22T11:34:39Z</dcterms:created>
  <dcterms:modified xsi:type="dcterms:W3CDTF">2026-06-22T15:37:30Z</dcterms:modified>
</cp:coreProperties>
</file>