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8" r:id="rId1"/>
  </p:sldMasterIdLst>
  <p:notesMasterIdLst>
    <p:notesMasterId r:id="rId20"/>
  </p:notesMasterIdLst>
  <p:sldIdLst>
    <p:sldId id="281" r:id="rId2"/>
    <p:sldId id="256" r:id="rId3"/>
    <p:sldId id="265" r:id="rId4"/>
    <p:sldId id="261" r:id="rId5"/>
    <p:sldId id="264" r:id="rId6"/>
    <p:sldId id="267" r:id="rId7"/>
    <p:sldId id="266" r:id="rId8"/>
    <p:sldId id="268" r:id="rId9"/>
    <p:sldId id="259" r:id="rId10"/>
    <p:sldId id="262" r:id="rId11"/>
    <p:sldId id="284" r:id="rId12"/>
    <p:sldId id="260" r:id="rId13"/>
    <p:sldId id="278" r:id="rId14"/>
    <p:sldId id="271" r:id="rId15"/>
    <p:sldId id="263" r:id="rId16"/>
    <p:sldId id="276" r:id="rId17"/>
    <p:sldId id="273" r:id="rId18"/>
    <p:sldId id="277"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08A26F-88BC-426D-8AD9-707734B184FD}" v="67" dt="2025-03-03T20:39:50.8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970" autoAdjust="0"/>
    <p:restoredTop sz="90719" autoAdjust="0"/>
  </p:normalViewPr>
  <p:slideViewPr>
    <p:cSldViewPr snapToGrid="0">
      <p:cViewPr varScale="1">
        <p:scale>
          <a:sx n="75" d="100"/>
          <a:sy n="75" d="100"/>
        </p:scale>
        <p:origin x="562" y="48"/>
      </p:cViewPr>
      <p:guideLst/>
    </p:cSldViewPr>
  </p:slideViewPr>
  <p:outlineViewPr>
    <p:cViewPr>
      <p:scale>
        <a:sx n="33" d="100"/>
        <a:sy n="33" d="100"/>
      </p:scale>
      <p:origin x="0" y="-11501"/>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wri Collins" userId="1df002b1496f490f" providerId="LiveId" clId="{F008A26F-88BC-426D-8AD9-707734B184FD}"/>
    <pc:docChg chg="undo custSel delSld modSld sldOrd">
      <pc:chgData name="Lowri Collins" userId="1df002b1496f490f" providerId="LiveId" clId="{F008A26F-88BC-426D-8AD9-707734B184FD}" dt="2025-03-03T20:36:26.346" v="1747" actId="14100"/>
      <pc:docMkLst>
        <pc:docMk/>
      </pc:docMkLst>
      <pc:sldChg chg="addSp delSp modSp mod setBg addAnim delAnim setClrOvrMap delDesignElem">
        <pc:chgData name="Lowri Collins" userId="1df002b1496f490f" providerId="LiveId" clId="{F008A26F-88BC-426D-8AD9-707734B184FD}" dt="2025-03-03T20:33:12.514" v="1731" actId="26606"/>
        <pc:sldMkLst>
          <pc:docMk/>
          <pc:sldMk cId="3364149906" sldId="256"/>
        </pc:sldMkLst>
        <pc:spChg chg="mod ord">
          <ac:chgData name="Lowri Collins" userId="1df002b1496f490f" providerId="LiveId" clId="{F008A26F-88BC-426D-8AD9-707734B184FD}" dt="2025-03-03T20:33:12.514" v="1731" actId="26606"/>
          <ac:spMkLst>
            <pc:docMk/>
            <pc:sldMk cId="3364149906" sldId="256"/>
            <ac:spMk id="2" creationId="{13000F0A-AEBC-674C-9F45-676BCA91771A}"/>
          </ac:spMkLst>
        </pc:spChg>
        <pc:spChg chg="mod ord">
          <ac:chgData name="Lowri Collins" userId="1df002b1496f490f" providerId="LiveId" clId="{F008A26F-88BC-426D-8AD9-707734B184FD}" dt="2025-03-03T20:33:12.514" v="1730" actId="26606"/>
          <ac:spMkLst>
            <pc:docMk/>
            <pc:sldMk cId="3364149906" sldId="256"/>
            <ac:spMk id="4" creationId="{36E01EE9-B6F5-DB21-98A0-A487AC259660}"/>
          </ac:spMkLst>
        </pc:spChg>
        <pc:spChg chg="add del">
          <ac:chgData name="Lowri Collins" userId="1df002b1496f490f" providerId="LiveId" clId="{F008A26F-88BC-426D-8AD9-707734B184FD}" dt="2025-03-03T20:33:12.514" v="1731" actId="26606"/>
          <ac:spMkLst>
            <pc:docMk/>
            <pc:sldMk cId="3364149906" sldId="256"/>
            <ac:spMk id="13" creationId="{CF29361C-27D4-4841-B701-96E973806F05}"/>
          </ac:spMkLst>
        </pc:spChg>
        <pc:spChg chg="add del">
          <ac:chgData name="Lowri Collins" userId="1df002b1496f490f" providerId="LiveId" clId="{F008A26F-88BC-426D-8AD9-707734B184FD}" dt="2025-03-03T20:33:12.514" v="1731" actId="26606"/>
          <ac:spMkLst>
            <pc:docMk/>
            <pc:sldMk cId="3364149906" sldId="256"/>
            <ac:spMk id="43" creationId="{6F346651-E078-4A63-A5E9-314C5B831168}"/>
          </ac:spMkLst>
        </pc:spChg>
        <pc:spChg chg="add del">
          <ac:chgData name="Lowri Collins" userId="1df002b1496f490f" providerId="LiveId" clId="{F008A26F-88BC-426D-8AD9-707734B184FD}" dt="2025-03-03T20:33:12.514" v="1731" actId="26606"/>
          <ac:spMkLst>
            <pc:docMk/>
            <pc:sldMk cId="3364149906" sldId="256"/>
            <ac:spMk id="45" creationId="{38BEB40E-E1BD-4C24-A57B-9C08FAF2F9E3}"/>
          </ac:spMkLst>
        </pc:spChg>
        <pc:spChg chg="add del">
          <ac:chgData name="Lowri Collins" userId="1df002b1496f490f" providerId="LiveId" clId="{F008A26F-88BC-426D-8AD9-707734B184FD}" dt="2025-03-03T20:33:12.514" v="1730" actId="26606"/>
          <ac:spMkLst>
            <pc:docMk/>
            <pc:sldMk cId="3364149906" sldId="256"/>
            <ac:spMk id="47" creationId="{95FFA5E0-4C70-431D-A19D-18415F6C4009}"/>
          </ac:spMkLst>
        </pc:spChg>
        <pc:spChg chg="add del">
          <ac:chgData name="Lowri Collins" userId="1df002b1496f490f" providerId="LiveId" clId="{F008A26F-88BC-426D-8AD9-707734B184FD}" dt="2025-03-03T20:33:12.514" v="1730" actId="26606"/>
          <ac:spMkLst>
            <pc:docMk/>
            <pc:sldMk cId="3364149906" sldId="256"/>
            <ac:spMk id="48" creationId="{BBE55C11-4C41-45E4-A00F-83DEE6BB51A8}"/>
          </ac:spMkLst>
        </pc:spChg>
        <pc:spChg chg="add del">
          <ac:chgData name="Lowri Collins" userId="1df002b1496f490f" providerId="LiveId" clId="{F008A26F-88BC-426D-8AD9-707734B184FD}" dt="2025-03-03T20:32:59.949" v="1726" actId="26606"/>
          <ac:spMkLst>
            <pc:docMk/>
            <pc:sldMk cId="3364149906" sldId="256"/>
            <ac:spMk id="50" creationId="{C1D1F24C-BA9D-41EE-B46F-6C4F5B35D367}"/>
          </ac:spMkLst>
        </pc:spChg>
        <pc:spChg chg="add del">
          <ac:chgData name="Lowri Collins" userId="1df002b1496f490f" providerId="LiveId" clId="{F008A26F-88BC-426D-8AD9-707734B184FD}" dt="2025-03-03T20:32:59.949" v="1726" actId="26606"/>
          <ac:spMkLst>
            <pc:docMk/>
            <pc:sldMk cId="3364149906" sldId="256"/>
            <ac:spMk id="80" creationId="{9DEDD006-D91C-4989-B39C-EEEA43F868FF}"/>
          </ac:spMkLst>
        </pc:spChg>
        <pc:spChg chg="add del">
          <ac:chgData name="Lowri Collins" userId="1df002b1496f490f" providerId="LiveId" clId="{F008A26F-88BC-426D-8AD9-707734B184FD}" dt="2025-03-03T20:32:59.949" v="1726" actId="26606"/>
          <ac:spMkLst>
            <pc:docMk/>
            <pc:sldMk cId="3364149906" sldId="256"/>
            <ac:spMk id="82" creationId="{35EF7FFE-55CC-444E-A630-F40A5C9C5C8B}"/>
          </ac:spMkLst>
        </pc:spChg>
        <pc:spChg chg="del">
          <ac:chgData name="Lowri Collins" userId="1df002b1496f490f" providerId="LiveId" clId="{F008A26F-88BC-426D-8AD9-707734B184FD}" dt="2025-03-03T20:29:26.927" v="1720"/>
          <ac:spMkLst>
            <pc:docMk/>
            <pc:sldMk cId="3364149906" sldId="256"/>
            <ac:spMk id="95" creationId="{A922CC7D-9AB0-495B-8AEC-81B7CDEE1AC0}"/>
          </ac:spMkLst>
        </pc:spChg>
        <pc:spChg chg="del">
          <ac:chgData name="Lowri Collins" userId="1df002b1496f490f" providerId="LiveId" clId="{F008A26F-88BC-426D-8AD9-707734B184FD}" dt="2025-03-03T20:29:26.927" v="1720"/>
          <ac:spMkLst>
            <pc:docMk/>
            <pc:sldMk cId="3364149906" sldId="256"/>
            <ac:spMk id="120" creationId="{AA4E6AA2-BEA6-4D9C-940A-56C57341D1C4}"/>
          </ac:spMkLst>
        </pc:spChg>
        <pc:spChg chg="del">
          <ac:chgData name="Lowri Collins" userId="1df002b1496f490f" providerId="LiveId" clId="{F008A26F-88BC-426D-8AD9-707734B184FD}" dt="2025-03-03T20:29:26.927" v="1720"/>
          <ac:spMkLst>
            <pc:docMk/>
            <pc:sldMk cId="3364149906" sldId="256"/>
            <ac:spMk id="121" creationId="{ED642ED3-CFED-4142-8502-CCC199447083}"/>
          </ac:spMkLst>
        </pc:spChg>
        <pc:grpChg chg="add del">
          <ac:chgData name="Lowri Collins" userId="1df002b1496f490f" providerId="LiveId" clId="{F008A26F-88BC-426D-8AD9-707734B184FD}" dt="2025-03-03T20:33:12.514" v="1731" actId="26606"/>
          <ac:grpSpMkLst>
            <pc:docMk/>
            <pc:sldMk cId="3364149906" sldId="256"/>
            <ac:grpSpMk id="15" creationId="{737B8B03-17B4-49AE-9282-2996D6C6B2E3}"/>
          </ac:grpSpMkLst>
        </pc:grpChg>
        <pc:grpChg chg="add del">
          <ac:chgData name="Lowri Collins" userId="1df002b1496f490f" providerId="LiveId" clId="{F008A26F-88BC-426D-8AD9-707734B184FD}" dt="2025-03-03T20:33:12.514" v="1731" actId="26606"/>
          <ac:grpSpMkLst>
            <pc:docMk/>
            <pc:sldMk cId="3364149906" sldId="256"/>
            <ac:grpSpMk id="29" creationId="{3B08D610-3B73-4A47-B697-39F8C86A0617}"/>
          </ac:grpSpMkLst>
        </pc:grpChg>
        <pc:grpChg chg="add del">
          <ac:chgData name="Lowri Collins" userId="1df002b1496f490f" providerId="LiveId" clId="{F008A26F-88BC-426D-8AD9-707734B184FD}" dt="2025-03-03T20:32:59.949" v="1726" actId="26606"/>
          <ac:grpSpMkLst>
            <pc:docMk/>
            <pc:sldMk cId="3364149906" sldId="256"/>
            <ac:grpSpMk id="52" creationId="{C13B8118-80AF-4C0C-BC64-74291987FF28}"/>
          </ac:grpSpMkLst>
        </pc:grpChg>
        <pc:grpChg chg="del">
          <ac:chgData name="Lowri Collins" userId="1df002b1496f490f" providerId="LiveId" clId="{F008A26F-88BC-426D-8AD9-707734B184FD}" dt="2025-03-03T20:29:26.927" v="1720"/>
          <ac:grpSpMkLst>
            <pc:docMk/>
            <pc:sldMk cId="3364149906" sldId="256"/>
            <ac:grpSpMk id="96" creationId="{001EF6D3-851E-4B24-A9CD-D38CA18A5B9F}"/>
          </ac:grpSpMkLst>
        </pc:grpChg>
        <pc:grpChg chg="del">
          <ac:chgData name="Lowri Collins" userId="1df002b1496f490f" providerId="LiveId" clId="{F008A26F-88BC-426D-8AD9-707734B184FD}" dt="2025-03-03T20:29:26.927" v="1720"/>
          <ac:grpSpMkLst>
            <pc:docMk/>
            <pc:sldMk cId="3364149906" sldId="256"/>
            <ac:grpSpMk id="108" creationId="{84A5389E-FAF0-49F8-B7DE-5DB1D39A4380}"/>
          </ac:grpSpMkLst>
        </pc:grpChg>
        <pc:picChg chg="add mod">
          <ac:chgData name="Lowri Collins" userId="1df002b1496f490f" providerId="LiveId" clId="{F008A26F-88BC-426D-8AD9-707734B184FD}" dt="2025-03-03T20:33:12.514" v="1731" actId="26606"/>
          <ac:picMkLst>
            <pc:docMk/>
            <pc:sldMk cId="3364149906" sldId="256"/>
            <ac:picMk id="6" creationId="{596C33B5-701B-CDC8-7C85-815806D0B4FE}"/>
          </ac:picMkLst>
        </pc:picChg>
        <pc:picChg chg="del mod">
          <ac:chgData name="Lowri Collins" userId="1df002b1496f490f" providerId="LiveId" clId="{F008A26F-88BC-426D-8AD9-707734B184FD}" dt="2025-03-03T20:32:40.130" v="1723" actId="478"/>
          <ac:picMkLst>
            <pc:docMk/>
            <pc:sldMk cId="3364149906" sldId="256"/>
            <ac:picMk id="8" creationId="{CB16AD6F-758A-271E-235E-1597A44472E7}"/>
          </ac:picMkLst>
        </pc:picChg>
      </pc:sldChg>
      <pc:sldChg chg="delSp modSp mod delDesignElem modNotesTx">
        <pc:chgData name="Lowri Collins" userId="1df002b1496f490f" providerId="LiveId" clId="{F008A26F-88BC-426D-8AD9-707734B184FD}" dt="2025-03-03T20:35:19.056" v="1737" actId="207"/>
        <pc:sldMkLst>
          <pc:docMk/>
          <pc:sldMk cId="1466089798" sldId="259"/>
        </pc:sldMkLst>
        <pc:spChg chg="mod">
          <ac:chgData name="Lowri Collins" userId="1df002b1496f490f" providerId="LiveId" clId="{F008A26F-88BC-426D-8AD9-707734B184FD}" dt="2025-03-03T20:35:19.056" v="1737" actId="207"/>
          <ac:spMkLst>
            <pc:docMk/>
            <pc:sldMk cId="1466089798" sldId="259"/>
            <ac:spMk id="2" creationId="{067E5DFF-BA8D-9DA8-A390-54A7F5D012F6}"/>
          </ac:spMkLst>
        </pc:spChg>
        <pc:spChg chg="del">
          <ac:chgData name="Lowri Collins" userId="1df002b1496f490f" providerId="LiveId" clId="{F008A26F-88BC-426D-8AD9-707734B184FD}" dt="2025-03-03T20:29:26.927" v="1720"/>
          <ac:spMkLst>
            <pc:docMk/>
            <pc:sldMk cId="1466089798" sldId="259"/>
            <ac:spMk id="45" creationId="{1BB01FB5-37B9-4EBD-AF40-DE68D3CA46A6}"/>
          </ac:spMkLst>
        </pc:spChg>
        <pc:spChg chg="del">
          <ac:chgData name="Lowri Collins" userId="1df002b1496f490f" providerId="LiveId" clId="{F008A26F-88BC-426D-8AD9-707734B184FD}" dt="2025-03-03T20:29:26.927" v="1720"/>
          <ac:spMkLst>
            <pc:docMk/>
            <pc:sldMk cId="1466089798" sldId="259"/>
            <ac:spMk id="46" creationId="{06AF6A9A-0638-4916-AD29-9FC8FC07AE5F}"/>
          </ac:spMkLst>
        </pc:spChg>
        <pc:spChg chg="del">
          <ac:chgData name="Lowri Collins" userId="1df002b1496f490f" providerId="LiveId" clId="{F008A26F-88BC-426D-8AD9-707734B184FD}" dt="2025-03-03T20:29:26.927" v="1720"/>
          <ac:spMkLst>
            <pc:docMk/>
            <pc:sldMk cId="1466089798" sldId="259"/>
            <ac:spMk id="47" creationId="{79057B2B-0D8C-47F2-836B-2E7DD462150A}"/>
          </ac:spMkLst>
        </pc:spChg>
        <pc:graphicFrameChg chg="mod">
          <ac:chgData name="Lowri Collins" userId="1df002b1496f490f" providerId="LiveId" clId="{F008A26F-88BC-426D-8AD9-707734B184FD}" dt="2025-03-03T18:47:27.808" v="94" actId="20577"/>
          <ac:graphicFrameMkLst>
            <pc:docMk/>
            <pc:sldMk cId="1466089798" sldId="259"/>
            <ac:graphicFrameMk id="48" creationId="{04EB170D-62F3-C56E-578F-1BF857193E6A}"/>
          </ac:graphicFrameMkLst>
        </pc:graphicFrameChg>
      </pc:sldChg>
      <pc:sldChg chg="delSp modSp mod modNotesTx">
        <pc:chgData name="Lowri Collins" userId="1df002b1496f490f" providerId="LiveId" clId="{F008A26F-88BC-426D-8AD9-707734B184FD}" dt="2025-03-03T20:29:26.927" v="1720"/>
        <pc:sldMkLst>
          <pc:docMk/>
          <pc:sldMk cId="2943203872" sldId="260"/>
        </pc:sldMkLst>
        <pc:spChg chg="mod">
          <ac:chgData name="Lowri Collins" userId="1df002b1496f490f" providerId="LiveId" clId="{F008A26F-88BC-426D-8AD9-707734B184FD}" dt="2025-03-03T20:29:26.927" v="1720"/>
          <ac:spMkLst>
            <pc:docMk/>
            <pc:sldMk cId="2943203872" sldId="260"/>
            <ac:spMk id="2" creationId="{7F9D04EE-1573-1BC9-2AE4-3D57B4FF3803}"/>
          </ac:spMkLst>
        </pc:spChg>
        <pc:spChg chg="mod">
          <ac:chgData name="Lowri Collins" userId="1df002b1496f490f" providerId="LiveId" clId="{F008A26F-88BC-426D-8AD9-707734B184FD}" dt="2025-03-03T20:02:47.524" v="1136" actId="255"/>
          <ac:spMkLst>
            <pc:docMk/>
            <pc:sldMk cId="2943203872" sldId="260"/>
            <ac:spMk id="3" creationId="{E6C7B6F7-74E2-DAB4-18B3-F8FDD2A3E42A}"/>
          </ac:spMkLst>
        </pc:spChg>
        <pc:spChg chg="del mod">
          <ac:chgData name="Lowri Collins" userId="1df002b1496f490f" providerId="LiveId" clId="{F008A26F-88BC-426D-8AD9-707734B184FD}" dt="2025-03-03T20:02:37.783" v="1135" actId="478"/>
          <ac:spMkLst>
            <pc:docMk/>
            <pc:sldMk cId="2943203872" sldId="260"/>
            <ac:spMk id="4" creationId="{976DDFD9-1FDC-8781-57B8-F6E9CC22A0FE}"/>
          </ac:spMkLst>
        </pc:spChg>
        <pc:spChg chg="mod">
          <ac:chgData name="Lowri Collins" userId="1df002b1496f490f" providerId="LiveId" clId="{F008A26F-88BC-426D-8AD9-707734B184FD}" dt="2025-03-03T20:29:26.927" v="1720"/>
          <ac:spMkLst>
            <pc:docMk/>
            <pc:sldMk cId="2943203872" sldId="260"/>
            <ac:spMk id="5" creationId="{262CD605-153D-61C1-D62F-856406DEF5B7}"/>
          </ac:spMkLst>
        </pc:spChg>
      </pc:sldChg>
      <pc:sldChg chg="modNotesTx">
        <pc:chgData name="Lowri Collins" userId="1df002b1496f490f" providerId="LiveId" clId="{F008A26F-88BC-426D-8AD9-707734B184FD}" dt="2025-03-03T19:45:09.383" v="433" actId="20577"/>
        <pc:sldMkLst>
          <pc:docMk/>
          <pc:sldMk cId="835009221" sldId="261"/>
        </pc:sldMkLst>
      </pc:sldChg>
      <pc:sldChg chg="modSp">
        <pc:chgData name="Lowri Collins" userId="1df002b1496f490f" providerId="LiveId" clId="{F008A26F-88BC-426D-8AD9-707734B184FD}" dt="2025-03-03T20:29:26.927" v="1720"/>
        <pc:sldMkLst>
          <pc:docMk/>
          <pc:sldMk cId="4134346937" sldId="262"/>
        </pc:sldMkLst>
        <pc:spChg chg="mod">
          <ac:chgData name="Lowri Collins" userId="1df002b1496f490f" providerId="LiveId" clId="{F008A26F-88BC-426D-8AD9-707734B184FD}" dt="2025-03-03T20:29:26.927" v="1720"/>
          <ac:spMkLst>
            <pc:docMk/>
            <pc:sldMk cId="4134346937" sldId="262"/>
            <ac:spMk id="4" creationId="{79B9371A-9A73-6E5D-F4EA-D275A9C1238E}"/>
          </ac:spMkLst>
        </pc:spChg>
        <pc:spChg chg="mod">
          <ac:chgData name="Lowri Collins" userId="1df002b1496f490f" providerId="LiveId" clId="{F008A26F-88BC-426D-8AD9-707734B184FD}" dt="2025-03-03T20:29:26.927" v="1720"/>
          <ac:spMkLst>
            <pc:docMk/>
            <pc:sldMk cId="4134346937" sldId="262"/>
            <ac:spMk id="5" creationId="{293B8EB2-376A-CD0F-33F8-377E17068D49}"/>
          </ac:spMkLst>
        </pc:spChg>
      </pc:sldChg>
      <pc:sldChg chg="modSp mod modNotesTx">
        <pc:chgData name="Lowri Collins" userId="1df002b1496f490f" providerId="LiveId" clId="{F008A26F-88BC-426D-8AD9-707734B184FD}" dt="2025-03-03T20:29:26.927" v="1720"/>
        <pc:sldMkLst>
          <pc:docMk/>
          <pc:sldMk cId="3789742557" sldId="263"/>
        </pc:sldMkLst>
        <pc:spChg chg="mod">
          <ac:chgData name="Lowri Collins" userId="1df002b1496f490f" providerId="LiveId" clId="{F008A26F-88BC-426D-8AD9-707734B184FD}" dt="2025-03-03T20:29:26.927" v="1720"/>
          <ac:spMkLst>
            <pc:docMk/>
            <pc:sldMk cId="3789742557" sldId="263"/>
            <ac:spMk id="2" creationId="{B4FF4EDD-AFB3-B781-56D1-F83661C88F92}"/>
          </ac:spMkLst>
        </pc:spChg>
        <pc:spChg chg="mod">
          <ac:chgData name="Lowri Collins" userId="1df002b1496f490f" providerId="LiveId" clId="{F008A26F-88BC-426D-8AD9-707734B184FD}" dt="2025-03-03T20:08:03.157" v="1373" actId="313"/>
          <ac:spMkLst>
            <pc:docMk/>
            <pc:sldMk cId="3789742557" sldId="263"/>
            <ac:spMk id="3" creationId="{9917A531-4633-049E-6A98-69042ABBA6C4}"/>
          </ac:spMkLst>
        </pc:spChg>
        <pc:spChg chg="mod">
          <ac:chgData name="Lowri Collins" userId="1df002b1496f490f" providerId="LiveId" clId="{F008A26F-88BC-426D-8AD9-707734B184FD}" dt="2025-03-03T20:29:26.927" v="1720"/>
          <ac:spMkLst>
            <pc:docMk/>
            <pc:sldMk cId="3789742557" sldId="263"/>
            <ac:spMk id="4" creationId="{F5B37898-7516-E4B5-D032-3D9DF57FA60C}"/>
          </ac:spMkLst>
        </pc:spChg>
        <pc:spChg chg="mod">
          <ac:chgData name="Lowri Collins" userId="1df002b1496f490f" providerId="LiveId" clId="{F008A26F-88BC-426D-8AD9-707734B184FD}" dt="2025-03-03T20:29:26.927" v="1720"/>
          <ac:spMkLst>
            <pc:docMk/>
            <pc:sldMk cId="3789742557" sldId="263"/>
            <ac:spMk id="5" creationId="{8029E960-F6F1-DF06-C0EF-61C7D6E2BFED}"/>
          </ac:spMkLst>
        </pc:spChg>
      </pc:sldChg>
      <pc:sldChg chg="delSp modSp mod delDesignElem">
        <pc:chgData name="Lowri Collins" userId="1df002b1496f490f" providerId="LiveId" clId="{F008A26F-88BC-426D-8AD9-707734B184FD}" dt="2025-03-03T20:29:26.927" v="1720"/>
        <pc:sldMkLst>
          <pc:docMk/>
          <pc:sldMk cId="1862786568" sldId="264"/>
        </pc:sldMkLst>
        <pc:spChg chg="mod">
          <ac:chgData name="Lowri Collins" userId="1df002b1496f490f" providerId="LiveId" clId="{F008A26F-88BC-426D-8AD9-707734B184FD}" dt="2025-03-03T20:29:26.927" v="1720"/>
          <ac:spMkLst>
            <pc:docMk/>
            <pc:sldMk cId="1862786568" sldId="264"/>
            <ac:spMk id="6" creationId="{17947F63-CD7A-EBC9-852B-D2453B8DFCBD}"/>
          </ac:spMkLst>
        </pc:spChg>
        <pc:spChg chg="del">
          <ac:chgData name="Lowri Collins" userId="1df002b1496f490f" providerId="LiveId" clId="{F008A26F-88BC-426D-8AD9-707734B184FD}" dt="2025-03-03T20:29:26.927" v="1720"/>
          <ac:spMkLst>
            <pc:docMk/>
            <pc:sldMk cId="1862786568" sldId="264"/>
            <ac:spMk id="33" creationId="{51BE15AD-74D9-4540-AECA-6A338D3028BB}"/>
          </ac:spMkLst>
        </pc:spChg>
        <pc:spChg chg="del">
          <ac:chgData name="Lowri Collins" userId="1df002b1496f490f" providerId="LiveId" clId="{F008A26F-88BC-426D-8AD9-707734B184FD}" dt="2025-03-03T20:29:26.927" v="1720"/>
          <ac:spMkLst>
            <pc:docMk/>
            <pc:sldMk cId="1862786568" sldId="264"/>
            <ac:spMk id="34" creationId="{5E2E47D1-2C32-4FB7-A5F0-F31C8F390B83}"/>
          </ac:spMkLst>
        </pc:spChg>
        <pc:spChg chg="del">
          <ac:chgData name="Lowri Collins" userId="1df002b1496f490f" providerId="LiveId" clId="{F008A26F-88BC-426D-8AD9-707734B184FD}" dt="2025-03-03T20:29:26.927" v="1720"/>
          <ac:spMkLst>
            <pc:docMk/>
            <pc:sldMk cId="1862786568" sldId="264"/>
            <ac:spMk id="35" creationId="{884C5A90-A356-4F6E-92BE-AA6527470833}"/>
          </ac:spMkLst>
        </pc:spChg>
        <pc:graphicFrameChg chg="mod">
          <ac:chgData name="Lowri Collins" userId="1df002b1496f490f" providerId="LiveId" clId="{F008A26F-88BC-426D-8AD9-707734B184FD}" dt="2025-03-03T19:59:33.329" v="1114" actId="14100"/>
          <ac:graphicFrameMkLst>
            <pc:docMk/>
            <pc:sldMk cId="1862786568" sldId="264"/>
            <ac:graphicFrameMk id="36" creationId="{F286F0C5-05DD-9926-A894-7FEF8A0D00F5}"/>
          </ac:graphicFrameMkLst>
        </pc:graphicFrameChg>
      </pc:sldChg>
      <pc:sldChg chg="modSp mod">
        <pc:chgData name="Lowri Collins" userId="1df002b1496f490f" providerId="LiveId" clId="{F008A26F-88BC-426D-8AD9-707734B184FD}" dt="2025-03-03T20:29:26.927" v="1720"/>
        <pc:sldMkLst>
          <pc:docMk/>
          <pc:sldMk cId="1404238638" sldId="265"/>
        </pc:sldMkLst>
        <pc:spChg chg="mod">
          <ac:chgData name="Lowri Collins" userId="1df002b1496f490f" providerId="LiveId" clId="{F008A26F-88BC-426D-8AD9-707734B184FD}" dt="2025-03-03T20:29:26.927" v="1720"/>
          <ac:spMkLst>
            <pc:docMk/>
            <pc:sldMk cId="1404238638" sldId="265"/>
            <ac:spMk id="2" creationId="{F76C5AE5-138D-4EBF-CF40-EDB205B67AB8}"/>
          </ac:spMkLst>
        </pc:spChg>
        <pc:spChg chg="mod">
          <ac:chgData name="Lowri Collins" userId="1df002b1496f490f" providerId="LiveId" clId="{F008A26F-88BC-426D-8AD9-707734B184FD}" dt="2025-03-03T19:59:10.521" v="1113" actId="27636"/>
          <ac:spMkLst>
            <pc:docMk/>
            <pc:sldMk cId="1404238638" sldId="265"/>
            <ac:spMk id="3" creationId="{2067D950-2EAC-305C-996F-B1AC26170DA6}"/>
          </ac:spMkLst>
        </pc:spChg>
        <pc:spChg chg="mod">
          <ac:chgData name="Lowri Collins" userId="1df002b1496f490f" providerId="LiveId" clId="{F008A26F-88BC-426D-8AD9-707734B184FD}" dt="2025-03-03T20:29:26.927" v="1720"/>
          <ac:spMkLst>
            <pc:docMk/>
            <pc:sldMk cId="1404238638" sldId="265"/>
            <ac:spMk id="4" creationId="{CDDBBE76-3254-4388-FDDA-1BE62D1AFC87}"/>
          </ac:spMkLst>
        </pc:spChg>
        <pc:spChg chg="mod">
          <ac:chgData name="Lowri Collins" userId="1df002b1496f490f" providerId="LiveId" clId="{F008A26F-88BC-426D-8AD9-707734B184FD}" dt="2025-03-03T20:29:26.927" v="1720"/>
          <ac:spMkLst>
            <pc:docMk/>
            <pc:sldMk cId="1404238638" sldId="265"/>
            <ac:spMk id="5" creationId="{87D74A26-C372-3A34-4C40-392291ECC0EC}"/>
          </ac:spMkLst>
        </pc:spChg>
      </pc:sldChg>
      <pc:sldChg chg="delSp modSp mod">
        <pc:chgData name="Lowri Collins" userId="1df002b1496f490f" providerId="LiveId" clId="{F008A26F-88BC-426D-8AD9-707734B184FD}" dt="2025-03-03T20:29:26.927" v="1720"/>
        <pc:sldMkLst>
          <pc:docMk/>
          <pc:sldMk cId="2160076476" sldId="266"/>
        </pc:sldMkLst>
        <pc:spChg chg="mod">
          <ac:chgData name="Lowri Collins" userId="1df002b1496f490f" providerId="LiveId" clId="{F008A26F-88BC-426D-8AD9-707734B184FD}" dt="2025-03-03T20:01:39.836" v="1131" actId="115"/>
          <ac:spMkLst>
            <pc:docMk/>
            <pc:sldMk cId="2160076476" sldId="266"/>
            <ac:spMk id="6" creationId="{D5F14190-22EF-1D66-59CC-4D120079FDDC}"/>
          </ac:spMkLst>
        </pc:spChg>
        <pc:spChg chg="mod">
          <ac:chgData name="Lowri Collins" userId="1df002b1496f490f" providerId="LiveId" clId="{F008A26F-88BC-426D-8AD9-707734B184FD}" dt="2025-03-03T20:00:52.761" v="1129" actId="255"/>
          <ac:spMkLst>
            <pc:docMk/>
            <pc:sldMk cId="2160076476" sldId="266"/>
            <ac:spMk id="7" creationId="{499D1921-3992-C59B-0D81-D14E52731CDF}"/>
          </ac:spMkLst>
        </pc:spChg>
        <pc:spChg chg="del mod">
          <ac:chgData name="Lowri Collins" userId="1df002b1496f490f" providerId="LiveId" clId="{F008A26F-88BC-426D-8AD9-707734B184FD}" dt="2025-03-03T20:00:26.338" v="1123" actId="478"/>
          <ac:spMkLst>
            <pc:docMk/>
            <pc:sldMk cId="2160076476" sldId="266"/>
            <ac:spMk id="8" creationId="{9C5BF927-F2E3-2003-380D-506A41A31C17}"/>
          </ac:spMkLst>
        </pc:spChg>
        <pc:spChg chg="mod">
          <ac:chgData name="Lowri Collins" userId="1df002b1496f490f" providerId="LiveId" clId="{F008A26F-88BC-426D-8AD9-707734B184FD}" dt="2025-03-03T20:29:26.927" v="1720"/>
          <ac:spMkLst>
            <pc:docMk/>
            <pc:sldMk cId="2160076476" sldId="266"/>
            <ac:spMk id="9" creationId="{D905726F-F0FA-CDAD-72DD-E4BAB78B0755}"/>
          </ac:spMkLst>
        </pc:spChg>
      </pc:sldChg>
      <pc:sldChg chg="modSp mod">
        <pc:chgData name="Lowri Collins" userId="1df002b1496f490f" providerId="LiveId" clId="{F008A26F-88BC-426D-8AD9-707734B184FD}" dt="2025-03-03T20:29:26.927" v="1720"/>
        <pc:sldMkLst>
          <pc:docMk/>
          <pc:sldMk cId="368074157" sldId="267"/>
        </pc:sldMkLst>
        <pc:spChg chg="mod">
          <ac:chgData name="Lowri Collins" userId="1df002b1496f490f" providerId="LiveId" clId="{F008A26F-88BC-426D-8AD9-707734B184FD}" dt="2025-03-03T20:29:26.927" v="1720"/>
          <ac:spMkLst>
            <pc:docMk/>
            <pc:sldMk cId="368074157" sldId="267"/>
            <ac:spMk id="2" creationId="{6FD02F8E-9E72-EF14-1835-524B8195CA1A}"/>
          </ac:spMkLst>
        </pc:spChg>
        <pc:spChg chg="mod">
          <ac:chgData name="Lowri Collins" userId="1df002b1496f490f" providerId="LiveId" clId="{F008A26F-88BC-426D-8AD9-707734B184FD}" dt="2025-03-03T18:46:23.105" v="79" actId="20577"/>
          <ac:spMkLst>
            <pc:docMk/>
            <pc:sldMk cId="368074157" sldId="267"/>
            <ac:spMk id="3" creationId="{99B93D6F-058F-F860-B84B-2034971911DE}"/>
          </ac:spMkLst>
        </pc:spChg>
      </pc:sldChg>
      <pc:sldChg chg="delSp modSp delDesignElem modNotesTx">
        <pc:chgData name="Lowri Collins" userId="1df002b1496f490f" providerId="LiveId" clId="{F008A26F-88BC-426D-8AD9-707734B184FD}" dt="2025-03-03T20:29:26.927" v="1720"/>
        <pc:sldMkLst>
          <pc:docMk/>
          <pc:sldMk cId="1764151133" sldId="268"/>
        </pc:sldMkLst>
        <pc:spChg chg="mod">
          <ac:chgData name="Lowri Collins" userId="1df002b1496f490f" providerId="LiveId" clId="{F008A26F-88BC-426D-8AD9-707734B184FD}" dt="2025-03-03T20:29:26.927" v="1720"/>
          <ac:spMkLst>
            <pc:docMk/>
            <pc:sldMk cId="1764151133" sldId="268"/>
            <ac:spMk id="6" creationId="{DA573DC4-9505-9521-C823-751E3A11F7B5}"/>
          </ac:spMkLst>
        </pc:spChg>
        <pc:spChg chg="mod">
          <ac:chgData name="Lowri Collins" userId="1df002b1496f490f" providerId="LiveId" clId="{F008A26F-88BC-426D-8AD9-707734B184FD}" dt="2025-03-03T20:29:26.927" v="1720"/>
          <ac:spMkLst>
            <pc:docMk/>
            <pc:sldMk cId="1764151133" sldId="268"/>
            <ac:spMk id="8" creationId="{E644D046-2356-954E-B8A7-0EE38881615E}"/>
          </ac:spMkLst>
        </pc:spChg>
        <pc:spChg chg="del">
          <ac:chgData name="Lowri Collins" userId="1df002b1496f490f" providerId="LiveId" clId="{F008A26F-88BC-426D-8AD9-707734B184FD}" dt="2025-03-03T20:29:26.927" v="1720"/>
          <ac:spMkLst>
            <pc:docMk/>
            <pc:sldMk cId="1764151133" sldId="268"/>
            <ac:spMk id="14" creationId="{341901B5-54FD-4B44-A07E-D651282DFC4F}"/>
          </ac:spMkLst>
        </pc:spChg>
        <pc:spChg chg="del">
          <ac:chgData name="Lowri Collins" userId="1df002b1496f490f" providerId="LiveId" clId="{F008A26F-88BC-426D-8AD9-707734B184FD}" dt="2025-03-03T20:29:26.927" v="1720"/>
          <ac:spMkLst>
            <pc:docMk/>
            <pc:sldMk cId="1764151133" sldId="268"/>
            <ac:spMk id="16" creationId="{27405D71-C37E-449D-A61C-11064F760AFF}"/>
          </ac:spMkLst>
        </pc:spChg>
        <pc:spChg chg="del">
          <ac:chgData name="Lowri Collins" userId="1df002b1496f490f" providerId="LiveId" clId="{F008A26F-88BC-426D-8AD9-707734B184FD}" dt="2025-03-03T20:29:26.927" v="1720"/>
          <ac:spMkLst>
            <pc:docMk/>
            <pc:sldMk cId="1764151133" sldId="268"/>
            <ac:spMk id="18" creationId="{6C97661C-87C2-4FD2-AE84-0FA740CF5B27}"/>
          </ac:spMkLst>
        </pc:spChg>
      </pc:sldChg>
      <pc:sldChg chg="addSp delSp modSp mod delDesignElem modNotesTx">
        <pc:chgData name="Lowri Collins" userId="1df002b1496f490f" providerId="LiveId" clId="{F008A26F-88BC-426D-8AD9-707734B184FD}" dt="2025-03-03T20:36:26.346" v="1747" actId="14100"/>
        <pc:sldMkLst>
          <pc:docMk/>
          <pc:sldMk cId="712602869" sldId="271"/>
        </pc:sldMkLst>
        <pc:spChg chg="mod">
          <ac:chgData name="Lowri Collins" userId="1df002b1496f490f" providerId="LiveId" clId="{F008A26F-88BC-426D-8AD9-707734B184FD}" dt="2025-03-03T20:36:26.346" v="1747" actId="14100"/>
          <ac:spMkLst>
            <pc:docMk/>
            <pc:sldMk cId="712602869" sldId="271"/>
            <ac:spMk id="2" creationId="{0A3A3AFB-7D07-374F-CA12-BA3768511EDC}"/>
          </ac:spMkLst>
        </pc:spChg>
        <pc:spChg chg="mod">
          <ac:chgData name="Lowri Collins" userId="1df002b1496f490f" providerId="LiveId" clId="{F008A26F-88BC-426D-8AD9-707734B184FD}" dt="2025-03-03T18:52:17.261" v="111" actId="26606"/>
          <ac:spMkLst>
            <pc:docMk/>
            <pc:sldMk cId="712602869" sldId="271"/>
            <ac:spMk id="3" creationId="{E921991E-265F-4183-3B18-F0148D2D9D95}"/>
          </ac:spMkLst>
        </pc:spChg>
        <pc:spChg chg="add del">
          <ac:chgData name="Lowri Collins" userId="1df002b1496f490f" providerId="LiveId" clId="{F008A26F-88BC-426D-8AD9-707734B184FD}" dt="2025-03-03T18:52:17.261" v="111" actId="26606"/>
          <ac:spMkLst>
            <pc:docMk/>
            <pc:sldMk cId="712602869" sldId="271"/>
            <ac:spMk id="37" creationId="{51BE15AD-74D9-4540-AECA-6A338D3028BB}"/>
          </ac:spMkLst>
        </pc:spChg>
        <pc:spChg chg="add del">
          <ac:chgData name="Lowri Collins" userId="1df002b1496f490f" providerId="LiveId" clId="{F008A26F-88BC-426D-8AD9-707734B184FD}" dt="2025-03-03T18:52:17.261" v="111" actId="26606"/>
          <ac:spMkLst>
            <pc:docMk/>
            <pc:sldMk cId="712602869" sldId="271"/>
            <ac:spMk id="39" creationId="{5E2E47D1-2C32-4FB7-A5F0-F31C8F390B83}"/>
          </ac:spMkLst>
        </pc:spChg>
        <pc:spChg chg="add del">
          <ac:chgData name="Lowri Collins" userId="1df002b1496f490f" providerId="LiveId" clId="{F008A26F-88BC-426D-8AD9-707734B184FD}" dt="2025-03-03T18:52:17.261" v="111" actId="26606"/>
          <ac:spMkLst>
            <pc:docMk/>
            <pc:sldMk cId="712602869" sldId="271"/>
            <ac:spMk id="41" creationId="{884C5A90-A356-4F6E-92BE-AA6527470833}"/>
          </ac:spMkLst>
        </pc:spChg>
        <pc:spChg chg="add del">
          <ac:chgData name="Lowri Collins" userId="1df002b1496f490f" providerId="LiveId" clId="{F008A26F-88BC-426D-8AD9-707734B184FD}" dt="2025-03-03T18:51:47.213" v="104" actId="26606"/>
          <ac:spMkLst>
            <pc:docMk/>
            <pc:sldMk cId="712602869" sldId="271"/>
            <ac:spMk id="46" creationId="{51BE15AD-74D9-4540-AECA-6A338D3028BB}"/>
          </ac:spMkLst>
        </pc:spChg>
        <pc:spChg chg="add del">
          <ac:chgData name="Lowri Collins" userId="1df002b1496f490f" providerId="LiveId" clId="{F008A26F-88BC-426D-8AD9-707734B184FD}" dt="2025-03-03T18:51:47.213" v="104" actId="26606"/>
          <ac:spMkLst>
            <pc:docMk/>
            <pc:sldMk cId="712602869" sldId="271"/>
            <ac:spMk id="48" creationId="{5E2E47D1-2C32-4FB7-A5F0-F31C8F390B83}"/>
          </ac:spMkLst>
        </pc:spChg>
        <pc:spChg chg="add del">
          <ac:chgData name="Lowri Collins" userId="1df002b1496f490f" providerId="LiveId" clId="{F008A26F-88BC-426D-8AD9-707734B184FD}" dt="2025-03-03T18:51:47.213" v="104" actId="26606"/>
          <ac:spMkLst>
            <pc:docMk/>
            <pc:sldMk cId="712602869" sldId="271"/>
            <ac:spMk id="50" creationId="{884C5A90-A356-4F6E-92BE-AA6527470833}"/>
          </ac:spMkLst>
        </pc:spChg>
        <pc:spChg chg="add del">
          <ac:chgData name="Lowri Collins" userId="1df002b1496f490f" providerId="LiveId" clId="{F008A26F-88BC-426D-8AD9-707734B184FD}" dt="2025-03-03T18:51:54.349" v="106" actId="26606"/>
          <ac:spMkLst>
            <pc:docMk/>
            <pc:sldMk cId="712602869" sldId="271"/>
            <ac:spMk id="52" creationId="{51BE15AD-74D9-4540-AECA-6A338D3028BB}"/>
          </ac:spMkLst>
        </pc:spChg>
        <pc:spChg chg="add del">
          <ac:chgData name="Lowri Collins" userId="1df002b1496f490f" providerId="LiveId" clId="{F008A26F-88BC-426D-8AD9-707734B184FD}" dt="2025-03-03T18:51:54.349" v="106" actId="26606"/>
          <ac:spMkLst>
            <pc:docMk/>
            <pc:sldMk cId="712602869" sldId="271"/>
            <ac:spMk id="53" creationId="{5E2E47D1-2C32-4FB7-A5F0-F31C8F390B83}"/>
          </ac:spMkLst>
        </pc:spChg>
        <pc:spChg chg="add del">
          <ac:chgData name="Lowri Collins" userId="1df002b1496f490f" providerId="LiveId" clId="{F008A26F-88BC-426D-8AD9-707734B184FD}" dt="2025-03-03T18:51:54.349" v="106" actId="26606"/>
          <ac:spMkLst>
            <pc:docMk/>
            <pc:sldMk cId="712602869" sldId="271"/>
            <ac:spMk id="54" creationId="{884C5A90-A356-4F6E-92BE-AA6527470833}"/>
          </ac:spMkLst>
        </pc:spChg>
        <pc:spChg chg="add del">
          <ac:chgData name="Lowri Collins" userId="1df002b1496f490f" providerId="LiveId" clId="{F008A26F-88BC-426D-8AD9-707734B184FD}" dt="2025-03-03T18:52:02.162" v="108" actId="26606"/>
          <ac:spMkLst>
            <pc:docMk/>
            <pc:sldMk cId="712602869" sldId="271"/>
            <ac:spMk id="56" creationId="{51BE15AD-74D9-4540-AECA-6A338D3028BB}"/>
          </ac:spMkLst>
        </pc:spChg>
        <pc:spChg chg="add del">
          <ac:chgData name="Lowri Collins" userId="1df002b1496f490f" providerId="LiveId" clId="{F008A26F-88BC-426D-8AD9-707734B184FD}" dt="2025-03-03T18:52:02.162" v="108" actId="26606"/>
          <ac:spMkLst>
            <pc:docMk/>
            <pc:sldMk cId="712602869" sldId="271"/>
            <ac:spMk id="57" creationId="{5E2E47D1-2C32-4FB7-A5F0-F31C8F390B83}"/>
          </ac:spMkLst>
        </pc:spChg>
        <pc:spChg chg="add del">
          <ac:chgData name="Lowri Collins" userId="1df002b1496f490f" providerId="LiveId" clId="{F008A26F-88BC-426D-8AD9-707734B184FD}" dt="2025-03-03T18:52:02.162" v="108" actId="26606"/>
          <ac:spMkLst>
            <pc:docMk/>
            <pc:sldMk cId="712602869" sldId="271"/>
            <ac:spMk id="58" creationId="{884C5A90-A356-4F6E-92BE-AA6527470833}"/>
          </ac:spMkLst>
        </pc:spChg>
        <pc:spChg chg="add del">
          <ac:chgData name="Lowri Collins" userId="1df002b1496f490f" providerId="LiveId" clId="{F008A26F-88BC-426D-8AD9-707734B184FD}" dt="2025-03-03T18:52:17.178" v="110" actId="26606"/>
          <ac:spMkLst>
            <pc:docMk/>
            <pc:sldMk cId="712602869" sldId="271"/>
            <ac:spMk id="60" creationId="{51BE15AD-74D9-4540-AECA-6A338D3028BB}"/>
          </ac:spMkLst>
        </pc:spChg>
        <pc:spChg chg="add del">
          <ac:chgData name="Lowri Collins" userId="1df002b1496f490f" providerId="LiveId" clId="{F008A26F-88BC-426D-8AD9-707734B184FD}" dt="2025-03-03T18:52:17.178" v="110" actId="26606"/>
          <ac:spMkLst>
            <pc:docMk/>
            <pc:sldMk cId="712602869" sldId="271"/>
            <ac:spMk id="61" creationId="{5E2E47D1-2C32-4FB7-A5F0-F31C8F390B83}"/>
          </ac:spMkLst>
        </pc:spChg>
        <pc:spChg chg="add del">
          <ac:chgData name="Lowri Collins" userId="1df002b1496f490f" providerId="LiveId" clId="{F008A26F-88BC-426D-8AD9-707734B184FD}" dt="2025-03-03T18:52:17.178" v="110" actId="26606"/>
          <ac:spMkLst>
            <pc:docMk/>
            <pc:sldMk cId="712602869" sldId="271"/>
            <ac:spMk id="62" creationId="{884C5A90-A356-4F6E-92BE-AA6527470833}"/>
          </ac:spMkLst>
        </pc:spChg>
        <pc:spChg chg="add del">
          <ac:chgData name="Lowri Collins" userId="1df002b1496f490f" providerId="LiveId" clId="{F008A26F-88BC-426D-8AD9-707734B184FD}" dt="2025-03-03T20:29:26.927" v="1720"/>
          <ac:spMkLst>
            <pc:docMk/>
            <pc:sldMk cId="712602869" sldId="271"/>
            <ac:spMk id="64" creationId="{1BB01FB5-37B9-4EBD-AF40-DE68D3CA46A6}"/>
          </ac:spMkLst>
        </pc:spChg>
        <pc:spChg chg="add del">
          <ac:chgData name="Lowri Collins" userId="1df002b1496f490f" providerId="LiveId" clId="{F008A26F-88BC-426D-8AD9-707734B184FD}" dt="2025-03-03T20:29:26.927" v="1720"/>
          <ac:spMkLst>
            <pc:docMk/>
            <pc:sldMk cId="712602869" sldId="271"/>
            <ac:spMk id="65" creationId="{06AF6A9A-0638-4916-AD29-9FC8FC07AE5F}"/>
          </ac:spMkLst>
        </pc:spChg>
        <pc:spChg chg="add del">
          <ac:chgData name="Lowri Collins" userId="1df002b1496f490f" providerId="LiveId" clId="{F008A26F-88BC-426D-8AD9-707734B184FD}" dt="2025-03-03T20:29:26.927" v="1720"/>
          <ac:spMkLst>
            <pc:docMk/>
            <pc:sldMk cId="712602869" sldId="271"/>
            <ac:spMk id="66" creationId="{79057B2B-0D8C-47F2-836B-2E7DD462150A}"/>
          </ac:spMkLst>
        </pc:spChg>
        <pc:graphicFrameChg chg="mod ord modGraphic">
          <ac:chgData name="Lowri Collins" userId="1df002b1496f490f" providerId="LiveId" clId="{F008A26F-88BC-426D-8AD9-707734B184FD}" dt="2025-03-03T18:53:30.039" v="146" actId="20577"/>
          <ac:graphicFrameMkLst>
            <pc:docMk/>
            <pc:sldMk cId="712602869" sldId="271"/>
            <ac:graphicFrameMk id="33" creationId="{BA942DF8-7395-BE54-E380-6C013146BDD6}"/>
          </ac:graphicFrameMkLst>
        </pc:graphicFrameChg>
      </pc:sldChg>
      <pc:sldChg chg="modSp mod">
        <pc:chgData name="Lowri Collins" userId="1df002b1496f490f" providerId="LiveId" clId="{F008A26F-88BC-426D-8AD9-707734B184FD}" dt="2025-03-03T20:29:26.927" v="1720"/>
        <pc:sldMkLst>
          <pc:docMk/>
          <pc:sldMk cId="3814210316" sldId="273"/>
        </pc:sldMkLst>
        <pc:spChg chg="mod">
          <ac:chgData name="Lowri Collins" userId="1df002b1496f490f" providerId="LiveId" clId="{F008A26F-88BC-426D-8AD9-707734B184FD}" dt="2025-03-03T20:29:26.927" v="1720"/>
          <ac:spMkLst>
            <pc:docMk/>
            <pc:sldMk cId="3814210316" sldId="273"/>
            <ac:spMk id="4" creationId="{80CABF53-180F-DF70-78AF-CA49021A92AE}"/>
          </ac:spMkLst>
        </pc:spChg>
        <pc:spChg chg="mod">
          <ac:chgData name="Lowri Collins" userId="1df002b1496f490f" providerId="LiveId" clId="{F008A26F-88BC-426D-8AD9-707734B184FD}" dt="2025-03-03T20:26:52.536" v="1702" actId="255"/>
          <ac:spMkLst>
            <pc:docMk/>
            <pc:sldMk cId="3814210316" sldId="273"/>
            <ac:spMk id="5" creationId="{0B419948-87BE-8F30-227B-37CF302EF83E}"/>
          </ac:spMkLst>
        </pc:spChg>
        <pc:spChg chg="mod">
          <ac:chgData name="Lowri Collins" userId="1df002b1496f490f" providerId="LiveId" clId="{F008A26F-88BC-426D-8AD9-707734B184FD}" dt="2025-03-03T20:29:26.927" v="1720"/>
          <ac:spMkLst>
            <pc:docMk/>
            <pc:sldMk cId="3814210316" sldId="273"/>
            <ac:spMk id="6" creationId="{C54EA687-AB00-4105-5F0B-AA6EC6567BB9}"/>
          </ac:spMkLst>
        </pc:spChg>
        <pc:spChg chg="mod">
          <ac:chgData name="Lowri Collins" userId="1df002b1496f490f" providerId="LiveId" clId="{F008A26F-88BC-426D-8AD9-707734B184FD}" dt="2025-03-03T20:29:26.927" v="1720"/>
          <ac:spMkLst>
            <pc:docMk/>
            <pc:sldMk cId="3814210316" sldId="273"/>
            <ac:spMk id="7" creationId="{7B996250-C218-E8C2-B6FF-A5F1A7EE09BB}"/>
          </ac:spMkLst>
        </pc:spChg>
      </pc:sldChg>
      <pc:sldChg chg="modSp mod ord">
        <pc:chgData name="Lowri Collins" userId="1df002b1496f490f" providerId="LiveId" clId="{F008A26F-88BC-426D-8AD9-707734B184FD}" dt="2025-03-03T20:29:26.927" v="1720"/>
        <pc:sldMkLst>
          <pc:docMk/>
          <pc:sldMk cId="1092636317" sldId="276"/>
        </pc:sldMkLst>
        <pc:spChg chg="mod">
          <ac:chgData name="Lowri Collins" userId="1df002b1496f490f" providerId="LiveId" clId="{F008A26F-88BC-426D-8AD9-707734B184FD}" dt="2025-03-03T19:58:21.564" v="1109" actId="122"/>
          <ac:spMkLst>
            <pc:docMk/>
            <pc:sldMk cId="1092636317" sldId="276"/>
            <ac:spMk id="4" creationId="{08EE25AC-5FA8-E688-8A4C-97A13B47053A}"/>
          </ac:spMkLst>
        </pc:spChg>
        <pc:spChg chg="mod">
          <ac:chgData name="Lowri Collins" userId="1df002b1496f490f" providerId="LiveId" clId="{F008A26F-88BC-426D-8AD9-707734B184FD}" dt="2025-03-03T20:29:26.927" v="1720"/>
          <ac:spMkLst>
            <pc:docMk/>
            <pc:sldMk cId="1092636317" sldId="276"/>
            <ac:spMk id="5" creationId="{D7D2885C-3870-2245-F4B3-E13A1C7C744C}"/>
          </ac:spMkLst>
        </pc:spChg>
      </pc:sldChg>
      <pc:sldChg chg="modSp mod">
        <pc:chgData name="Lowri Collins" userId="1df002b1496f490f" providerId="LiveId" clId="{F008A26F-88BC-426D-8AD9-707734B184FD}" dt="2025-03-03T20:29:26.927" v="1720"/>
        <pc:sldMkLst>
          <pc:docMk/>
          <pc:sldMk cId="4227368857" sldId="277"/>
        </pc:sldMkLst>
        <pc:spChg chg="mod">
          <ac:chgData name="Lowri Collins" userId="1df002b1496f490f" providerId="LiveId" clId="{F008A26F-88BC-426D-8AD9-707734B184FD}" dt="2025-03-03T20:29:26.927" v="1720"/>
          <ac:spMkLst>
            <pc:docMk/>
            <pc:sldMk cId="4227368857" sldId="277"/>
            <ac:spMk id="6" creationId="{3113927A-2F9B-61AD-FD85-5B6D97D6FAC5}"/>
          </ac:spMkLst>
        </pc:spChg>
        <pc:spChg chg="mod">
          <ac:chgData name="Lowri Collins" userId="1df002b1496f490f" providerId="LiveId" clId="{F008A26F-88BC-426D-8AD9-707734B184FD}" dt="2025-03-03T20:26:27.531" v="1695" actId="20577"/>
          <ac:spMkLst>
            <pc:docMk/>
            <pc:sldMk cId="4227368857" sldId="277"/>
            <ac:spMk id="7" creationId="{D9905BCC-7B90-23CC-7AF1-79BE80E715FE}"/>
          </ac:spMkLst>
        </pc:spChg>
      </pc:sldChg>
      <pc:sldChg chg="modSp mod ord modNotesTx">
        <pc:chgData name="Lowri Collins" userId="1df002b1496f490f" providerId="LiveId" clId="{F008A26F-88BC-426D-8AD9-707734B184FD}" dt="2025-03-03T20:29:26.927" v="1720"/>
        <pc:sldMkLst>
          <pc:docMk/>
          <pc:sldMk cId="57132442" sldId="278"/>
        </pc:sldMkLst>
        <pc:spChg chg="mod">
          <ac:chgData name="Lowri Collins" userId="1df002b1496f490f" providerId="LiveId" clId="{F008A26F-88BC-426D-8AD9-707734B184FD}" dt="2025-03-03T20:29:26.927" v="1720"/>
          <ac:spMkLst>
            <pc:docMk/>
            <pc:sldMk cId="57132442" sldId="278"/>
            <ac:spMk id="2" creationId="{E40B2604-0245-A9E5-A93B-08E93CF7CFA0}"/>
          </ac:spMkLst>
        </pc:spChg>
        <pc:spChg chg="mod">
          <ac:chgData name="Lowri Collins" userId="1df002b1496f490f" providerId="LiveId" clId="{F008A26F-88BC-426D-8AD9-707734B184FD}" dt="2025-03-03T20:03:15.220" v="1139" actId="255"/>
          <ac:spMkLst>
            <pc:docMk/>
            <pc:sldMk cId="57132442" sldId="278"/>
            <ac:spMk id="3" creationId="{1090A8AF-8D29-367F-8096-092E4CAD7FAD}"/>
          </ac:spMkLst>
        </pc:spChg>
        <pc:spChg chg="mod">
          <ac:chgData name="Lowri Collins" userId="1df002b1496f490f" providerId="LiveId" clId="{F008A26F-88BC-426D-8AD9-707734B184FD}" dt="2025-03-03T20:29:26.927" v="1720"/>
          <ac:spMkLst>
            <pc:docMk/>
            <pc:sldMk cId="57132442" sldId="278"/>
            <ac:spMk id="4" creationId="{2BA0945C-18AA-1BBD-9AF4-14164085550C}"/>
          </ac:spMkLst>
        </pc:spChg>
        <pc:spChg chg="mod">
          <ac:chgData name="Lowri Collins" userId="1df002b1496f490f" providerId="LiveId" clId="{F008A26F-88BC-426D-8AD9-707734B184FD}" dt="2025-03-03T20:29:26.927" v="1720"/>
          <ac:spMkLst>
            <pc:docMk/>
            <pc:sldMk cId="57132442" sldId="278"/>
            <ac:spMk id="5" creationId="{FCB5DB2C-5010-E6C4-1684-AD09A1B1CF74}"/>
          </ac:spMkLst>
        </pc:spChg>
      </pc:sldChg>
      <pc:sldChg chg="modSp del mod">
        <pc:chgData name="Lowri Collins" userId="1df002b1496f490f" providerId="LiveId" clId="{F008A26F-88BC-426D-8AD9-707734B184FD}" dt="2025-03-03T19:53:12.699" v="721" actId="2696"/>
        <pc:sldMkLst>
          <pc:docMk/>
          <pc:sldMk cId="76956031" sldId="279"/>
        </pc:sldMkLst>
        <pc:spChg chg="mod">
          <ac:chgData name="Lowri Collins" userId="1df002b1496f490f" providerId="LiveId" clId="{F008A26F-88BC-426D-8AD9-707734B184FD}" dt="2025-03-03T19:50:20.136" v="577" actId="21"/>
          <ac:spMkLst>
            <pc:docMk/>
            <pc:sldMk cId="76956031" sldId="279"/>
            <ac:spMk id="3" creationId="{F5483B33-5CD4-674F-AC4C-D4857242B366}"/>
          </ac:spMkLst>
        </pc:spChg>
      </pc:sldChg>
      <pc:sldChg chg="modSp del mod">
        <pc:chgData name="Lowri Collins" userId="1df002b1496f490f" providerId="LiveId" clId="{F008A26F-88BC-426D-8AD9-707734B184FD}" dt="2025-03-03T19:00:14.844" v="375" actId="2696"/>
        <pc:sldMkLst>
          <pc:docMk/>
          <pc:sldMk cId="4292966655" sldId="280"/>
        </pc:sldMkLst>
        <pc:spChg chg="mod">
          <ac:chgData name="Lowri Collins" userId="1df002b1496f490f" providerId="LiveId" clId="{F008A26F-88BC-426D-8AD9-707734B184FD}" dt="2025-03-03T18:54:13.341" v="147" actId="313"/>
          <ac:spMkLst>
            <pc:docMk/>
            <pc:sldMk cId="4292966655" sldId="280"/>
            <ac:spMk id="3" creationId="{EF78FB33-2CBF-95E0-C076-0F2F98C28D61}"/>
          </ac:spMkLst>
        </pc:spChg>
      </pc:sldChg>
      <pc:sldChg chg="modSp">
        <pc:chgData name="Lowri Collins" userId="1df002b1496f490f" providerId="LiveId" clId="{F008A26F-88BC-426D-8AD9-707734B184FD}" dt="2025-03-03T20:29:26.927" v="1720"/>
        <pc:sldMkLst>
          <pc:docMk/>
          <pc:sldMk cId="1792353145" sldId="281"/>
        </pc:sldMkLst>
        <pc:spChg chg="mod">
          <ac:chgData name="Lowri Collins" userId="1df002b1496f490f" providerId="LiveId" clId="{F008A26F-88BC-426D-8AD9-707734B184FD}" dt="2025-03-03T20:29:26.927" v="1720"/>
          <ac:spMkLst>
            <pc:docMk/>
            <pc:sldMk cId="1792353145" sldId="281"/>
            <ac:spMk id="2" creationId="{C4FC70AC-3435-A754-32DA-08FA4C8C228B}"/>
          </ac:spMkLst>
        </pc:spChg>
        <pc:spChg chg="mod">
          <ac:chgData name="Lowri Collins" userId="1df002b1496f490f" providerId="LiveId" clId="{F008A26F-88BC-426D-8AD9-707734B184FD}" dt="2025-03-03T20:29:26.927" v="1720"/>
          <ac:spMkLst>
            <pc:docMk/>
            <pc:sldMk cId="1792353145" sldId="281"/>
            <ac:spMk id="3" creationId="{76D1E1A1-CC0C-4CFC-F873-829C2D899B02}"/>
          </ac:spMkLst>
        </pc:spChg>
        <pc:spChg chg="mod">
          <ac:chgData name="Lowri Collins" userId="1df002b1496f490f" providerId="LiveId" clId="{F008A26F-88BC-426D-8AD9-707734B184FD}" dt="2025-03-03T20:29:26.927" v="1720"/>
          <ac:spMkLst>
            <pc:docMk/>
            <pc:sldMk cId="1792353145" sldId="281"/>
            <ac:spMk id="4" creationId="{74DC765E-64F4-1209-FE6C-2AD087CB21FF}"/>
          </ac:spMkLst>
        </pc:spChg>
        <pc:spChg chg="mod">
          <ac:chgData name="Lowri Collins" userId="1df002b1496f490f" providerId="LiveId" clId="{F008A26F-88BC-426D-8AD9-707734B184FD}" dt="2025-03-03T20:29:26.927" v="1720"/>
          <ac:spMkLst>
            <pc:docMk/>
            <pc:sldMk cId="1792353145" sldId="281"/>
            <ac:spMk id="5" creationId="{006F0C56-237B-1655-A5B3-852404444C54}"/>
          </ac:spMkLst>
        </pc:spChg>
      </pc:sldChg>
      <pc:sldChg chg="modSp del mod">
        <pc:chgData name="Lowri Collins" userId="1df002b1496f490f" providerId="LiveId" clId="{F008A26F-88BC-426D-8AD9-707734B184FD}" dt="2025-03-03T20:28:03.645" v="1714" actId="2696"/>
        <pc:sldMkLst>
          <pc:docMk/>
          <pc:sldMk cId="1671509699" sldId="282"/>
        </pc:sldMkLst>
        <pc:spChg chg="mod">
          <ac:chgData name="Lowri Collins" userId="1df002b1496f490f" providerId="LiveId" clId="{F008A26F-88BC-426D-8AD9-707734B184FD}" dt="2025-03-03T20:25:26.386" v="1683" actId="21"/>
          <ac:spMkLst>
            <pc:docMk/>
            <pc:sldMk cId="1671509699" sldId="282"/>
            <ac:spMk id="3" creationId="{1AA2DFCF-0C38-4B46-CA0B-BF42786DC74C}"/>
          </ac:spMkLst>
        </pc:spChg>
      </pc:sldChg>
      <pc:sldChg chg="modSp del mod">
        <pc:chgData name="Lowri Collins" userId="1df002b1496f490f" providerId="LiveId" clId="{F008A26F-88BC-426D-8AD9-707734B184FD}" dt="2025-03-03T20:23:46.724" v="1641" actId="2696"/>
        <pc:sldMkLst>
          <pc:docMk/>
          <pc:sldMk cId="383604293" sldId="283"/>
        </pc:sldMkLst>
        <pc:spChg chg="mod">
          <ac:chgData name="Lowri Collins" userId="1df002b1496f490f" providerId="LiveId" clId="{F008A26F-88BC-426D-8AD9-707734B184FD}" dt="2025-03-03T20:22:18.537" v="1625" actId="21"/>
          <ac:spMkLst>
            <pc:docMk/>
            <pc:sldMk cId="383604293" sldId="283"/>
            <ac:spMk id="3" creationId="{D5F0660E-9AAC-8553-5128-6722039C9A0B}"/>
          </ac:spMkLst>
        </pc:spChg>
      </pc:sldChg>
      <pc:sldChg chg="modSp mod">
        <pc:chgData name="Lowri Collins" userId="1df002b1496f490f" providerId="LiveId" clId="{F008A26F-88BC-426D-8AD9-707734B184FD}" dt="2025-03-03T20:29:26.927" v="1720"/>
        <pc:sldMkLst>
          <pc:docMk/>
          <pc:sldMk cId="1056378781" sldId="284"/>
        </pc:sldMkLst>
        <pc:spChg chg="mod">
          <ac:chgData name="Lowri Collins" userId="1df002b1496f490f" providerId="LiveId" clId="{F008A26F-88BC-426D-8AD9-707734B184FD}" dt="2025-03-03T20:29:26.927" v="1720"/>
          <ac:spMkLst>
            <pc:docMk/>
            <pc:sldMk cId="1056378781" sldId="284"/>
            <ac:spMk id="2" creationId="{5912051A-54C0-9079-C59C-281B1A133114}"/>
          </ac:spMkLst>
        </pc:spChg>
        <pc:spChg chg="mod">
          <ac:chgData name="Lowri Collins" userId="1df002b1496f490f" providerId="LiveId" clId="{F008A26F-88BC-426D-8AD9-707734B184FD}" dt="2025-03-03T20:02:17.271" v="1132" actId="255"/>
          <ac:spMkLst>
            <pc:docMk/>
            <pc:sldMk cId="1056378781" sldId="284"/>
            <ac:spMk id="3" creationId="{9B88ED4A-8186-597E-A1E1-B6877B7FB681}"/>
          </ac:spMkLst>
        </pc:spChg>
        <pc:spChg chg="mod">
          <ac:chgData name="Lowri Collins" userId="1df002b1496f490f" providerId="LiveId" clId="{F008A26F-88BC-426D-8AD9-707734B184FD}" dt="2025-03-03T20:29:26.927" v="1720"/>
          <ac:spMkLst>
            <pc:docMk/>
            <pc:sldMk cId="1056378781" sldId="284"/>
            <ac:spMk id="4" creationId="{6EF0A322-0958-D360-7DFB-7CB180A2E3E1}"/>
          </ac:spMkLst>
        </pc:spChg>
        <pc:spChg chg="mod">
          <ac:chgData name="Lowri Collins" userId="1df002b1496f490f" providerId="LiveId" clId="{F008A26F-88BC-426D-8AD9-707734B184FD}" dt="2025-03-03T20:29:26.927" v="1720"/>
          <ac:spMkLst>
            <pc:docMk/>
            <pc:sldMk cId="1056378781" sldId="284"/>
            <ac:spMk id="5" creationId="{03D860DB-AB4E-8B66-8238-A452BCF2265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36EBFB-6F87-476A-8641-2C8651D1043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F25BF13-8645-4DD0-B54A-8018C85458E7}">
      <dgm:prSet/>
      <dgm:spPr/>
      <dgm:t>
        <a:bodyPr/>
        <a:lstStyle/>
        <a:p>
          <a:r>
            <a:rPr lang="en-GB" dirty="0"/>
            <a:t>long term illness/ Caring for someone with long term illness/ terminally ill</a:t>
          </a:r>
          <a:endParaRPr lang="en-US" dirty="0"/>
        </a:p>
      </dgm:t>
    </dgm:pt>
    <dgm:pt modelId="{8D0A823F-572D-4963-94C7-8C56059C2128}" type="parTrans" cxnId="{F313F554-DCDD-45B0-B068-AA4EE2CD73F6}">
      <dgm:prSet/>
      <dgm:spPr/>
      <dgm:t>
        <a:bodyPr/>
        <a:lstStyle/>
        <a:p>
          <a:endParaRPr lang="en-US"/>
        </a:p>
      </dgm:t>
    </dgm:pt>
    <dgm:pt modelId="{CA0FFE85-F297-415B-9495-D9B2ADEBB517}" type="sibTrans" cxnId="{F313F554-DCDD-45B0-B068-AA4EE2CD73F6}">
      <dgm:prSet/>
      <dgm:spPr/>
      <dgm:t>
        <a:bodyPr/>
        <a:lstStyle/>
        <a:p>
          <a:endParaRPr lang="en-US"/>
        </a:p>
      </dgm:t>
    </dgm:pt>
    <dgm:pt modelId="{7E92596B-8090-4577-BEB4-5D0622F0705F}">
      <dgm:prSet/>
      <dgm:spPr/>
      <dgm:t>
        <a:bodyPr/>
        <a:lstStyle/>
        <a:p>
          <a:r>
            <a:rPr lang="en-GB"/>
            <a:t>Poverty/ money issues/ debt, </a:t>
          </a:r>
          <a:endParaRPr lang="en-US"/>
        </a:p>
      </dgm:t>
    </dgm:pt>
    <dgm:pt modelId="{742CD046-B82C-4756-9EE4-2A167D785E24}" type="parTrans" cxnId="{34079322-8544-4BD4-95A0-ACEB2F74A408}">
      <dgm:prSet/>
      <dgm:spPr/>
      <dgm:t>
        <a:bodyPr/>
        <a:lstStyle/>
        <a:p>
          <a:endParaRPr lang="en-US"/>
        </a:p>
      </dgm:t>
    </dgm:pt>
    <dgm:pt modelId="{41331148-D509-4133-983F-F81042AEBC9D}" type="sibTrans" cxnId="{34079322-8544-4BD4-95A0-ACEB2F74A408}">
      <dgm:prSet/>
      <dgm:spPr/>
      <dgm:t>
        <a:bodyPr/>
        <a:lstStyle/>
        <a:p>
          <a:endParaRPr lang="en-US"/>
        </a:p>
      </dgm:t>
    </dgm:pt>
    <dgm:pt modelId="{E9649813-B105-427C-8F6B-DB0AC2B66B6B}">
      <dgm:prSet/>
      <dgm:spPr/>
      <dgm:t>
        <a:bodyPr/>
        <a:lstStyle/>
        <a:p>
          <a:r>
            <a:rPr lang="en-GB"/>
            <a:t>Dysfunctional unhappy relationships, </a:t>
          </a:r>
          <a:endParaRPr lang="en-US"/>
        </a:p>
      </dgm:t>
    </dgm:pt>
    <dgm:pt modelId="{CA6502B6-5CE4-4E96-9598-BDDF7953B95A}" type="parTrans" cxnId="{101B0433-363F-48CE-9C67-F7C23920AAC1}">
      <dgm:prSet/>
      <dgm:spPr/>
      <dgm:t>
        <a:bodyPr/>
        <a:lstStyle/>
        <a:p>
          <a:endParaRPr lang="en-US"/>
        </a:p>
      </dgm:t>
    </dgm:pt>
    <dgm:pt modelId="{4283FAED-E38D-47F9-8208-B10A86A094D1}" type="sibTrans" cxnId="{101B0433-363F-48CE-9C67-F7C23920AAC1}">
      <dgm:prSet/>
      <dgm:spPr/>
      <dgm:t>
        <a:bodyPr/>
        <a:lstStyle/>
        <a:p>
          <a:endParaRPr lang="en-US"/>
        </a:p>
      </dgm:t>
    </dgm:pt>
    <dgm:pt modelId="{EC753E2E-027D-42CA-8EF3-0E28842A5319}">
      <dgm:prSet/>
      <dgm:spPr/>
      <dgm:t>
        <a:bodyPr/>
        <a:lstStyle/>
        <a:p>
          <a:r>
            <a:rPr lang="en-GB"/>
            <a:t>Work -related stress</a:t>
          </a:r>
          <a:endParaRPr lang="en-US"/>
        </a:p>
      </dgm:t>
    </dgm:pt>
    <dgm:pt modelId="{0915D572-A879-40BE-A618-59D714AE8A24}" type="parTrans" cxnId="{D8BB719C-014D-42CA-AC3D-E0412CF72F06}">
      <dgm:prSet/>
      <dgm:spPr/>
      <dgm:t>
        <a:bodyPr/>
        <a:lstStyle/>
        <a:p>
          <a:endParaRPr lang="en-US"/>
        </a:p>
      </dgm:t>
    </dgm:pt>
    <dgm:pt modelId="{4474D91B-E4A3-459E-A673-EB2CC5D0CE68}" type="sibTrans" cxnId="{D8BB719C-014D-42CA-AC3D-E0412CF72F06}">
      <dgm:prSet/>
      <dgm:spPr/>
      <dgm:t>
        <a:bodyPr/>
        <a:lstStyle/>
        <a:p>
          <a:endParaRPr lang="en-US"/>
        </a:p>
      </dgm:t>
    </dgm:pt>
    <dgm:pt modelId="{3A0A69EC-CA13-4E8D-97C2-447D7DDE052A}">
      <dgm:prSet/>
      <dgm:spPr/>
      <dgm:t>
        <a:bodyPr/>
        <a:lstStyle/>
        <a:p>
          <a:r>
            <a:rPr lang="en-GB"/>
            <a:t>Abuse/Unresolved Trauma</a:t>
          </a:r>
          <a:endParaRPr lang="en-US"/>
        </a:p>
      </dgm:t>
    </dgm:pt>
    <dgm:pt modelId="{FABFE2CA-8F2D-43D6-A0DB-CEF3887BB28E}" type="parTrans" cxnId="{C95BD8EC-9A7F-4002-8704-11A1A747FA33}">
      <dgm:prSet/>
      <dgm:spPr/>
      <dgm:t>
        <a:bodyPr/>
        <a:lstStyle/>
        <a:p>
          <a:endParaRPr lang="en-US"/>
        </a:p>
      </dgm:t>
    </dgm:pt>
    <dgm:pt modelId="{2AE2AF87-C6BF-45F5-BA56-59C39DB5E4C7}" type="sibTrans" cxnId="{C95BD8EC-9A7F-4002-8704-11A1A747FA33}">
      <dgm:prSet/>
      <dgm:spPr/>
      <dgm:t>
        <a:bodyPr/>
        <a:lstStyle/>
        <a:p>
          <a:endParaRPr lang="en-US"/>
        </a:p>
      </dgm:t>
    </dgm:pt>
    <dgm:pt modelId="{7D3497E8-F995-4E3D-A525-BD14C1EBEF24}">
      <dgm:prSet/>
      <dgm:spPr/>
      <dgm:t>
        <a:bodyPr/>
        <a:lstStyle/>
        <a:p>
          <a:r>
            <a:rPr lang="en-GB"/>
            <a:t>Environmental factors/unsafe conditions</a:t>
          </a:r>
          <a:endParaRPr lang="en-US"/>
        </a:p>
      </dgm:t>
    </dgm:pt>
    <dgm:pt modelId="{01A27F1B-8D31-4DBF-878E-1DC68C23A142}" type="parTrans" cxnId="{F20002B6-3363-4B48-8CEC-68640DCD811E}">
      <dgm:prSet/>
      <dgm:spPr/>
      <dgm:t>
        <a:bodyPr/>
        <a:lstStyle/>
        <a:p>
          <a:endParaRPr lang="en-US"/>
        </a:p>
      </dgm:t>
    </dgm:pt>
    <dgm:pt modelId="{3E438962-02E4-4D59-B784-306EA7DC47A5}" type="sibTrans" cxnId="{F20002B6-3363-4B48-8CEC-68640DCD811E}">
      <dgm:prSet/>
      <dgm:spPr/>
      <dgm:t>
        <a:bodyPr/>
        <a:lstStyle/>
        <a:p>
          <a:endParaRPr lang="en-US"/>
        </a:p>
      </dgm:t>
    </dgm:pt>
    <dgm:pt modelId="{9580BCC1-A4A1-4DB7-8FA9-664549EA0E6C}">
      <dgm:prSet/>
      <dgm:spPr/>
      <dgm:t>
        <a:bodyPr/>
        <a:lstStyle/>
        <a:p>
          <a:r>
            <a:rPr lang="en-GB" dirty="0"/>
            <a:t>Recognising Causes can help mange the symptoms, prevent burnout and develop effective coping strategies. </a:t>
          </a:r>
          <a:endParaRPr lang="en-US" dirty="0"/>
        </a:p>
      </dgm:t>
    </dgm:pt>
    <dgm:pt modelId="{CCB500FB-36D5-4E44-A6F8-90A7984285AB}" type="parTrans" cxnId="{D544EE62-7882-4AEC-A967-431CBC78814B}">
      <dgm:prSet/>
      <dgm:spPr/>
      <dgm:t>
        <a:bodyPr/>
        <a:lstStyle/>
        <a:p>
          <a:endParaRPr lang="en-US"/>
        </a:p>
      </dgm:t>
    </dgm:pt>
    <dgm:pt modelId="{CFD92B3A-043C-4CC8-A458-816B73CA2BEC}" type="sibTrans" cxnId="{D544EE62-7882-4AEC-A967-431CBC78814B}">
      <dgm:prSet/>
      <dgm:spPr/>
      <dgm:t>
        <a:bodyPr/>
        <a:lstStyle/>
        <a:p>
          <a:endParaRPr lang="en-US"/>
        </a:p>
      </dgm:t>
    </dgm:pt>
    <dgm:pt modelId="{DBF8BF18-5BE4-4F83-BBDF-73D5D88B5E20}" type="pres">
      <dgm:prSet presAssocID="{FB36EBFB-6F87-476A-8641-2C8651D10435}" presName="diagram" presStyleCnt="0">
        <dgm:presLayoutVars>
          <dgm:dir/>
          <dgm:resizeHandles val="exact"/>
        </dgm:presLayoutVars>
      </dgm:prSet>
      <dgm:spPr/>
    </dgm:pt>
    <dgm:pt modelId="{08DFFFCA-7955-4C21-A644-FB8C4C8D1515}" type="pres">
      <dgm:prSet presAssocID="{EF25BF13-8645-4DD0-B54A-8018C85458E7}" presName="node" presStyleLbl="node1" presStyleIdx="0" presStyleCnt="7">
        <dgm:presLayoutVars>
          <dgm:bulletEnabled val="1"/>
        </dgm:presLayoutVars>
      </dgm:prSet>
      <dgm:spPr/>
    </dgm:pt>
    <dgm:pt modelId="{69E156E2-7A85-4ECF-A8DE-1189CB5B65BB}" type="pres">
      <dgm:prSet presAssocID="{CA0FFE85-F297-415B-9495-D9B2ADEBB517}" presName="sibTrans" presStyleCnt="0"/>
      <dgm:spPr/>
    </dgm:pt>
    <dgm:pt modelId="{574DFE79-950C-4B8F-9165-A2CBA68121DE}" type="pres">
      <dgm:prSet presAssocID="{7E92596B-8090-4577-BEB4-5D0622F0705F}" presName="node" presStyleLbl="node1" presStyleIdx="1" presStyleCnt="7">
        <dgm:presLayoutVars>
          <dgm:bulletEnabled val="1"/>
        </dgm:presLayoutVars>
      </dgm:prSet>
      <dgm:spPr/>
    </dgm:pt>
    <dgm:pt modelId="{94729FAA-CE76-4D86-8C4B-BDE3FBF9B681}" type="pres">
      <dgm:prSet presAssocID="{41331148-D509-4133-983F-F81042AEBC9D}" presName="sibTrans" presStyleCnt="0"/>
      <dgm:spPr/>
    </dgm:pt>
    <dgm:pt modelId="{EBB8FDED-DD18-4375-8F8D-EBC4ABD2D122}" type="pres">
      <dgm:prSet presAssocID="{E9649813-B105-427C-8F6B-DB0AC2B66B6B}" presName="node" presStyleLbl="node1" presStyleIdx="2" presStyleCnt="7">
        <dgm:presLayoutVars>
          <dgm:bulletEnabled val="1"/>
        </dgm:presLayoutVars>
      </dgm:prSet>
      <dgm:spPr/>
    </dgm:pt>
    <dgm:pt modelId="{42ADA954-4F17-4E89-9AA5-8839A92CD403}" type="pres">
      <dgm:prSet presAssocID="{4283FAED-E38D-47F9-8208-B10A86A094D1}" presName="sibTrans" presStyleCnt="0"/>
      <dgm:spPr/>
    </dgm:pt>
    <dgm:pt modelId="{C3A1F99C-7111-40FE-9505-5CEC487AE2DC}" type="pres">
      <dgm:prSet presAssocID="{EC753E2E-027D-42CA-8EF3-0E28842A5319}" presName="node" presStyleLbl="node1" presStyleIdx="3" presStyleCnt="7">
        <dgm:presLayoutVars>
          <dgm:bulletEnabled val="1"/>
        </dgm:presLayoutVars>
      </dgm:prSet>
      <dgm:spPr/>
    </dgm:pt>
    <dgm:pt modelId="{B4DC5462-90A1-46E8-A7FE-DBD91FD124C4}" type="pres">
      <dgm:prSet presAssocID="{4474D91B-E4A3-459E-A673-EB2CC5D0CE68}" presName="sibTrans" presStyleCnt="0"/>
      <dgm:spPr/>
    </dgm:pt>
    <dgm:pt modelId="{4B0422B0-AC10-4143-BDCC-EB2E239DBDCD}" type="pres">
      <dgm:prSet presAssocID="{3A0A69EC-CA13-4E8D-97C2-447D7DDE052A}" presName="node" presStyleLbl="node1" presStyleIdx="4" presStyleCnt="7">
        <dgm:presLayoutVars>
          <dgm:bulletEnabled val="1"/>
        </dgm:presLayoutVars>
      </dgm:prSet>
      <dgm:spPr/>
    </dgm:pt>
    <dgm:pt modelId="{D0F07077-0C3E-4C3B-958B-29271048C605}" type="pres">
      <dgm:prSet presAssocID="{2AE2AF87-C6BF-45F5-BA56-59C39DB5E4C7}" presName="sibTrans" presStyleCnt="0"/>
      <dgm:spPr/>
    </dgm:pt>
    <dgm:pt modelId="{9252F72A-D1DA-4B8D-BDF3-94720E2BA7D5}" type="pres">
      <dgm:prSet presAssocID="{7D3497E8-F995-4E3D-A525-BD14C1EBEF24}" presName="node" presStyleLbl="node1" presStyleIdx="5" presStyleCnt="7">
        <dgm:presLayoutVars>
          <dgm:bulletEnabled val="1"/>
        </dgm:presLayoutVars>
      </dgm:prSet>
      <dgm:spPr/>
    </dgm:pt>
    <dgm:pt modelId="{7989E1A8-4B6A-4706-BB62-38036D6D1747}" type="pres">
      <dgm:prSet presAssocID="{3E438962-02E4-4D59-B784-306EA7DC47A5}" presName="sibTrans" presStyleCnt="0"/>
      <dgm:spPr/>
    </dgm:pt>
    <dgm:pt modelId="{03886978-50EF-4E35-9DA8-50039C74FADA}" type="pres">
      <dgm:prSet presAssocID="{9580BCC1-A4A1-4DB7-8FA9-664549EA0E6C}" presName="node" presStyleLbl="node1" presStyleIdx="6" presStyleCnt="7">
        <dgm:presLayoutVars>
          <dgm:bulletEnabled val="1"/>
        </dgm:presLayoutVars>
      </dgm:prSet>
      <dgm:spPr/>
    </dgm:pt>
  </dgm:ptLst>
  <dgm:cxnLst>
    <dgm:cxn modelId="{34079322-8544-4BD4-95A0-ACEB2F74A408}" srcId="{FB36EBFB-6F87-476A-8641-2C8651D10435}" destId="{7E92596B-8090-4577-BEB4-5D0622F0705F}" srcOrd="1" destOrd="0" parTransId="{742CD046-B82C-4756-9EE4-2A167D785E24}" sibTransId="{41331148-D509-4133-983F-F81042AEBC9D}"/>
    <dgm:cxn modelId="{101B0433-363F-48CE-9C67-F7C23920AAC1}" srcId="{FB36EBFB-6F87-476A-8641-2C8651D10435}" destId="{E9649813-B105-427C-8F6B-DB0AC2B66B6B}" srcOrd="2" destOrd="0" parTransId="{CA6502B6-5CE4-4E96-9598-BDDF7953B95A}" sibTransId="{4283FAED-E38D-47F9-8208-B10A86A094D1}"/>
    <dgm:cxn modelId="{D544EE62-7882-4AEC-A967-431CBC78814B}" srcId="{FB36EBFB-6F87-476A-8641-2C8651D10435}" destId="{9580BCC1-A4A1-4DB7-8FA9-664549EA0E6C}" srcOrd="6" destOrd="0" parTransId="{CCB500FB-36D5-4E44-A6F8-90A7984285AB}" sibTransId="{CFD92B3A-043C-4CC8-A458-816B73CA2BEC}"/>
    <dgm:cxn modelId="{41647068-989B-4B7C-AB1C-D91BFC0201C8}" type="presOf" srcId="{EC753E2E-027D-42CA-8EF3-0E28842A5319}" destId="{C3A1F99C-7111-40FE-9505-5CEC487AE2DC}" srcOrd="0" destOrd="0" presId="urn:microsoft.com/office/officeart/2005/8/layout/default"/>
    <dgm:cxn modelId="{F313F554-DCDD-45B0-B068-AA4EE2CD73F6}" srcId="{FB36EBFB-6F87-476A-8641-2C8651D10435}" destId="{EF25BF13-8645-4DD0-B54A-8018C85458E7}" srcOrd="0" destOrd="0" parTransId="{8D0A823F-572D-4963-94C7-8C56059C2128}" sibTransId="{CA0FFE85-F297-415B-9495-D9B2ADEBB517}"/>
    <dgm:cxn modelId="{6A43177C-E38C-4F0F-925D-D6CD68BCFDF1}" type="presOf" srcId="{E9649813-B105-427C-8F6B-DB0AC2B66B6B}" destId="{EBB8FDED-DD18-4375-8F8D-EBC4ABD2D122}" srcOrd="0" destOrd="0" presId="urn:microsoft.com/office/officeart/2005/8/layout/default"/>
    <dgm:cxn modelId="{D8BB719C-014D-42CA-AC3D-E0412CF72F06}" srcId="{FB36EBFB-6F87-476A-8641-2C8651D10435}" destId="{EC753E2E-027D-42CA-8EF3-0E28842A5319}" srcOrd="3" destOrd="0" parTransId="{0915D572-A879-40BE-A618-59D714AE8A24}" sibTransId="{4474D91B-E4A3-459E-A673-EB2CC5D0CE68}"/>
    <dgm:cxn modelId="{13AD57A8-ED94-4F5C-87FC-DDD3911B9367}" type="presOf" srcId="{EF25BF13-8645-4DD0-B54A-8018C85458E7}" destId="{08DFFFCA-7955-4C21-A644-FB8C4C8D1515}" srcOrd="0" destOrd="0" presId="urn:microsoft.com/office/officeart/2005/8/layout/default"/>
    <dgm:cxn modelId="{647AD8AF-C515-48B8-A7B5-4EA2141997E0}" type="presOf" srcId="{3A0A69EC-CA13-4E8D-97C2-447D7DDE052A}" destId="{4B0422B0-AC10-4143-BDCC-EB2E239DBDCD}" srcOrd="0" destOrd="0" presId="urn:microsoft.com/office/officeart/2005/8/layout/default"/>
    <dgm:cxn modelId="{F20002B6-3363-4B48-8CEC-68640DCD811E}" srcId="{FB36EBFB-6F87-476A-8641-2C8651D10435}" destId="{7D3497E8-F995-4E3D-A525-BD14C1EBEF24}" srcOrd="5" destOrd="0" parTransId="{01A27F1B-8D31-4DBF-878E-1DC68C23A142}" sibTransId="{3E438962-02E4-4D59-B784-306EA7DC47A5}"/>
    <dgm:cxn modelId="{84C7D5B9-221A-41AD-A52D-BCD7AD4958B8}" type="presOf" srcId="{9580BCC1-A4A1-4DB7-8FA9-664549EA0E6C}" destId="{03886978-50EF-4E35-9DA8-50039C74FADA}" srcOrd="0" destOrd="0" presId="urn:microsoft.com/office/officeart/2005/8/layout/default"/>
    <dgm:cxn modelId="{ECD6ACCA-0BBE-4444-9F9F-C78071A0A78D}" type="presOf" srcId="{7E92596B-8090-4577-BEB4-5D0622F0705F}" destId="{574DFE79-950C-4B8F-9165-A2CBA68121DE}" srcOrd="0" destOrd="0" presId="urn:microsoft.com/office/officeart/2005/8/layout/default"/>
    <dgm:cxn modelId="{E1C2F8DF-BF52-4C75-9A02-D5BF5C05ECCB}" type="presOf" srcId="{FB36EBFB-6F87-476A-8641-2C8651D10435}" destId="{DBF8BF18-5BE4-4F83-BBDF-73D5D88B5E20}" srcOrd="0" destOrd="0" presId="urn:microsoft.com/office/officeart/2005/8/layout/default"/>
    <dgm:cxn modelId="{3BACCEE7-B43A-4725-BDB6-EDB64BDF274F}" type="presOf" srcId="{7D3497E8-F995-4E3D-A525-BD14C1EBEF24}" destId="{9252F72A-D1DA-4B8D-BDF3-94720E2BA7D5}" srcOrd="0" destOrd="0" presId="urn:microsoft.com/office/officeart/2005/8/layout/default"/>
    <dgm:cxn modelId="{C95BD8EC-9A7F-4002-8704-11A1A747FA33}" srcId="{FB36EBFB-6F87-476A-8641-2C8651D10435}" destId="{3A0A69EC-CA13-4E8D-97C2-447D7DDE052A}" srcOrd="4" destOrd="0" parTransId="{FABFE2CA-8F2D-43D6-A0DB-CEF3887BB28E}" sibTransId="{2AE2AF87-C6BF-45F5-BA56-59C39DB5E4C7}"/>
    <dgm:cxn modelId="{F144043A-EFA7-4EF7-80F5-878AD686E438}" type="presParOf" srcId="{DBF8BF18-5BE4-4F83-BBDF-73D5D88B5E20}" destId="{08DFFFCA-7955-4C21-A644-FB8C4C8D1515}" srcOrd="0" destOrd="0" presId="urn:microsoft.com/office/officeart/2005/8/layout/default"/>
    <dgm:cxn modelId="{E7394ABD-E30A-4C81-8D0C-93B43D7239D5}" type="presParOf" srcId="{DBF8BF18-5BE4-4F83-BBDF-73D5D88B5E20}" destId="{69E156E2-7A85-4ECF-A8DE-1189CB5B65BB}" srcOrd="1" destOrd="0" presId="urn:microsoft.com/office/officeart/2005/8/layout/default"/>
    <dgm:cxn modelId="{61FC8EFF-83F9-4CDC-BC33-FBEDC9D740F0}" type="presParOf" srcId="{DBF8BF18-5BE4-4F83-BBDF-73D5D88B5E20}" destId="{574DFE79-950C-4B8F-9165-A2CBA68121DE}" srcOrd="2" destOrd="0" presId="urn:microsoft.com/office/officeart/2005/8/layout/default"/>
    <dgm:cxn modelId="{ACA54565-FF20-48A9-BA4E-AEF27A421489}" type="presParOf" srcId="{DBF8BF18-5BE4-4F83-BBDF-73D5D88B5E20}" destId="{94729FAA-CE76-4D86-8C4B-BDE3FBF9B681}" srcOrd="3" destOrd="0" presId="urn:microsoft.com/office/officeart/2005/8/layout/default"/>
    <dgm:cxn modelId="{78CE8E97-538A-4DEA-BCB2-4075B206B716}" type="presParOf" srcId="{DBF8BF18-5BE4-4F83-BBDF-73D5D88B5E20}" destId="{EBB8FDED-DD18-4375-8F8D-EBC4ABD2D122}" srcOrd="4" destOrd="0" presId="urn:microsoft.com/office/officeart/2005/8/layout/default"/>
    <dgm:cxn modelId="{BEB50649-E033-4595-8C81-2E40B876F219}" type="presParOf" srcId="{DBF8BF18-5BE4-4F83-BBDF-73D5D88B5E20}" destId="{42ADA954-4F17-4E89-9AA5-8839A92CD403}" srcOrd="5" destOrd="0" presId="urn:microsoft.com/office/officeart/2005/8/layout/default"/>
    <dgm:cxn modelId="{BA7ED83F-494B-48AA-819F-4BD6E17B9AA2}" type="presParOf" srcId="{DBF8BF18-5BE4-4F83-BBDF-73D5D88B5E20}" destId="{C3A1F99C-7111-40FE-9505-5CEC487AE2DC}" srcOrd="6" destOrd="0" presId="urn:microsoft.com/office/officeart/2005/8/layout/default"/>
    <dgm:cxn modelId="{5AFEB2B7-676F-42C9-9911-BB255211FF61}" type="presParOf" srcId="{DBF8BF18-5BE4-4F83-BBDF-73D5D88B5E20}" destId="{B4DC5462-90A1-46E8-A7FE-DBD91FD124C4}" srcOrd="7" destOrd="0" presId="urn:microsoft.com/office/officeart/2005/8/layout/default"/>
    <dgm:cxn modelId="{1E8D9B26-F881-4AEC-8677-1874CE541338}" type="presParOf" srcId="{DBF8BF18-5BE4-4F83-BBDF-73D5D88B5E20}" destId="{4B0422B0-AC10-4143-BDCC-EB2E239DBDCD}" srcOrd="8" destOrd="0" presId="urn:microsoft.com/office/officeart/2005/8/layout/default"/>
    <dgm:cxn modelId="{03859882-55CD-4665-9C42-0E9647FE900F}" type="presParOf" srcId="{DBF8BF18-5BE4-4F83-BBDF-73D5D88B5E20}" destId="{D0F07077-0C3E-4C3B-958B-29271048C605}" srcOrd="9" destOrd="0" presId="urn:microsoft.com/office/officeart/2005/8/layout/default"/>
    <dgm:cxn modelId="{8B4C5706-E30D-416C-A51F-3C681F7C6FE9}" type="presParOf" srcId="{DBF8BF18-5BE4-4F83-BBDF-73D5D88B5E20}" destId="{9252F72A-D1DA-4B8D-BDF3-94720E2BA7D5}" srcOrd="10" destOrd="0" presId="urn:microsoft.com/office/officeart/2005/8/layout/default"/>
    <dgm:cxn modelId="{C0EB57D0-712A-46AC-8D34-2AE61B1FAE5A}" type="presParOf" srcId="{DBF8BF18-5BE4-4F83-BBDF-73D5D88B5E20}" destId="{7989E1A8-4B6A-4706-BB62-38036D6D1747}" srcOrd="11" destOrd="0" presId="urn:microsoft.com/office/officeart/2005/8/layout/default"/>
    <dgm:cxn modelId="{93DFB848-3761-493E-A427-97A95A53860F}" type="presParOf" srcId="{DBF8BF18-5BE4-4F83-BBDF-73D5D88B5E20}" destId="{03886978-50EF-4E35-9DA8-50039C74FADA}"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0295B4-5B46-4DC9-AA37-4AC89D5422D0}" type="doc">
      <dgm:prSet loTypeId="urn:microsoft.com/office/officeart/2016/7/layout/RepeatingBendingProcessNew" loCatId="process" qsTypeId="urn:microsoft.com/office/officeart/2005/8/quickstyle/simple5" qsCatId="simple" csTypeId="urn:microsoft.com/office/officeart/2005/8/colors/colorful1" csCatId="colorful"/>
      <dgm:spPr/>
      <dgm:t>
        <a:bodyPr/>
        <a:lstStyle/>
        <a:p>
          <a:endParaRPr lang="en-US"/>
        </a:p>
      </dgm:t>
    </dgm:pt>
    <dgm:pt modelId="{2C92BA5D-D073-4BCF-BA72-2449FA52E3CB}">
      <dgm:prSet/>
      <dgm:spPr/>
      <dgm:t>
        <a:bodyPr/>
        <a:lstStyle/>
        <a:p>
          <a:r>
            <a:rPr lang="en-GB"/>
            <a:t>Since 2019 increase of 25% = total annual costs of poor mental health for employers</a:t>
          </a:r>
          <a:endParaRPr lang="en-US"/>
        </a:p>
      </dgm:t>
    </dgm:pt>
    <dgm:pt modelId="{3E6FD59E-B84C-498C-8361-0AC3AB06B597}" type="parTrans" cxnId="{83D6B9B3-8382-4349-85C1-673BCFCBB3F1}">
      <dgm:prSet/>
      <dgm:spPr/>
      <dgm:t>
        <a:bodyPr/>
        <a:lstStyle/>
        <a:p>
          <a:endParaRPr lang="en-US"/>
        </a:p>
      </dgm:t>
    </dgm:pt>
    <dgm:pt modelId="{F7F4C54B-0AA7-48E6-965D-BF4DF81C0D95}" type="sibTrans" cxnId="{83D6B9B3-8382-4349-85C1-673BCFCBB3F1}">
      <dgm:prSet/>
      <dgm:spPr/>
      <dgm:t>
        <a:bodyPr/>
        <a:lstStyle/>
        <a:p>
          <a:endParaRPr lang="en-US"/>
        </a:p>
      </dgm:t>
    </dgm:pt>
    <dgm:pt modelId="{107A705F-158F-4D24-B24B-6304C19DD4A1}">
      <dgm:prSet/>
      <dgm:spPr/>
      <dgm:t>
        <a:bodyPr/>
        <a:lstStyle/>
        <a:p>
          <a:r>
            <a:rPr lang="en-GB"/>
            <a:t>Costing UK employers £56 billion a year</a:t>
          </a:r>
          <a:endParaRPr lang="en-US"/>
        </a:p>
      </dgm:t>
    </dgm:pt>
    <dgm:pt modelId="{FD900BD9-EE9B-4BF9-AF38-64C5F521ACBB}" type="parTrans" cxnId="{96EC6158-CD2B-412B-96DF-21D8A51DF37B}">
      <dgm:prSet/>
      <dgm:spPr/>
      <dgm:t>
        <a:bodyPr/>
        <a:lstStyle/>
        <a:p>
          <a:endParaRPr lang="en-US"/>
        </a:p>
      </dgm:t>
    </dgm:pt>
    <dgm:pt modelId="{7ED2F080-6AB6-4977-9388-CB51373F1998}" type="sibTrans" cxnId="{96EC6158-CD2B-412B-96DF-21D8A51DF37B}">
      <dgm:prSet/>
      <dgm:spPr/>
      <dgm:t>
        <a:bodyPr/>
        <a:lstStyle/>
        <a:p>
          <a:endParaRPr lang="en-US"/>
        </a:p>
      </dgm:t>
    </dgm:pt>
    <dgm:pt modelId="{A1D3CFED-77F2-494A-A4C9-6F9E3EE6762E}">
      <dgm:prSet/>
      <dgm:spPr/>
      <dgm:t>
        <a:bodyPr/>
        <a:lstStyle/>
        <a:p>
          <a:r>
            <a:rPr lang="en-GB"/>
            <a:t>Burnout is costing the economy £28bn a year</a:t>
          </a:r>
          <a:endParaRPr lang="en-US"/>
        </a:p>
      </dgm:t>
    </dgm:pt>
    <dgm:pt modelId="{96ED2D5B-4B5F-4B82-B919-E85BCB7498DD}" type="parTrans" cxnId="{9E1490D5-B9EC-47F3-B6D0-A76450ACB5DF}">
      <dgm:prSet/>
      <dgm:spPr/>
      <dgm:t>
        <a:bodyPr/>
        <a:lstStyle/>
        <a:p>
          <a:endParaRPr lang="en-US"/>
        </a:p>
      </dgm:t>
    </dgm:pt>
    <dgm:pt modelId="{6C78267A-E2C6-4F83-B716-9BC8BB695416}" type="sibTrans" cxnId="{9E1490D5-B9EC-47F3-B6D0-A76450ACB5DF}">
      <dgm:prSet/>
      <dgm:spPr/>
      <dgm:t>
        <a:bodyPr/>
        <a:lstStyle/>
        <a:p>
          <a:endParaRPr lang="en-US"/>
        </a:p>
      </dgm:t>
    </dgm:pt>
    <dgm:pt modelId="{F90BB14E-7359-4D61-9EE2-2D06B1A95156}">
      <dgm:prSet/>
      <dgm:spPr/>
      <dgm:t>
        <a:bodyPr/>
        <a:lstStyle/>
        <a:p>
          <a:r>
            <a:rPr lang="en-GB"/>
            <a:t>Average employee has 23.3 sick days a year</a:t>
          </a:r>
          <a:endParaRPr lang="en-US"/>
        </a:p>
      </dgm:t>
    </dgm:pt>
    <dgm:pt modelId="{2219CBCC-509F-46EB-A1F9-54ED7822CAD2}" type="parTrans" cxnId="{2FF746CF-A43A-47D7-9931-671EA930D95F}">
      <dgm:prSet/>
      <dgm:spPr/>
      <dgm:t>
        <a:bodyPr/>
        <a:lstStyle/>
        <a:p>
          <a:endParaRPr lang="en-US"/>
        </a:p>
      </dgm:t>
    </dgm:pt>
    <dgm:pt modelId="{75F82E66-C7EB-4310-AE26-A1ECBA168A3C}" type="sibTrans" cxnId="{2FF746CF-A43A-47D7-9931-671EA930D95F}">
      <dgm:prSet/>
      <dgm:spPr/>
      <dgm:t>
        <a:bodyPr/>
        <a:lstStyle/>
        <a:p>
          <a:endParaRPr lang="en-US"/>
        </a:p>
      </dgm:t>
    </dgm:pt>
    <dgm:pt modelId="{CFDD5D2F-E7BC-4215-B4F3-5F476FD13EAC}">
      <dgm:prSet/>
      <dgm:spPr/>
      <dgm:t>
        <a:bodyPr/>
        <a:lstStyle/>
        <a:p>
          <a:r>
            <a:rPr lang="en-GB"/>
            <a:t>79% of British adults experience work related stress</a:t>
          </a:r>
          <a:endParaRPr lang="en-US"/>
        </a:p>
      </dgm:t>
    </dgm:pt>
    <dgm:pt modelId="{A3CE942A-B75D-43EA-AA48-C5A3F105E931}" type="parTrans" cxnId="{F502C6F9-24FE-45E6-86E8-F94C78AF93E9}">
      <dgm:prSet/>
      <dgm:spPr/>
      <dgm:t>
        <a:bodyPr/>
        <a:lstStyle/>
        <a:p>
          <a:endParaRPr lang="en-US"/>
        </a:p>
      </dgm:t>
    </dgm:pt>
    <dgm:pt modelId="{510BB1FA-650B-450E-9916-17A4F41CF511}" type="sibTrans" cxnId="{F502C6F9-24FE-45E6-86E8-F94C78AF93E9}">
      <dgm:prSet/>
      <dgm:spPr/>
      <dgm:t>
        <a:bodyPr/>
        <a:lstStyle/>
        <a:p>
          <a:endParaRPr lang="en-US"/>
        </a:p>
      </dgm:t>
    </dgm:pt>
    <dgm:pt modelId="{2C3F6749-43FC-44AF-BC72-228B9F265109}">
      <dgm:prSet/>
      <dgm:spPr/>
      <dgm:t>
        <a:bodyPr/>
        <a:lstStyle/>
        <a:p>
          <a:r>
            <a:rPr lang="en-GB"/>
            <a:t>Most stressful industries – Healthcare, education, hospitality, social work … Mental health</a:t>
          </a:r>
          <a:endParaRPr lang="en-US"/>
        </a:p>
      </dgm:t>
    </dgm:pt>
    <dgm:pt modelId="{0E310B1A-E81E-411A-9D7C-AB77F01E8AE7}" type="parTrans" cxnId="{3B69E3D2-C56C-4793-ABA9-FB7CDE4FC906}">
      <dgm:prSet/>
      <dgm:spPr/>
      <dgm:t>
        <a:bodyPr/>
        <a:lstStyle/>
        <a:p>
          <a:endParaRPr lang="en-US"/>
        </a:p>
      </dgm:t>
    </dgm:pt>
    <dgm:pt modelId="{0AADD0FB-C16B-4D38-80FF-B3D05835644F}" type="sibTrans" cxnId="{3B69E3D2-C56C-4793-ABA9-FB7CDE4FC906}">
      <dgm:prSet/>
      <dgm:spPr/>
      <dgm:t>
        <a:bodyPr/>
        <a:lstStyle/>
        <a:p>
          <a:endParaRPr lang="en-US"/>
        </a:p>
      </dgm:t>
    </dgm:pt>
    <dgm:pt modelId="{4F9FE9BB-6DB7-4FB0-8B5D-950DE541E05D}" type="pres">
      <dgm:prSet presAssocID="{DE0295B4-5B46-4DC9-AA37-4AC89D5422D0}" presName="Name0" presStyleCnt="0">
        <dgm:presLayoutVars>
          <dgm:dir/>
          <dgm:resizeHandles val="exact"/>
        </dgm:presLayoutVars>
      </dgm:prSet>
      <dgm:spPr/>
    </dgm:pt>
    <dgm:pt modelId="{206E3681-D285-406F-AA84-BD68A8F49435}" type="pres">
      <dgm:prSet presAssocID="{2C92BA5D-D073-4BCF-BA72-2449FA52E3CB}" presName="node" presStyleLbl="node1" presStyleIdx="0" presStyleCnt="6">
        <dgm:presLayoutVars>
          <dgm:bulletEnabled val="1"/>
        </dgm:presLayoutVars>
      </dgm:prSet>
      <dgm:spPr/>
    </dgm:pt>
    <dgm:pt modelId="{FC1CC411-68FB-4433-B991-881D7279B140}" type="pres">
      <dgm:prSet presAssocID="{F7F4C54B-0AA7-48E6-965D-BF4DF81C0D95}" presName="sibTrans" presStyleLbl="sibTrans1D1" presStyleIdx="0" presStyleCnt="5"/>
      <dgm:spPr/>
    </dgm:pt>
    <dgm:pt modelId="{73073A8E-5999-45F9-8E20-01CF0333D380}" type="pres">
      <dgm:prSet presAssocID="{F7F4C54B-0AA7-48E6-965D-BF4DF81C0D95}" presName="connectorText" presStyleLbl="sibTrans1D1" presStyleIdx="0" presStyleCnt="5"/>
      <dgm:spPr/>
    </dgm:pt>
    <dgm:pt modelId="{FE5FD836-5E7A-4AD7-9ABB-FB34C519539C}" type="pres">
      <dgm:prSet presAssocID="{107A705F-158F-4D24-B24B-6304C19DD4A1}" presName="node" presStyleLbl="node1" presStyleIdx="1" presStyleCnt="6">
        <dgm:presLayoutVars>
          <dgm:bulletEnabled val="1"/>
        </dgm:presLayoutVars>
      </dgm:prSet>
      <dgm:spPr/>
    </dgm:pt>
    <dgm:pt modelId="{D929FD76-BADF-4671-B0B6-0A23FBB1F974}" type="pres">
      <dgm:prSet presAssocID="{7ED2F080-6AB6-4977-9388-CB51373F1998}" presName="sibTrans" presStyleLbl="sibTrans1D1" presStyleIdx="1" presStyleCnt="5"/>
      <dgm:spPr/>
    </dgm:pt>
    <dgm:pt modelId="{37FFF7A0-EF52-4A74-8ED9-C823C33C5DDE}" type="pres">
      <dgm:prSet presAssocID="{7ED2F080-6AB6-4977-9388-CB51373F1998}" presName="connectorText" presStyleLbl="sibTrans1D1" presStyleIdx="1" presStyleCnt="5"/>
      <dgm:spPr/>
    </dgm:pt>
    <dgm:pt modelId="{30AF127C-44FA-412F-8CA4-39D18EA9DCE9}" type="pres">
      <dgm:prSet presAssocID="{A1D3CFED-77F2-494A-A4C9-6F9E3EE6762E}" presName="node" presStyleLbl="node1" presStyleIdx="2" presStyleCnt="6">
        <dgm:presLayoutVars>
          <dgm:bulletEnabled val="1"/>
        </dgm:presLayoutVars>
      </dgm:prSet>
      <dgm:spPr/>
    </dgm:pt>
    <dgm:pt modelId="{FF4A11F4-B5E1-4478-B749-46503D1EB617}" type="pres">
      <dgm:prSet presAssocID="{6C78267A-E2C6-4F83-B716-9BC8BB695416}" presName="sibTrans" presStyleLbl="sibTrans1D1" presStyleIdx="2" presStyleCnt="5"/>
      <dgm:spPr/>
    </dgm:pt>
    <dgm:pt modelId="{47567B98-DD9A-4487-8EC7-C06A14AA5FF9}" type="pres">
      <dgm:prSet presAssocID="{6C78267A-E2C6-4F83-B716-9BC8BB695416}" presName="connectorText" presStyleLbl="sibTrans1D1" presStyleIdx="2" presStyleCnt="5"/>
      <dgm:spPr/>
    </dgm:pt>
    <dgm:pt modelId="{297D6356-94E4-4F1A-8A84-EEE3012E8F04}" type="pres">
      <dgm:prSet presAssocID="{F90BB14E-7359-4D61-9EE2-2D06B1A95156}" presName="node" presStyleLbl="node1" presStyleIdx="3" presStyleCnt="6">
        <dgm:presLayoutVars>
          <dgm:bulletEnabled val="1"/>
        </dgm:presLayoutVars>
      </dgm:prSet>
      <dgm:spPr/>
    </dgm:pt>
    <dgm:pt modelId="{D28E92C9-1A27-40DD-A4A6-8BC4C60245BF}" type="pres">
      <dgm:prSet presAssocID="{75F82E66-C7EB-4310-AE26-A1ECBA168A3C}" presName="sibTrans" presStyleLbl="sibTrans1D1" presStyleIdx="3" presStyleCnt="5"/>
      <dgm:spPr/>
    </dgm:pt>
    <dgm:pt modelId="{929D262C-9BCC-4FB7-A146-17EC8D1B3B18}" type="pres">
      <dgm:prSet presAssocID="{75F82E66-C7EB-4310-AE26-A1ECBA168A3C}" presName="connectorText" presStyleLbl="sibTrans1D1" presStyleIdx="3" presStyleCnt="5"/>
      <dgm:spPr/>
    </dgm:pt>
    <dgm:pt modelId="{DA177B90-70F2-439B-BA62-7D3DC498E792}" type="pres">
      <dgm:prSet presAssocID="{CFDD5D2F-E7BC-4215-B4F3-5F476FD13EAC}" presName="node" presStyleLbl="node1" presStyleIdx="4" presStyleCnt="6">
        <dgm:presLayoutVars>
          <dgm:bulletEnabled val="1"/>
        </dgm:presLayoutVars>
      </dgm:prSet>
      <dgm:spPr/>
    </dgm:pt>
    <dgm:pt modelId="{CE55A715-5CF0-47C0-844C-DEA27BDB103C}" type="pres">
      <dgm:prSet presAssocID="{510BB1FA-650B-450E-9916-17A4F41CF511}" presName="sibTrans" presStyleLbl="sibTrans1D1" presStyleIdx="4" presStyleCnt="5"/>
      <dgm:spPr/>
    </dgm:pt>
    <dgm:pt modelId="{8F97B5E1-5BE8-4A5A-BBEC-67E7F85110CA}" type="pres">
      <dgm:prSet presAssocID="{510BB1FA-650B-450E-9916-17A4F41CF511}" presName="connectorText" presStyleLbl="sibTrans1D1" presStyleIdx="4" presStyleCnt="5"/>
      <dgm:spPr/>
    </dgm:pt>
    <dgm:pt modelId="{40516970-ADE1-4612-9052-24DF5E48016F}" type="pres">
      <dgm:prSet presAssocID="{2C3F6749-43FC-44AF-BC72-228B9F265109}" presName="node" presStyleLbl="node1" presStyleIdx="5" presStyleCnt="6">
        <dgm:presLayoutVars>
          <dgm:bulletEnabled val="1"/>
        </dgm:presLayoutVars>
      </dgm:prSet>
      <dgm:spPr/>
    </dgm:pt>
  </dgm:ptLst>
  <dgm:cxnLst>
    <dgm:cxn modelId="{9977DC06-046B-4C37-985D-5994D6AF0784}" type="presOf" srcId="{107A705F-158F-4D24-B24B-6304C19DD4A1}" destId="{FE5FD836-5E7A-4AD7-9ABB-FB34C519539C}" srcOrd="0" destOrd="0" presId="urn:microsoft.com/office/officeart/2016/7/layout/RepeatingBendingProcessNew"/>
    <dgm:cxn modelId="{B2FEA109-9EE8-471D-82F4-A584F69D256D}" type="presOf" srcId="{6C78267A-E2C6-4F83-B716-9BC8BB695416}" destId="{FF4A11F4-B5E1-4478-B749-46503D1EB617}" srcOrd="0" destOrd="0" presId="urn:microsoft.com/office/officeart/2016/7/layout/RepeatingBendingProcessNew"/>
    <dgm:cxn modelId="{932A9510-55A2-4C5A-9B89-5D8CC16A6E63}" type="presOf" srcId="{510BB1FA-650B-450E-9916-17A4F41CF511}" destId="{8F97B5E1-5BE8-4A5A-BBEC-67E7F85110CA}" srcOrd="1" destOrd="0" presId="urn:microsoft.com/office/officeart/2016/7/layout/RepeatingBendingProcessNew"/>
    <dgm:cxn modelId="{82D67D14-5A00-439E-AABE-7C2FD0CB67F8}" type="presOf" srcId="{6C78267A-E2C6-4F83-B716-9BC8BB695416}" destId="{47567B98-DD9A-4487-8EC7-C06A14AA5FF9}" srcOrd="1" destOrd="0" presId="urn:microsoft.com/office/officeart/2016/7/layout/RepeatingBendingProcessNew"/>
    <dgm:cxn modelId="{8FAA2C21-EFD2-487D-B5F7-D4AFA7AA8FFB}" type="presOf" srcId="{F7F4C54B-0AA7-48E6-965D-BF4DF81C0D95}" destId="{73073A8E-5999-45F9-8E20-01CF0333D380}" srcOrd="1" destOrd="0" presId="urn:microsoft.com/office/officeart/2016/7/layout/RepeatingBendingProcessNew"/>
    <dgm:cxn modelId="{FF8D3025-8164-496F-B7D7-07BFD382B6FC}" type="presOf" srcId="{2C92BA5D-D073-4BCF-BA72-2449FA52E3CB}" destId="{206E3681-D285-406F-AA84-BD68A8F49435}" srcOrd="0" destOrd="0" presId="urn:microsoft.com/office/officeart/2016/7/layout/RepeatingBendingProcessNew"/>
    <dgm:cxn modelId="{50977731-7275-43E3-B4F3-A6AF70BDA634}" type="presOf" srcId="{75F82E66-C7EB-4310-AE26-A1ECBA168A3C}" destId="{929D262C-9BCC-4FB7-A146-17EC8D1B3B18}" srcOrd="1" destOrd="0" presId="urn:microsoft.com/office/officeart/2016/7/layout/RepeatingBendingProcessNew"/>
    <dgm:cxn modelId="{51BCBF4A-6350-4FAB-B3A2-CC7AEECF5AB9}" type="presOf" srcId="{75F82E66-C7EB-4310-AE26-A1ECBA168A3C}" destId="{D28E92C9-1A27-40DD-A4A6-8BC4C60245BF}" srcOrd="0" destOrd="0" presId="urn:microsoft.com/office/officeart/2016/7/layout/RepeatingBendingProcessNew"/>
    <dgm:cxn modelId="{D307326D-CAA9-456F-97E2-E1192DE1EA28}" type="presOf" srcId="{A1D3CFED-77F2-494A-A4C9-6F9E3EE6762E}" destId="{30AF127C-44FA-412F-8CA4-39D18EA9DCE9}" srcOrd="0" destOrd="0" presId="urn:microsoft.com/office/officeart/2016/7/layout/RepeatingBendingProcessNew"/>
    <dgm:cxn modelId="{66FF0C55-CB2D-4A42-B08C-C216FF0F5F3D}" type="presOf" srcId="{F7F4C54B-0AA7-48E6-965D-BF4DF81C0D95}" destId="{FC1CC411-68FB-4433-B991-881D7279B140}" srcOrd="0" destOrd="0" presId="urn:microsoft.com/office/officeart/2016/7/layout/RepeatingBendingProcessNew"/>
    <dgm:cxn modelId="{9E5FAA55-48F6-47B9-B58D-40A3F9726013}" type="presOf" srcId="{CFDD5D2F-E7BC-4215-B4F3-5F476FD13EAC}" destId="{DA177B90-70F2-439B-BA62-7D3DC498E792}" srcOrd="0" destOrd="0" presId="urn:microsoft.com/office/officeart/2016/7/layout/RepeatingBendingProcessNew"/>
    <dgm:cxn modelId="{96EC6158-CD2B-412B-96DF-21D8A51DF37B}" srcId="{DE0295B4-5B46-4DC9-AA37-4AC89D5422D0}" destId="{107A705F-158F-4D24-B24B-6304C19DD4A1}" srcOrd="1" destOrd="0" parTransId="{FD900BD9-EE9B-4BF9-AF38-64C5F521ACBB}" sibTransId="{7ED2F080-6AB6-4977-9388-CB51373F1998}"/>
    <dgm:cxn modelId="{04006379-5C8F-4E03-A27D-49B8F7A7DDF5}" type="presOf" srcId="{510BB1FA-650B-450E-9916-17A4F41CF511}" destId="{CE55A715-5CF0-47C0-844C-DEA27BDB103C}" srcOrd="0" destOrd="0" presId="urn:microsoft.com/office/officeart/2016/7/layout/RepeatingBendingProcessNew"/>
    <dgm:cxn modelId="{83D6B9B3-8382-4349-85C1-673BCFCBB3F1}" srcId="{DE0295B4-5B46-4DC9-AA37-4AC89D5422D0}" destId="{2C92BA5D-D073-4BCF-BA72-2449FA52E3CB}" srcOrd="0" destOrd="0" parTransId="{3E6FD59E-B84C-498C-8361-0AC3AB06B597}" sibTransId="{F7F4C54B-0AA7-48E6-965D-BF4DF81C0D95}"/>
    <dgm:cxn modelId="{557069BD-1115-44E4-A2BA-936DA4431F48}" type="presOf" srcId="{7ED2F080-6AB6-4977-9388-CB51373F1998}" destId="{37FFF7A0-EF52-4A74-8ED9-C823C33C5DDE}" srcOrd="1" destOrd="0" presId="urn:microsoft.com/office/officeart/2016/7/layout/RepeatingBendingProcessNew"/>
    <dgm:cxn modelId="{8DD759C1-867E-4219-ADCD-91852973C0BE}" type="presOf" srcId="{7ED2F080-6AB6-4977-9388-CB51373F1998}" destId="{D929FD76-BADF-4671-B0B6-0A23FBB1F974}" srcOrd="0" destOrd="0" presId="urn:microsoft.com/office/officeart/2016/7/layout/RepeatingBendingProcessNew"/>
    <dgm:cxn modelId="{F43CFCC6-E90C-48AC-8D7D-13028AEC5372}" type="presOf" srcId="{DE0295B4-5B46-4DC9-AA37-4AC89D5422D0}" destId="{4F9FE9BB-6DB7-4FB0-8B5D-950DE541E05D}" srcOrd="0" destOrd="0" presId="urn:microsoft.com/office/officeart/2016/7/layout/RepeatingBendingProcessNew"/>
    <dgm:cxn modelId="{3A242CCB-5519-476A-8138-48BDB754D6F3}" type="presOf" srcId="{F90BB14E-7359-4D61-9EE2-2D06B1A95156}" destId="{297D6356-94E4-4F1A-8A84-EEE3012E8F04}" srcOrd="0" destOrd="0" presId="urn:microsoft.com/office/officeart/2016/7/layout/RepeatingBendingProcessNew"/>
    <dgm:cxn modelId="{2FF746CF-A43A-47D7-9931-671EA930D95F}" srcId="{DE0295B4-5B46-4DC9-AA37-4AC89D5422D0}" destId="{F90BB14E-7359-4D61-9EE2-2D06B1A95156}" srcOrd="3" destOrd="0" parTransId="{2219CBCC-509F-46EB-A1F9-54ED7822CAD2}" sibTransId="{75F82E66-C7EB-4310-AE26-A1ECBA168A3C}"/>
    <dgm:cxn modelId="{3B69E3D2-C56C-4793-ABA9-FB7CDE4FC906}" srcId="{DE0295B4-5B46-4DC9-AA37-4AC89D5422D0}" destId="{2C3F6749-43FC-44AF-BC72-228B9F265109}" srcOrd="5" destOrd="0" parTransId="{0E310B1A-E81E-411A-9D7C-AB77F01E8AE7}" sibTransId="{0AADD0FB-C16B-4D38-80FF-B3D05835644F}"/>
    <dgm:cxn modelId="{F92366D5-3F23-41CC-B62C-6ED3C9AF800D}" type="presOf" srcId="{2C3F6749-43FC-44AF-BC72-228B9F265109}" destId="{40516970-ADE1-4612-9052-24DF5E48016F}" srcOrd="0" destOrd="0" presId="urn:microsoft.com/office/officeart/2016/7/layout/RepeatingBendingProcessNew"/>
    <dgm:cxn modelId="{9E1490D5-B9EC-47F3-B6D0-A76450ACB5DF}" srcId="{DE0295B4-5B46-4DC9-AA37-4AC89D5422D0}" destId="{A1D3CFED-77F2-494A-A4C9-6F9E3EE6762E}" srcOrd="2" destOrd="0" parTransId="{96ED2D5B-4B5F-4B82-B919-E85BCB7498DD}" sibTransId="{6C78267A-E2C6-4F83-B716-9BC8BB695416}"/>
    <dgm:cxn modelId="{F502C6F9-24FE-45E6-86E8-F94C78AF93E9}" srcId="{DE0295B4-5B46-4DC9-AA37-4AC89D5422D0}" destId="{CFDD5D2F-E7BC-4215-B4F3-5F476FD13EAC}" srcOrd="4" destOrd="0" parTransId="{A3CE942A-B75D-43EA-AA48-C5A3F105E931}" sibTransId="{510BB1FA-650B-450E-9916-17A4F41CF511}"/>
    <dgm:cxn modelId="{A23C3491-ACF3-4F6F-8BF6-0875CAC6A789}" type="presParOf" srcId="{4F9FE9BB-6DB7-4FB0-8B5D-950DE541E05D}" destId="{206E3681-D285-406F-AA84-BD68A8F49435}" srcOrd="0" destOrd="0" presId="urn:microsoft.com/office/officeart/2016/7/layout/RepeatingBendingProcessNew"/>
    <dgm:cxn modelId="{2B053515-18E0-452E-9B13-0A482A9346CF}" type="presParOf" srcId="{4F9FE9BB-6DB7-4FB0-8B5D-950DE541E05D}" destId="{FC1CC411-68FB-4433-B991-881D7279B140}" srcOrd="1" destOrd="0" presId="urn:microsoft.com/office/officeart/2016/7/layout/RepeatingBendingProcessNew"/>
    <dgm:cxn modelId="{B4249045-3843-4C09-9372-5ADD3DE5AB61}" type="presParOf" srcId="{FC1CC411-68FB-4433-B991-881D7279B140}" destId="{73073A8E-5999-45F9-8E20-01CF0333D380}" srcOrd="0" destOrd="0" presId="urn:microsoft.com/office/officeart/2016/7/layout/RepeatingBendingProcessNew"/>
    <dgm:cxn modelId="{B15F94FF-260C-4D32-A8C7-B3968D6806B1}" type="presParOf" srcId="{4F9FE9BB-6DB7-4FB0-8B5D-950DE541E05D}" destId="{FE5FD836-5E7A-4AD7-9ABB-FB34C519539C}" srcOrd="2" destOrd="0" presId="urn:microsoft.com/office/officeart/2016/7/layout/RepeatingBendingProcessNew"/>
    <dgm:cxn modelId="{E9CE08C3-705C-41DC-8E83-ADFA18F63820}" type="presParOf" srcId="{4F9FE9BB-6DB7-4FB0-8B5D-950DE541E05D}" destId="{D929FD76-BADF-4671-B0B6-0A23FBB1F974}" srcOrd="3" destOrd="0" presId="urn:microsoft.com/office/officeart/2016/7/layout/RepeatingBendingProcessNew"/>
    <dgm:cxn modelId="{5ACDA986-1AAF-4825-AC48-14FBA37AB992}" type="presParOf" srcId="{D929FD76-BADF-4671-B0B6-0A23FBB1F974}" destId="{37FFF7A0-EF52-4A74-8ED9-C823C33C5DDE}" srcOrd="0" destOrd="0" presId="urn:microsoft.com/office/officeart/2016/7/layout/RepeatingBendingProcessNew"/>
    <dgm:cxn modelId="{E64FFF65-2B04-4C16-9D4B-42B98053B630}" type="presParOf" srcId="{4F9FE9BB-6DB7-4FB0-8B5D-950DE541E05D}" destId="{30AF127C-44FA-412F-8CA4-39D18EA9DCE9}" srcOrd="4" destOrd="0" presId="urn:microsoft.com/office/officeart/2016/7/layout/RepeatingBendingProcessNew"/>
    <dgm:cxn modelId="{7133FC8D-99E7-48B5-90CD-F9DC41BA73D4}" type="presParOf" srcId="{4F9FE9BB-6DB7-4FB0-8B5D-950DE541E05D}" destId="{FF4A11F4-B5E1-4478-B749-46503D1EB617}" srcOrd="5" destOrd="0" presId="urn:microsoft.com/office/officeart/2016/7/layout/RepeatingBendingProcessNew"/>
    <dgm:cxn modelId="{BD450AB0-5B1A-4671-9F31-71BEC9C6592E}" type="presParOf" srcId="{FF4A11F4-B5E1-4478-B749-46503D1EB617}" destId="{47567B98-DD9A-4487-8EC7-C06A14AA5FF9}" srcOrd="0" destOrd="0" presId="urn:microsoft.com/office/officeart/2016/7/layout/RepeatingBendingProcessNew"/>
    <dgm:cxn modelId="{802FB421-8468-41EB-9EEF-E3B65CC678FE}" type="presParOf" srcId="{4F9FE9BB-6DB7-4FB0-8B5D-950DE541E05D}" destId="{297D6356-94E4-4F1A-8A84-EEE3012E8F04}" srcOrd="6" destOrd="0" presId="urn:microsoft.com/office/officeart/2016/7/layout/RepeatingBendingProcessNew"/>
    <dgm:cxn modelId="{F91F5F24-FEC8-4FB9-A6EF-960C4F81A5DD}" type="presParOf" srcId="{4F9FE9BB-6DB7-4FB0-8B5D-950DE541E05D}" destId="{D28E92C9-1A27-40DD-A4A6-8BC4C60245BF}" srcOrd="7" destOrd="0" presId="urn:microsoft.com/office/officeart/2016/7/layout/RepeatingBendingProcessNew"/>
    <dgm:cxn modelId="{44301B80-3085-4F64-A941-81DD72A242C5}" type="presParOf" srcId="{D28E92C9-1A27-40DD-A4A6-8BC4C60245BF}" destId="{929D262C-9BCC-4FB7-A146-17EC8D1B3B18}" srcOrd="0" destOrd="0" presId="urn:microsoft.com/office/officeart/2016/7/layout/RepeatingBendingProcessNew"/>
    <dgm:cxn modelId="{F7A8BD83-4997-49E1-947F-4FD01B19BD30}" type="presParOf" srcId="{4F9FE9BB-6DB7-4FB0-8B5D-950DE541E05D}" destId="{DA177B90-70F2-439B-BA62-7D3DC498E792}" srcOrd="8" destOrd="0" presId="urn:microsoft.com/office/officeart/2016/7/layout/RepeatingBendingProcessNew"/>
    <dgm:cxn modelId="{2D32B7AC-A754-4470-BB3F-D7063BA1FFC8}" type="presParOf" srcId="{4F9FE9BB-6DB7-4FB0-8B5D-950DE541E05D}" destId="{CE55A715-5CF0-47C0-844C-DEA27BDB103C}" srcOrd="9" destOrd="0" presId="urn:microsoft.com/office/officeart/2016/7/layout/RepeatingBendingProcessNew"/>
    <dgm:cxn modelId="{8D134147-7F3E-4B27-845B-A18C0712AF0C}" type="presParOf" srcId="{CE55A715-5CF0-47C0-844C-DEA27BDB103C}" destId="{8F97B5E1-5BE8-4A5A-BBEC-67E7F85110CA}" srcOrd="0" destOrd="0" presId="urn:microsoft.com/office/officeart/2016/7/layout/RepeatingBendingProcessNew"/>
    <dgm:cxn modelId="{DD02AE9F-5DEE-4B2F-AFFB-6673E30B4B6E}" type="presParOf" srcId="{4F9FE9BB-6DB7-4FB0-8B5D-950DE541E05D}" destId="{40516970-ADE1-4612-9052-24DF5E48016F}"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B0698EB-C0A3-4921-AB8E-78C8456FBACC}"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056E7713-3709-4D94-89EB-58021355D34E}">
      <dgm:prSet/>
      <dgm:spPr/>
      <dgm:t>
        <a:bodyPr/>
        <a:lstStyle/>
        <a:p>
          <a:r>
            <a:rPr lang="en-GB"/>
            <a:t>The Transactional Model of Stress (Lazarus and Folkman) – stress is result of interaction between individual and their environment.</a:t>
          </a:r>
          <a:endParaRPr lang="en-US"/>
        </a:p>
      </dgm:t>
    </dgm:pt>
    <dgm:pt modelId="{14A706A8-3797-499E-8546-3EE55BC5C7A1}" type="parTrans" cxnId="{8F641AD9-10B8-4BDB-8937-A51E18A35D5F}">
      <dgm:prSet/>
      <dgm:spPr/>
      <dgm:t>
        <a:bodyPr/>
        <a:lstStyle/>
        <a:p>
          <a:endParaRPr lang="en-US"/>
        </a:p>
      </dgm:t>
    </dgm:pt>
    <dgm:pt modelId="{75D0297B-DFEC-4C8D-9DFB-2B70CBA36BAE}" type="sibTrans" cxnId="{8F641AD9-10B8-4BDB-8937-A51E18A35D5F}">
      <dgm:prSet/>
      <dgm:spPr/>
      <dgm:t>
        <a:bodyPr/>
        <a:lstStyle/>
        <a:p>
          <a:endParaRPr lang="en-US"/>
        </a:p>
      </dgm:t>
    </dgm:pt>
    <dgm:pt modelId="{2AF8EB2D-DBAF-43F6-8CA5-F85A3E64FB7E}">
      <dgm:prSet/>
      <dgm:spPr/>
      <dgm:t>
        <a:bodyPr/>
        <a:lstStyle/>
        <a:p>
          <a:r>
            <a:rPr lang="en-GB"/>
            <a:t>The Job demands Resources Model (</a:t>
          </a:r>
          <a:r>
            <a:rPr lang="en-GB" i="0"/>
            <a:t>Bakker &amp; </a:t>
          </a:r>
          <a:r>
            <a:rPr lang="en-GB"/>
            <a:t>Demerouti</a:t>
          </a:r>
          <a:r>
            <a:rPr lang="en-GB" b="0" i="0"/>
            <a:t>,</a:t>
          </a:r>
          <a:r>
            <a:rPr lang="en-GB"/>
            <a:t> 2007)</a:t>
          </a:r>
          <a:endParaRPr lang="en-US"/>
        </a:p>
      </dgm:t>
    </dgm:pt>
    <dgm:pt modelId="{F379DEF1-9D50-4963-ACD3-FA1B95463DFF}" type="parTrans" cxnId="{299320E6-285A-43C7-809A-477667850639}">
      <dgm:prSet/>
      <dgm:spPr/>
      <dgm:t>
        <a:bodyPr/>
        <a:lstStyle/>
        <a:p>
          <a:endParaRPr lang="en-US"/>
        </a:p>
      </dgm:t>
    </dgm:pt>
    <dgm:pt modelId="{05BDAB0C-B6BB-475E-B0C6-178E92A672C2}" type="sibTrans" cxnId="{299320E6-285A-43C7-809A-477667850639}">
      <dgm:prSet/>
      <dgm:spPr/>
      <dgm:t>
        <a:bodyPr/>
        <a:lstStyle/>
        <a:p>
          <a:endParaRPr lang="en-US"/>
        </a:p>
      </dgm:t>
    </dgm:pt>
    <dgm:pt modelId="{C19B69BB-818C-41FE-B7BA-9E098A86A27C}">
      <dgm:prSet/>
      <dgm:spPr/>
      <dgm:t>
        <a:bodyPr/>
        <a:lstStyle/>
        <a:p>
          <a:r>
            <a:rPr lang="en-GB" dirty="0"/>
            <a:t>Effort – Reward Imbalance model (Sigrist) – high effort low reward results in stress</a:t>
          </a:r>
          <a:endParaRPr lang="en-US" dirty="0"/>
        </a:p>
      </dgm:t>
    </dgm:pt>
    <dgm:pt modelId="{F894A502-6498-4DBA-BC72-AA40BB5757E8}" type="parTrans" cxnId="{5A30713A-003B-411C-82F2-9027163725BB}">
      <dgm:prSet/>
      <dgm:spPr/>
      <dgm:t>
        <a:bodyPr/>
        <a:lstStyle/>
        <a:p>
          <a:endParaRPr lang="en-US"/>
        </a:p>
      </dgm:t>
    </dgm:pt>
    <dgm:pt modelId="{12C58E75-29E6-4B81-8FEF-679052E04319}" type="sibTrans" cxnId="{5A30713A-003B-411C-82F2-9027163725BB}">
      <dgm:prSet/>
      <dgm:spPr/>
      <dgm:t>
        <a:bodyPr/>
        <a:lstStyle/>
        <a:p>
          <a:endParaRPr lang="en-US"/>
        </a:p>
      </dgm:t>
    </dgm:pt>
    <dgm:pt modelId="{55640CEE-0059-434C-84C8-9FE7FE91D997}">
      <dgm:prSet/>
      <dgm:spPr/>
      <dgm:t>
        <a:bodyPr/>
        <a:lstStyle/>
        <a:p>
          <a:r>
            <a:rPr lang="en-GB"/>
            <a:t>Conservation of resource theory (Hobfoll, 1989)</a:t>
          </a:r>
          <a:endParaRPr lang="en-US"/>
        </a:p>
      </dgm:t>
    </dgm:pt>
    <dgm:pt modelId="{08FB95CD-096F-4E76-B34C-74ED3455EE2F}" type="parTrans" cxnId="{1C32C520-85C4-420F-B46F-6444FAF19746}">
      <dgm:prSet/>
      <dgm:spPr/>
      <dgm:t>
        <a:bodyPr/>
        <a:lstStyle/>
        <a:p>
          <a:endParaRPr lang="en-US"/>
        </a:p>
      </dgm:t>
    </dgm:pt>
    <dgm:pt modelId="{F1081F56-4A05-4B0F-AB9E-AC9E39088D9B}" type="sibTrans" cxnId="{1C32C520-85C4-420F-B46F-6444FAF19746}">
      <dgm:prSet/>
      <dgm:spPr/>
      <dgm:t>
        <a:bodyPr/>
        <a:lstStyle/>
        <a:p>
          <a:endParaRPr lang="en-US"/>
        </a:p>
      </dgm:t>
    </dgm:pt>
    <dgm:pt modelId="{8A4BEA6D-4FBE-47EE-9BEE-2A36ECB60D60}">
      <dgm:prSet/>
      <dgm:spPr/>
      <dgm:t>
        <a:bodyPr/>
        <a:lstStyle/>
        <a:p>
          <a:r>
            <a:rPr lang="en-GB"/>
            <a:t>Workplace –Common Themes – lack of control, lack of support</a:t>
          </a:r>
          <a:endParaRPr lang="en-US"/>
        </a:p>
      </dgm:t>
    </dgm:pt>
    <dgm:pt modelId="{D14685D4-1E78-4EF4-B739-FB133BDADC82}" type="parTrans" cxnId="{2F006394-06F5-42AF-8853-A6AFC6628CF7}">
      <dgm:prSet/>
      <dgm:spPr/>
      <dgm:t>
        <a:bodyPr/>
        <a:lstStyle/>
        <a:p>
          <a:endParaRPr lang="en-US"/>
        </a:p>
      </dgm:t>
    </dgm:pt>
    <dgm:pt modelId="{BAACAB07-8A32-4216-A98C-122297D72792}" type="sibTrans" cxnId="{2F006394-06F5-42AF-8853-A6AFC6628CF7}">
      <dgm:prSet/>
      <dgm:spPr/>
      <dgm:t>
        <a:bodyPr/>
        <a:lstStyle/>
        <a:p>
          <a:endParaRPr lang="en-US"/>
        </a:p>
      </dgm:t>
    </dgm:pt>
    <dgm:pt modelId="{9AF49741-B503-42FD-BD27-94F64EF4AB41}" type="pres">
      <dgm:prSet presAssocID="{1B0698EB-C0A3-4921-AB8E-78C8456FBACC}" presName="linear" presStyleCnt="0">
        <dgm:presLayoutVars>
          <dgm:animLvl val="lvl"/>
          <dgm:resizeHandles val="exact"/>
        </dgm:presLayoutVars>
      </dgm:prSet>
      <dgm:spPr/>
    </dgm:pt>
    <dgm:pt modelId="{F3D42927-A2E2-4549-BEC3-AB7FB5F466B1}" type="pres">
      <dgm:prSet presAssocID="{056E7713-3709-4D94-89EB-58021355D34E}" presName="parentText" presStyleLbl="node1" presStyleIdx="0" presStyleCnt="5">
        <dgm:presLayoutVars>
          <dgm:chMax val="0"/>
          <dgm:bulletEnabled val="1"/>
        </dgm:presLayoutVars>
      </dgm:prSet>
      <dgm:spPr/>
    </dgm:pt>
    <dgm:pt modelId="{8F703A07-8F42-4660-A74D-ADFFADB32188}" type="pres">
      <dgm:prSet presAssocID="{75D0297B-DFEC-4C8D-9DFB-2B70CBA36BAE}" presName="spacer" presStyleCnt="0"/>
      <dgm:spPr/>
    </dgm:pt>
    <dgm:pt modelId="{FDEBBB2D-6D70-4032-A442-F932348B9723}" type="pres">
      <dgm:prSet presAssocID="{2AF8EB2D-DBAF-43F6-8CA5-F85A3E64FB7E}" presName="parentText" presStyleLbl="node1" presStyleIdx="1" presStyleCnt="5">
        <dgm:presLayoutVars>
          <dgm:chMax val="0"/>
          <dgm:bulletEnabled val="1"/>
        </dgm:presLayoutVars>
      </dgm:prSet>
      <dgm:spPr/>
    </dgm:pt>
    <dgm:pt modelId="{938CA20F-101D-4417-AEE1-722988D31BF3}" type="pres">
      <dgm:prSet presAssocID="{05BDAB0C-B6BB-475E-B0C6-178E92A672C2}" presName="spacer" presStyleCnt="0"/>
      <dgm:spPr/>
    </dgm:pt>
    <dgm:pt modelId="{41479F8B-B99E-48BB-8348-F29F79DCC2B2}" type="pres">
      <dgm:prSet presAssocID="{C19B69BB-818C-41FE-B7BA-9E098A86A27C}" presName="parentText" presStyleLbl="node1" presStyleIdx="2" presStyleCnt="5">
        <dgm:presLayoutVars>
          <dgm:chMax val="0"/>
          <dgm:bulletEnabled val="1"/>
        </dgm:presLayoutVars>
      </dgm:prSet>
      <dgm:spPr/>
    </dgm:pt>
    <dgm:pt modelId="{60BD2330-BC7A-42C6-BFEB-B7B2EBB4C213}" type="pres">
      <dgm:prSet presAssocID="{12C58E75-29E6-4B81-8FEF-679052E04319}" presName="spacer" presStyleCnt="0"/>
      <dgm:spPr/>
    </dgm:pt>
    <dgm:pt modelId="{1C846B2D-F372-491C-AB2E-C83223441E12}" type="pres">
      <dgm:prSet presAssocID="{55640CEE-0059-434C-84C8-9FE7FE91D997}" presName="parentText" presStyleLbl="node1" presStyleIdx="3" presStyleCnt="5">
        <dgm:presLayoutVars>
          <dgm:chMax val="0"/>
          <dgm:bulletEnabled val="1"/>
        </dgm:presLayoutVars>
      </dgm:prSet>
      <dgm:spPr/>
    </dgm:pt>
    <dgm:pt modelId="{115426FD-2247-4990-8DD5-319B9359A3BA}" type="pres">
      <dgm:prSet presAssocID="{F1081F56-4A05-4B0F-AB9E-AC9E39088D9B}" presName="spacer" presStyleCnt="0"/>
      <dgm:spPr/>
    </dgm:pt>
    <dgm:pt modelId="{DAE5D239-1BF5-4FD9-9B86-37B1A524DF6B}" type="pres">
      <dgm:prSet presAssocID="{8A4BEA6D-4FBE-47EE-9BEE-2A36ECB60D60}" presName="parentText" presStyleLbl="node1" presStyleIdx="4" presStyleCnt="5">
        <dgm:presLayoutVars>
          <dgm:chMax val="0"/>
          <dgm:bulletEnabled val="1"/>
        </dgm:presLayoutVars>
      </dgm:prSet>
      <dgm:spPr/>
    </dgm:pt>
  </dgm:ptLst>
  <dgm:cxnLst>
    <dgm:cxn modelId="{1E82D210-5EDF-49F8-840C-839D3DDC3212}" type="presOf" srcId="{8A4BEA6D-4FBE-47EE-9BEE-2A36ECB60D60}" destId="{DAE5D239-1BF5-4FD9-9B86-37B1A524DF6B}" srcOrd="0" destOrd="0" presId="urn:microsoft.com/office/officeart/2005/8/layout/vList2"/>
    <dgm:cxn modelId="{1C32C520-85C4-420F-B46F-6444FAF19746}" srcId="{1B0698EB-C0A3-4921-AB8E-78C8456FBACC}" destId="{55640CEE-0059-434C-84C8-9FE7FE91D997}" srcOrd="3" destOrd="0" parTransId="{08FB95CD-096F-4E76-B34C-74ED3455EE2F}" sibTransId="{F1081F56-4A05-4B0F-AB9E-AC9E39088D9B}"/>
    <dgm:cxn modelId="{5A30713A-003B-411C-82F2-9027163725BB}" srcId="{1B0698EB-C0A3-4921-AB8E-78C8456FBACC}" destId="{C19B69BB-818C-41FE-B7BA-9E098A86A27C}" srcOrd="2" destOrd="0" parTransId="{F894A502-6498-4DBA-BC72-AA40BB5757E8}" sibTransId="{12C58E75-29E6-4B81-8FEF-679052E04319}"/>
    <dgm:cxn modelId="{2A526742-9EC5-455C-9FFD-6CC212A4D80F}" type="presOf" srcId="{2AF8EB2D-DBAF-43F6-8CA5-F85A3E64FB7E}" destId="{FDEBBB2D-6D70-4032-A442-F932348B9723}" srcOrd="0" destOrd="0" presId="urn:microsoft.com/office/officeart/2005/8/layout/vList2"/>
    <dgm:cxn modelId="{7ACA4C84-E737-47A4-83E5-2C77AA5A4CE9}" type="presOf" srcId="{55640CEE-0059-434C-84C8-9FE7FE91D997}" destId="{1C846B2D-F372-491C-AB2E-C83223441E12}" srcOrd="0" destOrd="0" presId="urn:microsoft.com/office/officeart/2005/8/layout/vList2"/>
    <dgm:cxn modelId="{47A6968B-4FB2-43C3-8C01-0D0E03D07CFB}" type="presOf" srcId="{C19B69BB-818C-41FE-B7BA-9E098A86A27C}" destId="{41479F8B-B99E-48BB-8348-F29F79DCC2B2}" srcOrd="0" destOrd="0" presId="urn:microsoft.com/office/officeart/2005/8/layout/vList2"/>
    <dgm:cxn modelId="{2F006394-06F5-42AF-8853-A6AFC6628CF7}" srcId="{1B0698EB-C0A3-4921-AB8E-78C8456FBACC}" destId="{8A4BEA6D-4FBE-47EE-9BEE-2A36ECB60D60}" srcOrd="4" destOrd="0" parTransId="{D14685D4-1E78-4EF4-B739-FB133BDADC82}" sibTransId="{BAACAB07-8A32-4216-A98C-122297D72792}"/>
    <dgm:cxn modelId="{B993EACE-9CF0-4F85-B049-A2436CAADCB7}" type="presOf" srcId="{056E7713-3709-4D94-89EB-58021355D34E}" destId="{F3D42927-A2E2-4549-BEC3-AB7FB5F466B1}" srcOrd="0" destOrd="0" presId="urn:microsoft.com/office/officeart/2005/8/layout/vList2"/>
    <dgm:cxn modelId="{FFD929CF-451D-4376-8596-47CA6673B702}" type="presOf" srcId="{1B0698EB-C0A3-4921-AB8E-78C8456FBACC}" destId="{9AF49741-B503-42FD-BD27-94F64EF4AB41}" srcOrd="0" destOrd="0" presId="urn:microsoft.com/office/officeart/2005/8/layout/vList2"/>
    <dgm:cxn modelId="{8F641AD9-10B8-4BDB-8937-A51E18A35D5F}" srcId="{1B0698EB-C0A3-4921-AB8E-78C8456FBACC}" destId="{056E7713-3709-4D94-89EB-58021355D34E}" srcOrd="0" destOrd="0" parTransId="{14A706A8-3797-499E-8546-3EE55BC5C7A1}" sibTransId="{75D0297B-DFEC-4C8D-9DFB-2B70CBA36BAE}"/>
    <dgm:cxn modelId="{299320E6-285A-43C7-809A-477667850639}" srcId="{1B0698EB-C0A3-4921-AB8E-78C8456FBACC}" destId="{2AF8EB2D-DBAF-43F6-8CA5-F85A3E64FB7E}" srcOrd="1" destOrd="0" parTransId="{F379DEF1-9D50-4963-ACD3-FA1B95463DFF}" sibTransId="{05BDAB0C-B6BB-475E-B0C6-178E92A672C2}"/>
    <dgm:cxn modelId="{E59B7A26-53AC-45DB-8A60-7BFBC2C3BEC2}" type="presParOf" srcId="{9AF49741-B503-42FD-BD27-94F64EF4AB41}" destId="{F3D42927-A2E2-4549-BEC3-AB7FB5F466B1}" srcOrd="0" destOrd="0" presId="urn:microsoft.com/office/officeart/2005/8/layout/vList2"/>
    <dgm:cxn modelId="{0A74B9E1-5F32-4D61-BA8E-73292012AE3C}" type="presParOf" srcId="{9AF49741-B503-42FD-BD27-94F64EF4AB41}" destId="{8F703A07-8F42-4660-A74D-ADFFADB32188}" srcOrd="1" destOrd="0" presId="urn:microsoft.com/office/officeart/2005/8/layout/vList2"/>
    <dgm:cxn modelId="{026AFABE-19DD-48B2-802D-F3F27509E3A0}" type="presParOf" srcId="{9AF49741-B503-42FD-BD27-94F64EF4AB41}" destId="{FDEBBB2D-6D70-4032-A442-F932348B9723}" srcOrd="2" destOrd="0" presId="urn:microsoft.com/office/officeart/2005/8/layout/vList2"/>
    <dgm:cxn modelId="{C397175B-92E3-4C5D-ACD8-D2562CDBE5A4}" type="presParOf" srcId="{9AF49741-B503-42FD-BD27-94F64EF4AB41}" destId="{938CA20F-101D-4417-AEE1-722988D31BF3}" srcOrd="3" destOrd="0" presId="urn:microsoft.com/office/officeart/2005/8/layout/vList2"/>
    <dgm:cxn modelId="{79219E28-32AA-4F46-B5AE-4280C140D9F6}" type="presParOf" srcId="{9AF49741-B503-42FD-BD27-94F64EF4AB41}" destId="{41479F8B-B99E-48BB-8348-F29F79DCC2B2}" srcOrd="4" destOrd="0" presId="urn:microsoft.com/office/officeart/2005/8/layout/vList2"/>
    <dgm:cxn modelId="{B0B97143-EB65-4FB4-9E26-A49E30EEB4FF}" type="presParOf" srcId="{9AF49741-B503-42FD-BD27-94F64EF4AB41}" destId="{60BD2330-BC7A-42C6-BFEB-B7B2EBB4C213}" srcOrd="5" destOrd="0" presId="urn:microsoft.com/office/officeart/2005/8/layout/vList2"/>
    <dgm:cxn modelId="{102661B6-DCC3-4665-8180-48A1038BFF81}" type="presParOf" srcId="{9AF49741-B503-42FD-BD27-94F64EF4AB41}" destId="{1C846B2D-F372-491C-AB2E-C83223441E12}" srcOrd="6" destOrd="0" presId="urn:microsoft.com/office/officeart/2005/8/layout/vList2"/>
    <dgm:cxn modelId="{9AB076DF-F8BC-487A-9CA2-B894CE3AFBC6}" type="presParOf" srcId="{9AF49741-B503-42FD-BD27-94F64EF4AB41}" destId="{115426FD-2247-4990-8DD5-319B9359A3BA}" srcOrd="7" destOrd="0" presId="urn:microsoft.com/office/officeart/2005/8/layout/vList2"/>
    <dgm:cxn modelId="{90EFE1B1-612C-4417-A521-B541FA9B7B4F}" type="presParOf" srcId="{9AF49741-B503-42FD-BD27-94F64EF4AB41}" destId="{DAE5D239-1BF5-4FD9-9B86-37B1A524DF6B}"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8A8F6E-DF29-4C4E-B49E-0BB60127BF74}"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FFFF50A8-B414-4D19-BCE6-BE0C53812529}">
      <dgm:prSet/>
      <dgm:spPr/>
      <dgm:t>
        <a:bodyPr/>
        <a:lstStyle/>
        <a:p>
          <a:r>
            <a:rPr lang="en-GB"/>
            <a:t>Antidepressant (depression)</a:t>
          </a:r>
          <a:endParaRPr lang="en-US"/>
        </a:p>
      </dgm:t>
    </dgm:pt>
    <dgm:pt modelId="{14D5C445-E86C-4E38-BDD8-9A38BD11DEDD}" type="parTrans" cxnId="{B8C14D8F-0BBA-4FDB-B527-3A46ECCA2C08}">
      <dgm:prSet/>
      <dgm:spPr/>
      <dgm:t>
        <a:bodyPr/>
        <a:lstStyle/>
        <a:p>
          <a:endParaRPr lang="en-US"/>
        </a:p>
      </dgm:t>
    </dgm:pt>
    <dgm:pt modelId="{69B7CBCA-E3E4-4589-8274-76C1282A2E29}" type="sibTrans" cxnId="{B8C14D8F-0BBA-4FDB-B527-3A46ECCA2C08}">
      <dgm:prSet/>
      <dgm:spPr/>
      <dgm:t>
        <a:bodyPr/>
        <a:lstStyle/>
        <a:p>
          <a:endParaRPr lang="en-US"/>
        </a:p>
      </dgm:t>
    </dgm:pt>
    <dgm:pt modelId="{FD189444-2267-48FD-B09F-F76DECF64C56}">
      <dgm:prSet/>
      <dgm:spPr/>
      <dgm:t>
        <a:bodyPr/>
        <a:lstStyle/>
        <a:p>
          <a:r>
            <a:rPr lang="en-GB"/>
            <a:t>Benzodiazepines</a:t>
          </a:r>
          <a:endParaRPr lang="en-US"/>
        </a:p>
      </dgm:t>
    </dgm:pt>
    <dgm:pt modelId="{06376D32-2A20-48F1-970E-D1900B8B2570}" type="parTrans" cxnId="{90B95C20-7B19-47DA-A211-1FC337C46193}">
      <dgm:prSet/>
      <dgm:spPr/>
      <dgm:t>
        <a:bodyPr/>
        <a:lstStyle/>
        <a:p>
          <a:endParaRPr lang="en-US"/>
        </a:p>
      </dgm:t>
    </dgm:pt>
    <dgm:pt modelId="{A9EAC426-BBFE-4E17-9FB0-5171176DDC13}" type="sibTrans" cxnId="{90B95C20-7B19-47DA-A211-1FC337C46193}">
      <dgm:prSet/>
      <dgm:spPr/>
      <dgm:t>
        <a:bodyPr/>
        <a:lstStyle/>
        <a:p>
          <a:endParaRPr lang="en-US"/>
        </a:p>
      </dgm:t>
    </dgm:pt>
    <dgm:pt modelId="{036FCEDF-8492-4DEE-8A0D-E53CFC26994A}">
      <dgm:prSet/>
      <dgm:spPr/>
      <dgm:t>
        <a:bodyPr/>
        <a:lstStyle/>
        <a:p>
          <a:r>
            <a:rPr lang="en-GB"/>
            <a:t>Beta – Blockers – propranolol (anxiety)</a:t>
          </a:r>
          <a:endParaRPr lang="en-US"/>
        </a:p>
      </dgm:t>
    </dgm:pt>
    <dgm:pt modelId="{2472899B-C662-4F59-B3E3-0515CA4C955D}" type="parTrans" cxnId="{7F92AB3D-4DF5-4931-B911-8AFD1E236EEA}">
      <dgm:prSet/>
      <dgm:spPr/>
      <dgm:t>
        <a:bodyPr/>
        <a:lstStyle/>
        <a:p>
          <a:endParaRPr lang="en-US"/>
        </a:p>
      </dgm:t>
    </dgm:pt>
    <dgm:pt modelId="{892701C1-18FD-46F6-84D1-3C743C5165F0}" type="sibTrans" cxnId="{7F92AB3D-4DF5-4931-B911-8AFD1E236EEA}">
      <dgm:prSet/>
      <dgm:spPr/>
      <dgm:t>
        <a:bodyPr/>
        <a:lstStyle/>
        <a:p>
          <a:endParaRPr lang="en-US"/>
        </a:p>
      </dgm:t>
    </dgm:pt>
    <dgm:pt modelId="{490823D2-7A22-4127-B6AF-9A00A22B4715}">
      <dgm:prSet/>
      <dgm:spPr/>
      <dgm:t>
        <a:bodyPr/>
        <a:lstStyle/>
        <a:p>
          <a:r>
            <a:rPr lang="en-GB"/>
            <a:t>Atypical antipsychotics ( i.e. Bipolar)</a:t>
          </a:r>
          <a:endParaRPr lang="en-US"/>
        </a:p>
      </dgm:t>
    </dgm:pt>
    <dgm:pt modelId="{730E203C-AA0C-4910-81D9-BA36EE202469}" type="parTrans" cxnId="{2E051E6B-B9F8-4B9F-8049-F5F89C3D379A}">
      <dgm:prSet/>
      <dgm:spPr/>
      <dgm:t>
        <a:bodyPr/>
        <a:lstStyle/>
        <a:p>
          <a:endParaRPr lang="en-US"/>
        </a:p>
      </dgm:t>
    </dgm:pt>
    <dgm:pt modelId="{9EBA5C28-8DCF-43A5-8346-9D7D9AA367AA}" type="sibTrans" cxnId="{2E051E6B-B9F8-4B9F-8049-F5F89C3D379A}">
      <dgm:prSet/>
      <dgm:spPr/>
      <dgm:t>
        <a:bodyPr/>
        <a:lstStyle/>
        <a:p>
          <a:endParaRPr lang="en-US"/>
        </a:p>
      </dgm:t>
    </dgm:pt>
    <dgm:pt modelId="{8BC23076-23C5-463B-9B43-5FE4D0F76F60}">
      <dgm:prSet/>
      <dgm:spPr/>
      <dgm:t>
        <a:bodyPr/>
        <a:lstStyle/>
        <a:p>
          <a:r>
            <a:rPr lang="en-GB"/>
            <a:t>Tricyclic antidepressants (sleep disturbance/pain)</a:t>
          </a:r>
          <a:endParaRPr lang="en-US"/>
        </a:p>
      </dgm:t>
    </dgm:pt>
    <dgm:pt modelId="{8CC0781C-F5CB-43FF-B4CB-99DFA1266341}" type="parTrans" cxnId="{F7AD5060-497D-4308-B8E7-0AD98A007CA5}">
      <dgm:prSet/>
      <dgm:spPr/>
      <dgm:t>
        <a:bodyPr/>
        <a:lstStyle/>
        <a:p>
          <a:endParaRPr lang="en-US"/>
        </a:p>
      </dgm:t>
    </dgm:pt>
    <dgm:pt modelId="{B1FF617D-8D0E-4DE6-87D9-545EF73B8788}" type="sibTrans" cxnId="{F7AD5060-497D-4308-B8E7-0AD98A007CA5}">
      <dgm:prSet/>
      <dgm:spPr/>
      <dgm:t>
        <a:bodyPr/>
        <a:lstStyle/>
        <a:p>
          <a:endParaRPr lang="en-US"/>
        </a:p>
      </dgm:t>
    </dgm:pt>
    <dgm:pt modelId="{5A06D083-106C-467E-9FBD-D6F39CC70AAE}">
      <dgm:prSet/>
      <dgm:spPr/>
      <dgm:t>
        <a:bodyPr/>
        <a:lstStyle/>
        <a:p>
          <a:r>
            <a:rPr lang="en-GB" dirty="0"/>
            <a:t>Used to treat symptoms of other conditions that derive from Chronic stress – such as depression and anxiety, high blood pressure etc.</a:t>
          </a:r>
          <a:endParaRPr lang="en-US" dirty="0"/>
        </a:p>
      </dgm:t>
    </dgm:pt>
    <dgm:pt modelId="{C94580A7-AC04-4302-B1C6-6644E291E917}" type="parTrans" cxnId="{60E59F6E-FEAA-4786-B291-23755CAD843E}">
      <dgm:prSet/>
      <dgm:spPr/>
      <dgm:t>
        <a:bodyPr/>
        <a:lstStyle/>
        <a:p>
          <a:endParaRPr lang="en-US"/>
        </a:p>
      </dgm:t>
    </dgm:pt>
    <dgm:pt modelId="{38148380-FDD7-4484-8DCC-1D4B9667C0AF}" type="sibTrans" cxnId="{60E59F6E-FEAA-4786-B291-23755CAD843E}">
      <dgm:prSet/>
      <dgm:spPr/>
      <dgm:t>
        <a:bodyPr/>
        <a:lstStyle/>
        <a:p>
          <a:endParaRPr lang="en-US"/>
        </a:p>
      </dgm:t>
    </dgm:pt>
    <dgm:pt modelId="{CD565961-C05D-4BD4-BFF9-EF82DA29BBDC}">
      <dgm:prSet/>
      <dgm:spPr/>
      <dgm:t>
        <a:bodyPr/>
        <a:lstStyle/>
        <a:p>
          <a:r>
            <a:rPr lang="en-GB"/>
            <a:t>Some medication could potentially hinder therapeutic relationship</a:t>
          </a:r>
          <a:endParaRPr lang="en-US"/>
        </a:p>
      </dgm:t>
    </dgm:pt>
    <dgm:pt modelId="{B4931098-39B3-4E95-BA3D-D444797656A0}" type="parTrans" cxnId="{0622B083-0AA7-4DB1-A6C6-0C7E60EEDA87}">
      <dgm:prSet/>
      <dgm:spPr/>
      <dgm:t>
        <a:bodyPr/>
        <a:lstStyle/>
        <a:p>
          <a:endParaRPr lang="en-US"/>
        </a:p>
      </dgm:t>
    </dgm:pt>
    <dgm:pt modelId="{297AB61E-EA28-4B29-8E74-0759537F2B81}" type="sibTrans" cxnId="{0622B083-0AA7-4DB1-A6C6-0C7E60EEDA87}">
      <dgm:prSet/>
      <dgm:spPr/>
      <dgm:t>
        <a:bodyPr/>
        <a:lstStyle/>
        <a:p>
          <a:endParaRPr lang="en-US"/>
        </a:p>
      </dgm:t>
    </dgm:pt>
    <dgm:pt modelId="{BF2A7C65-E2EF-4DA4-99D0-EA5F0CB32811}">
      <dgm:prSet/>
      <dgm:spPr/>
      <dgm:t>
        <a:bodyPr/>
        <a:lstStyle/>
        <a:p>
          <a:r>
            <a:rPr lang="en-GB" dirty="0"/>
            <a:t>Side effects of medication may impact on client engagement with therapy.</a:t>
          </a:r>
          <a:endParaRPr lang="en-US" dirty="0"/>
        </a:p>
      </dgm:t>
    </dgm:pt>
    <dgm:pt modelId="{2799CB5A-5F13-475E-92BF-81B65AD92F8C}" type="parTrans" cxnId="{808EF918-B7A3-435B-9A3E-83F275827E68}">
      <dgm:prSet/>
      <dgm:spPr/>
      <dgm:t>
        <a:bodyPr/>
        <a:lstStyle/>
        <a:p>
          <a:endParaRPr lang="en-US"/>
        </a:p>
      </dgm:t>
    </dgm:pt>
    <dgm:pt modelId="{5D76C8B0-0925-44EF-91D9-1FBC73DEF640}" type="sibTrans" cxnId="{808EF918-B7A3-435B-9A3E-83F275827E68}">
      <dgm:prSet/>
      <dgm:spPr/>
      <dgm:t>
        <a:bodyPr/>
        <a:lstStyle/>
        <a:p>
          <a:endParaRPr lang="en-US"/>
        </a:p>
      </dgm:t>
    </dgm:pt>
    <dgm:pt modelId="{BFFD6433-5A8B-40B1-81F3-DA8EFB333E8F}">
      <dgm:prSet/>
      <dgm:spPr/>
      <dgm:t>
        <a:bodyPr/>
        <a:lstStyle/>
        <a:p>
          <a:r>
            <a:rPr lang="en-US" dirty="0"/>
            <a:t>Treat symptoms not the root cause</a:t>
          </a:r>
        </a:p>
      </dgm:t>
    </dgm:pt>
    <dgm:pt modelId="{01AD4140-4670-474F-BABE-75BC16F2D13A}" type="parTrans" cxnId="{6D144555-59AC-4875-ADE1-52B0616CD593}">
      <dgm:prSet/>
      <dgm:spPr/>
      <dgm:t>
        <a:bodyPr/>
        <a:lstStyle/>
        <a:p>
          <a:endParaRPr lang="en-US"/>
        </a:p>
      </dgm:t>
    </dgm:pt>
    <dgm:pt modelId="{DC600399-F0F9-4233-88EC-893BF32363AE}" type="sibTrans" cxnId="{6D144555-59AC-4875-ADE1-52B0616CD593}">
      <dgm:prSet/>
      <dgm:spPr/>
      <dgm:t>
        <a:bodyPr/>
        <a:lstStyle/>
        <a:p>
          <a:endParaRPr lang="en-US"/>
        </a:p>
      </dgm:t>
    </dgm:pt>
    <dgm:pt modelId="{CF715702-7487-49B6-8A21-AE6A8C67F261}" type="pres">
      <dgm:prSet presAssocID="{638A8F6E-DF29-4C4E-B49E-0BB60127BF74}" presName="vert0" presStyleCnt="0">
        <dgm:presLayoutVars>
          <dgm:dir/>
          <dgm:animOne val="branch"/>
          <dgm:animLvl val="lvl"/>
        </dgm:presLayoutVars>
      </dgm:prSet>
      <dgm:spPr/>
    </dgm:pt>
    <dgm:pt modelId="{5CF1B093-4B50-4AE5-92BE-898D07DE2606}" type="pres">
      <dgm:prSet presAssocID="{FFFF50A8-B414-4D19-BCE6-BE0C53812529}" presName="thickLine" presStyleLbl="alignNode1" presStyleIdx="0" presStyleCnt="9"/>
      <dgm:spPr/>
    </dgm:pt>
    <dgm:pt modelId="{670F344B-80B1-4EDF-9E61-959C6F5A824E}" type="pres">
      <dgm:prSet presAssocID="{FFFF50A8-B414-4D19-BCE6-BE0C53812529}" presName="horz1" presStyleCnt="0"/>
      <dgm:spPr/>
    </dgm:pt>
    <dgm:pt modelId="{3D9997FB-AFE0-4492-BCC0-E1DBE3E0469F}" type="pres">
      <dgm:prSet presAssocID="{FFFF50A8-B414-4D19-BCE6-BE0C53812529}" presName="tx1" presStyleLbl="revTx" presStyleIdx="0" presStyleCnt="9"/>
      <dgm:spPr/>
    </dgm:pt>
    <dgm:pt modelId="{8EE7E957-C22E-4594-8DC5-2207B015F342}" type="pres">
      <dgm:prSet presAssocID="{FFFF50A8-B414-4D19-BCE6-BE0C53812529}" presName="vert1" presStyleCnt="0"/>
      <dgm:spPr/>
    </dgm:pt>
    <dgm:pt modelId="{50C4A61D-F515-4DD3-90E5-24BD299B4FF1}" type="pres">
      <dgm:prSet presAssocID="{FD189444-2267-48FD-B09F-F76DECF64C56}" presName="thickLine" presStyleLbl="alignNode1" presStyleIdx="1" presStyleCnt="9"/>
      <dgm:spPr/>
    </dgm:pt>
    <dgm:pt modelId="{02826F86-EBBB-4609-8680-5FE760EA9FD2}" type="pres">
      <dgm:prSet presAssocID="{FD189444-2267-48FD-B09F-F76DECF64C56}" presName="horz1" presStyleCnt="0"/>
      <dgm:spPr/>
    </dgm:pt>
    <dgm:pt modelId="{9D99C56A-F92C-424B-922E-772E9BE490C5}" type="pres">
      <dgm:prSet presAssocID="{FD189444-2267-48FD-B09F-F76DECF64C56}" presName="tx1" presStyleLbl="revTx" presStyleIdx="1" presStyleCnt="9"/>
      <dgm:spPr/>
    </dgm:pt>
    <dgm:pt modelId="{9AF7E888-55A1-424F-BC33-9B48D7CFACB7}" type="pres">
      <dgm:prSet presAssocID="{FD189444-2267-48FD-B09F-F76DECF64C56}" presName="vert1" presStyleCnt="0"/>
      <dgm:spPr/>
    </dgm:pt>
    <dgm:pt modelId="{90E90531-01FB-4F3A-942E-8F30EC74C833}" type="pres">
      <dgm:prSet presAssocID="{036FCEDF-8492-4DEE-8A0D-E53CFC26994A}" presName="thickLine" presStyleLbl="alignNode1" presStyleIdx="2" presStyleCnt="9"/>
      <dgm:spPr/>
    </dgm:pt>
    <dgm:pt modelId="{8A319B63-8F21-46AD-BAD9-BB95EE998973}" type="pres">
      <dgm:prSet presAssocID="{036FCEDF-8492-4DEE-8A0D-E53CFC26994A}" presName="horz1" presStyleCnt="0"/>
      <dgm:spPr/>
    </dgm:pt>
    <dgm:pt modelId="{92114AA6-DF30-4A1C-923D-FD50CD5DB5CF}" type="pres">
      <dgm:prSet presAssocID="{036FCEDF-8492-4DEE-8A0D-E53CFC26994A}" presName="tx1" presStyleLbl="revTx" presStyleIdx="2" presStyleCnt="9"/>
      <dgm:spPr/>
    </dgm:pt>
    <dgm:pt modelId="{4E7631CC-922D-44DB-B9AE-8903BE750B39}" type="pres">
      <dgm:prSet presAssocID="{036FCEDF-8492-4DEE-8A0D-E53CFC26994A}" presName="vert1" presStyleCnt="0"/>
      <dgm:spPr/>
    </dgm:pt>
    <dgm:pt modelId="{A8D1A44E-FBF4-4130-B03C-507AD71700D3}" type="pres">
      <dgm:prSet presAssocID="{490823D2-7A22-4127-B6AF-9A00A22B4715}" presName="thickLine" presStyleLbl="alignNode1" presStyleIdx="3" presStyleCnt="9"/>
      <dgm:spPr/>
    </dgm:pt>
    <dgm:pt modelId="{31E16BE1-C4AA-4E91-8F8D-64441158FB4A}" type="pres">
      <dgm:prSet presAssocID="{490823D2-7A22-4127-B6AF-9A00A22B4715}" presName="horz1" presStyleCnt="0"/>
      <dgm:spPr/>
    </dgm:pt>
    <dgm:pt modelId="{59B40633-1B37-43E5-BB81-52C16517B335}" type="pres">
      <dgm:prSet presAssocID="{490823D2-7A22-4127-B6AF-9A00A22B4715}" presName="tx1" presStyleLbl="revTx" presStyleIdx="3" presStyleCnt="9"/>
      <dgm:spPr/>
    </dgm:pt>
    <dgm:pt modelId="{3DB2DCB7-FC51-4A37-8DC5-8EFC30262086}" type="pres">
      <dgm:prSet presAssocID="{490823D2-7A22-4127-B6AF-9A00A22B4715}" presName="vert1" presStyleCnt="0"/>
      <dgm:spPr/>
    </dgm:pt>
    <dgm:pt modelId="{BFC7F838-0566-4644-9AA7-C8A3E208B67C}" type="pres">
      <dgm:prSet presAssocID="{8BC23076-23C5-463B-9B43-5FE4D0F76F60}" presName="thickLine" presStyleLbl="alignNode1" presStyleIdx="4" presStyleCnt="9"/>
      <dgm:spPr/>
    </dgm:pt>
    <dgm:pt modelId="{EB596AD5-BAB5-4D59-BC6C-3343E898508D}" type="pres">
      <dgm:prSet presAssocID="{8BC23076-23C5-463B-9B43-5FE4D0F76F60}" presName="horz1" presStyleCnt="0"/>
      <dgm:spPr/>
    </dgm:pt>
    <dgm:pt modelId="{98D1F4B2-D444-461C-A51F-97E238C39687}" type="pres">
      <dgm:prSet presAssocID="{8BC23076-23C5-463B-9B43-5FE4D0F76F60}" presName="tx1" presStyleLbl="revTx" presStyleIdx="4" presStyleCnt="9"/>
      <dgm:spPr/>
    </dgm:pt>
    <dgm:pt modelId="{607EDB00-DCBD-4CE8-BB40-98FF5A48EFD7}" type="pres">
      <dgm:prSet presAssocID="{8BC23076-23C5-463B-9B43-5FE4D0F76F60}" presName="vert1" presStyleCnt="0"/>
      <dgm:spPr/>
    </dgm:pt>
    <dgm:pt modelId="{C07855C6-6559-41E9-8B71-7611E7F02D31}" type="pres">
      <dgm:prSet presAssocID="{5A06D083-106C-467E-9FBD-D6F39CC70AAE}" presName="thickLine" presStyleLbl="alignNode1" presStyleIdx="5" presStyleCnt="9"/>
      <dgm:spPr/>
    </dgm:pt>
    <dgm:pt modelId="{5A5FE694-80F6-45D5-ABCD-C1751848E8DC}" type="pres">
      <dgm:prSet presAssocID="{5A06D083-106C-467E-9FBD-D6F39CC70AAE}" presName="horz1" presStyleCnt="0"/>
      <dgm:spPr/>
    </dgm:pt>
    <dgm:pt modelId="{A6E5947D-696F-49D3-A816-04AAA34F29A6}" type="pres">
      <dgm:prSet presAssocID="{5A06D083-106C-467E-9FBD-D6F39CC70AAE}" presName="tx1" presStyleLbl="revTx" presStyleIdx="5" presStyleCnt="9"/>
      <dgm:spPr/>
    </dgm:pt>
    <dgm:pt modelId="{B6E10AD8-C140-4B2F-B22F-F8B4276E1DA6}" type="pres">
      <dgm:prSet presAssocID="{5A06D083-106C-467E-9FBD-D6F39CC70AAE}" presName="vert1" presStyleCnt="0"/>
      <dgm:spPr/>
    </dgm:pt>
    <dgm:pt modelId="{11F8165E-166E-4964-8CCE-795ACC38160E}" type="pres">
      <dgm:prSet presAssocID="{CD565961-C05D-4BD4-BFF9-EF82DA29BBDC}" presName="thickLine" presStyleLbl="alignNode1" presStyleIdx="6" presStyleCnt="9"/>
      <dgm:spPr/>
    </dgm:pt>
    <dgm:pt modelId="{36370B21-CDCC-4AC7-A9F4-55B969C1D9AD}" type="pres">
      <dgm:prSet presAssocID="{CD565961-C05D-4BD4-BFF9-EF82DA29BBDC}" presName="horz1" presStyleCnt="0"/>
      <dgm:spPr/>
    </dgm:pt>
    <dgm:pt modelId="{8DBE4C26-3FDD-4878-9562-1560588B8C8C}" type="pres">
      <dgm:prSet presAssocID="{CD565961-C05D-4BD4-BFF9-EF82DA29BBDC}" presName="tx1" presStyleLbl="revTx" presStyleIdx="6" presStyleCnt="9"/>
      <dgm:spPr/>
    </dgm:pt>
    <dgm:pt modelId="{21955B51-5419-49FB-B3FF-294EC6A0F154}" type="pres">
      <dgm:prSet presAssocID="{CD565961-C05D-4BD4-BFF9-EF82DA29BBDC}" presName="vert1" presStyleCnt="0"/>
      <dgm:spPr/>
    </dgm:pt>
    <dgm:pt modelId="{1B3F0438-E282-4C3A-8DC6-1AE7BAD401DD}" type="pres">
      <dgm:prSet presAssocID="{BF2A7C65-E2EF-4DA4-99D0-EA5F0CB32811}" presName="thickLine" presStyleLbl="alignNode1" presStyleIdx="7" presStyleCnt="9"/>
      <dgm:spPr/>
    </dgm:pt>
    <dgm:pt modelId="{F3559C7C-B6E9-4CCE-A41D-F0D1956BBC58}" type="pres">
      <dgm:prSet presAssocID="{BF2A7C65-E2EF-4DA4-99D0-EA5F0CB32811}" presName="horz1" presStyleCnt="0"/>
      <dgm:spPr/>
    </dgm:pt>
    <dgm:pt modelId="{D43D199D-8845-4A06-A560-67F091FBB256}" type="pres">
      <dgm:prSet presAssocID="{BF2A7C65-E2EF-4DA4-99D0-EA5F0CB32811}" presName="tx1" presStyleLbl="revTx" presStyleIdx="7" presStyleCnt="9"/>
      <dgm:spPr/>
    </dgm:pt>
    <dgm:pt modelId="{F6351A7E-7023-4653-9C6C-3DA126946FA1}" type="pres">
      <dgm:prSet presAssocID="{BF2A7C65-E2EF-4DA4-99D0-EA5F0CB32811}" presName="vert1" presStyleCnt="0"/>
      <dgm:spPr/>
    </dgm:pt>
    <dgm:pt modelId="{E5B9A977-4EEF-4DCE-A72F-AF81C5B53D79}" type="pres">
      <dgm:prSet presAssocID="{BFFD6433-5A8B-40B1-81F3-DA8EFB333E8F}" presName="thickLine" presStyleLbl="alignNode1" presStyleIdx="8" presStyleCnt="9"/>
      <dgm:spPr/>
    </dgm:pt>
    <dgm:pt modelId="{9F9E75B4-3F7C-4D0D-8C63-1E00FEC08DE0}" type="pres">
      <dgm:prSet presAssocID="{BFFD6433-5A8B-40B1-81F3-DA8EFB333E8F}" presName="horz1" presStyleCnt="0"/>
      <dgm:spPr/>
    </dgm:pt>
    <dgm:pt modelId="{FC5AE64F-A58C-4D59-8DA0-230567D987BC}" type="pres">
      <dgm:prSet presAssocID="{BFFD6433-5A8B-40B1-81F3-DA8EFB333E8F}" presName="tx1" presStyleLbl="revTx" presStyleIdx="8" presStyleCnt="9"/>
      <dgm:spPr/>
    </dgm:pt>
    <dgm:pt modelId="{75961000-3E1B-4A82-A499-E6E9FE7B25A2}" type="pres">
      <dgm:prSet presAssocID="{BFFD6433-5A8B-40B1-81F3-DA8EFB333E8F}" presName="vert1" presStyleCnt="0"/>
      <dgm:spPr/>
    </dgm:pt>
  </dgm:ptLst>
  <dgm:cxnLst>
    <dgm:cxn modelId="{808EF918-B7A3-435B-9A3E-83F275827E68}" srcId="{638A8F6E-DF29-4C4E-B49E-0BB60127BF74}" destId="{BF2A7C65-E2EF-4DA4-99D0-EA5F0CB32811}" srcOrd="7" destOrd="0" parTransId="{2799CB5A-5F13-475E-92BF-81B65AD92F8C}" sibTransId="{5D76C8B0-0925-44EF-91D9-1FBC73DEF640}"/>
    <dgm:cxn modelId="{90B95C20-7B19-47DA-A211-1FC337C46193}" srcId="{638A8F6E-DF29-4C4E-B49E-0BB60127BF74}" destId="{FD189444-2267-48FD-B09F-F76DECF64C56}" srcOrd="1" destOrd="0" parTransId="{06376D32-2A20-48F1-970E-D1900B8B2570}" sibTransId="{A9EAC426-BBFE-4E17-9FB0-5171176DDC13}"/>
    <dgm:cxn modelId="{B33BED23-0248-4973-8FC4-5DF0B9165809}" type="presOf" srcId="{638A8F6E-DF29-4C4E-B49E-0BB60127BF74}" destId="{CF715702-7487-49B6-8A21-AE6A8C67F261}" srcOrd="0" destOrd="0" presId="urn:microsoft.com/office/officeart/2008/layout/LinedList"/>
    <dgm:cxn modelId="{5AC6CD38-29EB-437D-BDE8-ACE82884D8AE}" type="presOf" srcId="{490823D2-7A22-4127-B6AF-9A00A22B4715}" destId="{59B40633-1B37-43E5-BB81-52C16517B335}" srcOrd="0" destOrd="0" presId="urn:microsoft.com/office/officeart/2008/layout/LinedList"/>
    <dgm:cxn modelId="{7F92AB3D-4DF5-4931-B911-8AFD1E236EEA}" srcId="{638A8F6E-DF29-4C4E-B49E-0BB60127BF74}" destId="{036FCEDF-8492-4DEE-8A0D-E53CFC26994A}" srcOrd="2" destOrd="0" parTransId="{2472899B-C662-4F59-B3E3-0515CA4C955D}" sibTransId="{892701C1-18FD-46F6-84D1-3C743C5165F0}"/>
    <dgm:cxn modelId="{14AAD73D-F2D3-4A46-858C-7046B5619C80}" type="presOf" srcId="{FFFF50A8-B414-4D19-BCE6-BE0C53812529}" destId="{3D9997FB-AFE0-4492-BCC0-E1DBE3E0469F}" srcOrd="0" destOrd="0" presId="urn:microsoft.com/office/officeart/2008/layout/LinedList"/>
    <dgm:cxn modelId="{F7AD5060-497D-4308-B8E7-0AD98A007CA5}" srcId="{638A8F6E-DF29-4C4E-B49E-0BB60127BF74}" destId="{8BC23076-23C5-463B-9B43-5FE4D0F76F60}" srcOrd="4" destOrd="0" parTransId="{8CC0781C-F5CB-43FF-B4CB-99DFA1266341}" sibTransId="{B1FF617D-8D0E-4DE6-87D9-545EF73B8788}"/>
    <dgm:cxn modelId="{2E051E6B-B9F8-4B9F-8049-F5F89C3D379A}" srcId="{638A8F6E-DF29-4C4E-B49E-0BB60127BF74}" destId="{490823D2-7A22-4127-B6AF-9A00A22B4715}" srcOrd="3" destOrd="0" parTransId="{730E203C-AA0C-4910-81D9-BA36EE202469}" sibTransId="{9EBA5C28-8DCF-43A5-8346-9D7D9AA367AA}"/>
    <dgm:cxn modelId="{60E59F6E-FEAA-4786-B291-23755CAD843E}" srcId="{638A8F6E-DF29-4C4E-B49E-0BB60127BF74}" destId="{5A06D083-106C-467E-9FBD-D6F39CC70AAE}" srcOrd="5" destOrd="0" parTransId="{C94580A7-AC04-4302-B1C6-6644E291E917}" sibTransId="{38148380-FDD7-4484-8DCC-1D4B9667C0AF}"/>
    <dgm:cxn modelId="{32B34472-6E14-43E7-94CC-A25B8DAE035E}" type="presOf" srcId="{036FCEDF-8492-4DEE-8A0D-E53CFC26994A}" destId="{92114AA6-DF30-4A1C-923D-FD50CD5DB5CF}" srcOrd="0" destOrd="0" presId="urn:microsoft.com/office/officeart/2008/layout/LinedList"/>
    <dgm:cxn modelId="{6D144555-59AC-4875-ADE1-52B0616CD593}" srcId="{638A8F6E-DF29-4C4E-B49E-0BB60127BF74}" destId="{BFFD6433-5A8B-40B1-81F3-DA8EFB333E8F}" srcOrd="8" destOrd="0" parTransId="{01AD4140-4670-474F-BABE-75BC16F2D13A}" sibTransId="{DC600399-F0F9-4233-88EC-893BF32363AE}"/>
    <dgm:cxn modelId="{F8806D76-4C4F-4491-B5DE-3016F4E432B7}" type="presOf" srcId="{5A06D083-106C-467E-9FBD-D6F39CC70AAE}" destId="{A6E5947D-696F-49D3-A816-04AAA34F29A6}" srcOrd="0" destOrd="0" presId="urn:microsoft.com/office/officeart/2008/layout/LinedList"/>
    <dgm:cxn modelId="{4E5B2D59-2911-4DE2-AD71-93AF1A4B2101}" type="presOf" srcId="{CD565961-C05D-4BD4-BFF9-EF82DA29BBDC}" destId="{8DBE4C26-3FDD-4878-9562-1560588B8C8C}" srcOrd="0" destOrd="0" presId="urn:microsoft.com/office/officeart/2008/layout/LinedList"/>
    <dgm:cxn modelId="{0622B083-0AA7-4DB1-A6C6-0C7E60EEDA87}" srcId="{638A8F6E-DF29-4C4E-B49E-0BB60127BF74}" destId="{CD565961-C05D-4BD4-BFF9-EF82DA29BBDC}" srcOrd="6" destOrd="0" parTransId="{B4931098-39B3-4E95-BA3D-D444797656A0}" sibTransId="{297AB61E-EA28-4B29-8E74-0759537F2B81}"/>
    <dgm:cxn modelId="{B8C14D8F-0BBA-4FDB-B527-3A46ECCA2C08}" srcId="{638A8F6E-DF29-4C4E-B49E-0BB60127BF74}" destId="{FFFF50A8-B414-4D19-BCE6-BE0C53812529}" srcOrd="0" destOrd="0" parTransId="{14D5C445-E86C-4E38-BDD8-9A38BD11DEDD}" sibTransId="{69B7CBCA-E3E4-4589-8274-76C1282A2E29}"/>
    <dgm:cxn modelId="{E51582AF-4D24-4349-9D33-48DE586202FC}" type="presOf" srcId="{BF2A7C65-E2EF-4DA4-99D0-EA5F0CB32811}" destId="{D43D199D-8845-4A06-A560-67F091FBB256}" srcOrd="0" destOrd="0" presId="urn:microsoft.com/office/officeart/2008/layout/LinedList"/>
    <dgm:cxn modelId="{94C70CB8-7A23-4227-B252-80FD74CDDE09}" type="presOf" srcId="{BFFD6433-5A8B-40B1-81F3-DA8EFB333E8F}" destId="{FC5AE64F-A58C-4D59-8DA0-230567D987BC}" srcOrd="0" destOrd="0" presId="urn:microsoft.com/office/officeart/2008/layout/LinedList"/>
    <dgm:cxn modelId="{DB054FC7-B9E0-4C9A-89C4-55223F4439DF}" type="presOf" srcId="{FD189444-2267-48FD-B09F-F76DECF64C56}" destId="{9D99C56A-F92C-424B-922E-772E9BE490C5}" srcOrd="0" destOrd="0" presId="urn:microsoft.com/office/officeart/2008/layout/LinedList"/>
    <dgm:cxn modelId="{1FD72DCC-1C7A-4C79-9612-270CFFEB3D57}" type="presOf" srcId="{8BC23076-23C5-463B-9B43-5FE4D0F76F60}" destId="{98D1F4B2-D444-461C-A51F-97E238C39687}" srcOrd="0" destOrd="0" presId="urn:microsoft.com/office/officeart/2008/layout/LinedList"/>
    <dgm:cxn modelId="{F55A784A-BF4C-4C60-B94D-46AC0028AAC2}" type="presParOf" srcId="{CF715702-7487-49B6-8A21-AE6A8C67F261}" destId="{5CF1B093-4B50-4AE5-92BE-898D07DE2606}" srcOrd="0" destOrd="0" presId="urn:microsoft.com/office/officeart/2008/layout/LinedList"/>
    <dgm:cxn modelId="{4CF1D541-DEED-4055-AAE8-9F2E73658FDF}" type="presParOf" srcId="{CF715702-7487-49B6-8A21-AE6A8C67F261}" destId="{670F344B-80B1-4EDF-9E61-959C6F5A824E}" srcOrd="1" destOrd="0" presId="urn:microsoft.com/office/officeart/2008/layout/LinedList"/>
    <dgm:cxn modelId="{9EA7A27C-C97F-4DCB-B735-49925046D6B6}" type="presParOf" srcId="{670F344B-80B1-4EDF-9E61-959C6F5A824E}" destId="{3D9997FB-AFE0-4492-BCC0-E1DBE3E0469F}" srcOrd="0" destOrd="0" presId="urn:microsoft.com/office/officeart/2008/layout/LinedList"/>
    <dgm:cxn modelId="{018A70FC-0433-4C7B-99F5-3A661874A177}" type="presParOf" srcId="{670F344B-80B1-4EDF-9E61-959C6F5A824E}" destId="{8EE7E957-C22E-4594-8DC5-2207B015F342}" srcOrd="1" destOrd="0" presId="urn:microsoft.com/office/officeart/2008/layout/LinedList"/>
    <dgm:cxn modelId="{EE4236F6-76A0-46F0-8617-F80CD2B08B47}" type="presParOf" srcId="{CF715702-7487-49B6-8A21-AE6A8C67F261}" destId="{50C4A61D-F515-4DD3-90E5-24BD299B4FF1}" srcOrd="2" destOrd="0" presId="urn:microsoft.com/office/officeart/2008/layout/LinedList"/>
    <dgm:cxn modelId="{D7A28FFF-0186-4460-BA99-B336D906BE93}" type="presParOf" srcId="{CF715702-7487-49B6-8A21-AE6A8C67F261}" destId="{02826F86-EBBB-4609-8680-5FE760EA9FD2}" srcOrd="3" destOrd="0" presId="urn:microsoft.com/office/officeart/2008/layout/LinedList"/>
    <dgm:cxn modelId="{7A32229C-0467-4646-9341-58E36CF9D0C8}" type="presParOf" srcId="{02826F86-EBBB-4609-8680-5FE760EA9FD2}" destId="{9D99C56A-F92C-424B-922E-772E9BE490C5}" srcOrd="0" destOrd="0" presId="urn:microsoft.com/office/officeart/2008/layout/LinedList"/>
    <dgm:cxn modelId="{D48D3D81-1F6B-4EBB-84E6-32C680BE4CF6}" type="presParOf" srcId="{02826F86-EBBB-4609-8680-5FE760EA9FD2}" destId="{9AF7E888-55A1-424F-BC33-9B48D7CFACB7}" srcOrd="1" destOrd="0" presId="urn:microsoft.com/office/officeart/2008/layout/LinedList"/>
    <dgm:cxn modelId="{933A8E1C-BCBA-435A-BF23-E15B5494A227}" type="presParOf" srcId="{CF715702-7487-49B6-8A21-AE6A8C67F261}" destId="{90E90531-01FB-4F3A-942E-8F30EC74C833}" srcOrd="4" destOrd="0" presId="urn:microsoft.com/office/officeart/2008/layout/LinedList"/>
    <dgm:cxn modelId="{170AEBDC-D2CD-4BF0-B1E4-81F40C8E1C50}" type="presParOf" srcId="{CF715702-7487-49B6-8A21-AE6A8C67F261}" destId="{8A319B63-8F21-46AD-BAD9-BB95EE998973}" srcOrd="5" destOrd="0" presId="urn:microsoft.com/office/officeart/2008/layout/LinedList"/>
    <dgm:cxn modelId="{D47C4E34-BEB9-4999-8A7C-8E45AD08C01E}" type="presParOf" srcId="{8A319B63-8F21-46AD-BAD9-BB95EE998973}" destId="{92114AA6-DF30-4A1C-923D-FD50CD5DB5CF}" srcOrd="0" destOrd="0" presId="urn:microsoft.com/office/officeart/2008/layout/LinedList"/>
    <dgm:cxn modelId="{1AAB68A6-3908-497C-8C4E-76F39178CDF4}" type="presParOf" srcId="{8A319B63-8F21-46AD-BAD9-BB95EE998973}" destId="{4E7631CC-922D-44DB-B9AE-8903BE750B39}" srcOrd="1" destOrd="0" presId="urn:microsoft.com/office/officeart/2008/layout/LinedList"/>
    <dgm:cxn modelId="{299336F6-4FDC-4B0E-AF79-B8C07E04195D}" type="presParOf" srcId="{CF715702-7487-49B6-8A21-AE6A8C67F261}" destId="{A8D1A44E-FBF4-4130-B03C-507AD71700D3}" srcOrd="6" destOrd="0" presId="urn:microsoft.com/office/officeart/2008/layout/LinedList"/>
    <dgm:cxn modelId="{080E02D8-9AF5-4AD2-967E-145DD3D8019C}" type="presParOf" srcId="{CF715702-7487-49B6-8A21-AE6A8C67F261}" destId="{31E16BE1-C4AA-4E91-8F8D-64441158FB4A}" srcOrd="7" destOrd="0" presId="urn:microsoft.com/office/officeart/2008/layout/LinedList"/>
    <dgm:cxn modelId="{A7F23D67-0F34-4249-B244-565B61C92642}" type="presParOf" srcId="{31E16BE1-C4AA-4E91-8F8D-64441158FB4A}" destId="{59B40633-1B37-43E5-BB81-52C16517B335}" srcOrd="0" destOrd="0" presId="urn:microsoft.com/office/officeart/2008/layout/LinedList"/>
    <dgm:cxn modelId="{E092692C-C2A2-4AFA-9016-5BA3C530768F}" type="presParOf" srcId="{31E16BE1-C4AA-4E91-8F8D-64441158FB4A}" destId="{3DB2DCB7-FC51-4A37-8DC5-8EFC30262086}" srcOrd="1" destOrd="0" presId="urn:microsoft.com/office/officeart/2008/layout/LinedList"/>
    <dgm:cxn modelId="{883FE780-4508-48E2-A745-ADD060FA8F89}" type="presParOf" srcId="{CF715702-7487-49B6-8A21-AE6A8C67F261}" destId="{BFC7F838-0566-4644-9AA7-C8A3E208B67C}" srcOrd="8" destOrd="0" presId="urn:microsoft.com/office/officeart/2008/layout/LinedList"/>
    <dgm:cxn modelId="{C8171CBB-9620-4492-80ED-81E299995667}" type="presParOf" srcId="{CF715702-7487-49B6-8A21-AE6A8C67F261}" destId="{EB596AD5-BAB5-4D59-BC6C-3343E898508D}" srcOrd="9" destOrd="0" presId="urn:microsoft.com/office/officeart/2008/layout/LinedList"/>
    <dgm:cxn modelId="{3058622A-C757-4ED1-87A0-5753E71BCB2E}" type="presParOf" srcId="{EB596AD5-BAB5-4D59-BC6C-3343E898508D}" destId="{98D1F4B2-D444-461C-A51F-97E238C39687}" srcOrd="0" destOrd="0" presId="urn:microsoft.com/office/officeart/2008/layout/LinedList"/>
    <dgm:cxn modelId="{7C2DC24D-AC2F-41FF-8D7F-492A2FB1E136}" type="presParOf" srcId="{EB596AD5-BAB5-4D59-BC6C-3343E898508D}" destId="{607EDB00-DCBD-4CE8-BB40-98FF5A48EFD7}" srcOrd="1" destOrd="0" presId="urn:microsoft.com/office/officeart/2008/layout/LinedList"/>
    <dgm:cxn modelId="{51B66375-AD84-498F-9336-35B0E546EF38}" type="presParOf" srcId="{CF715702-7487-49B6-8A21-AE6A8C67F261}" destId="{C07855C6-6559-41E9-8B71-7611E7F02D31}" srcOrd="10" destOrd="0" presId="urn:microsoft.com/office/officeart/2008/layout/LinedList"/>
    <dgm:cxn modelId="{82CA084E-6483-4E36-A98A-45DA29A172CB}" type="presParOf" srcId="{CF715702-7487-49B6-8A21-AE6A8C67F261}" destId="{5A5FE694-80F6-45D5-ABCD-C1751848E8DC}" srcOrd="11" destOrd="0" presId="urn:microsoft.com/office/officeart/2008/layout/LinedList"/>
    <dgm:cxn modelId="{F85ADB0F-48DA-4D95-8784-B5448411D577}" type="presParOf" srcId="{5A5FE694-80F6-45D5-ABCD-C1751848E8DC}" destId="{A6E5947D-696F-49D3-A816-04AAA34F29A6}" srcOrd="0" destOrd="0" presId="urn:microsoft.com/office/officeart/2008/layout/LinedList"/>
    <dgm:cxn modelId="{D888F68F-BD84-4154-8776-244A46664A27}" type="presParOf" srcId="{5A5FE694-80F6-45D5-ABCD-C1751848E8DC}" destId="{B6E10AD8-C140-4B2F-B22F-F8B4276E1DA6}" srcOrd="1" destOrd="0" presId="urn:microsoft.com/office/officeart/2008/layout/LinedList"/>
    <dgm:cxn modelId="{4D0DEAAB-BFD0-4178-B75F-A72305E5F935}" type="presParOf" srcId="{CF715702-7487-49B6-8A21-AE6A8C67F261}" destId="{11F8165E-166E-4964-8CCE-795ACC38160E}" srcOrd="12" destOrd="0" presId="urn:microsoft.com/office/officeart/2008/layout/LinedList"/>
    <dgm:cxn modelId="{D5BB1654-D2FC-4069-A669-835F1797B880}" type="presParOf" srcId="{CF715702-7487-49B6-8A21-AE6A8C67F261}" destId="{36370B21-CDCC-4AC7-A9F4-55B969C1D9AD}" srcOrd="13" destOrd="0" presId="urn:microsoft.com/office/officeart/2008/layout/LinedList"/>
    <dgm:cxn modelId="{83A1EBA6-D3A9-4EDA-ABD7-870A46E1DFAD}" type="presParOf" srcId="{36370B21-CDCC-4AC7-A9F4-55B969C1D9AD}" destId="{8DBE4C26-3FDD-4878-9562-1560588B8C8C}" srcOrd="0" destOrd="0" presId="urn:microsoft.com/office/officeart/2008/layout/LinedList"/>
    <dgm:cxn modelId="{E40929E5-085D-4BD8-84B6-9EE3C7390A75}" type="presParOf" srcId="{36370B21-CDCC-4AC7-A9F4-55B969C1D9AD}" destId="{21955B51-5419-49FB-B3FF-294EC6A0F154}" srcOrd="1" destOrd="0" presId="urn:microsoft.com/office/officeart/2008/layout/LinedList"/>
    <dgm:cxn modelId="{EC04A25C-27C7-4605-ABAD-AB50B1708D11}" type="presParOf" srcId="{CF715702-7487-49B6-8A21-AE6A8C67F261}" destId="{1B3F0438-E282-4C3A-8DC6-1AE7BAD401DD}" srcOrd="14" destOrd="0" presId="urn:microsoft.com/office/officeart/2008/layout/LinedList"/>
    <dgm:cxn modelId="{E890207C-861C-4620-997F-8A29AE098CBF}" type="presParOf" srcId="{CF715702-7487-49B6-8A21-AE6A8C67F261}" destId="{F3559C7C-B6E9-4CCE-A41D-F0D1956BBC58}" srcOrd="15" destOrd="0" presId="urn:microsoft.com/office/officeart/2008/layout/LinedList"/>
    <dgm:cxn modelId="{453B9A32-F3EC-4207-B14E-C7B6206B8AE1}" type="presParOf" srcId="{F3559C7C-B6E9-4CCE-A41D-F0D1956BBC58}" destId="{D43D199D-8845-4A06-A560-67F091FBB256}" srcOrd="0" destOrd="0" presId="urn:microsoft.com/office/officeart/2008/layout/LinedList"/>
    <dgm:cxn modelId="{EB177C23-332D-4984-90B5-0ABD157666B2}" type="presParOf" srcId="{F3559C7C-B6E9-4CCE-A41D-F0D1956BBC58}" destId="{F6351A7E-7023-4653-9C6C-3DA126946FA1}" srcOrd="1" destOrd="0" presId="urn:microsoft.com/office/officeart/2008/layout/LinedList"/>
    <dgm:cxn modelId="{99658379-E507-4369-9A94-23D72DED590D}" type="presParOf" srcId="{CF715702-7487-49B6-8A21-AE6A8C67F261}" destId="{E5B9A977-4EEF-4DCE-A72F-AF81C5B53D79}" srcOrd="16" destOrd="0" presId="urn:microsoft.com/office/officeart/2008/layout/LinedList"/>
    <dgm:cxn modelId="{7740979A-1DB8-4B9D-B0CF-7C691091370F}" type="presParOf" srcId="{CF715702-7487-49B6-8A21-AE6A8C67F261}" destId="{9F9E75B4-3F7C-4D0D-8C63-1E00FEC08DE0}" srcOrd="17" destOrd="0" presId="urn:microsoft.com/office/officeart/2008/layout/LinedList"/>
    <dgm:cxn modelId="{4A6FE37A-F1E2-4920-9D59-3A9C19359068}" type="presParOf" srcId="{9F9E75B4-3F7C-4D0D-8C63-1E00FEC08DE0}" destId="{FC5AE64F-A58C-4D59-8DA0-230567D987BC}" srcOrd="0" destOrd="0" presId="urn:microsoft.com/office/officeart/2008/layout/LinedList"/>
    <dgm:cxn modelId="{63A0D208-32DA-4B64-8DD7-02993F582E5D}" type="presParOf" srcId="{9F9E75B4-3F7C-4D0D-8C63-1E00FEC08DE0}" destId="{75961000-3E1B-4A82-A499-E6E9FE7B25A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DFFFCA-7955-4C21-A644-FB8C4C8D1515}">
      <dsp:nvSpPr>
        <dsp:cNvPr id="0" name=""/>
        <dsp:cNvSpPr/>
      </dsp:nvSpPr>
      <dsp:spPr>
        <a:xfrm>
          <a:off x="990018" y="1899"/>
          <a:ext cx="2189802" cy="1313881"/>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long term illness/ Caring for someone with long term illness/ terminally ill</a:t>
          </a:r>
          <a:endParaRPr lang="en-US" sz="1400" kern="1200" dirty="0"/>
        </a:p>
      </dsp:txBody>
      <dsp:txXfrm>
        <a:off x="990018" y="1899"/>
        <a:ext cx="2189802" cy="1313881"/>
      </dsp:txXfrm>
    </dsp:sp>
    <dsp:sp modelId="{574DFE79-950C-4B8F-9165-A2CBA68121DE}">
      <dsp:nvSpPr>
        <dsp:cNvPr id="0" name=""/>
        <dsp:cNvSpPr/>
      </dsp:nvSpPr>
      <dsp:spPr>
        <a:xfrm>
          <a:off x="3398800" y="1899"/>
          <a:ext cx="2189802" cy="1313881"/>
        </a:xfrm>
        <a:prstGeom prst="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Poverty/ money issues/ debt, </a:t>
          </a:r>
          <a:endParaRPr lang="en-US" sz="1400" kern="1200"/>
        </a:p>
      </dsp:txBody>
      <dsp:txXfrm>
        <a:off x="3398800" y="1899"/>
        <a:ext cx="2189802" cy="1313881"/>
      </dsp:txXfrm>
    </dsp:sp>
    <dsp:sp modelId="{EBB8FDED-DD18-4375-8F8D-EBC4ABD2D122}">
      <dsp:nvSpPr>
        <dsp:cNvPr id="0" name=""/>
        <dsp:cNvSpPr/>
      </dsp:nvSpPr>
      <dsp:spPr>
        <a:xfrm>
          <a:off x="5807583" y="1899"/>
          <a:ext cx="2189802" cy="1313881"/>
        </a:xfrm>
        <a:prstGeom prst="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Dysfunctional unhappy relationships, </a:t>
          </a:r>
          <a:endParaRPr lang="en-US" sz="1400" kern="1200"/>
        </a:p>
      </dsp:txBody>
      <dsp:txXfrm>
        <a:off x="5807583" y="1899"/>
        <a:ext cx="2189802" cy="1313881"/>
      </dsp:txXfrm>
    </dsp:sp>
    <dsp:sp modelId="{C3A1F99C-7111-40FE-9505-5CEC487AE2DC}">
      <dsp:nvSpPr>
        <dsp:cNvPr id="0" name=""/>
        <dsp:cNvSpPr/>
      </dsp:nvSpPr>
      <dsp:spPr>
        <a:xfrm>
          <a:off x="990018" y="1534761"/>
          <a:ext cx="2189802" cy="1313881"/>
        </a:xfrm>
        <a:prstGeom prst="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Work -related stress</a:t>
          </a:r>
          <a:endParaRPr lang="en-US" sz="1400" kern="1200"/>
        </a:p>
      </dsp:txBody>
      <dsp:txXfrm>
        <a:off x="990018" y="1534761"/>
        <a:ext cx="2189802" cy="1313881"/>
      </dsp:txXfrm>
    </dsp:sp>
    <dsp:sp modelId="{4B0422B0-AC10-4143-BDCC-EB2E239DBDCD}">
      <dsp:nvSpPr>
        <dsp:cNvPr id="0" name=""/>
        <dsp:cNvSpPr/>
      </dsp:nvSpPr>
      <dsp:spPr>
        <a:xfrm>
          <a:off x="3398800" y="1534761"/>
          <a:ext cx="2189802" cy="1313881"/>
        </a:xfrm>
        <a:prstGeom prst="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Abuse/Unresolved Trauma</a:t>
          </a:r>
          <a:endParaRPr lang="en-US" sz="1400" kern="1200"/>
        </a:p>
      </dsp:txBody>
      <dsp:txXfrm>
        <a:off x="3398800" y="1534761"/>
        <a:ext cx="2189802" cy="1313881"/>
      </dsp:txXfrm>
    </dsp:sp>
    <dsp:sp modelId="{9252F72A-D1DA-4B8D-BDF3-94720E2BA7D5}">
      <dsp:nvSpPr>
        <dsp:cNvPr id="0" name=""/>
        <dsp:cNvSpPr/>
      </dsp:nvSpPr>
      <dsp:spPr>
        <a:xfrm>
          <a:off x="5807583" y="1534761"/>
          <a:ext cx="2189802" cy="1313881"/>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Environmental factors/unsafe conditions</a:t>
          </a:r>
          <a:endParaRPr lang="en-US" sz="1400" kern="1200"/>
        </a:p>
      </dsp:txBody>
      <dsp:txXfrm>
        <a:off x="5807583" y="1534761"/>
        <a:ext cx="2189802" cy="1313881"/>
      </dsp:txXfrm>
    </dsp:sp>
    <dsp:sp modelId="{03886978-50EF-4E35-9DA8-50039C74FADA}">
      <dsp:nvSpPr>
        <dsp:cNvPr id="0" name=""/>
        <dsp:cNvSpPr/>
      </dsp:nvSpPr>
      <dsp:spPr>
        <a:xfrm>
          <a:off x="3398800" y="3067622"/>
          <a:ext cx="2189802" cy="1313881"/>
        </a:xfrm>
        <a:prstGeom prst="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Recognising Causes can help mange the symptoms, prevent burnout and develop effective coping strategies. </a:t>
          </a:r>
          <a:endParaRPr lang="en-US" sz="1400" kern="1200" dirty="0"/>
        </a:p>
      </dsp:txBody>
      <dsp:txXfrm>
        <a:off x="3398800" y="3067622"/>
        <a:ext cx="2189802" cy="13138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1CC411-68FB-4433-B991-881D7279B140}">
      <dsp:nvSpPr>
        <dsp:cNvPr id="0" name=""/>
        <dsp:cNvSpPr/>
      </dsp:nvSpPr>
      <dsp:spPr>
        <a:xfrm>
          <a:off x="2627454" y="721324"/>
          <a:ext cx="556828" cy="91440"/>
        </a:xfrm>
        <a:custGeom>
          <a:avLst/>
          <a:gdLst/>
          <a:ahLst/>
          <a:cxnLst/>
          <a:rect l="0" t="0" r="0" b="0"/>
          <a:pathLst>
            <a:path>
              <a:moveTo>
                <a:pt x="0" y="45720"/>
              </a:moveTo>
              <a:lnTo>
                <a:pt x="556828"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91183" y="764107"/>
        <a:ext cx="29371" cy="5874"/>
      </dsp:txXfrm>
    </dsp:sp>
    <dsp:sp modelId="{206E3681-D285-406F-AA84-BD68A8F49435}">
      <dsp:nvSpPr>
        <dsp:cNvPr id="0" name=""/>
        <dsp:cNvSpPr/>
      </dsp:nvSpPr>
      <dsp:spPr>
        <a:xfrm>
          <a:off x="75216" y="833"/>
          <a:ext cx="2554037" cy="1532422"/>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5150" tIns="131367" rIns="125150" bIns="131367" numCol="1" spcCol="1270" anchor="ctr" anchorCtr="0">
          <a:noAutofit/>
        </a:bodyPr>
        <a:lstStyle/>
        <a:p>
          <a:pPr marL="0" lvl="0" indent="0" algn="ctr" defTabSz="711200">
            <a:lnSpc>
              <a:spcPct val="90000"/>
            </a:lnSpc>
            <a:spcBef>
              <a:spcPct val="0"/>
            </a:spcBef>
            <a:spcAft>
              <a:spcPct val="35000"/>
            </a:spcAft>
            <a:buNone/>
          </a:pPr>
          <a:r>
            <a:rPr lang="en-GB" sz="1600" kern="1200"/>
            <a:t>Since 2019 increase of 25% = total annual costs of poor mental health for employers</a:t>
          </a:r>
          <a:endParaRPr lang="en-US" sz="1600" kern="1200"/>
        </a:p>
      </dsp:txBody>
      <dsp:txXfrm>
        <a:off x="75216" y="833"/>
        <a:ext cx="2554037" cy="1532422"/>
      </dsp:txXfrm>
    </dsp:sp>
    <dsp:sp modelId="{D929FD76-BADF-4671-B0B6-0A23FBB1F974}">
      <dsp:nvSpPr>
        <dsp:cNvPr id="0" name=""/>
        <dsp:cNvSpPr/>
      </dsp:nvSpPr>
      <dsp:spPr>
        <a:xfrm>
          <a:off x="5768920" y="721324"/>
          <a:ext cx="556828" cy="91440"/>
        </a:xfrm>
        <a:custGeom>
          <a:avLst/>
          <a:gdLst/>
          <a:ahLst/>
          <a:cxnLst/>
          <a:rect l="0" t="0" r="0" b="0"/>
          <a:pathLst>
            <a:path>
              <a:moveTo>
                <a:pt x="0" y="45720"/>
              </a:moveTo>
              <a:lnTo>
                <a:pt x="556828"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32649" y="764107"/>
        <a:ext cx="29371" cy="5874"/>
      </dsp:txXfrm>
    </dsp:sp>
    <dsp:sp modelId="{FE5FD836-5E7A-4AD7-9ABB-FB34C519539C}">
      <dsp:nvSpPr>
        <dsp:cNvPr id="0" name=""/>
        <dsp:cNvSpPr/>
      </dsp:nvSpPr>
      <dsp:spPr>
        <a:xfrm>
          <a:off x="3216683" y="833"/>
          <a:ext cx="2554037" cy="1532422"/>
        </a:xfrm>
        <a:prstGeom prst="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5150" tIns="131367" rIns="125150" bIns="131367" numCol="1" spcCol="1270" anchor="ctr" anchorCtr="0">
          <a:noAutofit/>
        </a:bodyPr>
        <a:lstStyle/>
        <a:p>
          <a:pPr marL="0" lvl="0" indent="0" algn="ctr" defTabSz="711200">
            <a:lnSpc>
              <a:spcPct val="90000"/>
            </a:lnSpc>
            <a:spcBef>
              <a:spcPct val="0"/>
            </a:spcBef>
            <a:spcAft>
              <a:spcPct val="35000"/>
            </a:spcAft>
            <a:buNone/>
          </a:pPr>
          <a:r>
            <a:rPr lang="en-GB" sz="1600" kern="1200"/>
            <a:t>Costing UK employers £56 billion a year</a:t>
          </a:r>
          <a:endParaRPr lang="en-US" sz="1600" kern="1200"/>
        </a:p>
      </dsp:txBody>
      <dsp:txXfrm>
        <a:off x="3216683" y="833"/>
        <a:ext cx="2554037" cy="1532422"/>
      </dsp:txXfrm>
    </dsp:sp>
    <dsp:sp modelId="{FF4A11F4-B5E1-4478-B749-46503D1EB617}">
      <dsp:nvSpPr>
        <dsp:cNvPr id="0" name=""/>
        <dsp:cNvSpPr/>
      </dsp:nvSpPr>
      <dsp:spPr>
        <a:xfrm>
          <a:off x="1352235" y="1531456"/>
          <a:ext cx="6282932" cy="556828"/>
        </a:xfrm>
        <a:custGeom>
          <a:avLst/>
          <a:gdLst/>
          <a:ahLst/>
          <a:cxnLst/>
          <a:rect l="0" t="0" r="0" b="0"/>
          <a:pathLst>
            <a:path>
              <a:moveTo>
                <a:pt x="6282932" y="0"/>
              </a:moveTo>
              <a:lnTo>
                <a:pt x="6282932" y="295514"/>
              </a:lnTo>
              <a:lnTo>
                <a:pt x="0" y="295514"/>
              </a:lnTo>
              <a:lnTo>
                <a:pt x="0" y="556828"/>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35943" y="1806933"/>
        <a:ext cx="315516" cy="5874"/>
      </dsp:txXfrm>
    </dsp:sp>
    <dsp:sp modelId="{30AF127C-44FA-412F-8CA4-39D18EA9DCE9}">
      <dsp:nvSpPr>
        <dsp:cNvPr id="0" name=""/>
        <dsp:cNvSpPr/>
      </dsp:nvSpPr>
      <dsp:spPr>
        <a:xfrm>
          <a:off x="6358149" y="833"/>
          <a:ext cx="2554037" cy="1532422"/>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5150" tIns="131367" rIns="125150" bIns="131367" numCol="1" spcCol="1270" anchor="ctr" anchorCtr="0">
          <a:noAutofit/>
        </a:bodyPr>
        <a:lstStyle/>
        <a:p>
          <a:pPr marL="0" lvl="0" indent="0" algn="ctr" defTabSz="711200">
            <a:lnSpc>
              <a:spcPct val="90000"/>
            </a:lnSpc>
            <a:spcBef>
              <a:spcPct val="0"/>
            </a:spcBef>
            <a:spcAft>
              <a:spcPct val="35000"/>
            </a:spcAft>
            <a:buNone/>
          </a:pPr>
          <a:r>
            <a:rPr lang="en-GB" sz="1600" kern="1200"/>
            <a:t>Burnout is costing the economy £28bn a year</a:t>
          </a:r>
          <a:endParaRPr lang="en-US" sz="1600" kern="1200"/>
        </a:p>
      </dsp:txBody>
      <dsp:txXfrm>
        <a:off x="6358149" y="833"/>
        <a:ext cx="2554037" cy="1532422"/>
      </dsp:txXfrm>
    </dsp:sp>
    <dsp:sp modelId="{D28E92C9-1A27-40DD-A4A6-8BC4C60245BF}">
      <dsp:nvSpPr>
        <dsp:cNvPr id="0" name=""/>
        <dsp:cNvSpPr/>
      </dsp:nvSpPr>
      <dsp:spPr>
        <a:xfrm>
          <a:off x="2627454" y="2841176"/>
          <a:ext cx="556828" cy="91440"/>
        </a:xfrm>
        <a:custGeom>
          <a:avLst/>
          <a:gdLst/>
          <a:ahLst/>
          <a:cxnLst/>
          <a:rect l="0" t="0" r="0" b="0"/>
          <a:pathLst>
            <a:path>
              <a:moveTo>
                <a:pt x="0" y="45720"/>
              </a:moveTo>
              <a:lnTo>
                <a:pt x="556828"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91183" y="2883958"/>
        <a:ext cx="29371" cy="5874"/>
      </dsp:txXfrm>
    </dsp:sp>
    <dsp:sp modelId="{297D6356-94E4-4F1A-8A84-EEE3012E8F04}">
      <dsp:nvSpPr>
        <dsp:cNvPr id="0" name=""/>
        <dsp:cNvSpPr/>
      </dsp:nvSpPr>
      <dsp:spPr>
        <a:xfrm>
          <a:off x="75216" y="2120684"/>
          <a:ext cx="2554037" cy="1532422"/>
        </a:xfrm>
        <a:prstGeom prst="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5150" tIns="131367" rIns="125150" bIns="131367" numCol="1" spcCol="1270" anchor="ctr" anchorCtr="0">
          <a:noAutofit/>
        </a:bodyPr>
        <a:lstStyle/>
        <a:p>
          <a:pPr marL="0" lvl="0" indent="0" algn="ctr" defTabSz="711200">
            <a:lnSpc>
              <a:spcPct val="90000"/>
            </a:lnSpc>
            <a:spcBef>
              <a:spcPct val="0"/>
            </a:spcBef>
            <a:spcAft>
              <a:spcPct val="35000"/>
            </a:spcAft>
            <a:buNone/>
          </a:pPr>
          <a:r>
            <a:rPr lang="en-GB" sz="1600" kern="1200"/>
            <a:t>Average employee has 23.3 sick days a year</a:t>
          </a:r>
          <a:endParaRPr lang="en-US" sz="1600" kern="1200"/>
        </a:p>
      </dsp:txBody>
      <dsp:txXfrm>
        <a:off x="75216" y="2120684"/>
        <a:ext cx="2554037" cy="1532422"/>
      </dsp:txXfrm>
    </dsp:sp>
    <dsp:sp modelId="{CE55A715-5CF0-47C0-844C-DEA27BDB103C}">
      <dsp:nvSpPr>
        <dsp:cNvPr id="0" name=""/>
        <dsp:cNvSpPr/>
      </dsp:nvSpPr>
      <dsp:spPr>
        <a:xfrm>
          <a:off x="5768920" y="2841176"/>
          <a:ext cx="556828" cy="91440"/>
        </a:xfrm>
        <a:custGeom>
          <a:avLst/>
          <a:gdLst/>
          <a:ahLst/>
          <a:cxnLst/>
          <a:rect l="0" t="0" r="0" b="0"/>
          <a:pathLst>
            <a:path>
              <a:moveTo>
                <a:pt x="0" y="45720"/>
              </a:moveTo>
              <a:lnTo>
                <a:pt x="556828" y="45720"/>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32649" y="2883958"/>
        <a:ext cx="29371" cy="5874"/>
      </dsp:txXfrm>
    </dsp:sp>
    <dsp:sp modelId="{DA177B90-70F2-439B-BA62-7D3DC498E792}">
      <dsp:nvSpPr>
        <dsp:cNvPr id="0" name=""/>
        <dsp:cNvSpPr/>
      </dsp:nvSpPr>
      <dsp:spPr>
        <a:xfrm>
          <a:off x="3216683" y="2120684"/>
          <a:ext cx="2554037" cy="1532422"/>
        </a:xfrm>
        <a:prstGeom prst="rect">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5150" tIns="131367" rIns="125150" bIns="131367" numCol="1" spcCol="1270" anchor="ctr" anchorCtr="0">
          <a:noAutofit/>
        </a:bodyPr>
        <a:lstStyle/>
        <a:p>
          <a:pPr marL="0" lvl="0" indent="0" algn="ctr" defTabSz="711200">
            <a:lnSpc>
              <a:spcPct val="90000"/>
            </a:lnSpc>
            <a:spcBef>
              <a:spcPct val="0"/>
            </a:spcBef>
            <a:spcAft>
              <a:spcPct val="35000"/>
            </a:spcAft>
            <a:buNone/>
          </a:pPr>
          <a:r>
            <a:rPr lang="en-GB" sz="1600" kern="1200"/>
            <a:t>79% of British adults experience work related stress</a:t>
          </a:r>
          <a:endParaRPr lang="en-US" sz="1600" kern="1200"/>
        </a:p>
      </dsp:txBody>
      <dsp:txXfrm>
        <a:off x="3216683" y="2120684"/>
        <a:ext cx="2554037" cy="1532422"/>
      </dsp:txXfrm>
    </dsp:sp>
    <dsp:sp modelId="{40516970-ADE1-4612-9052-24DF5E48016F}">
      <dsp:nvSpPr>
        <dsp:cNvPr id="0" name=""/>
        <dsp:cNvSpPr/>
      </dsp:nvSpPr>
      <dsp:spPr>
        <a:xfrm>
          <a:off x="6358149" y="2120684"/>
          <a:ext cx="2554037" cy="1532422"/>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5150" tIns="131367" rIns="125150" bIns="131367" numCol="1" spcCol="1270" anchor="ctr" anchorCtr="0">
          <a:noAutofit/>
        </a:bodyPr>
        <a:lstStyle/>
        <a:p>
          <a:pPr marL="0" lvl="0" indent="0" algn="ctr" defTabSz="711200">
            <a:lnSpc>
              <a:spcPct val="90000"/>
            </a:lnSpc>
            <a:spcBef>
              <a:spcPct val="0"/>
            </a:spcBef>
            <a:spcAft>
              <a:spcPct val="35000"/>
            </a:spcAft>
            <a:buNone/>
          </a:pPr>
          <a:r>
            <a:rPr lang="en-GB" sz="1600" kern="1200"/>
            <a:t>Most stressful industries – Healthcare, education, hospitality, social work … Mental health</a:t>
          </a:r>
          <a:endParaRPr lang="en-US" sz="1600" kern="1200"/>
        </a:p>
      </dsp:txBody>
      <dsp:txXfrm>
        <a:off x="6358149" y="2120684"/>
        <a:ext cx="2554037" cy="15324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42927-A2E2-4549-BEC3-AB7FB5F466B1}">
      <dsp:nvSpPr>
        <dsp:cNvPr id="0" name=""/>
        <dsp:cNvSpPr/>
      </dsp:nvSpPr>
      <dsp:spPr>
        <a:xfrm>
          <a:off x="0" y="1509"/>
          <a:ext cx="6832212" cy="1010880"/>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Transactional Model of Stress (Lazarus and Folkman) – stress is result of interaction between individual and their environment.</a:t>
          </a:r>
          <a:endParaRPr lang="en-US" sz="1800" kern="1200"/>
        </a:p>
      </dsp:txBody>
      <dsp:txXfrm>
        <a:off x="49347" y="50856"/>
        <a:ext cx="6733518" cy="912186"/>
      </dsp:txXfrm>
    </dsp:sp>
    <dsp:sp modelId="{FDEBBB2D-6D70-4032-A442-F932348B9723}">
      <dsp:nvSpPr>
        <dsp:cNvPr id="0" name=""/>
        <dsp:cNvSpPr/>
      </dsp:nvSpPr>
      <dsp:spPr>
        <a:xfrm>
          <a:off x="0" y="1064229"/>
          <a:ext cx="6832212" cy="1010880"/>
        </a:xfrm>
        <a:prstGeom prst="roundRect">
          <a:avLst/>
        </a:prstGeom>
        <a:gradFill rotWithShape="0">
          <a:gsLst>
            <a:gs pos="0">
              <a:schemeClr val="accent2">
                <a:hueOff val="222396"/>
                <a:satOff val="-4971"/>
                <a:lumOff val="-4706"/>
                <a:alphaOff val="0"/>
                <a:tint val="96000"/>
                <a:lumMod val="104000"/>
              </a:schemeClr>
            </a:gs>
            <a:gs pos="100000">
              <a:schemeClr val="accent2">
                <a:hueOff val="222396"/>
                <a:satOff val="-4971"/>
                <a:lumOff val="-470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Job demands Resources Model (</a:t>
          </a:r>
          <a:r>
            <a:rPr lang="en-GB" sz="1800" i="0" kern="1200"/>
            <a:t>Bakker &amp; </a:t>
          </a:r>
          <a:r>
            <a:rPr lang="en-GB" sz="1800" kern="1200"/>
            <a:t>Demerouti</a:t>
          </a:r>
          <a:r>
            <a:rPr lang="en-GB" sz="1800" b="0" i="0" kern="1200"/>
            <a:t>,</a:t>
          </a:r>
          <a:r>
            <a:rPr lang="en-GB" sz="1800" kern="1200"/>
            <a:t> 2007)</a:t>
          </a:r>
          <a:endParaRPr lang="en-US" sz="1800" kern="1200"/>
        </a:p>
      </dsp:txBody>
      <dsp:txXfrm>
        <a:off x="49347" y="1113576"/>
        <a:ext cx="6733518" cy="912186"/>
      </dsp:txXfrm>
    </dsp:sp>
    <dsp:sp modelId="{41479F8B-B99E-48BB-8348-F29F79DCC2B2}">
      <dsp:nvSpPr>
        <dsp:cNvPr id="0" name=""/>
        <dsp:cNvSpPr/>
      </dsp:nvSpPr>
      <dsp:spPr>
        <a:xfrm>
          <a:off x="0" y="2126949"/>
          <a:ext cx="6832212" cy="1010880"/>
        </a:xfrm>
        <a:prstGeom prst="roundRect">
          <a:avLst/>
        </a:prstGeom>
        <a:gradFill rotWithShape="0">
          <a:gsLst>
            <a:gs pos="0">
              <a:schemeClr val="accent2">
                <a:hueOff val="444793"/>
                <a:satOff val="-9942"/>
                <a:lumOff val="-9412"/>
                <a:alphaOff val="0"/>
                <a:tint val="96000"/>
                <a:lumMod val="104000"/>
              </a:schemeClr>
            </a:gs>
            <a:gs pos="100000">
              <a:schemeClr val="accent2">
                <a:hueOff val="444793"/>
                <a:satOff val="-9942"/>
                <a:lumOff val="-9412"/>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Effort – Reward Imbalance model (Sigrist) – high effort low reward results in stress</a:t>
          </a:r>
          <a:endParaRPr lang="en-US" sz="1800" kern="1200" dirty="0"/>
        </a:p>
      </dsp:txBody>
      <dsp:txXfrm>
        <a:off x="49347" y="2176296"/>
        <a:ext cx="6733518" cy="912186"/>
      </dsp:txXfrm>
    </dsp:sp>
    <dsp:sp modelId="{1C846B2D-F372-491C-AB2E-C83223441E12}">
      <dsp:nvSpPr>
        <dsp:cNvPr id="0" name=""/>
        <dsp:cNvSpPr/>
      </dsp:nvSpPr>
      <dsp:spPr>
        <a:xfrm>
          <a:off x="0" y="3189669"/>
          <a:ext cx="6832212" cy="1010880"/>
        </a:xfrm>
        <a:prstGeom prst="roundRect">
          <a:avLst/>
        </a:prstGeom>
        <a:gradFill rotWithShape="0">
          <a:gsLst>
            <a:gs pos="0">
              <a:schemeClr val="accent2">
                <a:hueOff val="667189"/>
                <a:satOff val="-14912"/>
                <a:lumOff val="-14117"/>
                <a:alphaOff val="0"/>
                <a:tint val="96000"/>
                <a:lumMod val="104000"/>
              </a:schemeClr>
            </a:gs>
            <a:gs pos="100000">
              <a:schemeClr val="accent2">
                <a:hueOff val="667189"/>
                <a:satOff val="-14912"/>
                <a:lumOff val="-14117"/>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Conservation of resource theory (Hobfoll, 1989)</a:t>
          </a:r>
          <a:endParaRPr lang="en-US" sz="1800" kern="1200"/>
        </a:p>
      </dsp:txBody>
      <dsp:txXfrm>
        <a:off x="49347" y="3239016"/>
        <a:ext cx="6733518" cy="912186"/>
      </dsp:txXfrm>
    </dsp:sp>
    <dsp:sp modelId="{DAE5D239-1BF5-4FD9-9B86-37B1A524DF6B}">
      <dsp:nvSpPr>
        <dsp:cNvPr id="0" name=""/>
        <dsp:cNvSpPr/>
      </dsp:nvSpPr>
      <dsp:spPr>
        <a:xfrm>
          <a:off x="0" y="4252389"/>
          <a:ext cx="6832212" cy="1010880"/>
        </a:xfrm>
        <a:prstGeom prst="roundRect">
          <a:avLst/>
        </a:prstGeom>
        <a:gradFill rotWithShape="0">
          <a:gsLst>
            <a:gs pos="0">
              <a:schemeClr val="accent2">
                <a:hueOff val="889586"/>
                <a:satOff val="-19883"/>
                <a:lumOff val="-18823"/>
                <a:alphaOff val="0"/>
                <a:tint val="96000"/>
                <a:lumMod val="104000"/>
              </a:schemeClr>
            </a:gs>
            <a:gs pos="100000">
              <a:schemeClr val="accent2">
                <a:hueOff val="889586"/>
                <a:satOff val="-19883"/>
                <a:lumOff val="-18823"/>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Workplace –Common Themes – lack of control, lack of support</a:t>
          </a:r>
          <a:endParaRPr lang="en-US" sz="1800" kern="1200"/>
        </a:p>
      </dsp:txBody>
      <dsp:txXfrm>
        <a:off x="49347" y="4301736"/>
        <a:ext cx="6733518" cy="9121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F1B093-4B50-4AE5-92BE-898D07DE2606}">
      <dsp:nvSpPr>
        <dsp:cNvPr id="0" name=""/>
        <dsp:cNvSpPr/>
      </dsp:nvSpPr>
      <dsp:spPr>
        <a:xfrm>
          <a:off x="0" y="642"/>
          <a:ext cx="683221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3D9997FB-AFE0-4492-BCC0-E1DBE3E0469F}">
      <dsp:nvSpPr>
        <dsp:cNvPr id="0" name=""/>
        <dsp:cNvSpPr/>
      </dsp:nvSpPr>
      <dsp:spPr>
        <a:xfrm>
          <a:off x="0" y="642"/>
          <a:ext cx="6832212" cy="584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Antidepressant (depression)</a:t>
          </a:r>
          <a:endParaRPr lang="en-US" sz="1600" kern="1200"/>
        </a:p>
      </dsp:txBody>
      <dsp:txXfrm>
        <a:off x="0" y="642"/>
        <a:ext cx="6832212" cy="584832"/>
      </dsp:txXfrm>
    </dsp:sp>
    <dsp:sp modelId="{50C4A61D-F515-4DD3-90E5-24BD299B4FF1}">
      <dsp:nvSpPr>
        <dsp:cNvPr id="0" name=""/>
        <dsp:cNvSpPr/>
      </dsp:nvSpPr>
      <dsp:spPr>
        <a:xfrm>
          <a:off x="0" y="585475"/>
          <a:ext cx="683221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9D99C56A-F92C-424B-922E-772E9BE490C5}">
      <dsp:nvSpPr>
        <dsp:cNvPr id="0" name=""/>
        <dsp:cNvSpPr/>
      </dsp:nvSpPr>
      <dsp:spPr>
        <a:xfrm>
          <a:off x="0" y="585475"/>
          <a:ext cx="6832212" cy="584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Benzodiazepines</a:t>
          </a:r>
          <a:endParaRPr lang="en-US" sz="1600" kern="1200"/>
        </a:p>
      </dsp:txBody>
      <dsp:txXfrm>
        <a:off x="0" y="585475"/>
        <a:ext cx="6832212" cy="584832"/>
      </dsp:txXfrm>
    </dsp:sp>
    <dsp:sp modelId="{90E90531-01FB-4F3A-942E-8F30EC74C833}">
      <dsp:nvSpPr>
        <dsp:cNvPr id="0" name=""/>
        <dsp:cNvSpPr/>
      </dsp:nvSpPr>
      <dsp:spPr>
        <a:xfrm>
          <a:off x="0" y="1170307"/>
          <a:ext cx="683221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92114AA6-DF30-4A1C-923D-FD50CD5DB5CF}">
      <dsp:nvSpPr>
        <dsp:cNvPr id="0" name=""/>
        <dsp:cNvSpPr/>
      </dsp:nvSpPr>
      <dsp:spPr>
        <a:xfrm>
          <a:off x="0" y="1170307"/>
          <a:ext cx="6832212" cy="584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Beta – Blockers – propranolol (anxiety)</a:t>
          </a:r>
          <a:endParaRPr lang="en-US" sz="1600" kern="1200"/>
        </a:p>
      </dsp:txBody>
      <dsp:txXfrm>
        <a:off x="0" y="1170307"/>
        <a:ext cx="6832212" cy="584832"/>
      </dsp:txXfrm>
    </dsp:sp>
    <dsp:sp modelId="{A8D1A44E-FBF4-4130-B03C-507AD71700D3}">
      <dsp:nvSpPr>
        <dsp:cNvPr id="0" name=""/>
        <dsp:cNvSpPr/>
      </dsp:nvSpPr>
      <dsp:spPr>
        <a:xfrm>
          <a:off x="0" y="1755140"/>
          <a:ext cx="683221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59B40633-1B37-43E5-BB81-52C16517B335}">
      <dsp:nvSpPr>
        <dsp:cNvPr id="0" name=""/>
        <dsp:cNvSpPr/>
      </dsp:nvSpPr>
      <dsp:spPr>
        <a:xfrm>
          <a:off x="0" y="1755140"/>
          <a:ext cx="6832212" cy="584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Atypical antipsychotics ( i.e. Bipolar)</a:t>
          </a:r>
          <a:endParaRPr lang="en-US" sz="1600" kern="1200"/>
        </a:p>
      </dsp:txBody>
      <dsp:txXfrm>
        <a:off x="0" y="1755140"/>
        <a:ext cx="6832212" cy="584832"/>
      </dsp:txXfrm>
    </dsp:sp>
    <dsp:sp modelId="{BFC7F838-0566-4644-9AA7-C8A3E208B67C}">
      <dsp:nvSpPr>
        <dsp:cNvPr id="0" name=""/>
        <dsp:cNvSpPr/>
      </dsp:nvSpPr>
      <dsp:spPr>
        <a:xfrm>
          <a:off x="0" y="2339973"/>
          <a:ext cx="683221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98D1F4B2-D444-461C-A51F-97E238C39687}">
      <dsp:nvSpPr>
        <dsp:cNvPr id="0" name=""/>
        <dsp:cNvSpPr/>
      </dsp:nvSpPr>
      <dsp:spPr>
        <a:xfrm>
          <a:off x="0" y="2339973"/>
          <a:ext cx="6832212" cy="584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Tricyclic antidepressants (sleep disturbance/pain)</a:t>
          </a:r>
          <a:endParaRPr lang="en-US" sz="1600" kern="1200"/>
        </a:p>
      </dsp:txBody>
      <dsp:txXfrm>
        <a:off x="0" y="2339973"/>
        <a:ext cx="6832212" cy="584832"/>
      </dsp:txXfrm>
    </dsp:sp>
    <dsp:sp modelId="{C07855C6-6559-41E9-8B71-7611E7F02D31}">
      <dsp:nvSpPr>
        <dsp:cNvPr id="0" name=""/>
        <dsp:cNvSpPr/>
      </dsp:nvSpPr>
      <dsp:spPr>
        <a:xfrm>
          <a:off x="0" y="2924805"/>
          <a:ext cx="683221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A6E5947D-696F-49D3-A816-04AAA34F29A6}">
      <dsp:nvSpPr>
        <dsp:cNvPr id="0" name=""/>
        <dsp:cNvSpPr/>
      </dsp:nvSpPr>
      <dsp:spPr>
        <a:xfrm>
          <a:off x="0" y="2924805"/>
          <a:ext cx="6832212" cy="584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Used to treat symptoms of other conditions that derive from Chronic stress – such as depression and anxiety, high blood pressure etc.</a:t>
          </a:r>
          <a:endParaRPr lang="en-US" sz="1600" kern="1200" dirty="0"/>
        </a:p>
      </dsp:txBody>
      <dsp:txXfrm>
        <a:off x="0" y="2924805"/>
        <a:ext cx="6832212" cy="584832"/>
      </dsp:txXfrm>
    </dsp:sp>
    <dsp:sp modelId="{11F8165E-166E-4964-8CCE-795ACC38160E}">
      <dsp:nvSpPr>
        <dsp:cNvPr id="0" name=""/>
        <dsp:cNvSpPr/>
      </dsp:nvSpPr>
      <dsp:spPr>
        <a:xfrm>
          <a:off x="0" y="3509638"/>
          <a:ext cx="683221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8DBE4C26-3FDD-4878-9562-1560588B8C8C}">
      <dsp:nvSpPr>
        <dsp:cNvPr id="0" name=""/>
        <dsp:cNvSpPr/>
      </dsp:nvSpPr>
      <dsp:spPr>
        <a:xfrm>
          <a:off x="0" y="3509638"/>
          <a:ext cx="6832212" cy="584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Some medication could potentially hinder therapeutic relationship</a:t>
          </a:r>
          <a:endParaRPr lang="en-US" sz="1600" kern="1200"/>
        </a:p>
      </dsp:txBody>
      <dsp:txXfrm>
        <a:off x="0" y="3509638"/>
        <a:ext cx="6832212" cy="584832"/>
      </dsp:txXfrm>
    </dsp:sp>
    <dsp:sp modelId="{1B3F0438-E282-4C3A-8DC6-1AE7BAD401DD}">
      <dsp:nvSpPr>
        <dsp:cNvPr id="0" name=""/>
        <dsp:cNvSpPr/>
      </dsp:nvSpPr>
      <dsp:spPr>
        <a:xfrm>
          <a:off x="0" y="4094471"/>
          <a:ext cx="683221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D43D199D-8845-4A06-A560-67F091FBB256}">
      <dsp:nvSpPr>
        <dsp:cNvPr id="0" name=""/>
        <dsp:cNvSpPr/>
      </dsp:nvSpPr>
      <dsp:spPr>
        <a:xfrm>
          <a:off x="0" y="4094471"/>
          <a:ext cx="6832212" cy="584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Side effects of medication may impact on client engagement with therapy.</a:t>
          </a:r>
          <a:endParaRPr lang="en-US" sz="1600" kern="1200" dirty="0"/>
        </a:p>
      </dsp:txBody>
      <dsp:txXfrm>
        <a:off x="0" y="4094471"/>
        <a:ext cx="6832212" cy="584832"/>
      </dsp:txXfrm>
    </dsp:sp>
    <dsp:sp modelId="{E5B9A977-4EEF-4DCE-A72F-AF81C5B53D79}">
      <dsp:nvSpPr>
        <dsp:cNvPr id="0" name=""/>
        <dsp:cNvSpPr/>
      </dsp:nvSpPr>
      <dsp:spPr>
        <a:xfrm>
          <a:off x="0" y="4679303"/>
          <a:ext cx="6832212" cy="0"/>
        </a:xfrm>
        <a:prstGeom prst="line">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w="9525" cap="rnd" cmpd="sng" algn="ctr">
          <a:solidFill>
            <a:schemeClr val="dk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FC5AE64F-A58C-4D59-8DA0-230567D987BC}">
      <dsp:nvSpPr>
        <dsp:cNvPr id="0" name=""/>
        <dsp:cNvSpPr/>
      </dsp:nvSpPr>
      <dsp:spPr>
        <a:xfrm>
          <a:off x="0" y="4679303"/>
          <a:ext cx="6832212" cy="584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dirty="0"/>
            <a:t>Treat symptoms not the root cause</a:t>
          </a:r>
        </a:p>
      </dsp:txBody>
      <dsp:txXfrm>
        <a:off x="0" y="4679303"/>
        <a:ext cx="6832212" cy="58483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DB0DB2-A750-4BAE-8CDB-C0554B0DC6D0}" type="datetimeFigureOut">
              <a:rPr lang="en-GB" smtClean="0"/>
              <a:t>03/03/2025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FA262B-D602-42A2-9B8A-CA79E8BA62D3}" type="slidenum">
              <a:rPr lang="en-GB" smtClean="0"/>
              <a:t>‹#›</a:t>
            </a:fld>
            <a:endParaRPr lang="en-GB"/>
          </a:p>
        </p:txBody>
      </p:sp>
    </p:spTree>
    <p:extLst>
      <p:ext uri="{BB962C8B-B14F-4D97-AF65-F5344CB8AC3E}">
        <p14:creationId xmlns:p14="http://schemas.microsoft.com/office/powerpoint/2010/main" val="30866298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 – explain briefly what I’m going to talk about, - Overview on Chronic Stress</a:t>
            </a:r>
          </a:p>
          <a:p>
            <a:r>
              <a:rPr lang="en-GB" dirty="0"/>
              <a:t>Signs, symptoms and causes</a:t>
            </a:r>
          </a:p>
          <a:p>
            <a:r>
              <a:rPr lang="en-GB" dirty="0"/>
              <a:t>Longterm impact on health -mind and body</a:t>
            </a:r>
          </a:p>
          <a:p>
            <a:r>
              <a:rPr lang="en-GB" dirty="0">
                <a:effectLst/>
                <a:ea typeface="Aptos" panose="020B0004020202020204" pitchFamily="34" charset="0"/>
                <a:cs typeface="Times New Roman" panose="02020603050405020304" pitchFamily="18" charset="0"/>
              </a:rPr>
              <a:t>psychopharmacological interventions </a:t>
            </a:r>
          </a:p>
          <a:p>
            <a:r>
              <a:rPr lang="en-GB" dirty="0">
                <a:ea typeface="Aptos" panose="020B0004020202020204" pitchFamily="34" charset="0"/>
                <a:cs typeface="Times New Roman" panose="02020603050405020304" pitchFamily="18" charset="0"/>
              </a:rPr>
              <a:t>Treatment approaches</a:t>
            </a:r>
            <a:endParaRPr lang="en-GB" dirty="0">
              <a:effectLst/>
              <a:ea typeface="Aptos" panose="020B0004020202020204" pitchFamily="34" charset="0"/>
              <a:cs typeface="Times New Roman" panose="02020603050405020304" pitchFamily="18" charset="0"/>
            </a:endParaRPr>
          </a:p>
          <a:p>
            <a:r>
              <a:rPr lang="en-GB" dirty="0">
                <a:cs typeface="Times New Roman" panose="02020603050405020304" pitchFamily="18" charset="0"/>
              </a:rPr>
              <a:t>Workplace stress</a:t>
            </a:r>
          </a:p>
          <a:p>
            <a:r>
              <a:rPr lang="en-GB" dirty="0">
                <a:cs typeface="Times New Roman" panose="02020603050405020304" pitchFamily="18" charset="0"/>
              </a:rPr>
              <a:t>Theoretical perspectives</a:t>
            </a:r>
          </a:p>
          <a:p>
            <a:r>
              <a:rPr lang="en-GB" dirty="0">
                <a:cs typeface="Times New Roman" panose="02020603050405020304" pitchFamily="18" charset="0"/>
              </a:rPr>
              <a:t>How Government policies can drive prevention and intervention</a:t>
            </a:r>
          </a:p>
          <a:p>
            <a:r>
              <a:rPr lang="en-GB" dirty="0">
                <a:cs typeface="Times New Roman" panose="02020603050405020304" pitchFamily="18" charset="0"/>
              </a:rPr>
              <a:t>Working together to fight against Chronic stress</a:t>
            </a:r>
          </a:p>
          <a:p>
            <a:endParaRPr lang="en-GB" dirty="0"/>
          </a:p>
        </p:txBody>
      </p:sp>
      <p:sp>
        <p:nvSpPr>
          <p:cNvPr id="4" name="Slide Number Placeholder 3"/>
          <p:cNvSpPr>
            <a:spLocks noGrp="1"/>
          </p:cNvSpPr>
          <p:nvPr>
            <p:ph type="sldNum" sz="quarter" idx="5"/>
          </p:nvPr>
        </p:nvSpPr>
        <p:spPr/>
        <p:txBody>
          <a:bodyPr/>
          <a:lstStyle/>
          <a:p>
            <a:fld id="{50FA262B-D602-42A2-9B8A-CA79E8BA62D3}" type="slidenum">
              <a:rPr lang="en-GB" smtClean="0"/>
              <a:t>2</a:t>
            </a:fld>
            <a:endParaRPr lang="en-GB"/>
          </a:p>
        </p:txBody>
      </p:sp>
    </p:spTree>
    <p:extLst>
      <p:ext uri="{BB962C8B-B14F-4D97-AF65-F5344CB8AC3E}">
        <p14:creationId xmlns:p14="http://schemas.microsoft.com/office/powerpoint/2010/main" val="41791498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Commonly known  - Mind and body reactions to stress highlight importance of taking steps to manage stress for overall health and wellbeing. Impairs cognitive performance. Unhealthy coping mechanisms. List not exhaustive. diagnosed through a combination of different methods, doesn’t seem to be a specific diagnostic tool.  Assessment of lifestyle, symptoms and stressors, in relation to how a person responds to stress (emotionally/ behaviours and physical symptoms. The perceived stress scale is (PPS) questionnaire can be used to give an idea of stress levels. Certain physical symptoms such as High blood pressure may indicate stress levels but could be other explanations of this. Its important for health professionals to gather as much information as possible. Give personal example – palpitations = thyroid – not anxiety. Crossover of symptoms cause complications with regard to diagnosis - Misdiagnosis. subjectivity – how a person perceives their stress levels. Often when someone has stress over a long period of time they can get used to it and not recognise how stressed they are. Symptoms unique to individuals. Questionnaires may not be accurate – self reports - individual perceive their stress -different cultures and stigma prevents some people from being completely honest. Time constraints of health professional = misdiagnosis.</a:t>
            </a:r>
          </a:p>
        </p:txBody>
      </p:sp>
      <p:sp>
        <p:nvSpPr>
          <p:cNvPr id="4" name="Slide Number Placeholder 3"/>
          <p:cNvSpPr>
            <a:spLocks noGrp="1"/>
          </p:cNvSpPr>
          <p:nvPr>
            <p:ph type="sldNum" sz="quarter" idx="5"/>
          </p:nvPr>
        </p:nvSpPr>
        <p:spPr/>
        <p:txBody>
          <a:bodyPr/>
          <a:lstStyle/>
          <a:p>
            <a:fld id="{50FA262B-D602-42A2-9B8A-CA79E8BA62D3}" type="slidenum">
              <a:rPr lang="en-GB" smtClean="0"/>
              <a:t>4</a:t>
            </a:fld>
            <a:endParaRPr lang="en-GB"/>
          </a:p>
        </p:txBody>
      </p:sp>
    </p:spTree>
    <p:extLst>
      <p:ext uri="{BB962C8B-B14F-4D97-AF65-F5344CB8AC3E}">
        <p14:creationId xmlns:p14="http://schemas.microsoft.com/office/powerpoint/2010/main" val="39006098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Lots of research on Longterm impact of stress on health – main areas and some examples of where to look for interesting research.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“cortisol impacts on almost every tissue in the body one way or another, from the brain to the immune system from the bones to the intestines” (Mate, 2019)</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Impacts processing system, nervous system in particular the brain (Mate, 2019)</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Exhaustion and burnout – too much cortisol can stop the body form responding to stressors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50FA262B-D602-42A2-9B8A-CA79E8BA62D3}" type="slidenum">
              <a:rPr lang="en-GB" smtClean="0"/>
              <a:t>6</a:t>
            </a:fld>
            <a:endParaRPr lang="en-GB"/>
          </a:p>
        </p:txBody>
      </p:sp>
    </p:spTree>
    <p:extLst>
      <p:ext uri="{BB962C8B-B14F-4D97-AF65-F5344CB8AC3E}">
        <p14:creationId xmlns:p14="http://schemas.microsoft.com/office/powerpoint/2010/main" val="36669165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Education 80per cent of teachers reported feeling stressed. Stressors = workload and pressure of accountability. 48 percent say their workload is unmanageable. – mental health of children also impacts on teachers.</a:t>
            </a:r>
          </a:p>
          <a:p>
            <a:r>
              <a:rPr lang="en-GB" dirty="0"/>
              <a:t>Hospitality – chefs -48 percent feel not enough support for their mental health in work. 90 percent of hospitality workers report feeling stressed at work. In USA – chefs have highest rate of suicide rate.</a:t>
            </a:r>
          </a:p>
          <a:p>
            <a:r>
              <a:rPr lang="en-GB" dirty="0"/>
              <a:t>Mental health practitioners! High levels of burnout, workload relationships at work – but regular supervision = protective factor.</a:t>
            </a:r>
          </a:p>
        </p:txBody>
      </p:sp>
      <p:sp>
        <p:nvSpPr>
          <p:cNvPr id="4" name="Slide Number Placeholder 3"/>
          <p:cNvSpPr>
            <a:spLocks noGrp="1"/>
          </p:cNvSpPr>
          <p:nvPr>
            <p:ph type="sldNum" sz="quarter" idx="5"/>
          </p:nvPr>
        </p:nvSpPr>
        <p:spPr/>
        <p:txBody>
          <a:bodyPr/>
          <a:lstStyle/>
          <a:p>
            <a:fld id="{50FA262B-D602-42A2-9B8A-CA79E8BA62D3}" type="slidenum">
              <a:rPr lang="en-GB" smtClean="0"/>
              <a:t>8</a:t>
            </a:fld>
            <a:endParaRPr lang="en-GB"/>
          </a:p>
        </p:txBody>
      </p:sp>
    </p:spTree>
    <p:extLst>
      <p:ext uri="{BB962C8B-B14F-4D97-AF65-F5344CB8AC3E}">
        <p14:creationId xmlns:p14="http://schemas.microsoft.com/office/powerpoint/2010/main" val="42149360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Help us to understand  how stress develops/ causes and effects on employees. Help employees to develop strategies Briefly explain key concepts of these theories in relation to workplace stress , inability to cope, how stress develops over time, leading to burnout, disengagement form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Times New Roman" panose="02020603050405020304" pitchFamily="18" charset="0"/>
              </a:rPr>
              <a:t>Briefly explain one or two – JDR &amp; Transactional – oversimplify the complexity of stress</a:t>
            </a:r>
          </a:p>
          <a:p>
            <a:endParaRPr lang="en-GB" dirty="0"/>
          </a:p>
        </p:txBody>
      </p:sp>
      <p:sp>
        <p:nvSpPr>
          <p:cNvPr id="4" name="Slide Number Placeholder 3"/>
          <p:cNvSpPr>
            <a:spLocks noGrp="1"/>
          </p:cNvSpPr>
          <p:nvPr>
            <p:ph type="sldNum" sz="quarter" idx="5"/>
          </p:nvPr>
        </p:nvSpPr>
        <p:spPr/>
        <p:txBody>
          <a:bodyPr/>
          <a:lstStyle/>
          <a:p>
            <a:fld id="{50FA262B-D602-42A2-9B8A-CA79E8BA62D3}" type="slidenum">
              <a:rPr lang="en-GB" smtClean="0"/>
              <a:t>9</a:t>
            </a:fld>
            <a:endParaRPr lang="en-GB"/>
          </a:p>
        </p:txBody>
      </p:sp>
    </p:spTree>
    <p:extLst>
      <p:ext uri="{BB962C8B-B14F-4D97-AF65-F5344CB8AC3E}">
        <p14:creationId xmlns:p14="http://schemas.microsoft.com/office/powerpoint/2010/main" val="31951252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Law says all businesses must have policy for  managing Health and safety stress management comes under this. Employers have a legal duty to take action to  protect (prevent or reduce) its employees form stress and use HSE to identify work related stress and implement ways to manage it. They focus on 6 key areas = Demands, Control Support, Relationships, role and change. Organisations are expected to assess risks and implement strategies to address those risks. – offer print out of stress indicator tool and mention questionnaire in my organisation. </a:t>
            </a:r>
          </a:p>
          <a:p>
            <a:r>
              <a:rPr lang="en-GB" dirty="0"/>
              <a:t>WAP not legally binding but strategy to support people in the workplace to action </a:t>
            </a:r>
            <a:r>
              <a:rPr lang="en-GB" dirty="0" err="1"/>
              <a:t>opplan</a:t>
            </a:r>
            <a:r>
              <a:rPr lang="en-GB" dirty="0"/>
              <a:t> </a:t>
            </a:r>
            <a:r>
              <a:rPr lang="en-GB" dirty="0" err="1"/>
              <a:t>sto</a:t>
            </a:r>
            <a:r>
              <a:rPr lang="en-GB" dirty="0"/>
              <a:t> support </a:t>
            </a:r>
            <a:r>
              <a:rPr lang="en-GB" dirty="0" err="1"/>
              <a:t>thrit</a:t>
            </a:r>
            <a:r>
              <a:rPr lang="en-GB" dirty="0"/>
              <a:t> mental health</a:t>
            </a:r>
          </a:p>
        </p:txBody>
      </p:sp>
      <p:sp>
        <p:nvSpPr>
          <p:cNvPr id="4" name="Slide Number Placeholder 3"/>
          <p:cNvSpPr>
            <a:spLocks noGrp="1"/>
          </p:cNvSpPr>
          <p:nvPr>
            <p:ph type="sldNum" sz="quarter" idx="5"/>
          </p:nvPr>
        </p:nvSpPr>
        <p:spPr/>
        <p:txBody>
          <a:bodyPr/>
          <a:lstStyle/>
          <a:p>
            <a:fld id="{50FA262B-D602-42A2-9B8A-CA79E8BA62D3}" type="slidenum">
              <a:rPr lang="en-GB" smtClean="0"/>
              <a:t>10</a:t>
            </a:fld>
            <a:endParaRPr lang="en-GB"/>
          </a:p>
        </p:txBody>
      </p:sp>
    </p:spTree>
    <p:extLst>
      <p:ext uri="{BB962C8B-B14F-4D97-AF65-F5344CB8AC3E}">
        <p14:creationId xmlns:p14="http://schemas.microsoft.com/office/powerpoint/2010/main" val="15097621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need to identify and address any barriers and improve access and outcomes. Exercise  and regular physical activity significantly reduces stress hormone cortisol.</a:t>
            </a:r>
          </a:p>
          <a:p>
            <a:r>
              <a:rPr lang="en-GB" sz="1800" dirty="0">
                <a:effectLst/>
                <a:latin typeface="Aptos" panose="020B0004020202020204" pitchFamily="34" charset="0"/>
                <a:ea typeface="Aptos" panose="020B0004020202020204" pitchFamily="34" charset="0"/>
                <a:cs typeface="Times New Roman" panose="02020603050405020304" pitchFamily="18" charset="0"/>
              </a:rPr>
              <a:t>Therapy can help people to identify and address root causes of stress. CBT  popular within NHS to support people to reframe negative thought prosses – proven to help with anxiety depression and low self esteem. Critically analyse some of these – therapy takes time affordability accessibility, medication – side effects may get in the way of therapeutic intervention.</a:t>
            </a:r>
            <a:r>
              <a:rPr lang="en-GB" sz="2800" dirty="0"/>
              <a:t> Mindfulness – strength – focus on present – helps with anxiety- promote deeper self awareness – recognise signs of stress .Research shows can change brain structure, emotional regulation and stress resilience</a:t>
            </a:r>
          </a:p>
          <a:p>
            <a:r>
              <a:rPr lang="en-GB" sz="2800" dirty="0"/>
              <a:t>not a quick fix that some people want</a:t>
            </a:r>
          </a:p>
          <a:p>
            <a:r>
              <a:rPr lang="en-GB" sz="1800" dirty="0">
                <a:effectLst/>
                <a:latin typeface="Aptos" panose="020B0004020202020204" pitchFamily="34" charset="0"/>
                <a:ea typeface="Aptos" panose="020B0004020202020204" pitchFamily="34" charset="0"/>
                <a:cs typeface="Times New Roman" panose="02020603050405020304" pitchFamily="18" charset="0"/>
              </a:rPr>
              <a:t> Mindfulness not everyone likes it  - find it hard to relax takes time and practice and can take a while to see any results.</a:t>
            </a:r>
          </a:p>
          <a:p>
            <a:r>
              <a:rPr lang="en-GB" sz="1800" dirty="0">
                <a:effectLst/>
                <a:latin typeface="Aptos" panose="020B0004020202020204" pitchFamily="34" charset="0"/>
                <a:ea typeface="Aptos" panose="020B0004020202020204" pitchFamily="34" charset="0"/>
                <a:cs typeface="Times New Roman" panose="02020603050405020304" pitchFamily="18" charset="0"/>
              </a:rPr>
              <a:t>Regular meditation  - shown to reduce cortisol levels and improve emotional regulation.</a:t>
            </a:r>
          </a:p>
          <a:p>
            <a:r>
              <a:rPr lang="en-GB" sz="1800" dirty="0">
                <a:effectLst/>
                <a:latin typeface="Aptos" panose="020B0004020202020204" pitchFamily="34" charset="0"/>
                <a:ea typeface="Aptos" panose="020B0004020202020204" pitchFamily="34" charset="0"/>
                <a:cs typeface="Times New Roman" panose="02020603050405020304" pitchFamily="18" charset="0"/>
              </a:rPr>
              <a:t>Social support proven to mitigate stress isolation, loneliness</a:t>
            </a:r>
          </a:p>
          <a:p>
            <a:r>
              <a:rPr lang="en-GB" sz="1800" dirty="0">
                <a:effectLst/>
                <a:latin typeface="Aptos" panose="020B0004020202020204" pitchFamily="34" charset="0"/>
                <a:ea typeface="Aptos" panose="020B0004020202020204" pitchFamily="34" charset="0"/>
                <a:cs typeface="Times New Roman" panose="02020603050405020304" pitchFamily="18" charset="0"/>
              </a:rPr>
              <a:t>Working collaboratively with other professionals increases knowledge of support resources available, Holistic approach, meeting varying needs. Community connectors =isolation &amp; loneliness. </a:t>
            </a:r>
            <a:endParaRPr lang="en-GB" dirty="0"/>
          </a:p>
        </p:txBody>
      </p:sp>
      <p:sp>
        <p:nvSpPr>
          <p:cNvPr id="4" name="Slide Number Placeholder 3"/>
          <p:cNvSpPr>
            <a:spLocks noGrp="1"/>
          </p:cNvSpPr>
          <p:nvPr>
            <p:ph type="sldNum" sz="quarter" idx="5"/>
          </p:nvPr>
        </p:nvSpPr>
        <p:spPr/>
        <p:txBody>
          <a:bodyPr/>
          <a:lstStyle/>
          <a:p>
            <a:fld id="{50FA262B-D602-42A2-9B8A-CA79E8BA62D3}" type="slidenum">
              <a:rPr lang="en-GB" smtClean="0"/>
              <a:t>12</a:t>
            </a:fld>
            <a:endParaRPr lang="en-GB"/>
          </a:p>
        </p:txBody>
      </p:sp>
    </p:spTree>
    <p:extLst>
      <p:ext uri="{BB962C8B-B14F-4D97-AF65-F5344CB8AC3E}">
        <p14:creationId xmlns:p14="http://schemas.microsoft.com/office/powerpoint/2010/main" val="36517167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Provide crucial elements of a therapeutic relationship to help people with chronic stress but may not suit everyone</a:t>
            </a:r>
          </a:p>
        </p:txBody>
      </p:sp>
      <p:sp>
        <p:nvSpPr>
          <p:cNvPr id="4" name="Slide Number Placeholder 3"/>
          <p:cNvSpPr>
            <a:spLocks noGrp="1"/>
          </p:cNvSpPr>
          <p:nvPr>
            <p:ph type="sldNum" sz="quarter" idx="5"/>
          </p:nvPr>
        </p:nvSpPr>
        <p:spPr/>
        <p:txBody>
          <a:bodyPr/>
          <a:lstStyle/>
          <a:p>
            <a:fld id="{50FA262B-D602-42A2-9B8A-CA79E8BA62D3}" type="slidenum">
              <a:rPr lang="en-GB" smtClean="0"/>
              <a:t>13</a:t>
            </a:fld>
            <a:endParaRPr lang="en-GB"/>
          </a:p>
        </p:txBody>
      </p:sp>
    </p:spTree>
    <p:extLst>
      <p:ext uri="{BB962C8B-B14F-4D97-AF65-F5344CB8AC3E}">
        <p14:creationId xmlns:p14="http://schemas.microsoft.com/office/powerpoint/2010/main" val="19452987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Medications should be used alongside other protective factors such as lifestyle changes, relaxation techniques, exercise, and should be monitored by health professional. The reality is this doesn’t happen – share personal experience.</a:t>
            </a:r>
          </a:p>
          <a:p>
            <a:r>
              <a:rPr lang="en-GB" dirty="0"/>
              <a:t>Most of these treat symptoms associated with stress not the stress itself i.e. antidepressant = depression /anxiety/ regulates mood – chronic stress can lead to depression. </a:t>
            </a:r>
            <a:r>
              <a:rPr lang="en-GB" sz="1200" b="1" dirty="0">
                <a:cs typeface="Times New Roman" panose="02020603050405020304" pitchFamily="18" charset="0"/>
              </a:rPr>
              <a:t>-</a:t>
            </a:r>
            <a:r>
              <a:rPr lang="en-GB" sz="1200" b="0" dirty="0">
                <a:cs typeface="Times New Roman" panose="02020603050405020304" pitchFamily="18" charset="0"/>
              </a:rPr>
              <a:t>numbing effect on emotions, disassociation with feelings could hinder therapeutic relationship.</a:t>
            </a:r>
            <a:endParaRPr lang="en-GB" b="0" dirty="0"/>
          </a:p>
        </p:txBody>
      </p:sp>
      <p:sp>
        <p:nvSpPr>
          <p:cNvPr id="4" name="Slide Number Placeholder 3"/>
          <p:cNvSpPr>
            <a:spLocks noGrp="1"/>
          </p:cNvSpPr>
          <p:nvPr>
            <p:ph type="sldNum" sz="quarter" idx="5"/>
          </p:nvPr>
        </p:nvSpPr>
        <p:spPr/>
        <p:txBody>
          <a:bodyPr/>
          <a:lstStyle/>
          <a:p>
            <a:fld id="{50FA262B-D602-42A2-9B8A-CA79E8BA62D3}" type="slidenum">
              <a:rPr lang="en-GB" smtClean="0"/>
              <a:t>14</a:t>
            </a:fld>
            <a:endParaRPr lang="en-GB"/>
          </a:p>
        </p:txBody>
      </p:sp>
    </p:spTree>
    <p:extLst>
      <p:ext uri="{BB962C8B-B14F-4D97-AF65-F5344CB8AC3E}">
        <p14:creationId xmlns:p14="http://schemas.microsoft.com/office/powerpoint/2010/main" val="11688309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Would be interesting to see research on long-term effectiveness of different workplace interventions. What works best in different settings</a:t>
            </a:r>
          </a:p>
        </p:txBody>
      </p:sp>
      <p:sp>
        <p:nvSpPr>
          <p:cNvPr id="4" name="Slide Number Placeholder 3"/>
          <p:cNvSpPr>
            <a:spLocks noGrp="1"/>
          </p:cNvSpPr>
          <p:nvPr>
            <p:ph type="sldNum" sz="quarter" idx="5"/>
          </p:nvPr>
        </p:nvSpPr>
        <p:spPr/>
        <p:txBody>
          <a:bodyPr/>
          <a:lstStyle/>
          <a:p>
            <a:fld id="{50FA262B-D602-42A2-9B8A-CA79E8BA62D3}" type="slidenum">
              <a:rPr lang="en-GB" smtClean="0"/>
              <a:t>15</a:t>
            </a:fld>
            <a:endParaRPr lang="en-GB"/>
          </a:p>
        </p:txBody>
      </p:sp>
    </p:spTree>
    <p:extLst>
      <p:ext uri="{BB962C8B-B14F-4D97-AF65-F5344CB8AC3E}">
        <p14:creationId xmlns:p14="http://schemas.microsoft.com/office/powerpoint/2010/main" val="4162584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838BE95-DF6E-41D1-9B91-E29C510F7552}" type="datetime1">
              <a:rPr lang="en-GB" smtClean="0"/>
              <a:t>03/03/2025</a:t>
            </a:fld>
            <a:endParaRPr lang="en-GB"/>
          </a:p>
        </p:txBody>
      </p:sp>
      <p:sp>
        <p:nvSpPr>
          <p:cNvPr id="5" name="Footer Placeholder 4"/>
          <p:cNvSpPr>
            <a:spLocks noGrp="1"/>
          </p:cNvSpPr>
          <p:nvPr>
            <p:ph type="ftr" sz="quarter" idx="11"/>
          </p:nvPr>
        </p:nvSpPr>
        <p:spPr/>
        <p:txBody>
          <a:bodyPr/>
          <a:lstStyle/>
          <a:p>
            <a:r>
              <a:rPr lang="en-GB"/>
              <a:t>https://www.yalemedicine.org/conditions/stress-disorder</a:t>
            </a: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3CD76F8-B18E-4B28-8366-B7431E6D6C7C}" type="slidenum">
              <a:rPr lang="en-GB" smtClean="0"/>
              <a:t>‹#›</a:t>
            </a:fld>
            <a:endParaRPr lang="en-GB"/>
          </a:p>
        </p:txBody>
      </p:sp>
    </p:spTree>
    <p:extLst>
      <p:ext uri="{BB962C8B-B14F-4D97-AF65-F5344CB8AC3E}">
        <p14:creationId xmlns:p14="http://schemas.microsoft.com/office/powerpoint/2010/main" val="12722141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CCD194-99AE-4BE8-9354-9ED1CBE0F276}" type="datetime1">
              <a:rPr lang="en-GB" smtClean="0"/>
              <a:t>03/03/2025</a:t>
            </a:fld>
            <a:endParaRPr lang="en-GB"/>
          </a:p>
        </p:txBody>
      </p:sp>
      <p:sp>
        <p:nvSpPr>
          <p:cNvPr id="5" name="Footer Placeholder 4"/>
          <p:cNvSpPr>
            <a:spLocks noGrp="1"/>
          </p:cNvSpPr>
          <p:nvPr>
            <p:ph type="ftr" sz="quarter" idx="11"/>
          </p:nvPr>
        </p:nvSpPr>
        <p:spPr/>
        <p:txBody>
          <a:bodyPr/>
          <a:lstStyle/>
          <a:p>
            <a:r>
              <a:rPr lang="en-GB"/>
              <a:t>https://www.yalemedicine.org/conditions/stress-disorder</a:t>
            </a: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3CD76F8-B18E-4B28-8366-B7431E6D6C7C}" type="slidenum">
              <a:rPr lang="en-GB" smtClean="0"/>
              <a:t>‹#›</a:t>
            </a:fld>
            <a:endParaRPr lang="en-GB"/>
          </a:p>
        </p:txBody>
      </p:sp>
    </p:spTree>
    <p:extLst>
      <p:ext uri="{BB962C8B-B14F-4D97-AF65-F5344CB8AC3E}">
        <p14:creationId xmlns:p14="http://schemas.microsoft.com/office/powerpoint/2010/main" val="37708741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911D715-C018-483B-BA1B-0DC264EF02BA}" type="datetime1">
              <a:rPr lang="en-GB" smtClean="0"/>
              <a:t>03/03/2025</a:t>
            </a:fld>
            <a:endParaRPr lang="en-GB"/>
          </a:p>
        </p:txBody>
      </p:sp>
      <p:sp>
        <p:nvSpPr>
          <p:cNvPr id="5" name="Footer Placeholder 4"/>
          <p:cNvSpPr>
            <a:spLocks noGrp="1"/>
          </p:cNvSpPr>
          <p:nvPr>
            <p:ph type="ftr" sz="quarter" idx="11"/>
          </p:nvPr>
        </p:nvSpPr>
        <p:spPr/>
        <p:txBody>
          <a:bodyPr/>
          <a:lstStyle/>
          <a:p>
            <a:r>
              <a:rPr lang="en-GB"/>
              <a:t>https://www.yalemedicine.org/conditions/stress-disorder</a:t>
            </a: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3CD76F8-B18E-4B28-8366-B7431E6D6C7C}" type="slidenum">
              <a:rPr lang="en-GB" smtClean="0"/>
              <a:t>‹#›</a:t>
            </a:fld>
            <a:endParaRPr lang="en-GB"/>
          </a:p>
        </p:txBody>
      </p:sp>
    </p:spTree>
    <p:extLst>
      <p:ext uri="{BB962C8B-B14F-4D97-AF65-F5344CB8AC3E}">
        <p14:creationId xmlns:p14="http://schemas.microsoft.com/office/powerpoint/2010/main" val="2658514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008755C-7183-47EA-A247-02214FF92D7B}" type="datetime1">
              <a:rPr lang="en-GB" smtClean="0"/>
              <a:t>03/03/2025</a:t>
            </a:fld>
            <a:endParaRPr lang="en-GB"/>
          </a:p>
        </p:txBody>
      </p:sp>
      <p:sp>
        <p:nvSpPr>
          <p:cNvPr id="6" name="Footer Placeholder 5"/>
          <p:cNvSpPr>
            <a:spLocks noGrp="1"/>
          </p:cNvSpPr>
          <p:nvPr>
            <p:ph type="ftr" sz="quarter" idx="11"/>
          </p:nvPr>
        </p:nvSpPr>
        <p:spPr/>
        <p:txBody>
          <a:bodyPr/>
          <a:lstStyle/>
          <a:p>
            <a:r>
              <a:rPr lang="en-GB"/>
              <a:t>https://www.yalemedicine.org/conditions/stress-disorder</a:t>
            </a: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3CD76F8-B18E-4B28-8366-B7431E6D6C7C}" type="slidenum">
              <a:rPr lang="en-GB" smtClean="0"/>
              <a:t>‹#›</a:t>
            </a:fld>
            <a:endParaRPr lang="en-GB"/>
          </a:p>
        </p:txBody>
      </p:sp>
    </p:spTree>
    <p:extLst>
      <p:ext uri="{BB962C8B-B14F-4D97-AF65-F5344CB8AC3E}">
        <p14:creationId xmlns:p14="http://schemas.microsoft.com/office/powerpoint/2010/main" val="3062677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252415A-94D2-44A5-9A07-11DCC4CB18F3}" type="datetime1">
              <a:rPr lang="en-GB" smtClean="0"/>
              <a:t>03/03/2025</a:t>
            </a:fld>
            <a:endParaRPr lang="en-GB"/>
          </a:p>
        </p:txBody>
      </p:sp>
      <p:sp>
        <p:nvSpPr>
          <p:cNvPr id="8" name="Footer Placeholder 7"/>
          <p:cNvSpPr>
            <a:spLocks noGrp="1"/>
          </p:cNvSpPr>
          <p:nvPr>
            <p:ph type="ftr" sz="quarter" idx="11"/>
          </p:nvPr>
        </p:nvSpPr>
        <p:spPr/>
        <p:txBody>
          <a:bodyPr/>
          <a:lstStyle/>
          <a:p>
            <a:r>
              <a:rPr lang="en-GB"/>
              <a:t>https://www.yalemedicine.org/conditions/stress-disorder</a:t>
            </a: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3CD76F8-B18E-4B28-8366-B7431E6D6C7C}" type="slidenum">
              <a:rPr lang="en-GB" smtClean="0"/>
              <a:t>‹#›</a:t>
            </a:fld>
            <a:endParaRPr lang="en-GB"/>
          </a:p>
        </p:txBody>
      </p:sp>
    </p:spTree>
    <p:extLst>
      <p:ext uri="{BB962C8B-B14F-4D97-AF65-F5344CB8AC3E}">
        <p14:creationId xmlns:p14="http://schemas.microsoft.com/office/powerpoint/2010/main" val="1540875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172488-604C-4C50-ACD8-5F30D522FD02}" type="datetime1">
              <a:rPr lang="en-GB" smtClean="0"/>
              <a:t>03/03/2025</a:t>
            </a:fld>
            <a:endParaRPr lang="en-GB"/>
          </a:p>
        </p:txBody>
      </p:sp>
      <p:sp>
        <p:nvSpPr>
          <p:cNvPr id="4" name="Footer Placeholder 3"/>
          <p:cNvSpPr>
            <a:spLocks noGrp="1"/>
          </p:cNvSpPr>
          <p:nvPr>
            <p:ph type="ftr" sz="quarter" idx="11"/>
          </p:nvPr>
        </p:nvSpPr>
        <p:spPr/>
        <p:txBody>
          <a:bodyPr/>
          <a:lstStyle/>
          <a:p>
            <a:r>
              <a:rPr lang="en-GB"/>
              <a:t>https://www.yalemedicine.org/conditions/stress-disorder</a:t>
            </a:r>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3CD76F8-B18E-4B28-8366-B7431E6D6C7C}" type="slidenum">
              <a:rPr lang="en-GB" smtClean="0"/>
              <a:t>‹#›</a:t>
            </a:fld>
            <a:endParaRPr lang="en-GB"/>
          </a:p>
        </p:txBody>
      </p:sp>
    </p:spTree>
    <p:extLst>
      <p:ext uri="{BB962C8B-B14F-4D97-AF65-F5344CB8AC3E}">
        <p14:creationId xmlns:p14="http://schemas.microsoft.com/office/powerpoint/2010/main" val="1832725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CE2D8B-BB74-42CC-8A8A-B087177B67AB}" type="datetime1">
              <a:rPr lang="en-GB" smtClean="0"/>
              <a:t>03/03/2025</a:t>
            </a:fld>
            <a:endParaRPr lang="en-GB"/>
          </a:p>
        </p:txBody>
      </p:sp>
      <p:sp>
        <p:nvSpPr>
          <p:cNvPr id="3" name="Footer Placeholder 2"/>
          <p:cNvSpPr>
            <a:spLocks noGrp="1"/>
          </p:cNvSpPr>
          <p:nvPr>
            <p:ph type="ftr" sz="quarter" idx="11"/>
          </p:nvPr>
        </p:nvSpPr>
        <p:spPr/>
        <p:txBody>
          <a:bodyPr/>
          <a:lstStyle/>
          <a:p>
            <a:r>
              <a:rPr lang="en-GB"/>
              <a:t>https://www.yalemedicine.org/conditions/stress-disorder</a:t>
            </a:r>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3CD76F8-B18E-4B28-8366-B7431E6D6C7C}" type="slidenum">
              <a:rPr lang="en-GB" smtClean="0"/>
              <a:t>‹#›</a:t>
            </a:fld>
            <a:endParaRPr lang="en-GB"/>
          </a:p>
        </p:txBody>
      </p:sp>
    </p:spTree>
    <p:extLst>
      <p:ext uri="{BB962C8B-B14F-4D97-AF65-F5344CB8AC3E}">
        <p14:creationId xmlns:p14="http://schemas.microsoft.com/office/powerpoint/2010/main" val="4151735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203E2B0-17FE-4D74-8B18-718B4DDAEA26}" type="datetime1">
              <a:rPr lang="en-GB" smtClean="0"/>
              <a:t>03/03/2025</a:t>
            </a:fld>
            <a:endParaRPr lang="en-GB"/>
          </a:p>
        </p:txBody>
      </p:sp>
      <p:sp>
        <p:nvSpPr>
          <p:cNvPr id="6" name="Footer Placeholder 5"/>
          <p:cNvSpPr>
            <a:spLocks noGrp="1"/>
          </p:cNvSpPr>
          <p:nvPr>
            <p:ph type="ftr" sz="quarter" idx="11"/>
          </p:nvPr>
        </p:nvSpPr>
        <p:spPr/>
        <p:txBody>
          <a:bodyPr/>
          <a:lstStyle/>
          <a:p>
            <a:r>
              <a:rPr lang="en-GB"/>
              <a:t>https://www.yalemedicine.org/conditions/stress-disorder</a:t>
            </a:r>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3CD76F8-B18E-4B28-8366-B7431E6D6C7C}" type="slidenum">
              <a:rPr lang="en-GB" smtClean="0"/>
              <a:t>‹#›</a:t>
            </a:fld>
            <a:endParaRPr lang="en-GB"/>
          </a:p>
        </p:txBody>
      </p:sp>
    </p:spTree>
    <p:extLst>
      <p:ext uri="{BB962C8B-B14F-4D97-AF65-F5344CB8AC3E}">
        <p14:creationId xmlns:p14="http://schemas.microsoft.com/office/powerpoint/2010/main" val="30928146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5F3224A-167C-4D59-9897-9C6214E844A1}" type="datetime1">
              <a:rPr lang="en-GB" smtClean="0"/>
              <a:t>03/03/2025</a:t>
            </a:fld>
            <a:endParaRPr lang="en-GB"/>
          </a:p>
        </p:txBody>
      </p:sp>
      <p:sp>
        <p:nvSpPr>
          <p:cNvPr id="6" name="Footer Placeholder 5"/>
          <p:cNvSpPr>
            <a:spLocks noGrp="1"/>
          </p:cNvSpPr>
          <p:nvPr>
            <p:ph type="ftr" sz="quarter" idx="11"/>
          </p:nvPr>
        </p:nvSpPr>
        <p:spPr/>
        <p:txBody>
          <a:bodyPr/>
          <a:lstStyle/>
          <a:p>
            <a:r>
              <a:rPr lang="en-GB"/>
              <a:t>https://www.yalemedicine.org/conditions/stress-disorder</a:t>
            </a: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3CD76F8-B18E-4B28-8366-B7431E6D6C7C}" type="slidenum">
              <a:rPr lang="en-GB" smtClean="0"/>
              <a:t>‹#›</a:t>
            </a:fld>
            <a:endParaRPr lang="en-GB"/>
          </a:p>
        </p:txBody>
      </p:sp>
    </p:spTree>
    <p:extLst>
      <p:ext uri="{BB962C8B-B14F-4D97-AF65-F5344CB8AC3E}">
        <p14:creationId xmlns:p14="http://schemas.microsoft.com/office/powerpoint/2010/main" val="1574152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0ED8944-111D-4A96-9BB5-B07CDD04ECFA}" type="datetime1">
              <a:rPr lang="en-GB" smtClean="0"/>
              <a:t>03/03/2025</a:t>
            </a:fld>
            <a:endParaRPr lang="en-GB"/>
          </a:p>
        </p:txBody>
      </p:sp>
      <p:sp>
        <p:nvSpPr>
          <p:cNvPr id="5" name="Footer Placeholder 4"/>
          <p:cNvSpPr>
            <a:spLocks noGrp="1"/>
          </p:cNvSpPr>
          <p:nvPr>
            <p:ph type="ftr" sz="quarter" idx="11"/>
          </p:nvPr>
        </p:nvSpPr>
        <p:spPr/>
        <p:txBody>
          <a:bodyPr/>
          <a:lstStyle/>
          <a:p>
            <a:r>
              <a:rPr lang="en-GB"/>
              <a:t>https://www.yalemedicine.org/conditions/stress-disorder</a:t>
            </a:r>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3CD76F8-B18E-4B28-8366-B7431E6D6C7C}" type="slidenum">
              <a:rPr lang="en-GB" smtClean="0"/>
              <a:t>‹#›</a:t>
            </a:fld>
            <a:endParaRPr lang="en-GB"/>
          </a:p>
        </p:txBody>
      </p:sp>
    </p:spTree>
    <p:extLst>
      <p:ext uri="{BB962C8B-B14F-4D97-AF65-F5344CB8AC3E}">
        <p14:creationId xmlns:p14="http://schemas.microsoft.com/office/powerpoint/2010/main" val="1976447523"/>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0ED8944-111D-4A96-9BB5-B07CDD04ECFA}" type="datetime1">
              <a:rPr lang="en-GB" smtClean="0"/>
              <a:t>03/03/2025</a:t>
            </a:fld>
            <a:endParaRPr lang="en-GB"/>
          </a:p>
        </p:txBody>
      </p:sp>
      <p:sp>
        <p:nvSpPr>
          <p:cNvPr id="5" name="Footer Placeholder 4"/>
          <p:cNvSpPr>
            <a:spLocks noGrp="1"/>
          </p:cNvSpPr>
          <p:nvPr>
            <p:ph type="ftr" sz="quarter" idx="11"/>
          </p:nvPr>
        </p:nvSpPr>
        <p:spPr/>
        <p:txBody>
          <a:bodyPr/>
          <a:lstStyle/>
          <a:p>
            <a:r>
              <a:rPr lang="en-GB"/>
              <a:t>https://www.yalemedicine.org/conditions/stress-disorder</a:t>
            </a:r>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3CD76F8-B18E-4B28-8366-B7431E6D6C7C}"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2129959"/>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C0ED8944-111D-4A96-9BB5-B07CDD04ECFA}" type="datetime1">
              <a:rPr lang="en-GB" smtClean="0"/>
              <a:t>03/03/2025</a:t>
            </a:fld>
            <a:endParaRPr lang="en-GB"/>
          </a:p>
        </p:txBody>
      </p:sp>
      <p:sp>
        <p:nvSpPr>
          <p:cNvPr id="6" name="Footer Placeholder 5"/>
          <p:cNvSpPr>
            <a:spLocks noGrp="1"/>
          </p:cNvSpPr>
          <p:nvPr>
            <p:ph type="ftr" sz="quarter" idx="11"/>
          </p:nvPr>
        </p:nvSpPr>
        <p:spPr/>
        <p:txBody>
          <a:bodyPr/>
          <a:lstStyle/>
          <a:p>
            <a:r>
              <a:rPr lang="en-GB"/>
              <a:t>https://www.yalemedicine.org/conditions/stress-disorder</a:t>
            </a: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3CD76F8-B18E-4B28-8366-B7431E6D6C7C}" type="slidenum">
              <a:rPr lang="en-GB" smtClean="0"/>
              <a:t>‹#›</a:t>
            </a:fld>
            <a:endParaRPr lang="en-GB"/>
          </a:p>
        </p:txBody>
      </p:sp>
    </p:spTree>
    <p:extLst>
      <p:ext uri="{BB962C8B-B14F-4D97-AF65-F5344CB8AC3E}">
        <p14:creationId xmlns:p14="http://schemas.microsoft.com/office/powerpoint/2010/main" val="1474840809"/>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C0ED8944-111D-4A96-9BB5-B07CDD04ECFA}" type="datetime1">
              <a:rPr lang="en-GB" smtClean="0"/>
              <a:t>03/03/2025</a:t>
            </a:fld>
            <a:endParaRPr lang="en-GB"/>
          </a:p>
        </p:txBody>
      </p:sp>
      <p:sp>
        <p:nvSpPr>
          <p:cNvPr id="6" name="Footer Placeholder 5"/>
          <p:cNvSpPr>
            <a:spLocks noGrp="1"/>
          </p:cNvSpPr>
          <p:nvPr>
            <p:ph type="ftr" sz="quarter" idx="11"/>
          </p:nvPr>
        </p:nvSpPr>
        <p:spPr/>
        <p:txBody>
          <a:bodyPr/>
          <a:lstStyle/>
          <a:p>
            <a:r>
              <a:rPr lang="en-GB"/>
              <a:t>https://www.yalemedicine.org/conditions/stress-disorder</a:t>
            </a:r>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3CD76F8-B18E-4B28-8366-B7431E6D6C7C}"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3254734"/>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C0ED8944-111D-4A96-9BB5-B07CDD04ECFA}" type="datetime1">
              <a:rPr lang="en-GB" smtClean="0"/>
              <a:t>03/03/2025</a:t>
            </a:fld>
            <a:endParaRPr lang="en-GB"/>
          </a:p>
        </p:txBody>
      </p:sp>
      <p:sp>
        <p:nvSpPr>
          <p:cNvPr id="6" name="Footer Placeholder 5"/>
          <p:cNvSpPr>
            <a:spLocks noGrp="1"/>
          </p:cNvSpPr>
          <p:nvPr>
            <p:ph type="ftr" sz="quarter" idx="11"/>
          </p:nvPr>
        </p:nvSpPr>
        <p:spPr/>
        <p:txBody>
          <a:bodyPr/>
          <a:lstStyle/>
          <a:p>
            <a:r>
              <a:rPr lang="en-GB"/>
              <a:t>https://www.yalemedicine.org/conditions/stress-disorder</a:t>
            </a:r>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3CD76F8-B18E-4B28-8366-B7431E6D6C7C}" type="slidenum">
              <a:rPr lang="en-GB" smtClean="0"/>
              <a:t>‹#›</a:t>
            </a:fld>
            <a:endParaRPr lang="en-GB"/>
          </a:p>
        </p:txBody>
      </p:sp>
    </p:spTree>
    <p:extLst>
      <p:ext uri="{BB962C8B-B14F-4D97-AF65-F5344CB8AC3E}">
        <p14:creationId xmlns:p14="http://schemas.microsoft.com/office/powerpoint/2010/main" val="4283006712"/>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9F77A69-B74B-4289-8E5C-7B812AF9245F}" type="datetime1">
              <a:rPr lang="en-GB" smtClean="0"/>
              <a:t>03/03/2025</a:t>
            </a:fld>
            <a:endParaRPr lang="en-GB"/>
          </a:p>
        </p:txBody>
      </p:sp>
      <p:sp>
        <p:nvSpPr>
          <p:cNvPr id="5" name="Footer Placeholder 4"/>
          <p:cNvSpPr>
            <a:spLocks noGrp="1"/>
          </p:cNvSpPr>
          <p:nvPr>
            <p:ph type="ftr" sz="quarter" idx="11"/>
          </p:nvPr>
        </p:nvSpPr>
        <p:spPr/>
        <p:txBody>
          <a:bodyPr/>
          <a:lstStyle/>
          <a:p>
            <a:r>
              <a:rPr lang="en-GB"/>
              <a:t>https://www.yalemedicine.org/conditions/stress-disorder</a:t>
            </a: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3CD76F8-B18E-4B28-8366-B7431E6D6C7C}" type="slidenum">
              <a:rPr lang="en-GB" smtClean="0"/>
              <a:t>‹#›</a:t>
            </a:fld>
            <a:endParaRPr lang="en-GB"/>
          </a:p>
        </p:txBody>
      </p:sp>
    </p:spTree>
    <p:extLst>
      <p:ext uri="{BB962C8B-B14F-4D97-AF65-F5344CB8AC3E}">
        <p14:creationId xmlns:p14="http://schemas.microsoft.com/office/powerpoint/2010/main" val="6919250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CCFE5E4-4944-44B1-9B3B-8054FD4EC6FB}" type="datetime1">
              <a:rPr lang="en-GB" smtClean="0"/>
              <a:t>03/03/2025</a:t>
            </a:fld>
            <a:endParaRPr lang="en-GB"/>
          </a:p>
        </p:txBody>
      </p:sp>
      <p:sp>
        <p:nvSpPr>
          <p:cNvPr id="5" name="Footer Placeholder 4"/>
          <p:cNvSpPr>
            <a:spLocks noGrp="1"/>
          </p:cNvSpPr>
          <p:nvPr>
            <p:ph type="ftr" sz="quarter" idx="11"/>
          </p:nvPr>
        </p:nvSpPr>
        <p:spPr/>
        <p:txBody>
          <a:bodyPr/>
          <a:lstStyle/>
          <a:p>
            <a:r>
              <a:rPr lang="en-GB"/>
              <a:t>https://www.yalemedicine.org/conditions/stress-disorder</a:t>
            </a: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3CD76F8-B18E-4B28-8366-B7431E6D6C7C}" type="slidenum">
              <a:rPr lang="en-GB" smtClean="0"/>
              <a:t>‹#›</a:t>
            </a:fld>
            <a:endParaRPr lang="en-GB"/>
          </a:p>
        </p:txBody>
      </p:sp>
    </p:spTree>
    <p:extLst>
      <p:ext uri="{BB962C8B-B14F-4D97-AF65-F5344CB8AC3E}">
        <p14:creationId xmlns:p14="http://schemas.microsoft.com/office/powerpoint/2010/main" val="1224475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C0ED8944-111D-4A96-9BB5-B07CDD04ECFA}" type="datetime1">
              <a:rPr lang="en-GB" smtClean="0"/>
              <a:t>03/03/2025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GB"/>
              <a:t>https://www.yalemedicine.org/conditions/stress-disorder</a:t>
            </a:r>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3CD76F8-B18E-4B28-8366-B7431E6D6C7C}" type="slidenum">
              <a:rPr lang="en-GB" smtClean="0"/>
              <a:t>‹#›</a:t>
            </a:fld>
            <a:endParaRPr lang="en-GB"/>
          </a:p>
        </p:txBody>
      </p:sp>
    </p:spTree>
    <p:extLst>
      <p:ext uri="{BB962C8B-B14F-4D97-AF65-F5344CB8AC3E}">
        <p14:creationId xmlns:p14="http://schemas.microsoft.com/office/powerpoint/2010/main" val="2824447109"/>
      </p:ext>
    </p:extLst>
  </p:cSld>
  <p:clrMap bg1="lt1" tx1="dk1" bg2="lt2" tx2="dk2" accent1="accent1" accent2="accent2" accent3="accent3" accent4="accent4" accent5="accent5" accent6="accent6" hlink="hlink" folHlink="folHlink"/>
  <p:sldLayoutIdLst>
    <p:sldLayoutId id="2147483909" r:id="rId1"/>
    <p:sldLayoutId id="2147483910"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 id="2147483920" r:id="rId12"/>
    <p:sldLayoutId id="2147483921" r:id="rId13"/>
    <p:sldLayoutId id="2147483922" r:id="rId14"/>
    <p:sldLayoutId id="2147483923" r:id="rId15"/>
    <p:sldLayoutId id="2147483924" r:id="rId16"/>
  </p:sldLayoutIdLst>
  <p:hf hdr="0" dt="0"/>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scielo.org.za/scielo.php?script=sci_arttext&amp;pid=S2071-07632011000200001&amp;lng=en&amp;tlng=en" TargetMode="External"/><Relationship Id="rId2" Type="http://schemas.openxmlformats.org/officeDocument/2006/relationships/hyperlink" Target="https://mqmentalhealth.org/" TargetMode="External"/><Relationship Id="rId1" Type="http://schemas.openxmlformats.org/officeDocument/2006/relationships/slideLayout" Target="../slideLayouts/slideLayout7.xml"/><Relationship Id="rId5" Type="http://schemas.openxmlformats.org/officeDocument/2006/relationships/hyperlink" Target="https://doi.org/10.3389/fendo.2023.1085950" TargetMode="External"/><Relationship Id="rId4" Type="http://schemas.openxmlformats.org/officeDocument/2006/relationships/hyperlink" Target="https://www.hse.gov.uk/stress/index.htm"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nice.org.uk/guidance/ng212/evidence/f-barriers-and-facilitators-to-the-implementation-and-delivery-of-interventions-to-improve-and-protect-mental-wellbeing-at-work-pdf-10959822259" TargetMode="External"/><Relationship Id="rId2" Type="http://schemas.openxmlformats.org/officeDocument/2006/relationships/hyperlink" Target="https://www.mind.org.uk/media-a/5760/mind-guide-for-employees-wellness-action-plans_final.pdf"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alemedicine.org/conditions/stress-disorder" TargetMode="External"/><Relationship Id="rId2" Type="http://schemas.openxmlformats.org/officeDocument/2006/relationships/hyperlink" Target="https://doi.org/10.1016/j.jad.2022.05.05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C70AC-3435-A754-32DA-08FA4C8C228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6D1E1A1-CC0C-4CFC-F873-829C2D899B02}"/>
              </a:ext>
            </a:extLst>
          </p:cNvPr>
          <p:cNvSpPr>
            <a:spLocks noGrp="1"/>
          </p:cNvSpPr>
          <p:nvPr>
            <p:ph idx="1"/>
          </p:nvPr>
        </p:nvSpPr>
        <p:spPr/>
        <p:txBody>
          <a:bodyPr>
            <a:normAutofit/>
          </a:bodyPr>
          <a:lstStyle/>
          <a:p>
            <a:pPr marL="0" indent="0">
              <a:buNone/>
            </a:pPr>
            <a:r>
              <a:rPr lang="en-GB" sz="1600" dirty="0"/>
              <a:t>*I acknowledge the us of Scholarly to summarize the articles used for research in this presentation. All articles used are cited in the references.</a:t>
            </a:r>
          </a:p>
          <a:p>
            <a:pPr marL="0" indent="0">
              <a:buNone/>
            </a:pPr>
            <a:r>
              <a:rPr lang="en-GB" sz="1600" dirty="0"/>
              <a:t>I confirm that I have not presented any AI generated text as my own work. I can confirm I have copies of my notes which I may be asked to provide in evidence.</a:t>
            </a:r>
          </a:p>
        </p:txBody>
      </p:sp>
    </p:spTree>
    <p:extLst>
      <p:ext uri="{BB962C8B-B14F-4D97-AF65-F5344CB8AC3E}">
        <p14:creationId xmlns:p14="http://schemas.microsoft.com/office/powerpoint/2010/main" val="1792353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00F0A-AEBC-674C-9F45-676BCA91771A}"/>
              </a:ext>
            </a:extLst>
          </p:cNvPr>
          <p:cNvSpPr>
            <a:spLocks noGrp="1"/>
          </p:cNvSpPr>
          <p:nvPr>
            <p:ph type="ctrTitle"/>
          </p:nvPr>
        </p:nvSpPr>
        <p:spPr>
          <a:xfrm>
            <a:off x="2589213" y="4775200"/>
            <a:ext cx="8915399" cy="823448"/>
          </a:xfrm>
        </p:spPr>
        <p:txBody>
          <a:bodyPr>
            <a:normAutofit/>
          </a:bodyPr>
          <a:lstStyle/>
          <a:p>
            <a:r>
              <a:rPr lang="en-GB" sz="4400"/>
              <a:t>Chronic Stress</a:t>
            </a:r>
          </a:p>
        </p:txBody>
      </p:sp>
      <p:pic>
        <p:nvPicPr>
          <p:cNvPr id="6" name="Picture 5" descr="Torn rope">
            <a:extLst>
              <a:ext uri="{FF2B5EF4-FFF2-40B4-BE49-F238E27FC236}">
                <a16:creationId xmlns:a16="http://schemas.microsoft.com/office/drawing/2014/main" id="{596C33B5-701B-CDC8-7C85-815806D0B4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89212" y="634963"/>
            <a:ext cx="5999953" cy="3854971"/>
          </a:xfrm>
          <a:prstGeom prst="rect">
            <a:avLst/>
          </a:prstGeom>
        </p:spPr>
      </p:pic>
      <p:sp>
        <p:nvSpPr>
          <p:cNvPr id="4" name="Footer Placeholder 3">
            <a:extLst>
              <a:ext uri="{FF2B5EF4-FFF2-40B4-BE49-F238E27FC236}">
                <a16:creationId xmlns:a16="http://schemas.microsoft.com/office/drawing/2014/main" id="{36E01EE9-B6F5-DB21-98A0-A487AC259660}"/>
              </a:ext>
            </a:extLst>
          </p:cNvPr>
          <p:cNvSpPr>
            <a:spLocks noGrp="1"/>
          </p:cNvSpPr>
          <p:nvPr>
            <p:ph type="ftr" sz="quarter" idx="11"/>
          </p:nvPr>
        </p:nvSpPr>
        <p:spPr>
          <a:xfrm>
            <a:off x="2589212" y="6135808"/>
            <a:ext cx="7619999" cy="365125"/>
          </a:xfrm>
        </p:spPr>
        <p:txBody>
          <a:bodyPr>
            <a:normAutofit/>
          </a:bodyPr>
          <a:lstStyle/>
          <a:p>
            <a:pPr>
              <a:spcAft>
                <a:spcPts val="600"/>
              </a:spcAft>
            </a:pPr>
            <a:r>
              <a:rPr lang="en-GB"/>
              <a:t>Student no:1602976</a:t>
            </a:r>
          </a:p>
          <a:p>
            <a:pPr>
              <a:spcAft>
                <a:spcPts val="600"/>
              </a:spcAft>
            </a:pPr>
            <a:endParaRPr lang="en-GB"/>
          </a:p>
        </p:txBody>
      </p:sp>
    </p:spTree>
    <p:extLst>
      <p:ext uri="{BB962C8B-B14F-4D97-AF65-F5344CB8AC3E}">
        <p14:creationId xmlns:p14="http://schemas.microsoft.com/office/powerpoint/2010/main" val="33641499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C5AE5-138D-4EBF-CF40-EDB205B67AB8}"/>
              </a:ext>
            </a:extLst>
          </p:cNvPr>
          <p:cNvSpPr>
            <a:spLocks noGrp="1"/>
          </p:cNvSpPr>
          <p:nvPr>
            <p:ph type="title"/>
          </p:nvPr>
        </p:nvSpPr>
        <p:spPr/>
        <p:txBody>
          <a:bodyPr/>
          <a:lstStyle/>
          <a:p>
            <a:r>
              <a:rPr lang="en-GB" dirty="0"/>
              <a:t>What is Chronic Stress?</a:t>
            </a:r>
          </a:p>
        </p:txBody>
      </p:sp>
      <p:sp>
        <p:nvSpPr>
          <p:cNvPr id="3" name="Content Placeholder 2">
            <a:extLst>
              <a:ext uri="{FF2B5EF4-FFF2-40B4-BE49-F238E27FC236}">
                <a16:creationId xmlns:a16="http://schemas.microsoft.com/office/drawing/2014/main" id="{2067D950-2EAC-305C-996F-B1AC26170DA6}"/>
              </a:ext>
            </a:extLst>
          </p:cNvPr>
          <p:cNvSpPr>
            <a:spLocks noGrp="1"/>
          </p:cNvSpPr>
          <p:nvPr>
            <p:ph idx="1"/>
          </p:nvPr>
        </p:nvSpPr>
        <p:spPr>
          <a:xfrm>
            <a:off x="2589212" y="1391920"/>
            <a:ext cx="8915400" cy="4519302"/>
          </a:xfrm>
        </p:spPr>
        <p:txBody>
          <a:bodyPr>
            <a:normAutofit fontScale="85000" lnSpcReduction="20000"/>
          </a:bodyPr>
          <a:lstStyle/>
          <a:p>
            <a:r>
              <a:rPr lang="en-GB" sz="2200" b="0" i="0" dirty="0">
                <a:solidFill>
                  <a:srgbClr val="1B1B1B"/>
                </a:solidFill>
                <a:effectLst/>
              </a:rPr>
              <a:t>Different types of stress</a:t>
            </a:r>
          </a:p>
          <a:p>
            <a:r>
              <a:rPr lang="en-GB" sz="2200" b="0" i="0" dirty="0">
                <a:solidFill>
                  <a:srgbClr val="282828"/>
                </a:solidFill>
                <a:effectLst/>
              </a:rPr>
              <a:t>Acute stress - “Short term stress can be helpful and necessary for survival and continued wellbeing . However, when stress is excessive and prolonged, it can affect physical and mental health negatively”. (James K et al. 2023)</a:t>
            </a:r>
          </a:p>
          <a:p>
            <a:r>
              <a:rPr lang="en-GB" sz="2200" dirty="0">
                <a:effectLst/>
                <a:ea typeface="Aptos" panose="020B0004020202020204" pitchFamily="34" charset="0"/>
                <a:cs typeface="Times New Roman" panose="02020603050405020304" pitchFamily="18" charset="0"/>
              </a:rPr>
              <a:t> </a:t>
            </a:r>
            <a:r>
              <a:rPr lang="en-GB" sz="2200" dirty="0">
                <a:ea typeface="Aptos" panose="020B0004020202020204" pitchFamily="34" charset="0"/>
                <a:cs typeface="Times New Roman" panose="02020603050405020304" pitchFamily="18" charset="0"/>
              </a:rPr>
              <a:t>“</a:t>
            </a:r>
            <a:r>
              <a:rPr lang="en-GB" sz="2200" b="0" i="0" dirty="0">
                <a:solidFill>
                  <a:srgbClr val="000000"/>
                </a:solidFill>
                <a:effectLst/>
              </a:rPr>
              <a:t>Chronic stress: This occurs when the stressor persists over an extended period. Prolonged exposure to chronic stress can lead to cumulative physiological and psychological effects, increasing the risk of health problems such as cardiovascular disease, anxiety, and depression.(NIH National Library of Medicine, 2024) </a:t>
            </a:r>
          </a:p>
          <a:p>
            <a:r>
              <a:rPr lang="en-GB" sz="2200" dirty="0"/>
              <a:t>“</a:t>
            </a:r>
            <a:r>
              <a:rPr lang="en-GB" sz="2200" b="0" i="0" dirty="0">
                <a:solidFill>
                  <a:srgbClr val="1F1F1F"/>
                </a:solidFill>
                <a:effectLst/>
              </a:rPr>
              <a:t>A consistent sense of feeling pressured and overwhelmed over a long period of time” (Yale medicine</a:t>
            </a:r>
            <a:r>
              <a:rPr lang="en-GB" sz="2200" dirty="0">
                <a:solidFill>
                  <a:srgbClr val="1F1F1F"/>
                </a:solidFill>
              </a:rPr>
              <a:t>,</a:t>
            </a:r>
            <a:r>
              <a:rPr lang="en-GB" sz="2200" b="0" i="0" dirty="0">
                <a:solidFill>
                  <a:srgbClr val="1F1F1F"/>
                </a:solidFill>
                <a:effectLst/>
              </a:rPr>
              <a:t> 2025)</a:t>
            </a:r>
          </a:p>
          <a:p>
            <a:r>
              <a:rPr lang="en-GB" sz="2200" dirty="0">
                <a:ea typeface="Aptos" panose="020B0004020202020204" pitchFamily="34" charset="0"/>
                <a:cs typeface="Times New Roman" panose="02020603050405020304" pitchFamily="18" charset="0"/>
              </a:rPr>
              <a:t>C</a:t>
            </a:r>
            <a:r>
              <a:rPr lang="en-GB" sz="2200" dirty="0">
                <a:effectLst/>
                <a:ea typeface="Aptos" panose="020B0004020202020204" pitchFamily="34" charset="0"/>
                <a:cs typeface="Times New Roman" panose="02020603050405020304" pitchFamily="18" charset="0"/>
              </a:rPr>
              <a:t>an last for weeks/months /years &amp; If you have 3/5 symptoms lasting over a few weeks you could be suffering form Chronic Stress. </a:t>
            </a:r>
            <a:r>
              <a:rPr lang="en-GB" sz="2200" b="0" i="0" dirty="0">
                <a:solidFill>
                  <a:srgbClr val="1F1F1F"/>
                </a:solidFill>
                <a:effectLst/>
              </a:rPr>
              <a:t>(Yale medicine</a:t>
            </a:r>
            <a:r>
              <a:rPr lang="en-GB" sz="2200" dirty="0">
                <a:solidFill>
                  <a:srgbClr val="1F1F1F"/>
                </a:solidFill>
              </a:rPr>
              <a:t>,</a:t>
            </a:r>
            <a:r>
              <a:rPr lang="en-GB" sz="2200" b="0" i="0" dirty="0">
                <a:solidFill>
                  <a:srgbClr val="1F1F1F"/>
                </a:solidFill>
                <a:effectLst/>
              </a:rPr>
              <a:t> 2025)</a:t>
            </a:r>
          </a:p>
          <a:p>
            <a:r>
              <a:rPr lang="en-GB" sz="2200" dirty="0">
                <a:solidFill>
                  <a:srgbClr val="1F1F1F"/>
                </a:solidFill>
              </a:rPr>
              <a:t>Physiological response – ‘fight or flight’</a:t>
            </a:r>
            <a:endParaRPr lang="en-GB" sz="2200" b="0" i="0" dirty="0">
              <a:solidFill>
                <a:srgbClr val="1F1F1F"/>
              </a:solidFill>
              <a:effectLst/>
            </a:endParaRPr>
          </a:p>
          <a:p>
            <a:endParaRPr lang="en-GB" sz="2000" dirty="0"/>
          </a:p>
          <a:p>
            <a:endParaRPr lang="en-GB" sz="1600" dirty="0"/>
          </a:p>
          <a:p>
            <a:endParaRPr lang="en-GB" sz="1600" b="0" i="0" dirty="0">
              <a:solidFill>
                <a:srgbClr val="000000"/>
              </a:solidFill>
              <a:effectLst/>
            </a:endParaRPr>
          </a:p>
          <a:p>
            <a:endParaRPr lang="en-GB" sz="1600" dirty="0">
              <a:effectLst/>
              <a:ea typeface="Aptos" panose="020B0004020202020204" pitchFamily="34" charset="0"/>
              <a:cs typeface="Times New Roman" panose="02020603050405020304" pitchFamily="18" charset="0"/>
            </a:endParaRPr>
          </a:p>
          <a:p>
            <a:endParaRPr lang="en-GB" sz="1800" b="0" i="0" dirty="0">
              <a:solidFill>
                <a:srgbClr val="000000"/>
              </a:solidFill>
              <a:effectLst/>
            </a:endParaRPr>
          </a:p>
          <a:p>
            <a:endParaRPr lang="en-GB" sz="1800" dirty="0">
              <a:effectLst/>
              <a:ea typeface="Aptos" panose="020B0004020202020204" pitchFamily="34" charset="0"/>
              <a:cs typeface="Times New Roman" panose="02020603050405020304" pitchFamily="18" charset="0"/>
            </a:endParaRPr>
          </a:p>
          <a:p>
            <a:endParaRPr lang="en-GB" dirty="0"/>
          </a:p>
        </p:txBody>
      </p:sp>
      <p:sp>
        <p:nvSpPr>
          <p:cNvPr id="4" name="Footer Placeholder 3">
            <a:extLst>
              <a:ext uri="{FF2B5EF4-FFF2-40B4-BE49-F238E27FC236}">
                <a16:creationId xmlns:a16="http://schemas.microsoft.com/office/drawing/2014/main" id="{CDDBBE76-3254-4388-FDDA-1BE62D1AFC87}"/>
              </a:ext>
            </a:extLst>
          </p:cNvPr>
          <p:cNvSpPr>
            <a:spLocks noGrp="1"/>
          </p:cNvSpPr>
          <p:nvPr>
            <p:ph type="ftr" sz="quarter" idx="11"/>
          </p:nvPr>
        </p:nvSpPr>
        <p:spPr/>
        <p:txBody>
          <a:bodyPr/>
          <a:lstStyle/>
          <a:p>
            <a:r>
              <a:rPr lang="en-GB"/>
              <a:t>https://www.yalemedicine.org/conditions/stress-disorder;  https://www.ncbi.nlm.nih.gov/books/NBK541120/)</a:t>
            </a:r>
          </a:p>
        </p:txBody>
      </p:sp>
    </p:spTree>
    <p:extLst>
      <p:ext uri="{BB962C8B-B14F-4D97-AF65-F5344CB8AC3E}">
        <p14:creationId xmlns:p14="http://schemas.microsoft.com/office/powerpoint/2010/main" val="14042386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FECF2-AB25-E83F-1F35-E09BB902DE65}"/>
              </a:ext>
            </a:extLst>
          </p:cNvPr>
          <p:cNvSpPr>
            <a:spLocks noGrp="1"/>
          </p:cNvSpPr>
          <p:nvPr>
            <p:ph type="title"/>
          </p:nvPr>
        </p:nvSpPr>
        <p:spPr>
          <a:xfrm>
            <a:off x="1391920" y="247212"/>
            <a:ext cx="9626600" cy="1070312"/>
          </a:xfrm>
        </p:spPr>
        <p:txBody>
          <a:bodyPr/>
          <a:lstStyle/>
          <a:p>
            <a:r>
              <a:rPr lang="en-GB" dirty="0"/>
              <a:t>Impact on the Individual</a:t>
            </a:r>
          </a:p>
        </p:txBody>
      </p:sp>
      <p:graphicFrame>
        <p:nvGraphicFramePr>
          <p:cNvPr id="10" name="Content Placeholder 9">
            <a:extLst>
              <a:ext uri="{FF2B5EF4-FFF2-40B4-BE49-F238E27FC236}">
                <a16:creationId xmlns:a16="http://schemas.microsoft.com/office/drawing/2014/main" id="{18FB6CAC-9E67-D816-67A9-37671BD035C2}"/>
              </a:ext>
            </a:extLst>
          </p:cNvPr>
          <p:cNvGraphicFramePr>
            <a:graphicFrameLocks noGrp="1"/>
          </p:cNvGraphicFramePr>
          <p:nvPr>
            <p:ph idx="1"/>
            <p:extLst>
              <p:ext uri="{D42A27DB-BD31-4B8C-83A1-F6EECF244321}">
                <p14:modId xmlns:p14="http://schemas.microsoft.com/office/powerpoint/2010/main" val="1281649331"/>
              </p:ext>
            </p:extLst>
          </p:nvPr>
        </p:nvGraphicFramePr>
        <p:xfrm>
          <a:off x="838200" y="1198881"/>
          <a:ext cx="10515600" cy="5411907"/>
        </p:xfrm>
        <a:graphic>
          <a:graphicData uri="http://schemas.openxmlformats.org/drawingml/2006/table">
            <a:tbl>
              <a:tblPr firstRow="1" bandRow="1">
                <a:tableStyleId>{5C22544A-7EE6-4342-B048-85BDC9FD1C3A}</a:tableStyleId>
              </a:tblPr>
              <a:tblGrid>
                <a:gridCol w="2628900">
                  <a:extLst>
                    <a:ext uri="{9D8B030D-6E8A-4147-A177-3AD203B41FA5}">
                      <a16:colId xmlns:a16="http://schemas.microsoft.com/office/drawing/2014/main" val="3642194237"/>
                    </a:ext>
                  </a:extLst>
                </a:gridCol>
                <a:gridCol w="2628900">
                  <a:extLst>
                    <a:ext uri="{9D8B030D-6E8A-4147-A177-3AD203B41FA5}">
                      <a16:colId xmlns:a16="http://schemas.microsoft.com/office/drawing/2014/main" val="4081710148"/>
                    </a:ext>
                  </a:extLst>
                </a:gridCol>
                <a:gridCol w="2628900">
                  <a:extLst>
                    <a:ext uri="{9D8B030D-6E8A-4147-A177-3AD203B41FA5}">
                      <a16:colId xmlns:a16="http://schemas.microsoft.com/office/drawing/2014/main" val="3390362162"/>
                    </a:ext>
                  </a:extLst>
                </a:gridCol>
                <a:gridCol w="2628900">
                  <a:extLst>
                    <a:ext uri="{9D8B030D-6E8A-4147-A177-3AD203B41FA5}">
                      <a16:colId xmlns:a16="http://schemas.microsoft.com/office/drawing/2014/main" val="681316517"/>
                    </a:ext>
                  </a:extLst>
                </a:gridCol>
              </a:tblGrid>
              <a:tr h="367143">
                <a:tc>
                  <a:txBody>
                    <a:bodyPr/>
                    <a:lstStyle/>
                    <a:p>
                      <a:r>
                        <a:rPr lang="en-GB" dirty="0"/>
                        <a:t>Cognitive</a:t>
                      </a:r>
                    </a:p>
                  </a:txBody>
                  <a:tcPr/>
                </a:tc>
                <a:tc>
                  <a:txBody>
                    <a:bodyPr/>
                    <a:lstStyle/>
                    <a:p>
                      <a:r>
                        <a:rPr lang="en-GB" dirty="0"/>
                        <a:t>Behavioural</a:t>
                      </a:r>
                    </a:p>
                  </a:txBody>
                  <a:tcPr/>
                </a:tc>
                <a:tc>
                  <a:txBody>
                    <a:bodyPr/>
                    <a:lstStyle/>
                    <a:p>
                      <a:r>
                        <a:rPr lang="en-GB" dirty="0"/>
                        <a:t>Emotional</a:t>
                      </a:r>
                    </a:p>
                  </a:txBody>
                  <a:tcPr/>
                </a:tc>
                <a:tc>
                  <a:txBody>
                    <a:bodyPr/>
                    <a:lstStyle/>
                    <a:p>
                      <a:r>
                        <a:rPr lang="en-GB" dirty="0"/>
                        <a:t>Physical</a:t>
                      </a:r>
                    </a:p>
                  </a:txBody>
                  <a:tcPr/>
                </a:tc>
                <a:extLst>
                  <a:ext uri="{0D108BD9-81ED-4DB2-BD59-A6C34878D82A}">
                    <a16:rowId xmlns:a16="http://schemas.microsoft.com/office/drawing/2014/main" val="2624228759"/>
                  </a:ext>
                </a:extLst>
              </a:tr>
              <a:tr h="642502">
                <a:tc>
                  <a:txBody>
                    <a:bodyPr/>
                    <a:lstStyle/>
                    <a:p>
                      <a:r>
                        <a:rPr lang="en-GB" dirty="0"/>
                        <a:t>Decreased problem solving</a:t>
                      </a:r>
                    </a:p>
                  </a:txBody>
                  <a:tcPr/>
                </a:tc>
                <a:tc>
                  <a:txBody>
                    <a:bodyPr/>
                    <a:lstStyle/>
                    <a:p>
                      <a:r>
                        <a:rPr lang="en-GB" dirty="0"/>
                        <a:t>Avoidance/procrastination</a:t>
                      </a:r>
                    </a:p>
                  </a:txBody>
                  <a:tcPr/>
                </a:tc>
                <a:tc>
                  <a:txBody>
                    <a:bodyPr/>
                    <a:lstStyle/>
                    <a:p>
                      <a:r>
                        <a:rPr lang="en-GB" dirty="0"/>
                        <a:t>Anger</a:t>
                      </a:r>
                    </a:p>
                  </a:txBody>
                  <a:tcPr/>
                </a:tc>
                <a:tc>
                  <a:txBody>
                    <a:bodyPr/>
                    <a:lstStyle/>
                    <a:p>
                      <a:r>
                        <a:rPr lang="en-GB" dirty="0"/>
                        <a:t>Tight chest/ shallow breathing/heart rate</a:t>
                      </a:r>
                    </a:p>
                  </a:txBody>
                  <a:tcPr/>
                </a:tc>
                <a:extLst>
                  <a:ext uri="{0D108BD9-81ED-4DB2-BD59-A6C34878D82A}">
                    <a16:rowId xmlns:a16="http://schemas.microsoft.com/office/drawing/2014/main" val="2681944550"/>
                  </a:ext>
                </a:extLst>
              </a:tr>
              <a:tr h="642502">
                <a:tc>
                  <a:txBody>
                    <a:bodyPr/>
                    <a:lstStyle/>
                    <a:p>
                      <a:r>
                        <a:rPr lang="en-GB" dirty="0"/>
                        <a:t>Reduced cognitive speed</a:t>
                      </a:r>
                    </a:p>
                  </a:txBody>
                  <a:tcPr/>
                </a:tc>
                <a:tc>
                  <a:txBody>
                    <a:bodyPr/>
                    <a:lstStyle/>
                    <a:p>
                      <a:r>
                        <a:rPr lang="en-GB" dirty="0"/>
                        <a:t>Difficulty making decisions</a:t>
                      </a:r>
                    </a:p>
                  </a:txBody>
                  <a:tcPr/>
                </a:tc>
                <a:tc>
                  <a:txBody>
                    <a:bodyPr/>
                    <a:lstStyle/>
                    <a:p>
                      <a:r>
                        <a:rPr lang="en-GB" dirty="0"/>
                        <a:t>Easily upset</a:t>
                      </a:r>
                    </a:p>
                  </a:txBody>
                  <a:tcPr/>
                </a:tc>
                <a:tc>
                  <a:txBody>
                    <a:bodyPr/>
                    <a:lstStyle/>
                    <a:p>
                      <a:r>
                        <a:rPr lang="en-GB" dirty="0"/>
                        <a:t>Links to Serious health condition</a:t>
                      </a:r>
                    </a:p>
                  </a:txBody>
                  <a:tcPr/>
                </a:tc>
                <a:extLst>
                  <a:ext uri="{0D108BD9-81ED-4DB2-BD59-A6C34878D82A}">
                    <a16:rowId xmlns:a16="http://schemas.microsoft.com/office/drawing/2014/main" val="3138462004"/>
                  </a:ext>
                </a:extLst>
              </a:tr>
              <a:tr h="367143">
                <a:tc>
                  <a:txBody>
                    <a:bodyPr/>
                    <a:lstStyle/>
                    <a:p>
                      <a:r>
                        <a:rPr lang="en-GB" dirty="0"/>
                        <a:t>Distorted perception</a:t>
                      </a:r>
                    </a:p>
                  </a:txBody>
                  <a:tcPr/>
                </a:tc>
                <a:tc>
                  <a:txBody>
                    <a:bodyPr/>
                    <a:lstStyle/>
                    <a:p>
                      <a:r>
                        <a:rPr lang="en-GB" dirty="0"/>
                        <a:t>Restless</a:t>
                      </a:r>
                    </a:p>
                  </a:txBody>
                  <a:tcPr/>
                </a:tc>
                <a:tc>
                  <a:txBody>
                    <a:bodyPr/>
                    <a:lstStyle/>
                    <a:p>
                      <a:r>
                        <a:rPr lang="en-GB" dirty="0"/>
                        <a:t>Anxious/fear/worry</a:t>
                      </a:r>
                    </a:p>
                  </a:txBody>
                  <a:tcPr/>
                </a:tc>
                <a:tc>
                  <a:txBody>
                    <a:bodyPr/>
                    <a:lstStyle/>
                    <a:p>
                      <a:r>
                        <a:rPr lang="en-GB" dirty="0"/>
                        <a:t>Loss of libido</a:t>
                      </a:r>
                    </a:p>
                  </a:txBody>
                  <a:tcPr/>
                </a:tc>
                <a:extLst>
                  <a:ext uri="{0D108BD9-81ED-4DB2-BD59-A6C34878D82A}">
                    <a16:rowId xmlns:a16="http://schemas.microsoft.com/office/drawing/2014/main" val="1808304100"/>
                  </a:ext>
                </a:extLst>
              </a:tr>
              <a:tr h="642502">
                <a:tc>
                  <a:txBody>
                    <a:bodyPr/>
                    <a:lstStyle/>
                    <a:p>
                      <a:r>
                        <a:rPr lang="en-GB" dirty="0"/>
                        <a:t>Irritable/ impatient</a:t>
                      </a:r>
                    </a:p>
                  </a:txBody>
                  <a:tcPr/>
                </a:tc>
                <a:tc>
                  <a:txBody>
                    <a:bodyPr/>
                    <a:lstStyle/>
                    <a:p>
                      <a:r>
                        <a:rPr lang="en-GB" dirty="0"/>
                        <a:t>Social Withdrawal</a:t>
                      </a:r>
                    </a:p>
                  </a:txBody>
                  <a:tcPr/>
                </a:tc>
                <a:tc>
                  <a:txBody>
                    <a:bodyPr/>
                    <a:lstStyle/>
                    <a:p>
                      <a:r>
                        <a:rPr lang="en-GB" dirty="0"/>
                        <a:t>Frustration</a:t>
                      </a:r>
                    </a:p>
                  </a:txBody>
                  <a:tcPr/>
                </a:tc>
                <a:tc>
                  <a:txBody>
                    <a:bodyPr/>
                    <a:lstStyle/>
                    <a:p>
                      <a:r>
                        <a:rPr lang="en-GB" dirty="0"/>
                        <a:t>Weakened immune system</a:t>
                      </a:r>
                    </a:p>
                  </a:txBody>
                  <a:tcPr/>
                </a:tc>
                <a:extLst>
                  <a:ext uri="{0D108BD9-81ED-4DB2-BD59-A6C34878D82A}">
                    <a16:rowId xmlns:a16="http://schemas.microsoft.com/office/drawing/2014/main" val="1107348340"/>
                  </a:ext>
                </a:extLst>
              </a:tr>
              <a:tr h="367143">
                <a:tc>
                  <a:txBody>
                    <a:bodyPr/>
                    <a:lstStyle/>
                    <a:p>
                      <a:r>
                        <a:rPr lang="en-GB" dirty="0"/>
                        <a:t>Sense of dread</a:t>
                      </a:r>
                    </a:p>
                  </a:txBody>
                  <a:tcPr/>
                </a:tc>
                <a:tc>
                  <a:txBody>
                    <a:bodyPr/>
                    <a:lstStyle/>
                    <a:p>
                      <a:r>
                        <a:rPr lang="en-GB" dirty="0"/>
                        <a:t>Nail biting</a:t>
                      </a:r>
                    </a:p>
                  </a:txBody>
                  <a:tcPr/>
                </a:tc>
                <a:tc>
                  <a:txBody>
                    <a:bodyPr/>
                    <a:lstStyle/>
                    <a:p>
                      <a:r>
                        <a:rPr lang="en-GB" dirty="0"/>
                        <a:t>Helplessness</a:t>
                      </a:r>
                    </a:p>
                  </a:txBody>
                  <a:tcPr/>
                </a:tc>
                <a:tc>
                  <a:txBody>
                    <a:bodyPr/>
                    <a:lstStyle/>
                    <a:p>
                      <a:r>
                        <a:rPr lang="en-GB" dirty="0"/>
                        <a:t>Nervous system</a:t>
                      </a:r>
                    </a:p>
                  </a:txBody>
                  <a:tcPr/>
                </a:tc>
                <a:extLst>
                  <a:ext uri="{0D108BD9-81ED-4DB2-BD59-A6C34878D82A}">
                    <a16:rowId xmlns:a16="http://schemas.microsoft.com/office/drawing/2014/main" val="7185970"/>
                  </a:ext>
                </a:extLst>
              </a:tr>
              <a:tr h="367143">
                <a:tc>
                  <a:txBody>
                    <a:bodyPr/>
                    <a:lstStyle/>
                    <a:p>
                      <a:r>
                        <a:rPr lang="en-GB" dirty="0"/>
                        <a:t>Impaired memory</a:t>
                      </a:r>
                    </a:p>
                  </a:txBody>
                  <a:tcPr/>
                </a:tc>
                <a:tc>
                  <a:txBody>
                    <a:bodyPr/>
                    <a:lstStyle/>
                    <a:p>
                      <a:r>
                        <a:rPr lang="en-GB" dirty="0"/>
                        <a:t>Changes in appetite</a:t>
                      </a:r>
                    </a:p>
                  </a:txBody>
                  <a:tcPr/>
                </a:tc>
                <a:tc>
                  <a:txBody>
                    <a:bodyPr/>
                    <a:lstStyle/>
                    <a:p>
                      <a:r>
                        <a:rPr lang="en-GB" dirty="0"/>
                        <a:t>Sadness</a:t>
                      </a:r>
                    </a:p>
                  </a:txBody>
                  <a:tcPr/>
                </a:tc>
                <a:tc>
                  <a:txBody>
                    <a:bodyPr/>
                    <a:lstStyle/>
                    <a:p>
                      <a:r>
                        <a:rPr lang="en-GB" dirty="0"/>
                        <a:t>Gut issues</a:t>
                      </a:r>
                    </a:p>
                  </a:txBody>
                  <a:tcPr/>
                </a:tc>
                <a:extLst>
                  <a:ext uri="{0D108BD9-81ED-4DB2-BD59-A6C34878D82A}">
                    <a16:rowId xmlns:a16="http://schemas.microsoft.com/office/drawing/2014/main" val="3418719970"/>
                  </a:ext>
                </a:extLst>
              </a:tr>
              <a:tr h="856811">
                <a:tc>
                  <a:txBody>
                    <a:bodyPr/>
                    <a:lstStyle/>
                    <a:p>
                      <a:r>
                        <a:rPr lang="en-GB" dirty="0"/>
                        <a:t>Unable to concentrate/ focus</a:t>
                      </a:r>
                    </a:p>
                  </a:txBody>
                  <a:tcPr/>
                </a:tc>
                <a:tc>
                  <a:txBody>
                    <a:bodyPr/>
                    <a:lstStyle/>
                    <a:p>
                      <a:r>
                        <a:rPr lang="en-GB" dirty="0"/>
                        <a:t>Self medicate/ unhealthy coping mechanisms</a:t>
                      </a:r>
                    </a:p>
                  </a:txBody>
                  <a:tcPr/>
                </a:tc>
                <a:tc>
                  <a:txBody>
                    <a:bodyPr/>
                    <a:lstStyle/>
                    <a:p>
                      <a:r>
                        <a:rPr lang="en-GB" dirty="0"/>
                        <a:t>Overwhelmed</a:t>
                      </a:r>
                    </a:p>
                  </a:txBody>
                  <a:tcPr/>
                </a:tc>
                <a:tc>
                  <a:txBody>
                    <a:bodyPr/>
                    <a:lstStyle/>
                    <a:p>
                      <a:r>
                        <a:rPr lang="en-GB" dirty="0"/>
                        <a:t>Weight gain/loss</a:t>
                      </a:r>
                    </a:p>
                  </a:txBody>
                  <a:tcPr/>
                </a:tc>
                <a:extLst>
                  <a:ext uri="{0D108BD9-81ED-4DB2-BD59-A6C34878D82A}">
                    <a16:rowId xmlns:a16="http://schemas.microsoft.com/office/drawing/2014/main" val="905874210"/>
                  </a:ext>
                </a:extLst>
              </a:tr>
              <a:tr h="367143">
                <a:tc>
                  <a:txBody>
                    <a:bodyPr/>
                    <a:lstStyle/>
                    <a:p>
                      <a:r>
                        <a:rPr lang="en-GB" dirty="0"/>
                        <a:t>Negative thinking </a:t>
                      </a:r>
                    </a:p>
                  </a:txBody>
                  <a:tcPr/>
                </a:tc>
                <a:tc>
                  <a:txBody>
                    <a:bodyPr/>
                    <a:lstStyle/>
                    <a:p>
                      <a:r>
                        <a:rPr lang="en-GB" dirty="0"/>
                        <a:t>overworking</a:t>
                      </a:r>
                    </a:p>
                  </a:txBody>
                  <a:tcPr/>
                </a:tc>
                <a:tc>
                  <a:txBody>
                    <a:bodyPr/>
                    <a:lstStyle/>
                    <a:p>
                      <a:r>
                        <a:rPr lang="en-GB" dirty="0"/>
                        <a:t>Guilt</a:t>
                      </a:r>
                    </a:p>
                  </a:txBody>
                  <a:tcPr/>
                </a:tc>
                <a:tc>
                  <a:txBody>
                    <a:bodyPr/>
                    <a:lstStyle/>
                    <a:p>
                      <a:r>
                        <a:rPr lang="en-GB" dirty="0"/>
                        <a:t>Insomnia/ Fatigue</a:t>
                      </a:r>
                    </a:p>
                  </a:txBody>
                  <a:tcPr/>
                </a:tc>
                <a:extLst>
                  <a:ext uri="{0D108BD9-81ED-4DB2-BD59-A6C34878D82A}">
                    <a16:rowId xmlns:a16="http://schemas.microsoft.com/office/drawing/2014/main" val="3063141464"/>
                  </a:ext>
                </a:extLst>
              </a:tr>
              <a:tr h="367143">
                <a:tc>
                  <a:txBody>
                    <a:bodyPr/>
                    <a:lstStyle/>
                    <a:p>
                      <a:r>
                        <a:rPr lang="en-GB" dirty="0"/>
                        <a:t>Difficulty learning</a:t>
                      </a:r>
                    </a:p>
                  </a:txBody>
                  <a:tcPr/>
                </a:tc>
                <a:tc>
                  <a:txBody>
                    <a:bodyPr/>
                    <a:lstStyle/>
                    <a:p>
                      <a:r>
                        <a:rPr lang="en-GB" dirty="0"/>
                        <a:t>Impulsive/Risky</a:t>
                      </a:r>
                    </a:p>
                  </a:txBody>
                  <a:tcPr/>
                </a:tc>
                <a:tc>
                  <a:txBody>
                    <a:bodyPr/>
                    <a:lstStyle/>
                    <a:p>
                      <a:r>
                        <a:rPr lang="en-GB" dirty="0"/>
                        <a:t>Fear</a:t>
                      </a:r>
                    </a:p>
                  </a:txBody>
                  <a:tcPr/>
                </a:tc>
                <a:tc>
                  <a:txBody>
                    <a:bodyPr/>
                    <a:lstStyle/>
                    <a:p>
                      <a:r>
                        <a:rPr lang="en-GB" dirty="0"/>
                        <a:t>Muscle tension</a:t>
                      </a:r>
                    </a:p>
                  </a:txBody>
                  <a:tcPr/>
                </a:tc>
                <a:extLst>
                  <a:ext uri="{0D108BD9-81ED-4DB2-BD59-A6C34878D82A}">
                    <a16:rowId xmlns:a16="http://schemas.microsoft.com/office/drawing/2014/main" val="2745672924"/>
                  </a:ext>
                </a:extLst>
              </a:tr>
              <a:tr h="367143">
                <a:tc>
                  <a:txBody>
                    <a:bodyPr/>
                    <a:lstStyle/>
                    <a:p>
                      <a:r>
                        <a:rPr lang="en-GB" dirty="0"/>
                        <a:t>Racing thoughts</a:t>
                      </a:r>
                    </a:p>
                  </a:txBody>
                  <a:tcPr/>
                </a:tc>
                <a:tc>
                  <a:txBody>
                    <a:bodyPr/>
                    <a:lstStyle/>
                    <a:p>
                      <a:r>
                        <a:rPr lang="en-GB" dirty="0"/>
                        <a:t>Escapism</a:t>
                      </a:r>
                    </a:p>
                  </a:txBody>
                  <a:tcPr/>
                </a:tc>
                <a:tc>
                  <a:txBody>
                    <a:bodyPr/>
                    <a:lstStyle/>
                    <a:p>
                      <a:r>
                        <a:rPr lang="en-GB" dirty="0"/>
                        <a:t>Mood swings</a:t>
                      </a:r>
                    </a:p>
                  </a:txBody>
                  <a:tcPr/>
                </a:tc>
                <a:tc>
                  <a:txBody>
                    <a:bodyPr/>
                    <a:lstStyle/>
                    <a:p>
                      <a:r>
                        <a:rPr lang="en-GB" dirty="0"/>
                        <a:t>Sweating</a:t>
                      </a:r>
                    </a:p>
                  </a:txBody>
                  <a:tcPr/>
                </a:tc>
                <a:extLst>
                  <a:ext uri="{0D108BD9-81ED-4DB2-BD59-A6C34878D82A}">
                    <a16:rowId xmlns:a16="http://schemas.microsoft.com/office/drawing/2014/main" val="911155807"/>
                  </a:ext>
                </a:extLst>
              </a:tr>
            </a:tbl>
          </a:graphicData>
        </a:graphic>
      </p:graphicFrame>
    </p:spTree>
    <p:extLst>
      <p:ext uri="{BB962C8B-B14F-4D97-AF65-F5344CB8AC3E}">
        <p14:creationId xmlns:p14="http://schemas.microsoft.com/office/powerpoint/2010/main" val="835009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A13DB-7776-655F-B0FF-94E71A500451}"/>
              </a:ext>
            </a:extLst>
          </p:cNvPr>
          <p:cNvSpPr>
            <a:spLocks noGrp="1"/>
          </p:cNvSpPr>
          <p:nvPr>
            <p:ph type="title"/>
          </p:nvPr>
        </p:nvSpPr>
        <p:spPr>
          <a:xfrm>
            <a:off x="1794897" y="624110"/>
            <a:ext cx="9712998" cy="1280890"/>
          </a:xfrm>
        </p:spPr>
        <p:txBody>
          <a:bodyPr>
            <a:normAutofit/>
          </a:bodyPr>
          <a:lstStyle/>
          <a:p>
            <a:r>
              <a:rPr lang="en-GB"/>
              <a:t>Causes</a:t>
            </a:r>
            <a:endParaRPr lang="en-GB" dirty="0"/>
          </a:p>
        </p:txBody>
      </p:sp>
      <p:graphicFrame>
        <p:nvGraphicFramePr>
          <p:cNvPr id="36" name="Content Placeholder 3">
            <a:extLst>
              <a:ext uri="{FF2B5EF4-FFF2-40B4-BE49-F238E27FC236}">
                <a16:creationId xmlns:a16="http://schemas.microsoft.com/office/drawing/2014/main" id="{F286F0C5-05DD-9926-A894-7FEF8A0D00F5}"/>
              </a:ext>
            </a:extLst>
          </p:cNvPr>
          <p:cNvGraphicFramePr>
            <a:graphicFrameLocks noGrp="1"/>
          </p:cNvGraphicFramePr>
          <p:nvPr>
            <p:ph idx="1"/>
            <p:extLst>
              <p:ext uri="{D42A27DB-BD31-4B8C-83A1-F6EECF244321}">
                <p14:modId xmlns:p14="http://schemas.microsoft.com/office/powerpoint/2010/main" val="282203993"/>
              </p:ext>
            </p:extLst>
          </p:nvPr>
        </p:nvGraphicFramePr>
        <p:xfrm>
          <a:off x="1794897" y="1493521"/>
          <a:ext cx="8987404" cy="43834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Footer Placeholder 4">
            <a:extLst>
              <a:ext uri="{FF2B5EF4-FFF2-40B4-BE49-F238E27FC236}">
                <a16:creationId xmlns:a16="http://schemas.microsoft.com/office/drawing/2014/main" id="{15B7C8B4-C181-685D-28A5-373DBA68E475}"/>
              </a:ext>
            </a:extLst>
          </p:cNvPr>
          <p:cNvSpPr>
            <a:spLocks noGrp="1"/>
          </p:cNvSpPr>
          <p:nvPr>
            <p:ph type="ftr" sz="quarter" idx="11"/>
          </p:nvPr>
        </p:nvSpPr>
        <p:spPr>
          <a:xfrm>
            <a:off x="1794897" y="6135808"/>
            <a:ext cx="8237536" cy="365125"/>
          </a:xfrm>
          <a:prstGeom prst="rect">
            <a:avLst/>
          </a:prstGeom>
        </p:spPr>
        <p:txBody>
          <a:bodyPr anchor="ctr">
            <a:normAutofit/>
          </a:bodyPr>
          <a:lstStyle/>
          <a:p>
            <a:pPr>
              <a:spcAft>
                <a:spcPts val="600"/>
              </a:spcAft>
            </a:pPr>
            <a:r>
              <a:rPr lang="en-GB"/>
              <a:t>https://www.yalemedicine.org/conditions/stress-disorder</a:t>
            </a:r>
          </a:p>
        </p:txBody>
      </p:sp>
    </p:spTree>
    <p:extLst>
      <p:ext uri="{BB962C8B-B14F-4D97-AF65-F5344CB8AC3E}">
        <p14:creationId xmlns:p14="http://schemas.microsoft.com/office/powerpoint/2010/main" val="18627865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02F8E-9E72-EF14-1835-524B8195CA1A}"/>
              </a:ext>
            </a:extLst>
          </p:cNvPr>
          <p:cNvSpPr>
            <a:spLocks noGrp="1"/>
          </p:cNvSpPr>
          <p:nvPr>
            <p:ph type="title"/>
          </p:nvPr>
        </p:nvSpPr>
        <p:spPr/>
        <p:txBody>
          <a:bodyPr/>
          <a:lstStyle/>
          <a:p>
            <a:r>
              <a:rPr lang="en-GB" dirty="0"/>
              <a:t>Current Research Areas</a:t>
            </a:r>
          </a:p>
        </p:txBody>
      </p:sp>
      <p:sp>
        <p:nvSpPr>
          <p:cNvPr id="3" name="Content Placeholder 2">
            <a:extLst>
              <a:ext uri="{FF2B5EF4-FFF2-40B4-BE49-F238E27FC236}">
                <a16:creationId xmlns:a16="http://schemas.microsoft.com/office/drawing/2014/main" id="{99B93D6F-058F-F860-B84B-2034971911DE}"/>
              </a:ext>
            </a:extLst>
          </p:cNvPr>
          <p:cNvSpPr>
            <a:spLocks noGrp="1"/>
          </p:cNvSpPr>
          <p:nvPr>
            <p:ph idx="1"/>
          </p:nvPr>
        </p:nvSpPr>
        <p:spPr>
          <a:xfrm>
            <a:off x="2589212" y="1320800"/>
            <a:ext cx="8915400" cy="5130800"/>
          </a:xfrm>
        </p:spPr>
        <p:txBody>
          <a:bodyPr>
            <a:normAutofit fontScale="70000" lnSpcReduction="20000"/>
          </a:bodyPr>
          <a:lstStyle/>
          <a:p>
            <a:r>
              <a:rPr lang="en-GB" sz="2600" b="1" dirty="0">
                <a:effectLst/>
                <a:ea typeface="Aptos" panose="020B0004020202020204" pitchFamily="34" charset="0"/>
                <a:cs typeface="Times New Roman" panose="02020603050405020304" pitchFamily="18" charset="0"/>
              </a:rPr>
              <a:t>Neurobiology of Stress</a:t>
            </a:r>
            <a:r>
              <a:rPr lang="en-GB" sz="2600" dirty="0"/>
              <a:t> – Structure of the brain, neuroplasticity, hormonal responses. Stress hormone Cortisol stops regeneration of cells, and attacks brain cells. ‘</a:t>
            </a:r>
            <a:r>
              <a:rPr lang="en-GB" sz="2600" b="0" i="0" dirty="0">
                <a:solidFill>
                  <a:srgbClr val="282828"/>
                </a:solidFill>
                <a:effectLst/>
              </a:rPr>
              <a:t>high levels of circulating cortisol can cause long-term damage to the hippocampus, including hippocampal shrinkage’ </a:t>
            </a:r>
            <a:r>
              <a:rPr lang="en-GB" sz="2600" dirty="0"/>
              <a:t>Brain affects memory and ability to learn . Linked to dementia . </a:t>
            </a:r>
            <a:r>
              <a:rPr lang="en-GB" sz="2600" b="0" i="0" dirty="0">
                <a:solidFill>
                  <a:srgbClr val="282828"/>
                </a:solidFill>
                <a:effectLst/>
              </a:rPr>
              <a:t>(James K et al. 2023)</a:t>
            </a:r>
            <a:endParaRPr lang="en-GB" sz="2600" dirty="0"/>
          </a:p>
          <a:p>
            <a:r>
              <a:rPr lang="en-GB" sz="2600" b="1" dirty="0">
                <a:effectLst/>
                <a:ea typeface="Aptos" panose="020B0004020202020204" pitchFamily="34" charset="0"/>
                <a:cs typeface="Times New Roman" panose="02020603050405020304" pitchFamily="18" charset="0"/>
              </a:rPr>
              <a:t>Psychological Impact </a:t>
            </a:r>
            <a:r>
              <a:rPr lang="en-GB" sz="2600" b="1" dirty="0">
                <a:ea typeface="Aptos" panose="020B0004020202020204" pitchFamily="34" charset="0"/>
                <a:cs typeface="Times New Roman" panose="02020603050405020304" pitchFamily="18" charset="0"/>
              </a:rPr>
              <a:t>-</a:t>
            </a:r>
            <a:r>
              <a:rPr lang="en-GB" sz="2600" b="1" dirty="0">
                <a:effectLst/>
                <a:ea typeface="Aptos" panose="020B0004020202020204" pitchFamily="34" charset="0"/>
                <a:cs typeface="Times New Roman" panose="02020603050405020304" pitchFamily="18" charset="0"/>
              </a:rPr>
              <a:t> </a:t>
            </a:r>
            <a:r>
              <a:rPr lang="en-GB" sz="2600" dirty="0">
                <a:ea typeface="Aptos" panose="020B0004020202020204" pitchFamily="34" charset="0"/>
                <a:cs typeface="Times New Roman" panose="02020603050405020304" pitchFamily="18" charset="0"/>
              </a:rPr>
              <a:t>H</a:t>
            </a:r>
            <a:r>
              <a:rPr lang="en-GB" sz="2600" dirty="0">
                <a:effectLst/>
                <a:ea typeface="Aptos" panose="020B0004020202020204" pitchFamily="34" charset="0"/>
                <a:cs typeface="Times New Roman" panose="02020603050405020304" pitchFamily="18" charset="0"/>
              </a:rPr>
              <a:t>ow</a:t>
            </a:r>
            <a:r>
              <a:rPr lang="en-GB" sz="2600" b="1" dirty="0">
                <a:effectLst/>
                <a:ea typeface="Aptos" panose="020B0004020202020204" pitchFamily="34" charset="0"/>
                <a:cs typeface="Times New Roman" panose="02020603050405020304" pitchFamily="18" charset="0"/>
              </a:rPr>
              <a:t> </a:t>
            </a:r>
            <a:r>
              <a:rPr lang="en-GB" sz="2600" dirty="0">
                <a:effectLst/>
                <a:ea typeface="Aptos" panose="020B0004020202020204" pitchFamily="34" charset="0"/>
                <a:cs typeface="Times New Roman" panose="02020603050405020304" pitchFamily="18" charset="0"/>
              </a:rPr>
              <a:t>long-term stress leads to mental health disorders.</a:t>
            </a:r>
            <a:r>
              <a:rPr lang="en-GB" sz="2600" dirty="0"/>
              <a:t> ACE’s Associated with chronic stress leads to depression (</a:t>
            </a:r>
            <a:r>
              <a:rPr lang="en-GB" sz="2600" b="0" i="0" dirty="0">
                <a:solidFill>
                  <a:srgbClr val="282828"/>
                </a:solidFill>
                <a:effectLst/>
              </a:rPr>
              <a:t>James K et al. 2023)</a:t>
            </a:r>
            <a:endParaRPr lang="en-GB" sz="2600" dirty="0">
              <a:effectLst/>
              <a:ea typeface="Aptos" panose="020B0004020202020204" pitchFamily="34" charset="0"/>
              <a:cs typeface="Times New Roman" panose="02020603050405020304" pitchFamily="18" charset="0"/>
            </a:endParaRPr>
          </a:p>
          <a:p>
            <a:r>
              <a:rPr lang="en-GB" sz="2600" b="1" dirty="0">
                <a:effectLst/>
                <a:ea typeface="Aptos" panose="020B0004020202020204" pitchFamily="34" charset="0"/>
                <a:cs typeface="Times New Roman" panose="02020603050405020304" pitchFamily="18" charset="0"/>
              </a:rPr>
              <a:t>Stress and Physical Health - </a:t>
            </a:r>
            <a:r>
              <a:rPr lang="en-GB" sz="2600" dirty="0"/>
              <a:t>Linked to serious health conditions –detrimental impact on nervous system, obesity,  osteoporosis, digestive problems, heart disease, diabetes, cancer, multiple sclerosis, arthritis (Mate, G. 2019)</a:t>
            </a:r>
          </a:p>
          <a:p>
            <a:r>
              <a:rPr lang="en-GB" sz="2600" b="1" dirty="0"/>
              <a:t>Stress management interventions </a:t>
            </a:r>
            <a:r>
              <a:rPr lang="en-GB" sz="2600" dirty="0"/>
              <a:t>– Developing and evaluating therapies and interventions- CBT – Mindfulness –pharmacological treatments.</a:t>
            </a:r>
          </a:p>
          <a:p>
            <a:r>
              <a:rPr lang="en-GB" sz="2600" b="1" dirty="0">
                <a:effectLst/>
                <a:ea typeface="Aptos" panose="020B0004020202020204" pitchFamily="34" charset="0"/>
                <a:cs typeface="Times New Roman" panose="02020603050405020304" pitchFamily="18" charset="0"/>
              </a:rPr>
              <a:t>Workplace Stress</a:t>
            </a:r>
            <a:r>
              <a:rPr lang="en-GB" sz="2600" dirty="0">
                <a:effectLst/>
                <a:ea typeface="Aptos" panose="020B0004020202020204" pitchFamily="34" charset="0"/>
                <a:cs typeface="Times New Roman" panose="02020603050405020304" pitchFamily="18" charset="0"/>
              </a:rPr>
              <a:t>: Impact of chronic stress in </a:t>
            </a:r>
            <a:r>
              <a:rPr lang="en-GB" sz="2600" dirty="0">
                <a:ea typeface="Aptos" panose="020B0004020202020204" pitchFamily="34" charset="0"/>
                <a:cs typeface="Times New Roman" panose="02020603050405020304" pitchFamily="18" charset="0"/>
              </a:rPr>
              <a:t>workplace</a:t>
            </a:r>
            <a:r>
              <a:rPr lang="en-GB" sz="2600" dirty="0">
                <a:effectLst/>
                <a:ea typeface="Aptos" panose="020B0004020202020204" pitchFamily="34" charset="0"/>
                <a:cs typeface="Times New Roman" panose="02020603050405020304" pitchFamily="18" charset="0"/>
              </a:rPr>
              <a:t> settings</a:t>
            </a:r>
            <a:r>
              <a:rPr lang="en-GB" sz="2600" dirty="0">
                <a:ea typeface="Aptos" panose="020B0004020202020204" pitchFamily="34" charset="0"/>
                <a:cs typeface="Times New Roman" panose="02020603050405020304" pitchFamily="18" charset="0"/>
              </a:rPr>
              <a:t>.</a:t>
            </a:r>
            <a:r>
              <a:rPr lang="en-GB" sz="2600" dirty="0">
                <a:effectLst/>
                <a:ea typeface="Aptos" panose="020B0004020202020204" pitchFamily="34" charset="0"/>
                <a:cs typeface="Times New Roman" panose="02020603050405020304" pitchFamily="18" charset="0"/>
              </a:rPr>
              <a:t> Government and organisations to develop and implement strategies for prevention and management.</a:t>
            </a:r>
            <a:endParaRPr lang="en-GB" sz="2600" dirty="0"/>
          </a:p>
          <a:p>
            <a:r>
              <a:rPr lang="en-GB" sz="2600" dirty="0"/>
              <a:t>Exploring the relationship between the mind and the body.  How powerful the mind can be in  activating our defences and healing systems to address the impact of the effects of chronic stress. Offering strategies to facilitate recovery from illness. (Hamilton, 2018) </a:t>
            </a:r>
          </a:p>
          <a:p>
            <a:endParaRPr lang="en-GB" dirty="0"/>
          </a:p>
          <a:p>
            <a:endParaRPr lang="en-GB" dirty="0"/>
          </a:p>
          <a:p>
            <a:endParaRPr lang="en-GB" dirty="0"/>
          </a:p>
        </p:txBody>
      </p:sp>
    </p:spTree>
    <p:extLst>
      <p:ext uri="{BB962C8B-B14F-4D97-AF65-F5344CB8AC3E}">
        <p14:creationId xmlns:p14="http://schemas.microsoft.com/office/powerpoint/2010/main" val="368074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5C7C436-8A73-767A-FD55-C0B186C807DE}"/>
              </a:ext>
            </a:extLst>
          </p:cNvPr>
          <p:cNvSpPr>
            <a:spLocks noGrp="1"/>
          </p:cNvSpPr>
          <p:nvPr>
            <p:ph type="title"/>
          </p:nvPr>
        </p:nvSpPr>
        <p:spPr>
          <a:xfrm>
            <a:off x="2592924" y="624110"/>
            <a:ext cx="8911687" cy="676370"/>
          </a:xfrm>
        </p:spPr>
        <p:txBody>
          <a:bodyPr>
            <a:normAutofit fontScale="90000"/>
          </a:bodyPr>
          <a:lstStyle/>
          <a:p>
            <a:r>
              <a:rPr lang="en-GB" dirty="0"/>
              <a:t>Causes &amp; effects of workplace stress</a:t>
            </a:r>
            <a:br>
              <a:rPr lang="en-GB" dirty="0"/>
            </a:br>
            <a:endParaRPr lang="en-GB" sz="1600" dirty="0"/>
          </a:p>
        </p:txBody>
      </p:sp>
      <p:sp>
        <p:nvSpPr>
          <p:cNvPr id="6" name="Content Placeholder 5">
            <a:extLst>
              <a:ext uri="{FF2B5EF4-FFF2-40B4-BE49-F238E27FC236}">
                <a16:creationId xmlns:a16="http://schemas.microsoft.com/office/drawing/2014/main" id="{D5F14190-22EF-1D66-59CC-4D120079FDDC}"/>
              </a:ext>
            </a:extLst>
          </p:cNvPr>
          <p:cNvSpPr>
            <a:spLocks noGrp="1"/>
          </p:cNvSpPr>
          <p:nvPr>
            <p:ph sz="half" idx="1"/>
          </p:nvPr>
        </p:nvSpPr>
        <p:spPr>
          <a:xfrm>
            <a:off x="2589212" y="1300480"/>
            <a:ext cx="4313864" cy="5120640"/>
          </a:xfrm>
        </p:spPr>
        <p:txBody>
          <a:bodyPr>
            <a:normAutofit fontScale="62500" lnSpcReduction="20000"/>
          </a:bodyPr>
          <a:lstStyle/>
          <a:p>
            <a:r>
              <a:rPr lang="en-GB" sz="2900" b="1" u="sng" dirty="0"/>
              <a:t>What is workplace stress? </a:t>
            </a:r>
          </a:p>
          <a:p>
            <a:r>
              <a:rPr lang="en-GB" sz="2900" b="1" u="sng" dirty="0"/>
              <a:t>Causes</a:t>
            </a:r>
          </a:p>
          <a:p>
            <a:r>
              <a:rPr lang="en-GB" sz="2900" dirty="0"/>
              <a:t>Workload</a:t>
            </a:r>
          </a:p>
          <a:p>
            <a:r>
              <a:rPr lang="en-GB" sz="2900" dirty="0"/>
              <a:t>Unrealistic expectations and demands</a:t>
            </a:r>
          </a:p>
          <a:p>
            <a:r>
              <a:rPr lang="en-GB" sz="2900" dirty="0"/>
              <a:t>Strained working relationships</a:t>
            </a:r>
          </a:p>
          <a:p>
            <a:r>
              <a:rPr lang="en-GB" sz="2900" dirty="0"/>
              <a:t>Poor leadership</a:t>
            </a:r>
          </a:p>
          <a:p>
            <a:r>
              <a:rPr lang="en-GB" sz="2900" dirty="0"/>
              <a:t>Unsupportive managers/Controlling/ aggression</a:t>
            </a:r>
          </a:p>
          <a:p>
            <a:r>
              <a:rPr lang="en-GB" sz="2900" dirty="0"/>
              <a:t>Workplace culture/ Toxic</a:t>
            </a:r>
          </a:p>
          <a:p>
            <a:r>
              <a:rPr lang="en-GB" sz="2900" dirty="0"/>
              <a:t>Work life balance/ Remote working</a:t>
            </a:r>
          </a:p>
          <a:p>
            <a:r>
              <a:rPr lang="en-GB" sz="2900" dirty="0"/>
              <a:t>Lack of support/resources</a:t>
            </a:r>
          </a:p>
          <a:p>
            <a:r>
              <a:rPr lang="en-GB" sz="2900" dirty="0"/>
              <a:t>Organisational change</a:t>
            </a:r>
          </a:p>
          <a:p>
            <a:r>
              <a:rPr lang="en-GB" sz="2900" dirty="0"/>
              <a:t>Tight deadlines and too much responsibility</a:t>
            </a:r>
          </a:p>
          <a:p>
            <a:endParaRPr lang="en-GB" dirty="0"/>
          </a:p>
          <a:p>
            <a:endParaRPr lang="en-GB" dirty="0"/>
          </a:p>
        </p:txBody>
      </p:sp>
      <p:sp>
        <p:nvSpPr>
          <p:cNvPr id="7" name="Content Placeholder 6">
            <a:extLst>
              <a:ext uri="{FF2B5EF4-FFF2-40B4-BE49-F238E27FC236}">
                <a16:creationId xmlns:a16="http://schemas.microsoft.com/office/drawing/2014/main" id="{499D1921-3992-C59B-0D81-D14E52731CDF}"/>
              </a:ext>
            </a:extLst>
          </p:cNvPr>
          <p:cNvSpPr>
            <a:spLocks noGrp="1"/>
          </p:cNvSpPr>
          <p:nvPr>
            <p:ph sz="half" idx="2"/>
          </p:nvPr>
        </p:nvSpPr>
        <p:spPr>
          <a:xfrm>
            <a:off x="7190747" y="1300480"/>
            <a:ext cx="4313864" cy="5120640"/>
          </a:xfrm>
        </p:spPr>
        <p:txBody>
          <a:bodyPr>
            <a:noAutofit/>
          </a:bodyPr>
          <a:lstStyle/>
          <a:p>
            <a:r>
              <a:rPr lang="en-GB" b="1" u="sng" dirty="0"/>
              <a:t>Signs of a stressed workforce</a:t>
            </a:r>
          </a:p>
          <a:p>
            <a:r>
              <a:rPr lang="en-GB" dirty="0"/>
              <a:t>High sickness / high turnover</a:t>
            </a:r>
          </a:p>
          <a:p>
            <a:r>
              <a:rPr lang="en-GB" dirty="0"/>
              <a:t>Observation of behaviour</a:t>
            </a:r>
          </a:p>
          <a:p>
            <a:r>
              <a:rPr lang="en-GB" dirty="0"/>
              <a:t>Burnout/ inability to cope</a:t>
            </a:r>
          </a:p>
          <a:p>
            <a:r>
              <a:rPr lang="en-GB" dirty="0"/>
              <a:t>Negativity </a:t>
            </a:r>
          </a:p>
          <a:p>
            <a:r>
              <a:rPr lang="en-GB" dirty="0"/>
              <a:t>Low moral</a:t>
            </a:r>
          </a:p>
          <a:p>
            <a:r>
              <a:rPr lang="en-GB" dirty="0"/>
              <a:t>Frequent mistakes</a:t>
            </a:r>
          </a:p>
          <a:p>
            <a:r>
              <a:rPr lang="en-GB" dirty="0"/>
              <a:t>Performance/productivity</a:t>
            </a:r>
          </a:p>
          <a:p>
            <a:r>
              <a:rPr lang="en-GB" dirty="0"/>
              <a:t>Monitoring use of support resources</a:t>
            </a:r>
          </a:p>
          <a:p>
            <a:r>
              <a:rPr lang="en-GB" dirty="0"/>
              <a:t>Feedback/ Employee surveys</a:t>
            </a:r>
          </a:p>
          <a:p>
            <a:r>
              <a:rPr lang="en-GB" dirty="0"/>
              <a:t>Helps organisations to understand stress levels within their organisation and implement strategies to support people.</a:t>
            </a:r>
          </a:p>
        </p:txBody>
      </p:sp>
    </p:spTree>
    <p:extLst>
      <p:ext uri="{BB962C8B-B14F-4D97-AF65-F5344CB8AC3E}">
        <p14:creationId xmlns:p14="http://schemas.microsoft.com/office/powerpoint/2010/main" val="21600764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56D30-B06C-DA18-FF42-166811B248A5}"/>
              </a:ext>
            </a:extLst>
          </p:cNvPr>
          <p:cNvSpPr>
            <a:spLocks noGrp="1"/>
          </p:cNvSpPr>
          <p:nvPr>
            <p:ph type="title"/>
          </p:nvPr>
        </p:nvSpPr>
        <p:spPr>
          <a:xfrm>
            <a:off x="1794897" y="624110"/>
            <a:ext cx="9712998" cy="1280890"/>
          </a:xfrm>
        </p:spPr>
        <p:txBody>
          <a:bodyPr>
            <a:normAutofit/>
          </a:bodyPr>
          <a:lstStyle/>
          <a:p>
            <a:r>
              <a:rPr lang="en-GB" dirty="0"/>
              <a:t>Impact of </a:t>
            </a:r>
            <a:r>
              <a:rPr lang="en-GB"/>
              <a:t>workplace stress</a:t>
            </a:r>
            <a:endParaRPr lang="en-GB" dirty="0"/>
          </a:p>
        </p:txBody>
      </p:sp>
      <p:graphicFrame>
        <p:nvGraphicFramePr>
          <p:cNvPr id="10" name="Content Placeholder 2">
            <a:extLst>
              <a:ext uri="{FF2B5EF4-FFF2-40B4-BE49-F238E27FC236}">
                <a16:creationId xmlns:a16="http://schemas.microsoft.com/office/drawing/2014/main" id="{F2AFB75A-1332-7FF7-3C85-D60A466F7FAE}"/>
              </a:ext>
            </a:extLst>
          </p:cNvPr>
          <p:cNvGraphicFramePr>
            <a:graphicFrameLocks noGrp="1"/>
          </p:cNvGraphicFramePr>
          <p:nvPr>
            <p:ph idx="1"/>
            <p:extLst>
              <p:ext uri="{D42A27DB-BD31-4B8C-83A1-F6EECF244321}">
                <p14:modId xmlns:p14="http://schemas.microsoft.com/office/powerpoint/2010/main" val="3365025299"/>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Footer Placeholder 6">
            <a:extLst>
              <a:ext uri="{FF2B5EF4-FFF2-40B4-BE49-F238E27FC236}">
                <a16:creationId xmlns:a16="http://schemas.microsoft.com/office/drawing/2014/main" id="{B6DE63A2-E660-2E64-2F7F-008FA90F10BC}"/>
              </a:ext>
            </a:extLst>
          </p:cNvPr>
          <p:cNvSpPr>
            <a:spLocks noGrp="1"/>
          </p:cNvSpPr>
          <p:nvPr>
            <p:ph type="ftr" sz="quarter" idx="11"/>
          </p:nvPr>
        </p:nvSpPr>
        <p:spPr>
          <a:xfrm>
            <a:off x="1794897" y="6135808"/>
            <a:ext cx="8237536" cy="365125"/>
          </a:xfrm>
          <a:prstGeom prst="rect">
            <a:avLst/>
          </a:prstGeom>
        </p:spPr>
        <p:txBody>
          <a:bodyPr anchor="ctr">
            <a:normAutofit/>
          </a:bodyPr>
          <a:lstStyle/>
          <a:p>
            <a:pPr>
              <a:spcAft>
                <a:spcPts val="600"/>
              </a:spcAft>
            </a:pPr>
            <a:r>
              <a:rPr lang="en-GB" dirty="0"/>
              <a:t>https://www.mqmentalhealth.org</a:t>
            </a:r>
            <a:endParaRPr lang="en-GB"/>
          </a:p>
        </p:txBody>
      </p:sp>
      <p:sp>
        <p:nvSpPr>
          <p:cNvPr id="6" name="Content Placeholder 5">
            <a:extLst>
              <a:ext uri="{FF2B5EF4-FFF2-40B4-BE49-F238E27FC236}">
                <a16:creationId xmlns:a16="http://schemas.microsoft.com/office/drawing/2014/main" id="{DA573DC4-9505-9521-C823-751E3A11F7B5}"/>
              </a:ext>
            </a:extLst>
          </p:cNvPr>
          <p:cNvSpPr>
            <a:spLocks noGrp="1"/>
          </p:cNvSpPr>
          <p:nvPr>
            <p:ph sz="half" idx="4294967295"/>
          </p:nvPr>
        </p:nvSpPr>
        <p:spPr>
          <a:xfrm flipH="1">
            <a:off x="12145963" y="2125663"/>
            <a:ext cx="46037" cy="180975"/>
          </a:xfrm>
        </p:spPr>
        <p:txBody>
          <a:bodyPr>
            <a:normAutofit lnSpcReduction="10000"/>
          </a:bodyPr>
          <a:lstStyle/>
          <a:p>
            <a:pPr>
              <a:lnSpc>
                <a:spcPct val="90000"/>
              </a:lnSpc>
            </a:pPr>
            <a:endParaRPr lang="en-GB" sz="700"/>
          </a:p>
          <a:p>
            <a:pPr>
              <a:lnSpc>
                <a:spcPct val="90000"/>
              </a:lnSpc>
            </a:pPr>
            <a:endParaRPr lang="en-GB" sz="700"/>
          </a:p>
          <a:p>
            <a:pPr>
              <a:lnSpc>
                <a:spcPct val="90000"/>
              </a:lnSpc>
            </a:pPr>
            <a:endParaRPr lang="en-GB" sz="700"/>
          </a:p>
        </p:txBody>
      </p:sp>
    </p:spTree>
    <p:extLst>
      <p:ext uri="{BB962C8B-B14F-4D97-AF65-F5344CB8AC3E}">
        <p14:creationId xmlns:p14="http://schemas.microsoft.com/office/powerpoint/2010/main" val="1764151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E5DFF-BA8D-9DA8-A390-54A7F5D012F6}"/>
              </a:ext>
            </a:extLst>
          </p:cNvPr>
          <p:cNvSpPr>
            <a:spLocks noGrp="1"/>
          </p:cNvSpPr>
          <p:nvPr>
            <p:ph type="title"/>
          </p:nvPr>
        </p:nvSpPr>
        <p:spPr>
          <a:xfrm>
            <a:off x="1259893" y="1828801"/>
            <a:ext cx="2454052" cy="2397760"/>
          </a:xfrm>
        </p:spPr>
        <p:txBody>
          <a:bodyPr>
            <a:normAutofit/>
          </a:bodyPr>
          <a:lstStyle/>
          <a:p>
            <a:r>
              <a:rPr lang="en-GB" sz="2700" dirty="0">
                <a:solidFill>
                  <a:srgbClr val="0070C0"/>
                </a:solidFill>
              </a:rPr>
              <a:t>Theoretical perspectives – workplace stress</a:t>
            </a:r>
          </a:p>
        </p:txBody>
      </p:sp>
      <p:graphicFrame>
        <p:nvGraphicFramePr>
          <p:cNvPr id="48" name="Content Placeholder 2">
            <a:extLst>
              <a:ext uri="{FF2B5EF4-FFF2-40B4-BE49-F238E27FC236}">
                <a16:creationId xmlns:a16="http://schemas.microsoft.com/office/drawing/2014/main" id="{04EB170D-62F3-C56E-578F-1BF857193E6A}"/>
              </a:ext>
            </a:extLst>
          </p:cNvPr>
          <p:cNvGraphicFramePr>
            <a:graphicFrameLocks noGrp="1"/>
          </p:cNvGraphicFramePr>
          <p:nvPr>
            <p:ph idx="1"/>
            <p:extLst>
              <p:ext uri="{D42A27DB-BD31-4B8C-83A1-F6EECF244321}">
                <p14:modId xmlns:p14="http://schemas.microsoft.com/office/powerpoint/2010/main" val="627938821"/>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Footer Placeholder 6">
            <a:extLst>
              <a:ext uri="{FF2B5EF4-FFF2-40B4-BE49-F238E27FC236}">
                <a16:creationId xmlns:a16="http://schemas.microsoft.com/office/drawing/2014/main" id="{62945140-A96C-30F3-9605-7932DA509321}"/>
              </a:ext>
            </a:extLst>
          </p:cNvPr>
          <p:cNvSpPr>
            <a:spLocks noGrp="1"/>
          </p:cNvSpPr>
          <p:nvPr>
            <p:ph type="ftr" sz="quarter" idx="11"/>
          </p:nvPr>
        </p:nvSpPr>
        <p:spPr>
          <a:xfrm>
            <a:off x="4706579" y="6135808"/>
            <a:ext cx="5502631" cy="365125"/>
          </a:xfrm>
          <a:prstGeom prst="rect">
            <a:avLst/>
          </a:prstGeom>
        </p:spPr>
        <p:txBody>
          <a:bodyPr anchor="ctr">
            <a:normAutofit/>
          </a:bodyPr>
          <a:lstStyle/>
          <a:p>
            <a:endParaRPr lang="en-GB" dirty="0"/>
          </a:p>
        </p:txBody>
      </p:sp>
      <p:sp>
        <p:nvSpPr>
          <p:cNvPr id="8" name="Slide Number Placeholder 7">
            <a:extLst>
              <a:ext uri="{FF2B5EF4-FFF2-40B4-BE49-F238E27FC236}">
                <a16:creationId xmlns:a16="http://schemas.microsoft.com/office/drawing/2014/main" id="{C342A3F2-0220-19A5-F080-1CB036AC7048}"/>
              </a:ext>
            </a:extLst>
          </p:cNvPr>
          <p:cNvSpPr>
            <a:spLocks noGrp="1"/>
          </p:cNvSpPr>
          <p:nvPr>
            <p:ph type="sldNum" sz="quarter" idx="12"/>
          </p:nvPr>
        </p:nvSpPr>
        <p:spPr>
          <a:xfrm>
            <a:off x="38518" y="3265737"/>
            <a:ext cx="779767" cy="365125"/>
          </a:xfrm>
        </p:spPr>
        <p:txBody>
          <a:bodyPr>
            <a:normAutofit/>
          </a:bodyPr>
          <a:lstStyle/>
          <a:p>
            <a:pPr>
              <a:lnSpc>
                <a:spcPct val="90000"/>
              </a:lnSpc>
              <a:spcAft>
                <a:spcPts val="600"/>
              </a:spcAft>
            </a:pPr>
            <a:fld id="{D3CD76F8-B18E-4B28-8366-B7431E6D6C7C}" type="slidenum">
              <a:rPr lang="en-GB" sz="1900">
                <a:solidFill>
                  <a:srgbClr val="FFFFFF"/>
                </a:solidFill>
              </a:rPr>
              <a:pPr>
                <a:lnSpc>
                  <a:spcPct val="90000"/>
                </a:lnSpc>
                <a:spcAft>
                  <a:spcPts val="600"/>
                </a:spcAft>
              </a:pPr>
              <a:t>9</a:t>
            </a:fld>
            <a:endParaRPr lang="en-GB" sz="1900">
              <a:solidFill>
                <a:srgbClr val="FFFFFF"/>
              </a:solidFill>
            </a:endParaRPr>
          </a:p>
        </p:txBody>
      </p:sp>
    </p:spTree>
    <p:extLst>
      <p:ext uri="{BB962C8B-B14F-4D97-AF65-F5344CB8AC3E}">
        <p14:creationId xmlns:p14="http://schemas.microsoft.com/office/powerpoint/2010/main" val="1466089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2FE4A-442E-6388-991D-942CB7C47093}"/>
              </a:ext>
            </a:extLst>
          </p:cNvPr>
          <p:cNvSpPr>
            <a:spLocks noGrp="1"/>
          </p:cNvSpPr>
          <p:nvPr>
            <p:ph type="title"/>
          </p:nvPr>
        </p:nvSpPr>
        <p:spPr>
          <a:xfrm>
            <a:off x="2592925" y="357068"/>
            <a:ext cx="8911687" cy="795840"/>
          </a:xfrm>
        </p:spPr>
        <p:txBody>
          <a:bodyPr/>
          <a:lstStyle/>
          <a:p>
            <a:r>
              <a:rPr lang="en-GB" dirty="0"/>
              <a:t>Policy and service provision</a:t>
            </a:r>
          </a:p>
        </p:txBody>
      </p:sp>
      <p:sp>
        <p:nvSpPr>
          <p:cNvPr id="3" name="Content Placeholder 2">
            <a:extLst>
              <a:ext uri="{FF2B5EF4-FFF2-40B4-BE49-F238E27FC236}">
                <a16:creationId xmlns:a16="http://schemas.microsoft.com/office/drawing/2014/main" id="{47A454FE-D48A-9CAC-2F5B-C2E2FEAB14E3}"/>
              </a:ext>
            </a:extLst>
          </p:cNvPr>
          <p:cNvSpPr>
            <a:spLocks noGrp="1"/>
          </p:cNvSpPr>
          <p:nvPr>
            <p:ph idx="1"/>
          </p:nvPr>
        </p:nvSpPr>
        <p:spPr>
          <a:xfrm>
            <a:off x="2589212" y="1152907"/>
            <a:ext cx="8915400" cy="5085333"/>
          </a:xfrm>
        </p:spPr>
        <p:txBody>
          <a:bodyPr>
            <a:noAutofit/>
          </a:bodyPr>
          <a:lstStyle/>
          <a:p>
            <a:r>
              <a:rPr lang="en-GB" sz="2000" dirty="0"/>
              <a:t>Government Policies/ laws/ funding/ initiatives – drivers for action</a:t>
            </a:r>
          </a:p>
          <a:p>
            <a:r>
              <a:rPr lang="en-GB" sz="2000" dirty="0"/>
              <a:t>Health and Safety Executive &amp; Management Standards</a:t>
            </a:r>
          </a:p>
          <a:p>
            <a:r>
              <a:rPr lang="en-GB" sz="2000" dirty="0"/>
              <a:t>Policies and in place a and regularly reviewed</a:t>
            </a:r>
          </a:p>
          <a:p>
            <a:r>
              <a:rPr lang="en-GB" sz="2000" dirty="0"/>
              <a:t>Mental Health at work Action plans (WAP) &amp; </a:t>
            </a:r>
            <a:r>
              <a:rPr lang="en-GB" sz="2000" b="0" i="0" dirty="0">
                <a:solidFill>
                  <a:srgbClr val="474747"/>
                </a:solidFill>
                <a:effectLst/>
              </a:rPr>
              <a:t>Health and Safety at Work Act 1974 </a:t>
            </a:r>
          </a:p>
          <a:p>
            <a:r>
              <a:rPr lang="en-GB" sz="2000" b="0" i="0" dirty="0">
                <a:solidFill>
                  <a:srgbClr val="000000"/>
                </a:solidFill>
                <a:effectLst/>
              </a:rPr>
              <a:t>Management of Health and Safety at Work Regulations 1999</a:t>
            </a:r>
            <a:r>
              <a:rPr lang="en-GB" sz="2000" b="0" i="0" dirty="0">
                <a:solidFill>
                  <a:srgbClr val="474747"/>
                </a:solidFill>
                <a:effectLst/>
              </a:rPr>
              <a:t>– this puts a 'duty of care' on employers to protect their employees from the risk of stress at work.</a:t>
            </a:r>
          </a:p>
          <a:p>
            <a:r>
              <a:rPr lang="en-GB" sz="2000" b="0" i="0" dirty="0">
                <a:solidFill>
                  <a:srgbClr val="0B0C0C"/>
                </a:solidFill>
                <a:effectLst/>
              </a:rPr>
              <a:t>NHS Talking Therapies – increasing the number of people benefitting from courses of mental health treatment by an additional 384,000 people over the next five years and increasing the number of sessions available</a:t>
            </a:r>
          </a:p>
          <a:p>
            <a:r>
              <a:rPr lang="en-GB" sz="2000" dirty="0">
                <a:solidFill>
                  <a:srgbClr val="0B0C0C"/>
                </a:solidFill>
              </a:rPr>
              <a:t>Increase Government funding for Mental health support initiatives and resources, occupational health services, Time to Talk services.</a:t>
            </a:r>
            <a:endParaRPr lang="en-GB" sz="2000" dirty="0"/>
          </a:p>
        </p:txBody>
      </p:sp>
      <p:sp>
        <p:nvSpPr>
          <p:cNvPr id="4" name="Footer Placeholder 3">
            <a:extLst>
              <a:ext uri="{FF2B5EF4-FFF2-40B4-BE49-F238E27FC236}">
                <a16:creationId xmlns:a16="http://schemas.microsoft.com/office/drawing/2014/main" id="{79B9371A-9A73-6E5D-F4EA-D275A9C1238E}"/>
              </a:ext>
            </a:extLst>
          </p:cNvPr>
          <p:cNvSpPr>
            <a:spLocks noGrp="1"/>
          </p:cNvSpPr>
          <p:nvPr>
            <p:ph type="ftr" sz="quarter" idx="11"/>
          </p:nvPr>
        </p:nvSpPr>
        <p:spPr/>
        <p:txBody>
          <a:bodyPr/>
          <a:lstStyle/>
          <a:p>
            <a:r>
              <a:rPr lang="en-GB" dirty="0"/>
              <a:t>https://www.hse.gov.uk/stress/index.htm</a:t>
            </a:r>
          </a:p>
        </p:txBody>
      </p:sp>
    </p:spTree>
    <p:extLst>
      <p:ext uri="{BB962C8B-B14F-4D97-AF65-F5344CB8AC3E}">
        <p14:creationId xmlns:p14="http://schemas.microsoft.com/office/powerpoint/2010/main" val="41343469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2051A-54C0-9079-C59C-281B1A133114}"/>
              </a:ext>
            </a:extLst>
          </p:cNvPr>
          <p:cNvSpPr>
            <a:spLocks noGrp="1"/>
          </p:cNvSpPr>
          <p:nvPr>
            <p:ph type="title"/>
          </p:nvPr>
        </p:nvSpPr>
        <p:spPr/>
        <p:txBody>
          <a:bodyPr/>
          <a:lstStyle/>
          <a:p>
            <a:r>
              <a:rPr lang="en-GB" dirty="0"/>
              <a:t>Workplace intervention</a:t>
            </a:r>
          </a:p>
        </p:txBody>
      </p:sp>
      <p:sp>
        <p:nvSpPr>
          <p:cNvPr id="3" name="Content Placeholder 2">
            <a:extLst>
              <a:ext uri="{FF2B5EF4-FFF2-40B4-BE49-F238E27FC236}">
                <a16:creationId xmlns:a16="http://schemas.microsoft.com/office/drawing/2014/main" id="{9B88ED4A-8186-597E-A1E1-B6877B7FB681}"/>
              </a:ext>
            </a:extLst>
          </p:cNvPr>
          <p:cNvSpPr>
            <a:spLocks noGrp="1"/>
          </p:cNvSpPr>
          <p:nvPr>
            <p:ph idx="1"/>
          </p:nvPr>
        </p:nvSpPr>
        <p:spPr>
          <a:xfrm>
            <a:off x="2589212" y="1473200"/>
            <a:ext cx="8915400" cy="4438022"/>
          </a:xfrm>
        </p:spPr>
        <p:txBody>
          <a:bodyPr/>
          <a:lstStyle/>
          <a:p>
            <a:r>
              <a:rPr lang="en-GB" sz="2000" dirty="0"/>
              <a:t>Support and training for managers</a:t>
            </a:r>
          </a:p>
          <a:p>
            <a:r>
              <a:rPr lang="en-GB" sz="2000" dirty="0"/>
              <a:t>Support programs -counselling, wellness initiatives.</a:t>
            </a:r>
          </a:p>
          <a:p>
            <a:r>
              <a:rPr lang="en-GB" sz="2000" dirty="0"/>
              <a:t>Work-life balance and flexibility</a:t>
            </a:r>
          </a:p>
          <a:p>
            <a:r>
              <a:rPr lang="en-GB" sz="2000" dirty="0"/>
              <a:t>Create the right environment – teamwork, collaboration</a:t>
            </a:r>
          </a:p>
          <a:p>
            <a:r>
              <a:rPr lang="en-GB" sz="2000" dirty="0"/>
              <a:t>Reduce workload and demand – not always possible</a:t>
            </a:r>
          </a:p>
          <a:p>
            <a:r>
              <a:rPr lang="en-GB" sz="2000" dirty="0"/>
              <a:t>Reward/ reduction schemes</a:t>
            </a:r>
          </a:p>
          <a:p>
            <a:r>
              <a:rPr lang="en-GB" sz="2000" dirty="0"/>
              <a:t>Physical activity / gym memberships</a:t>
            </a:r>
          </a:p>
          <a:p>
            <a:r>
              <a:rPr lang="en-GB" sz="2000" dirty="0"/>
              <a:t>Healthier work environments</a:t>
            </a:r>
          </a:p>
          <a:p>
            <a:endParaRPr lang="en-GB" sz="2000" dirty="0"/>
          </a:p>
          <a:p>
            <a:endParaRPr lang="en-GB" dirty="0"/>
          </a:p>
        </p:txBody>
      </p:sp>
      <p:sp>
        <p:nvSpPr>
          <p:cNvPr id="4" name="Footer Placeholder 3">
            <a:extLst>
              <a:ext uri="{FF2B5EF4-FFF2-40B4-BE49-F238E27FC236}">
                <a16:creationId xmlns:a16="http://schemas.microsoft.com/office/drawing/2014/main" id="{6EF0A322-0958-D360-7DFB-7CB180A2E3E1}"/>
              </a:ext>
            </a:extLst>
          </p:cNvPr>
          <p:cNvSpPr>
            <a:spLocks noGrp="1"/>
          </p:cNvSpPr>
          <p:nvPr>
            <p:ph type="ftr" sz="quarter" idx="11"/>
          </p:nvPr>
        </p:nvSpPr>
        <p:spPr/>
        <p:txBody>
          <a:bodyPr/>
          <a:lstStyle/>
          <a:p>
            <a:endParaRPr lang="en-GB" dirty="0"/>
          </a:p>
        </p:txBody>
      </p:sp>
    </p:spTree>
    <p:extLst>
      <p:ext uri="{BB962C8B-B14F-4D97-AF65-F5344CB8AC3E}">
        <p14:creationId xmlns:p14="http://schemas.microsoft.com/office/powerpoint/2010/main" val="1056378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D04EE-1573-1BC9-2AE4-3D57B4FF3803}"/>
              </a:ext>
            </a:extLst>
          </p:cNvPr>
          <p:cNvSpPr>
            <a:spLocks noGrp="1"/>
          </p:cNvSpPr>
          <p:nvPr>
            <p:ph type="title"/>
          </p:nvPr>
        </p:nvSpPr>
        <p:spPr/>
        <p:txBody>
          <a:bodyPr>
            <a:normAutofit/>
          </a:bodyPr>
          <a:lstStyle/>
          <a:p>
            <a:r>
              <a:rPr lang="en-GB" dirty="0"/>
              <a:t>Treatment Approaches- how to avoid burnout and exhaustion</a:t>
            </a:r>
          </a:p>
        </p:txBody>
      </p:sp>
      <p:sp>
        <p:nvSpPr>
          <p:cNvPr id="3" name="Content Placeholder 2">
            <a:extLst>
              <a:ext uri="{FF2B5EF4-FFF2-40B4-BE49-F238E27FC236}">
                <a16:creationId xmlns:a16="http://schemas.microsoft.com/office/drawing/2014/main" id="{E6C7B6F7-74E2-DAB4-18B3-F8FDD2A3E42A}"/>
              </a:ext>
            </a:extLst>
          </p:cNvPr>
          <p:cNvSpPr>
            <a:spLocks noGrp="1"/>
          </p:cNvSpPr>
          <p:nvPr>
            <p:ph idx="1"/>
          </p:nvPr>
        </p:nvSpPr>
        <p:spPr>
          <a:xfrm>
            <a:off x="2442112" y="1838631"/>
            <a:ext cx="8911687" cy="4338331"/>
          </a:xfrm>
        </p:spPr>
        <p:txBody>
          <a:bodyPr>
            <a:normAutofit/>
          </a:bodyPr>
          <a:lstStyle/>
          <a:p>
            <a:r>
              <a:rPr lang="en-GB" sz="2000" dirty="0"/>
              <a:t>Lifestyle – exercise, nutrition/diet (can reduce cortisol)</a:t>
            </a:r>
          </a:p>
          <a:p>
            <a:r>
              <a:rPr lang="en-GB" sz="2000" dirty="0"/>
              <a:t>Relaxation techniques, Mindfulness, mediation, Yoga. – neuroscience shows this effects the structure of you brain</a:t>
            </a:r>
          </a:p>
          <a:p>
            <a:r>
              <a:rPr lang="en-GB" sz="2000" dirty="0"/>
              <a:t>Journalling – processing thoughts and emotions</a:t>
            </a:r>
          </a:p>
          <a:p>
            <a:r>
              <a:rPr lang="en-GB" sz="2000" dirty="0"/>
              <a:t>Medication</a:t>
            </a:r>
          </a:p>
          <a:p>
            <a:r>
              <a:rPr lang="en-GB" sz="2000" dirty="0"/>
              <a:t>Psychotherapy  - Humanistic – Gestalt / Person Centred/Existentialism</a:t>
            </a:r>
          </a:p>
          <a:p>
            <a:r>
              <a:rPr lang="en-GB" sz="2000" dirty="0"/>
              <a:t>Cognitive Behavioural Therapy</a:t>
            </a:r>
          </a:p>
          <a:p>
            <a:r>
              <a:rPr lang="en-GB" sz="2000" dirty="0"/>
              <a:t>Community/ Social Support- connection </a:t>
            </a:r>
          </a:p>
          <a:p>
            <a:r>
              <a:rPr lang="en-GB" sz="2000" dirty="0"/>
              <a:t>Working together – collaborative approach - most effective</a:t>
            </a:r>
          </a:p>
          <a:p>
            <a:endParaRPr lang="en-GB" dirty="0"/>
          </a:p>
        </p:txBody>
      </p:sp>
    </p:spTree>
    <p:extLst>
      <p:ext uri="{BB962C8B-B14F-4D97-AF65-F5344CB8AC3E}">
        <p14:creationId xmlns:p14="http://schemas.microsoft.com/office/powerpoint/2010/main" val="29432038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B2604-0245-A9E5-A93B-08E93CF7CFA0}"/>
              </a:ext>
            </a:extLst>
          </p:cNvPr>
          <p:cNvSpPr>
            <a:spLocks noGrp="1"/>
          </p:cNvSpPr>
          <p:nvPr>
            <p:ph type="title"/>
          </p:nvPr>
        </p:nvSpPr>
        <p:spPr/>
        <p:txBody>
          <a:bodyPr/>
          <a:lstStyle/>
          <a:p>
            <a:r>
              <a:rPr lang="en-GB" dirty="0"/>
              <a:t>Humanistic psychotherapy</a:t>
            </a:r>
          </a:p>
        </p:txBody>
      </p:sp>
      <p:sp>
        <p:nvSpPr>
          <p:cNvPr id="3" name="Content Placeholder 2">
            <a:extLst>
              <a:ext uri="{FF2B5EF4-FFF2-40B4-BE49-F238E27FC236}">
                <a16:creationId xmlns:a16="http://schemas.microsoft.com/office/drawing/2014/main" id="{1090A8AF-8D29-367F-8096-092E4CAD7FAD}"/>
              </a:ext>
            </a:extLst>
          </p:cNvPr>
          <p:cNvSpPr>
            <a:spLocks noGrp="1"/>
          </p:cNvSpPr>
          <p:nvPr>
            <p:ph idx="1"/>
          </p:nvPr>
        </p:nvSpPr>
        <p:spPr>
          <a:xfrm>
            <a:off x="2589212" y="1463040"/>
            <a:ext cx="8915400" cy="4448182"/>
          </a:xfrm>
        </p:spPr>
        <p:txBody>
          <a:bodyPr>
            <a:normAutofit/>
          </a:bodyPr>
          <a:lstStyle/>
          <a:p>
            <a:r>
              <a:rPr lang="en-GB" sz="2000" dirty="0"/>
              <a:t>Gestalt Person centred, existential</a:t>
            </a:r>
          </a:p>
          <a:p>
            <a:r>
              <a:rPr lang="en-GB" sz="2000" dirty="0"/>
              <a:t>Encourage self acceptance  &amp; self awareness</a:t>
            </a:r>
          </a:p>
          <a:p>
            <a:r>
              <a:rPr lang="en-GB" sz="2000" dirty="0"/>
              <a:t>Helps to build emotional resilience leading to developing healthier coping mechanisms</a:t>
            </a:r>
          </a:p>
          <a:p>
            <a:r>
              <a:rPr lang="en-GB" sz="2000" dirty="0"/>
              <a:t>Acceptance, safe space to express their thoughts and emotions. </a:t>
            </a:r>
          </a:p>
          <a:p>
            <a:r>
              <a:rPr lang="en-GB" sz="2000" dirty="0"/>
              <a:t>Empathy promotes healing and growth. </a:t>
            </a:r>
          </a:p>
          <a:p>
            <a:r>
              <a:rPr lang="en-GB" sz="2000" dirty="0"/>
              <a:t>Criticisms -access / cost/ slow progression / not quick fix.</a:t>
            </a:r>
          </a:p>
          <a:p>
            <a:r>
              <a:rPr lang="en-GB" sz="2000" dirty="0"/>
              <a:t>Some people with chronic stress may need more structure and guidance, and  direct problem-solving techniques to develop coping skills</a:t>
            </a:r>
          </a:p>
        </p:txBody>
      </p:sp>
      <p:sp>
        <p:nvSpPr>
          <p:cNvPr id="4" name="Footer Placeholder 3">
            <a:extLst>
              <a:ext uri="{FF2B5EF4-FFF2-40B4-BE49-F238E27FC236}">
                <a16:creationId xmlns:a16="http://schemas.microsoft.com/office/drawing/2014/main" id="{2BA0945C-18AA-1BBD-9AF4-14164085550C}"/>
              </a:ext>
            </a:extLst>
          </p:cNvPr>
          <p:cNvSpPr>
            <a:spLocks noGrp="1"/>
          </p:cNvSpPr>
          <p:nvPr>
            <p:ph type="ftr" sz="quarter" idx="11"/>
          </p:nvPr>
        </p:nvSpPr>
        <p:spPr/>
        <p:txBody>
          <a:bodyPr/>
          <a:lstStyle/>
          <a:p>
            <a:endParaRPr lang="en-GB" dirty="0"/>
          </a:p>
        </p:txBody>
      </p:sp>
    </p:spTree>
    <p:extLst>
      <p:ext uri="{BB962C8B-B14F-4D97-AF65-F5344CB8AC3E}">
        <p14:creationId xmlns:p14="http://schemas.microsoft.com/office/powerpoint/2010/main" val="57132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A3AFB-7D07-374F-CA12-BA3768511EDC}"/>
              </a:ext>
            </a:extLst>
          </p:cNvPr>
          <p:cNvSpPr>
            <a:spLocks noGrp="1"/>
          </p:cNvSpPr>
          <p:nvPr>
            <p:ph type="title"/>
          </p:nvPr>
        </p:nvSpPr>
        <p:spPr>
          <a:xfrm>
            <a:off x="325120" y="1422401"/>
            <a:ext cx="4165600" cy="1209040"/>
          </a:xfrm>
        </p:spPr>
        <p:txBody>
          <a:bodyPr>
            <a:normAutofit/>
          </a:bodyPr>
          <a:lstStyle/>
          <a:p>
            <a:r>
              <a:rPr lang="en-GB" sz="2800" dirty="0">
                <a:solidFill>
                  <a:srgbClr val="0070C0"/>
                </a:solidFill>
                <a:latin typeface="Aptos" panose="020B0004020202020204" pitchFamily="34" charset="0"/>
                <a:ea typeface="Aptos" panose="020B0004020202020204" pitchFamily="34" charset="0"/>
                <a:cs typeface="Times New Roman" panose="02020603050405020304" pitchFamily="18" charset="0"/>
              </a:rPr>
              <a:t>P</a:t>
            </a:r>
            <a:r>
              <a:rPr lang="en-GB" sz="2800" dirty="0">
                <a:solidFill>
                  <a:srgbClr val="0070C0"/>
                </a:solidFill>
                <a:effectLst/>
                <a:latin typeface="Aptos" panose="020B0004020202020204" pitchFamily="34" charset="0"/>
                <a:ea typeface="Aptos" panose="020B0004020202020204" pitchFamily="34" charset="0"/>
                <a:cs typeface="Times New Roman" panose="02020603050405020304" pitchFamily="18" charset="0"/>
              </a:rPr>
              <a:t>sychopharmacological interventions </a:t>
            </a:r>
            <a:br>
              <a:rPr lang="en-GB" sz="1500" dirty="0">
                <a:solidFill>
                  <a:srgbClr val="0070C0"/>
                </a:solidFill>
                <a:effectLst/>
                <a:latin typeface="Aptos" panose="020B0004020202020204" pitchFamily="34" charset="0"/>
                <a:ea typeface="Aptos" panose="020B0004020202020204" pitchFamily="34" charset="0"/>
                <a:cs typeface="Times New Roman" panose="02020603050405020304" pitchFamily="18" charset="0"/>
              </a:rPr>
            </a:br>
            <a:endParaRPr lang="en-GB" sz="1500" dirty="0">
              <a:solidFill>
                <a:srgbClr val="0070C0"/>
              </a:solidFill>
            </a:endParaRPr>
          </a:p>
        </p:txBody>
      </p:sp>
      <p:graphicFrame>
        <p:nvGraphicFramePr>
          <p:cNvPr id="33" name="Content Placeholder 2">
            <a:extLst>
              <a:ext uri="{FF2B5EF4-FFF2-40B4-BE49-F238E27FC236}">
                <a16:creationId xmlns:a16="http://schemas.microsoft.com/office/drawing/2014/main" id="{BA942DF8-7395-BE54-E380-6C013146BDD6}"/>
              </a:ext>
            </a:extLst>
          </p:cNvPr>
          <p:cNvGraphicFramePr>
            <a:graphicFrameLocks noGrp="1"/>
          </p:cNvGraphicFramePr>
          <p:nvPr>
            <p:ph idx="1"/>
            <p:extLst>
              <p:ext uri="{D42A27DB-BD31-4B8C-83A1-F6EECF244321}">
                <p14:modId xmlns:p14="http://schemas.microsoft.com/office/powerpoint/2010/main" val="2510734899"/>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ooter Placeholder 2">
            <a:extLst>
              <a:ext uri="{FF2B5EF4-FFF2-40B4-BE49-F238E27FC236}">
                <a16:creationId xmlns:a16="http://schemas.microsoft.com/office/drawing/2014/main" id="{E921991E-265F-4183-3B18-F0148D2D9D95}"/>
              </a:ext>
            </a:extLst>
          </p:cNvPr>
          <p:cNvSpPr>
            <a:spLocks noGrp="1"/>
          </p:cNvSpPr>
          <p:nvPr>
            <p:ph type="ftr" sz="quarter" idx="11"/>
          </p:nvPr>
        </p:nvSpPr>
        <p:spPr>
          <a:xfrm>
            <a:off x="4706579" y="6135808"/>
            <a:ext cx="5502631" cy="365125"/>
          </a:xfrm>
          <a:prstGeom prst="rect">
            <a:avLst/>
          </a:prstGeom>
        </p:spPr>
        <p:txBody>
          <a:bodyPr anchor="ctr">
            <a:normAutofit/>
          </a:bodyPr>
          <a:lstStyle/>
          <a:p>
            <a:pPr>
              <a:spcAft>
                <a:spcPts val="600"/>
              </a:spcAft>
            </a:pPr>
            <a:r>
              <a:rPr lang="en-GB"/>
              <a:t>(</a:t>
            </a:r>
            <a:r>
              <a:rPr lang="en-GB" i="0"/>
              <a:t>Farach FJ et al., 2012 )</a:t>
            </a:r>
            <a:endParaRPr lang="en-US"/>
          </a:p>
          <a:p>
            <a:pPr>
              <a:spcAft>
                <a:spcPts val="600"/>
              </a:spcAft>
            </a:pPr>
            <a:endParaRPr lang="en-GB"/>
          </a:p>
        </p:txBody>
      </p:sp>
    </p:spTree>
    <p:extLst>
      <p:ext uri="{BB962C8B-B14F-4D97-AF65-F5344CB8AC3E}">
        <p14:creationId xmlns:p14="http://schemas.microsoft.com/office/powerpoint/2010/main" val="7126028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F4EDD-AFB3-B781-56D1-F83661C88F92}"/>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9917A531-4633-049E-6A98-69042ABBA6C4}"/>
              </a:ext>
            </a:extLst>
          </p:cNvPr>
          <p:cNvSpPr>
            <a:spLocks noGrp="1"/>
          </p:cNvSpPr>
          <p:nvPr>
            <p:ph idx="1"/>
          </p:nvPr>
        </p:nvSpPr>
        <p:spPr>
          <a:xfrm>
            <a:off x="2589212" y="1320800"/>
            <a:ext cx="8915400" cy="4590422"/>
          </a:xfrm>
        </p:spPr>
        <p:txBody>
          <a:bodyPr>
            <a:normAutofit lnSpcReduction="10000"/>
          </a:bodyPr>
          <a:lstStyle/>
          <a:p>
            <a:r>
              <a:rPr lang="en-GB" sz="2000" dirty="0"/>
              <a:t>Prevention best option</a:t>
            </a:r>
          </a:p>
          <a:p>
            <a:r>
              <a:rPr lang="en-GB" sz="2000" dirty="0"/>
              <a:t>Self care and treatments can reduce some of the long-term effects</a:t>
            </a:r>
          </a:p>
          <a:p>
            <a:r>
              <a:rPr lang="en-GB" sz="2000" dirty="0"/>
              <a:t>Importance of self care and stress reduction</a:t>
            </a:r>
          </a:p>
          <a:p>
            <a:r>
              <a:rPr lang="en-GB" sz="2000" dirty="0"/>
              <a:t>Developing effective Coping mechanisms</a:t>
            </a:r>
          </a:p>
          <a:p>
            <a:r>
              <a:rPr lang="en-GB" sz="2000" dirty="0"/>
              <a:t>Individual difference and diversity.</a:t>
            </a:r>
          </a:p>
          <a:p>
            <a:r>
              <a:rPr lang="en-GB" sz="2000" dirty="0"/>
              <a:t>Benefit both employers and employees need to take responsibility and work together to mitigate impact of stress</a:t>
            </a:r>
          </a:p>
          <a:p>
            <a:r>
              <a:rPr lang="en-GB" sz="2000" dirty="0"/>
              <a:t>Comprehensive approach to understanding needed</a:t>
            </a:r>
          </a:p>
          <a:p>
            <a:r>
              <a:rPr lang="en-GB" sz="2000" dirty="0"/>
              <a:t>Combination of different strategies and treatments help to prevent and manage the condition.</a:t>
            </a:r>
          </a:p>
          <a:p>
            <a:r>
              <a:rPr lang="en-GB" sz="2000" dirty="0"/>
              <a:t>Future research - long-term effectiveness of different workplace interventions</a:t>
            </a:r>
          </a:p>
        </p:txBody>
      </p:sp>
      <p:sp>
        <p:nvSpPr>
          <p:cNvPr id="4" name="Footer Placeholder 3">
            <a:extLst>
              <a:ext uri="{FF2B5EF4-FFF2-40B4-BE49-F238E27FC236}">
                <a16:creationId xmlns:a16="http://schemas.microsoft.com/office/drawing/2014/main" id="{F5B37898-7516-E4B5-D032-3D9DF57FA60C}"/>
              </a:ext>
            </a:extLst>
          </p:cNvPr>
          <p:cNvSpPr>
            <a:spLocks noGrp="1"/>
          </p:cNvSpPr>
          <p:nvPr>
            <p:ph type="ftr" sz="quarter" idx="11"/>
          </p:nvPr>
        </p:nvSpPr>
        <p:spPr/>
        <p:txBody>
          <a:bodyPr/>
          <a:lstStyle/>
          <a:p>
            <a:endParaRPr lang="en-GB" dirty="0"/>
          </a:p>
        </p:txBody>
      </p:sp>
    </p:spTree>
    <p:extLst>
      <p:ext uri="{BB962C8B-B14F-4D97-AF65-F5344CB8AC3E}">
        <p14:creationId xmlns:p14="http://schemas.microsoft.com/office/powerpoint/2010/main" val="37897425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454B9D-23AF-5B17-DA63-50A208A3F15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8EE25AC-5FA8-E688-8A4C-97A13B47053A}"/>
              </a:ext>
            </a:extLst>
          </p:cNvPr>
          <p:cNvSpPr>
            <a:spLocks noGrp="1"/>
          </p:cNvSpPr>
          <p:nvPr>
            <p:ph type="title" idx="4294967295"/>
          </p:nvPr>
        </p:nvSpPr>
        <p:spPr>
          <a:xfrm>
            <a:off x="0" y="365125"/>
            <a:ext cx="10515600" cy="1325563"/>
          </a:xfrm>
        </p:spPr>
        <p:txBody>
          <a:bodyPr/>
          <a:lstStyle/>
          <a:p>
            <a:pPr algn="ctr"/>
            <a:r>
              <a:rPr lang="en-GB" dirty="0"/>
              <a:t>References</a:t>
            </a:r>
          </a:p>
        </p:txBody>
      </p:sp>
      <p:sp>
        <p:nvSpPr>
          <p:cNvPr id="5" name="Content Placeholder 4">
            <a:extLst>
              <a:ext uri="{FF2B5EF4-FFF2-40B4-BE49-F238E27FC236}">
                <a16:creationId xmlns:a16="http://schemas.microsoft.com/office/drawing/2014/main" id="{D7D2885C-3870-2245-F4B3-E13A1C7C744C}"/>
              </a:ext>
            </a:extLst>
          </p:cNvPr>
          <p:cNvSpPr>
            <a:spLocks noGrp="1"/>
          </p:cNvSpPr>
          <p:nvPr>
            <p:ph idx="4294967295"/>
          </p:nvPr>
        </p:nvSpPr>
        <p:spPr>
          <a:xfrm>
            <a:off x="2286000" y="1219200"/>
            <a:ext cx="9906000" cy="5357813"/>
          </a:xfrm>
        </p:spPr>
        <p:txBody>
          <a:bodyPr>
            <a:normAutofit fontScale="40000" lnSpcReduction="20000"/>
          </a:bodyPr>
          <a:lstStyle/>
          <a:p>
            <a:pPr marL="0" indent="0">
              <a:buNone/>
            </a:pPr>
            <a:r>
              <a:rPr lang="en-GB" sz="4000" dirty="0">
                <a:effectLst/>
                <a:ea typeface="Aptos" panose="020B0004020202020204" pitchFamily="34" charset="0"/>
                <a:cs typeface="Times New Roman" panose="02020603050405020304" pitchFamily="18" charset="0"/>
              </a:rPr>
              <a:t>Burton, J.2024.  Stress in the Workplace: most140 stressful industries. Available at: </a:t>
            </a:r>
            <a:r>
              <a:rPr lang="en-GB" sz="4000" dirty="0">
                <a:effectLst/>
                <a:ea typeface="Aptos" panose="020B0004020202020204" pitchFamily="34" charset="0"/>
                <a:cs typeface="Times New Roman" panose="02020603050405020304" pitchFamily="18" charset="0"/>
                <a:hlinkClick r:id="rId2"/>
              </a:rPr>
              <a:t>https://mqmentalhealth.org</a:t>
            </a:r>
            <a:r>
              <a:rPr lang="en-GB" sz="4000" dirty="0">
                <a:effectLst/>
                <a:ea typeface="Aptos" panose="020B0004020202020204" pitchFamily="34" charset="0"/>
                <a:cs typeface="Times New Roman" panose="02020603050405020304" pitchFamily="18" charset="0"/>
              </a:rPr>
              <a:t> [Accessed 23 February 2025]</a:t>
            </a:r>
          </a:p>
          <a:p>
            <a:pPr marL="0" indent="0">
              <a:buNone/>
            </a:pPr>
            <a:endParaRPr lang="en-GB" sz="4000" dirty="0">
              <a:effectLst/>
              <a:ea typeface="Aptos" panose="020B0004020202020204" pitchFamily="34" charset="0"/>
              <a:cs typeface="Times New Roman" panose="02020603050405020304" pitchFamily="18" charset="0"/>
            </a:endParaRPr>
          </a:p>
          <a:p>
            <a:pPr marL="0" indent="0">
              <a:buNone/>
            </a:pPr>
            <a:r>
              <a:rPr lang="en-GB" sz="4000" b="0" i="0" dirty="0">
                <a:solidFill>
                  <a:srgbClr val="000000"/>
                </a:solidFill>
                <a:effectLst/>
                <a:latin typeface="Arial" panose="020B0604020202020204" pitchFamily="34" charset="0"/>
              </a:rPr>
              <a:t>Demerouti, E, &amp; Bakker, A. (2011). </a:t>
            </a:r>
            <a:r>
              <a:rPr lang="en-GB" sz="4000" b="0" i="1" dirty="0">
                <a:solidFill>
                  <a:srgbClr val="000000"/>
                </a:solidFill>
                <a:effectLst/>
                <a:latin typeface="Arial" panose="020B0604020202020204" pitchFamily="34" charset="0"/>
              </a:rPr>
              <a:t>The Job Demands-Resources model: challenges for future research</a:t>
            </a:r>
            <a:r>
              <a:rPr lang="en-GB" sz="4000" b="0" i="0" dirty="0">
                <a:solidFill>
                  <a:srgbClr val="000000"/>
                </a:solidFill>
                <a:effectLst/>
                <a:latin typeface="Arial" panose="020B0604020202020204" pitchFamily="34" charset="0"/>
              </a:rPr>
              <a:t>. </a:t>
            </a:r>
            <a:r>
              <a:rPr lang="en-GB" sz="4000" b="0" dirty="0">
                <a:solidFill>
                  <a:srgbClr val="000000"/>
                </a:solidFill>
                <a:effectLst/>
                <a:latin typeface="Arial" panose="020B0604020202020204" pitchFamily="34" charset="0"/>
              </a:rPr>
              <a:t>SA Journal of Industrial Psychology,</a:t>
            </a:r>
            <a:r>
              <a:rPr lang="en-GB" sz="4000" b="0" i="0" dirty="0">
                <a:solidFill>
                  <a:srgbClr val="000000"/>
                </a:solidFill>
                <a:effectLst/>
                <a:latin typeface="Arial" panose="020B0604020202020204" pitchFamily="34" charset="0"/>
              </a:rPr>
              <a:t> </a:t>
            </a:r>
            <a:r>
              <a:rPr lang="en-GB" sz="4000" b="0" i="1" dirty="0">
                <a:solidFill>
                  <a:srgbClr val="000000"/>
                </a:solidFill>
                <a:effectLst/>
                <a:latin typeface="Arial" panose="020B0604020202020204" pitchFamily="34" charset="0"/>
              </a:rPr>
              <a:t>37</a:t>
            </a:r>
            <a:r>
              <a:rPr lang="en-GB" sz="4000" b="0" i="0" dirty="0">
                <a:solidFill>
                  <a:srgbClr val="000000"/>
                </a:solidFill>
                <a:effectLst/>
                <a:latin typeface="Arial" panose="020B0604020202020204" pitchFamily="34" charset="0"/>
              </a:rPr>
              <a:t>(2), 01-09. [</a:t>
            </a:r>
            <a:r>
              <a:rPr lang="en-GB" sz="4000" dirty="0">
                <a:solidFill>
                  <a:srgbClr val="000000"/>
                </a:solidFill>
                <a:latin typeface="Arial" panose="020B0604020202020204" pitchFamily="34" charset="0"/>
              </a:rPr>
              <a:t>Accessed</a:t>
            </a:r>
            <a:r>
              <a:rPr lang="en-GB" sz="4000" b="0" i="0" dirty="0">
                <a:solidFill>
                  <a:srgbClr val="000000"/>
                </a:solidFill>
                <a:effectLst/>
                <a:latin typeface="Arial" panose="020B0604020202020204" pitchFamily="34" charset="0"/>
              </a:rPr>
              <a:t> March 02, 2025] from </a:t>
            </a:r>
            <a:r>
              <a:rPr lang="en-GB" sz="4000" b="0" i="0" dirty="0">
                <a:solidFill>
                  <a:srgbClr val="000000"/>
                </a:solidFill>
                <a:effectLst/>
                <a:latin typeface="Arial" panose="020B0604020202020204" pitchFamily="34" charset="0"/>
                <a:hlinkClick r:id="rId3"/>
              </a:rPr>
              <a:t>http://www.scielo.org.za/scielo.php?script=sci_arttext&amp;pid=S2071-07632011000200001&amp;lng=en&amp;tlng=en</a:t>
            </a:r>
            <a:r>
              <a:rPr lang="en-GB" sz="4000" b="0" i="0" dirty="0">
                <a:solidFill>
                  <a:srgbClr val="000000"/>
                </a:solidFill>
                <a:effectLst/>
                <a:latin typeface="Arial" panose="020B0604020202020204" pitchFamily="34" charset="0"/>
              </a:rPr>
              <a:t> </a:t>
            </a:r>
            <a:endParaRPr lang="en-GB" sz="4000" i="1" dirty="0"/>
          </a:p>
          <a:p>
            <a:pPr marL="0" indent="0">
              <a:buNone/>
            </a:pPr>
            <a:endParaRPr lang="en-GB" sz="4000" dirty="0">
              <a:effectLst/>
              <a:ea typeface="Aptos" panose="020B0004020202020204" pitchFamily="34" charset="0"/>
              <a:cs typeface="Times New Roman" panose="02020603050405020304" pitchFamily="18" charset="0"/>
            </a:endParaRPr>
          </a:p>
          <a:p>
            <a:pPr marL="0" indent="0">
              <a:buNone/>
            </a:pPr>
            <a:r>
              <a:rPr lang="en-GB" sz="4000" b="0" i="0" dirty="0" err="1">
                <a:solidFill>
                  <a:srgbClr val="1B1B1B"/>
                </a:solidFill>
                <a:effectLst/>
                <a:latin typeface="Roboto Mono Web"/>
              </a:rPr>
              <a:t>Farach</a:t>
            </a:r>
            <a:r>
              <a:rPr lang="en-GB" sz="4000" b="0" i="0" dirty="0">
                <a:solidFill>
                  <a:srgbClr val="1B1B1B"/>
                </a:solidFill>
                <a:effectLst/>
                <a:latin typeface="Roboto Mono Web"/>
              </a:rPr>
              <a:t> FJ et al., 2012 Pharmacological treatment of anxiety disorders: current treatments and future directions. J Anxiety </a:t>
            </a:r>
            <a:r>
              <a:rPr lang="en-GB" sz="4000" b="0" i="0" dirty="0" err="1">
                <a:solidFill>
                  <a:srgbClr val="1B1B1B"/>
                </a:solidFill>
                <a:effectLst/>
                <a:latin typeface="Roboto Mono Web"/>
              </a:rPr>
              <a:t>Disord</a:t>
            </a:r>
            <a:r>
              <a:rPr lang="en-GB" sz="4000" b="0" i="0" dirty="0">
                <a:solidFill>
                  <a:srgbClr val="1B1B1B"/>
                </a:solidFill>
                <a:effectLst/>
                <a:latin typeface="Roboto Mono Web"/>
              </a:rPr>
              <a:t>. 2012 Dec;26(8):833-43. </a:t>
            </a:r>
            <a:r>
              <a:rPr lang="en-GB" sz="4000" b="0" i="0" dirty="0" err="1">
                <a:solidFill>
                  <a:srgbClr val="1B1B1B"/>
                </a:solidFill>
                <a:effectLst/>
                <a:latin typeface="Roboto Mono Web"/>
              </a:rPr>
              <a:t>doi</a:t>
            </a:r>
            <a:r>
              <a:rPr lang="en-GB" sz="4000" b="0" i="0" dirty="0">
                <a:solidFill>
                  <a:srgbClr val="1B1B1B"/>
                </a:solidFill>
                <a:effectLst/>
                <a:latin typeface="Roboto Mono Web"/>
              </a:rPr>
              <a:t>: 10.1016/j.janxdis.2012.07.009. PMID: 23023162; PMCID: PMC3539724.</a:t>
            </a:r>
            <a:endParaRPr lang="en-GB" sz="4000" dirty="0">
              <a:effectLst/>
              <a:ea typeface="Aptos" panose="020B0004020202020204" pitchFamily="34" charset="0"/>
              <a:cs typeface="Times New Roman" panose="02020603050405020304" pitchFamily="18" charset="0"/>
            </a:endParaRPr>
          </a:p>
          <a:p>
            <a:pPr marL="0" indent="0">
              <a:buNone/>
            </a:pPr>
            <a:r>
              <a:rPr lang="en-GB" sz="4000" dirty="0">
                <a:effectLst/>
                <a:ea typeface="Aptos" panose="020B0004020202020204" pitchFamily="34" charset="0"/>
                <a:cs typeface="Times New Roman" panose="02020603050405020304" pitchFamily="18" charset="0"/>
              </a:rPr>
              <a:t>Hamilton, D. 2018. </a:t>
            </a:r>
            <a:r>
              <a:rPr lang="en-GB" sz="4000" i="1" dirty="0">
                <a:effectLst/>
                <a:ea typeface="Aptos" panose="020B0004020202020204" pitchFamily="34" charset="0"/>
                <a:cs typeface="Times New Roman" panose="02020603050405020304" pitchFamily="18" charset="0"/>
              </a:rPr>
              <a:t>How your  mind can heal your body </a:t>
            </a:r>
            <a:r>
              <a:rPr lang="en-GB" sz="4000" dirty="0">
                <a:effectLst/>
                <a:ea typeface="Aptos" panose="020B0004020202020204" pitchFamily="34" charset="0"/>
                <a:cs typeface="Times New Roman" panose="02020603050405020304" pitchFamily="18" charset="0"/>
              </a:rPr>
              <a:t>10</a:t>
            </a:r>
            <a:r>
              <a:rPr lang="en-GB" sz="4000" baseline="30000" dirty="0">
                <a:effectLst/>
                <a:ea typeface="Aptos" panose="020B0004020202020204" pitchFamily="34" charset="0"/>
                <a:cs typeface="Times New Roman" panose="02020603050405020304" pitchFamily="18" charset="0"/>
              </a:rPr>
              <a:t>th</a:t>
            </a:r>
            <a:r>
              <a:rPr lang="en-GB" sz="4000" dirty="0">
                <a:effectLst/>
                <a:ea typeface="Aptos" panose="020B0004020202020204" pitchFamily="34" charset="0"/>
                <a:cs typeface="Times New Roman" panose="02020603050405020304" pitchFamily="18" charset="0"/>
              </a:rPr>
              <a:t> anniversary ed. London: Hay House UK.</a:t>
            </a:r>
          </a:p>
          <a:p>
            <a:pPr marL="0" indent="0">
              <a:buNone/>
            </a:pPr>
            <a:r>
              <a:rPr lang="en-GB" sz="4000" dirty="0"/>
              <a:t>Health and safety Executive, </a:t>
            </a:r>
            <a:r>
              <a:rPr lang="en-GB" sz="4000" i="1" dirty="0"/>
              <a:t>Stress and Mental health at work</a:t>
            </a:r>
            <a:r>
              <a:rPr lang="en-GB" sz="4000" dirty="0"/>
              <a:t>, [Accessed 25</a:t>
            </a:r>
            <a:r>
              <a:rPr lang="en-GB" sz="4000" baseline="30000" dirty="0"/>
              <a:t>th</a:t>
            </a:r>
            <a:r>
              <a:rPr lang="en-GB" sz="4000" dirty="0"/>
              <a:t> February 2025] </a:t>
            </a:r>
            <a:r>
              <a:rPr lang="en-GB" sz="4000" dirty="0">
                <a:hlinkClick r:id="rId4"/>
              </a:rPr>
              <a:t>https://www.hse.gov.uk/stress/index.htm</a:t>
            </a:r>
            <a:r>
              <a:rPr lang="en-GB" sz="4000" dirty="0"/>
              <a:t> </a:t>
            </a:r>
          </a:p>
          <a:p>
            <a:pPr marL="0" indent="0">
              <a:buNone/>
            </a:pPr>
            <a:r>
              <a:rPr lang="en-GB" sz="4000" dirty="0" err="1">
                <a:effectLst/>
                <a:ea typeface="Aptos" panose="020B0004020202020204" pitchFamily="34" charset="0"/>
                <a:cs typeface="Times New Roman" panose="02020603050405020304" pitchFamily="18" charset="0"/>
              </a:rPr>
              <a:t>Hobfoll</a:t>
            </a:r>
            <a:r>
              <a:rPr lang="en-GB" sz="4000" dirty="0">
                <a:effectLst/>
                <a:ea typeface="Aptos" panose="020B0004020202020204" pitchFamily="34" charset="0"/>
                <a:cs typeface="Times New Roman" panose="02020603050405020304" pitchFamily="18" charset="0"/>
              </a:rPr>
              <a:t>, S. 1989. </a:t>
            </a:r>
            <a:r>
              <a:rPr lang="en-GB" sz="4000" i="1" dirty="0">
                <a:effectLst/>
                <a:ea typeface="Aptos" panose="020B0004020202020204" pitchFamily="34" charset="0"/>
                <a:cs typeface="Times New Roman" panose="02020603050405020304" pitchFamily="18" charset="0"/>
              </a:rPr>
              <a:t>Conservation of resources: A new attempt at conceptualizing stress. </a:t>
            </a:r>
            <a:r>
              <a:rPr lang="en-GB" sz="4000" dirty="0">
                <a:effectLst/>
                <a:ea typeface="Aptos" panose="020B0004020202020204" pitchFamily="34" charset="0"/>
                <a:cs typeface="Times New Roman" panose="02020603050405020304" pitchFamily="18" charset="0"/>
              </a:rPr>
              <a:t>, Vol 44(3), Mar 1989, 513-524</a:t>
            </a:r>
          </a:p>
          <a:p>
            <a:pPr marL="0" indent="0">
              <a:buNone/>
            </a:pPr>
            <a:r>
              <a:rPr lang="en-GB" sz="4000" b="0" i="0" dirty="0">
                <a:solidFill>
                  <a:srgbClr val="282828"/>
                </a:solidFill>
                <a:effectLst/>
              </a:rPr>
              <a:t>James K et al. 2023. </a:t>
            </a:r>
            <a:r>
              <a:rPr lang="en-GB" sz="4000" b="0" i="1" dirty="0">
                <a:solidFill>
                  <a:srgbClr val="282828"/>
                </a:solidFill>
                <a:effectLst/>
              </a:rPr>
              <a:t>Understanding the relationships between physiological and psychosocial stress, cortisol and cognition</a:t>
            </a:r>
            <a:r>
              <a:rPr lang="en-GB" sz="4000" b="0" i="0" dirty="0">
                <a:solidFill>
                  <a:srgbClr val="282828"/>
                </a:solidFill>
                <a:effectLst/>
              </a:rPr>
              <a:t>, Frontiers in Endocrinology, Vol 14, </a:t>
            </a:r>
            <a:r>
              <a:rPr lang="en-GB" sz="4000" b="0" i="0" u="none" strike="noStrike" dirty="0">
                <a:effectLst/>
                <a:latin typeface="MuseoSans"/>
                <a:hlinkClick r:id="rId5"/>
              </a:rPr>
              <a:t>https://doi.org/10.3389/fendo.2023.1085950</a:t>
            </a:r>
            <a:endParaRPr lang="en-GB" sz="4000" dirty="0"/>
          </a:p>
          <a:p>
            <a:pPr marL="0" indent="0">
              <a:buNone/>
            </a:pPr>
            <a:endParaRPr lang="en-GB" sz="2500" dirty="0"/>
          </a:p>
          <a:p>
            <a:pPr marL="0" indent="0">
              <a:buNone/>
            </a:pPr>
            <a:endParaRPr lang="en-GB" sz="2500" dirty="0"/>
          </a:p>
          <a:p>
            <a:endParaRPr lang="en-GB" sz="2600"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0926363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0CABF53-180F-DF70-78AF-CA49021A92AE}"/>
              </a:ext>
            </a:extLst>
          </p:cNvPr>
          <p:cNvSpPr>
            <a:spLocks noGrp="1"/>
          </p:cNvSpPr>
          <p:nvPr>
            <p:ph type="title"/>
          </p:nvPr>
        </p:nvSpPr>
        <p:spPr/>
        <p:txBody>
          <a:bodyPr/>
          <a:lstStyle/>
          <a:p>
            <a:r>
              <a:rPr lang="en-GB" dirty="0"/>
              <a:t>References continued</a:t>
            </a:r>
          </a:p>
        </p:txBody>
      </p:sp>
      <p:sp>
        <p:nvSpPr>
          <p:cNvPr id="5" name="Content Placeholder 4">
            <a:extLst>
              <a:ext uri="{FF2B5EF4-FFF2-40B4-BE49-F238E27FC236}">
                <a16:creationId xmlns:a16="http://schemas.microsoft.com/office/drawing/2014/main" id="{0B419948-87BE-8F30-227B-37CF302EF83E}"/>
              </a:ext>
            </a:extLst>
          </p:cNvPr>
          <p:cNvSpPr>
            <a:spLocks noGrp="1"/>
          </p:cNvSpPr>
          <p:nvPr>
            <p:ph idx="1"/>
          </p:nvPr>
        </p:nvSpPr>
        <p:spPr>
          <a:xfrm>
            <a:off x="2174240" y="1463040"/>
            <a:ext cx="9330372" cy="4448182"/>
          </a:xfrm>
        </p:spPr>
        <p:txBody>
          <a:bodyPr>
            <a:normAutofit fontScale="25000" lnSpcReduction="20000"/>
          </a:bodyPr>
          <a:lstStyle/>
          <a:p>
            <a:pPr marL="0" indent="0">
              <a:buNone/>
            </a:pPr>
            <a:r>
              <a:rPr lang="en-GB" sz="7200" dirty="0"/>
              <a:t>Mate, G. 2019. </a:t>
            </a:r>
            <a:r>
              <a:rPr lang="en-GB" sz="7200" i="1" dirty="0"/>
              <a:t>When the Body says No. </a:t>
            </a:r>
            <a:r>
              <a:rPr lang="en-GB" sz="7200" dirty="0"/>
              <a:t>London: </a:t>
            </a:r>
            <a:r>
              <a:rPr lang="en-GB" sz="7200" dirty="0" err="1"/>
              <a:t>Pengiun</a:t>
            </a:r>
            <a:r>
              <a:rPr lang="en-GB" sz="7200" dirty="0"/>
              <a:t>.</a:t>
            </a:r>
          </a:p>
          <a:p>
            <a:pPr marL="0" indent="0">
              <a:buNone/>
            </a:pPr>
            <a:endParaRPr lang="en-GB" sz="7200" dirty="0"/>
          </a:p>
          <a:p>
            <a:pPr marL="0" indent="0">
              <a:buNone/>
            </a:pPr>
            <a:r>
              <a:rPr lang="en-GB" sz="7200" dirty="0"/>
              <a:t>Mind: </a:t>
            </a:r>
            <a:r>
              <a:rPr lang="en-GB" sz="7200" i="1" dirty="0"/>
              <a:t>Guideline for employee wellness plan</a:t>
            </a:r>
            <a:r>
              <a:rPr lang="en-GB" sz="7200" dirty="0"/>
              <a:t>, [Accessed 28</a:t>
            </a:r>
            <a:r>
              <a:rPr lang="en-GB" sz="7200" baseline="30000" dirty="0"/>
              <a:t>th</a:t>
            </a:r>
            <a:r>
              <a:rPr lang="en-GB" sz="7200" dirty="0"/>
              <a:t> of February] </a:t>
            </a:r>
            <a:r>
              <a:rPr lang="en-GB" sz="7200" dirty="0">
                <a:hlinkClick r:id="rId2"/>
              </a:rPr>
              <a:t>https://www.mind.org.uk/media-a/5760/mind-guide-for-employees-wellness-action-plans_final.pdf</a:t>
            </a:r>
            <a:endParaRPr lang="en-GB" sz="7200" dirty="0"/>
          </a:p>
          <a:p>
            <a:pPr marL="0" indent="0">
              <a:buNone/>
            </a:pPr>
            <a:endParaRPr lang="en-GB" sz="7200" dirty="0"/>
          </a:p>
          <a:p>
            <a:pPr marL="0" indent="0">
              <a:buNone/>
            </a:pPr>
            <a:r>
              <a:rPr lang="en-GB" sz="7200" dirty="0"/>
              <a:t>National Institute For Health and Care Excellence (NICE), 2022. Mental wellbeing at work (NG121). Available at:</a:t>
            </a:r>
          </a:p>
          <a:p>
            <a:pPr marL="0" indent="0">
              <a:lnSpc>
                <a:spcPct val="107000"/>
              </a:lnSpc>
              <a:spcAft>
                <a:spcPts val="800"/>
              </a:spcAft>
              <a:buNone/>
            </a:pPr>
            <a:r>
              <a:rPr lang="en-GB" sz="7200" u="sng" dirty="0">
                <a:solidFill>
                  <a:srgbClr val="467886"/>
                </a:solidFill>
                <a:effectLst/>
                <a:ea typeface="Aptos" panose="020B0004020202020204" pitchFamily="34" charset="0"/>
                <a:cs typeface="Times New Roman" panose="02020603050405020304" pitchFamily="18" charset="0"/>
                <a:hlinkClick r:id="rId3"/>
              </a:rPr>
              <a:t>https://www.nice.org.uk/guidance/ng212/evidence/f-barriers-and-facilitators-to-the-implementation-and-delivery-of-interventions-to-improve-and-protect-mental-wellbeing-at-work-pdf-10959822259</a:t>
            </a:r>
            <a:r>
              <a:rPr lang="en-GB" sz="7200" dirty="0">
                <a:effectLst/>
                <a:ea typeface="Aptos" panose="020B0004020202020204" pitchFamily="34" charset="0"/>
                <a:cs typeface="Times New Roman" panose="02020603050405020304" pitchFamily="18" charset="0"/>
              </a:rPr>
              <a:t>  [Accessed 20 February 2025]</a:t>
            </a:r>
            <a:endParaRPr lang="en-GB" sz="7200" dirty="0"/>
          </a:p>
          <a:p>
            <a:pPr marL="0" indent="0">
              <a:buNone/>
            </a:pPr>
            <a:r>
              <a:rPr lang="en-GB" sz="7200" b="0" i="0" dirty="0" err="1">
                <a:solidFill>
                  <a:srgbClr val="1B1B1B"/>
                </a:solidFill>
                <a:effectLst/>
              </a:rPr>
              <a:t>Noushad</a:t>
            </a:r>
            <a:r>
              <a:rPr lang="en-GB" sz="7200" b="0" i="0" dirty="0">
                <a:solidFill>
                  <a:srgbClr val="1B1B1B"/>
                </a:solidFill>
                <a:effectLst/>
              </a:rPr>
              <a:t>, S. et al.  2021. </a:t>
            </a:r>
            <a:r>
              <a:rPr lang="en-GB" sz="7200" i="1" dirty="0">
                <a:solidFill>
                  <a:srgbClr val="1B1B1B"/>
                </a:solidFill>
                <a:effectLst/>
              </a:rPr>
              <a:t>Physiological biomarkers of chronic stress: A systematic review</a:t>
            </a:r>
            <a:r>
              <a:rPr lang="en-GB" sz="7200" i="0" dirty="0">
                <a:solidFill>
                  <a:srgbClr val="1B1B1B"/>
                </a:solidFill>
                <a:effectLst/>
              </a:rPr>
              <a:t>, </a:t>
            </a:r>
            <a:r>
              <a:rPr lang="en-GB" sz="7200" b="0" i="0" dirty="0">
                <a:effectLst/>
              </a:rPr>
              <a:t>Int J Health Sci (Qassim), </a:t>
            </a:r>
            <a:r>
              <a:rPr lang="en-GB" sz="7200" b="0" i="0" dirty="0">
                <a:solidFill>
                  <a:srgbClr val="1B1B1B"/>
                </a:solidFill>
                <a:effectLst/>
              </a:rPr>
              <a:t>15(5):46–59</a:t>
            </a:r>
            <a:endParaRPr lang="en-GB" sz="7200" i="0" dirty="0">
              <a:solidFill>
                <a:srgbClr val="1B1B1B"/>
              </a:solidFill>
              <a:effectLst/>
            </a:endParaRPr>
          </a:p>
          <a:p>
            <a:pPr marL="0" indent="0">
              <a:buNone/>
            </a:pPr>
            <a:endParaRPr lang="en-GB" sz="6400" dirty="0"/>
          </a:p>
          <a:p>
            <a:pPr marL="0" indent="0">
              <a:buNone/>
            </a:pPr>
            <a:endParaRPr lang="en-GB" sz="6400" dirty="0"/>
          </a:p>
          <a:p>
            <a:pPr marL="0" indent="0">
              <a:buNone/>
            </a:pPr>
            <a:endParaRPr lang="en-GB" dirty="0"/>
          </a:p>
          <a:p>
            <a:pPr marL="0" indent="0">
              <a:buNone/>
            </a:pPr>
            <a:endParaRPr lang="en-GB" dirty="0"/>
          </a:p>
          <a:p>
            <a:pPr marL="0" indent="0">
              <a:buNone/>
            </a:pPr>
            <a:endParaRPr lang="en-GB" dirty="0"/>
          </a:p>
          <a:p>
            <a:endParaRPr lang="en-GB" dirty="0"/>
          </a:p>
          <a:p>
            <a:endParaRPr lang="en-GB" dirty="0"/>
          </a:p>
          <a:p>
            <a:endParaRPr lang="en-GB" dirty="0"/>
          </a:p>
          <a:p>
            <a:endParaRPr lang="en-GB" dirty="0"/>
          </a:p>
        </p:txBody>
      </p:sp>
      <p:sp>
        <p:nvSpPr>
          <p:cNvPr id="6" name="Footer Placeholder 5">
            <a:extLst>
              <a:ext uri="{FF2B5EF4-FFF2-40B4-BE49-F238E27FC236}">
                <a16:creationId xmlns:a16="http://schemas.microsoft.com/office/drawing/2014/main" id="{C54EA687-AB00-4105-5F0B-AA6EC6567BB9}"/>
              </a:ext>
            </a:extLst>
          </p:cNvPr>
          <p:cNvSpPr>
            <a:spLocks noGrp="1"/>
          </p:cNvSpPr>
          <p:nvPr>
            <p:ph type="ftr" sz="quarter" idx="11"/>
          </p:nvPr>
        </p:nvSpPr>
        <p:spPr/>
        <p:txBody>
          <a:bodyPr/>
          <a:lstStyle/>
          <a:p>
            <a:r>
              <a:rPr lang="en-GB" dirty="0"/>
              <a:t>https://ww.yalemedicine.org/conditions/stress-disorder</a:t>
            </a:r>
          </a:p>
        </p:txBody>
      </p:sp>
    </p:spTree>
    <p:extLst>
      <p:ext uri="{BB962C8B-B14F-4D97-AF65-F5344CB8AC3E}">
        <p14:creationId xmlns:p14="http://schemas.microsoft.com/office/powerpoint/2010/main" val="38142103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113927A-2F9B-61AD-FD85-5B6D97D6FAC5}"/>
              </a:ext>
            </a:extLst>
          </p:cNvPr>
          <p:cNvSpPr>
            <a:spLocks noGrp="1"/>
          </p:cNvSpPr>
          <p:nvPr>
            <p:ph type="title"/>
          </p:nvPr>
        </p:nvSpPr>
        <p:spPr/>
        <p:txBody>
          <a:bodyPr/>
          <a:lstStyle/>
          <a:p>
            <a:r>
              <a:rPr lang="en-GB" dirty="0"/>
              <a:t>References continued</a:t>
            </a:r>
          </a:p>
        </p:txBody>
      </p:sp>
      <p:sp>
        <p:nvSpPr>
          <p:cNvPr id="7" name="Content Placeholder 6">
            <a:extLst>
              <a:ext uri="{FF2B5EF4-FFF2-40B4-BE49-F238E27FC236}">
                <a16:creationId xmlns:a16="http://schemas.microsoft.com/office/drawing/2014/main" id="{D9905BCC-7B90-23CC-7AF1-79BE80E715FE}"/>
              </a:ext>
            </a:extLst>
          </p:cNvPr>
          <p:cNvSpPr>
            <a:spLocks noGrp="1"/>
          </p:cNvSpPr>
          <p:nvPr>
            <p:ph idx="1"/>
          </p:nvPr>
        </p:nvSpPr>
        <p:spPr>
          <a:xfrm>
            <a:off x="2589212" y="1564640"/>
            <a:ext cx="8915400" cy="4346582"/>
          </a:xfrm>
        </p:spPr>
        <p:txBody>
          <a:bodyPr>
            <a:normAutofit/>
          </a:bodyPr>
          <a:lstStyle/>
          <a:p>
            <a:pPr marL="0" indent="0">
              <a:buNone/>
            </a:pPr>
            <a:r>
              <a:rPr lang="en-GB" sz="1800" dirty="0" err="1"/>
              <a:t>Polcari</a:t>
            </a:r>
            <a:r>
              <a:rPr lang="en-GB" sz="1800" dirty="0"/>
              <a:t>, J et al., 2022. </a:t>
            </a:r>
            <a:r>
              <a:rPr lang="en-GB" sz="1800" i="1" dirty="0"/>
              <a:t>Effects of the Mindfulness-Based Blood Pressure Reduction (MB-BP) Program on Depression and Neural Structural Connectivity, </a:t>
            </a:r>
            <a:r>
              <a:rPr lang="en-GB" sz="1800" dirty="0"/>
              <a:t>Journal of Affective Disorders, Volume 311, pp. 31-39. </a:t>
            </a:r>
            <a:r>
              <a:rPr lang="en-GB" sz="1800" dirty="0">
                <a:hlinkClick r:id="rId2"/>
              </a:rPr>
              <a:t>https://doi.org/10.1016/j.jad.2022.05.059</a:t>
            </a:r>
            <a:r>
              <a:rPr lang="en-GB" sz="1800" dirty="0"/>
              <a:t> </a:t>
            </a:r>
          </a:p>
          <a:p>
            <a:pPr marL="0" indent="0">
              <a:buNone/>
            </a:pPr>
            <a:r>
              <a:rPr lang="it-IT" dirty="0"/>
              <a:t>Popovici, V.  &amp; Popovici, A. 2020. </a:t>
            </a:r>
            <a:r>
              <a:rPr lang="en-GB" i="1" dirty="0"/>
              <a:t>Remote Work Revolution: Current Opportunities and Challenges for Organizations </a:t>
            </a:r>
            <a:r>
              <a:rPr lang="en-GB" dirty="0"/>
              <a:t>“</a:t>
            </a:r>
            <a:r>
              <a:rPr lang="en-GB" dirty="0" err="1"/>
              <a:t>Ovidius</a:t>
            </a:r>
            <a:r>
              <a:rPr lang="en-GB" dirty="0"/>
              <a:t>” University Annals University of Constanta, Romania, Economic Sciences Series Volume XX, Issue 1 </a:t>
            </a:r>
          </a:p>
          <a:p>
            <a:pPr marL="0" indent="0">
              <a:buNone/>
            </a:pPr>
            <a:r>
              <a:rPr lang="en-GB" sz="1800" dirty="0"/>
              <a:t>Yale Medicine, 2025. </a:t>
            </a:r>
            <a:r>
              <a:rPr lang="en-GB" sz="1800" i="1" dirty="0"/>
              <a:t>Stress disorder</a:t>
            </a:r>
            <a:r>
              <a:rPr lang="en-GB" sz="1800" dirty="0"/>
              <a:t>. Available at: </a:t>
            </a:r>
            <a:r>
              <a:rPr lang="en-GB" sz="1800" dirty="0">
                <a:hlinkClick r:id="rId3"/>
              </a:rPr>
              <a:t>https://www.yalemedicine.org/conditions/stress-disorder</a:t>
            </a:r>
            <a:r>
              <a:rPr lang="en-GB" sz="1800" dirty="0"/>
              <a:t> [Accessed 25 February 2025]</a:t>
            </a:r>
          </a:p>
        </p:txBody>
      </p:sp>
    </p:spTree>
    <p:extLst>
      <p:ext uri="{BB962C8B-B14F-4D97-AF65-F5344CB8AC3E}">
        <p14:creationId xmlns:p14="http://schemas.microsoft.com/office/powerpoint/2010/main" val="422736885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0</TotalTime>
  <Words>2931</Words>
  <Application>Microsoft Office PowerPoint</Application>
  <PresentationFormat>Widescreen</PresentationFormat>
  <Paragraphs>253</Paragraphs>
  <Slides>18</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Aptos</vt:lpstr>
      <vt:lpstr>Arial</vt:lpstr>
      <vt:lpstr>Century Gothic</vt:lpstr>
      <vt:lpstr>MuseoSans</vt:lpstr>
      <vt:lpstr>Roboto Mono Web</vt:lpstr>
      <vt:lpstr>Times New Roman</vt:lpstr>
      <vt:lpstr>Wingdings 3</vt:lpstr>
      <vt:lpstr>Wisp</vt:lpstr>
      <vt:lpstr>PowerPoint Presentation</vt:lpstr>
      <vt:lpstr>Chronic Stress</vt:lpstr>
      <vt:lpstr>What is Chronic Stress?</vt:lpstr>
      <vt:lpstr>Impact on the Individual</vt:lpstr>
      <vt:lpstr>Causes</vt:lpstr>
      <vt:lpstr>Current Research Areas</vt:lpstr>
      <vt:lpstr>Causes &amp; effects of workplace stress </vt:lpstr>
      <vt:lpstr>Impact of workplace stress</vt:lpstr>
      <vt:lpstr>Theoretical perspectives – workplace stress</vt:lpstr>
      <vt:lpstr>Policy and service provision</vt:lpstr>
      <vt:lpstr>Workplace intervention</vt:lpstr>
      <vt:lpstr>Treatment Approaches- how to avoid burnout and exhaustion</vt:lpstr>
      <vt:lpstr>Humanistic psychotherapy</vt:lpstr>
      <vt:lpstr>Psychopharmacological interventions  </vt:lpstr>
      <vt:lpstr>Conclusion</vt:lpstr>
      <vt:lpstr>References</vt:lpstr>
      <vt:lpstr>References continued</vt:lpstr>
      <vt:lpstr>References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Lowri Collins</dc:creator>
  <cp:lastModifiedBy>Lowri Collins</cp:lastModifiedBy>
  <cp:revision>2</cp:revision>
  <dcterms:created xsi:type="dcterms:W3CDTF">2025-01-25T14:11:25Z</dcterms:created>
  <dcterms:modified xsi:type="dcterms:W3CDTF">2025-03-03T20:39:56Z</dcterms:modified>
</cp:coreProperties>
</file>